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56" r:id="rId5"/>
    <p:sldId id="455" r:id="rId6"/>
    <p:sldId id="419" r:id="rId7"/>
    <p:sldId id="282" r:id="rId8"/>
    <p:sldId id="283" r:id="rId9"/>
    <p:sldId id="526" r:id="rId10"/>
    <p:sldId id="284" r:id="rId11"/>
    <p:sldId id="525" r:id="rId12"/>
    <p:sldId id="287" r:id="rId13"/>
    <p:sldId id="288" r:id="rId14"/>
    <p:sldId id="28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984A88F-7B91-F71A-1668-DFEFC4662EEA}" name="Laura" initials="L" userId="S::Laura@story-project.co.uk::1ecbebb2-5528-4d4b-a108-f1ab84e9408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80A3"/>
    <a:srgbClr val="EE9A2B"/>
    <a:srgbClr val="313E53"/>
    <a:srgbClr val="FEF8F0"/>
    <a:srgbClr val="598E92"/>
    <a:srgbClr val="FAB3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5FC52B-D844-4443-9ED7-936E38B86F4F}" v="15" dt="2025-08-29T10:23:24.7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1632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iona McCrudden" userId="5fd9b084-9961-4921-ab0f-457ac49028c4" providerId="ADAL" clId="{B25FC52B-D844-4443-9ED7-936E38B86F4F}"/>
    <pc:docChg chg="undo custSel addSld delSld modSld delSection modSection">
      <pc:chgData name="Fiona McCrudden" userId="5fd9b084-9961-4921-ab0f-457ac49028c4" providerId="ADAL" clId="{B25FC52B-D844-4443-9ED7-936E38B86F4F}" dt="2025-08-29T10:29:15.072" v="590" actId="1036"/>
      <pc:docMkLst>
        <pc:docMk/>
      </pc:docMkLst>
      <pc:sldChg chg="del">
        <pc:chgData name="Fiona McCrudden" userId="5fd9b084-9961-4921-ab0f-457ac49028c4" providerId="ADAL" clId="{B25FC52B-D844-4443-9ED7-936E38B86F4F}" dt="2025-08-29T10:11:20.555" v="3" actId="2696"/>
        <pc:sldMkLst>
          <pc:docMk/>
          <pc:sldMk cId="2626862858" sldId="277"/>
        </pc:sldMkLst>
      </pc:sldChg>
      <pc:sldChg chg="del">
        <pc:chgData name="Fiona McCrudden" userId="5fd9b084-9961-4921-ab0f-457ac49028c4" providerId="ADAL" clId="{B25FC52B-D844-4443-9ED7-936E38B86F4F}" dt="2025-08-29T10:11:18.702" v="2" actId="2696"/>
        <pc:sldMkLst>
          <pc:docMk/>
          <pc:sldMk cId="845388045" sldId="281"/>
        </pc:sldMkLst>
      </pc:sldChg>
      <pc:sldChg chg="addSp modSp mod">
        <pc:chgData name="Fiona McCrudden" userId="5fd9b084-9961-4921-ab0f-457ac49028c4" providerId="ADAL" clId="{B25FC52B-D844-4443-9ED7-936E38B86F4F}" dt="2025-08-29T10:13:15.515" v="76" actId="20577"/>
        <pc:sldMkLst>
          <pc:docMk/>
          <pc:sldMk cId="40204482" sldId="282"/>
        </pc:sldMkLst>
        <pc:spChg chg="add mod">
          <ac:chgData name="Fiona McCrudden" userId="5fd9b084-9961-4921-ab0f-457ac49028c4" providerId="ADAL" clId="{B25FC52B-D844-4443-9ED7-936E38B86F4F}" dt="2025-08-29T10:13:02.673" v="71" actId="1076"/>
          <ac:spMkLst>
            <pc:docMk/>
            <pc:sldMk cId="40204482" sldId="282"/>
            <ac:spMk id="8" creationId="{45CF372A-3B8B-CB75-DB41-A70FC5505918}"/>
          </ac:spMkLst>
        </pc:spChg>
        <pc:spChg chg="add mod">
          <ac:chgData name="Fiona McCrudden" userId="5fd9b084-9961-4921-ab0f-457ac49028c4" providerId="ADAL" clId="{B25FC52B-D844-4443-9ED7-936E38B86F4F}" dt="2025-08-29T10:13:12.768" v="75" actId="1076"/>
          <ac:spMkLst>
            <pc:docMk/>
            <pc:sldMk cId="40204482" sldId="282"/>
            <ac:spMk id="9" creationId="{7D2C4EEB-0020-CEF3-347A-F850ACB2535C}"/>
          </ac:spMkLst>
        </pc:spChg>
        <pc:spChg chg="mod">
          <ac:chgData name="Fiona McCrudden" userId="5fd9b084-9961-4921-ab0f-457ac49028c4" providerId="ADAL" clId="{B25FC52B-D844-4443-9ED7-936E38B86F4F}" dt="2025-08-29T10:13:15.515" v="76" actId="20577"/>
          <ac:spMkLst>
            <pc:docMk/>
            <pc:sldMk cId="40204482" sldId="282"/>
            <ac:spMk id="12" creationId="{E9F75631-33D1-12AA-B150-0E1A6937DDAC}"/>
          </ac:spMkLst>
        </pc:spChg>
        <pc:spChg chg="mod">
          <ac:chgData name="Fiona McCrudden" userId="5fd9b084-9961-4921-ab0f-457ac49028c4" providerId="ADAL" clId="{B25FC52B-D844-4443-9ED7-936E38B86F4F}" dt="2025-08-29T10:12:38.098" v="62" actId="1076"/>
          <ac:spMkLst>
            <pc:docMk/>
            <pc:sldMk cId="40204482" sldId="282"/>
            <ac:spMk id="15" creationId="{9668C335-D958-351C-EC2E-D5487C6B9736}"/>
          </ac:spMkLst>
        </pc:spChg>
      </pc:sldChg>
      <pc:sldChg chg="modSp mod">
        <pc:chgData name="Fiona McCrudden" userId="5fd9b084-9961-4921-ab0f-457ac49028c4" providerId="ADAL" clId="{B25FC52B-D844-4443-9ED7-936E38B86F4F}" dt="2025-08-29T10:13:52.202" v="157" actId="20577"/>
        <pc:sldMkLst>
          <pc:docMk/>
          <pc:sldMk cId="3424430435" sldId="283"/>
        </pc:sldMkLst>
        <pc:spChg chg="mod">
          <ac:chgData name="Fiona McCrudden" userId="5fd9b084-9961-4921-ab0f-457ac49028c4" providerId="ADAL" clId="{B25FC52B-D844-4443-9ED7-936E38B86F4F}" dt="2025-08-29T10:13:52.202" v="157" actId="20577"/>
          <ac:spMkLst>
            <pc:docMk/>
            <pc:sldMk cId="3424430435" sldId="283"/>
            <ac:spMk id="5" creationId="{A20669DC-6284-B0B7-FE2F-7580B1FE62FE}"/>
          </ac:spMkLst>
        </pc:spChg>
      </pc:sldChg>
      <pc:sldChg chg="addSp modSp mod">
        <pc:chgData name="Fiona McCrudden" userId="5fd9b084-9961-4921-ab0f-457ac49028c4" providerId="ADAL" clId="{B25FC52B-D844-4443-9ED7-936E38B86F4F}" dt="2025-08-29T10:17:13.943" v="267" actId="1076"/>
        <pc:sldMkLst>
          <pc:docMk/>
          <pc:sldMk cId="364621734" sldId="284"/>
        </pc:sldMkLst>
        <pc:spChg chg="mod">
          <ac:chgData name="Fiona McCrudden" userId="5fd9b084-9961-4921-ab0f-457ac49028c4" providerId="ADAL" clId="{B25FC52B-D844-4443-9ED7-936E38B86F4F}" dt="2025-08-29T10:17:03.095" v="262" actId="14100"/>
          <ac:spMkLst>
            <pc:docMk/>
            <pc:sldMk cId="364621734" sldId="284"/>
            <ac:spMk id="43" creationId="{F985044D-37B4-F380-DB13-0B4CC88E16C3}"/>
          </ac:spMkLst>
        </pc:spChg>
        <pc:picChg chg="add mod">
          <ac:chgData name="Fiona McCrudden" userId="5fd9b084-9961-4921-ab0f-457ac49028c4" providerId="ADAL" clId="{B25FC52B-D844-4443-9ED7-936E38B86F4F}" dt="2025-08-29T10:17:13.943" v="267" actId="1076"/>
          <ac:picMkLst>
            <pc:docMk/>
            <pc:sldMk cId="364621734" sldId="284"/>
            <ac:picMk id="5" creationId="{B1667651-4EA4-3273-73BE-305814271E6D}"/>
          </ac:picMkLst>
        </pc:picChg>
      </pc:sldChg>
      <pc:sldChg chg="modSp mod">
        <pc:chgData name="Fiona McCrudden" userId="5fd9b084-9961-4921-ab0f-457ac49028c4" providerId="ADAL" clId="{B25FC52B-D844-4443-9ED7-936E38B86F4F}" dt="2025-08-29T10:23:09.305" v="530" actId="14100"/>
        <pc:sldMkLst>
          <pc:docMk/>
          <pc:sldMk cId="2993158099" sldId="287"/>
        </pc:sldMkLst>
        <pc:spChg chg="mod">
          <ac:chgData name="Fiona McCrudden" userId="5fd9b084-9961-4921-ab0f-457ac49028c4" providerId="ADAL" clId="{B25FC52B-D844-4443-9ED7-936E38B86F4F}" dt="2025-08-29T10:23:09.305" v="530" actId="14100"/>
          <ac:spMkLst>
            <pc:docMk/>
            <pc:sldMk cId="2993158099" sldId="287"/>
            <ac:spMk id="43" creationId="{F985044D-37B4-F380-DB13-0B4CC88E16C3}"/>
          </ac:spMkLst>
        </pc:spChg>
      </pc:sldChg>
      <pc:sldChg chg="modSp mod">
        <pc:chgData name="Fiona McCrudden" userId="5fd9b084-9961-4921-ab0f-457ac49028c4" providerId="ADAL" clId="{B25FC52B-D844-4443-9ED7-936E38B86F4F}" dt="2025-08-29T10:23:38.174" v="553" actId="20577"/>
        <pc:sldMkLst>
          <pc:docMk/>
          <pc:sldMk cId="2352813631" sldId="288"/>
        </pc:sldMkLst>
        <pc:spChg chg="mod">
          <ac:chgData name="Fiona McCrudden" userId="5fd9b084-9961-4921-ab0f-457ac49028c4" providerId="ADAL" clId="{B25FC52B-D844-4443-9ED7-936E38B86F4F}" dt="2025-08-29T10:23:19.622" v="546" actId="20577"/>
          <ac:spMkLst>
            <pc:docMk/>
            <pc:sldMk cId="2352813631" sldId="288"/>
            <ac:spMk id="10" creationId="{EDC24F4D-0172-EBC0-05CC-28B2AA5086DE}"/>
          </ac:spMkLst>
        </pc:spChg>
        <pc:spChg chg="mod">
          <ac:chgData name="Fiona McCrudden" userId="5fd9b084-9961-4921-ab0f-457ac49028c4" providerId="ADAL" clId="{B25FC52B-D844-4443-9ED7-936E38B86F4F}" dt="2025-08-29T10:23:38.174" v="553" actId="20577"/>
          <ac:spMkLst>
            <pc:docMk/>
            <pc:sldMk cId="2352813631" sldId="288"/>
            <ac:spMk id="12" creationId="{75D179A0-11D1-133C-7AAC-ACDEB7B171F4}"/>
          </ac:spMkLst>
        </pc:spChg>
      </pc:sldChg>
      <pc:sldChg chg="addSp modSp mod">
        <pc:chgData name="Fiona McCrudden" userId="5fd9b084-9961-4921-ab0f-457ac49028c4" providerId="ADAL" clId="{B25FC52B-D844-4443-9ED7-936E38B86F4F}" dt="2025-08-29T10:24:06.714" v="577" actId="20577"/>
        <pc:sldMkLst>
          <pc:docMk/>
          <pc:sldMk cId="2891436020" sldId="289"/>
        </pc:sldMkLst>
        <pc:spChg chg="mod">
          <ac:chgData name="Fiona McCrudden" userId="5fd9b084-9961-4921-ab0f-457ac49028c4" providerId="ADAL" clId="{B25FC52B-D844-4443-9ED7-936E38B86F4F}" dt="2025-08-29T10:23:47.378" v="569" actId="20577"/>
          <ac:spMkLst>
            <pc:docMk/>
            <pc:sldMk cId="2891436020" sldId="289"/>
            <ac:spMk id="9" creationId="{43CC2938-C217-B7E5-3842-3A7123CAD568}"/>
          </ac:spMkLst>
        </pc:spChg>
        <pc:spChg chg="add mod">
          <ac:chgData name="Fiona McCrudden" userId="5fd9b084-9961-4921-ab0f-457ac49028c4" providerId="ADAL" clId="{B25FC52B-D844-4443-9ED7-936E38B86F4F}" dt="2025-08-29T10:24:06.714" v="577" actId="20577"/>
          <ac:spMkLst>
            <pc:docMk/>
            <pc:sldMk cId="2891436020" sldId="289"/>
            <ac:spMk id="10" creationId="{90D7C093-B0E4-D43C-2BFE-54675CF9B5AB}"/>
          </ac:spMkLst>
        </pc:spChg>
      </pc:sldChg>
      <pc:sldChg chg="del">
        <pc:chgData name="Fiona McCrudden" userId="5fd9b084-9961-4921-ab0f-457ac49028c4" providerId="ADAL" clId="{B25FC52B-D844-4443-9ED7-936E38B86F4F}" dt="2025-08-29T10:10:47.885" v="0" actId="47"/>
        <pc:sldMkLst>
          <pc:docMk/>
          <pc:sldMk cId="63557747" sldId="335"/>
        </pc:sldMkLst>
      </pc:sldChg>
      <pc:sldChg chg="del">
        <pc:chgData name="Fiona McCrudden" userId="5fd9b084-9961-4921-ab0f-457ac49028c4" providerId="ADAL" clId="{B25FC52B-D844-4443-9ED7-936E38B86F4F}" dt="2025-08-29T10:10:47.885" v="0" actId="47"/>
        <pc:sldMkLst>
          <pc:docMk/>
          <pc:sldMk cId="3190761049" sldId="336"/>
        </pc:sldMkLst>
      </pc:sldChg>
      <pc:sldChg chg="del">
        <pc:chgData name="Fiona McCrudden" userId="5fd9b084-9961-4921-ab0f-457ac49028c4" providerId="ADAL" clId="{B25FC52B-D844-4443-9ED7-936E38B86F4F}" dt="2025-08-29T10:10:47.885" v="0" actId="47"/>
        <pc:sldMkLst>
          <pc:docMk/>
          <pc:sldMk cId="3393345427" sldId="337"/>
        </pc:sldMkLst>
      </pc:sldChg>
      <pc:sldChg chg="del">
        <pc:chgData name="Fiona McCrudden" userId="5fd9b084-9961-4921-ab0f-457ac49028c4" providerId="ADAL" clId="{B25FC52B-D844-4443-9ED7-936E38B86F4F}" dt="2025-08-29T10:10:47.885" v="0" actId="47"/>
        <pc:sldMkLst>
          <pc:docMk/>
          <pc:sldMk cId="927413732" sldId="338"/>
        </pc:sldMkLst>
      </pc:sldChg>
      <pc:sldChg chg="del">
        <pc:chgData name="Fiona McCrudden" userId="5fd9b084-9961-4921-ab0f-457ac49028c4" providerId="ADAL" clId="{B25FC52B-D844-4443-9ED7-936E38B86F4F}" dt="2025-08-29T10:10:47.885" v="0" actId="47"/>
        <pc:sldMkLst>
          <pc:docMk/>
          <pc:sldMk cId="2873332673" sldId="339"/>
        </pc:sldMkLst>
      </pc:sldChg>
      <pc:sldChg chg="del">
        <pc:chgData name="Fiona McCrudden" userId="5fd9b084-9961-4921-ab0f-457ac49028c4" providerId="ADAL" clId="{B25FC52B-D844-4443-9ED7-936E38B86F4F}" dt="2025-08-29T10:10:47.885" v="0" actId="47"/>
        <pc:sldMkLst>
          <pc:docMk/>
          <pc:sldMk cId="1761991482" sldId="342"/>
        </pc:sldMkLst>
      </pc:sldChg>
      <pc:sldChg chg="del">
        <pc:chgData name="Fiona McCrudden" userId="5fd9b084-9961-4921-ab0f-457ac49028c4" providerId="ADAL" clId="{B25FC52B-D844-4443-9ED7-936E38B86F4F}" dt="2025-08-29T10:10:47.885" v="0" actId="47"/>
        <pc:sldMkLst>
          <pc:docMk/>
          <pc:sldMk cId="4156763091" sldId="346"/>
        </pc:sldMkLst>
      </pc:sldChg>
      <pc:sldChg chg="addSp modSp mod">
        <pc:chgData name="Fiona McCrudden" userId="5fd9b084-9961-4921-ab0f-457ac49028c4" providerId="ADAL" clId="{B25FC52B-D844-4443-9ED7-936E38B86F4F}" dt="2025-08-29T10:17:05.595" v="263" actId="1076"/>
        <pc:sldMkLst>
          <pc:docMk/>
          <pc:sldMk cId="1812469480" sldId="419"/>
        </pc:sldMkLst>
        <pc:spChg chg="mod">
          <ac:chgData name="Fiona McCrudden" userId="5fd9b084-9961-4921-ab0f-457ac49028c4" providerId="ADAL" clId="{B25FC52B-D844-4443-9ED7-936E38B86F4F}" dt="2025-08-29T10:12:07.836" v="45" actId="1076"/>
          <ac:spMkLst>
            <pc:docMk/>
            <pc:sldMk cId="1812469480" sldId="419"/>
            <ac:spMk id="10" creationId="{CA996614-7306-A892-CFB4-D1D6F755131A}"/>
          </ac:spMkLst>
        </pc:spChg>
        <pc:spChg chg="mod">
          <ac:chgData name="Fiona McCrudden" userId="5fd9b084-9961-4921-ab0f-457ac49028c4" providerId="ADAL" clId="{B25FC52B-D844-4443-9ED7-936E38B86F4F}" dt="2025-08-29T10:11:53.952" v="40" actId="20577"/>
          <ac:spMkLst>
            <pc:docMk/>
            <pc:sldMk cId="1812469480" sldId="419"/>
            <ac:spMk id="13" creationId="{E67F8557-313A-4DD7-8BB3-D4371BBF4582}"/>
          </ac:spMkLst>
        </pc:spChg>
        <pc:picChg chg="add mod">
          <ac:chgData name="Fiona McCrudden" userId="5fd9b084-9961-4921-ab0f-457ac49028c4" providerId="ADAL" clId="{B25FC52B-D844-4443-9ED7-936E38B86F4F}" dt="2025-08-29T10:17:05.595" v="263" actId="1076"/>
          <ac:picMkLst>
            <pc:docMk/>
            <pc:sldMk cId="1812469480" sldId="419"/>
            <ac:picMk id="9" creationId="{87306CC8-4128-8E42-8071-27327A26BC3F}"/>
          </ac:picMkLst>
        </pc:picChg>
      </pc:sldChg>
      <pc:sldChg chg="del">
        <pc:chgData name="Fiona McCrudden" userId="5fd9b084-9961-4921-ab0f-457ac49028c4" providerId="ADAL" clId="{B25FC52B-D844-4443-9ED7-936E38B86F4F}" dt="2025-08-29T10:13:23.674" v="77" actId="47"/>
        <pc:sldMkLst>
          <pc:docMk/>
          <pc:sldMk cId="1694044582" sldId="421"/>
        </pc:sldMkLst>
      </pc:sldChg>
      <pc:sldChg chg="del">
        <pc:chgData name="Fiona McCrudden" userId="5fd9b084-9961-4921-ab0f-457ac49028c4" providerId="ADAL" clId="{B25FC52B-D844-4443-9ED7-936E38B86F4F}" dt="2025-08-29T10:11:27.815" v="4" actId="47"/>
        <pc:sldMkLst>
          <pc:docMk/>
          <pc:sldMk cId="743827042" sldId="509"/>
        </pc:sldMkLst>
      </pc:sldChg>
      <pc:sldChg chg="del">
        <pc:chgData name="Fiona McCrudden" userId="5fd9b084-9961-4921-ab0f-457ac49028c4" providerId="ADAL" clId="{B25FC52B-D844-4443-9ED7-936E38B86F4F}" dt="2025-08-29T10:10:47.885" v="0" actId="47"/>
        <pc:sldMkLst>
          <pc:docMk/>
          <pc:sldMk cId="667036632" sldId="510"/>
        </pc:sldMkLst>
      </pc:sldChg>
      <pc:sldChg chg="del">
        <pc:chgData name="Fiona McCrudden" userId="5fd9b084-9961-4921-ab0f-457ac49028c4" providerId="ADAL" clId="{B25FC52B-D844-4443-9ED7-936E38B86F4F}" dt="2025-08-29T10:10:47.885" v="0" actId="47"/>
        <pc:sldMkLst>
          <pc:docMk/>
          <pc:sldMk cId="941482973" sldId="524"/>
        </pc:sldMkLst>
      </pc:sldChg>
      <pc:sldChg chg="modSp mod">
        <pc:chgData name="Fiona McCrudden" userId="5fd9b084-9961-4921-ab0f-457ac49028c4" providerId="ADAL" clId="{B25FC52B-D844-4443-9ED7-936E38B86F4F}" dt="2025-08-29T10:22:18.873" v="407" actId="207"/>
        <pc:sldMkLst>
          <pc:docMk/>
          <pc:sldMk cId="1422978392" sldId="525"/>
        </pc:sldMkLst>
        <pc:spChg chg="mod">
          <ac:chgData name="Fiona McCrudden" userId="5fd9b084-9961-4921-ab0f-457ac49028c4" providerId="ADAL" clId="{B25FC52B-D844-4443-9ED7-936E38B86F4F}" dt="2025-08-29T10:22:18.873" v="407" actId="207"/>
          <ac:spMkLst>
            <pc:docMk/>
            <pc:sldMk cId="1422978392" sldId="525"/>
            <ac:spMk id="43" creationId="{40936F51-BAA0-2908-B36B-3619F8B893F0}"/>
          </ac:spMkLst>
        </pc:spChg>
      </pc:sldChg>
      <pc:sldChg chg="addSp delSp modSp add mod">
        <pc:chgData name="Fiona McCrudden" userId="5fd9b084-9961-4921-ab0f-457ac49028c4" providerId="ADAL" clId="{B25FC52B-D844-4443-9ED7-936E38B86F4F}" dt="2025-08-29T10:29:15.072" v="590" actId="1036"/>
        <pc:sldMkLst>
          <pc:docMk/>
          <pc:sldMk cId="1596117742" sldId="526"/>
        </pc:sldMkLst>
        <pc:spChg chg="mod ord">
          <ac:chgData name="Fiona McCrudden" userId="5fd9b084-9961-4921-ab0f-457ac49028c4" providerId="ADAL" clId="{B25FC52B-D844-4443-9ED7-936E38B86F4F}" dt="2025-08-29T10:22:23.177" v="408" actId="207"/>
          <ac:spMkLst>
            <pc:docMk/>
            <pc:sldMk cId="1596117742" sldId="526"/>
            <ac:spMk id="5" creationId="{469A6C0F-41F6-6CEC-2CD3-013C43941F25}"/>
          </ac:spMkLst>
        </pc:spChg>
        <pc:spChg chg="add del mod">
          <ac:chgData name="Fiona McCrudden" userId="5fd9b084-9961-4921-ab0f-457ac49028c4" providerId="ADAL" clId="{B25FC52B-D844-4443-9ED7-936E38B86F4F}" dt="2025-08-29T10:15:15.843" v="218" actId="478"/>
          <ac:spMkLst>
            <pc:docMk/>
            <pc:sldMk cId="1596117742" sldId="526"/>
            <ac:spMk id="9" creationId="{2B3C96BE-BC00-5179-ADA8-A978ABA52DC3}"/>
          </ac:spMkLst>
        </pc:spChg>
        <pc:spChg chg="mod">
          <ac:chgData name="Fiona McCrudden" userId="5fd9b084-9961-4921-ab0f-457ac49028c4" providerId="ADAL" clId="{B25FC52B-D844-4443-9ED7-936E38B86F4F}" dt="2025-08-29T10:14:09.094" v="189" actId="1076"/>
          <ac:spMkLst>
            <pc:docMk/>
            <pc:sldMk cId="1596117742" sldId="526"/>
            <ac:spMk id="10" creationId="{1B6605BD-D6D2-B203-BF53-712F9951486E}"/>
          </ac:spMkLst>
        </pc:spChg>
        <pc:spChg chg="add del mod">
          <ac:chgData name="Fiona McCrudden" userId="5fd9b084-9961-4921-ab0f-457ac49028c4" providerId="ADAL" clId="{B25FC52B-D844-4443-9ED7-936E38B86F4F}" dt="2025-08-29T10:15:07.090" v="210" actId="478"/>
          <ac:spMkLst>
            <pc:docMk/>
            <pc:sldMk cId="1596117742" sldId="526"/>
            <ac:spMk id="12" creationId="{53C8A128-5614-A5BA-01C4-F8C59F1FE0F9}"/>
          </ac:spMkLst>
        </pc:spChg>
        <pc:spChg chg="add del mod">
          <ac:chgData name="Fiona McCrudden" userId="5fd9b084-9961-4921-ab0f-457ac49028c4" providerId="ADAL" clId="{B25FC52B-D844-4443-9ED7-936E38B86F4F}" dt="2025-08-29T10:15:08.955" v="212" actId="478"/>
          <ac:spMkLst>
            <pc:docMk/>
            <pc:sldMk cId="1596117742" sldId="526"/>
            <ac:spMk id="15" creationId="{47DAFDE8-FE66-7662-B134-F76362EF7202}"/>
          </ac:spMkLst>
        </pc:spChg>
        <pc:spChg chg="add del mod">
          <ac:chgData name="Fiona McCrudden" userId="5fd9b084-9961-4921-ab0f-457ac49028c4" providerId="ADAL" clId="{B25FC52B-D844-4443-9ED7-936E38B86F4F}" dt="2025-08-29T10:15:10.526" v="214" actId="478"/>
          <ac:spMkLst>
            <pc:docMk/>
            <pc:sldMk cId="1596117742" sldId="526"/>
            <ac:spMk id="18" creationId="{234006ED-E09C-8575-DB4B-9B674E36BCE5}"/>
          </ac:spMkLst>
        </pc:spChg>
        <pc:spChg chg="add del mod">
          <ac:chgData name="Fiona McCrudden" userId="5fd9b084-9961-4921-ab0f-457ac49028c4" providerId="ADAL" clId="{B25FC52B-D844-4443-9ED7-936E38B86F4F}" dt="2025-08-29T10:15:13.383" v="216" actId="478"/>
          <ac:spMkLst>
            <pc:docMk/>
            <pc:sldMk cId="1596117742" sldId="526"/>
            <ac:spMk id="43" creationId="{862F327D-F1EA-7E6B-AFAC-271082D9CD4A}"/>
          </ac:spMkLst>
        </pc:spChg>
        <pc:spChg chg="add del mod">
          <ac:chgData name="Fiona McCrudden" userId="5fd9b084-9961-4921-ab0f-457ac49028c4" providerId="ADAL" clId="{B25FC52B-D844-4443-9ED7-936E38B86F4F}" dt="2025-08-29T10:15:17.042" v="219" actId="478"/>
          <ac:spMkLst>
            <pc:docMk/>
            <pc:sldMk cId="1596117742" sldId="526"/>
            <ac:spMk id="48" creationId="{C3D5ACD3-B8FF-5A68-19E6-3310AB3C1FAC}"/>
          </ac:spMkLst>
        </pc:spChg>
        <pc:spChg chg="add del mod">
          <ac:chgData name="Fiona McCrudden" userId="5fd9b084-9961-4921-ab0f-457ac49028c4" providerId="ADAL" clId="{B25FC52B-D844-4443-9ED7-936E38B86F4F}" dt="2025-08-29T10:15:08.236" v="211" actId="478"/>
          <ac:spMkLst>
            <pc:docMk/>
            <pc:sldMk cId="1596117742" sldId="526"/>
            <ac:spMk id="49" creationId="{B8C9A00C-8103-AA3F-F35E-8E8D59B8C732}"/>
          </ac:spMkLst>
        </pc:spChg>
        <pc:spChg chg="add del mod">
          <ac:chgData name="Fiona McCrudden" userId="5fd9b084-9961-4921-ab0f-457ac49028c4" providerId="ADAL" clId="{B25FC52B-D844-4443-9ED7-936E38B86F4F}" dt="2025-08-29T10:15:12.272" v="215" actId="478"/>
          <ac:spMkLst>
            <pc:docMk/>
            <pc:sldMk cId="1596117742" sldId="526"/>
            <ac:spMk id="50" creationId="{B35B40DB-1881-0BEC-A815-48FBE9616193}"/>
          </ac:spMkLst>
        </pc:spChg>
        <pc:spChg chg="add del mod">
          <ac:chgData name="Fiona McCrudden" userId="5fd9b084-9961-4921-ab0f-457ac49028c4" providerId="ADAL" clId="{B25FC52B-D844-4443-9ED7-936E38B86F4F}" dt="2025-08-29T10:15:10.130" v="213" actId="478"/>
          <ac:spMkLst>
            <pc:docMk/>
            <pc:sldMk cId="1596117742" sldId="526"/>
            <ac:spMk id="51" creationId="{EE54795F-F8DB-15F5-5346-E8B0C33322E9}"/>
          </ac:spMkLst>
        </pc:spChg>
        <pc:spChg chg="add del mod">
          <ac:chgData name="Fiona McCrudden" userId="5fd9b084-9961-4921-ab0f-457ac49028c4" providerId="ADAL" clId="{B25FC52B-D844-4443-9ED7-936E38B86F4F}" dt="2025-08-29T10:15:14.723" v="217" actId="478"/>
          <ac:spMkLst>
            <pc:docMk/>
            <pc:sldMk cId="1596117742" sldId="526"/>
            <ac:spMk id="52" creationId="{6F5379E1-DBC9-95D4-A852-AF146D0A3244}"/>
          </ac:spMkLst>
        </pc:spChg>
        <pc:grpChg chg="mod">
          <ac:chgData name="Fiona McCrudden" userId="5fd9b084-9961-4921-ab0f-457ac49028c4" providerId="ADAL" clId="{B25FC52B-D844-4443-9ED7-936E38B86F4F}" dt="2025-08-29T10:29:15.072" v="590" actId="1036"/>
          <ac:grpSpMkLst>
            <pc:docMk/>
            <pc:sldMk cId="1596117742" sldId="526"/>
            <ac:grpSpMk id="19" creationId="{19A1C075-A461-9096-DF74-5C4E15161F73}"/>
          </ac:grpSpMkLst>
        </pc:grpChg>
        <pc:grpChg chg="del">
          <ac:chgData name="Fiona McCrudden" userId="5fd9b084-9961-4921-ab0f-457ac49028c4" providerId="ADAL" clId="{B25FC52B-D844-4443-9ED7-936E38B86F4F}" dt="2025-08-29T10:14:10.378" v="190" actId="478"/>
          <ac:grpSpMkLst>
            <pc:docMk/>
            <pc:sldMk cId="1596117742" sldId="526"/>
            <ac:grpSpMk id="47" creationId="{3F7883B2-ED21-928F-B301-BC1694A16314}"/>
          </ac:grpSpMkLst>
        </pc:grpChg>
        <pc:picChg chg="add mod">
          <ac:chgData name="Fiona McCrudden" userId="5fd9b084-9961-4921-ab0f-457ac49028c4" providerId="ADAL" clId="{B25FC52B-D844-4443-9ED7-936E38B86F4F}" dt="2025-08-29T10:19:40.397" v="268" actId="1076"/>
          <ac:picMkLst>
            <pc:docMk/>
            <pc:sldMk cId="1596117742" sldId="526"/>
            <ac:picMk id="54" creationId="{15A87B72-6B1F-A981-BEC6-310CB417F883}"/>
          </ac:picMkLst>
        </pc:picChg>
        <pc:picChg chg="add mod">
          <ac:chgData name="Fiona McCrudden" userId="5fd9b084-9961-4921-ab0f-457ac49028c4" providerId="ADAL" clId="{B25FC52B-D844-4443-9ED7-936E38B86F4F}" dt="2025-08-29T10:20:04.410" v="274" actId="1076"/>
          <ac:picMkLst>
            <pc:docMk/>
            <pc:sldMk cId="1596117742" sldId="526"/>
            <ac:picMk id="56" creationId="{E8DC2234-90DE-D302-CEB6-874F2682A246}"/>
          </ac:picMkLst>
        </pc:picChg>
        <pc:picChg chg="add mod">
          <ac:chgData name="Fiona McCrudden" userId="5fd9b084-9961-4921-ab0f-457ac49028c4" providerId="ADAL" clId="{B25FC52B-D844-4443-9ED7-936E38B86F4F}" dt="2025-08-29T10:20:04.410" v="274" actId="1076"/>
          <ac:picMkLst>
            <pc:docMk/>
            <pc:sldMk cId="1596117742" sldId="526"/>
            <ac:picMk id="58" creationId="{B4BB7276-4C0E-6BBC-A95A-AABC361E4E7F}"/>
          </ac:picMkLst>
        </pc:picChg>
        <pc:picChg chg="add mod">
          <ac:chgData name="Fiona McCrudden" userId="5fd9b084-9961-4921-ab0f-457ac49028c4" providerId="ADAL" clId="{B25FC52B-D844-4443-9ED7-936E38B86F4F}" dt="2025-08-29T10:19:40.397" v="268" actId="1076"/>
          <ac:picMkLst>
            <pc:docMk/>
            <pc:sldMk cId="1596117742" sldId="526"/>
            <ac:picMk id="60" creationId="{8B7FFD9B-43D3-C5DA-B24E-7F865BC3F9D1}"/>
          </ac:picMkLst>
        </pc:picChg>
        <pc:picChg chg="add mod">
          <ac:chgData name="Fiona McCrudden" userId="5fd9b084-9961-4921-ab0f-457ac49028c4" providerId="ADAL" clId="{B25FC52B-D844-4443-9ED7-936E38B86F4F}" dt="2025-08-29T10:20:01.472" v="273" actId="1076"/>
          <ac:picMkLst>
            <pc:docMk/>
            <pc:sldMk cId="1596117742" sldId="526"/>
            <ac:picMk id="63" creationId="{88E33DFB-96BA-78B5-621A-E4CEAA2229D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D27257-2811-4726-A205-AA4CE42B41CE}" type="datetimeFigureOut">
              <a:rPr lang="en-GB" smtClean="0"/>
              <a:t>29/08/2025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58BD0A-A5A8-4FC6-85A8-C43776B49E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111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58BD0A-A5A8-4FC6-85A8-C43776B49EF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5115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kern="1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58BD0A-A5A8-4FC6-85A8-C43776B49EF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6757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58BD0A-A5A8-4FC6-85A8-C43776B49EF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5109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083DAE-5B9E-8D55-36E3-BB6F282FC4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FD774C-77DE-1A9A-A6B5-D91EFBA719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129930-FB3B-4407-7B4B-08F5D623A9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510A92-B6A0-2EE7-0FC5-E94BE09FF5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8BD0A-A5A8-4FC6-85A8-C43776B49E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51808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58BD0A-A5A8-4FC6-85A8-C43776B49EF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793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58BD0A-A5A8-4FC6-85A8-C43776B49EF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42830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58BD0A-A5A8-4FC6-85A8-C43776B49EF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5331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653D7-DE32-9CD3-4EE9-75F14035BA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084FDA-FEE9-4073-07CC-E491243CC4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10E0C8-0C0A-CA13-D4BF-1CF9D1B59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BE586-1BC1-43D5-8B1F-5DFC97980412}" type="datetimeFigureOut">
              <a:rPr lang="en-GB" smtClean="0"/>
              <a:t>29/08/2025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1497A2-86E7-56BD-46B9-5E5DAD1AB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15DAFB-BF06-AAF9-0262-CEBF1D346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D1011-0024-4FA6-8161-BFE6690B6E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67320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3295E-0DC1-E5E2-FBC5-9BE8A9893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05B105-2FB3-31E1-91CE-DE1A58CA40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84D6FE-1B4C-9480-816D-BECFCD65F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BE586-1BC1-43D5-8B1F-5DFC97980412}" type="datetimeFigureOut">
              <a:rPr lang="en-GB" smtClean="0"/>
              <a:t>29/08/2025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50C9A9-27D7-1ABE-CC79-C7779A2DD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328550-28B7-8F41-C88E-DD4789551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D1011-0024-4FA6-8161-BFE6690B6E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7692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E6469B-CAF3-412F-A627-CF67047E98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C8825D-07D3-1BBF-50B3-B5D429C858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D3871-0B69-CDE9-D557-39AB78F3C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BE586-1BC1-43D5-8B1F-5DFC97980412}" type="datetimeFigureOut">
              <a:rPr lang="en-GB" smtClean="0"/>
              <a:t>29/08/2025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85880-AB6E-FDF0-5D58-E19BA1BCE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9B0EC6-AF7B-259A-1973-BED2167B4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D1011-0024-4FA6-8161-BFE6690B6E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54375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DD426-F08A-3ECA-50B8-1641AAA7A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AE886-D0B2-0C99-E69C-A58F64E212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164EA-FED1-F6C9-0E0B-102DD4E3A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BE586-1BC1-43D5-8B1F-5DFC97980412}" type="datetimeFigureOut">
              <a:rPr lang="en-GB" smtClean="0"/>
              <a:t>29/08/2025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F09B02-6BC7-F7F3-3099-FC4C4F6B3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E91208-8A09-9465-EBE4-0FC1C7335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D1011-0024-4FA6-8161-BFE6690B6E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4895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9A588-043D-0690-9C23-64FE2EEEC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4F6E0B-34D7-42FA-552D-06F7DE9F6D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285A1-29C0-1289-FFB5-3F085BC17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BE586-1BC1-43D5-8B1F-5DFC97980412}" type="datetimeFigureOut">
              <a:rPr lang="en-GB" smtClean="0"/>
              <a:t>29/08/2025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BECD1D-902C-F85A-EDB5-EE414850D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2DA3BD-72D3-A4D5-8594-27A18D3A6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D1011-0024-4FA6-8161-BFE6690B6E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23793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0C787-DCDF-F324-660E-9964C5001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7F758-1379-78E8-F4F1-238C3255A9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50A9E3-C045-42A9-D5DA-4F7AE98117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4973B6-EB86-A02D-1F60-7A55C38CA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BE586-1BC1-43D5-8B1F-5DFC97980412}" type="datetimeFigureOut">
              <a:rPr lang="en-GB" smtClean="0"/>
              <a:t>29/08/2025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BD9BC6-E559-A459-0C5B-86BC07794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C90617-5EF7-5548-8EAF-4403EB36E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D1011-0024-4FA6-8161-BFE6690B6E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05622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1FE55-E691-D84E-AB9A-1D8A6BD0C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DC6F2A-BA50-662E-DB05-D87FCA1A14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0F7C5C-B14F-F7F0-ED00-CDC2DD4238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68F829-2483-082E-CE36-266B98076E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8C4EC0-E5B8-965E-5931-381DFE2702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745398-8A40-7EB4-0A1D-826BEA0B0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BE586-1BC1-43D5-8B1F-5DFC97980412}" type="datetimeFigureOut">
              <a:rPr lang="en-GB" smtClean="0"/>
              <a:t>29/08/2025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2BC48D-ED0F-DE59-5603-8F0C93F34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5E5530-50EF-52CB-A791-FA8C61B0E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D1011-0024-4FA6-8161-BFE6690B6E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3256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2D813-55E8-F362-E54F-CCD7EF97B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B0D12D-3BBF-949B-D3C7-4438EA661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BE586-1BC1-43D5-8B1F-5DFC97980412}" type="datetimeFigureOut">
              <a:rPr lang="en-GB" smtClean="0"/>
              <a:t>29/08/2025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7E04F5-15BC-6B54-3AA3-AF3D7DD82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370A9E-D7BC-5343-3545-B226D38AF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D1011-0024-4FA6-8161-BFE6690B6E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17493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D96992-F258-3AB6-2721-3A0EC4387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BE586-1BC1-43D5-8B1F-5DFC97980412}" type="datetimeFigureOut">
              <a:rPr lang="en-GB" smtClean="0"/>
              <a:t>29/08/2025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02A32E-571D-8ABA-D43C-6DF86586B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E69A11-533F-D617-C748-08CC9FFDF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D1011-0024-4FA6-8161-BFE6690B6E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61951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425F9-3AAC-1954-98C2-36F18CD84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1B897F-C1AC-501B-B12A-62EF7037D5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9D786D-02E2-6AF7-B1A0-8DF6BC80BA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911815-236E-00B2-2631-FD70DC6A7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BE586-1BC1-43D5-8B1F-5DFC97980412}" type="datetimeFigureOut">
              <a:rPr lang="en-GB" smtClean="0"/>
              <a:t>29/08/2025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CE5E5A-DF40-58DB-060B-8570DF19A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0DB425-DA36-4531-D805-7AB0612F5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D1011-0024-4FA6-8161-BFE6690B6E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8702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5D5C2-7AC6-370F-B01E-C83D1E0FE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1F3D6B-BB4B-8772-F08B-5547992F8E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9BF542-EAFE-43A9-6688-6E1B3A8E21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54DF2F-3A07-609B-6F7B-5F940DADD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BE586-1BC1-43D5-8B1F-5DFC97980412}" type="datetimeFigureOut">
              <a:rPr lang="en-GB" smtClean="0"/>
              <a:t>29/08/2025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D0B5A5-7074-9B10-E650-1A3AA7C1B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980143-76A7-C639-CD22-0F98DEACD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D1011-0024-4FA6-8161-BFE6690B6E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4416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8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08EE09-F1E8-EF81-62DF-6B9F63AF2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ADF804-94D9-7EBF-EC69-BE31BD0FBC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4E8F2A-CB0C-0D6D-1CF2-1CAB430C31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9BE586-1BC1-43D5-8B1F-5DFC97980412}" type="datetimeFigureOut">
              <a:rPr lang="en-GB" smtClean="0"/>
              <a:t>29/08/2025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CF4453-E84D-5B3E-B685-94798A8297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4AD84F-1D46-3760-E1C8-EC3D1F39B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AFD1011-0024-4FA6-8161-BFE6690B6E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9394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7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6.sv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0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5.png"/><Relationship Id="rId5" Type="http://schemas.openxmlformats.org/officeDocument/2006/relationships/image" Target="../media/image13.png"/><Relationship Id="rId15" Type="http://schemas.openxmlformats.org/officeDocument/2006/relationships/image" Target="../media/image9.png"/><Relationship Id="rId10" Type="http://schemas.openxmlformats.org/officeDocument/2006/relationships/image" Target="../media/image4.svg"/><Relationship Id="rId4" Type="http://schemas.openxmlformats.org/officeDocument/2006/relationships/image" Target="../media/image12.png"/><Relationship Id="rId9" Type="http://schemas.openxmlformats.org/officeDocument/2006/relationships/image" Target="../media/image3.png"/><Relationship Id="rId14" Type="http://schemas.openxmlformats.org/officeDocument/2006/relationships/image" Target="../media/image8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7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6.sv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0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5.png"/><Relationship Id="rId5" Type="http://schemas.openxmlformats.org/officeDocument/2006/relationships/image" Target="../media/image13.png"/><Relationship Id="rId15" Type="http://schemas.openxmlformats.org/officeDocument/2006/relationships/image" Target="../media/image9.png"/><Relationship Id="rId10" Type="http://schemas.openxmlformats.org/officeDocument/2006/relationships/image" Target="../media/image4.svg"/><Relationship Id="rId4" Type="http://schemas.openxmlformats.org/officeDocument/2006/relationships/image" Target="../media/image12.png"/><Relationship Id="rId9" Type="http://schemas.openxmlformats.org/officeDocument/2006/relationships/image" Target="../media/image3.png"/><Relationship Id="rId14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7.png"/><Relationship Id="rId2" Type="http://schemas.openxmlformats.org/officeDocument/2006/relationships/image" Target="../media/image11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6.svg"/><Relationship Id="rId5" Type="http://schemas.openxmlformats.org/officeDocument/2006/relationships/image" Target="../media/image14.png"/><Relationship Id="rId15" Type="http://schemas.openxmlformats.org/officeDocument/2006/relationships/image" Target="../media/image10.svg"/><Relationship Id="rId10" Type="http://schemas.openxmlformats.org/officeDocument/2006/relationships/image" Target="../media/image5.png"/><Relationship Id="rId4" Type="http://schemas.openxmlformats.org/officeDocument/2006/relationships/image" Target="../media/image13.png"/><Relationship Id="rId9" Type="http://schemas.openxmlformats.org/officeDocument/2006/relationships/image" Target="../media/image4.svg"/><Relationship Id="rId1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6.svg"/><Relationship Id="rId18" Type="http://schemas.openxmlformats.org/officeDocument/2006/relationships/image" Target="../media/image20.png"/><Relationship Id="rId3" Type="http://schemas.openxmlformats.org/officeDocument/2006/relationships/image" Target="../media/image12.png"/><Relationship Id="rId7" Type="http://schemas.openxmlformats.org/officeDocument/2006/relationships/image" Target="../media/image18.png"/><Relationship Id="rId12" Type="http://schemas.openxmlformats.org/officeDocument/2006/relationships/image" Target="../media/image5.png"/><Relationship Id="rId17" Type="http://schemas.openxmlformats.org/officeDocument/2006/relationships/image" Target="../media/image10.svg"/><Relationship Id="rId2" Type="http://schemas.openxmlformats.org/officeDocument/2006/relationships/image" Target="../media/image11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4.svg"/><Relationship Id="rId5" Type="http://schemas.openxmlformats.org/officeDocument/2006/relationships/image" Target="../media/image14.png"/><Relationship Id="rId15" Type="http://schemas.openxmlformats.org/officeDocument/2006/relationships/image" Target="../media/image8.svg"/><Relationship Id="rId10" Type="http://schemas.openxmlformats.org/officeDocument/2006/relationships/image" Target="../media/image3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Relationship Id="rId1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svg"/><Relationship Id="rId18" Type="http://schemas.openxmlformats.org/officeDocument/2006/relationships/image" Target="../media/image22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7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png"/><Relationship Id="rId20" Type="http://schemas.openxmlformats.org/officeDocument/2006/relationships/image" Target="../media/image24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6.svg"/><Relationship Id="rId5" Type="http://schemas.openxmlformats.org/officeDocument/2006/relationships/image" Target="../media/image13.png"/><Relationship Id="rId15" Type="http://schemas.openxmlformats.org/officeDocument/2006/relationships/image" Target="../media/image10.svg"/><Relationship Id="rId10" Type="http://schemas.openxmlformats.org/officeDocument/2006/relationships/image" Target="../media/image5.png"/><Relationship Id="rId19" Type="http://schemas.openxmlformats.org/officeDocument/2006/relationships/image" Target="../media/image23.png"/><Relationship Id="rId4" Type="http://schemas.openxmlformats.org/officeDocument/2006/relationships/image" Target="../media/image12.png"/><Relationship Id="rId9" Type="http://schemas.openxmlformats.org/officeDocument/2006/relationships/image" Target="../media/image4.svg"/><Relationship Id="rId1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13" Type="http://schemas.openxmlformats.org/officeDocument/2006/relationships/image" Target="../media/image9.png"/><Relationship Id="rId3" Type="http://schemas.openxmlformats.org/officeDocument/2006/relationships/image" Target="../media/image12.png"/><Relationship Id="rId7" Type="http://schemas.openxmlformats.org/officeDocument/2006/relationships/image" Target="../media/image3.png"/><Relationship Id="rId12" Type="http://schemas.openxmlformats.org/officeDocument/2006/relationships/image" Target="../media/image8.svg"/><Relationship Id="rId17" Type="http://schemas.openxmlformats.org/officeDocument/2006/relationships/image" Target="../media/image26.pn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7.png"/><Relationship Id="rId5" Type="http://schemas.openxmlformats.org/officeDocument/2006/relationships/image" Target="../media/image14.png"/><Relationship Id="rId15" Type="http://schemas.openxmlformats.org/officeDocument/2006/relationships/image" Target="../media/image16.png"/><Relationship Id="rId10" Type="http://schemas.openxmlformats.org/officeDocument/2006/relationships/image" Target="../media/image6.svg"/><Relationship Id="rId4" Type="http://schemas.openxmlformats.org/officeDocument/2006/relationships/image" Target="../media/image13.png"/><Relationship Id="rId9" Type="http://schemas.openxmlformats.org/officeDocument/2006/relationships/image" Target="../media/image5.png"/><Relationship Id="rId14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13" Type="http://schemas.openxmlformats.org/officeDocument/2006/relationships/image" Target="../media/image9.png"/><Relationship Id="rId18" Type="http://schemas.openxmlformats.org/officeDocument/2006/relationships/image" Target="../media/image29.png"/><Relationship Id="rId3" Type="http://schemas.openxmlformats.org/officeDocument/2006/relationships/image" Target="../media/image12.png"/><Relationship Id="rId7" Type="http://schemas.openxmlformats.org/officeDocument/2006/relationships/image" Target="../media/image3.png"/><Relationship Id="rId12" Type="http://schemas.openxmlformats.org/officeDocument/2006/relationships/image" Target="../media/image8.svg"/><Relationship Id="rId17" Type="http://schemas.openxmlformats.org/officeDocument/2006/relationships/image" Target="../media/image28.png"/><Relationship Id="rId2" Type="http://schemas.openxmlformats.org/officeDocument/2006/relationships/image" Target="../media/image11.png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7.png"/><Relationship Id="rId5" Type="http://schemas.openxmlformats.org/officeDocument/2006/relationships/image" Target="../media/image14.png"/><Relationship Id="rId15" Type="http://schemas.openxmlformats.org/officeDocument/2006/relationships/image" Target="../media/image16.png"/><Relationship Id="rId10" Type="http://schemas.openxmlformats.org/officeDocument/2006/relationships/image" Target="../media/image6.svg"/><Relationship Id="rId19" Type="http://schemas.openxmlformats.org/officeDocument/2006/relationships/image" Target="../media/image30.png"/><Relationship Id="rId4" Type="http://schemas.openxmlformats.org/officeDocument/2006/relationships/image" Target="../media/image13.png"/><Relationship Id="rId9" Type="http://schemas.openxmlformats.org/officeDocument/2006/relationships/image" Target="../media/image5.png"/><Relationship Id="rId14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svg"/><Relationship Id="rId18" Type="http://schemas.openxmlformats.org/officeDocument/2006/relationships/image" Target="../media/image20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7.png"/><Relationship Id="rId17" Type="http://schemas.openxmlformats.org/officeDocument/2006/relationships/image" Target="../media/image33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6.svg"/><Relationship Id="rId5" Type="http://schemas.openxmlformats.org/officeDocument/2006/relationships/image" Target="../media/image13.png"/><Relationship Id="rId15" Type="http://schemas.openxmlformats.org/officeDocument/2006/relationships/image" Target="../media/image10.svg"/><Relationship Id="rId10" Type="http://schemas.openxmlformats.org/officeDocument/2006/relationships/image" Target="../media/image5.png"/><Relationship Id="rId4" Type="http://schemas.openxmlformats.org/officeDocument/2006/relationships/image" Target="../media/image12.png"/><Relationship Id="rId9" Type="http://schemas.openxmlformats.org/officeDocument/2006/relationships/image" Target="../media/image4.svg"/><Relationship Id="rId1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3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7.png"/><Relationship Id="rId17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35.svg"/><Relationship Id="rId5" Type="http://schemas.openxmlformats.org/officeDocument/2006/relationships/image" Target="../media/image13.png"/><Relationship Id="rId15" Type="http://schemas.openxmlformats.org/officeDocument/2006/relationships/image" Target="../media/image37.svg"/><Relationship Id="rId10" Type="http://schemas.openxmlformats.org/officeDocument/2006/relationships/image" Target="../media/image5.png"/><Relationship Id="rId4" Type="http://schemas.openxmlformats.org/officeDocument/2006/relationships/image" Target="../media/image12.png"/><Relationship Id="rId9" Type="http://schemas.openxmlformats.org/officeDocument/2006/relationships/image" Target="../media/image34.svg"/><Relationship Id="rId1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6.svg"/><Relationship Id="rId5" Type="http://schemas.openxmlformats.org/officeDocument/2006/relationships/image" Target="../media/image13.png"/><Relationship Id="rId15" Type="http://schemas.openxmlformats.org/officeDocument/2006/relationships/image" Target="../media/image10.svg"/><Relationship Id="rId10" Type="http://schemas.openxmlformats.org/officeDocument/2006/relationships/image" Target="../media/image5.png"/><Relationship Id="rId4" Type="http://schemas.openxmlformats.org/officeDocument/2006/relationships/image" Target="../media/image12.png"/><Relationship Id="rId9" Type="http://schemas.openxmlformats.org/officeDocument/2006/relationships/image" Target="../media/image4.svg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text with a book in a circle&#10;&#10;Description automatically generated">
            <a:extLst>
              <a:ext uri="{FF2B5EF4-FFF2-40B4-BE49-F238E27FC236}">
                <a16:creationId xmlns:a16="http://schemas.microsoft.com/office/drawing/2014/main" id="{2D14A226-B77F-8FF1-2232-EE836C8D9C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78" y="3598003"/>
            <a:ext cx="5528460" cy="237723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F3CC3F2-6D61-1E88-251F-847518765DA7}"/>
              </a:ext>
            </a:extLst>
          </p:cNvPr>
          <p:cNvSpPr txBox="1"/>
          <p:nvPr/>
        </p:nvSpPr>
        <p:spPr>
          <a:xfrm>
            <a:off x="6948437" y="3000026"/>
            <a:ext cx="26805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b="1">
                <a:solidFill>
                  <a:srgbClr val="EE9A2B"/>
                </a:solidFill>
                <a:latin typeface="Playfair Display" panose="00000500000000000000" pitchFamily="2" charset="0"/>
              </a:rPr>
              <a:t>Welcome to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B0B0672-CE45-D42D-71BF-56BF28549873}"/>
              </a:ext>
            </a:extLst>
          </p:cNvPr>
          <p:cNvSpPr/>
          <p:nvPr/>
        </p:nvSpPr>
        <p:spPr>
          <a:xfrm>
            <a:off x="522808" y="566256"/>
            <a:ext cx="11097017" cy="5725488"/>
          </a:xfrm>
          <a:prstGeom prst="rect">
            <a:avLst/>
          </a:prstGeom>
          <a:noFill/>
          <a:ln w="38100">
            <a:solidFill>
              <a:srgbClr val="EE9A2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A group of children reading a book&#10;&#10;Description automatically generated">
            <a:extLst>
              <a:ext uri="{FF2B5EF4-FFF2-40B4-BE49-F238E27FC236}">
                <a16:creationId xmlns:a16="http://schemas.microsoft.com/office/drawing/2014/main" id="{225C9C75-D1D5-21F8-5780-6FECBA2ECA5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6" t="19315" r="28623" b="2987"/>
          <a:stretch/>
        </p:blipFill>
        <p:spPr>
          <a:xfrm>
            <a:off x="6429428" y="-166488"/>
            <a:ext cx="3718560" cy="358842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5BB02E98-CF08-FECE-F27B-AC5626FC9AD5}"/>
              </a:ext>
            </a:extLst>
          </p:cNvPr>
          <p:cNvGrpSpPr/>
          <p:nvPr/>
        </p:nvGrpSpPr>
        <p:grpSpPr>
          <a:xfrm>
            <a:off x="-2248837" y="-8806091"/>
            <a:ext cx="3536973" cy="16382144"/>
            <a:chOff x="-2126387" y="-8825546"/>
            <a:chExt cx="3536973" cy="16382144"/>
          </a:xfrm>
        </p:grpSpPr>
        <p:sp>
          <p:nvSpPr>
            <p:cNvPr id="74" name="Freeform 6">
              <a:extLst>
                <a:ext uri="{FF2B5EF4-FFF2-40B4-BE49-F238E27FC236}">
                  <a16:creationId xmlns:a16="http://schemas.microsoft.com/office/drawing/2014/main" id="{FD33EBDB-3BFF-86C1-778B-2D3D9E3E6A7E}"/>
                </a:ext>
              </a:extLst>
            </p:cNvPr>
            <p:cNvSpPr/>
            <p:nvPr/>
          </p:nvSpPr>
          <p:spPr>
            <a:xfrm rot="680133">
              <a:off x="-1028587" y="987104"/>
              <a:ext cx="2134389" cy="1281237"/>
            </a:xfrm>
            <a:custGeom>
              <a:avLst/>
              <a:gdLst/>
              <a:ahLst/>
              <a:cxnLst/>
              <a:rect l="l" t="t" r="r" b="b"/>
              <a:pathLst>
                <a:path w="4224181" h="2142812">
                  <a:moveTo>
                    <a:pt x="0" y="0"/>
                  </a:moveTo>
                  <a:lnTo>
                    <a:pt x="4224181" y="0"/>
                  </a:lnTo>
                  <a:lnTo>
                    <a:pt x="4224181" y="2142812"/>
                  </a:lnTo>
                  <a:lnTo>
                    <a:pt x="0" y="21428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75" name="Freeform 7">
              <a:extLst>
                <a:ext uri="{FF2B5EF4-FFF2-40B4-BE49-F238E27FC236}">
                  <a16:creationId xmlns:a16="http://schemas.microsoft.com/office/drawing/2014/main" id="{F59F2C07-1BC3-526E-41E2-B79874B7F13F}"/>
                </a:ext>
              </a:extLst>
            </p:cNvPr>
            <p:cNvSpPr/>
            <p:nvPr/>
          </p:nvSpPr>
          <p:spPr>
            <a:xfrm rot="1276108" flipH="1">
              <a:off x="417266" y="611253"/>
              <a:ext cx="984023" cy="494048"/>
            </a:xfrm>
            <a:custGeom>
              <a:avLst/>
              <a:gdLst/>
              <a:ahLst/>
              <a:cxnLst/>
              <a:rect l="l" t="t" r="r" b="b"/>
              <a:pathLst>
                <a:path w="2882504" h="1624684">
                  <a:moveTo>
                    <a:pt x="2882504" y="0"/>
                  </a:moveTo>
                  <a:lnTo>
                    <a:pt x="0" y="0"/>
                  </a:lnTo>
                  <a:lnTo>
                    <a:pt x="0" y="1624684"/>
                  </a:lnTo>
                  <a:lnTo>
                    <a:pt x="2882504" y="1624684"/>
                  </a:lnTo>
                  <a:lnTo>
                    <a:pt x="2882504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76" name="Freeform 8">
              <a:extLst>
                <a:ext uri="{FF2B5EF4-FFF2-40B4-BE49-F238E27FC236}">
                  <a16:creationId xmlns:a16="http://schemas.microsoft.com/office/drawing/2014/main" id="{B1F80F5B-49D0-E01B-DB48-DE76557D2A2B}"/>
                </a:ext>
              </a:extLst>
            </p:cNvPr>
            <p:cNvSpPr/>
            <p:nvPr/>
          </p:nvSpPr>
          <p:spPr>
            <a:xfrm rot="20979413">
              <a:off x="-1215809" y="-33827"/>
              <a:ext cx="1038314" cy="556262"/>
            </a:xfrm>
            <a:custGeom>
              <a:avLst/>
              <a:gdLst/>
              <a:ahLst/>
              <a:cxnLst/>
              <a:rect l="l" t="t" r="r" b="b"/>
              <a:pathLst>
                <a:path w="2054933" h="930324">
                  <a:moveTo>
                    <a:pt x="0" y="0"/>
                  </a:moveTo>
                  <a:lnTo>
                    <a:pt x="2054933" y="0"/>
                  </a:lnTo>
                  <a:lnTo>
                    <a:pt x="2054933" y="930324"/>
                  </a:lnTo>
                  <a:lnTo>
                    <a:pt x="0" y="9303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0" name="Freeform 11">
              <a:extLst>
                <a:ext uri="{FF2B5EF4-FFF2-40B4-BE49-F238E27FC236}">
                  <a16:creationId xmlns:a16="http://schemas.microsoft.com/office/drawing/2014/main" id="{04B77D62-A274-9A21-8D82-6A469A6C7B41}"/>
                </a:ext>
              </a:extLst>
            </p:cNvPr>
            <p:cNvSpPr/>
            <p:nvPr/>
          </p:nvSpPr>
          <p:spPr>
            <a:xfrm rot="2072465">
              <a:off x="-374661" y="2673099"/>
              <a:ext cx="903788" cy="484192"/>
            </a:xfrm>
            <a:custGeom>
              <a:avLst/>
              <a:gdLst/>
              <a:ahLst/>
              <a:cxnLst/>
              <a:rect l="l" t="t" r="r" b="b"/>
              <a:pathLst>
                <a:path w="1788692" h="809790">
                  <a:moveTo>
                    <a:pt x="0" y="0"/>
                  </a:moveTo>
                  <a:lnTo>
                    <a:pt x="1788692" y="0"/>
                  </a:lnTo>
                  <a:lnTo>
                    <a:pt x="1788692" y="809790"/>
                  </a:lnTo>
                  <a:lnTo>
                    <a:pt x="0" y="8097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1" name="Freeform 12">
              <a:extLst>
                <a:ext uri="{FF2B5EF4-FFF2-40B4-BE49-F238E27FC236}">
                  <a16:creationId xmlns:a16="http://schemas.microsoft.com/office/drawing/2014/main" id="{C12DD36A-B7B8-E820-1596-CCD19B844936}"/>
                </a:ext>
              </a:extLst>
            </p:cNvPr>
            <p:cNvSpPr/>
            <p:nvPr/>
          </p:nvSpPr>
          <p:spPr>
            <a:xfrm rot="21099091">
              <a:off x="-689627" y="3139959"/>
              <a:ext cx="1456468" cy="971437"/>
            </a:xfrm>
            <a:custGeom>
              <a:avLst/>
              <a:gdLst/>
              <a:ahLst/>
              <a:cxnLst/>
              <a:rect l="l" t="t" r="r" b="b"/>
              <a:pathLst>
                <a:path w="2882504" h="1624684">
                  <a:moveTo>
                    <a:pt x="0" y="0"/>
                  </a:moveTo>
                  <a:lnTo>
                    <a:pt x="2882504" y="0"/>
                  </a:lnTo>
                  <a:lnTo>
                    <a:pt x="2882504" y="1624684"/>
                  </a:lnTo>
                  <a:lnTo>
                    <a:pt x="0" y="16246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2" name="Freeform 13">
              <a:extLst>
                <a:ext uri="{FF2B5EF4-FFF2-40B4-BE49-F238E27FC236}">
                  <a16:creationId xmlns:a16="http://schemas.microsoft.com/office/drawing/2014/main" id="{2B1182F9-2B6C-3E58-FC93-B5291B2BE1FF}"/>
                </a:ext>
              </a:extLst>
            </p:cNvPr>
            <p:cNvSpPr/>
            <p:nvPr/>
          </p:nvSpPr>
          <p:spPr>
            <a:xfrm rot="305764" flipH="1">
              <a:off x="-1942078" y="4231229"/>
              <a:ext cx="2134389" cy="1281237"/>
            </a:xfrm>
            <a:custGeom>
              <a:avLst/>
              <a:gdLst/>
              <a:ahLst/>
              <a:cxnLst/>
              <a:rect l="l" t="t" r="r" b="b"/>
              <a:pathLst>
                <a:path w="4224181" h="2142812">
                  <a:moveTo>
                    <a:pt x="4224181" y="0"/>
                  </a:moveTo>
                  <a:lnTo>
                    <a:pt x="0" y="0"/>
                  </a:lnTo>
                  <a:lnTo>
                    <a:pt x="0" y="2142812"/>
                  </a:lnTo>
                  <a:lnTo>
                    <a:pt x="4224181" y="2142812"/>
                  </a:lnTo>
                  <a:lnTo>
                    <a:pt x="4224181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3" name="Freeform 14">
              <a:extLst>
                <a:ext uri="{FF2B5EF4-FFF2-40B4-BE49-F238E27FC236}">
                  <a16:creationId xmlns:a16="http://schemas.microsoft.com/office/drawing/2014/main" id="{81D49A9F-DE55-78C1-E17C-0FD242DE431E}"/>
                </a:ext>
              </a:extLst>
            </p:cNvPr>
            <p:cNvSpPr/>
            <p:nvPr/>
          </p:nvSpPr>
          <p:spPr>
            <a:xfrm rot="18477959" flipH="1">
              <a:off x="-319400" y="-640505"/>
              <a:ext cx="1723516" cy="820918"/>
            </a:xfrm>
            <a:custGeom>
              <a:avLst/>
              <a:gdLst/>
              <a:ahLst/>
              <a:cxnLst/>
              <a:rect l="l" t="t" r="r" b="b"/>
              <a:pathLst>
                <a:path w="2882504" h="1624684">
                  <a:moveTo>
                    <a:pt x="2882504" y="0"/>
                  </a:moveTo>
                  <a:lnTo>
                    <a:pt x="0" y="0"/>
                  </a:lnTo>
                  <a:lnTo>
                    <a:pt x="0" y="1624684"/>
                  </a:lnTo>
                  <a:lnTo>
                    <a:pt x="2882504" y="1624684"/>
                  </a:lnTo>
                  <a:lnTo>
                    <a:pt x="2882504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5" name="Freeform 16">
              <a:extLst>
                <a:ext uri="{FF2B5EF4-FFF2-40B4-BE49-F238E27FC236}">
                  <a16:creationId xmlns:a16="http://schemas.microsoft.com/office/drawing/2014/main" id="{AF6D253A-E46C-13B9-D15F-334422D0E11B}"/>
                </a:ext>
              </a:extLst>
            </p:cNvPr>
            <p:cNvSpPr/>
            <p:nvPr/>
          </p:nvSpPr>
          <p:spPr>
            <a:xfrm rot="21039327">
              <a:off x="-175899" y="5501848"/>
              <a:ext cx="1069239" cy="501370"/>
            </a:xfrm>
            <a:custGeom>
              <a:avLst/>
              <a:gdLst/>
              <a:ahLst/>
              <a:cxnLst/>
              <a:rect l="l" t="t" r="r" b="b"/>
              <a:pathLst>
                <a:path w="2116137" h="838519">
                  <a:moveTo>
                    <a:pt x="0" y="0"/>
                  </a:moveTo>
                  <a:lnTo>
                    <a:pt x="2116137" y="0"/>
                  </a:lnTo>
                  <a:lnTo>
                    <a:pt x="2116137" y="838519"/>
                  </a:lnTo>
                  <a:lnTo>
                    <a:pt x="0" y="8385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7" name="Freeform 18">
              <a:extLst>
                <a:ext uri="{FF2B5EF4-FFF2-40B4-BE49-F238E27FC236}">
                  <a16:creationId xmlns:a16="http://schemas.microsoft.com/office/drawing/2014/main" id="{DDDF588D-6922-2E67-7EC5-3B41A780F4E7}"/>
                </a:ext>
              </a:extLst>
            </p:cNvPr>
            <p:cNvSpPr/>
            <p:nvPr/>
          </p:nvSpPr>
          <p:spPr>
            <a:xfrm rot="19833555" flipH="1">
              <a:off x="186933" y="4765117"/>
              <a:ext cx="974797" cy="585154"/>
            </a:xfrm>
            <a:custGeom>
              <a:avLst/>
              <a:gdLst/>
              <a:ahLst/>
              <a:cxnLst/>
              <a:rect l="l" t="t" r="r" b="b"/>
              <a:pathLst>
                <a:path w="1929226" h="978644">
                  <a:moveTo>
                    <a:pt x="1929227" y="0"/>
                  </a:moveTo>
                  <a:lnTo>
                    <a:pt x="0" y="0"/>
                  </a:lnTo>
                  <a:lnTo>
                    <a:pt x="0" y="978644"/>
                  </a:lnTo>
                  <a:lnTo>
                    <a:pt x="1929227" y="978644"/>
                  </a:lnTo>
                  <a:lnTo>
                    <a:pt x="1929227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Freeform 20">
              <a:extLst>
                <a:ext uri="{FF2B5EF4-FFF2-40B4-BE49-F238E27FC236}">
                  <a16:creationId xmlns:a16="http://schemas.microsoft.com/office/drawing/2014/main" id="{74FD6F93-2987-4051-B3B9-77F429F9EA94}"/>
                </a:ext>
              </a:extLst>
            </p:cNvPr>
            <p:cNvSpPr/>
            <p:nvPr/>
          </p:nvSpPr>
          <p:spPr>
            <a:xfrm rot="1952506">
              <a:off x="-1166832" y="-1087482"/>
              <a:ext cx="1396550" cy="748183"/>
            </a:xfrm>
            <a:custGeom>
              <a:avLst/>
              <a:gdLst/>
              <a:ahLst/>
              <a:cxnLst/>
              <a:rect l="l" t="t" r="r" b="b"/>
              <a:pathLst>
                <a:path w="2763920" h="1251302">
                  <a:moveTo>
                    <a:pt x="0" y="0"/>
                  </a:moveTo>
                  <a:lnTo>
                    <a:pt x="2763920" y="0"/>
                  </a:lnTo>
                  <a:lnTo>
                    <a:pt x="2763920" y="1251302"/>
                  </a:lnTo>
                  <a:lnTo>
                    <a:pt x="0" y="12513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1" name="Freeform 22">
              <a:extLst>
                <a:ext uri="{FF2B5EF4-FFF2-40B4-BE49-F238E27FC236}">
                  <a16:creationId xmlns:a16="http://schemas.microsoft.com/office/drawing/2014/main" id="{35FB9CAC-D985-1744-7DAE-9BB9C96F747C}"/>
                </a:ext>
              </a:extLst>
            </p:cNvPr>
            <p:cNvSpPr/>
            <p:nvPr/>
          </p:nvSpPr>
          <p:spPr>
            <a:xfrm rot="21338538">
              <a:off x="33400" y="4115736"/>
              <a:ext cx="1132049" cy="606480"/>
            </a:xfrm>
            <a:custGeom>
              <a:avLst/>
              <a:gdLst/>
              <a:ahLst/>
              <a:cxnLst/>
              <a:rect l="l" t="t" r="r" b="b"/>
              <a:pathLst>
                <a:path w="2240444" h="1014310">
                  <a:moveTo>
                    <a:pt x="0" y="0"/>
                  </a:moveTo>
                  <a:lnTo>
                    <a:pt x="2240444" y="0"/>
                  </a:lnTo>
                  <a:lnTo>
                    <a:pt x="2240444" y="1014310"/>
                  </a:lnTo>
                  <a:lnTo>
                    <a:pt x="0" y="10143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2" name="Freeform 23">
              <a:extLst>
                <a:ext uri="{FF2B5EF4-FFF2-40B4-BE49-F238E27FC236}">
                  <a16:creationId xmlns:a16="http://schemas.microsoft.com/office/drawing/2014/main" id="{CB95686E-AA08-459C-D240-FC854C2B17B1}"/>
                </a:ext>
              </a:extLst>
            </p:cNvPr>
            <p:cNvSpPr/>
            <p:nvPr/>
          </p:nvSpPr>
          <p:spPr>
            <a:xfrm rot="748136">
              <a:off x="895779" y="156160"/>
              <a:ext cx="514807" cy="224273"/>
            </a:xfrm>
            <a:custGeom>
              <a:avLst/>
              <a:gdLst/>
              <a:ahLst/>
              <a:cxnLst/>
              <a:rect l="l" t="t" r="r" b="b"/>
              <a:pathLst>
                <a:path w="1953470" h="774062">
                  <a:moveTo>
                    <a:pt x="0" y="0"/>
                  </a:moveTo>
                  <a:lnTo>
                    <a:pt x="1953469" y="0"/>
                  </a:lnTo>
                  <a:lnTo>
                    <a:pt x="1953469" y="774063"/>
                  </a:lnTo>
                  <a:lnTo>
                    <a:pt x="0" y="7740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3" name="Freeform 24">
              <a:extLst>
                <a:ext uri="{FF2B5EF4-FFF2-40B4-BE49-F238E27FC236}">
                  <a16:creationId xmlns:a16="http://schemas.microsoft.com/office/drawing/2014/main" id="{AED25A54-39B6-D411-D552-317E47C43380}"/>
                </a:ext>
              </a:extLst>
            </p:cNvPr>
            <p:cNvSpPr/>
            <p:nvPr/>
          </p:nvSpPr>
          <p:spPr>
            <a:xfrm rot="20979413">
              <a:off x="-73822" y="-1373282"/>
              <a:ext cx="1038314" cy="556262"/>
            </a:xfrm>
            <a:custGeom>
              <a:avLst/>
              <a:gdLst/>
              <a:ahLst/>
              <a:cxnLst/>
              <a:rect l="l" t="t" r="r" b="b"/>
              <a:pathLst>
                <a:path w="2054933" h="930324">
                  <a:moveTo>
                    <a:pt x="0" y="0"/>
                  </a:moveTo>
                  <a:lnTo>
                    <a:pt x="2054933" y="0"/>
                  </a:lnTo>
                  <a:lnTo>
                    <a:pt x="2054933" y="930324"/>
                  </a:lnTo>
                  <a:lnTo>
                    <a:pt x="0" y="9303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5" name="Freeform 27">
              <a:extLst>
                <a:ext uri="{FF2B5EF4-FFF2-40B4-BE49-F238E27FC236}">
                  <a16:creationId xmlns:a16="http://schemas.microsoft.com/office/drawing/2014/main" id="{2EE4EC1D-AB78-5CA9-088D-028ABD1A0230}"/>
                </a:ext>
              </a:extLst>
            </p:cNvPr>
            <p:cNvSpPr/>
            <p:nvPr/>
          </p:nvSpPr>
          <p:spPr>
            <a:xfrm rot="187462" flipH="1">
              <a:off x="453409" y="2764283"/>
              <a:ext cx="670822" cy="314551"/>
            </a:xfrm>
            <a:custGeom>
              <a:avLst/>
              <a:gdLst/>
              <a:ahLst/>
              <a:cxnLst/>
              <a:rect l="l" t="t" r="r" b="b"/>
              <a:pathLst>
                <a:path w="1327628" h="526073">
                  <a:moveTo>
                    <a:pt x="1327629" y="0"/>
                  </a:moveTo>
                  <a:lnTo>
                    <a:pt x="0" y="0"/>
                  </a:lnTo>
                  <a:lnTo>
                    <a:pt x="0" y="526073"/>
                  </a:lnTo>
                  <a:lnTo>
                    <a:pt x="1327629" y="526073"/>
                  </a:lnTo>
                  <a:lnTo>
                    <a:pt x="1327629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9" name="Freeform 31">
              <a:extLst>
                <a:ext uri="{FF2B5EF4-FFF2-40B4-BE49-F238E27FC236}">
                  <a16:creationId xmlns:a16="http://schemas.microsoft.com/office/drawing/2014/main" id="{B4ABE323-8DBC-9967-1AA4-6F556944DDEE}"/>
                </a:ext>
              </a:extLst>
            </p:cNvPr>
            <p:cNvSpPr/>
            <p:nvPr/>
          </p:nvSpPr>
          <p:spPr>
            <a:xfrm rot="748136">
              <a:off x="-102924" y="2087005"/>
              <a:ext cx="954758" cy="480597"/>
            </a:xfrm>
            <a:custGeom>
              <a:avLst/>
              <a:gdLst/>
              <a:ahLst/>
              <a:cxnLst/>
              <a:rect l="l" t="t" r="r" b="b"/>
              <a:pathLst>
                <a:path w="2655257" h="1052145">
                  <a:moveTo>
                    <a:pt x="0" y="0"/>
                  </a:moveTo>
                  <a:lnTo>
                    <a:pt x="2655257" y="0"/>
                  </a:lnTo>
                  <a:lnTo>
                    <a:pt x="2655257" y="1052145"/>
                  </a:lnTo>
                  <a:lnTo>
                    <a:pt x="0" y="10521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0" name="Freeform 32">
              <a:extLst>
                <a:ext uri="{FF2B5EF4-FFF2-40B4-BE49-F238E27FC236}">
                  <a16:creationId xmlns:a16="http://schemas.microsoft.com/office/drawing/2014/main" id="{4F749581-2611-F1A5-DCD4-112222048577}"/>
                </a:ext>
              </a:extLst>
            </p:cNvPr>
            <p:cNvSpPr/>
            <p:nvPr/>
          </p:nvSpPr>
          <p:spPr>
            <a:xfrm rot="20538417">
              <a:off x="-373907" y="591393"/>
              <a:ext cx="630772" cy="420713"/>
            </a:xfrm>
            <a:custGeom>
              <a:avLst/>
              <a:gdLst/>
              <a:ahLst/>
              <a:cxnLst/>
              <a:rect l="l" t="t" r="r" b="b"/>
              <a:pathLst>
                <a:path w="1248364" h="703624">
                  <a:moveTo>
                    <a:pt x="0" y="0"/>
                  </a:moveTo>
                  <a:lnTo>
                    <a:pt x="1248364" y="0"/>
                  </a:lnTo>
                  <a:lnTo>
                    <a:pt x="1248364" y="703624"/>
                  </a:lnTo>
                  <a:lnTo>
                    <a:pt x="0" y="7036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2" name="Freeform 34">
              <a:extLst>
                <a:ext uri="{FF2B5EF4-FFF2-40B4-BE49-F238E27FC236}">
                  <a16:creationId xmlns:a16="http://schemas.microsoft.com/office/drawing/2014/main" id="{461E8273-98E6-B833-600D-B12D54C34A2E}"/>
                </a:ext>
              </a:extLst>
            </p:cNvPr>
            <p:cNvSpPr/>
            <p:nvPr/>
          </p:nvSpPr>
          <p:spPr>
            <a:xfrm rot="680133">
              <a:off x="-1469711" y="6275361"/>
              <a:ext cx="2134389" cy="1281237"/>
            </a:xfrm>
            <a:custGeom>
              <a:avLst/>
              <a:gdLst/>
              <a:ahLst/>
              <a:cxnLst/>
              <a:rect l="l" t="t" r="r" b="b"/>
              <a:pathLst>
                <a:path w="4224181" h="2142812">
                  <a:moveTo>
                    <a:pt x="0" y="0"/>
                  </a:moveTo>
                  <a:lnTo>
                    <a:pt x="4224181" y="0"/>
                  </a:lnTo>
                  <a:lnTo>
                    <a:pt x="4224181" y="2142811"/>
                  </a:lnTo>
                  <a:lnTo>
                    <a:pt x="0" y="21428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5" name="Freeform 36">
              <a:extLst>
                <a:ext uri="{FF2B5EF4-FFF2-40B4-BE49-F238E27FC236}">
                  <a16:creationId xmlns:a16="http://schemas.microsoft.com/office/drawing/2014/main" id="{1BB608B9-BA09-14FE-3863-0FE155AC24F3}"/>
                </a:ext>
              </a:extLst>
            </p:cNvPr>
            <p:cNvSpPr/>
            <p:nvPr/>
          </p:nvSpPr>
          <p:spPr>
            <a:xfrm rot="743855">
              <a:off x="156675" y="6155319"/>
              <a:ext cx="1038314" cy="556262"/>
            </a:xfrm>
            <a:custGeom>
              <a:avLst/>
              <a:gdLst/>
              <a:ahLst/>
              <a:cxnLst/>
              <a:rect l="l" t="t" r="r" b="b"/>
              <a:pathLst>
                <a:path w="2054933" h="930324">
                  <a:moveTo>
                    <a:pt x="0" y="0"/>
                  </a:moveTo>
                  <a:lnTo>
                    <a:pt x="2054932" y="0"/>
                  </a:lnTo>
                  <a:lnTo>
                    <a:pt x="2054932" y="930325"/>
                  </a:lnTo>
                  <a:lnTo>
                    <a:pt x="0" y="9303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Freeform 6">
              <a:extLst>
                <a:ext uri="{FF2B5EF4-FFF2-40B4-BE49-F238E27FC236}">
                  <a16:creationId xmlns:a16="http://schemas.microsoft.com/office/drawing/2014/main" id="{96C5F7A4-4D99-FAEA-86F0-44CD0A3CF246}"/>
                </a:ext>
              </a:extLst>
            </p:cNvPr>
            <p:cNvSpPr/>
            <p:nvPr/>
          </p:nvSpPr>
          <p:spPr>
            <a:xfrm rot="680133">
              <a:off x="-1410993" y="-6186667"/>
              <a:ext cx="1370090" cy="804917"/>
            </a:xfrm>
            <a:custGeom>
              <a:avLst/>
              <a:gdLst/>
              <a:ahLst/>
              <a:cxnLst/>
              <a:rect l="l" t="t" r="r" b="b"/>
              <a:pathLst>
                <a:path w="4224181" h="2142812">
                  <a:moveTo>
                    <a:pt x="0" y="0"/>
                  </a:moveTo>
                  <a:lnTo>
                    <a:pt x="4224181" y="0"/>
                  </a:lnTo>
                  <a:lnTo>
                    <a:pt x="4224181" y="2142812"/>
                  </a:lnTo>
                  <a:lnTo>
                    <a:pt x="0" y="21428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Freeform 7">
              <a:extLst>
                <a:ext uri="{FF2B5EF4-FFF2-40B4-BE49-F238E27FC236}">
                  <a16:creationId xmlns:a16="http://schemas.microsoft.com/office/drawing/2014/main" id="{86DAA244-0656-5FCC-FF32-8BF7C8585853}"/>
                </a:ext>
              </a:extLst>
            </p:cNvPr>
            <p:cNvSpPr/>
            <p:nvPr/>
          </p:nvSpPr>
          <p:spPr>
            <a:xfrm rot="1276108" flipH="1">
              <a:off x="-372157" y="-7329605"/>
              <a:ext cx="1456468" cy="971437"/>
            </a:xfrm>
            <a:custGeom>
              <a:avLst/>
              <a:gdLst/>
              <a:ahLst/>
              <a:cxnLst/>
              <a:rect l="l" t="t" r="r" b="b"/>
              <a:pathLst>
                <a:path w="2882504" h="1624684">
                  <a:moveTo>
                    <a:pt x="2882504" y="0"/>
                  </a:moveTo>
                  <a:lnTo>
                    <a:pt x="0" y="0"/>
                  </a:lnTo>
                  <a:lnTo>
                    <a:pt x="0" y="1624684"/>
                  </a:lnTo>
                  <a:lnTo>
                    <a:pt x="2882504" y="1624684"/>
                  </a:lnTo>
                  <a:lnTo>
                    <a:pt x="2882504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5" name="Freeform 8">
              <a:extLst>
                <a:ext uri="{FF2B5EF4-FFF2-40B4-BE49-F238E27FC236}">
                  <a16:creationId xmlns:a16="http://schemas.microsoft.com/office/drawing/2014/main" id="{46DA3F22-3F1D-566A-7767-8E868E5A3B3F}"/>
                </a:ext>
              </a:extLst>
            </p:cNvPr>
            <p:cNvSpPr/>
            <p:nvPr/>
          </p:nvSpPr>
          <p:spPr>
            <a:xfrm rot="3407332">
              <a:off x="-668654" y="-6435223"/>
              <a:ext cx="679436" cy="335099"/>
            </a:xfrm>
            <a:custGeom>
              <a:avLst/>
              <a:gdLst/>
              <a:ahLst/>
              <a:cxnLst/>
              <a:rect l="l" t="t" r="r" b="b"/>
              <a:pathLst>
                <a:path w="2054933" h="930324">
                  <a:moveTo>
                    <a:pt x="0" y="0"/>
                  </a:moveTo>
                  <a:lnTo>
                    <a:pt x="2054933" y="0"/>
                  </a:lnTo>
                  <a:lnTo>
                    <a:pt x="2054933" y="930324"/>
                  </a:lnTo>
                  <a:lnTo>
                    <a:pt x="0" y="9303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Freeform 11">
              <a:extLst>
                <a:ext uri="{FF2B5EF4-FFF2-40B4-BE49-F238E27FC236}">
                  <a16:creationId xmlns:a16="http://schemas.microsoft.com/office/drawing/2014/main" id="{C19F7170-C372-A498-0739-ACDB9A0C120A}"/>
                </a:ext>
              </a:extLst>
            </p:cNvPr>
            <p:cNvSpPr/>
            <p:nvPr/>
          </p:nvSpPr>
          <p:spPr>
            <a:xfrm rot="2072465">
              <a:off x="-1336224" y="-4249746"/>
              <a:ext cx="903788" cy="484192"/>
            </a:xfrm>
            <a:custGeom>
              <a:avLst/>
              <a:gdLst/>
              <a:ahLst/>
              <a:cxnLst/>
              <a:rect l="l" t="t" r="r" b="b"/>
              <a:pathLst>
                <a:path w="1788692" h="809790">
                  <a:moveTo>
                    <a:pt x="0" y="0"/>
                  </a:moveTo>
                  <a:lnTo>
                    <a:pt x="1788692" y="0"/>
                  </a:lnTo>
                  <a:lnTo>
                    <a:pt x="1788692" y="809790"/>
                  </a:lnTo>
                  <a:lnTo>
                    <a:pt x="0" y="8097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9" name="Freeform 12">
              <a:extLst>
                <a:ext uri="{FF2B5EF4-FFF2-40B4-BE49-F238E27FC236}">
                  <a16:creationId xmlns:a16="http://schemas.microsoft.com/office/drawing/2014/main" id="{F76F8E56-7107-F60E-A871-1D6003C7F97D}"/>
                </a:ext>
              </a:extLst>
            </p:cNvPr>
            <p:cNvSpPr/>
            <p:nvPr/>
          </p:nvSpPr>
          <p:spPr>
            <a:xfrm rot="21099091">
              <a:off x="-405751" y="-5705829"/>
              <a:ext cx="1456468" cy="971437"/>
            </a:xfrm>
            <a:custGeom>
              <a:avLst/>
              <a:gdLst/>
              <a:ahLst/>
              <a:cxnLst/>
              <a:rect l="l" t="t" r="r" b="b"/>
              <a:pathLst>
                <a:path w="2882504" h="1624684">
                  <a:moveTo>
                    <a:pt x="0" y="0"/>
                  </a:moveTo>
                  <a:lnTo>
                    <a:pt x="2882504" y="0"/>
                  </a:lnTo>
                  <a:lnTo>
                    <a:pt x="2882504" y="1624684"/>
                  </a:lnTo>
                  <a:lnTo>
                    <a:pt x="0" y="16246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0" name="Freeform 13">
              <a:extLst>
                <a:ext uri="{FF2B5EF4-FFF2-40B4-BE49-F238E27FC236}">
                  <a16:creationId xmlns:a16="http://schemas.microsoft.com/office/drawing/2014/main" id="{8F509E8D-D826-C026-B2A4-33195633688E}"/>
                </a:ext>
              </a:extLst>
            </p:cNvPr>
            <p:cNvSpPr/>
            <p:nvPr/>
          </p:nvSpPr>
          <p:spPr>
            <a:xfrm rot="305764" flipH="1">
              <a:off x="-2126387" y="-3882706"/>
              <a:ext cx="2134389" cy="1281237"/>
            </a:xfrm>
            <a:custGeom>
              <a:avLst/>
              <a:gdLst/>
              <a:ahLst/>
              <a:cxnLst/>
              <a:rect l="l" t="t" r="r" b="b"/>
              <a:pathLst>
                <a:path w="4224181" h="2142812">
                  <a:moveTo>
                    <a:pt x="4224181" y="0"/>
                  </a:moveTo>
                  <a:lnTo>
                    <a:pt x="0" y="0"/>
                  </a:lnTo>
                  <a:lnTo>
                    <a:pt x="0" y="2142812"/>
                  </a:lnTo>
                  <a:lnTo>
                    <a:pt x="4224181" y="2142812"/>
                  </a:lnTo>
                  <a:lnTo>
                    <a:pt x="4224181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1" name="Freeform 14">
              <a:extLst>
                <a:ext uri="{FF2B5EF4-FFF2-40B4-BE49-F238E27FC236}">
                  <a16:creationId xmlns:a16="http://schemas.microsoft.com/office/drawing/2014/main" id="{67BF3C8D-4585-B213-FFFA-3CF6A5FA4D13}"/>
                </a:ext>
              </a:extLst>
            </p:cNvPr>
            <p:cNvSpPr/>
            <p:nvPr/>
          </p:nvSpPr>
          <p:spPr>
            <a:xfrm rot="18477959" flipH="1">
              <a:off x="-1064575" y="-8374247"/>
              <a:ext cx="1723516" cy="820918"/>
            </a:xfrm>
            <a:custGeom>
              <a:avLst/>
              <a:gdLst/>
              <a:ahLst/>
              <a:cxnLst/>
              <a:rect l="l" t="t" r="r" b="b"/>
              <a:pathLst>
                <a:path w="2882504" h="1624684">
                  <a:moveTo>
                    <a:pt x="2882504" y="0"/>
                  </a:moveTo>
                  <a:lnTo>
                    <a:pt x="0" y="0"/>
                  </a:lnTo>
                  <a:lnTo>
                    <a:pt x="0" y="1624684"/>
                  </a:lnTo>
                  <a:lnTo>
                    <a:pt x="2882504" y="1624684"/>
                  </a:lnTo>
                  <a:lnTo>
                    <a:pt x="2882504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3" name="Freeform 16">
              <a:extLst>
                <a:ext uri="{FF2B5EF4-FFF2-40B4-BE49-F238E27FC236}">
                  <a16:creationId xmlns:a16="http://schemas.microsoft.com/office/drawing/2014/main" id="{E1487072-63A3-9597-A644-2BEE3805658B}"/>
                </a:ext>
              </a:extLst>
            </p:cNvPr>
            <p:cNvSpPr/>
            <p:nvPr/>
          </p:nvSpPr>
          <p:spPr>
            <a:xfrm rot="21039327">
              <a:off x="-812367" y="-1784377"/>
              <a:ext cx="1069239" cy="501370"/>
            </a:xfrm>
            <a:custGeom>
              <a:avLst/>
              <a:gdLst/>
              <a:ahLst/>
              <a:cxnLst/>
              <a:rect l="l" t="t" r="r" b="b"/>
              <a:pathLst>
                <a:path w="2116137" h="838519">
                  <a:moveTo>
                    <a:pt x="0" y="0"/>
                  </a:moveTo>
                  <a:lnTo>
                    <a:pt x="2116137" y="0"/>
                  </a:lnTo>
                  <a:lnTo>
                    <a:pt x="2116137" y="838519"/>
                  </a:lnTo>
                  <a:lnTo>
                    <a:pt x="0" y="8385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5" name="Freeform 18">
              <a:extLst>
                <a:ext uri="{FF2B5EF4-FFF2-40B4-BE49-F238E27FC236}">
                  <a16:creationId xmlns:a16="http://schemas.microsoft.com/office/drawing/2014/main" id="{E4E4F5AF-63B0-AF30-9EC1-EBA733095076}"/>
                </a:ext>
              </a:extLst>
            </p:cNvPr>
            <p:cNvSpPr/>
            <p:nvPr/>
          </p:nvSpPr>
          <p:spPr>
            <a:xfrm rot="19833555" flipH="1">
              <a:off x="285180" y="-2034559"/>
              <a:ext cx="974797" cy="585154"/>
            </a:xfrm>
            <a:custGeom>
              <a:avLst/>
              <a:gdLst/>
              <a:ahLst/>
              <a:cxnLst/>
              <a:rect l="l" t="t" r="r" b="b"/>
              <a:pathLst>
                <a:path w="1929226" h="978644">
                  <a:moveTo>
                    <a:pt x="1929227" y="0"/>
                  </a:moveTo>
                  <a:lnTo>
                    <a:pt x="0" y="0"/>
                  </a:lnTo>
                  <a:lnTo>
                    <a:pt x="0" y="978644"/>
                  </a:lnTo>
                  <a:lnTo>
                    <a:pt x="1929227" y="978644"/>
                  </a:lnTo>
                  <a:lnTo>
                    <a:pt x="1929227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Freeform 20">
              <a:extLst>
                <a:ext uri="{FF2B5EF4-FFF2-40B4-BE49-F238E27FC236}">
                  <a16:creationId xmlns:a16="http://schemas.microsoft.com/office/drawing/2014/main" id="{55A13D55-6CC2-B880-1B6B-1F0FB7B5A909}"/>
                </a:ext>
              </a:extLst>
            </p:cNvPr>
            <p:cNvSpPr/>
            <p:nvPr/>
          </p:nvSpPr>
          <p:spPr>
            <a:xfrm rot="1952506">
              <a:off x="-1890666" y="-8708253"/>
              <a:ext cx="1396550" cy="748183"/>
            </a:xfrm>
            <a:custGeom>
              <a:avLst/>
              <a:gdLst/>
              <a:ahLst/>
              <a:cxnLst/>
              <a:rect l="l" t="t" r="r" b="b"/>
              <a:pathLst>
                <a:path w="2763920" h="1251302">
                  <a:moveTo>
                    <a:pt x="0" y="0"/>
                  </a:moveTo>
                  <a:lnTo>
                    <a:pt x="2763920" y="0"/>
                  </a:lnTo>
                  <a:lnTo>
                    <a:pt x="2763920" y="1251302"/>
                  </a:lnTo>
                  <a:lnTo>
                    <a:pt x="0" y="12513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9" name="Freeform 22">
              <a:extLst>
                <a:ext uri="{FF2B5EF4-FFF2-40B4-BE49-F238E27FC236}">
                  <a16:creationId xmlns:a16="http://schemas.microsoft.com/office/drawing/2014/main" id="{47BC4F89-1810-0D94-7E53-F4A4DD570DCA}"/>
                </a:ext>
              </a:extLst>
            </p:cNvPr>
            <p:cNvSpPr/>
            <p:nvPr/>
          </p:nvSpPr>
          <p:spPr>
            <a:xfrm rot="21338538">
              <a:off x="-641257" y="-2571291"/>
              <a:ext cx="1132049" cy="606480"/>
            </a:xfrm>
            <a:custGeom>
              <a:avLst/>
              <a:gdLst/>
              <a:ahLst/>
              <a:cxnLst/>
              <a:rect l="l" t="t" r="r" b="b"/>
              <a:pathLst>
                <a:path w="2240444" h="1014310">
                  <a:moveTo>
                    <a:pt x="0" y="0"/>
                  </a:moveTo>
                  <a:lnTo>
                    <a:pt x="2240444" y="0"/>
                  </a:lnTo>
                  <a:lnTo>
                    <a:pt x="2240444" y="1014310"/>
                  </a:lnTo>
                  <a:lnTo>
                    <a:pt x="0" y="10143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Freeform 23">
              <a:extLst>
                <a:ext uri="{FF2B5EF4-FFF2-40B4-BE49-F238E27FC236}">
                  <a16:creationId xmlns:a16="http://schemas.microsoft.com/office/drawing/2014/main" id="{746B1115-B11D-88E8-51DF-9B815810F849}"/>
                </a:ext>
              </a:extLst>
            </p:cNvPr>
            <p:cNvSpPr/>
            <p:nvPr/>
          </p:nvSpPr>
          <p:spPr>
            <a:xfrm rot="748136">
              <a:off x="36750" y="-6155333"/>
              <a:ext cx="817171" cy="373284"/>
            </a:xfrm>
            <a:custGeom>
              <a:avLst/>
              <a:gdLst/>
              <a:ahLst/>
              <a:cxnLst/>
              <a:rect l="l" t="t" r="r" b="b"/>
              <a:pathLst>
                <a:path w="1953470" h="774062">
                  <a:moveTo>
                    <a:pt x="0" y="0"/>
                  </a:moveTo>
                  <a:lnTo>
                    <a:pt x="1953469" y="0"/>
                  </a:lnTo>
                  <a:lnTo>
                    <a:pt x="1953469" y="774063"/>
                  </a:lnTo>
                  <a:lnTo>
                    <a:pt x="0" y="7740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61" name="Freeform 24">
              <a:extLst>
                <a:ext uri="{FF2B5EF4-FFF2-40B4-BE49-F238E27FC236}">
                  <a16:creationId xmlns:a16="http://schemas.microsoft.com/office/drawing/2014/main" id="{30124A1B-9271-62E7-4AAC-F703AF51431D}"/>
                </a:ext>
              </a:extLst>
            </p:cNvPr>
            <p:cNvSpPr/>
            <p:nvPr/>
          </p:nvSpPr>
          <p:spPr>
            <a:xfrm rot="20979413">
              <a:off x="-1523530" y="-7060888"/>
              <a:ext cx="1038314" cy="556262"/>
            </a:xfrm>
            <a:custGeom>
              <a:avLst/>
              <a:gdLst/>
              <a:ahLst/>
              <a:cxnLst/>
              <a:rect l="l" t="t" r="r" b="b"/>
              <a:pathLst>
                <a:path w="2054933" h="930324">
                  <a:moveTo>
                    <a:pt x="0" y="0"/>
                  </a:moveTo>
                  <a:lnTo>
                    <a:pt x="2054933" y="0"/>
                  </a:lnTo>
                  <a:lnTo>
                    <a:pt x="2054933" y="930324"/>
                  </a:lnTo>
                  <a:lnTo>
                    <a:pt x="0" y="9303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63" name="Freeform 26">
              <a:extLst>
                <a:ext uri="{FF2B5EF4-FFF2-40B4-BE49-F238E27FC236}">
                  <a16:creationId xmlns:a16="http://schemas.microsoft.com/office/drawing/2014/main" id="{08B8EC80-6443-7F90-5E31-8DC7D52606A7}"/>
                </a:ext>
              </a:extLst>
            </p:cNvPr>
            <p:cNvSpPr/>
            <p:nvPr/>
          </p:nvSpPr>
          <p:spPr>
            <a:xfrm rot="1417969">
              <a:off x="-141554" y="-3784575"/>
              <a:ext cx="1038314" cy="556262"/>
            </a:xfrm>
            <a:custGeom>
              <a:avLst/>
              <a:gdLst/>
              <a:ahLst/>
              <a:cxnLst/>
              <a:rect l="l" t="t" r="r" b="b"/>
              <a:pathLst>
                <a:path w="2054933" h="930324">
                  <a:moveTo>
                    <a:pt x="0" y="0"/>
                  </a:moveTo>
                  <a:lnTo>
                    <a:pt x="2054932" y="0"/>
                  </a:lnTo>
                  <a:lnTo>
                    <a:pt x="2054932" y="930324"/>
                  </a:lnTo>
                  <a:lnTo>
                    <a:pt x="0" y="9303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Freeform 27">
              <a:extLst>
                <a:ext uri="{FF2B5EF4-FFF2-40B4-BE49-F238E27FC236}">
                  <a16:creationId xmlns:a16="http://schemas.microsoft.com/office/drawing/2014/main" id="{85BD29C3-3A99-FA53-8AFC-CECA08B4E02E}"/>
                </a:ext>
              </a:extLst>
            </p:cNvPr>
            <p:cNvSpPr/>
            <p:nvPr/>
          </p:nvSpPr>
          <p:spPr>
            <a:xfrm rot="187462" flipH="1">
              <a:off x="150016" y="-3077411"/>
              <a:ext cx="670822" cy="314551"/>
            </a:xfrm>
            <a:custGeom>
              <a:avLst/>
              <a:gdLst/>
              <a:ahLst/>
              <a:cxnLst/>
              <a:rect l="l" t="t" r="r" b="b"/>
              <a:pathLst>
                <a:path w="1327628" h="526073">
                  <a:moveTo>
                    <a:pt x="1327629" y="0"/>
                  </a:moveTo>
                  <a:lnTo>
                    <a:pt x="0" y="0"/>
                  </a:lnTo>
                  <a:lnTo>
                    <a:pt x="0" y="526073"/>
                  </a:lnTo>
                  <a:lnTo>
                    <a:pt x="1327629" y="526073"/>
                  </a:lnTo>
                  <a:lnTo>
                    <a:pt x="1327629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66" name="Freeform 29">
              <a:extLst>
                <a:ext uri="{FF2B5EF4-FFF2-40B4-BE49-F238E27FC236}">
                  <a16:creationId xmlns:a16="http://schemas.microsoft.com/office/drawing/2014/main" id="{90A03539-9136-B5F9-7361-BB076C1952B4}"/>
                </a:ext>
              </a:extLst>
            </p:cNvPr>
            <p:cNvSpPr/>
            <p:nvPr/>
          </p:nvSpPr>
          <p:spPr>
            <a:xfrm rot="21338538">
              <a:off x="95098" y="-7843308"/>
              <a:ext cx="1132049" cy="606480"/>
            </a:xfrm>
            <a:custGeom>
              <a:avLst/>
              <a:gdLst/>
              <a:ahLst/>
              <a:cxnLst/>
              <a:rect l="l" t="t" r="r" b="b"/>
              <a:pathLst>
                <a:path w="2240444" h="1014310">
                  <a:moveTo>
                    <a:pt x="0" y="0"/>
                  </a:moveTo>
                  <a:lnTo>
                    <a:pt x="2240444" y="0"/>
                  </a:lnTo>
                  <a:lnTo>
                    <a:pt x="2240444" y="1014310"/>
                  </a:lnTo>
                  <a:lnTo>
                    <a:pt x="0" y="10143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Freeform 31">
              <a:extLst>
                <a:ext uri="{FF2B5EF4-FFF2-40B4-BE49-F238E27FC236}">
                  <a16:creationId xmlns:a16="http://schemas.microsoft.com/office/drawing/2014/main" id="{7501B3D8-58EF-8494-15C2-E1C3C5C11AE3}"/>
                </a:ext>
              </a:extLst>
            </p:cNvPr>
            <p:cNvSpPr/>
            <p:nvPr/>
          </p:nvSpPr>
          <p:spPr>
            <a:xfrm rot="748136">
              <a:off x="-630629" y="-4640200"/>
              <a:ext cx="1341645" cy="629102"/>
            </a:xfrm>
            <a:custGeom>
              <a:avLst/>
              <a:gdLst/>
              <a:ahLst/>
              <a:cxnLst/>
              <a:rect l="l" t="t" r="r" b="b"/>
              <a:pathLst>
                <a:path w="2655257" h="1052145">
                  <a:moveTo>
                    <a:pt x="0" y="0"/>
                  </a:moveTo>
                  <a:lnTo>
                    <a:pt x="2655257" y="0"/>
                  </a:lnTo>
                  <a:lnTo>
                    <a:pt x="2655257" y="1052145"/>
                  </a:lnTo>
                  <a:lnTo>
                    <a:pt x="0" y="10521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69" name="Freeform 32">
              <a:extLst>
                <a:ext uri="{FF2B5EF4-FFF2-40B4-BE49-F238E27FC236}">
                  <a16:creationId xmlns:a16="http://schemas.microsoft.com/office/drawing/2014/main" id="{C76B3C73-C4E4-29A1-3C6B-5A76D6487ECE}"/>
                </a:ext>
              </a:extLst>
            </p:cNvPr>
            <p:cNvSpPr/>
            <p:nvPr/>
          </p:nvSpPr>
          <p:spPr>
            <a:xfrm rot="20538417">
              <a:off x="536274" y="-2627414"/>
              <a:ext cx="630772" cy="420713"/>
            </a:xfrm>
            <a:custGeom>
              <a:avLst/>
              <a:gdLst/>
              <a:ahLst/>
              <a:cxnLst/>
              <a:rect l="l" t="t" r="r" b="b"/>
              <a:pathLst>
                <a:path w="1248364" h="703624">
                  <a:moveTo>
                    <a:pt x="0" y="0"/>
                  </a:moveTo>
                  <a:lnTo>
                    <a:pt x="1248364" y="0"/>
                  </a:lnTo>
                  <a:lnTo>
                    <a:pt x="1248364" y="703624"/>
                  </a:lnTo>
                  <a:lnTo>
                    <a:pt x="0" y="7036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71" name="Freeform 37">
              <a:extLst>
                <a:ext uri="{FF2B5EF4-FFF2-40B4-BE49-F238E27FC236}">
                  <a16:creationId xmlns:a16="http://schemas.microsoft.com/office/drawing/2014/main" id="{559B0AB3-94D3-A3DC-665F-54B815038C92}"/>
                </a:ext>
              </a:extLst>
            </p:cNvPr>
            <p:cNvSpPr/>
            <p:nvPr/>
          </p:nvSpPr>
          <p:spPr>
            <a:xfrm rot="20886170">
              <a:off x="-1430548" y="-5096724"/>
              <a:ext cx="1038314" cy="556262"/>
            </a:xfrm>
            <a:custGeom>
              <a:avLst/>
              <a:gdLst/>
              <a:ahLst/>
              <a:cxnLst/>
              <a:rect l="l" t="t" r="r" b="b"/>
              <a:pathLst>
                <a:path w="2054933" h="930324">
                  <a:moveTo>
                    <a:pt x="0" y="0"/>
                  </a:moveTo>
                  <a:lnTo>
                    <a:pt x="2054933" y="0"/>
                  </a:lnTo>
                  <a:lnTo>
                    <a:pt x="2054933" y="930324"/>
                  </a:lnTo>
                  <a:lnTo>
                    <a:pt x="0" y="9303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23">
              <a:extLst>
                <a:ext uri="{FF2B5EF4-FFF2-40B4-BE49-F238E27FC236}">
                  <a16:creationId xmlns:a16="http://schemas.microsoft.com/office/drawing/2014/main" id="{56D17D95-DFE4-08B8-3187-4A0D6D0584D3}"/>
                </a:ext>
              </a:extLst>
            </p:cNvPr>
            <p:cNvSpPr/>
            <p:nvPr/>
          </p:nvSpPr>
          <p:spPr>
            <a:xfrm rot="748136" flipH="1" flipV="1">
              <a:off x="501286" y="-8151931"/>
              <a:ext cx="609992" cy="213542"/>
            </a:xfrm>
            <a:custGeom>
              <a:avLst/>
              <a:gdLst/>
              <a:ahLst/>
              <a:cxnLst/>
              <a:rect l="l" t="t" r="r" b="b"/>
              <a:pathLst>
                <a:path w="1953470" h="774062">
                  <a:moveTo>
                    <a:pt x="0" y="0"/>
                  </a:moveTo>
                  <a:lnTo>
                    <a:pt x="1953469" y="0"/>
                  </a:lnTo>
                  <a:lnTo>
                    <a:pt x="1953469" y="774063"/>
                  </a:lnTo>
                  <a:lnTo>
                    <a:pt x="0" y="7740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09C2822-1DF0-E6DF-FAED-EE6282BC7CE2}"/>
              </a:ext>
            </a:extLst>
          </p:cNvPr>
          <p:cNvSpPr txBox="1"/>
          <p:nvPr/>
        </p:nvSpPr>
        <p:spPr>
          <a:xfrm>
            <a:off x="2472956" y="6369722"/>
            <a:ext cx="7246088" cy="388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313E53"/>
                </a:solidFill>
                <a:latin typeface="Montserrat" panose="00000500000000000000" pitchFamily="2" charset="0"/>
                <a:ea typeface="Montserrat Medium"/>
                <a:cs typeface="Montserrat Medium"/>
                <a:sym typeface="Montserrat Medium"/>
              </a:rPr>
              <a:t>©The Story Project CIC</a:t>
            </a:r>
          </a:p>
        </p:txBody>
      </p:sp>
    </p:spTree>
    <p:extLst>
      <p:ext uri="{BB962C8B-B14F-4D97-AF65-F5344CB8AC3E}">
        <p14:creationId xmlns:p14="http://schemas.microsoft.com/office/powerpoint/2010/main" val="486541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07;p15">
            <a:extLst>
              <a:ext uri="{FF2B5EF4-FFF2-40B4-BE49-F238E27FC236}">
                <a16:creationId xmlns:a16="http://schemas.microsoft.com/office/drawing/2014/main" id="{B4254017-2DB8-139D-DC91-0E441E1FDD14}"/>
              </a:ext>
            </a:extLst>
          </p:cNvPr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646503" y="1413752"/>
            <a:ext cx="1327012" cy="504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05;p15">
            <a:extLst>
              <a:ext uri="{FF2B5EF4-FFF2-40B4-BE49-F238E27FC236}">
                <a16:creationId xmlns:a16="http://schemas.microsoft.com/office/drawing/2014/main" id="{C6234BCD-7F53-66FC-43DE-7636AC273AED}"/>
              </a:ext>
            </a:extLst>
          </p:cNvPr>
          <p:cNvPicPr preferRelativeResize="0"/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1642069" y="2979216"/>
            <a:ext cx="1386425" cy="558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10;p15">
            <a:extLst>
              <a:ext uri="{FF2B5EF4-FFF2-40B4-BE49-F238E27FC236}">
                <a16:creationId xmlns:a16="http://schemas.microsoft.com/office/drawing/2014/main" id="{BB3E63DC-2A19-3A04-8912-1BB344DB7BA9}"/>
              </a:ext>
            </a:extLst>
          </p:cNvPr>
          <p:cNvPicPr preferRelativeResize="0"/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1642069" y="2161929"/>
            <a:ext cx="1344923" cy="564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13;p15">
            <a:extLst>
              <a:ext uri="{FF2B5EF4-FFF2-40B4-BE49-F238E27FC236}">
                <a16:creationId xmlns:a16="http://schemas.microsoft.com/office/drawing/2014/main" id="{78C1F535-12E2-0956-C0B4-E03403EB9EFE}"/>
              </a:ext>
            </a:extLst>
          </p:cNvPr>
          <p:cNvPicPr preferRelativeResize="0"/>
          <p:nvPr/>
        </p:nvPicPr>
        <p:blipFill>
          <a:blip r:embed="rId6">
            <a:alphaModFix amt="50000"/>
          </a:blip>
          <a:stretch>
            <a:fillRect/>
          </a:stretch>
        </p:blipFill>
        <p:spPr>
          <a:xfrm>
            <a:off x="1657611" y="3895929"/>
            <a:ext cx="1329381" cy="52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16;p15">
            <a:extLst>
              <a:ext uri="{FF2B5EF4-FFF2-40B4-BE49-F238E27FC236}">
                <a16:creationId xmlns:a16="http://schemas.microsoft.com/office/drawing/2014/main" id="{D58C4A5D-7D3D-C654-C02D-DF1BCD70CD9E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728238" y="4777194"/>
            <a:ext cx="1624562" cy="558103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121;p15">
            <a:extLst>
              <a:ext uri="{FF2B5EF4-FFF2-40B4-BE49-F238E27FC236}">
                <a16:creationId xmlns:a16="http://schemas.microsoft.com/office/drawing/2014/main" id="{C89C1343-F546-48AC-1A8B-C7AB7DC96176}"/>
              </a:ext>
            </a:extLst>
          </p:cNvPr>
          <p:cNvSpPr txBox="1"/>
          <p:nvPr/>
        </p:nvSpPr>
        <p:spPr>
          <a:xfrm>
            <a:off x="3310942" y="4777194"/>
            <a:ext cx="1280821" cy="6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i="1" err="1">
                <a:solidFill>
                  <a:schemeClr val="dk1"/>
                </a:solidFill>
                <a:latin typeface="Playfair Display" panose="00000500000000000000" pitchFamily="2" charset="0"/>
                <a:ea typeface="Montserrat Medium"/>
                <a:cs typeface="Montserrat Medium"/>
                <a:sym typeface="Montserrat Medium"/>
              </a:rPr>
              <a:t>ou</a:t>
            </a:r>
            <a:endParaRPr sz="2400" i="1">
              <a:solidFill>
                <a:schemeClr val="dk1"/>
              </a:solidFill>
              <a:latin typeface="Playfair Display" panose="00000500000000000000" pitchFamily="2" charset="0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A7CB50-DE6D-14BF-4250-76059B85D17D}"/>
              </a:ext>
            </a:extLst>
          </p:cNvPr>
          <p:cNvSpPr/>
          <p:nvPr/>
        </p:nvSpPr>
        <p:spPr>
          <a:xfrm>
            <a:off x="4055107" y="827813"/>
            <a:ext cx="7908599" cy="6369386"/>
          </a:xfrm>
          <a:prstGeom prst="rect">
            <a:avLst/>
          </a:prstGeom>
          <a:ln w="28575">
            <a:solidFill>
              <a:srgbClr val="3380A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Google Shape;118;p15">
            <a:extLst>
              <a:ext uri="{FF2B5EF4-FFF2-40B4-BE49-F238E27FC236}">
                <a16:creationId xmlns:a16="http://schemas.microsoft.com/office/drawing/2014/main" id="{EDC24F4D-0172-EBC0-05CC-28B2AA5086DE}"/>
              </a:ext>
            </a:extLst>
          </p:cNvPr>
          <p:cNvSpPr txBox="1"/>
          <p:nvPr/>
        </p:nvSpPr>
        <p:spPr>
          <a:xfrm>
            <a:off x="4190135" y="884934"/>
            <a:ext cx="5132400" cy="680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dirty="0">
                <a:solidFill>
                  <a:srgbClr val="313E5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Island Diaries</a:t>
            </a:r>
            <a:endParaRPr sz="3600" b="1" dirty="0">
              <a:solidFill>
                <a:srgbClr val="313E5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11" name="Google Shape;119;p15">
            <a:extLst>
              <a:ext uri="{FF2B5EF4-FFF2-40B4-BE49-F238E27FC236}">
                <a16:creationId xmlns:a16="http://schemas.microsoft.com/office/drawing/2014/main" id="{C471D098-8605-63F4-1517-05D065A6AFA3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252456" y="1604639"/>
            <a:ext cx="2550483" cy="10855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1;p15">
            <a:extLst>
              <a:ext uri="{FF2B5EF4-FFF2-40B4-BE49-F238E27FC236}">
                <a16:creationId xmlns:a16="http://schemas.microsoft.com/office/drawing/2014/main" id="{75D179A0-11D1-133C-7AAC-ACDEB7B171F4}"/>
              </a:ext>
            </a:extLst>
          </p:cNvPr>
          <p:cNvSpPr txBox="1"/>
          <p:nvPr/>
        </p:nvSpPr>
        <p:spPr>
          <a:xfrm>
            <a:off x="4252456" y="2218346"/>
            <a:ext cx="7521728" cy="2802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Montserrat" panose="00000500000000000000" pitchFamily="2" charset="0"/>
                <a:ea typeface="Times New Roman Bold"/>
                <a:cs typeface="Times New Roman Bold"/>
                <a:sym typeface="Times New Roman Bold"/>
              </a:rPr>
              <a:t>Write a diary entry from the perspective of the man arriving on the Island.</a:t>
            </a:r>
          </a:p>
          <a:p>
            <a:endParaRPr lang="en-US" sz="2000" b="1" dirty="0">
              <a:solidFill>
                <a:srgbClr val="000000"/>
              </a:solidFill>
              <a:latin typeface="Montserrat" panose="00000500000000000000" pitchFamily="2" charset="0"/>
              <a:ea typeface="Times New Roman Bold"/>
              <a:cs typeface="Times New Roman Bold"/>
              <a:sym typeface="Times New Roman Bold"/>
            </a:endParaRPr>
          </a:p>
          <a:p>
            <a:r>
              <a:rPr lang="en-US" sz="2000" dirty="0">
                <a:solidFill>
                  <a:srgbClr val="000000"/>
                </a:solidFill>
                <a:latin typeface="Montserrat" panose="00000500000000000000" pitchFamily="2" charset="0"/>
                <a:ea typeface="Times New Roman"/>
                <a:cs typeface="Times New Roman"/>
                <a:sym typeface="Times New Roman"/>
              </a:rPr>
              <a:t>What does he see?</a:t>
            </a:r>
          </a:p>
          <a:p>
            <a:r>
              <a:rPr lang="en-US" sz="2000" dirty="0">
                <a:solidFill>
                  <a:srgbClr val="000000"/>
                </a:solidFill>
                <a:latin typeface="Montserrat" panose="00000500000000000000" pitchFamily="2" charset="0"/>
                <a:ea typeface="Times New Roman"/>
                <a:cs typeface="Times New Roman"/>
                <a:sym typeface="Times New Roman"/>
              </a:rPr>
              <a:t>How does he feel?</a:t>
            </a:r>
          </a:p>
          <a:p>
            <a:pPr>
              <a:spcBef>
                <a:spcPct val="0"/>
              </a:spcBef>
            </a:pPr>
            <a:r>
              <a:rPr lang="en-US" sz="2000" dirty="0">
                <a:solidFill>
                  <a:srgbClr val="000000"/>
                </a:solidFill>
                <a:latin typeface="Montserrat" panose="00000500000000000000" pitchFamily="2" charset="0"/>
                <a:ea typeface="Times New Roman"/>
                <a:cs typeface="Times New Roman"/>
                <a:sym typeface="Times New Roman"/>
              </a:rPr>
              <a:t>What does he think he should do?</a:t>
            </a:r>
          </a:p>
        </p:txBody>
      </p:sp>
      <p:sp>
        <p:nvSpPr>
          <p:cNvPr id="15" name="Google Shape;121;p15">
            <a:extLst>
              <a:ext uri="{FF2B5EF4-FFF2-40B4-BE49-F238E27FC236}">
                <a16:creationId xmlns:a16="http://schemas.microsoft.com/office/drawing/2014/main" id="{96A8EE78-7D47-69B2-BD15-0CAAC9488994}"/>
              </a:ext>
            </a:extLst>
          </p:cNvPr>
          <p:cNvSpPr txBox="1"/>
          <p:nvPr/>
        </p:nvSpPr>
        <p:spPr>
          <a:xfrm>
            <a:off x="4068013" y="332831"/>
            <a:ext cx="2201410" cy="468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kern="100">
                <a:effectLst/>
                <a:latin typeface="Montserra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Activity A</a:t>
            </a:r>
            <a:endParaRPr lang="en-GB">
              <a:solidFill>
                <a:schemeClr val="dk1"/>
              </a:solidFill>
              <a:latin typeface="Montserrat" panose="00000500000000000000" pitchFamily="2" charset="0"/>
              <a:ea typeface="Montserrat Medium"/>
              <a:cs typeface="Montserrat Medium"/>
              <a:sym typeface="Montserrat Medium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697C04D6-BF3F-1579-99A3-1CF600DDB441}"/>
              </a:ext>
            </a:extLst>
          </p:cNvPr>
          <p:cNvGrpSpPr/>
          <p:nvPr/>
        </p:nvGrpSpPr>
        <p:grpSpPr>
          <a:xfrm>
            <a:off x="-2389817" y="-633264"/>
            <a:ext cx="3536973" cy="16382144"/>
            <a:chOff x="-2126387" y="-8825546"/>
            <a:chExt cx="3536973" cy="16382144"/>
          </a:xfrm>
        </p:grpSpPr>
        <p:sp>
          <p:nvSpPr>
            <p:cNvPr id="89" name="Freeform 6">
              <a:extLst>
                <a:ext uri="{FF2B5EF4-FFF2-40B4-BE49-F238E27FC236}">
                  <a16:creationId xmlns:a16="http://schemas.microsoft.com/office/drawing/2014/main" id="{F0491158-7556-EF96-3459-0DC9DEEEC341}"/>
                </a:ext>
              </a:extLst>
            </p:cNvPr>
            <p:cNvSpPr/>
            <p:nvPr/>
          </p:nvSpPr>
          <p:spPr>
            <a:xfrm rot="680133">
              <a:off x="-1028587" y="987104"/>
              <a:ext cx="2134389" cy="1281237"/>
            </a:xfrm>
            <a:custGeom>
              <a:avLst/>
              <a:gdLst/>
              <a:ahLst/>
              <a:cxnLst/>
              <a:rect l="l" t="t" r="r" b="b"/>
              <a:pathLst>
                <a:path w="4224181" h="2142812">
                  <a:moveTo>
                    <a:pt x="0" y="0"/>
                  </a:moveTo>
                  <a:lnTo>
                    <a:pt x="4224181" y="0"/>
                  </a:lnTo>
                  <a:lnTo>
                    <a:pt x="4224181" y="2142812"/>
                  </a:lnTo>
                  <a:lnTo>
                    <a:pt x="0" y="21428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0" name="Freeform 7">
              <a:extLst>
                <a:ext uri="{FF2B5EF4-FFF2-40B4-BE49-F238E27FC236}">
                  <a16:creationId xmlns:a16="http://schemas.microsoft.com/office/drawing/2014/main" id="{D784F37C-CCF3-E8FA-E393-27C5B6423760}"/>
                </a:ext>
              </a:extLst>
            </p:cNvPr>
            <p:cNvSpPr/>
            <p:nvPr/>
          </p:nvSpPr>
          <p:spPr>
            <a:xfrm rot="1276108" flipH="1">
              <a:off x="417266" y="611253"/>
              <a:ext cx="984023" cy="494048"/>
            </a:xfrm>
            <a:custGeom>
              <a:avLst/>
              <a:gdLst/>
              <a:ahLst/>
              <a:cxnLst/>
              <a:rect l="l" t="t" r="r" b="b"/>
              <a:pathLst>
                <a:path w="2882504" h="1624684">
                  <a:moveTo>
                    <a:pt x="2882504" y="0"/>
                  </a:moveTo>
                  <a:lnTo>
                    <a:pt x="0" y="0"/>
                  </a:lnTo>
                  <a:lnTo>
                    <a:pt x="0" y="1624684"/>
                  </a:lnTo>
                  <a:lnTo>
                    <a:pt x="2882504" y="1624684"/>
                  </a:lnTo>
                  <a:lnTo>
                    <a:pt x="2882504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1" name="Freeform 8">
              <a:extLst>
                <a:ext uri="{FF2B5EF4-FFF2-40B4-BE49-F238E27FC236}">
                  <a16:creationId xmlns:a16="http://schemas.microsoft.com/office/drawing/2014/main" id="{C6906554-DE95-2123-6772-DCABB4AB024B}"/>
                </a:ext>
              </a:extLst>
            </p:cNvPr>
            <p:cNvSpPr/>
            <p:nvPr/>
          </p:nvSpPr>
          <p:spPr>
            <a:xfrm rot="20979413">
              <a:off x="-1215809" y="-33827"/>
              <a:ext cx="1038314" cy="556262"/>
            </a:xfrm>
            <a:custGeom>
              <a:avLst/>
              <a:gdLst/>
              <a:ahLst/>
              <a:cxnLst/>
              <a:rect l="l" t="t" r="r" b="b"/>
              <a:pathLst>
                <a:path w="2054933" h="930324">
                  <a:moveTo>
                    <a:pt x="0" y="0"/>
                  </a:moveTo>
                  <a:lnTo>
                    <a:pt x="2054933" y="0"/>
                  </a:lnTo>
                  <a:lnTo>
                    <a:pt x="2054933" y="930324"/>
                  </a:lnTo>
                  <a:lnTo>
                    <a:pt x="0" y="9303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2" name="Freeform 11">
              <a:extLst>
                <a:ext uri="{FF2B5EF4-FFF2-40B4-BE49-F238E27FC236}">
                  <a16:creationId xmlns:a16="http://schemas.microsoft.com/office/drawing/2014/main" id="{862E082E-5052-C4FA-8D3B-521AC9E3279B}"/>
                </a:ext>
              </a:extLst>
            </p:cNvPr>
            <p:cNvSpPr/>
            <p:nvPr/>
          </p:nvSpPr>
          <p:spPr>
            <a:xfrm rot="2072465">
              <a:off x="-374661" y="2673099"/>
              <a:ext cx="903788" cy="484192"/>
            </a:xfrm>
            <a:custGeom>
              <a:avLst/>
              <a:gdLst/>
              <a:ahLst/>
              <a:cxnLst/>
              <a:rect l="l" t="t" r="r" b="b"/>
              <a:pathLst>
                <a:path w="1788692" h="809790">
                  <a:moveTo>
                    <a:pt x="0" y="0"/>
                  </a:moveTo>
                  <a:lnTo>
                    <a:pt x="1788692" y="0"/>
                  </a:lnTo>
                  <a:lnTo>
                    <a:pt x="1788692" y="809790"/>
                  </a:lnTo>
                  <a:lnTo>
                    <a:pt x="0" y="8097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3" name="Freeform 12">
              <a:extLst>
                <a:ext uri="{FF2B5EF4-FFF2-40B4-BE49-F238E27FC236}">
                  <a16:creationId xmlns:a16="http://schemas.microsoft.com/office/drawing/2014/main" id="{10DEE9EF-D172-7DE8-0EEE-7B82E0A173C6}"/>
                </a:ext>
              </a:extLst>
            </p:cNvPr>
            <p:cNvSpPr/>
            <p:nvPr/>
          </p:nvSpPr>
          <p:spPr>
            <a:xfrm rot="21099091">
              <a:off x="-689627" y="3139959"/>
              <a:ext cx="1456468" cy="971437"/>
            </a:xfrm>
            <a:custGeom>
              <a:avLst/>
              <a:gdLst/>
              <a:ahLst/>
              <a:cxnLst/>
              <a:rect l="l" t="t" r="r" b="b"/>
              <a:pathLst>
                <a:path w="2882504" h="1624684">
                  <a:moveTo>
                    <a:pt x="0" y="0"/>
                  </a:moveTo>
                  <a:lnTo>
                    <a:pt x="2882504" y="0"/>
                  </a:lnTo>
                  <a:lnTo>
                    <a:pt x="2882504" y="1624684"/>
                  </a:lnTo>
                  <a:lnTo>
                    <a:pt x="0" y="16246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4" name="Freeform 13">
              <a:extLst>
                <a:ext uri="{FF2B5EF4-FFF2-40B4-BE49-F238E27FC236}">
                  <a16:creationId xmlns:a16="http://schemas.microsoft.com/office/drawing/2014/main" id="{90A5DCA8-383C-A8A2-AC99-7F75274A22D7}"/>
                </a:ext>
              </a:extLst>
            </p:cNvPr>
            <p:cNvSpPr/>
            <p:nvPr/>
          </p:nvSpPr>
          <p:spPr>
            <a:xfrm rot="305764" flipH="1">
              <a:off x="-1942078" y="4231229"/>
              <a:ext cx="2134389" cy="1281237"/>
            </a:xfrm>
            <a:custGeom>
              <a:avLst/>
              <a:gdLst/>
              <a:ahLst/>
              <a:cxnLst/>
              <a:rect l="l" t="t" r="r" b="b"/>
              <a:pathLst>
                <a:path w="4224181" h="2142812">
                  <a:moveTo>
                    <a:pt x="4224181" y="0"/>
                  </a:moveTo>
                  <a:lnTo>
                    <a:pt x="0" y="0"/>
                  </a:lnTo>
                  <a:lnTo>
                    <a:pt x="0" y="2142812"/>
                  </a:lnTo>
                  <a:lnTo>
                    <a:pt x="4224181" y="2142812"/>
                  </a:lnTo>
                  <a:lnTo>
                    <a:pt x="4224181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5" name="Freeform 14">
              <a:extLst>
                <a:ext uri="{FF2B5EF4-FFF2-40B4-BE49-F238E27FC236}">
                  <a16:creationId xmlns:a16="http://schemas.microsoft.com/office/drawing/2014/main" id="{83713599-7805-5B9E-9C97-F67E754F8FEF}"/>
                </a:ext>
              </a:extLst>
            </p:cNvPr>
            <p:cNvSpPr/>
            <p:nvPr/>
          </p:nvSpPr>
          <p:spPr>
            <a:xfrm rot="18477959" flipH="1">
              <a:off x="-319400" y="-640505"/>
              <a:ext cx="1723516" cy="820918"/>
            </a:xfrm>
            <a:custGeom>
              <a:avLst/>
              <a:gdLst/>
              <a:ahLst/>
              <a:cxnLst/>
              <a:rect l="l" t="t" r="r" b="b"/>
              <a:pathLst>
                <a:path w="2882504" h="1624684">
                  <a:moveTo>
                    <a:pt x="2882504" y="0"/>
                  </a:moveTo>
                  <a:lnTo>
                    <a:pt x="0" y="0"/>
                  </a:lnTo>
                  <a:lnTo>
                    <a:pt x="0" y="1624684"/>
                  </a:lnTo>
                  <a:lnTo>
                    <a:pt x="2882504" y="1624684"/>
                  </a:lnTo>
                  <a:lnTo>
                    <a:pt x="2882504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6" name="Freeform 16">
              <a:extLst>
                <a:ext uri="{FF2B5EF4-FFF2-40B4-BE49-F238E27FC236}">
                  <a16:creationId xmlns:a16="http://schemas.microsoft.com/office/drawing/2014/main" id="{A0FC93BA-A508-FFC1-C92D-8E272ACC2A1A}"/>
                </a:ext>
              </a:extLst>
            </p:cNvPr>
            <p:cNvSpPr/>
            <p:nvPr/>
          </p:nvSpPr>
          <p:spPr>
            <a:xfrm rot="21039327">
              <a:off x="-175899" y="5501848"/>
              <a:ext cx="1069239" cy="501370"/>
            </a:xfrm>
            <a:custGeom>
              <a:avLst/>
              <a:gdLst/>
              <a:ahLst/>
              <a:cxnLst/>
              <a:rect l="l" t="t" r="r" b="b"/>
              <a:pathLst>
                <a:path w="2116137" h="838519">
                  <a:moveTo>
                    <a:pt x="0" y="0"/>
                  </a:moveTo>
                  <a:lnTo>
                    <a:pt x="2116137" y="0"/>
                  </a:lnTo>
                  <a:lnTo>
                    <a:pt x="2116137" y="838519"/>
                  </a:lnTo>
                  <a:lnTo>
                    <a:pt x="0" y="8385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7" name="Freeform 18">
              <a:extLst>
                <a:ext uri="{FF2B5EF4-FFF2-40B4-BE49-F238E27FC236}">
                  <a16:creationId xmlns:a16="http://schemas.microsoft.com/office/drawing/2014/main" id="{4F6409BC-7771-F9DD-E881-8A07DA6CB322}"/>
                </a:ext>
              </a:extLst>
            </p:cNvPr>
            <p:cNvSpPr/>
            <p:nvPr/>
          </p:nvSpPr>
          <p:spPr>
            <a:xfrm rot="19833555" flipH="1">
              <a:off x="186933" y="4765117"/>
              <a:ext cx="974797" cy="585154"/>
            </a:xfrm>
            <a:custGeom>
              <a:avLst/>
              <a:gdLst/>
              <a:ahLst/>
              <a:cxnLst/>
              <a:rect l="l" t="t" r="r" b="b"/>
              <a:pathLst>
                <a:path w="1929226" h="978644">
                  <a:moveTo>
                    <a:pt x="1929227" y="0"/>
                  </a:moveTo>
                  <a:lnTo>
                    <a:pt x="0" y="0"/>
                  </a:lnTo>
                  <a:lnTo>
                    <a:pt x="0" y="978644"/>
                  </a:lnTo>
                  <a:lnTo>
                    <a:pt x="1929227" y="978644"/>
                  </a:lnTo>
                  <a:lnTo>
                    <a:pt x="1929227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8" name="Freeform 20">
              <a:extLst>
                <a:ext uri="{FF2B5EF4-FFF2-40B4-BE49-F238E27FC236}">
                  <a16:creationId xmlns:a16="http://schemas.microsoft.com/office/drawing/2014/main" id="{66C54557-2062-35D9-9B82-3043527C3D71}"/>
                </a:ext>
              </a:extLst>
            </p:cNvPr>
            <p:cNvSpPr/>
            <p:nvPr/>
          </p:nvSpPr>
          <p:spPr>
            <a:xfrm rot="1952506">
              <a:off x="-1166832" y="-1087482"/>
              <a:ext cx="1396550" cy="748183"/>
            </a:xfrm>
            <a:custGeom>
              <a:avLst/>
              <a:gdLst/>
              <a:ahLst/>
              <a:cxnLst/>
              <a:rect l="l" t="t" r="r" b="b"/>
              <a:pathLst>
                <a:path w="2763920" h="1251302">
                  <a:moveTo>
                    <a:pt x="0" y="0"/>
                  </a:moveTo>
                  <a:lnTo>
                    <a:pt x="2763920" y="0"/>
                  </a:lnTo>
                  <a:lnTo>
                    <a:pt x="2763920" y="1251302"/>
                  </a:lnTo>
                  <a:lnTo>
                    <a:pt x="0" y="12513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9" name="Freeform 22">
              <a:extLst>
                <a:ext uri="{FF2B5EF4-FFF2-40B4-BE49-F238E27FC236}">
                  <a16:creationId xmlns:a16="http://schemas.microsoft.com/office/drawing/2014/main" id="{74DD57CE-9940-81FF-B143-E7B69FCEFD5C}"/>
                </a:ext>
              </a:extLst>
            </p:cNvPr>
            <p:cNvSpPr/>
            <p:nvPr/>
          </p:nvSpPr>
          <p:spPr>
            <a:xfrm rot="21338538">
              <a:off x="33400" y="4115736"/>
              <a:ext cx="1132049" cy="606480"/>
            </a:xfrm>
            <a:custGeom>
              <a:avLst/>
              <a:gdLst/>
              <a:ahLst/>
              <a:cxnLst/>
              <a:rect l="l" t="t" r="r" b="b"/>
              <a:pathLst>
                <a:path w="2240444" h="1014310">
                  <a:moveTo>
                    <a:pt x="0" y="0"/>
                  </a:moveTo>
                  <a:lnTo>
                    <a:pt x="2240444" y="0"/>
                  </a:lnTo>
                  <a:lnTo>
                    <a:pt x="2240444" y="1014310"/>
                  </a:lnTo>
                  <a:lnTo>
                    <a:pt x="0" y="10143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0" name="Freeform 23">
              <a:extLst>
                <a:ext uri="{FF2B5EF4-FFF2-40B4-BE49-F238E27FC236}">
                  <a16:creationId xmlns:a16="http://schemas.microsoft.com/office/drawing/2014/main" id="{80B39CA6-A2C5-42D1-8FAB-AD526635A33C}"/>
                </a:ext>
              </a:extLst>
            </p:cNvPr>
            <p:cNvSpPr/>
            <p:nvPr/>
          </p:nvSpPr>
          <p:spPr>
            <a:xfrm rot="748136">
              <a:off x="895779" y="156160"/>
              <a:ext cx="514807" cy="224273"/>
            </a:xfrm>
            <a:custGeom>
              <a:avLst/>
              <a:gdLst/>
              <a:ahLst/>
              <a:cxnLst/>
              <a:rect l="l" t="t" r="r" b="b"/>
              <a:pathLst>
                <a:path w="1953470" h="774062">
                  <a:moveTo>
                    <a:pt x="0" y="0"/>
                  </a:moveTo>
                  <a:lnTo>
                    <a:pt x="1953469" y="0"/>
                  </a:lnTo>
                  <a:lnTo>
                    <a:pt x="1953469" y="774063"/>
                  </a:lnTo>
                  <a:lnTo>
                    <a:pt x="0" y="7740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1" name="Freeform 24">
              <a:extLst>
                <a:ext uri="{FF2B5EF4-FFF2-40B4-BE49-F238E27FC236}">
                  <a16:creationId xmlns:a16="http://schemas.microsoft.com/office/drawing/2014/main" id="{A84AB3A3-E39E-56DC-C29B-014B6D20A6E4}"/>
                </a:ext>
              </a:extLst>
            </p:cNvPr>
            <p:cNvSpPr/>
            <p:nvPr/>
          </p:nvSpPr>
          <p:spPr>
            <a:xfrm rot="20979413">
              <a:off x="-73822" y="-1373282"/>
              <a:ext cx="1038314" cy="556262"/>
            </a:xfrm>
            <a:custGeom>
              <a:avLst/>
              <a:gdLst/>
              <a:ahLst/>
              <a:cxnLst/>
              <a:rect l="l" t="t" r="r" b="b"/>
              <a:pathLst>
                <a:path w="2054933" h="930324">
                  <a:moveTo>
                    <a:pt x="0" y="0"/>
                  </a:moveTo>
                  <a:lnTo>
                    <a:pt x="2054933" y="0"/>
                  </a:lnTo>
                  <a:lnTo>
                    <a:pt x="2054933" y="930324"/>
                  </a:lnTo>
                  <a:lnTo>
                    <a:pt x="0" y="9303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2" name="Freeform 27">
              <a:extLst>
                <a:ext uri="{FF2B5EF4-FFF2-40B4-BE49-F238E27FC236}">
                  <a16:creationId xmlns:a16="http://schemas.microsoft.com/office/drawing/2014/main" id="{47C48DFB-1736-5A71-C998-20F4C017C48D}"/>
                </a:ext>
              </a:extLst>
            </p:cNvPr>
            <p:cNvSpPr/>
            <p:nvPr/>
          </p:nvSpPr>
          <p:spPr>
            <a:xfrm rot="187462" flipH="1">
              <a:off x="453409" y="2764283"/>
              <a:ext cx="670822" cy="314551"/>
            </a:xfrm>
            <a:custGeom>
              <a:avLst/>
              <a:gdLst/>
              <a:ahLst/>
              <a:cxnLst/>
              <a:rect l="l" t="t" r="r" b="b"/>
              <a:pathLst>
                <a:path w="1327628" h="526073">
                  <a:moveTo>
                    <a:pt x="1327629" y="0"/>
                  </a:moveTo>
                  <a:lnTo>
                    <a:pt x="0" y="0"/>
                  </a:lnTo>
                  <a:lnTo>
                    <a:pt x="0" y="526073"/>
                  </a:lnTo>
                  <a:lnTo>
                    <a:pt x="1327629" y="526073"/>
                  </a:lnTo>
                  <a:lnTo>
                    <a:pt x="1327629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3" name="Freeform 31">
              <a:extLst>
                <a:ext uri="{FF2B5EF4-FFF2-40B4-BE49-F238E27FC236}">
                  <a16:creationId xmlns:a16="http://schemas.microsoft.com/office/drawing/2014/main" id="{F8C9339E-41B6-5582-494D-546D41440755}"/>
                </a:ext>
              </a:extLst>
            </p:cNvPr>
            <p:cNvSpPr/>
            <p:nvPr/>
          </p:nvSpPr>
          <p:spPr>
            <a:xfrm rot="748136">
              <a:off x="-102924" y="2087005"/>
              <a:ext cx="954758" cy="480597"/>
            </a:xfrm>
            <a:custGeom>
              <a:avLst/>
              <a:gdLst/>
              <a:ahLst/>
              <a:cxnLst/>
              <a:rect l="l" t="t" r="r" b="b"/>
              <a:pathLst>
                <a:path w="2655257" h="1052145">
                  <a:moveTo>
                    <a:pt x="0" y="0"/>
                  </a:moveTo>
                  <a:lnTo>
                    <a:pt x="2655257" y="0"/>
                  </a:lnTo>
                  <a:lnTo>
                    <a:pt x="2655257" y="1052145"/>
                  </a:lnTo>
                  <a:lnTo>
                    <a:pt x="0" y="10521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5" name="Freeform 32">
              <a:extLst>
                <a:ext uri="{FF2B5EF4-FFF2-40B4-BE49-F238E27FC236}">
                  <a16:creationId xmlns:a16="http://schemas.microsoft.com/office/drawing/2014/main" id="{A7DEA909-A6F0-65CB-901B-52ECA5361AEA}"/>
                </a:ext>
              </a:extLst>
            </p:cNvPr>
            <p:cNvSpPr/>
            <p:nvPr/>
          </p:nvSpPr>
          <p:spPr>
            <a:xfrm rot="20538417">
              <a:off x="-373907" y="591393"/>
              <a:ext cx="630772" cy="420713"/>
            </a:xfrm>
            <a:custGeom>
              <a:avLst/>
              <a:gdLst/>
              <a:ahLst/>
              <a:cxnLst/>
              <a:rect l="l" t="t" r="r" b="b"/>
              <a:pathLst>
                <a:path w="1248364" h="703624">
                  <a:moveTo>
                    <a:pt x="0" y="0"/>
                  </a:moveTo>
                  <a:lnTo>
                    <a:pt x="1248364" y="0"/>
                  </a:lnTo>
                  <a:lnTo>
                    <a:pt x="1248364" y="703624"/>
                  </a:lnTo>
                  <a:lnTo>
                    <a:pt x="0" y="7036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6" name="Freeform 34">
              <a:extLst>
                <a:ext uri="{FF2B5EF4-FFF2-40B4-BE49-F238E27FC236}">
                  <a16:creationId xmlns:a16="http://schemas.microsoft.com/office/drawing/2014/main" id="{1A2437F6-E649-EA5A-1C2F-31DD815C0400}"/>
                </a:ext>
              </a:extLst>
            </p:cNvPr>
            <p:cNvSpPr/>
            <p:nvPr/>
          </p:nvSpPr>
          <p:spPr>
            <a:xfrm rot="680133">
              <a:off x="-1469711" y="6275361"/>
              <a:ext cx="2134389" cy="1281237"/>
            </a:xfrm>
            <a:custGeom>
              <a:avLst/>
              <a:gdLst/>
              <a:ahLst/>
              <a:cxnLst/>
              <a:rect l="l" t="t" r="r" b="b"/>
              <a:pathLst>
                <a:path w="4224181" h="2142812">
                  <a:moveTo>
                    <a:pt x="0" y="0"/>
                  </a:moveTo>
                  <a:lnTo>
                    <a:pt x="4224181" y="0"/>
                  </a:lnTo>
                  <a:lnTo>
                    <a:pt x="4224181" y="2142811"/>
                  </a:lnTo>
                  <a:lnTo>
                    <a:pt x="0" y="21428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7" name="Freeform 36">
              <a:extLst>
                <a:ext uri="{FF2B5EF4-FFF2-40B4-BE49-F238E27FC236}">
                  <a16:creationId xmlns:a16="http://schemas.microsoft.com/office/drawing/2014/main" id="{264175A2-A565-15D8-7449-04CD2DE76DC8}"/>
                </a:ext>
              </a:extLst>
            </p:cNvPr>
            <p:cNvSpPr/>
            <p:nvPr/>
          </p:nvSpPr>
          <p:spPr>
            <a:xfrm rot="743855">
              <a:off x="156675" y="6155319"/>
              <a:ext cx="1038314" cy="556262"/>
            </a:xfrm>
            <a:custGeom>
              <a:avLst/>
              <a:gdLst/>
              <a:ahLst/>
              <a:cxnLst/>
              <a:rect l="l" t="t" r="r" b="b"/>
              <a:pathLst>
                <a:path w="2054933" h="930324">
                  <a:moveTo>
                    <a:pt x="0" y="0"/>
                  </a:moveTo>
                  <a:lnTo>
                    <a:pt x="2054932" y="0"/>
                  </a:lnTo>
                  <a:lnTo>
                    <a:pt x="2054932" y="930325"/>
                  </a:lnTo>
                  <a:lnTo>
                    <a:pt x="0" y="9303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8" name="Freeform 6">
              <a:extLst>
                <a:ext uri="{FF2B5EF4-FFF2-40B4-BE49-F238E27FC236}">
                  <a16:creationId xmlns:a16="http://schemas.microsoft.com/office/drawing/2014/main" id="{1FD21ABE-3CEF-543E-0C67-970BF47AE477}"/>
                </a:ext>
              </a:extLst>
            </p:cNvPr>
            <p:cNvSpPr/>
            <p:nvPr/>
          </p:nvSpPr>
          <p:spPr>
            <a:xfrm rot="680133">
              <a:off x="-1410993" y="-6186667"/>
              <a:ext cx="1370090" cy="804917"/>
            </a:xfrm>
            <a:custGeom>
              <a:avLst/>
              <a:gdLst/>
              <a:ahLst/>
              <a:cxnLst/>
              <a:rect l="l" t="t" r="r" b="b"/>
              <a:pathLst>
                <a:path w="4224181" h="2142812">
                  <a:moveTo>
                    <a:pt x="0" y="0"/>
                  </a:moveTo>
                  <a:lnTo>
                    <a:pt x="4224181" y="0"/>
                  </a:lnTo>
                  <a:lnTo>
                    <a:pt x="4224181" y="2142812"/>
                  </a:lnTo>
                  <a:lnTo>
                    <a:pt x="0" y="21428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9" name="Freeform 7">
              <a:extLst>
                <a:ext uri="{FF2B5EF4-FFF2-40B4-BE49-F238E27FC236}">
                  <a16:creationId xmlns:a16="http://schemas.microsoft.com/office/drawing/2014/main" id="{DDEF9AB1-6D4C-D7BA-1614-2960D6B47649}"/>
                </a:ext>
              </a:extLst>
            </p:cNvPr>
            <p:cNvSpPr/>
            <p:nvPr/>
          </p:nvSpPr>
          <p:spPr>
            <a:xfrm rot="1276108" flipH="1">
              <a:off x="-372157" y="-7329605"/>
              <a:ext cx="1456468" cy="971437"/>
            </a:xfrm>
            <a:custGeom>
              <a:avLst/>
              <a:gdLst/>
              <a:ahLst/>
              <a:cxnLst/>
              <a:rect l="l" t="t" r="r" b="b"/>
              <a:pathLst>
                <a:path w="2882504" h="1624684">
                  <a:moveTo>
                    <a:pt x="2882504" y="0"/>
                  </a:moveTo>
                  <a:lnTo>
                    <a:pt x="0" y="0"/>
                  </a:lnTo>
                  <a:lnTo>
                    <a:pt x="0" y="1624684"/>
                  </a:lnTo>
                  <a:lnTo>
                    <a:pt x="2882504" y="1624684"/>
                  </a:lnTo>
                  <a:lnTo>
                    <a:pt x="2882504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20" name="Freeform 8">
              <a:extLst>
                <a:ext uri="{FF2B5EF4-FFF2-40B4-BE49-F238E27FC236}">
                  <a16:creationId xmlns:a16="http://schemas.microsoft.com/office/drawing/2014/main" id="{81B5904F-68EC-DEA6-B5E2-5873043E7143}"/>
                </a:ext>
              </a:extLst>
            </p:cNvPr>
            <p:cNvSpPr/>
            <p:nvPr/>
          </p:nvSpPr>
          <p:spPr>
            <a:xfrm rot="3407332">
              <a:off x="-668654" y="-6435223"/>
              <a:ext cx="679436" cy="335099"/>
            </a:xfrm>
            <a:custGeom>
              <a:avLst/>
              <a:gdLst/>
              <a:ahLst/>
              <a:cxnLst/>
              <a:rect l="l" t="t" r="r" b="b"/>
              <a:pathLst>
                <a:path w="2054933" h="930324">
                  <a:moveTo>
                    <a:pt x="0" y="0"/>
                  </a:moveTo>
                  <a:lnTo>
                    <a:pt x="2054933" y="0"/>
                  </a:lnTo>
                  <a:lnTo>
                    <a:pt x="2054933" y="930324"/>
                  </a:lnTo>
                  <a:lnTo>
                    <a:pt x="0" y="9303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21" name="Freeform 11">
              <a:extLst>
                <a:ext uri="{FF2B5EF4-FFF2-40B4-BE49-F238E27FC236}">
                  <a16:creationId xmlns:a16="http://schemas.microsoft.com/office/drawing/2014/main" id="{9D13890F-757B-6024-4B5A-843BC1268EC1}"/>
                </a:ext>
              </a:extLst>
            </p:cNvPr>
            <p:cNvSpPr/>
            <p:nvPr/>
          </p:nvSpPr>
          <p:spPr>
            <a:xfrm rot="2072465">
              <a:off x="-1336224" y="-4249746"/>
              <a:ext cx="903788" cy="484192"/>
            </a:xfrm>
            <a:custGeom>
              <a:avLst/>
              <a:gdLst/>
              <a:ahLst/>
              <a:cxnLst/>
              <a:rect l="l" t="t" r="r" b="b"/>
              <a:pathLst>
                <a:path w="1788692" h="809790">
                  <a:moveTo>
                    <a:pt x="0" y="0"/>
                  </a:moveTo>
                  <a:lnTo>
                    <a:pt x="1788692" y="0"/>
                  </a:lnTo>
                  <a:lnTo>
                    <a:pt x="1788692" y="809790"/>
                  </a:lnTo>
                  <a:lnTo>
                    <a:pt x="0" y="8097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22" name="Freeform 12">
              <a:extLst>
                <a:ext uri="{FF2B5EF4-FFF2-40B4-BE49-F238E27FC236}">
                  <a16:creationId xmlns:a16="http://schemas.microsoft.com/office/drawing/2014/main" id="{A2AAC72A-F473-5460-088B-830C6D1C15F5}"/>
                </a:ext>
              </a:extLst>
            </p:cNvPr>
            <p:cNvSpPr/>
            <p:nvPr/>
          </p:nvSpPr>
          <p:spPr>
            <a:xfrm rot="21099091">
              <a:off x="-405751" y="-5705829"/>
              <a:ext cx="1456468" cy="971437"/>
            </a:xfrm>
            <a:custGeom>
              <a:avLst/>
              <a:gdLst/>
              <a:ahLst/>
              <a:cxnLst/>
              <a:rect l="l" t="t" r="r" b="b"/>
              <a:pathLst>
                <a:path w="2882504" h="1624684">
                  <a:moveTo>
                    <a:pt x="0" y="0"/>
                  </a:moveTo>
                  <a:lnTo>
                    <a:pt x="2882504" y="0"/>
                  </a:lnTo>
                  <a:lnTo>
                    <a:pt x="2882504" y="1624684"/>
                  </a:lnTo>
                  <a:lnTo>
                    <a:pt x="0" y="16246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23" name="Freeform 13">
              <a:extLst>
                <a:ext uri="{FF2B5EF4-FFF2-40B4-BE49-F238E27FC236}">
                  <a16:creationId xmlns:a16="http://schemas.microsoft.com/office/drawing/2014/main" id="{FE46B941-D650-96BF-D362-3865642DA6F3}"/>
                </a:ext>
              </a:extLst>
            </p:cNvPr>
            <p:cNvSpPr/>
            <p:nvPr/>
          </p:nvSpPr>
          <p:spPr>
            <a:xfrm rot="305764" flipH="1">
              <a:off x="-2126387" y="-3882706"/>
              <a:ext cx="2134389" cy="1281237"/>
            </a:xfrm>
            <a:custGeom>
              <a:avLst/>
              <a:gdLst/>
              <a:ahLst/>
              <a:cxnLst/>
              <a:rect l="l" t="t" r="r" b="b"/>
              <a:pathLst>
                <a:path w="4224181" h="2142812">
                  <a:moveTo>
                    <a:pt x="4224181" y="0"/>
                  </a:moveTo>
                  <a:lnTo>
                    <a:pt x="0" y="0"/>
                  </a:lnTo>
                  <a:lnTo>
                    <a:pt x="0" y="2142812"/>
                  </a:lnTo>
                  <a:lnTo>
                    <a:pt x="4224181" y="2142812"/>
                  </a:lnTo>
                  <a:lnTo>
                    <a:pt x="4224181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24" name="Freeform 14">
              <a:extLst>
                <a:ext uri="{FF2B5EF4-FFF2-40B4-BE49-F238E27FC236}">
                  <a16:creationId xmlns:a16="http://schemas.microsoft.com/office/drawing/2014/main" id="{830DECBE-FB84-D919-414F-9BA52736951F}"/>
                </a:ext>
              </a:extLst>
            </p:cNvPr>
            <p:cNvSpPr/>
            <p:nvPr/>
          </p:nvSpPr>
          <p:spPr>
            <a:xfrm rot="18477959" flipH="1">
              <a:off x="-1064575" y="-8374247"/>
              <a:ext cx="1723516" cy="820918"/>
            </a:xfrm>
            <a:custGeom>
              <a:avLst/>
              <a:gdLst/>
              <a:ahLst/>
              <a:cxnLst/>
              <a:rect l="l" t="t" r="r" b="b"/>
              <a:pathLst>
                <a:path w="2882504" h="1624684">
                  <a:moveTo>
                    <a:pt x="2882504" y="0"/>
                  </a:moveTo>
                  <a:lnTo>
                    <a:pt x="0" y="0"/>
                  </a:lnTo>
                  <a:lnTo>
                    <a:pt x="0" y="1624684"/>
                  </a:lnTo>
                  <a:lnTo>
                    <a:pt x="2882504" y="1624684"/>
                  </a:lnTo>
                  <a:lnTo>
                    <a:pt x="2882504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25" name="Freeform 16">
              <a:extLst>
                <a:ext uri="{FF2B5EF4-FFF2-40B4-BE49-F238E27FC236}">
                  <a16:creationId xmlns:a16="http://schemas.microsoft.com/office/drawing/2014/main" id="{C99342BE-5FC8-2191-5191-3F58ACB46216}"/>
                </a:ext>
              </a:extLst>
            </p:cNvPr>
            <p:cNvSpPr/>
            <p:nvPr/>
          </p:nvSpPr>
          <p:spPr>
            <a:xfrm rot="21039327">
              <a:off x="-812367" y="-1784377"/>
              <a:ext cx="1069239" cy="501370"/>
            </a:xfrm>
            <a:custGeom>
              <a:avLst/>
              <a:gdLst/>
              <a:ahLst/>
              <a:cxnLst/>
              <a:rect l="l" t="t" r="r" b="b"/>
              <a:pathLst>
                <a:path w="2116137" h="838519">
                  <a:moveTo>
                    <a:pt x="0" y="0"/>
                  </a:moveTo>
                  <a:lnTo>
                    <a:pt x="2116137" y="0"/>
                  </a:lnTo>
                  <a:lnTo>
                    <a:pt x="2116137" y="838519"/>
                  </a:lnTo>
                  <a:lnTo>
                    <a:pt x="0" y="8385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26" name="Freeform 18">
              <a:extLst>
                <a:ext uri="{FF2B5EF4-FFF2-40B4-BE49-F238E27FC236}">
                  <a16:creationId xmlns:a16="http://schemas.microsoft.com/office/drawing/2014/main" id="{F8167BD6-A19B-2312-251F-487F05E84829}"/>
                </a:ext>
              </a:extLst>
            </p:cNvPr>
            <p:cNvSpPr/>
            <p:nvPr/>
          </p:nvSpPr>
          <p:spPr>
            <a:xfrm rot="19833555" flipH="1">
              <a:off x="285180" y="-2034559"/>
              <a:ext cx="974797" cy="585154"/>
            </a:xfrm>
            <a:custGeom>
              <a:avLst/>
              <a:gdLst/>
              <a:ahLst/>
              <a:cxnLst/>
              <a:rect l="l" t="t" r="r" b="b"/>
              <a:pathLst>
                <a:path w="1929226" h="978644">
                  <a:moveTo>
                    <a:pt x="1929227" y="0"/>
                  </a:moveTo>
                  <a:lnTo>
                    <a:pt x="0" y="0"/>
                  </a:lnTo>
                  <a:lnTo>
                    <a:pt x="0" y="978644"/>
                  </a:lnTo>
                  <a:lnTo>
                    <a:pt x="1929227" y="978644"/>
                  </a:lnTo>
                  <a:lnTo>
                    <a:pt x="1929227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27" name="Freeform 20">
              <a:extLst>
                <a:ext uri="{FF2B5EF4-FFF2-40B4-BE49-F238E27FC236}">
                  <a16:creationId xmlns:a16="http://schemas.microsoft.com/office/drawing/2014/main" id="{4B27EFD7-C014-5C1C-B541-05D77266033D}"/>
                </a:ext>
              </a:extLst>
            </p:cNvPr>
            <p:cNvSpPr/>
            <p:nvPr/>
          </p:nvSpPr>
          <p:spPr>
            <a:xfrm rot="1952506">
              <a:off x="-1890666" y="-8708253"/>
              <a:ext cx="1396550" cy="748183"/>
            </a:xfrm>
            <a:custGeom>
              <a:avLst/>
              <a:gdLst/>
              <a:ahLst/>
              <a:cxnLst/>
              <a:rect l="l" t="t" r="r" b="b"/>
              <a:pathLst>
                <a:path w="2763920" h="1251302">
                  <a:moveTo>
                    <a:pt x="0" y="0"/>
                  </a:moveTo>
                  <a:lnTo>
                    <a:pt x="2763920" y="0"/>
                  </a:lnTo>
                  <a:lnTo>
                    <a:pt x="2763920" y="1251302"/>
                  </a:lnTo>
                  <a:lnTo>
                    <a:pt x="0" y="12513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28" name="Freeform 22">
              <a:extLst>
                <a:ext uri="{FF2B5EF4-FFF2-40B4-BE49-F238E27FC236}">
                  <a16:creationId xmlns:a16="http://schemas.microsoft.com/office/drawing/2014/main" id="{2985D24D-76E1-A978-D7C5-0B1E08032444}"/>
                </a:ext>
              </a:extLst>
            </p:cNvPr>
            <p:cNvSpPr/>
            <p:nvPr/>
          </p:nvSpPr>
          <p:spPr>
            <a:xfrm rot="21338538">
              <a:off x="-641257" y="-2571291"/>
              <a:ext cx="1132049" cy="606480"/>
            </a:xfrm>
            <a:custGeom>
              <a:avLst/>
              <a:gdLst/>
              <a:ahLst/>
              <a:cxnLst/>
              <a:rect l="l" t="t" r="r" b="b"/>
              <a:pathLst>
                <a:path w="2240444" h="1014310">
                  <a:moveTo>
                    <a:pt x="0" y="0"/>
                  </a:moveTo>
                  <a:lnTo>
                    <a:pt x="2240444" y="0"/>
                  </a:lnTo>
                  <a:lnTo>
                    <a:pt x="2240444" y="1014310"/>
                  </a:lnTo>
                  <a:lnTo>
                    <a:pt x="0" y="10143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29" name="Freeform 23">
              <a:extLst>
                <a:ext uri="{FF2B5EF4-FFF2-40B4-BE49-F238E27FC236}">
                  <a16:creationId xmlns:a16="http://schemas.microsoft.com/office/drawing/2014/main" id="{8EDDA467-965A-5F46-98AC-753CBB2953C4}"/>
                </a:ext>
              </a:extLst>
            </p:cNvPr>
            <p:cNvSpPr/>
            <p:nvPr/>
          </p:nvSpPr>
          <p:spPr>
            <a:xfrm rot="748136">
              <a:off x="36750" y="-6155333"/>
              <a:ext cx="817171" cy="373284"/>
            </a:xfrm>
            <a:custGeom>
              <a:avLst/>
              <a:gdLst/>
              <a:ahLst/>
              <a:cxnLst/>
              <a:rect l="l" t="t" r="r" b="b"/>
              <a:pathLst>
                <a:path w="1953470" h="774062">
                  <a:moveTo>
                    <a:pt x="0" y="0"/>
                  </a:moveTo>
                  <a:lnTo>
                    <a:pt x="1953469" y="0"/>
                  </a:lnTo>
                  <a:lnTo>
                    <a:pt x="1953469" y="774063"/>
                  </a:lnTo>
                  <a:lnTo>
                    <a:pt x="0" y="7740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30" name="Freeform 24">
              <a:extLst>
                <a:ext uri="{FF2B5EF4-FFF2-40B4-BE49-F238E27FC236}">
                  <a16:creationId xmlns:a16="http://schemas.microsoft.com/office/drawing/2014/main" id="{702692F0-D09C-022A-E895-F273A4788A19}"/>
                </a:ext>
              </a:extLst>
            </p:cNvPr>
            <p:cNvSpPr/>
            <p:nvPr/>
          </p:nvSpPr>
          <p:spPr>
            <a:xfrm rot="20979413">
              <a:off x="-1523530" y="-7060888"/>
              <a:ext cx="1038314" cy="556262"/>
            </a:xfrm>
            <a:custGeom>
              <a:avLst/>
              <a:gdLst/>
              <a:ahLst/>
              <a:cxnLst/>
              <a:rect l="l" t="t" r="r" b="b"/>
              <a:pathLst>
                <a:path w="2054933" h="930324">
                  <a:moveTo>
                    <a:pt x="0" y="0"/>
                  </a:moveTo>
                  <a:lnTo>
                    <a:pt x="2054933" y="0"/>
                  </a:lnTo>
                  <a:lnTo>
                    <a:pt x="2054933" y="930324"/>
                  </a:lnTo>
                  <a:lnTo>
                    <a:pt x="0" y="9303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31" name="Freeform 26">
              <a:extLst>
                <a:ext uri="{FF2B5EF4-FFF2-40B4-BE49-F238E27FC236}">
                  <a16:creationId xmlns:a16="http://schemas.microsoft.com/office/drawing/2014/main" id="{8AE3FCBB-E804-08ED-3001-9A76C1CF42F4}"/>
                </a:ext>
              </a:extLst>
            </p:cNvPr>
            <p:cNvSpPr/>
            <p:nvPr/>
          </p:nvSpPr>
          <p:spPr>
            <a:xfrm rot="1417969">
              <a:off x="-141554" y="-3784575"/>
              <a:ext cx="1038314" cy="556262"/>
            </a:xfrm>
            <a:custGeom>
              <a:avLst/>
              <a:gdLst/>
              <a:ahLst/>
              <a:cxnLst/>
              <a:rect l="l" t="t" r="r" b="b"/>
              <a:pathLst>
                <a:path w="2054933" h="930324">
                  <a:moveTo>
                    <a:pt x="0" y="0"/>
                  </a:moveTo>
                  <a:lnTo>
                    <a:pt x="2054932" y="0"/>
                  </a:lnTo>
                  <a:lnTo>
                    <a:pt x="2054932" y="930324"/>
                  </a:lnTo>
                  <a:lnTo>
                    <a:pt x="0" y="9303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32" name="Freeform 27">
              <a:extLst>
                <a:ext uri="{FF2B5EF4-FFF2-40B4-BE49-F238E27FC236}">
                  <a16:creationId xmlns:a16="http://schemas.microsoft.com/office/drawing/2014/main" id="{58A96586-CD24-BAEE-002C-80536D5A39F3}"/>
                </a:ext>
              </a:extLst>
            </p:cNvPr>
            <p:cNvSpPr/>
            <p:nvPr/>
          </p:nvSpPr>
          <p:spPr>
            <a:xfrm rot="187462" flipH="1">
              <a:off x="150016" y="-3077411"/>
              <a:ext cx="670822" cy="314551"/>
            </a:xfrm>
            <a:custGeom>
              <a:avLst/>
              <a:gdLst/>
              <a:ahLst/>
              <a:cxnLst/>
              <a:rect l="l" t="t" r="r" b="b"/>
              <a:pathLst>
                <a:path w="1327628" h="526073">
                  <a:moveTo>
                    <a:pt x="1327629" y="0"/>
                  </a:moveTo>
                  <a:lnTo>
                    <a:pt x="0" y="0"/>
                  </a:lnTo>
                  <a:lnTo>
                    <a:pt x="0" y="526073"/>
                  </a:lnTo>
                  <a:lnTo>
                    <a:pt x="1327629" y="526073"/>
                  </a:lnTo>
                  <a:lnTo>
                    <a:pt x="1327629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33" name="Freeform 29">
              <a:extLst>
                <a:ext uri="{FF2B5EF4-FFF2-40B4-BE49-F238E27FC236}">
                  <a16:creationId xmlns:a16="http://schemas.microsoft.com/office/drawing/2014/main" id="{34B1C005-D324-94EF-CE3A-B8ADB36CD7FB}"/>
                </a:ext>
              </a:extLst>
            </p:cNvPr>
            <p:cNvSpPr/>
            <p:nvPr/>
          </p:nvSpPr>
          <p:spPr>
            <a:xfrm rot="21338538">
              <a:off x="95098" y="-7843308"/>
              <a:ext cx="1132049" cy="606480"/>
            </a:xfrm>
            <a:custGeom>
              <a:avLst/>
              <a:gdLst/>
              <a:ahLst/>
              <a:cxnLst/>
              <a:rect l="l" t="t" r="r" b="b"/>
              <a:pathLst>
                <a:path w="2240444" h="1014310">
                  <a:moveTo>
                    <a:pt x="0" y="0"/>
                  </a:moveTo>
                  <a:lnTo>
                    <a:pt x="2240444" y="0"/>
                  </a:lnTo>
                  <a:lnTo>
                    <a:pt x="2240444" y="1014310"/>
                  </a:lnTo>
                  <a:lnTo>
                    <a:pt x="0" y="10143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34" name="Freeform 31">
              <a:extLst>
                <a:ext uri="{FF2B5EF4-FFF2-40B4-BE49-F238E27FC236}">
                  <a16:creationId xmlns:a16="http://schemas.microsoft.com/office/drawing/2014/main" id="{ED803974-0055-43E6-CF2F-A17E82730250}"/>
                </a:ext>
              </a:extLst>
            </p:cNvPr>
            <p:cNvSpPr/>
            <p:nvPr/>
          </p:nvSpPr>
          <p:spPr>
            <a:xfrm rot="748136">
              <a:off x="-630629" y="-4640200"/>
              <a:ext cx="1341645" cy="629102"/>
            </a:xfrm>
            <a:custGeom>
              <a:avLst/>
              <a:gdLst/>
              <a:ahLst/>
              <a:cxnLst/>
              <a:rect l="l" t="t" r="r" b="b"/>
              <a:pathLst>
                <a:path w="2655257" h="1052145">
                  <a:moveTo>
                    <a:pt x="0" y="0"/>
                  </a:moveTo>
                  <a:lnTo>
                    <a:pt x="2655257" y="0"/>
                  </a:lnTo>
                  <a:lnTo>
                    <a:pt x="2655257" y="1052145"/>
                  </a:lnTo>
                  <a:lnTo>
                    <a:pt x="0" y="10521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35" name="Freeform 32">
              <a:extLst>
                <a:ext uri="{FF2B5EF4-FFF2-40B4-BE49-F238E27FC236}">
                  <a16:creationId xmlns:a16="http://schemas.microsoft.com/office/drawing/2014/main" id="{321DA947-9EB0-A921-7927-BEEAC6F2FC6E}"/>
                </a:ext>
              </a:extLst>
            </p:cNvPr>
            <p:cNvSpPr/>
            <p:nvPr/>
          </p:nvSpPr>
          <p:spPr>
            <a:xfrm rot="20538417">
              <a:off x="536274" y="-2627414"/>
              <a:ext cx="630772" cy="420713"/>
            </a:xfrm>
            <a:custGeom>
              <a:avLst/>
              <a:gdLst/>
              <a:ahLst/>
              <a:cxnLst/>
              <a:rect l="l" t="t" r="r" b="b"/>
              <a:pathLst>
                <a:path w="1248364" h="703624">
                  <a:moveTo>
                    <a:pt x="0" y="0"/>
                  </a:moveTo>
                  <a:lnTo>
                    <a:pt x="1248364" y="0"/>
                  </a:lnTo>
                  <a:lnTo>
                    <a:pt x="1248364" y="703624"/>
                  </a:lnTo>
                  <a:lnTo>
                    <a:pt x="0" y="7036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36" name="Freeform 37">
              <a:extLst>
                <a:ext uri="{FF2B5EF4-FFF2-40B4-BE49-F238E27FC236}">
                  <a16:creationId xmlns:a16="http://schemas.microsoft.com/office/drawing/2014/main" id="{F684726C-F0EE-2741-F36B-3A1E1A7C2575}"/>
                </a:ext>
              </a:extLst>
            </p:cNvPr>
            <p:cNvSpPr/>
            <p:nvPr/>
          </p:nvSpPr>
          <p:spPr>
            <a:xfrm rot="20886170">
              <a:off x="-1430548" y="-5096724"/>
              <a:ext cx="1038314" cy="556262"/>
            </a:xfrm>
            <a:custGeom>
              <a:avLst/>
              <a:gdLst/>
              <a:ahLst/>
              <a:cxnLst/>
              <a:rect l="l" t="t" r="r" b="b"/>
              <a:pathLst>
                <a:path w="2054933" h="930324">
                  <a:moveTo>
                    <a:pt x="0" y="0"/>
                  </a:moveTo>
                  <a:lnTo>
                    <a:pt x="2054933" y="0"/>
                  </a:lnTo>
                  <a:lnTo>
                    <a:pt x="2054933" y="930324"/>
                  </a:lnTo>
                  <a:lnTo>
                    <a:pt x="0" y="9303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37" name="Freeform 23">
              <a:extLst>
                <a:ext uri="{FF2B5EF4-FFF2-40B4-BE49-F238E27FC236}">
                  <a16:creationId xmlns:a16="http://schemas.microsoft.com/office/drawing/2014/main" id="{1EE54CDA-2F78-331D-77AB-E2FB18CDD6BA}"/>
                </a:ext>
              </a:extLst>
            </p:cNvPr>
            <p:cNvSpPr/>
            <p:nvPr/>
          </p:nvSpPr>
          <p:spPr>
            <a:xfrm rot="748136" flipH="1" flipV="1">
              <a:off x="501286" y="-8151931"/>
              <a:ext cx="609992" cy="213542"/>
            </a:xfrm>
            <a:custGeom>
              <a:avLst/>
              <a:gdLst/>
              <a:ahLst/>
              <a:cxnLst/>
              <a:rect l="l" t="t" r="r" b="b"/>
              <a:pathLst>
                <a:path w="1953470" h="774062">
                  <a:moveTo>
                    <a:pt x="0" y="0"/>
                  </a:moveTo>
                  <a:lnTo>
                    <a:pt x="1953469" y="0"/>
                  </a:lnTo>
                  <a:lnTo>
                    <a:pt x="1953469" y="774063"/>
                  </a:lnTo>
                  <a:lnTo>
                    <a:pt x="0" y="7740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3528136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07;p15">
            <a:extLst>
              <a:ext uri="{FF2B5EF4-FFF2-40B4-BE49-F238E27FC236}">
                <a16:creationId xmlns:a16="http://schemas.microsoft.com/office/drawing/2014/main" id="{B4254017-2DB8-139D-DC91-0E441E1FDD14}"/>
              </a:ext>
            </a:extLst>
          </p:cNvPr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646503" y="1413752"/>
            <a:ext cx="1327012" cy="504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05;p15">
            <a:extLst>
              <a:ext uri="{FF2B5EF4-FFF2-40B4-BE49-F238E27FC236}">
                <a16:creationId xmlns:a16="http://schemas.microsoft.com/office/drawing/2014/main" id="{C6234BCD-7F53-66FC-43DE-7636AC273AED}"/>
              </a:ext>
            </a:extLst>
          </p:cNvPr>
          <p:cNvPicPr preferRelativeResize="0"/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1642069" y="2979216"/>
            <a:ext cx="1386425" cy="558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10;p15">
            <a:extLst>
              <a:ext uri="{FF2B5EF4-FFF2-40B4-BE49-F238E27FC236}">
                <a16:creationId xmlns:a16="http://schemas.microsoft.com/office/drawing/2014/main" id="{BB3E63DC-2A19-3A04-8912-1BB344DB7BA9}"/>
              </a:ext>
            </a:extLst>
          </p:cNvPr>
          <p:cNvPicPr preferRelativeResize="0"/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1642069" y="2161929"/>
            <a:ext cx="1344923" cy="564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13;p15">
            <a:extLst>
              <a:ext uri="{FF2B5EF4-FFF2-40B4-BE49-F238E27FC236}">
                <a16:creationId xmlns:a16="http://schemas.microsoft.com/office/drawing/2014/main" id="{78C1F535-12E2-0956-C0B4-E03403EB9EFE}"/>
              </a:ext>
            </a:extLst>
          </p:cNvPr>
          <p:cNvPicPr preferRelativeResize="0"/>
          <p:nvPr/>
        </p:nvPicPr>
        <p:blipFill>
          <a:blip r:embed="rId6">
            <a:alphaModFix amt="50000"/>
          </a:blip>
          <a:stretch>
            <a:fillRect/>
          </a:stretch>
        </p:blipFill>
        <p:spPr>
          <a:xfrm>
            <a:off x="1657611" y="3895929"/>
            <a:ext cx="1329381" cy="52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16;p15">
            <a:extLst>
              <a:ext uri="{FF2B5EF4-FFF2-40B4-BE49-F238E27FC236}">
                <a16:creationId xmlns:a16="http://schemas.microsoft.com/office/drawing/2014/main" id="{D58C4A5D-7D3D-C654-C02D-DF1BCD70CD9E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728238" y="4777194"/>
            <a:ext cx="1624562" cy="558103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121;p15">
            <a:extLst>
              <a:ext uri="{FF2B5EF4-FFF2-40B4-BE49-F238E27FC236}">
                <a16:creationId xmlns:a16="http://schemas.microsoft.com/office/drawing/2014/main" id="{C89C1343-F546-48AC-1A8B-C7AB7DC96176}"/>
              </a:ext>
            </a:extLst>
          </p:cNvPr>
          <p:cNvSpPr txBox="1"/>
          <p:nvPr/>
        </p:nvSpPr>
        <p:spPr>
          <a:xfrm>
            <a:off x="3310942" y="4777194"/>
            <a:ext cx="1280821" cy="6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i="1" err="1">
                <a:solidFill>
                  <a:schemeClr val="dk1"/>
                </a:solidFill>
                <a:latin typeface="Playfair Display" panose="00000500000000000000" pitchFamily="2" charset="0"/>
                <a:ea typeface="Montserrat Medium"/>
                <a:cs typeface="Montserrat Medium"/>
                <a:sym typeface="Montserrat Medium"/>
              </a:rPr>
              <a:t>ou</a:t>
            </a:r>
            <a:endParaRPr sz="2400" i="1">
              <a:solidFill>
                <a:schemeClr val="dk1"/>
              </a:solidFill>
              <a:latin typeface="Playfair Display" panose="00000500000000000000" pitchFamily="2" charset="0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E2C2E5-D049-2798-49DC-643A569F1CD9}"/>
              </a:ext>
            </a:extLst>
          </p:cNvPr>
          <p:cNvSpPr/>
          <p:nvPr/>
        </p:nvSpPr>
        <p:spPr>
          <a:xfrm>
            <a:off x="3982810" y="799673"/>
            <a:ext cx="7994458" cy="6370320"/>
          </a:xfrm>
          <a:prstGeom prst="rect">
            <a:avLst/>
          </a:prstGeom>
          <a:ln w="28575">
            <a:solidFill>
              <a:srgbClr val="3380A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Google Shape;118;p15">
            <a:extLst>
              <a:ext uri="{FF2B5EF4-FFF2-40B4-BE49-F238E27FC236}">
                <a16:creationId xmlns:a16="http://schemas.microsoft.com/office/drawing/2014/main" id="{43CC2938-C217-B7E5-3842-3A7123CAD568}"/>
              </a:ext>
            </a:extLst>
          </p:cNvPr>
          <p:cNvSpPr txBox="1"/>
          <p:nvPr/>
        </p:nvSpPr>
        <p:spPr>
          <a:xfrm>
            <a:off x="6726799" y="829955"/>
            <a:ext cx="5132400" cy="680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dirty="0">
                <a:solidFill>
                  <a:srgbClr val="313E5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Alternate Ending</a:t>
            </a:r>
            <a:endParaRPr sz="3600" b="1" dirty="0">
              <a:solidFill>
                <a:srgbClr val="313E5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13" name="Google Shape;119;p15">
            <a:extLst>
              <a:ext uri="{FF2B5EF4-FFF2-40B4-BE49-F238E27FC236}">
                <a16:creationId xmlns:a16="http://schemas.microsoft.com/office/drawing/2014/main" id="{8F40523A-3449-9D8A-1BBF-23CCEC52765E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270255" y="1563660"/>
            <a:ext cx="2550483" cy="108559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21;p15">
            <a:extLst>
              <a:ext uri="{FF2B5EF4-FFF2-40B4-BE49-F238E27FC236}">
                <a16:creationId xmlns:a16="http://schemas.microsoft.com/office/drawing/2014/main" id="{32F27C08-E21D-30B6-F159-64BAE1317F0F}"/>
              </a:ext>
            </a:extLst>
          </p:cNvPr>
          <p:cNvSpPr txBox="1"/>
          <p:nvPr/>
        </p:nvSpPr>
        <p:spPr>
          <a:xfrm>
            <a:off x="4267422" y="2096204"/>
            <a:ext cx="7591526" cy="1937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>
              <a:lnSpc>
                <a:spcPct val="107000"/>
              </a:lnSpc>
              <a:spcAft>
                <a:spcPts val="800"/>
              </a:spcAft>
            </a:pPr>
            <a:endParaRPr lang="en-GB" sz="2500" kern="100">
              <a:solidFill>
                <a:schemeClr val="dk1"/>
              </a:solidFill>
              <a:latin typeface="Montserrat" panose="00000500000000000000" pitchFamily="2" charset="0"/>
              <a:ea typeface="Montserrat Medium"/>
              <a:cs typeface="Times New Roman" panose="02020603050405020304" pitchFamily="18" charset="0"/>
              <a:sym typeface="Montserrat Medium"/>
            </a:endParaRPr>
          </a:p>
        </p:txBody>
      </p:sp>
      <p:sp>
        <p:nvSpPr>
          <p:cNvPr id="18" name="Google Shape;121;p15">
            <a:extLst>
              <a:ext uri="{FF2B5EF4-FFF2-40B4-BE49-F238E27FC236}">
                <a16:creationId xmlns:a16="http://schemas.microsoft.com/office/drawing/2014/main" id="{E344DB26-9848-FC17-A585-86683D3D9C8F}"/>
              </a:ext>
            </a:extLst>
          </p:cNvPr>
          <p:cNvSpPr txBox="1"/>
          <p:nvPr/>
        </p:nvSpPr>
        <p:spPr>
          <a:xfrm>
            <a:off x="3973711" y="244772"/>
            <a:ext cx="2753088" cy="468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kern="100">
                <a:effectLst/>
                <a:latin typeface="Montserra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Activity B</a:t>
            </a:r>
            <a:endParaRPr lang="en-GB">
              <a:solidFill>
                <a:schemeClr val="dk1"/>
              </a:solidFill>
              <a:latin typeface="Montserrat" panose="00000500000000000000" pitchFamily="2" charset="0"/>
              <a:ea typeface="Montserrat Medium"/>
              <a:cs typeface="Montserrat Medium"/>
              <a:sym typeface="Montserrat Medium"/>
            </a:endParaRPr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F2B63883-8CAC-DE28-D6FD-FABE60A8AB94}"/>
              </a:ext>
            </a:extLst>
          </p:cNvPr>
          <p:cNvGrpSpPr/>
          <p:nvPr/>
        </p:nvGrpSpPr>
        <p:grpSpPr>
          <a:xfrm>
            <a:off x="-2389817" y="-157776"/>
            <a:ext cx="3536973" cy="16382144"/>
            <a:chOff x="-2126387" y="-8825546"/>
            <a:chExt cx="3536973" cy="16382144"/>
          </a:xfrm>
        </p:grpSpPr>
        <p:sp>
          <p:nvSpPr>
            <p:cNvPr id="101" name="Freeform 6">
              <a:extLst>
                <a:ext uri="{FF2B5EF4-FFF2-40B4-BE49-F238E27FC236}">
                  <a16:creationId xmlns:a16="http://schemas.microsoft.com/office/drawing/2014/main" id="{7E2F081A-34BC-D5BF-C746-FAAF4ED08954}"/>
                </a:ext>
              </a:extLst>
            </p:cNvPr>
            <p:cNvSpPr/>
            <p:nvPr/>
          </p:nvSpPr>
          <p:spPr>
            <a:xfrm rot="680133">
              <a:off x="-1028587" y="987104"/>
              <a:ext cx="2134389" cy="1281237"/>
            </a:xfrm>
            <a:custGeom>
              <a:avLst/>
              <a:gdLst/>
              <a:ahLst/>
              <a:cxnLst/>
              <a:rect l="l" t="t" r="r" b="b"/>
              <a:pathLst>
                <a:path w="4224181" h="2142812">
                  <a:moveTo>
                    <a:pt x="0" y="0"/>
                  </a:moveTo>
                  <a:lnTo>
                    <a:pt x="4224181" y="0"/>
                  </a:lnTo>
                  <a:lnTo>
                    <a:pt x="4224181" y="2142812"/>
                  </a:lnTo>
                  <a:lnTo>
                    <a:pt x="0" y="21428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2" name="Freeform 7">
              <a:extLst>
                <a:ext uri="{FF2B5EF4-FFF2-40B4-BE49-F238E27FC236}">
                  <a16:creationId xmlns:a16="http://schemas.microsoft.com/office/drawing/2014/main" id="{1A48157A-DEC8-64F8-DF91-28EEBCE25DF6}"/>
                </a:ext>
              </a:extLst>
            </p:cNvPr>
            <p:cNvSpPr/>
            <p:nvPr/>
          </p:nvSpPr>
          <p:spPr>
            <a:xfrm rot="1276108" flipH="1">
              <a:off x="417266" y="611253"/>
              <a:ext cx="984023" cy="494048"/>
            </a:xfrm>
            <a:custGeom>
              <a:avLst/>
              <a:gdLst/>
              <a:ahLst/>
              <a:cxnLst/>
              <a:rect l="l" t="t" r="r" b="b"/>
              <a:pathLst>
                <a:path w="2882504" h="1624684">
                  <a:moveTo>
                    <a:pt x="2882504" y="0"/>
                  </a:moveTo>
                  <a:lnTo>
                    <a:pt x="0" y="0"/>
                  </a:lnTo>
                  <a:lnTo>
                    <a:pt x="0" y="1624684"/>
                  </a:lnTo>
                  <a:lnTo>
                    <a:pt x="2882504" y="1624684"/>
                  </a:lnTo>
                  <a:lnTo>
                    <a:pt x="2882504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3" name="Freeform 8">
              <a:extLst>
                <a:ext uri="{FF2B5EF4-FFF2-40B4-BE49-F238E27FC236}">
                  <a16:creationId xmlns:a16="http://schemas.microsoft.com/office/drawing/2014/main" id="{E97EA478-9FA3-2B91-03A0-A7B293409B04}"/>
                </a:ext>
              </a:extLst>
            </p:cNvPr>
            <p:cNvSpPr/>
            <p:nvPr/>
          </p:nvSpPr>
          <p:spPr>
            <a:xfrm rot="20979413">
              <a:off x="-1215809" y="-33827"/>
              <a:ext cx="1038314" cy="556262"/>
            </a:xfrm>
            <a:custGeom>
              <a:avLst/>
              <a:gdLst/>
              <a:ahLst/>
              <a:cxnLst/>
              <a:rect l="l" t="t" r="r" b="b"/>
              <a:pathLst>
                <a:path w="2054933" h="930324">
                  <a:moveTo>
                    <a:pt x="0" y="0"/>
                  </a:moveTo>
                  <a:lnTo>
                    <a:pt x="2054933" y="0"/>
                  </a:lnTo>
                  <a:lnTo>
                    <a:pt x="2054933" y="930324"/>
                  </a:lnTo>
                  <a:lnTo>
                    <a:pt x="0" y="9303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5" name="Freeform 11">
              <a:extLst>
                <a:ext uri="{FF2B5EF4-FFF2-40B4-BE49-F238E27FC236}">
                  <a16:creationId xmlns:a16="http://schemas.microsoft.com/office/drawing/2014/main" id="{2EF25C2E-3967-C5A4-0483-BF5AA44EFD08}"/>
                </a:ext>
              </a:extLst>
            </p:cNvPr>
            <p:cNvSpPr/>
            <p:nvPr/>
          </p:nvSpPr>
          <p:spPr>
            <a:xfrm rot="2072465">
              <a:off x="-374661" y="2673099"/>
              <a:ext cx="903788" cy="484192"/>
            </a:xfrm>
            <a:custGeom>
              <a:avLst/>
              <a:gdLst/>
              <a:ahLst/>
              <a:cxnLst/>
              <a:rect l="l" t="t" r="r" b="b"/>
              <a:pathLst>
                <a:path w="1788692" h="809790">
                  <a:moveTo>
                    <a:pt x="0" y="0"/>
                  </a:moveTo>
                  <a:lnTo>
                    <a:pt x="1788692" y="0"/>
                  </a:lnTo>
                  <a:lnTo>
                    <a:pt x="1788692" y="809790"/>
                  </a:lnTo>
                  <a:lnTo>
                    <a:pt x="0" y="8097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6" name="Freeform 12">
              <a:extLst>
                <a:ext uri="{FF2B5EF4-FFF2-40B4-BE49-F238E27FC236}">
                  <a16:creationId xmlns:a16="http://schemas.microsoft.com/office/drawing/2014/main" id="{372F6349-F2E9-3A4D-8816-422081789ACD}"/>
                </a:ext>
              </a:extLst>
            </p:cNvPr>
            <p:cNvSpPr/>
            <p:nvPr/>
          </p:nvSpPr>
          <p:spPr>
            <a:xfrm rot="21099091">
              <a:off x="-689627" y="3139959"/>
              <a:ext cx="1456468" cy="971437"/>
            </a:xfrm>
            <a:custGeom>
              <a:avLst/>
              <a:gdLst/>
              <a:ahLst/>
              <a:cxnLst/>
              <a:rect l="l" t="t" r="r" b="b"/>
              <a:pathLst>
                <a:path w="2882504" h="1624684">
                  <a:moveTo>
                    <a:pt x="0" y="0"/>
                  </a:moveTo>
                  <a:lnTo>
                    <a:pt x="2882504" y="0"/>
                  </a:lnTo>
                  <a:lnTo>
                    <a:pt x="2882504" y="1624684"/>
                  </a:lnTo>
                  <a:lnTo>
                    <a:pt x="0" y="16246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7" name="Freeform 13">
              <a:extLst>
                <a:ext uri="{FF2B5EF4-FFF2-40B4-BE49-F238E27FC236}">
                  <a16:creationId xmlns:a16="http://schemas.microsoft.com/office/drawing/2014/main" id="{3BD36D95-B0BF-F861-6B89-E32CD1E1D1A5}"/>
                </a:ext>
              </a:extLst>
            </p:cNvPr>
            <p:cNvSpPr/>
            <p:nvPr/>
          </p:nvSpPr>
          <p:spPr>
            <a:xfrm rot="305764" flipH="1">
              <a:off x="-1942078" y="4231229"/>
              <a:ext cx="2134389" cy="1281237"/>
            </a:xfrm>
            <a:custGeom>
              <a:avLst/>
              <a:gdLst/>
              <a:ahLst/>
              <a:cxnLst/>
              <a:rect l="l" t="t" r="r" b="b"/>
              <a:pathLst>
                <a:path w="4224181" h="2142812">
                  <a:moveTo>
                    <a:pt x="4224181" y="0"/>
                  </a:moveTo>
                  <a:lnTo>
                    <a:pt x="0" y="0"/>
                  </a:lnTo>
                  <a:lnTo>
                    <a:pt x="0" y="2142812"/>
                  </a:lnTo>
                  <a:lnTo>
                    <a:pt x="4224181" y="2142812"/>
                  </a:lnTo>
                  <a:lnTo>
                    <a:pt x="4224181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8" name="Freeform 14">
              <a:extLst>
                <a:ext uri="{FF2B5EF4-FFF2-40B4-BE49-F238E27FC236}">
                  <a16:creationId xmlns:a16="http://schemas.microsoft.com/office/drawing/2014/main" id="{29BA4403-970A-817A-2DA8-BCC95FB1462D}"/>
                </a:ext>
              </a:extLst>
            </p:cNvPr>
            <p:cNvSpPr/>
            <p:nvPr/>
          </p:nvSpPr>
          <p:spPr>
            <a:xfrm rot="18477959" flipH="1">
              <a:off x="-319400" y="-640505"/>
              <a:ext cx="1723516" cy="820918"/>
            </a:xfrm>
            <a:custGeom>
              <a:avLst/>
              <a:gdLst/>
              <a:ahLst/>
              <a:cxnLst/>
              <a:rect l="l" t="t" r="r" b="b"/>
              <a:pathLst>
                <a:path w="2882504" h="1624684">
                  <a:moveTo>
                    <a:pt x="2882504" y="0"/>
                  </a:moveTo>
                  <a:lnTo>
                    <a:pt x="0" y="0"/>
                  </a:lnTo>
                  <a:lnTo>
                    <a:pt x="0" y="1624684"/>
                  </a:lnTo>
                  <a:lnTo>
                    <a:pt x="2882504" y="1624684"/>
                  </a:lnTo>
                  <a:lnTo>
                    <a:pt x="2882504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9" name="Freeform 16">
              <a:extLst>
                <a:ext uri="{FF2B5EF4-FFF2-40B4-BE49-F238E27FC236}">
                  <a16:creationId xmlns:a16="http://schemas.microsoft.com/office/drawing/2014/main" id="{EE07E359-780C-692D-C740-EEAE73E7F01D}"/>
                </a:ext>
              </a:extLst>
            </p:cNvPr>
            <p:cNvSpPr/>
            <p:nvPr/>
          </p:nvSpPr>
          <p:spPr>
            <a:xfrm rot="21039327">
              <a:off x="-175899" y="5501848"/>
              <a:ext cx="1069239" cy="501370"/>
            </a:xfrm>
            <a:custGeom>
              <a:avLst/>
              <a:gdLst/>
              <a:ahLst/>
              <a:cxnLst/>
              <a:rect l="l" t="t" r="r" b="b"/>
              <a:pathLst>
                <a:path w="2116137" h="838519">
                  <a:moveTo>
                    <a:pt x="0" y="0"/>
                  </a:moveTo>
                  <a:lnTo>
                    <a:pt x="2116137" y="0"/>
                  </a:lnTo>
                  <a:lnTo>
                    <a:pt x="2116137" y="838519"/>
                  </a:lnTo>
                  <a:lnTo>
                    <a:pt x="0" y="8385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20" name="Freeform 18">
              <a:extLst>
                <a:ext uri="{FF2B5EF4-FFF2-40B4-BE49-F238E27FC236}">
                  <a16:creationId xmlns:a16="http://schemas.microsoft.com/office/drawing/2014/main" id="{12153123-D952-714E-538C-F35ADA5D1E52}"/>
                </a:ext>
              </a:extLst>
            </p:cNvPr>
            <p:cNvSpPr/>
            <p:nvPr/>
          </p:nvSpPr>
          <p:spPr>
            <a:xfrm rot="19833555" flipH="1">
              <a:off x="186933" y="4765117"/>
              <a:ext cx="974797" cy="585154"/>
            </a:xfrm>
            <a:custGeom>
              <a:avLst/>
              <a:gdLst/>
              <a:ahLst/>
              <a:cxnLst/>
              <a:rect l="l" t="t" r="r" b="b"/>
              <a:pathLst>
                <a:path w="1929226" h="978644">
                  <a:moveTo>
                    <a:pt x="1929227" y="0"/>
                  </a:moveTo>
                  <a:lnTo>
                    <a:pt x="0" y="0"/>
                  </a:lnTo>
                  <a:lnTo>
                    <a:pt x="0" y="978644"/>
                  </a:lnTo>
                  <a:lnTo>
                    <a:pt x="1929227" y="978644"/>
                  </a:lnTo>
                  <a:lnTo>
                    <a:pt x="1929227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21" name="Freeform 20">
              <a:extLst>
                <a:ext uri="{FF2B5EF4-FFF2-40B4-BE49-F238E27FC236}">
                  <a16:creationId xmlns:a16="http://schemas.microsoft.com/office/drawing/2014/main" id="{81413F74-6151-83DF-2D90-5A4B4323CFDA}"/>
                </a:ext>
              </a:extLst>
            </p:cNvPr>
            <p:cNvSpPr/>
            <p:nvPr/>
          </p:nvSpPr>
          <p:spPr>
            <a:xfrm rot="1952506">
              <a:off x="-1166832" y="-1087482"/>
              <a:ext cx="1396550" cy="748183"/>
            </a:xfrm>
            <a:custGeom>
              <a:avLst/>
              <a:gdLst/>
              <a:ahLst/>
              <a:cxnLst/>
              <a:rect l="l" t="t" r="r" b="b"/>
              <a:pathLst>
                <a:path w="2763920" h="1251302">
                  <a:moveTo>
                    <a:pt x="0" y="0"/>
                  </a:moveTo>
                  <a:lnTo>
                    <a:pt x="2763920" y="0"/>
                  </a:lnTo>
                  <a:lnTo>
                    <a:pt x="2763920" y="1251302"/>
                  </a:lnTo>
                  <a:lnTo>
                    <a:pt x="0" y="12513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22" name="Freeform 22">
              <a:extLst>
                <a:ext uri="{FF2B5EF4-FFF2-40B4-BE49-F238E27FC236}">
                  <a16:creationId xmlns:a16="http://schemas.microsoft.com/office/drawing/2014/main" id="{92D34B15-9BED-71D8-E467-247527661051}"/>
                </a:ext>
              </a:extLst>
            </p:cNvPr>
            <p:cNvSpPr/>
            <p:nvPr/>
          </p:nvSpPr>
          <p:spPr>
            <a:xfrm rot="21338538">
              <a:off x="33400" y="4115736"/>
              <a:ext cx="1132049" cy="606480"/>
            </a:xfrm>
            <a:custGeom>
              <a:avLst/>
              <a:gdLst/>
              <a:ahLst/>
              <a:cxnLst/>
              <a:rect l="l" t="t" r="r" b="b"/>
              <a:pathLst>
                <a:path w="2240444" h="1014310">
                  <a:moveTo>
                    <a:pt x="0" y="0"/>
                  </a:moveTo>
                  <a:lnTo>
                    <a:pt x="2240444" y="0"/>
                  </a:lnTo>
                  <a:lnTo>
                    <a:pt x="2240444" y="1014310"/>
                  </a:lnTo>
                  <a:lnTo>
                    <a:pt x="0" y="10143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23" name="Freeform 23">
              <a:extLst>
                <a:ext uri="{FF2B5EF4-FFF2-40B4-BE49-F238E27FC236}">
                  <a16:creationId xmlns:a16="http://schemas.microsoft.com/office/drawing/2014/main" id="{76BA39B7-1505-9CC8-066F-B257807BF19A}"/>
                </a:ext>
              </a:extLst>
            </p:cNvPr>
            <p:cNvSpPr/>
            <p:nvPr/>
          </p:nvSpPr>
          <p:spPr>
            <a:xfrm rot="748136">
              <a:off x="895779" y="156160"/>
              <a:ext cx="514807" cy="224273"/>
            </a:xfrm>
            <a:custGeom>
              <a:avLst/>
              <a:gdLst/>
              <a:ahLst/>
              <a:cxnLst/>
              <a:rect l="l" t="t" r="r" b="b"/>
              <a:pathLst>
                <a:path w="1953470" h="774062">
                  <a:moveTo>
                    <a:pt x="0" y="0"/>
                  </a:moveTo>
                  <a:lnTo>
                    <a:pt x="1953469" y="0"/>
                  </a:lnTo>
                  <a:lnTo>
                    <a:pt x="1953469" y="774063"/>
                  </a:lnTo>
                  <a:lnTo>
                    <a:pt x="0" y="7740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24" name="Freeform 24">
              <a:extLst>
                <a:ext uri="{FF2B5EF4-FFF2-40B4-BE49-F238E27FC236}">
                  <a16:creationId xmlns:a16="http://schemas.microsoft.com/office/drawing/2014/main" id="{E60C7BEF-B390-81ED-42C9-91199BD7C94E}"/>
                </a:ext>
              </a:extLst>
            </p:cNvPr>
            <p:cNvSpPr/>
            <p:nvPr/>
          </p:nvSpPr>
          <p:spPr>
            <a:xfrm rot="20979413">
              <a:off x="-73822" y="-1373282"/>
              <a:ext cx="1038314" cy="556262"/>
            </a:xfrm>
            <a:custGeom>
              <a:avLst/>
              <a:gdLst/>
              <a:ahLst/>
              <a:cxnLst/>
              <a:rect l="l" t="t" r="r" b="b"/>
              <a:pathLst>
                <a:path w="2054933" h="930324">
                  <a:moveTo>
                    <a:pt x="0" y="0"/>
                  </a:moveTo>
                  <a:lnTo>
                    <a:pt x="2054933" y="0"/>
                  </a:lnTo>
                  <a:lnTo>
                    <a:pt x="2054933" y="930324"/>
                  </a:lnTo>
                  <a:lnTo>
                    <a:pt x="0" y="9303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25" name="Freeform 27">
              <a:extLst>
                <a:ext uri="{FF2B5EF4-FFF2-40B4-BE49-F238E27FC236}">
                  <a16:creationId xmlns:a16="http://schemas.microsoft.com/office/drawing/2014/main" id="{8979CB0E-B756-E943-C405-ABA27C1E1B45}"/>
                </a:ext>
              </a:extLst>
            </p:cNvPr>
            <p:cNvSpPr/>
            <p:nvPr/>
          </p:nvSpPr>
          <p:spPr>
            <a:xfrm rot="187462" flipH="1">
              <a:off x="453409" y="2764283"/>
              <a:ext cx="670822" cy="314551"/>
            </a:xfrm>
            <a:custGeom>
              <a:avLst/>
              <a:gdLst/>
              <a:ahLst/>
              <a:cxnLst/>
              <a:rect l="l" t="t" r="r" b="b"/>
              <a:pathLst>
                <a:path w="1327628" h="526073">
                  <a:moveTo>
                    <a:pt x="1327629" y="0"/>
                  </a:moveTo>
                  <a:lnTo>
                    <a:pt x="0" y="0"/>
                  </a:lnTo>
                  <a:lnTo>
                    <a:pt x="0" y="526073"/>
                  </a:lnTo>
                  <a:lnTo>
                    <a:pt x="1327629" y="526073"/>
                  </a:lnTo>
                  <a:lnTo>
                    <a:pt x="1327629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26" name="Freeform 31">
              <a:extLst>
                <a:ext uri="{FF2B5EF4-FFF2-40B4-BE49-F238E27FC236}">
                  <a16:creationId xmlns:a16="http://schemas.microsoft.com/office/drawing/2014/main" id="{33A49625-8319-9F89-C3FB-4A99A6493735}"/>
                </a:ext>
              </a:extLst>
            </p:cNvPr>
            <p:cNvSpPr/>
            <p:nvPr/>
          </p:nvSpPr>
          <p:spPr>
            <a:xfrm rot="748136">
              <a:off x="-102924" y="2087005"/>
              <a:ext cx="954758" cy="480597"/>
            </a:xfrm>
            <a:custGeom>
              <a:avLst/>
              <a:gdLst/>
              <a:ahLst/>
              <a:cxnLst/>
              <a:rect l="l" t="t" r="r" b="b"/>
              <a:pathLst>
                <a:path w="2655257" h="1052145">
                  <a:moveTo>
                    <a:pt x="0" y="0"/>
                  </a:moveTo>
                  <a:lnTo>
                    <a:pt x="2655257" y="0"/>
                  </a:lnTo>
                  <a:lnTo>
                    <a:pt x="2655257" y="1052145"/>
                  </a:lnTo>
                  <a:lnTo>
                    <a:pt x="0" y="10521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27" name="Freeform 32">
              <a:extLst>
                <a:ext uri="{FF2B5EF4-FFF2-40B4-BE49-F238E27FC236}">
                  <a16:creationId xmlns:a16="http://schemas.microsoft.com/office/drawing/2014/main" id="{9200D019-ADBE-B6B9-4465-7E825E81D973}"/>
                </a:ext>
              </a:extLst>
            </p:cNvPr>
            <p:cNvSpPr/>
            <p:nvPr/>
          </p:nvSpPr>
          <p:spPr>
            <a:xfrm rot="20538417">
              <a:off x="-373907" y="591393"/>
              <a:ext cx="630772" cy="420713"/>
            </a:xfrm>
            <a:custGeom>
              <a:avLst/>
              <a:gdLst/>
              <a:ahLst/>
              <a:cxnLst/>
              <a:rect l="l" t="t" r="r" b="b"/>
              <a:pathLst>
                <a:path w="1248364" h="703624">
                  <a:moveTo>
                    <a:pt x="0" y="0"/>
                  </a:moveTo>
                  <a:lnTo>
                    <a:pt x="1248364" y="0"/>
                  </a:lnTo>
                  <a:lnTo>
                    <a:pt x="1248364" y="703624"/>
                  </a:lnTo>
                  <a:lnTo>
                    <a:pt x="0" y="7036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28" name="Freeform 34">
              <a:extLst>
                <a:ext uri="{FF2B5EF4-FFF2-40B4-BE49-F238E27FC236}">
                  <a16:creationId xmlns:a16="http://schemas.microsoft.com/office/drawing/2014/main" id="{65FDFADE-F98B-F960-AFFD-0BE9E0DEFD12}"/>
                </a:ext>
              </a:extLst>
            </p:cNvPr>
            <p:cNvSpPr/>
            <p:nvPr/>
          </p:nvSpPr>
          <p:spPr>
            <a:xfrm rot="680133">
              <a:off x="-1469711" y="6275361"/>
              <a:ext cx="2134389" cy="1281237"/>
            </a:xfrm>
            <a:custGeom>
              <a:avLst/>
              <a:gdLst/>
              <a:ahLst/>
              <a:cxnLst/>
              <a:rect l="l" t="t" r="r" b="b"/>
              <a:pathLst>
                <a:path w="4224181" h="2142812">
                  <a:moveTo>
                    <a:pt x="0" y="0"/>
                  </a:moveTo>
                  <a:lnTo>
                    <a:pt x="4224181" y="0"/>
                  </a:lnTo>
                  <a:lnTo>
                    <a:pt x="4224181" y="2142811"/>
                  </a:lnTo>
                  <a:lnTo>
                    <a:pt x="0" y="21428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29" name="Freeform 36">
              <a:extLst>
                <a:ext uri="{FF2B5EF4-FFF2-40B4-BE49-F238E27FC236}">
                  <a16:creationId xmlns:a16="http://schemas.microsoft.com/office/drawing/2014/main" id="{308AD6FE-15D5-AC67-8EF3-C9CBC36893CC}"/>
                </a:ext>
              </a:extLst>
            </p:cNvPr>
            <p:cNvSpPr/>
            <p:nvPr/>
          </p:nvSpPr>
          <p:spPr>
            <a:xfrm rot="743855">
              <a:off x="156675" y="6155319"/>
              <a:ext cx="1038314" cy="556262"/>
            </a:xfrm>
            <a:custGeom>
              <a:avLst/>
              <a:gdLst/>
              <a:ahLst/>
              <a:cxnLst/>
              <a:rect l="l" t="t" r="r" b="b"/>
              <a:pathLst>
                <a:path w="2054933" h="930324">
                  <a:moveTo>
                    <a:pt x="0" y="0"/>
                  </a:moveTo>
                  <a:lnTo>
                    <a:pt x="2054932" y="0"/>
                  </a:lnTo>
                  <a:lnTo>
                    <a:pt x="2054932" y="930325"/>
                  </a:lnTo>
                  <a:lnTo>
                    <a:pt x="0" y="9303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30" name="Freeform 6">
              <a:extLst>
                <a:ext uri="{FF2B5EF4-FFF2-40B4-BE49-F238E27FC236}">
                  <a16:creationId xmlns:a16="http://schemas.microsoft.com/office/drawing/2014/main" id="{4B1A84A6-725A-6056-1CDE-926D138DC362}"/>
                </a:ext>
              </a:extLst>
            </p:cNvPr>
            <p:cNvSpPr/>
            <p:nvPr/>
          </p:nvSpPr>
          <p:spPr>
            <a:xfrm rot="680133">
              <a:off x="-1410993" y="-6186667"/>
              <a:ext cx="1370090" cy="804917"/>
            </a:xfrm>
            <a:custGeom>
              <a:avLst/>
              <a:gdLst/>
              <a:ahLst/>
              <a:cxnLst/>
              <a:rect l="l" t="t" r="r" b="b"/>
              <a:pathLst>
                <a:path w="4224181" h="2142812">
                  <a:moveTo>
                    <a:pt x="0" y="0"/>
                  </a:moveTo>
                  <a:lnTo>
                    <a:pt x="4224181" y="0"/>
                  </a:lnTo>
                  <a:lnTo>
                    <a:pt x="4224181" y="2142812"/>
                  </a:lnTo>
                  <a:lnTo>
                    <a:pt x="0" y="21428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31" name="Freeform 7">
              <a:extLst>
                <a:ext uri="{FF2B5EF4-FFF2-40B4-BE49-F238E27FC236}">
                  <a16:creationId xmlns:a16="http://schemas.microsoft.com/office/drawing/2014/main" id="{02BCB85E-AECE-FF4F-09DA-EAB06C84321C}"/>
                </a:ext>
              </a:extLst>
            </p:cNvPr>
            <p:cNvSpPr/>
            <p:nvPr/>
          </p:nvSpPr>
          <p:spPr>
            <a:xfrm rot="1276108" flipH="1">
              <a:off x="-372157" y="-7329605"/>
              <a:ext cx="1456468" cy="971437"/>
            </a:xfrm>
            <a:custGeom>
              <a:avLst/>
              <a:gdLst/>
              <a:ahLst/>
              <a:cxnLst/>
              <a:rect l="l" t="t" r="r" b="b"/>
              <a:pathLst>
                <a:path w="2882504" h="1624684">
                  <a:moveTo>
                    <a:pt x="2882504" y="0"/>
                  </a:moveTo>
                  <a:lnTo>
                    <a:pt x="0" y="0"/>
                  </a:lnTo>
                  <a:lnTo>
                    <a:pt x="0" y="1624684"/>
                  </a:lnTo>
                  <a:lnTo>
                    <a:pt x="2882504" y="1624684"/>
                  </a:lnTo>
                  <a:lnTo>
                    <a:pt x="2882504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32" name="Freeform 8">
              <a:extLst>
                <a:ext uri="{FF2B5EF4-FFF2-40B4-BE49-F238E27FC236}">
                  <a16:creationId xmlns:a16="http://schemas.microsoft.com/office/drawing/2014/main" id="{9F160AC2-4A45-9B7D-C550-9458B4978AE8}"/>
                </a:ext>
              </a:extLst>
            </p:cNvPr>
            <p:cNvSpPr/>
            <p:nvPr/>
          </p:nvSpPr>
          <p:spPr>
            <a:xfrm rot="3407332">
              <a:off x="-668654" y="-6435223"/>
              <a:ext cx="679436" cy="335099"/>
            </a:xfrm>
            <a:custGeom>
              <a:avLst/>
              <a:gdLst/>
              <a:ahLst/>
              <a:cxnLst/>
              <a:rect l="l" t="t" r="r" b="b"/>
              <a:pathLst>
                <a:path w="2054933" h="930324">
                  <a:moveTo>
                    <a:pt x="0" y="0"/>
                  </a:moveTo>
                  <a:lnTo>
                    <a:pt x="2054933" y="0"/>
                  </a:lnTo>
                  <a:lnTo>
                    <a:pt x="2054933" y="930324"/>
                  </a:lnTo>
                  <a:lnTo>
                    <a:pt x="0" y="9303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33" name="Freeform 11">
              <a:extLst>
                <a:ext uri="{FF2B5EF4-FFF2-40B4-BE49-F238E27FC236}">
                  <a16:creationId xmlns:a16="http://schemas.microsoft.com/office/drawing/2014/main" id="{FE428C55-691E-9F9B-BE40-F91E92BA3148}"/>
                </a:ext>
              </a:extLst>
            </p:cNvPr>
            <p:cNvSpPr/>
            <p:nvPr/>
          </p:nvSpPr>
          <p:spPr>
            <a:xfrm rot="2072465">
              <a:off x="-1336224" y="-4249746"/>
              <a:ext cx="903788" cy="484192"/>
            </a:xfrm>
            <a:custGeom>
              <a:avLst/>
              <a:gdLst/>
              <a:ahLst/>
              <a:cxnLst/>
              <a:rect l="l" t="t" r="r" b="b"/>
              <a:pathLst>
                <a:path w="1788692" h="809790">
                  <a:moveTo>
                    <a:pt x="0" y="0"/>
                  </a:moveTo>
                  <a:lnTo>
                    <a:pt x="1788692" y="0"/>
                  </a:lnTo>
                  <a:lnTo>
                    <a:pt x="1788692" y="809790"/>
                  </a:lnTo>
                  <a:lnTo>
                    <a:pt x="0" y="8097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34" name="Freeform 12">
              <a:extLst>
                <a:ext uri="{FF2B5EF4-FFF2-40B4-BE49-F238E27FC236}">
                  <a16:creationId xmlns:a16="http://schemas.microsoft.com/office/drawing/2014/main" id="{37CA6CB3-F276-0EC4-C577-02F48379C75A}"/>
                </a:ext>
              </a:extLst>
            </p:cNvPr>
            <p:cNvSpPr/>
            <p:nvPr/>
          </p:nvSpPr>
          <p:spPr>
            <a:xfrm rot="21099091">
              <a:off x="-405751" y="-5705829"/>
              <a:ext cx="1456468" cy="971437"/>
            </a:xfrm>
            <a:custGeom>
              <a:avLst/>
              <a:gdLst/>
              <a:ahLst/>
              <a:cxnLst/>
              <a:rect l="l" t="t" r="r" b="b"/>
              <a:pathLst>
                <a:path w="2882504" h="1624684">
                  <a:moveTo>
                    <a:pt x="0" y="0"/>
                  </a:moveTo>
                  <a:lnTo>
                    <a:pt x="2882504" y="0"/>
                  </a:lnTo>
                  <a:lnTo>
                    <a:pt x="2882504" y="1624684"/>
                  </a:lnTo>
                  <a:lnTo>
                    <a:pt x="0" y="16246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35" name="Freeform 13">
              <a:extLst>
                <a:ext uri="{FF2B5EF4-FFF2-40B4-BE49-F238E27FC236}">
                  <a16:creationId xmlns:a16="http://schemas.microsoft.com/office/drawing/2014/main" id="{C02AC5F2-F202-9679-35A6-FDE0F1F6FDCB}"/>
                </a:ext>
              </a:extLst>
            </p:cNvPr>
            <p:cNvSpPr/>
            <p:nvPr/>
          </p:nvSpPr>
          <p:spPr>
            <a:xfrm rot="305764" flipH="1">
              <a:off x="-2126387" y="-3882706"/>
              <a:ext cx="2134389" cy="1281237"/>
            </a:xfrm>
            <a:custGeom>
              <a:avLst/>
              <a:gdLst/>
              <a:ahLst/>
              <a:cxnLst/>
              <a:rect l="l" t="t" r="r" b="b"/>
              <a:pathLst>
                <a:path w="4224181" h="2142812">
                  <a:moveTo>
                    <a:pt x="4224181" y="0"/>
                  </a:moveTo>
                  <a:lnTo>
                    <a:pt x="0" y="0"/>
                  </a:lnTo>
                  <a:lnTo>
                    <a:pt x="0" y="2142812"/>
                  </a:lnTo>
                  <a:lnTo>
                    <a:pt x="4224181" y="2142812"/>
                  </a:lnTo>
                  <a:lnTo>
                    <a:pt x="4224181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36" name="Freeform 14">
              <a:extLst>
                <a:ext uri="{FF2B5EF4-FFF2-40B4-BE49-F238E27FC236}">
                  <a16:creationId xmlns:a16="http://schemas.microsoft.com/office/drawing/2014/main" id="{927A092E-624D-743B-090F-91154FCCAEA8}"/>
                </a:ext>
              </a:extLst>
            </p:cNvPr>
            <p:cNvSpPr/>
            <p:nvPr/>
          </p:nvSpPr>
          <p:spPr>
            <a:xfrm rot="18477959" flipH="1">
              <a:off x="-1064575" y="-8374247"/>
              <a:ext cx="1723516" cy="820918"/>
            </a:xfrm>
            <a:custGeom>
              <a:avLst/>
              <a:gdLst/>
              <a:ahLst/>
              <a:cxnLst/>
              <a:rect l="l" t="t" r="r" b="b"/>
              <a:pathLst>
                <a:path w="2882504" h="1624684">
                  <a:moveTo>
                    <a:pt x="2882504" y="0"/>
                  </a:moveTo>
                  <a:lnTo>
                    <a:pt x="0" y="0"/>
                  </a:lnTo>
                  <a:lnTo>
                    <a:pt x="0" y="1624684"/>
                  </a:lnTo>
                  <a:lnTo>
                    <a:pt x="2882504" y="1624684"/>
                  </a:lnTo>
                  <a:lnTo>
                    <a:pt x="2882504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37" name="Freeform 16">
              <a:extLst>
                <a:ext uri="{FF2B5EF4-FFF2-40B4-BE49-F238E27FC236}">
                  <a16:creationId xmlns:a16="http://schemas.microsoft.com/office/drawing/2014/main" id="{67B90546-E2FA-1261-A2AF-67D5A0219052}"/>
                </a:ext>
              </a:extLst>
            </p:cNvPr>
            <p:cNvSpPr/>
            <p:nvPr/>
          </p:nvSpPr>
          <p:spPr>
            <a:xfrm rot="21039327">
              <a:off x="-812367" y="-1784377"/>
              <a:ext cx="1069239" cy="501370"/>
            </a:xfrm>
            <a:custGeom>
              <a:avLst/>
              <a:gdLst/>
              <a:ahLst/>
              <a:cxnLst/>
              <a:rect l="l" t="t" r="r" b="b"/>
              <a:pathLst>
                <a:path w="2116137" h="838519">
                  <a:moveTo>
                    <a:pt x="0" y="0"/>
                  </a:moveTo>
                  <a:lnTo>
                    <a:pt x="2116137" y="0"/>
                  </a:lnTo>
                  <a:lnTo>
                    <a:pt x="2116137" y="838519"/>
                  </a:lnTo>
                  <a:lnTo>
                    <a:pt x="0" y="8385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38" name="Freeform 18">
              <a:extLst>
                <a:ext uri="{FF2B5EF4-FFF2-40B4-BE49-F238E27FC236}">
                  <a16:creationId xmlns:a16="http://schemas.microsoft.com/office/drawing/2014/main" id="{6C8932E5-EE61-11FC-3834-1B899FFABBCF}"/>
                </a:ext>
              </a:extLst>
            </p:cNvPr>
            <p:cNvSpPr/>
            <p:nvPr/>
          </p:nvSpPr>
          <p:spPr>
            <a:xfrm rot="19833555" flipH="1">
              <a:off x="285180" y="-2034559"/>
              <a:ext cx="974797" cy="585154"/>
            </a:xfrm>
            <a:custGeom>
              <a:avLst/>
              <a:gdLst/>
              <a:ahLst/>
              <a:cxnLst/>
              <a:rect l="l" t="t" r="r" b="b"/>
              <a:pathLst>
                <a:path w="1929226" h="978644">
                  <a:moveTo>
                    <a:pt x="1929227" y="0"/>
                  </a:moveTo>
                  <a:lnTo>
                    <a:pt x="0" y="0"/>
                  </a:lnTo>
                  <a:lnTo>
                    <a:pt x="0" y="978644"/>
                  </a:lnTo>
                  <a:lnTo>
                    <a:pt x="1929227" y="978644"/>
                  </a:lnTo>
                  <a:lnTo>
                    <a:pt x="1929227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39" name="Freeform 20">
              <a:extLst>
                <a:ext uri="{FF2B5EF4-FFF2-40B4-BE49-F238E27FC236}">
                  <a16:creationId xmlns:a16="http://schemas.microsoft.com/office/drawing/2014/main" id="{F7BFCDA6-6260-8C6B-A808-B03FF86DAD53}"/>
                </a:ext>
              </a:extLst>
            </p:cNvPr>
            <p:cNvSpPr/>
            <p:nvPr/>
          </p:nvSpPr>
          <p:spPr>
            <a:xfrm rot="1952506">
              <a:off x="-1890666" y="-8708253"/>
              <a:ext cx="1396550" cy="748183"/>
            </a:xfrm>
            <a:custGeom>
              <a:avLst/>
              <a:gdLst/>
              <a:ahLst/>
              <a:cxnLst/>
              <a:rect l="l" t="t" r="r" b="b"/>
              <a:pathLst>
                <a:path w="2763920" h="1251302">
                  <a:moveTo>
                    <a:pt x="0" y="0"/>
                  </a:moveTo>
                  <a:lnTo>
                    <a:pt x="2763920" y="0"/>
                  </a:lnTo>
                  <a:lnTo>
                    <a:pt x="2763920" y="1251302"/>
                  </a:lnTo>
                  <a:lnTo>
                    <a:pt x="0" y="12513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40" name="Freeform 22">
              <a:extLst>
                <a:ext uri="{FF2B5EF4-FFF2-40B4-BE49-F238E27FC236}">
                  <a16:creationId xmlns:a16="http://schemas.microsoft.com/office/drawing/2014/main" id="{510913F4-AAFD-421F-6FD6-6BC7A208939A}"/>
                </a:ext>
              </a:extLst>
            </p:cNvPr>
            <p:cNvSpPr/>
            <p:nvPr/>
          </p:nvSpPr>
          <p:spPr>
            <a:xfrm rot="21338538">
              <a:off x="-641257" y="-2571291"/>
              <a:ext cx="1132049" cy="606480"/>
            </a:xfrm>
            <a:custGeom>
              <a:avLst/>
              <a:gdLst/>
              <a:ahLst/>
              <a:cxnLst/>
              <a:rect l="l" t="t" r="r" b="b"/>
              <a:pathLst>
                <a:path w="2240444" h="1014310">
                  <a:moveTo>
                    <a:pt x="0" y="0"/>
                  </a:moveTo>
                  <a:lnTo>
                    <a:pt x="2240444" y="0"/>
                  </a:lnTo>
                  <a:lnTo>
                    <a:pt x="2240444" y="1014310"/>
                  </a:lnTo>
                  <a:lnTo>
                    <a:pt x="0" y="10143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41" name="Freeform 23">
              <a:extLst>
                <a:ext uri="{FF2B5EF4-FFF2-40B4-BE49-F238E27FC236}">
                  <a16:creationId xmlns:a16="http://schemas.microsoft.com/office/drawing/2014/main" id="{1D383B17-14F6-0B47-EE54-677577211ABE}"/>
                </a:ext>
              </a:extLst>
            </p:cNvPr>
            <p:cNvSpPr/>
            <p:nvPr/>
          </p:nvSpPr>
          <p:spPr>
            <a:xfrm rot="748136">
              <a:off x="36750" y="-6155333"/>
              <a:ext cx="817171" cy="373284"/>
            </a:xfrm>
            <a:custGeom>
              <a:avLst/>
              <a:gdLst/>
              <a:ahLst/>
              <a:cxnLst/>
              <a:rect l="l" t="t" r="r" b="b"/>
              <a:pathLst>
                <a:path w="1953470" h="774062">
                  <a:moveTo>
                    <a:pt x="0" y="0"/>
                  </a:moveTo>
                  <a:lnTo>
                    <a:pt x="1953469" y="0"/>
                  </a:lnTo>
                  <a:lnTo>
                    <a:pt x="1953469" y="774063"/>
                  </a:lnTo>
                  <a:lnTo>
                    <a:pt x="0" y="7740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42" name="Freeform 24">
              <a:extLst>
                <a:ext uri="{FF2B5EF4-FFF2-40B4-BE49-F238E27FC236}">
                  <a16:creationId xmlns:a16="http://schemas.microsoft.com/office/drawing/2014/main" id="{985657BF-2267-9FDC-B3BE-70E3DCCABBE2}"/>
                </a:ext>
              </a:extLst>
            </p:cNvPr>
            <p:cNvSpPr/>
            <p:nvPr/>
          </p:nvSpPr>
          <p:spPr>
            <a:xfrm rot="20979413">
              <a:off x="-1523530" y="-7060888"/>
              <a:ext cx="1038314" cy="556262"/>
            </a:xfrm>
            <a:custGeom>
              <a:avLst/>
              <a:gdLst/>
              <a:ahLst/>
              <a:cxnLst/>
              <a:rect l="l" t="t" r="r" b="b"/>
              <a:pathLst>
                <a:path w="2054933" h="930324">
                  <a:moveTo>
                    <a:pt x="0" y="0"/>
                  </a:moveTo>
                  <a:lnTo>
                    <a:pt x="2054933" y="0"/>
                  </a:lnTo>
                  <a:lnTo>
                    <a:pt x="2054933" y="930324"/>
                  </a:lnTo>
                  <a:lnTo>
                    <a:pt x="0" y="9303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43" name="Freeform 26">
              <a:extLst>
                <a:ext uri="{FF2B5EF4-FFF2-40B4-BE49-F238E27FC236}">
                  <a16:creationId xmlns:a16="http://schemas.microsoft.com/office/drawing/2014/main" id="{41AB30D3-6D4A-7A51-C9C1-88EB18E0381E}"/>
                </a:ext>
              </a:extLst>
            </p:cNvPr>
            <p:cNvSpPr/>
            <p:nvPr/>
          </p:nvSpPr>
          <p:spPr>
            <a:xfrm rot="1417969">
              <a:off x="-141554" y="-3784575"/>
              <a:ext cx="1038314" cy="556262"/>
            </a:xfrm>
            <a:custGeom>
              <a:avLst/>
              <a:gdLst/>
              <a:ahLst/>
              <a:cxnLst/>
              <a:rect l="l" t="t" r="r" b="b"/>
              <a:pathLst>
                <a:path w="2054933" h="930324">
                  <a:moveTo>
                    <a:pt x="0" y="0"/>
                  </a:moveTo>
                  <a:lnTo>
                    <a:pt x="2054932" y="0"/>
                  </a:lnTo>
                  <a:lnTo>
                    <a:pt x="2054932" y="930324"/>
                  </a:lnTo>
                  <a:lnTo>
                    <a:pt x="0" y="9303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44" name="Freeform 27">
              <a:extLst>
                <a:ext uri="{FF2B5EF4-FFF2-40B4-BE49-F238E27FC236}">
                  <a16:creationId xmlns:a16="http://schemas.microsoft.com/office/drawing/2014/main" id="{BC676667-5B0A-40DF-ED1A-71E8F882BEDA}"/>
                </a:ext>
              </a:extLst>
            </p:cNvPr>
            <p:cNvSpPr/>
            <p:nvPr/>
          </p:nvSpPr>
          <p:spPr>
            <a:xfrm rot="187462" flipH="1">
              <a:off x="150016" y="-3077411"/>
              <a:ext cx="670822" cy="314551"/>
            </a:xfrm>
            <a:custGeom>
              <a:avLst/>
              <a:gdLst/>
              <a:ahLst/>
              <a:cxnLst/>
              <a:rect l="l" t="t" r="r" b="b"/>
              <a:pathLst>
                <a:path w="1327628" h="526073">
                  <a:moveTo>
                    <a:pt x="1327629" y="0"/>
                  </a:moveTo>
                  <a:lnTo>
                    <a:pt x="0" y="0"/>
                  </a:lnTo>
                  <a:lnTo>
                    <a:pt x="0" y="526073"/>
                  </a:lnTo>
                  <a:lnTo>
                    <a:pt x="1327629" y="526073"/>
                  </a:lnTo>
                  <a:lnTo>
                    <a:pt x="1327629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45" name="Freeform 29">
              <a:extLst>
                <a:ext uri="{FF2B5EF4-FFF2-40B4-BE49-F238E27FC236}">
                  <a16:creationId xmlns:a16="http://schemas.microsoft.com/office/drawing/2014/main" id="{819C6252-13D3-CB8F-0975-0D4FDB7E95BE}"/>
                </a:ext>
              </a:extLst>
            </p:cNvPr>
            <p:cNvSpPr/>
            <p:nvPr/>
          </p:nvSpPr>
          <p:spPr>
            <a:xfrm rot="21338538">
              <a:off x="95098" y="-7843308"/>
              <a:ext cx="1132049" cy="606480"/>
            </a:xfrm>
            <a:custGeom>
              <a:avLst/>
              <a:gdLst/>
              <a:ahLst/>
              <a:cxnLst/>
              <a:rect l="l" t="t" r="r" b="b"/>
              <a:pathLst>
                <a:path w="2240444" h="1014310">
                  <a:moveTo>
                    <a:pt x="0" y="0"/>
                  </a:moveTo>
                  <a:lnTo>
                    <a:pt x="2240444" y="0"/>
                  </a:lnTo>
                  <a:lnTo>
                    <a:pt x="2240444" y="1014310"/>
                  </a:lnTo>
                  <a:lnTo>
                    <a:pt x="0" y="10143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46" name="Freeform 31">
              <a:extLst>
                <a:ext uri="{FF2B5EF4-FFF2-40B4-BE49-F238E27FC236}">
                  <a16:creationId xmlns:a16="http://schemas.microsoft.com/office/drawing/2014/main" id="{9F37EC99-C2F4-9BEF-1998-00E0D692AC8F}"/>
                </a:ext>
              </a:extLst>
            </p:cNvPr>
            <p:cNvSpPr/>
            <p:nvPr/>
          </p:nvSpPr>
          <p:spPr>
            <a:xfrm rot="748136">
              <a:off x="-630629" y="-4640200"/>
              <a:ext cx="1341645" cy="629102"/>
            </a:xfrm>
            <a:custGeom>
              <a:avLst/>
              <a:gdLst/>
              <a:ahLst/>
              <a:cxnLst/>
              <a:rect l="l" t="t" r="r" b="b"/>
              <a:pathLst>
                <a:path w="2655257" h="1052145">
                  <a:moveTo>
                    <a:pt x="0" y="0"/>
                  </a:moveTo>
                  <a:lnTo>
                    <a:pt x="2655257" y="0"/>
                  </a:lnTo>
                  <a:lnTo>
                    <a:pt x="2655257" y="1052145"/>
                  </a:lnTo>
                  <a:lnTo>
                    <a:pt x="0" y="10521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47" name="Freeform 32">
              <a:extLst>
                <a:ext uri="{FF2B5EF4-FFF2-40B4-BE49-F238E27FC236}">
                  <a16:creationId xmlns:a16="http://schemas.microsoft.com/office/drawing/2014/main" id="{E88D86C0-4DD0-5763-F830-08AC5EF758EE}"/>
                </a:ext>
              </a:extLst>
            </p:cNvPr>
            <p:cNvSpPr/>
            <p:nvPr/>
          </p:nvSpPr>
          <p:spPr>
            <a:xfrm rot="20538417">
              <a:off x="536274" y="-2627414"/>
              <a:ext cx="630772" cy="420713"/>
            </a:xfrm>
            <a:custGeom>
              <a:avLst/>
              <a:gdLst/>
              <a:ahLst/>
              <a:cxnLst/>
              <a:rect l="l" t="t" r="r" b="b"/>
              <a:pathLst>
                <a:path w="1248364" h="703624">
                  <a:moveTo>
                    <a:pt x="0" y="0"/>
                  </a:moveTo>
                  <a:lnTo>
                    <a:pt x="1248364" y="0"/>
                  </a:lnTo>
                  <a:lnTo>
                    <a:pt x="1248364" y="703624"/>
                  </a:lnTo>
                  <a:lnTo>
                    <a:pt x="0" y="7036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48" name="Freeform 37">
              <a:extLst>
                <a:ext uri="{FF2B5EF4-FFF2-40B4-BE49-F238E27FC236}">
                  <a16:creationId xmlns:a16="http://schemas.microsoft.com/office/drawing/2014/main" id="{ED50CA54-29C7-08FB-8E54-B94AD5382F15}"/>
                </a:ext>
              </a:extLst>
            </p:cNvPr>
            <p:cNvSpPr/>
            <p:nvPr/>
          </p:nvSpPr>
          <p:spPr>
            <a:xfrm rot="20886170">
              <a:off x="-1430548" y="-5096724"/>
              <a:ext cx="1038314" cy="556262"/>
            </a:xfrm>
            <a:custGeom>
              <a:avLst/>
              <a:gdLst/>
              <a:ahLst/>
              <a:cxnLst/>
              <a:rect l="l" t="t" r="r" b="b"/>
              <a:pathLst>
                <a:path w="2054933" h="930324">
                  <a:moveTo>
                    <a:pt x="0" y="0"/>
                  </a:moveTo>
                  <a:lnTo>
                    <a:pt x="2054933" y="0"/>
                  </a:lnTo>
                  <a:lnTo>
                    <a:pt x="2054933" y="930324"/>
                  </a:lnTo>
                  <a:lnTo>
                    <a:pt x="0" y="9303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49" name="Freeform 23">
              <a:extLst>
                <a:ext uri="{FF2B5EF4-FFF2-40B4-BE49-F238E27FC236}">
                  <a16:creationId xmlns:a16="http://schemas.microsoft.com/office/drawing/2014/main" id="{F752F9D2-D49C-A2B8-5A35-263AF6D5CC7C}"/>
                </a:ext>
              </a:extLst>
            </p:cNvPr>
            <p:cNvSpPr/>
            <p:nvPr/>
          </p:nvSpPr>
          <p:spPr>
            <a:xfrm rot="748136" flipH="1" flipV="1">
              <a:off x="501286" y="-8151931"/>
              <a:ext cx="609992" cy="213542"/>
            </a:xfrm>
            <a:custGeom>
              <a:avLst/>
              <a:gdLst/>
              <a:ahLst/>
              <a:cxnLst/>
              <a:rect l="l" t="t" r="r" b="b"/>
              <a:pathLst>
                <a:path w="1953470" h="774062">
                  <a:moveTo>
                    <a:pt x="0" y="0"/>
                  </a:moveTo>
                  <a:lnTo>
                    <a:pt x="1953469" y="0"/>
                  </a:lnTo>
                  <a:lnTo>
                    <a:pt x="1953469" y="774063"/>
                  </a:lnTo>
                  <a:lnTo>
                    <a:pt x="0" y="7740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90D7C093-B0E4-D43C-2BFE-54675CF9B5AB}"/>
              </a:ext>
            </a:extLst>
          </p:cNvPr>
          <p:cNvSpPr txBox="1"/>
          <p:nvPr/>
        </p:nvSpPr>
        <p:spPr>
          <a:xfrm>
            <a:off x="4131618" y="2154617"/>
            <a:ext cx="732033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b="1" dirty="0">
                <a:solidFill>
                  <a:srgbClr val="000000"/>
                </a:solidFill>
                <a:latin typeface="Montserrat" panose="00000500000000000000" pitchFamily="2" charset="0"/>
                <a:ea typeface="Times New Roman Bold"/>
                <a:cs typeface="Times New Roman Bold"/>
                <a:sym typeface="Times New Roman Bold"/>
              </a:rPr>
              <a:t>Role Play an alternate ending.</a:t>
            </a:r>
          </a:p>
          <a:p>
            <a:pPr>
              <a:spcBef>
                <a:spcPct val="0"/>
              </a:spcBef>
            </a:pPr>
            <a:endParaRPr lang="en-US" sz="2000" b="1" dirty="0">
              <a:solidFill>
                <a:srgbClr val="000000"/>
              </a:solidFill>
              <a:latin typeface="Montserrat" panose="00000500000000000000" pitchFamily="2" charset="0"/>
              <a:ea typeface="Times New Roman Bold"/>
              <a:cs typeface="Times New Roman Bold"/>
              <a:sym typeface="Times New Roman Bold"/>
            </a:endParaRPr>
          </a:p>
          <a:p>
            <a:pPr>
              <a:spcBef>
                <a:spcPct val="0"/>
              </a:spcBef>
            </a:pPr>
            <a:r>
              <a:rPr lang="en-US" sz="2000" dirty="0">
                <a:solidFill>
                  <a:srgbClr val="000000"/>
                </a:solidFill>
                <a:latin typeface="Montserrat" panose="00000500000000000000" pitchFamily="2" charset="0"/>
                <a:ea typeface="Times New Roman"/>
                <a:cs typeface="Times New Roman"/>
                <a:sym typeface="Times New Roman"/>
              </a:rPr>
              <a:t>What would have happened if the Islanders responded differently?</a:t>
            </a:r>
          </a:p>
        </p:txBody>
      </p:sp>
    </p:spTree>
    <p:extLst>
      <p:ext uri="{BB962C8B-B14F-4D97-AF65-F5344CB8AC3E}">
        <p14:creationId xmlns:p14="http://schemas.microsoft.com/office/powerpoint/2010/main" val="28914360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07;p15">
            <a:extLst>
              <a:ext uri="{FF2B5EF4-FFF2-40B4-BE49-F238E27FC236}">
                <a16:creationId xmlns:a16="http://schemas.microsoft.com/office/drawing/2014/main" id="{B4254017-2DB8-139D-DC91-0E441E1FDD14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46503" y="1352704"/>
            <a:ext cx="1344923" cy="519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05;p15">
            <a:extLst>
              <a:ext uri="{FF2B5EF4-FFF2-40B4-BE49-F238E27FC236}">
                <a16:creationId xmlns:a16="http://schemas.microsoft.com/office/drawing/2014/main" id="{C6234BCD-7F53-66FC-43DE-7636AC273AE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9915" y="3017627"/>
            <a:ext cx="1344923" cy="519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10;p15">
            <a:extLst>
              <a:ext uri="{FF2B5EF4-FFF2-40B4-BE49-F238E27FC236}">
                <a16:creationId xmlns:a16="http://schemas.microsoft.com/office/drawing/2014/main" id="{BB3E63DC-2A19-3A04-8912-1BB344DB7BA9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2069" y="2160515"/>
            <a:ext cx="1344922" cy="565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13;p15">
            <a:extLst>
              <a:ext uri="{FF2B5EF4-FFF2-40B4-BE49-F238E27FC236}">
                <a16:creationId xmlns:a16="http://schemas.microsoft.com/office/drawing/2014/main" id="{78C1F535-12E2-0956-C0B4-E03403EB9EFE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57611" y="3897411"/>
            <a:ext cx="1317227" cy="519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16;p15">
            <a:extLst>
              <a:ext uri="{FF2B5EF4-FFF2-40B4-BE49-F238E27FC236}">
                <a16:creationId xmlns:a16="http://schemas.microsoft.com/office/drawing/2014/main" id="{D58C4A5D-7D3D-C654-C02D-DF1BCD70CD9E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28238" y="4777195"/>
            <a:ext cx="1246600" cy="45859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B83B77E-3437-DC7E-41C0-7E16F4255FD8}"/>
              </a:ext>
            </a:extLst>
          </p:cNvPr>
          <p:cNvSpPr/>
          <p:nvPr/>
        </p:nvSpPr>
        <p:spPr>
          <a:xfrm>
            <a:off x="3827542" y="686022"/>
            <a:ext cx="7562623" cy="6422778"/>
          </a:xfrm>
          <a:prstGeom prst="rect">
            <a:avLst/>
          </a:prstGeom>
          <a:ln w="28575">
            <a:solidFill>
              <a:srgbClr val="3380A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Google Shape;121;p15">
            <a:extLst>
              <a:ext uri="{FF2B5EF4-FFF2-40B4-BE49-F238E27FC236}">
                <a16:creationId xmlns:a16="http://schemas.microsoft.com/office/drawing/2014/main" id="{E67F8557-313A-4DD7-8BB3-D4371BBF4582}"/>
              </a:ext>
            </a:extLst>
          </p:cNvPr>
          <p:cNvSpPr txBox="1"/>
          <p:nvPr/>
        </p:nvSpPr>
        <p:spPr>
          <a:xfrm>
            <a:off x="4179479" y="2150915"/>
            <a:ext cx="6224165" cy="3025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>
                <a:solidFill>
                  <a:schemeClr val="tx2"/>
                </a:solidFill>
                <a:latin typeface="Montserrat" panose="00000500000000000000" pitchFamily="2" charset="0"/>
                <a:ea typeface="Montserrat Medium"/>
                <a:cs typeface="Montserrat Medium"/>
                <a:sym typeface="Montserrat Medium"/>
              </a:rPr>
              <a:t>How are you feeling today?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9E28E6B-3DBF-E6BF-DD81-CF1A462D9CC4}"/>
              </a:ext>
            </a:extLst>
          </p:cNvPr>
          <p:cNvSpPr txBox="1"/>
          <p:nvPr/>
        </p:nvSpPr>
        <p:spPr>
          <a:xfrm>
            <a:off x="4122707" y="1137064"/>
            <a:ext cx="41344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>
                <a:solidFill>
                  <a:srgbClr val="313E53"/>
                </a:solidFill>
                <a:latin typeface="Playfair Display" panose="00000500000000000000" pitchFamily="2" charset="0"/>
              </a:rPr>
              <a:t>Emotion Check-In</a:t>
            </a:r>
            <a:endParaRPr lang="en-GB" sz="3600" b="1">
              <a:solidFill>
                <a:srgbClr val="313E53"/>
              </a:solidFill>
              <a:latin typeface="Playfair Display" panose="00000500000000000000" pitchFamily="2" charset="0"/>
            </a:endParaRPr>
          </a:p>
        </p:txBody>
      </p:sp>
      <p:pic>
        <p:nvPicPr>
          <p:cNvPr id="17" name="Google Shape;119;p15">
            <a:extLst>
              <a:ext uri="{FF2B5EF4-FFF2-40B4-BE49-F238E27FC236}">
                <a16:creationId xmlns:a16="http://schemas.microsoft.com/office/drawing/2014/main" id="{1889BE0A-8A44-8EC9-04B1-271D5EFE85AC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179479" y="1803632"/>
            <a:ext cx="2316184" cy="6876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C0C5F2E6-3EE8-BAAC-0832-8DC55D972187}"/>
              </a:ext>
            </a:extLst>
          </p:cNvPr>
          <p:cNvGrpSpPr/>
          <p:nvPr/>
        </p:nvGrpSpPr>
        <p:grpSpPr>
          <a:xfrm>
            <a:off x="-2389817" y="-6333002"/>
            <a:ext cx="3536973" cy="16382144"/>
            <a:chOff x="-2126387" y="-8825546"/>
            <a:chExt cx="3536973" cy="16382144"/>
          </a:xfrm>
        </p:grpSpPr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06C8DD19-8633-AA82-5D1F-9CA12ED55E73}"/>
                </a:ext>
              </a:extLst>
            </p:cNvPr>
            <p:cNvSpPr/>
            <p:nvPr/>
          </p:nvSpPr>
          <p:spPr>
            <a:xfrm rot="680133">
              <a:off x="-1028587" y="987104"/>
              <a:ext cx="2134389" cy="1281237"/>
            </a:xfrm>
            <a:custGeom>
              <a:avLst/>
              <a:gdLst/>
              <a:ahLst/>
              <a:cxnLst/>
              <a:rect l="l" t="t" r="r" b="b"/>
              <a:pathLst>
                <a:path w="4224181" h="2142812">
                  <a:moveTo>
                    <a:pt x="0" y="0"/>
                  </a:moveTo>
                  <a:lnTo>
                    <a:pt x="4224181" y="0"/>
                  </a:lnTo>
                  <a:lnTo>
                    <a:pt x="4224181" y="2142812"/>
                  </a:lnTo>
                  <a:lnTo>
                    <a:pt x="0" y="21428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2E5D5423-2195-5579-835D-DA20D07B3B15}"/>
                </a:ext>
              </a:extLst>
            </p:cNvPr>
            <p:cNvSpPr/>
            <p:nvPr/>
          </p:nvSpPr>
          <p:spPr>
            <a:xfrm rot="1276108" flipH="1">
              <a:off x="417266" y="611253"/>
              <a:ext cx="984023" cy="494048"/>
            </a:xfrm>
            <a:custGeom>
              <a:avLst/>
              <a:gdLst/>
              <a:ahLst/>
              <a:cxnLst/>
              <a:rect l="l" t="t" r="r" b="b"/>
              <a:pathLst>
                <a:path w="2882504" h="1624684">
                  <a:moveTo>
                    <a:pt x="2882504" y="0"/>
                  </a:moveTo>
                  <a:lnTo>
                    <a:pt x="0" y="0"/>
                  </a:lnTo>
                  <a:lnTo>
                    <a:pt x="0" y="1624684"/>
                  </a:lnTo>
                  <a:lnTo>
                    <a:pt x="2882504" y="1624684"/>
                  </a:lnTo>
                  <a:lnTo>
                    <a:pt x="2882504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24010B0F-B7C5-F0AB-1602-39B18A7751FC}"/>
                </a:ext>
              </a:extLst>
            </p:cNvPr>
            <p:cNvSpPr/>
            <p:nvPr/>
          </p:nvSpPr>
          <p:spPr>
            <a:xfrm rot="20979413">
              <a:off x="-1215809" y="-33827"/>
              <a:ext cx="1038314" cy="556262"/>
            </a:xfrm>
            <a:custGeom>
              <a:avLst/>
              <a:gdLst/>
              <a:ahLst/>
              <a:cxnLst/>
              <a:rect l="l" t="t" r="r" b="b"/>
              <a:pathLst>
                <a:path w="2054933" h="930324">
                  <a:moveTo>
                    <a:pt x="0" y="0"/>
                  </a:moveTo>
                  <a:lnTo>
                    <a:pt x="2054933" y="0"/>
                  </a:lnTo>
                  <a:lnTo>
                    <a:pt x="2054933" y="930324"/>
                  </a:lnTo>
                  <a:lnTo>
                    <a:pt x="0" y="9303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78A1993F-AB35-C14F-2DEF-8F8A18C2B213}"/>
                </a:ext>
              </a:extLst>
            </p:cNvPr>
            <p:cNvSpPr/>
            <p:nvPr/>
          </p:nvSpPr>
          <p:spPr>
            <a:xfrm rot="2072465">
              <a:off x="-374661" y="2673099"/>
              <a:ext cx="903788" cy="484192"/>
            </a:xfrm>
            <a:custGeom>
              <a:avLst/>
              <a:gdLst/>
              <a:ahLst/>
              <a:cxnLst/>
              <a:rect l="l" t="t" r="r" b="b"/>
              <a:pathLst>
                <a:path w="1788692" h="809790">
                  <a:moveTo>
                    <a:pt x="0" y="0"/>
                  </a:moveTo>
                  <a:lnTo>
                    <a:pt x="1788692" y="0"/>
                  </a:lnTo>
                  <a:lnTo>
                    <a:pt x="1788692" y="809790"/>
                  </a:lnTo>
                  <a:lnTo>
                    <a:pt x="0" y="8097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Freeform 12">
              <a:extLst>
                <a:ext uri="{FF2B5EF4-FFF2-40B4-BE49-F238E27FC236}">
                  <a16:creationId xmlns:a16="http://schemas.microsoft.com/office/drawing/2014/main" id="{FEDE5B13-ECA9-A7E4-92DD-60C49A0033FD}"/>
                </a:ext>
              </a:extLst>
            </p:cNvPr>
            <p:cNvSpPr/>
            <p:nvPr/>
          </p:nvSpPr>
          <p:spPr>
            <a:xfrm rot="21099091">
              <a:off x="-689627" y="3139959"/>
              <a:ext cx="1456468" cy="971437"/>
            </a:xfrm>
            <a:custGeom>
              <a:avLst/>
              <a:gdLst/>
              <a:ahLst/>
              <a:cxnLst/>
              <a:rect l="l" t="t" r="r" b="b"/>
              <a:pathLst>
                <a:path w="2882504" h="1624684">
                  <a:moveTo>
                    <a:pt x="0" y="0"/>
                  </a:moveTo>
                  <a:lnTo>
                    <a:pt x="2882504" y="0"/>
                  </a:lnTo>
                  <a:lnTo>
                    <a:pt x="2882504" y="1624684"/>
                  </a:lnTo>
                  <a:lnTo>
                    <a:pt x="0" y="16246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Freeform 13">
              <a:extLst>
                <a:ext uri="{FF2B5EF4-FFF2-40B4-BE49-F238E27FC236}">
                  <a16:creationId xmlns:a16="http://schemas.microsoft.com/office/drawing/2014/main" id="{C26AFE85-DC70-8B9A-4DD4-3DC42DB3777C}"/>
                </a:ext>
              </a:extLst>
            </p:cNvPr>
            <p:cNvSpPr/>
            <p:nvPr/>
          </p:nvSpPr>
          <p:spPr>
            <a:xfrm rot="305764" flipH="1">
              <a:off x="-1942078" y="4231229"/>
              <a:ext cx="2134389" cy="1281237"/>
            </a:xfrm>
            <a:custGeom>
              <a:avLst/>
              <a:gdLst/>
              <a:ahLst/>
              <a:cxnLst/>
              <a:rect l="l" t="t" r="r" b="b"/>
              <a:pathLst>
                <a:path w="4224181" h="2142812">
                  <a:moveTo>
                    <a:pt x="4224181" y="0"/>
                  </a:moveTo>
                  <a:lnTo>
                    <a:pt x="0" y="0"/>
                  </a:lnTo>
                  <a:lnTo>
                    <a:pt x="0" y="2142812"/>
                  </a:lnTo>
                  <a:lnTo>
                    <a:pt x="4224181" y="2142812"/>
                  </a:lnTo>
                  <a:lnTo>
                    <a:pt x="4224181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Freeform 14">
              <a:extLst>
                <a:ext uri="{FF2B5EF4-FFF2-40B4-BE49-F238E27FC236}">
                  <a16:creationId xmlns:a16="http://schemas.microsoft.com/office/drawing/2014/main" id="{446A607F-5942-7E4B-9A07-F79526A597CC}"/>
                </a:ext>
              </a:extLst>
            </p:cNvPr>
            <p:cNvSpPr/>
            <p:nvPr/>
          </p:nvSpPr>
          <p:spPr>
            <a:xfrm rot="18477959" flipH="1">
              <a:off x="-319400" y="-640505"/>
              <a:ext cx="1723516" cy="820918"/>
            </a:xfrm>
            <a:custGeom>
              <a:avLst/>
              <a:gdLst/>
              <a:ahLst/>
              <a:cxnLst/>
              <a:rect l="l" t="t" r="r" b="b"/>
              <a:pathLst>
                <a:path w="2882504" h="1624684">
                  <a:moveTo>
                    <a:pt x="2882504" y="0"/>
                  </a:moveTo>
                  <a:lnTo>
                    <a:pt x="0" y="0"/>
                  </a:lnTo>
                  <a:lnTo>
                    <a:pt x="0" y="1624684"/>
                  </a:lnTo>
                  <a:lnTo>
                    <a:pt x="2882504" y="1624684"/>
                  </a:lnTo>
                  <a:lnTo>
                    <a:pt x="2882504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Freeform 16">
              <a:extLst>
                <a:ext uri="{FF2B5EF4-FFF2-40B4-BE49-F238E27FC236}">
                  <a16:creationId xmlns:a16="http://schemas.microsoft.com/office/drawing/2014/main" id="{16A0D48D-8051-DBE4-ECF0-02DD5F9CFF38}"/>
                </a:ext>
              </a:extLst>
            </p:cNvPr>
            <p:cNvSpPr/>
            <p:nvPr/>
          </p:nvSpPr>
          <p:spPr>
            <a:xfrm rot="21039327">
              <a:off x="-175899" y="5501848"/>
              <a:ext cx="1069239" cy="501370"/>
            </a:xfrm>
            <a:custGeom>
              <a:avLst/>
              <a:gdLst/>
              <a:ahLst/>
              <a:cxnLst/>
              <a:rect l="l" t="t" r="r" b="b"/>
              <a:pathLst>
                <a:path w="2116137" h="838519">
                  <a:moveTo>
                    <a:pt x="0" y="0"/>
                  </a:moveTo>
                  <a:lnTo>
                    <a:pt x="2116137" y="0"/>
                  </a:lnTo>
                  <a:lnTo>
                    <a:pt x="2116137" y="838519"/>
                  </a:lnTo>
                  <a:lnTo>
                    <a:pt x="0" y="8385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F39C54FC-47F9-5FC7-10E7-6B482C066606}"/>
                </a:ext>
              </a:extLst>
            </p:cNvPr>
            <p:cNvSpPr/>
            <p:nvPr/>
          </p:nvSpPr>
          <p:spPr>
            <a:xfrm rot="19833555" flipH="1">
              <a:off x="186933" y="4765117"/>
              <a:ext cx="974797" cy="585154"/>
            </a:xfrm>
            <a:custGeom>
              <a:avLst/>
              <a:gdLst/>
              <a:ahLst/>
              <a:cxnLst/>
              <a:rect l="l" t="t" r="r" b="b"/>
              <a:pathLst>
                <a:path w="1929226" h="978644">
                  <a:moveTo>
                    <a:pt x="1929227" y="0"/>
                  </a:moveTo>
                  <a:lnTo>
                    <a:pt x="0" y="0"/>
                  </a:lnTo>
                  <a:lnTo>
                    <a:pt x="0" y="978644"/>
                  </a:lnTo>
                  <a:lnTo>
                    <a:pt x="1929227" y="978644"/>
                  </a:lnTo>
                  <a:lnTo>
                    <a:pt x="1929227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DE306841-674C-12EB-6D73-8759658CE91D}"/>
                </a:ext>
              </a:extLst>
            </p:cNvPr>
            <p:cNvSpPr/>
            <p:nvPr/>
          </p:nvSpPr>
          <p:spPr>
            <a:xfrm rot="1952506">
              <a:off x="-1166832" y="-1087482"/>
              <a:ext cx="1396550" cy="748183"/>
            </a:xfrm>
            <a:custGeom>
              <a:avLst/>
              <a:gdLst/>
              <a:ahLst/>
              <a:cxnLst/>
              <a:rect l="l" t="t" r="r" b="b"/>
              <a:pathLst>
                <a:path w="2763920" h="1251302">
                  <a:moveTo>
                    <a:pt x="0" y="0"/>
                  </a:moveTo>
                  <a:lnTo>
                    <a:pt x="2763920" y="0"/>
                  </a:lnTo>
                  <a:lnTo>
                    <a:pt x="2763920" y="1251302"/>
                  </a:lnTo>
                  <a:lnTo>
                    <a:pt x="0" y="12513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4F761D1C-26AA-4673-0DE2-0C8BA30E8900}"/>
                </a:ext>
              </a:extLst>
            </p:cNvPr>
            <p:cNvSpPr/>
            <p:nvPr/>
          </p:nvSpPr>
          <p:spPr>
            <a:xfrm rot="21338538">
              <a:off x="33400" y="4115736"/>
              <a:ext cx="1132049" cy="606480"/>
            </a:xfrm>
            <a:custGeom>
              <a:avLst/>
              <a:gdLst/>
              <a:ahLst/>
              <a:cxnLst/>
              <a:rect l="l" t="t" r="r" b="b"/>
              <a:pathLst>
                <a:path w="2240444" h="1014310">
                  <a:moveTo>
                    <a:pt x="0" y="0"/>
                  </a:moveTo>
                  <a:lnTo>
                    <a:pt x="2240444" y="0"/>
                  </a:lnTo>
                  <a:lnTo>
                    <a:pt x="2240444" y="1014310"/>
                  </a:lnTo>
                  <a:lnTo>
                    <a:pt x="0" y="10143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1007EAB9-4122-3A5B-0A5B-9916E38CA9C1}"/>
                </a:ext>
              </a:extLst>
            </p:cNvPr>
            <p:cNvSpPr/>
            <p:nvPr/>
          </p:nvSpPr>
          <p:spPr>
            <a:xfrm rot="748136">
              <a:off x="895779" y="156160"/>
              <a:ext cx="514807" cy="224273"/>
            </a:xfrm>
            <a:custGeom>
              <a:avLst/>
              <a:gdLst/>
              <a:ahLst/>
              <a:cxnLst/>
              <a:rect l="l" t="t" r="r" b="b"/>
              <a:pathLst>
                <a:path w="1953470" h="774062">
                  <a:moveTo>
                    <a:pt x="0" y="0"/>
                  </a:moveTo>
                  <a:lnTo>
                    <a:pt x="1953469" y="0"/>
                  </a:lnTo>
                  <a:lnTo>
                    <a:pt x="1953469" y="774063"/>
                  </a:lnTo>
                  <a:lnTo>
                    <a:pt x="0" y="7740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900B06BE-80B3-3B8A-156D-A2E77ACA4A0F}"/>
                </a:ext>
              </a:extLst>
            </p:cNvPr>
            <p:cNvSpPr/>
            <p:nvPr/>
          </p:nvSpPr>
          <p:spPr>
            <a:xfrm rot="20979413">
              <a:off x="-73822" y="-1373282"/>
              <a:ext cx="1038314" cy="556262"/>
            </a:xfrm>
            <a:custGeom>
              <a:avLst/>
              <a:gdLst/>
              <a:ahLst/>
              <a:cxnLst/>
              <a:rect l="l" t="t" r="r" b="b"/>
              <a:pathLst>
                <a:path w="2054933" h="930324">
                  <a:moveTo>
                    <a:pt x="0" y="0"/>
                  </a:moveTo>
                  <a:lnTo>
                    <a:pt x="2054933" y="0"/>
                  </a:lnTo>
                  <a:lnTo>
                    <a:pt x="2054933" y="930324"/>
                  </a:lnTo>
                  <a:lnTo>
                    <a:pt x="0" y="9303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DEA5C5FB-7B9D-CAE7-19EC-2875E41C4762}"/>
                </a:ext>
              </a:extLst>
            </p:cNvPr>
            <p:cNvSpPr/>
            <p:nvPr/>
          </p:nvSpPr>
          <p:spPr>
            <a:xfrm rot="187462" flipH="1">
              <a:off x="453409" y="2764283"/>
              <a:ext cx="670822" cy="314551"/>
            </a:xfrm>
            <a:custGeom>
              <a:avLst/>
              <a:gdLst/>
              <a:ahLst/>
              <a:cxnLst/>
              <a:rect l="l" t="t" r="r" b="b"/>
              <a:pathLst>
                <a:path w="1327628" h="526073">
                  <a:moveTo>
                    <a:pt x="1327629" y="0"/>
                  </a:moveTo>
                  <a:lnTo>
                    <a:pt x="0" y="0"/>
                  </a:lnTo>
                  <a:lnTo>
                    <a:pt x="0" y="526073"/>
                  </a:lnTo>
                  <a:lnTo>
                    <a:pt x="1327629" y="526073"/>
                  </a:lnTo>
                  <a:lnTo>
                    <a:pt x="1327629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Freeform 31">
              <a:extLst>
                <a:ext uri="{FF2B5EF4-FFF2-40B4-BE49-F238E27FC236}">
                  <a16:creationId xmlns:a16="http://schemas.microsoft.com/office/drawing/2014/main" id="{1605F076-1488-A2EF-27AD-F9978BCCA146}"/>
                </a:ext>
              </a:extLst>
            </p:cNvPr>
            <p:cNvSpPr/>
            <p:nvPr/>
          </p:nvSpPr>
          <p:spPr>
            <a:xfrm rot="748136">
              <a:off x="-102924" y="2087005"/>
              <a:ext cx="954758" cy="480597"/>
            </a:xfrm>
            <a:custGeom>
              <a:avLst/>
              <a:gdLst/>
              <a:ahLst/>
              <a:cxnLst/>
              <a:rect l="l" t="t" r="r" b="b"/>
              <a:pathLst>
                <a:path w="2655257" h="1052145">
                  <a:moveTo>
                    <a:pt x="0" y="0"/>
                  </a:moveTo>
                  <a:lnTo>
                    <a:pt x="2655257" y="0"/>
                  </a:lnTo>
                  <a:lnTo>
                    <a:pt x="2655257" y="1052145"/>
                  </a:lnTo>
                  <a:lnTo>
                    <a:pt x="0" y="10521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Freeform 32">
              <a:extLst>
                <a:ext uri="{FF2B5EF4-FFF2-40B4-BE49-F238E27FC236}">
                  <a16:creationId xmlns:a16="http://schemas.microsoft.com/office/drawing/2014/main" id="{6642AA50-BA9F-8CD0-FE7D-95C9BFCDEBA1}"/>
                </a:ext>
              </a:extLst>
            </p:cNvPr>
            <p:cNvSpPr/>
            <p:nvPr/>
          </p:nvSpPr>
          <p:spPr>
            <a:xfrm rot="20538417">
              <a:off x="-373907" y="591393"/>
              <a:ext cx="630772" cy="420713"/>
            </a:xfrm>
            <a:custGeom>
              <a:avLst/>
              <a:gdLst/>
              <a:ahLst/>
              <a:cxnLst/>
              <a:rect l="l" t="t" r="r" b="b"/>
              <a:pathLst>
                <a:path w="1248364" h="703624">
                  <a:moveTo>
                    <a:pt x="0" y="0"/>
                  </a:moveTo>
                  <a:lnTo>
                    <a:pt x="1248364" y="0"/>
                  </a:lnTo>
                  <a:lnTo>
                    <a:pt x="1248364" y="703624"/>
                  </a:lnTo>
                  <a:lnTo>
                    <a:pt x="0" y="7036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Freeform 34">
              <a:extLst>
                <a:ext uri="{FF2B5EF4-FFF2-40B4-BE49-F238E27FC236}">
                  <a16:creationId xmlns:a16="http://schemas.microsoft.com/office/drawing/2014/main" id="{B848716A-F5B5-6784-4DB6-5ACD30D0D491}"/>
                </a:ext>
              </a:extLst>
            </p:cNvPr>
            <p:cNvSpPr/>
            <p:nvPr/>
          </p:nvSpPr>
          <p:spPr>
            <a:xfrm rot="680133">
              <a:off x="-1469711" y="6275361"/>
              <a:ext cx="2134389" cy="1281237"/>
            </a:xfrm>
            <a:custGeom>
              <a:avLst/>
              <a:gdLst/>
              <a:ahLst/>
              <a:cxnLst/>
              <a:rect l="l" t="t" r="r" b="b"/>
              <a:pathLst>
                <a:path w="4224181" h="2142812">
                  <a:moveTo>
                    <a:pt x="0" y="0"/>
                  </a:moveTo>
                  <a:lnTo>
                    <a:pt x="4224181" y="0"/>
                  </a:lnTo>
                  <a:lnTo>
                    <a:pt x="4224181" y="2142811"/>
                  </a:lnTo>
                  <a:lnTo>
                    <a:pt x="0" y="21428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E4E1031B-592D-1F2E-836C-467AB7E010AD}"/>
                </a:ext>
              </a:extLst>
            </p:cNvPr>
            <p:cNvSpPr/>
            <p:nvPr/>
          </p:nvSpPr>
          <p:spPr>
            <a:xfrm rot="743855">
              <a:off x="156675" y="6155319"/>
              <a:ext cx="1038314" cy="556262"/>
            </a:xfrm>
            <a:custGeom>
              <a:avLst/>
              <a:gdLst/>
              <a:ahLst/>
              <a:cxnLst/>
              <a:rect l="l" t="t" r="r" b="b"/>
              <a:pathLst>
                <a:path w="2054933" h="930324">
                  <a:moveTo>
                    <a:pt x="0" y="0"/>
                  </a:moveTo>
                  <a:lnTo>
                    <a:pt x="2054932" y="0"/>
                  </a:lnTo>
                  <a:lnTo>
                    <a:pt x="2054932" y="930325"/>
                  </a:lnTo>
                  <a:lnTo>
                    <a:pt x="0" y="9303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0C3FE51F-2BA3-D203-D887-14AEE163DEBB}"/>
                </a:ext>
              </a:extLst>
            </p:cNvPr>
            <p:cNvSpPr/>
            <p:nvPr/>
          </p:nvSpPr>
          <p:spPr>
            <a:xfrm rot="680133">
              <a:off x="-1410993" y="-6186667"/>
              <a:ext cx="1370090" cy="804917"/>
            </a:xfrm>
            <a:custGeom>
              <a:avLst/>
              <a:gdLst/>
              <a:ahLst/>
              <a:cxnLst/>
              <a:rect l="l" t="t" r="r" b="b"/>
              <a:pathLst>
                <a:path w="4224181" h="2142812">
                  <a:moveTo>
                    <a:pt x="0" y="0"/>
                  </a:moveTo>
                  <a:lnTo>
                    <a:pt x="4224181" y="0"/>
                  </a:lnTo>
                  <a:lnTo>
                    <a:pt x="4224181" y="2142812"/>
                  </a:lnTo>
                  <a:lnTo>
                    <a:pt x="0" y="21428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39DCE56C-2DD6-D7B2-EDF0-8F20BA2517D2}"/>
                </a:ext>
              </a:extLst>
            </p:cNvPr>
            <p:cNvSpPr/>
            <p:nvPr/>
          </p:nvSpPr>
          <p:spPr>
            <a:xfrm rot="1276108" flipH="1">
              <a:off x="-372157" y="-7329605"/>
              <a:ext cx="1456468" cy="971437"/>
            </a:xfrm>
            <a:custGeom>
              <a:avLst/>
              <a:gdLst/>
              <a:ahLst/>
              <a:cxnLst/>
              <a:rect l="l" t="t" r="r" b="b"/>
              <a:pathLst>
                <a:path w="2882504" h="1624684">
                  <a:moveTo>
                    <a:pt x="2882504" y="0"/>
                  </a:moveTo>
                  <a:lnTo>
                    <a:pt x="0" y="0"/>
                  </a:lnTo>
                  <a:lnTo>
                    <a:pt x="0" y="1624684"/>
                  </a:lnTo>
                  <a:lnTo>
                    <a:pt x="2882504" y="1624684"/>
                  </a:lnTo>
                  <a:lnTo>
                    <a:pt x="2882504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id="{E62EC2A7-0E0A-7A74-9F5D-01312AF7C86B}"/>
                </a:ext>
              </a:extLst>
            </p:cNvPr>
            <p:cNvSpPr/>
            <p:nvPr/>
          </p:nvSpPr>
          <p:spPr>
            <a:xfrm rot="3407332">
              <a:off x="-668654" y="-6435223"/>
              <a:ext cx="679436" cy="335099"/>
            </a:xfrm>
            <a:custGeom>
              <a:avLst/>
              <a:gdLst/>
              <a:ahLst/>
              <a:cxnLst/>
              <a:rect l="l" t="t" r="r" b="b"/>
              <a:pathLst>
                <a:path w="2054933" h="930324">
                  <a:moveTo>
                    <a:pt x="0" y="0"/>
                  </a:moveTo>
                  <a:lnTo>
                    <a:pt x="2054933" y="0"/>
                  </a:lnTo>
                  <a:lnTo>
                    <a:pt x="2054933" y="930324"/>
                  </a:lnTo>
                  <a:lnTo>
                    <a:pt x="0" y="9303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Freeform 11">
              <a:extLst>
                <a:ext uri="{FF2B5EF4-FFF2-40B4-BE49-F238E27FC236}">
                  <a16:creationId xmlns:a16="http://schemas.microsoft.com/office/drawing/2014/main" id="{A3185C49-4CC9-C25F-4D45-1BB273B9281C}"/>
                </a:ext>
              </a:extLst>
            </p:cNvPr>
            <p:cNvSpPr/>
            <p:nvPr/>
          </p:nvSpPr>
          <p:spPr>
            <a:xfrm rot="2072465">
              <a:off x="-1336224" y="-4249746"/>
              <a:ext cx="903788" cy="484192"/>
            </a:xfrm>
            <a:custGeom>
              <a:avLst/>
              <a:gdLst/>
              <a:ahLst/>
              <a:cxnLst/>
              <a:rect l="l" t="t" r="r" b="b"/>
              <a:pathLst>
                <a:path w="1788692" h="809790">
                  <a:moveTo>
                    <a:pt x="0" y="0"/>
                  </a:moveTo>
                  <a:lnTo>
                    <a:pt x="1788692" y="0"/>
                  </a:lnTo>
                  <a:lnTo>
                    <a:pt x="1788692" y="809790"/>
                  </a:lnTo>
                  <a:lnTo>
                    <a:pt x="0" y="8097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Freeform 12">
              <a:extLst>
                <a:ext uri="{FF2B5EF4-FFF2-40B4-BE49-F238E27FC236}">
                  <a16:creationId xmlns:a16="http://schemas.microsoft.com/office/drawing/2014/main" id="{9D5E025B-4E87-B609-4D30-CEC7F1E74AF4}"/>
                </a:ext>
              </a:extLst>
            </p:cNvPr>
            <p:cNvSpPr/>
            <p:nvPr/>
          </p:nvSpPr>
          <p:spPr>
            <a:xfrm rot="21099091">
              <a:off x="-405751" y="-5705829"/>
              <a:ext cx="1456468" cy="971437"/>
            </a:xfrm>
            <a:custGeom>
              <a:avLst/>
              <a:gdLst/>
              <a:ahLst/>
              <a:cxnLst/>
              <a:rect l="l" t="t" r="r" b="b"/>
              <a:pathLst>
                <a:path w="2882504" h="1624684">
                  <a:moveTo>
                    <a:pt x="0" y="0"/>
                  </a:moveTo>
                  <a:lnTo>
                    <a:pt x="2882504" y="0"/>
                  </a:lnTo>
                  <a:lnTo>
                    <a:pt x="2882504" y="1624684"/>
                  </a:lnTo>
                  <a:lnTo>
                    <a:pt x="0" y="16246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62" name="Freeform 13">
              <a:extLst>
                <a:ext uri="{FF2B5EF4-FFF2-40B4-BE49-F238E27FC236}">
                  <a16:creationId xmlns:a16="http://schemas.microsoft.com/office/drawing/2014/main" id="{8E644C77-C7DC-11A3-0C36-350A2B2CA519}"/>
                </a:ext>
              </a:extLst>
            </p:cNvPr>
            <p:cNvSpPr/>
            <p:nvPr/>
          </p:nvSpPr>
          <p:spPr>
            <a:xfrm rot="305764" flipH="1">
              <a:off x="-2126387" y="-3882706"/>
              <a:ext cx="2134389" cy="1281237"/>
            </a:xfrm>
            <a:custGeom>
              <a:avLst/>
              <a:gdLst/>
              <a:ahLst/>
              <a:cxnLst/>
              <a:rect l="l" t="t" r="r" b="b"/>
              <a:pathLst>
                <a:path w="4224181" h="2142812">
                  <a:moveTo>
                    <a:pt x="4224181" y="0"/>
                  </a:moveTo>
                  <a:lnTo>
                    <a:pt x="0" y="0"/>
                  </a:lnTo>
                  <a:lnTo>
                    <a:pt x="0" y="2142812"/>
                  </a:lnTo>
                  <a:lnTo>
                    <a:pt x="4224181" y="2142812"/>
                  </a:lnTo>
                  <a:lnTo>
                    <a:pt x="4224181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72" name="Freeform 14">
              <a:extLst>
                <a:ext uri="{FF2B5EF4-FFF2-40B4-BE49-F238E27FC236}">
                  <a16:creationId xmlns:a16="http://schemas.microsoft.com/office/drawing/2014/main" id="{B6B8BF38-512C-F84F-E676-C296C7EFB111}"/>
                </a:ext>
              </a:extLst>
            </p:cNvPr>
            <p:cNvSpPr/>
            <p:nvPr/>
          </p:nvSpPr>
          <p:spPr>
            <a:xfrm rot="18477959" flipH="1">
              <a:off x="-1064575" y="-8374247"/>
              <a:ext cx="1723516" cy="820918"/>
            </a:xfrm>
            <a:custGeom>
              <a:avLst/>
              <a:gdLst/>
              <a:ahLst/>
              <a:cxnLst/>
              <a:rect l="l" t="t" r="r" b="b"/>
              <a:pathLst>
                <a:path w="2882504" h="1624684">
                  <a:moveTo>
                    <a:pt x="2882504" y="0"/>
                  </a:moveTo>
                  <a:lnTo>
                    <a:pt x="0" y="0"/>
                  </a:lnTo>
                  <a:lnTo>
                    <a:pt x="0" y="1624684"/>
                  </a:lnTo>
                  <a:lnTo>
                    <a:pt x="2882504" y="1624684"/>
                  </a:lnTo>
                  <a:lnTo>
                    <a:pt x="2882504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73" name="Freeform 16">
              <a:extLst>
                <a:ext uri="{FF2B5EF4-FFF2-40B4-BE49-F238E27FC236}">
                  <a16:creationId xmlns:a16="http://schemas.microsoft.com/office/drawing/2014/main" id="{D0834BD4-D939-84EA-923E-DDAFEC649AD4}"/>
                </a:ext>
              </a:extLst>
            </p:cNvPr>
            <p:cNvSpPr/>
            <p:nvPr/>
          </p:nvSpPr>
          <p:spPr>
            <a:xfrm rot="21039327">
              <a:off x="-812367" y="-1784377"/>
              <a:ext cx="1069239" cy="501370"/>
            </a:xfrm>
            <a:custGeom>
              <a:avLst/>
              <a:gdLst/>
              <a:ahLst/>
              <a:cxnLst/>
              <a:rect l="l" t="t" r="r" b="b"/>
              <a:pathLst>
                <a:path w="2116137" h="838519">
                  <a:moveTo>
                    <a:pt x="0" y="0"/>
                  </a:moveTo>
                  <a:lnTo>
                    <a:pt x="2116137" y="0"/>
                  </a:lnTo>
                  <a:lnTo>
                    <a:pt x="2116137" y="838519"/>
                  </a:lnTo>
                  <a:lnTo>
                    <a:pt x="0" y="8385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75" name="Freeform 18">
              <a:extLst>
                <a:ext uri="{FF2B5EF4-FFF2-40B4-BE49-F238E27FC236}">
                  <a16:creationId xmlns:a16="http://schemas.microsoft.com/office/drawing/2014/main" id="{C59EE7F3-71D9-B4AD-5680-F5A7E2BB420B}"/>
                </a:ext>
              </a:extLst>
            </p:cNvPr>
            <p:cNvSpPr/>
            <p:nvPr/>
          </p:nvSpPr>
          <p:spPr>
            <a:xfrm rot="19833555" flipH="1">
              <a:off x="285180" y="-2034559"/>
              <a:ext cx="974797" cy="585154"/>
            </a:xfrm>
            <a:custGeom>
              <a:avLst/>
              <a:gdLst/>
              <a:ahLst/>
              <a:cxnLst/>
              <a:rect l="l" t="t" r="r" b="b"/>
              <a:pathLst>
                <a:path w="1929226" h="978644">
                  <a:moveTo>
                    <a:pt x="1929227" y="0"/>
                  </a:moveTo>
                  <a:lnTo>
                    <a:pt x="0" y="0"/>
                  </a:lnTo>
                  <a:lnTo>
                    <a:pt x="0" y="978644"/>
                  </a:lnTo>
                  <a:lnTo>
                    <a:pt x="1929227" y="978644"/>
                  </a:lnTo>
                  <a:lnTo>
                    <a:pt x="1929227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4" name="Freeform 20">
              <a:extLst>
                <a:ext uri="{FF2B5EF4-FFF2-40B4-BE49-F238E27FC236}">
                  <a16:creationId xmlns:a16="http://schemas.microsoft.com/office/drawing/2014/main" id="{BE23E591-F316-3495-BEF7-B8591659CFAE}"/>
                </a:ext>
              </a:extLst>
            </p:cNvPr>
            <p:cNvSpPr/>
            <p:nvPr/>
          </p:nvSpPr>
          <p:spPr>
            <a:xfrm rot="1952506">
              <a:off x="-1890666" y="-8708253"/>
              <a:ext cx="1396550" cy="748183"/>
            </a:xfrm>
            <a:custGeom>
              <a:avLst/>
              <a:gdLst/>
              <a:ahLst/>
              <a:cxnLst/>
              <a:rect l="l" t="t" r="r" b="b"/>
              <a:pathLst>
                <a:path w="2763920" h="1251302">
                  <a:moveTo>
                    <a:pt x="0" y="0"/>
                  </a:moveTo>
                  <a:lnTo>
                    <a:pt x="2763920" y="0"/>
                  </a:lnTo>
                  <a:lnTo>
                    <a:pt x="2763920" y="1251302"/>
                  </a:lnTo>
                  <a:lnTo>
                    <a:pt x="0" y="12513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7" name="Freeform 22">
              <a:extLst>
                <a:ext uri="{FF2B5EF4-FFF2-40B4-BE49-F238E27FC236}">
                  <a16:creationId xmlns:a16="http://schemas.microsoft.com/office/drawing/2014/main" id="{24DEB7C1-8615-5519-F85D-A1C6C628F5AE}"/>
                </a:ext>
              </a:extLst>
            </p:cNvPr>
            <p:cNvSpPr/>
            <p:nvPr/>
          </p:nvSpPr>
          <p:spPr>
            <a:xfrm rot="21338538">
              <a:off x="-641257" y="-2571291"/>
              <a:ext cx="1132049" cy="606480"/>
            </a:xfrm>
            <a:custGeom>
              <a:avLst/>
              <a:gdLst/>
              <a:ahLst/>
              <a:cxnLst/>
              <a:rect l="l" t="t" r="r" b="b"/>
              <a:pathLst>
                <a:path w="2240444" h="1014310">
                  <a:moveTo>
                    <a:pt x="0" y="0"/>
                  </a:moveTo>
                  <a:lnTo>
                    <a:pt x="2240444" y="0"/>
                  </a:lnTo>
                  <a:lnTo>
                    <a:pt x="2240444" y="1014310"/>
                  </a:lnTo>
                  <a:lnTo>
                    <a:pt x="0" y="10143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8" name="Freeform 23">
              <a:extLst>
                <a:ext uri="{FF2B5EF4-FFF2-40B4-BE49-F238E27FC236}">
                  <a16:creationId xmlns:a16="http://schemas.microsoft.com/office/drawing/2014/main" id="{0D8BBF90-44B7-21E8-31E9-6342C5D6092B}"/>
                </a:ext>
              </a:extLst>
            </p:cNvPr>
            <p:cNvSpPr/>
            <p:nvPr/>
          </p:nvSpPr>
          <p:spPr>
            <a:xfrm rot="748136">
              <a:off x="36750" y="-6155333"/>
              <a:ext cx="817171" cy="373284"/>
            </a:xfrm>
            <a:custGeom>
              <a:avLst/>
              <a:gdLst/>
              <a:ahLst/>
              <a:cxnLst/>
              <a:rect l="l" t="t" r="r" b="b"/>
              <a:pathLst>
                <a:path w="1953470" h="774062">
                  <a:moveTo>
                    <a:pt x="0" y="0"/>
                  </a:moveTo>
                  <a:lnTo>
                    <a:pt x="1953469" y="0"/>
                  </a:lnTo>
                  <a:lnTo>
                    <a:pt x="1953469" y="774063"/>
                  </a:lnTo>
                  <a:lnTo>
                    <a:pt x="0" y="7740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9" name="Freeform 24">
              <a:extLst>
                <a:ext uri="{FF2B5EF4-FFF2-40B4-BE49-F238E27FC236}">
                  <a16:creationId xmlns:a16="http://schemas.microsoft.com/office/drawing/2014/main" id="{EE7F1B88-C005-A0D1-AC39-790E32CCA566}"/>
                </a:ext>
              </a:extLst>
            </p:cNvPr>
            <p:cNvSpPr/>
            <p:nvPr/>
          </p:nvSpPr>
          <p:spPr>
            <a:xfrm rot="20979413">
              <a:off x="-1523530" y="-7060888"/>
              <a:ext cx="1038314" cy="556262"/>
            </a:xfrm>
            <a:custGeom>
              <a:avLst/>
              <a:gdLst/>
              <a:ahLst/>
              <a:cxnLst/>
              <a:rect l="l" t="t" r="r" b="b"/>
              <a:pathLst>
                <a:path w="2054933" h="930324">
                  <a:moveTo>
                    <a:pt x="0" y="0"/>
                  </a:moveTo>
                  <a:lnTo>
                    <a:pt x="2054933" y="0"/>
                  </a:lnTo>
                  <a:lnTo>
                    <a:pt x="2054933" y="930324"/>
                  </a:lnTo>
                  <a:lnTo>
                    <a:pt x="0" y="9303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0" name="Freeform 26">
              <a:extLst>
                <a:ext uri="{FF2B5EF4-FFF2-40B4-BE49-F238E27FC236}">
                  <a16:creationId xmlns:a16="http://schemas.microsoft.com/office/drawing/2014/main" id="{F824BE36-3AAE-1481-5C5A-6EFBAE3EB16C}"/>
                </a:ext>
              </a:extLst>
            </p:cNvPr>
            <p:cNvSpPr/>
            <p:nvPr/>
          </p:nvSpPr>
          <p:spPr>
            <a:xfrm rot="1417969">
              <a:off x="-141554" y="-3784575"/>
              <a:ext cx="1038314" cy="556262"/>
            </a:xfrm>
            <a:custGeom>
              <a:avLst/>
              <a:gdLst/>
              <a:ahLst/>
              <a:cxnLst/>
              <a:rect l="l" t="t" r="r" b="b"/>
              <a:pathLst>
                <a:path w="2054933" h="930324">
                  <a:moveTo>
                    <a:pt x="0" y="0"/>
                  </a:moveTo>
                  <a:lnTo>
                    <a:pt x="2054932" y="0"/>
                  </a:lnTo>
                  <a:lnTo>
                    <a:pt x="2054932" y="930324"/>
                  </a:lnTo>
                  <a:lnTo>
                    <a:pt x="0" y="9303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1" name="Freeform 27">
              <a:extLst>
                <a:ext uri="{FF2B5EF4-FFF2-40B4-BE49-F238E27FC236}">
                  <a16:creationId xmlns:a16="http://schemas.microsoft.com/office/drawing/2014/main" id="{F9A54689-155D-AB5E-3568-8D0005E0AA7B}"/>
                </a:ext>
              </a:extLst>
            </p:cNvPr>
            <p:cNvSpPr/>
            <p:nvPr/>
          </p:nvSpPr>
          <p:spPr>
            <a:xfrm rot="187462" flipH="1">
              <a:off x="150016" y="-3077411"/>
              <a:ext cx="670822" cy="314551"/>
            </a:xfrm>
            <a:custGeom>
              <a:avLst/>
              <a:gdLst/>
              <a:ahLst/>
              <a:cxnLst/>
              <a:rect l="l" t="t" r="r" b="b"/>
              <a:pathLst>
                <a:path w="1327628" h="526073">
                  <a:moveTo>
                    <a:pt x="1327629" y="0"/>
                  </a:moveTo>
                  <a:lnTo>
                    <a:pt x="0" y="0"/>
                  </a:lnTo>
                  <a:lnTo>
                    <a:pt x="0" y="526073"/>
                  </a:lnTo>
                  <a:lnTo>
                    <a:pt x="1327629" y="526073"/>
                  </a:lnTo>
                  <a:lnTo>
                    <a:pt x="1327629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2" name="Freeform 29">
              <a:extLst>
                <a:ext uri="{FF2B5EF4-FFF2-40B4-BE49-F238E27FC236}">
                  <a16:creationId xmlns:a16="http://schemas.microsoft.com/office/drawing/2014/main" id="{D8822272-1B77-84CA-2C05-8A816A10D851}"/>
                </a:ext>
              </a:extLst>
            </p:cNvPr>
            <p:cNvSpPr/>
            <p:nvPr/>
          </p:nvSpPr>
          <p:spPr>
            <a:xfrm rot="21338538">
              <a:off x="95098" y="-7843308"/>
              <a:ext cx="1132049" cy="606480"/>
            </a:xfrm>
            <a:custGeom>
              <a:avLst/>
              <a:gdLst/>
              <a:ahLst/>
              <a:cxnLst/>
              <a:rect l="l" t="t" r="r" b="b"/>
              <a:pathLst>
                <a:path w="2240444" h="1014310">
                  <a:moveTo>
                    <a:pt x="0" y="0"/>
                  </a:moveTo>
                  <a:lnTo>
                    <a:pt x="2240444" y="0"/>
                  </a:lnTo>
                  <a:lnTo>
                    <a:pt x="2240444" y="1014310"/>
                  </a:lnTo>
                  <a:lnTo>
                    <a:pt x="0" y="10143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3" name="Freeform 31">
              <a:extLst>
                <a:ext uri="{FF2B5EF4-FFF2-40B4-BE49-F238E27FC236}">
                  <a16:creationId xmlns:a16="http://schemas.microsoft.com/office/drawing/2014/main" id="{F32AC11B-2FF7-F203-CAF6-72EB95180073}"/>
                </a:ext>
              </a:extLst>
            </p:cNvPr>
            <p:cNvSpPr/>
            <p:nvPr/>
          </p:nvSpPr>
          <p:spPr>
            <a:xfrm rot="748136">
              <a:off x="-630629" y="-4640200"/>
              <a:ext cx="1341645" cy="629102"/>
            </a:xfrm>
            <a:custGeom>
              <a:avLst/>
              <a:gdLst/>
              <a:ahLst/>
              <a:cxnLst/>
              <a:rect l="l" t="t" r="r" b="b"/>
              <a:pathLst>
                <a:path w="2655257" h="1052145">
                  <a:moveTo>
                    <a:pt x="0" y="0"/>
                  </a:moveTo>
                  <a:lnTo>
                    <a:pt x="2655257" y="0"/>
                  </a:lnTo>
                  <a:lnTo>
                    <a:pt x="2655257" y="1052145"/>
                  </a:lnTo>
                  <a:lnTo>
                    <a:pt x="0" y="10521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4" name="Freeform 32">
              <a:extLst>
                <a:ext uri="{FF2B5EF4-FFF2-40B4-BE49-F238E27FC236}">
                  <a16:creationId xmlns:a16="http://schemas.microsoft.com/office/drawing/2014/main" id="{43757097-364B-6B81-00C0-7E96CD19B77C}"/>
                </a:ext>
              </a:extLst>
            </p:cNvPr>
            <p:cNvSpPr/>
            <p:nvPr/>
          </p:nvSpPr>
          <p:spPr>
            <a:xfrm rot="20538417">
              <a:off x="536274" y="-2627414"/>
              <a:ext cx="630772" cy="420713"/>
            </a:xfrm>
            <a:custGeom>
              <a:avLst/>
              <a:gdLst/>
              <a:ahLst/>
              <a:cxnLst/>
              <a:rect l="l" t="t" r="r" b="b"/>
              <a:pathLst>
                <a:path w="1248364" h="703624">
                  <a:moveTo>
                    <a:pt x="0" y="0"/>
                  </a:moveTo>
                  <a:lnTo>
                    <a:pt x="1248364" y="0"/>
                  </a:lnTo>
                  <a:lnTo>
                    <a:pt x="1248364" y="703624"/>
                  </a:lnTo>
                  <a:lnTo>
                    <a:pt x="0" y="7036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5" name="Freeform 37">
              <a:extLst>
                <a:ext uri="{FF2B5EF4-FFF2-40B4-BE49-F238E27FC236}">
                  <a16:creationId xmlns:a16="http://schemas.microsoft.com/office/drawing/2014/main" id="{526591FB-0647-F411-8EB1-F8E3E48B16A9}"/>
                </a:ext>
              </a:extLst>
            </p:cNvPr>
            <p:cNvSpPr/>
            <p:nvPr/>
          </p:nvSpPr>
          <p:spPr>
            <a:xfrm rot="20886170">
              <a:off x="-1430548" y="-5096724"/>
              <a:ext cx="1038314" cy="556262"/>
            </a:xfrm>
            <a:custGeom>
              <a:avLst/>
              <a:gdLst/>
              <a:ahLst/>
              <a:cxnLst/>
              <a:rect l="l" t="t" r="r" b="b"/>
              <a:pathLst>
                <a:path w="2054933" h="930324">
                  <a:moveTo>
                    <a:pt x="0" y="0"/>
                  </a:moveTo>
                  <a:lnTo>
                    <a:pt x="2054933" y="0"/>
                  </a:lnTo>
                  <a:lnTo>
                    <a:pt x="2054933" y="930324"/>
                  </a:lnTo>
                  <a:lnTo>
                    <a:pt x="0" y="9303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6" name="Freeform 23">
              <a:extLst>
                <a:ext uri="{FF2B5EF4-FFF2-40B4-BE49-F238E27FC236}">
                  <a16:creationId xmlns:a16="http://schemas.microsoft.com/office/drawing/2014/main" id="{96F15EE6-DC4B-D88B-BB8D-6E6F9943FAC4}"/>
                </a:ext>
              </a:extLst>
            </p:cNvPr>
            <p:cNvSpPr/>
            <p:nvPr/>
          </p:nvSpPr>
          <p:spPr>
            <a:xfrm rot="748136" flipH="1" flipV="1">
              <a:off x="501286" y="-8151931"/>
              <a:ext cx="609992" cy="213542"/>
            </a:xfrm>
            <a:custGeom>
              <a:avLst/>
              <a:gdLst/>
              <a:ahLst/>
              <a:cxnLst/>
              <a:rect l="l" t="t" r="r" b="b"/>
              <a:pathLst>
                <a:path w="1953470" h="774062">
                  <a:moveTo>
                    <a:pt x="0" y="0"/>
                  </a:moveTo>
                  <a:lnTo>
                    <a:pt x="1953469" y="0"/>
                  </a:lnTo>
                  <a:lnTo>
                    <a:pt x="1953469" y="774063"/>
                  </a:lnTo>
                  <a:lnTo>
                    <a:pt x="0" y="7740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8FF56884-F72C-C61F-81A1-0F38CB5ED21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115885" y="3194400"/>
            <a:ext cx="3948199" cy="291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7616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07;p15">
            <a:extLst>
              <a:ext uri="{FF2B5EF4-FFF2-40B4-BE49-F238E27FC236}">
                <a16:creationId xmlns:a16="http://schemas.microsoft.com/office/drawing/2014/main" id="{B4254017-2DB8-139D-DC91-0E441E1FDD14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46503" y="1352704"/>
            <a:ext cx="1344923" cy="519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05;p15">
            <a:extLst>
              <a:ext uri="{FF2B5EF4-FFF2-40B4-BE49-F238E27FC236}">
                <a16:creationId xmlns:a16="http://schemas.microsoft.com/office/drawing/2014/main" id="{C6234BCD-7F53-66FC-43DE-7636AC273AE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9915" y="3017627"/>
            <a:ext cx="1344923" cy="519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10;p15">
            <a:extLst>
              <a:ext uri="{FF2B5EF4-FFF2-40B4-BE49-F238E27FC236}">
                <a16:creationId xmlns:a16="http://schemas.microsoft.com/office/drawing/2014/main" id="{BB3E63DC-2A19-3A04-8912-1BB344DB7BA9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2069" y="2160515"/>
            <a:ext cx="1344922" cy="565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13;p15">
            <a:extLst>
              <a:ext uri="{FF2B5EF4-FFF2-40B4-BE49-F238E27FC236}">
                <a16:creationId xmlns:a16="http://schemas.microsoft.com/office/drawing/2014/main" id="{78C1F535-12E2-0956-C0B4-E03403EB9EFE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57611" y="3897411"/>
            <a:ext cx="1317227" cy="519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16;p15">
            <a:extLst>
              <a:ext uri="{FF2B5EF4-FFF2-40B4-BE49-F238E27FC236}">
                <a16:creationId xmlns:a16="http://schemas.microsoft.com/office/drawing/2014/main" id="{D58C4A5D-7D3D-C654-C02D-DF1BCD70CD9E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28238" y="4777195"/>
            <a:ext cx="1246600" cy="45859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B83B77E-3437-DC7E-41C0-7E16F4255FD8}"/>
              </a:ext>
            </a:extLst>
          </p:cNvPr>
          <p:cNvSpPr/>
          <p:nvPr/>
        </p:nvSpPr>
        <p:spPr>
          <a:xfrm>
            <a:off x="3827542" y="686022"/>
            <a:ext cx="7562623" cy="6422778"/>
          </a:xfrm>
          <a:prstGeom prst="rect">
            <a:avLst/>
          </a:prstGeom>
          <a:ln w="28575">
            <a:solidFill>
              <a:srgbClr val="3380A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A996614-7306-A892-CFB4-D1D6F755131A}"/>
              </a:ext>
            </a:extLst>
          </p:cNvPr>
          <p:cNvSpPr/>
          <p:nvPr/>
        </p:nvSpPr>
        <p:spPr>
          <a:xfrm rot="506152">
            <a:off x="8979590" y="2870664"/>
            <a:ext cx="2813650" cy="4311312"/>
          </a:xfrm>
          <a:prstGeom prst="rect">
            <a:avLst/>
          </a:prstGeom>
          <a:solidFill>
            <a:schemeClr val="bg1"/>
          </a:solidFill>
          <a:ln>
            <a:solidFill>
              <a:srgbClr val="3380A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Google Shape;121;p15">
            <a:extLst>
              <a:ext uri="{FF2B5EF4-FFF2-40B4-BE49-F238E27FC236}">
                <a16:creationId xmlns:a16="http://schemas.microsoft.com/office/drawing/2014/main" id="{E67F8557-313A-4DD7-8BB3-D4371BBF4582}"/>
              </a:ext>
            </a:extLst>
          </p:cNvPr>
          <p:cNvSpPr txBox="1"/>
          <p:nvPr/>
        </p:nvSpPr>
        <p:spPr>
          <a:xfrm>
            <a:off x="4070456" y="2024433"/>
            <a:ext cx="4439644" cy="3025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dirty="0">
                <a:solidFill>
                  <a:srgbClr val="EE9A2B"/>
                </a:solidFill>
                <a:latin typeface="Playfair Display" panose="00000500000000000000" pitchFamily="2" charset="0"/>
                <a:ea typeface="Montserrat Medium"/>
                <a:cs typeface="Montserrat Medium"/>
                <a:sym typeface="Montserrat Medium"/>
              </a:rPr>
              <a:t>Title: </a:t>
            </a: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dirty="0">
                <a:solidFill>
                  <a:schemeClr val="dk1"/>
                </a:solidFill>
                <a:latin typeface="Montserrat" panose="00000500000000000000" pitchFamily="2" charset="0"/>
                <a:ea typeface="Montserrat Medium"/>
                <a:cs typeface="Montserrat Medium"/>
                <a:sym typeface="Montserrat Medium"/>
              </a:rPr>
              <a:t>The Island</a:t>
            </a: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2500" dirty="0">
              <a:solidFill>
                <a:srgbClr val="EE9A2B"/>
              </a:solidFill>
              <a:latin typeface="Playfair Display" panose="00000500000000000000" pitchFamily="2" charset="0"/>
              <a:ea typeface="Montserrat Medium"/>
              <a:cs typeface="Montserrat Medium"/>
              <a:sym typeface="Montserrat Medium"/>
            </a:endParaRP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dirty="0">
                <a:solidFill>
                  <a:srgbClr val="EE9A2B"/>
                </a:solidFill>
                <a:latin typeface="Playfair Display" panose="00000500000000000000" pitchFamily="2" charset="0"/>
                <a:ea typeface="Montserrat Medium"/>
                <a:cs typeface="Montserrat Medium"/>
                <a:sym typeface="Montserrat Medium"/>
              </a:rPr>
              <a:t>Author and illustrator: </a:t>
            </a: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dirty="0">
                <a:solidFill>
                  <a:schemeClr val="dk1"/>
                </a:solidFill>
                <a:latin typeface="Montserrat" panose="00000500000000000000" pitchFamily="2" charset="0"/>
                <a:ea typeface="Montserrat Medium"/>
                <a:cs typeface="Montserrat Medium"/>
                <a:sym typeface="Montserrat Medium"/>
              </a:rPr>
              <a:t>Armin Greder</a:t>
            </a: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2CED58E5-514F-F601-E289-43F7BCCF7371}"/>
              </a:ext>
            </a:extLst>
          </p:cNvPr>
          <p:cNvSpPr/>
          <p:nvPr/>
        </p:nvSpPr>
        <p:spPr>
          <a:xfrm rot="11391965">
            <a:off x="9735748" y="2795308"/>
            <a:ext cx="1628364" cy="444638"/>
          </a:xfrm>
          <a:custGeom>
            <a:avLst/>
            <a:gdLst/>
            <a:ahLst/>
            <a:cxnLst/>
            <a:rect l="l" t="t" r="r" b="b"/>
            <a:pathLst>
              <a:path w="3956826" h="964027">
                <a:moveTo>
                  <a:pt x="0" y="0"/>
                </a:moveTo>
                <a:lnTo>
                  <a:pt x="3956826" y="0"/>
                </a:lnTo>
                <a:lnTo>
                  <a:pt x="3956826" y="964027"/>
                </a:lnTo>
                <a:lnTo>
                  <a:pt x="0" y="96402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9E28E6B-3DBF-E6BF-DD81-CF1A462D9CC4}"/>
              </a:ext>
            </a:extLst>
          </p:cNvPr>
          <p:cNvSpPr txBox="1"/>
          <p:nvPr/>
        </p:nvSpPr>
        <p:spPr>
          <a:xfrm>
            <a:off x="4091340" y="1179828"/>
            <a:ext cx="22557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>
                <a:solidFill>
                  <a:srgbClr val="313E53"/>
                </a:solidFill>
                <a:latin typeface="Playfair Display" panose="00000500000000000000" pitchFamily="2" charset="0"/>
              </a:rPr>
              <a:t>Our Book</a:t>
            </a:r>
            <a:endParaRPr lang="en-GB" sz="3600" b="1">
              <a:solidFill>
                <a:srgbClr val="313E53"/>
              </a:solidFill>
              <a:latin typeface="Playfair Display" panose="00000500000000000000" pitchFamily="2" charset="0"/>
            </a:endParaRPr>
          </a:p>
        </p:txBody>
      </p:sp>
      <p:pic>
        <p:nvPicPr>
          <p:cNvPr id="17" name="Google Shape;119;p15">
            <a:extLst>
              <a:ext uri="{FF2B5EF4-FFF2-40B4-BE49-F238E27FC236}">
                <a16:creationId xmlns:a16="http://schemas.microsoft.com/office/drawing/2014/main" id="{1889BE0A-8A44-8EC9-04B1-271D5EFE85AC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179479" y="1803632"/>
            <a:ext cx="2316184" cy="6876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C0C5F2E6-3EE8-BAAC-0832-8DC55D972187}"/>
              </a:ext>
            </a:extLst>
          </p:cNvPr>
          <p:cNvGrpSpPr/>
          <p:nvPr/>
        </p:nvGrpSpPr>
        <p:grpSpPr>
          <a:xfrm>
            <a:off x="-2389817" y="-5788827"/>
            <a:ext cx="3536973" cy="16382144"/>
            <a:chOff x="-2126387" y="-8825546"/>
            <a:chExt cx="3536973" cy="16382144"/>
          </a:xfrm>
        </p:grpSpPr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06C8DD19-8633-AA82-5D1F-9CA12ED55E73}"/>
                </a:ext>
              </a:extLst>
            </p:cNvPr>
            <p:cNvSpPr/>
            <p:nvPr/>
          </p:nvSpPr>
          <p:spPr>
            <a:xfrm rot="680133">
              <a:off x="-1028587" y="987104"/>
              <a:ext cx="2134389" cy="1281237"/>
            </a:xfrm>
            <a:custGeom>
              <a:avLst/>
              <a:gdLst/>
              <a:ahLst/>
              <a:cxnLst/>
              <a:rect l="l" t="t" r="r" b="b"/>
              <a:pathLst>
                <a:path w="4224181" h="2142812">
                  <a:moveTo>
                    <a:pt x="0" y="0"/>
                  </a:moveTo>
                  <a:lnTo>
                    <a:pt x="4224181" y="0"/>
                  </a:lnTo>
                  <a:lnTo>
                    <a:pt x="4224181" y="2142812"/>
                  </a:lnTo>
                  <a:lnTo>
                    <a:pt x="0" y="21428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2E5D5423-2195-5579-835D-DA20D07B3B15}"/>
                </a:ext>
              </a:extLst>
            </p:cNvPr>
            <p:cNvSpPr/>
            <p:nvPr/>
          </p:nvSpPr>
          <p:spPr>
            <a:xfrm rot="1276108" flipH="1">
              <a:off x="417266" y="611253"/>
              <a:ext cx="984023" cy="494048"/>
            </a:xfrm>
            <a:custGeom>
              <a:avLst/>
              <a:gdLst/>
              <a:ahLst/>
              <a:cxnLst/>
              <a:rect l="l" t="t" r="r" b="b"/>
              <a:pathLst>
                <a:path w="2882504" h="1624684">
                  <a:moveTo>
                    <a:pt x="2882504" y="0"/>
                  </a:moveTo>
                  <a:lnTo>
                    <a:pt x="0" y="0"/>
                  </a:lnTo>
                  <a:lnTo>
                    <a:pt x="0" y="1624684"/>
                  </a:lnTo>
                  <a:lnTo>
                    <a:pt x="2882504" y="1624684"/>
                  </a:lnTo>
                  <a:lnTo>
                    <a:pt x="2882504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24010B0F-B7C5-F0AB-1602-39B18A7751FC}"/>
                </a:ext>
              </a:extLst>
            </p:cNvPr>
            <p:cNvSpPr/>
            <p:nvPr/>
          </p:nvSpPr>
          <p:spPr>
            <a:xfrm rot="20979413">
              <a:off x="-1215809" y="-33827"/>
              <a:ext cx="1038314" cy="556262"/>
            </a:xfrm>
            <a:custGeom>
              <a:avLst/>
              <a:gdLst/>
              <a:ahLst/>
              <a:cxnLst/>
              <a:rect l="l" t="t" r="r" b="b"/>
              <a:pathLst>
                <a:path w="2054933" h="930324">
                  <a:moveTo>
                    <a:pt x="0" y="0"/>
                  </a:moveTo>
                  <a:lnTo>
                    <a:pt x="2054933" y="0"/>
                  </a:lnTo>
                  <a:lnTo>
                    <a:pt x="2054933" y="930324"/>
                  </a:lnTo>
                  <a:lnTo>
                    <a:pt x="0" y="9303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78A1993F-AB35-C14F-2DEF-8F8A18C2B213}"/>
                </a:ext>
              </a:extLst>
            </p:cNvPr>
            <p:cNvSpPr/>
            <p:nvPr/>
          </p:nvSpPr>
          <p:spPr>
            <a:xfrm rot="2072465">
              <a:off x="-374661" y="2673099"/>
              <a:ext cx="903788" cy="484192"/>
            </a:xfrm>
            <a:custGeom>
              <a:avLst/>
              <a:gdLst/>
              <a:ahLst/>
              <a:cxnLst/>
              <a:rect l="l" t="t" r="r" b="b"/>
              <a:pathLst>
                <a:path w="1788692" h="809790">
                  <a:moveTo>
                    <a:pt x="0" y="0"/>
                  </a:moveTo>
                  <a:lnTo>
                    <a:pt x="1788692" y="0"/>
                  </a:lnTo>
                  <a:lnTo>
                    <a:pt x="1788692" y="809790"/>
                  </a:lnTo>
                  <a:lnTo>
                    <a:pt x="0" y="8097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Freeform 12">
              <a:extLst>
                <a:ext uri="{FF2B5EF4-FFF2-40B4-BE49-F238E27FC236}">
                  <a16:creationId xmlns:a16="http://schemas.microsoft.com/office/drawing/2014/main" id="{FEDE5B13-ECA9-A7E4-92DD-60C49A0033FD}"/>
                </a:ext>
              </a:extLst>
            </p:cNvPr>
            <p:cNvSpPr/>
            <p:nvPr/>
          </p:nvSpPr>
          <p:spPr>
            <a:xfrm rot="21099091">
              <a:off x="-689627" y="3139959"/>
              <a:ext cx="1456468" cy="971437"/>
            </a:xfrm>
            <a:custGeom>
              <a:avLst/>
              <a:gdLst/>
              <a:ahLst/>
              <a:cxnLst/>
              <a:rect l="l" t="t" r="r" b="b"/>
              <a:pathLst>
                <a:path w="2882504" h="1624684">
                  <a:moveTo>
                    <a:pt x="0" y="0"/>
                  </a:moveTo>
                  <a:lnTo>
                    <a:pt x="2882504" y="0"/>
                  </a:lnTo>
                  <a:lnTo>
                    <a:pt x="2882504" y="1624684"/>
                  </a:lnTo>
                  <a:lnTo>
                    <a:pt x="0" y="16246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Freeform 13">
              <a:extLst>
                <a:ext uri="{FF2B5EF4-FFF2-40B4-BE49-F238E27FC236}">
                  <a16:creationId xmlns:a16="http://schemas.microsoft.com/office/drawing/2014/main" id="{C26AFE85-DC70-8B9A-4DD4-3DC42DB3777C}"/>
                </a:ext>
              </a:extLst>
            </p:cNvPr>
            <p:cNvSpPr/>
            <p:nvPr/>
          </p:nvSpPr>
          <p:spPr>
            <a:xfrm rot="305764" flipH="1">
              <a:off x="-1942078" y="4231229"/>
              <a:ext cx="2134389" cy="1281237"/>
            </a:xfrm>
            <a:custGeom>
              <a:avLst/>
              <a:gdLst/>
              <a:ahLst/>
              <a:cxnLst/>
              <a:rect l="l" t="t" r="r" b="b"/>
              <a:pathLst>
                <a:path w="4224181" h="2142812">
                  <a:moveTo>
                    <a:pt x="4224181" y="0"/>
                  </a:moveTo>
                  <a:lnTo>
                    <a:pt x="0" y="0"/>
                  </a:lnTo>
                  <a:lnTo>
                    <a:pt x="0" y="2142812"/>
                  </a:lnTo>
                  <a:lnTo>
                    <a:pt x="4224181" y="2142812"/>
                  </a:lnTo>
                  <a:lnTo>
                    <a:pt x="4224181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Freeform 14">
              <a:extLst>
                <a:ext uri="{FF2B5EF4-FFF2-40B4-BE49-F238E27FC236}">
                  <a16:creationId xmlns:a16="http://schemas.microsoft.com/office/drawing/2014/main" id="{446A607F-5942-7E4B-9A07-F79526A597CC}"/>
                </a:ext>
              </a:extLst>
            </p:cNvPr>
            <p:cNvSpPr/>
            <p:nvPr/>
          </p:nvSpPr>
          <p:spPr>
            <a:xfrm rot="18477959" flipH="1">
              <a:off x="-319400" y="-640505"/>
              <a:ext cx="1723516" cy="820918"/>
            </a:xfrm>
            <a:custGeom>
              <a:avLst/>
              <a:gdLst/>
              <a:ahLst/>
              <a:cxnLst/>
              <a:rect l="l" t="t" r="r" b="b"/>
              <a:pathLst>
                <a:path w="2882504" h="1624684">
                  <a:moveTo>
                    <a:pt x="2882504" y="0"/>
                  </a:moveTo>
                  <a:lnTo>
                    <a:pt x="0" y="0"/>
                  </a:lnTo>
                  <a:lnTo>
                    <a:pt x="0" y="1624684"/>
                  </a:lnTo>
                  <a:lnTo>
                    <a:pt x="2882504" y="1624684"/>
                  </a:lnTo>
                  <a:lnTo>
                    <a:pt x="2882504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Freeform 16">
              <a:extLst>
                <a:ext uri="{FF2B5EF4-FFF2-40B4-BE49-F238E27FC236}">
                  <a16:creationId xmlns:a16="http://schemas.microsoft.com/office/drawing/2014/main" id="{16A0D48D-8051-DBE4-ECF0-02DD5F9CFF38}"/>
                </a:ext>
              </a:extLst>
            </p:cNvPr>
            <p:cNvSpPr/>
            <p:nvPr/>
          </p:nvSpPr>
          <p:spPr>
            <a:xfrm rot="21039327">
              <a:off x="-175899" y="5501848"/>
              <a:ext cx="1069239" cy="501370"/>
            </a:xfrm>
            <a:custGeom>
              <a:avLst/>
              <a:gdLst/>
              <a:ahLst/>
              <a:cxnLst/>
              <a:rect l="l" t="t" r="r" b="b"/>
              <a:pathLst>
                <a:path w="2116137" h="838519">
                  <a:moveTo>
                    <a:pt x="0" y="0"/>
                  </a:moveTo>
                  <a:lnTo>
                    <a:pt x="2116137" y="0"/>
                  </a:lnTo>
                  <a:lnTo>
                    <a:pt x="2116137" y="838519"/>
                  </a:lnTo>
                  <a:lnTo>
                    <a:pt x="0" y="8385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F39C54FC-47F9-5FC7-10E7-6B482C066606}"/>
                </a:ext>
              </a:extLst>
            </p:cNvPr>
            <p:cNvSpPr/>
            <p:nvPr/>
          </p:nvSpPr>
          <p:spPr>
            <a:xfrm rot="19833555" flipH="1">
              <a:off x="186933" y="4765117"/>
              <a:ext cx="974797" cy="585154"/>
            </a:xfrm>
            <a:custGeom>
              <a:avLst/>
              <a:gdLst/>
              <a:ahLst/>
              <a:cxnLst/>
              <a:rect l="l" t="t" r="r" b="b"/>
              <a:pathLst>
                <a:path w="1929226" h="978644">
                  <a:moveTo>
                    <a:pt x="1929227" y="0"/>
                  </a:moveTo>
                  <a:lnTo>
                    <a:pt x="0" y="0"/>
                  </a:lnTo>
                  <a:lnTo>
                    <a:pt x="0" y="978644"/>
                  </a:lnTo>
                  <a:lnTo>
                    <a:pt x="1929227" y="978644"/>
                  </a:lnTo>
                  <a:lnTo>
                    <a:pt x="1929227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DE306841-674C-12EB-6D73-8759658CE91D}"/>
                </a:ext>
              </a:extLst>
            </p:cNvPr>
            <p:cNvSpPr/>
            <p:nvPr/>
          </p:nvSpPr>
          <p:spPr>
            <a:xfrm rot="1952506">
              <a:off x="-1166832" y="-1087482"/>
              <a:ext cx="1396550" cy="748183"/>
            </a:xfrm>
            <a:custGeom>
              <a:avLst/>
              <a:gdLst/>
              <a:ahLst/>
              <a:cxnLst/>
              <a:rect l="l" t="t" r="r" b="b"/>
              <a:pathLst>
                <a:path w="2763920" h="1251302">
                  <a:moveTo>
                    <a:pt x="0" y="0"/>
                  </a:moveTo>
                  <a:lnTo>
                    <a:pt x="2763920" y="0"/>
                  </a:lnTo>
                  <a:lnTo>
                    <a:pt x="2763920" y="1251302"/>
                  </a:lnTo>
                  <a:lnTo>
                    <a:pt x="0" y="12513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4F761D1C-26AA-4673-0DE2-0C8BA30E8900}"/>
                </a:ext>
              </a:extLst>
            </p:cNvPr>
            <p:cNvSpPr/>
            <p:nvPr/>
          </p:nvSpPr>
          <p:spPr>
            <a:xfrm rot="21338538">
              <a:off x="33400" y="4115736"/>
              <a:ext cx="1132049" cy="606480"/>
            </a:xfrm>
            <a:custGeom>
              <a:avLst/>
              <a:gdLst/>
              <a:ahLst/>
              <a:cxnLst/>
              <a:rect l="l" t="t" r="r" b="b"/>
              <a:pathLst>
                <a:path w="2240444" h="1014310">
                  <a:moveTo>
                    <a:pt x="0" y="0"/>
                  </a:moveTo>
                  <a:lnTo>
                    <a:pt x="2240444" y="0"/>
                  </a:lnTo>
                  <a:lnTo>
                    <a:pt x="2240444" y="1014310"/>
                  </a:lnTo>
                  <a:lnTo>
                    <a:pt x="0" y="10143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1007EAB9-4122-3A5B-0A5B-9916E38CA9C1}"/>
                </a:ext>
              </a:extLst>
            </p:cNvPr>
            <p:cNvSpPr/>
            <p:nvPr/>
          </p:nvSpPr>
          <p:spPr>
            <a:xfrm rot="748136">
              <a:off x="895779" y="156160"/>
              <a:ext cx="514807" cy="224273"/>
            </a:xfrm>
            <a:custGeom>
              <a:avLst/>
              <a:gdLst/>
              <a:ahLst/>
              <a:cxnLst/>
              <a:rect l="l" t="t" r="r" b="b"/>
              <a:pathLst>
                <a:path w="1953470" h="774062">
                  <a:moveTo>
                    <a:pt x="0" y="0"/>
                  </a:moveTo>
                  <a:lnTo>
                    <a:pt x="1953469" y="0"/>
                  </a:lnTo>
                  <a:lnTo>
                    <a:pt x="1953469" y="774063"/>
                  </a:lnTo>
                  <a:lnTo>
                    <a:pt x="0" y="7740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900B06BE-80B3-3B8A-156D-A2E77ACA4A0F}"/>
                </a:ext>
              </a:extLst>
            </p:cNvPr>
            <p:cNvSpPr/>
            <p:nvPr/>
          </p:nvSpPr>
          <p:spPr>
            <a:xfrm rot="20979413">
              <a:off x="-73822" y="-1373282"/>
              <a:ext cx="1038314" cy="556262"/>
            </a:xfrm>
            <a:custGeom>
              <a:avLst/>
              <a:gdLst/>
              <a:ahLst/>
              <a:cxnLst/>
              <a:rect l="l" t="t" r="r" b="b"/>
              <a:pathLst>
                <a:path w="2054933" h="930324">
                  <a:moveTo>
                    <a:pt x="0" y="0"/>
                  </a:moveTo>
                  <a:lnTo>
                    <a:pt x="2054933" y="0"/>
                  </a:lnTo>
                  <a:lnTo>
                    <a:pt x="2054933" y="930324"/>
                  </a:lnTo>
                  <a:lnTo>
                    <a:pt x="0" y="9303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DEA5C5FB-7B9D-CAE7-19EC-2875E41C4762}"/>
                </a:ext>
              </a:extLst>
            </p:cNvPr>
            <p:cNvSpPr/>
            <p:nvPr/>
          </p:nvSpPr>
          <p:spPr>
            <a:xfrm rot="187462" flipH="1">
              <a:off x="453409" y="2764283"/>
              <a:ext cx="670822" cy="314551"/>
            </a:xfrm>
            <a:custGeom>
              <a:avLst/>
              <a:gdLst/>
              <a:ahLst/>
              <a:cxnLst/>
              <a:rect l="l" t="t" r="r" b="b"/>
              <a:pathLst>
                <a:path w="1327628" h="526073">
                  <a:moveTo>
                    <a:pt x="1327629" y="0"/>
                  </a:moveTo>
                  <a:lnTo>
                    <a:pt x="0" y="0"/>
                  </a:lnTo>
                  <a:lnTo>
                    <a:pt x="0" y="526073"/>
                  </a:lnTo>
                  <a:lnTo>
                    <a:pt x="1327629" y="526073"/>
                  </a:lnTo>
                  <a:lnTo>
                    <a:pt x="1327629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Freeform 31">
              <a:extLst>
                <a:ext uri="{FF2B5EF4-FFF2-40B4-BE49-F238E27FC236}">
                  <a16:creationId xmlns:a16="http://schemas.microsoft.com/office/drawing/2014/main" id="{1605F076-1488-A2EF-27AD-F9978BCCA146}"/>
                </a:ext>
              </a:extLst>
            </p:cNvPr>
            <p:cNvSpPr/>
            <p:nvPr/>
          </p:nvSpPr>
          <p:spPr>
            <a:xfrm rot="748136">
              <a:off x="-102924" y="2087005"/>
              <a:ext cx="954758" cy="480597"/>
            </a:xfrm>
            <a:custGeom>
              <a:avLst/>
              <a:gdLst/>
              <a:ahLst/>
              <a:cxnLst/>
              <a:rect l="l" t="t" r="r" b="b"/>
              <a:pathLst>
                <a:path w="2655257" h="1052145">
                  <a:moveTo>
                    <a:pt x="0" y="0"/>
                  </a:moveTo>
                  <a:lnTo>
                    <a:pt x="2655257" y="0"/>
                  </a:lnTo>
                  <a:lnTo>
                    <a:pt x="2655257" y="1052145"/>
                  </a:lnTo>
                  <a:lnTo>
                    <a:pt x="0" y="10521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Freeform 32">
              <a:extLst>
                <a:ext uri="{FF2B5EF4-FFF2-40B4-BE49-F238E27FC236}">
                  <a16:creationId xmlns:a16="http://schemas.microsoft.com/office/drawing/2014/main" id="{6642AA50-BA9F-8CD0-FE7D-95C9BFCDEBA1}"/>
                </a:ext>
              </a:extLst>
            </p:cNvPr>
            <p:cNvSpPr/>
            <p:nvPr/>
          </p:nvSpPr>
          <p:spPr>
            <a:xfrm rot="20538417">
              <a:off x="-373907" y="591393"/>
              <a:ext cx="630772" cy="420713"/>
            </a:xfrm>
            <a:custGeom>
              <a:avLst/>
              <a:gdLst/>
              <a:ahLst/>
              <a:cxnLst/>
              <a:rect l="l" t="t" r="r" b="b"/>
              <a:pathLst>
                <a:path w="1248364" h="703624">
                  <a:moveTo>
                    <a:pt x="0" y="0"/>
                  </a:moveTo>
                  <a:lnTo>
                    <a:pt x="1248364" y="0"/>
                  </a:lnTo>
                  <a:lnTo>
                    <a:pt x="1248364" y="703624"/>
                  </a:lnTo>
                  <a:lnTo>
                    <a:pt x="0" y="7036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Freeform 34">
              <a:extLst>
                <a:ext uri="{FF2B5EF4-FFF2-40B4-BE49-F238E27FC236}">
                  <a16:creationId xmlns:a16="http://schemas.microsoft.com/office/drawing/2014/main" id="{B848716A-F5B5-6784-4DB6-5ACD30D0D491}"/>
                </a:ext>
              </a:extLst>
            </p:cNvPr>
            <p:cNvSpPr/>
            <p:nvPr/>
          </p:nvSpPr>
          <p:spPr>
            <a:xfrm rot="680133">
              <a:off x="-1469711" y="6275361"/>
              <a:ext cx="2134389" cy="1281237"/>
            </a:xfrm>
            <a:custGeom>
              <a:avLst/>
              <a:gdLst/>
              <a:ahLst/>
              <a:cxnLst/>
              <a:rect l="l" t="t" r="r" b="b"/>
              <a:pathLst>
                <a:path w="4224181" h="2142812">
                  <a:moveTo>
                    <a:pt x="0" y="0"/>
                  </a:moveTo>
                  <a:lnTo>
                    <a:pt x="4224181" y="0"/>
                  </a:lnTo>
                  <a:lnTo>
                    <a:pt x="4224181" y="2142811"/>
                  </a:lnTo>
                  <a:lnTo>
                    <a:pt x="0" y="21428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E4E1031B-592D-1F2E-836C-467AB7E010AD}"/>
                </a:ext>
              </a:extLst>
            </p:cNvPr>
            <p:cNvSpPr/>
            <p:nvPr/>
          </p:nvSpPr>
          <p:spPr>
            <a:xfrm rot="743855">
              <a:off x="156675" y="6155319"/>
              <a:ext cx="1038314" cy="556262"/>
            </a:xfrm>
            <a:custGeom>
              <a:avLst/>
              <a:gdLst/>
              <a:ahLst/>
              <a:cxnLst/>
              <a:rect l="l" t="t" r="r" b="b"/>
              <a:pathLst>
                <a:path w="2054933" h="930324">
                  <a:moveTo>
                    <a:pt x="0" y="0"/>
                  </a:moveTo>
                  <a:lnTo>
                    <a:pt x="2054932" y="0"/>
                  </a:lnTo>
                  <a:lnTo>
                    <a:pt x="2054932" y="930325"/>
                  </a:lnTo>
                  <a:lnTo>
                    <a:pt x="0" y="9303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0C3FE51F-2BA3-D203-D887-14AEE163DEBB}"/>
                </a:ext>
              </a:extLst>
            </p:cNvPr>
            <p:cNvSpPr/>
            <p:nvPr/>
          </p:nvSpPr>
          <p:spPr>
            <a:xfrm rot="680133">
              <a:off x="-1410993" y="-6186667"/>
              <a:ext cx="1370090" cy="804917"/>
            </a:xfrm>
            <a:custGeom>
              <a:avLst/>
              <a:gdLst/>
              <a:ahLst/>
              <a:cxnLst/>
              <a:rect l="l" t="t" r="r" b="b"/>
              <a:pathLst>
                <a:path w="4224181" h="2142812">
                  <a:moveTo>
                    <a:pt x="0" y="0"/>
                  </a:moveTo>
                  <a:lnTo>
                    <a:pt x="4224181" y="0"/>
                  </a:lnTo>
                  <a:lnTo>
                    <a:pt x="4224181" y="2142812"/>
                  </a:lnTo>
                  <a:lnTo>
                    <a:pt x="0" y="21428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39DCE56C-2DD6-D7B2-EDF0-8F20BA2517D2}"/>
                </a:ext>
              </a:extLst>
            </p:cNvPr>
            <p:cNvSpPr/>
            <p:nvPr/>
          </p:nvSpPr>
          <p:spPr>
            <a:xfrm rot="1276108" flipH="1">
              <a:off x="-372157" y="-7329605"/>
              <a:ext cx="1456468" cy="971437"/>
            </a:xfrm>
            <a:custGeom>
              <a:avLst/>
              <a:gdLst/>
              <a:ahLst/>
              <a:cxnLst/>
              <a:rect l="l" t="t" r="r" b="b"/>
              <a:pathLst>
                <a:path w="2882504" h="1624684">
                  <a:moveTo>
                    <a:pt x="2882504" y="0"/>
                  </a:moveTo>
                  <a:lnTo>
                    <a:pt x="0" y="0"/>
                  </a:lnTo>
                  <a:lnTo>
                    <a:pt x="0" y="1624684"/>
                  </a:lnTo>
                  <a:lnTo>
                    <a:pt x="2882504" y="1624684"/>
                  </a:lnTo>
                  <a:lnTo>
                    <a:pt x="2882504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id="{E62EC2A7-0E0A-7A74-9F5D-01312AF7C86B}"/>
                </a:ext>
              </a:extLst>
            </p:cNvPr>
            <p:cNvSpPr/>
            <p:nvPr/>
          </p:nvSpPr>
          <p:spPr>
            <a:xfrm rot="3407332">
              <a:off x="-668654" y="-6435223"/>
              <a:ext cx="679436" cy="335099"/>
            </a:xfrm>
            <a:custGeom>
              <a:avLst/>
              <a:gdLst/>
              <a:ahLst/>
              <a:cxnLst/>
              <a:rect l="l" t="t" r="r" b="b"/>
              <a:pathLst>
                <a:path w="2054933" h="930324">
                  <a:moveTo>
                    <a:pt x="0" y="0"/>
                  </a:moveTo>
                  <a:lnTo>
                    <a:pt x="2054933" y="0"/>
                  </a:lnTo>
                  <a:lnTo>
                    <a:pt x="2054933" y="930324"/>
                  </a:lnTo>
                  <a:lnTo>
                    <a:pt x="0" y="9303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Freeform 11">
              <a:extLst>
                <a:ext uri="{FF2B5EF4-FFF2-40B4-BE49-F238E27FC236}">
                  <a16:creationId xmlns:a16="http://schemas.microsoft.com/office/drawing/2014/main" id="{A3185C49-4CC9-C25F-4D45-1BB273B9281C}"/>
                </a:ext>
              </a:extLst>
            </p:cNvPr>
            <p:cNvSpPr/>
            <p:nvPr/>
          </p:nvSpPr>
          <p:spPr>
            <a:xfrm rot="2072465">
              <a:off x="-1336224" y="-4249746"/>
              <a:ext cx="903788" cy="484192"/>
            </a:xfrm>
            <a:custGeom>
              <a:avLst/>
              <a:gdLst/>
              <a:ahLst/>
              <a:cxnLst/>
              <a:rect l="l" t="t" r="r" b="b"/>
              <a:pathLst>
                <a:path w="1788692" h="809790">
                  <a:moveTo>
                    <a:pt x="0" y="0"/>
                  </a:moveTo>
                  <a:lnTo>
                    <a:pt x="1788692" y="0"/>
                  </a:lnTo>
                  <a:lnTo>
                    <a:pt x="1788692" y="809790"/>
                  </a:lnTo>
                  <a:lnTo>
                    <a:pt x="0" y="8097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Freeform 12">
              <a:extLst>
                <a:ext uri="{FF2B5EF4-FFF2-40B4-BE49-F238E27FC236}">
                  <a16:creationId xmlns:a16="http://schemas.microsoft.com/office/drawing/2014/main" id="{9D5E025B-4E87-B609-4D30-CEC7F1E74AF4}"/>
                </a:ext>
              </a:extLst>
            </p:cNvPr>
            <p:cNvSpPr/>
            <p:nvPr/>
          </p:nvSpPr>
          <p:spPr>
            <a:xfrm rot="21099091">
              <a:off x="-405751" y="-5705829"/>
              <a:ext cx="1456468" cy="971437"/>
            </a:xfrm>
            <a:custGeom>
              <a:avLst/>
              <a:gdLst/>
              <a:ahLst/>
              <a:cxnLst/>
              <a:rect l="l" t="t" r="r" b="b"/>
              <a:pathLst>
                <a:path w="2882504" h="1624684">
                  <a:moveTo>
                    <a:pt x="0" y="0"/>
                  </a:moveTo>
                  <a:lnTo>
                    <a:pt x="2882504" y="0"/>
                  </a:lnTo>
                  <a:lnTo>
                    <a:pt x="2882504" y="1624684"/>
                  </a:lnTo>
                  <a:lnTo>
                    <a:pt x="0" y="16246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62" name="Freeform 13">
              <a:extLst>
                <a:ext uri="{FF2B5EF4-FFF2-40B4-BE49-F238E27FC236}">
                  <a16:creationId xmlns:a16="http://schemas.microsoft.com/office/drawing/2014/main" id="{8E644C77-C7DC-11A3-0C36-350A2B2CA519}"/>
                </a:ext>
              </a:extLst>
            </p:cNvPr>
            <p:cNvSpPr/>
            <p:nvPr/>
          </p:nvSpPr>
          <p:spPr>
            <a:xfrm rot="305764" flipH="1">
              <a:off x="-2126387" y="-3882706"/>
              <a:ext cx="2134389" cy="1281237"/>
            </a:xfrm>
            <a:custGeom>
              <a:avLst/>
              <a:gdLst/>
              <a:ahLst/>
              <a:cxnLst/>
              <a:rect l="l" t="t" r="r" b="b"/>
              <a:pathLst>
                <a:path w="4224181" h="2142812">
                  <a:moveTo>
                    <a:pt x="4224181" y="0"/>
                  </a:moveTo>
                  <a:lnTo>
                    <a:pt x="0" y="0"/>
                  </a:lnTo>
                  <a:lnTo>
                    <a:pt x="0" y="2142812"/>
                  </a:lnTo>
                  <a:lnTo>
                    <a:pt x="4224181" y="2142812"/>
                  </a:lnTo>
                  <a:lnTo>
                    <a:pt x="4224181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72" name="Freeform 14">
              <a:extLst>
                <a:ext uri="{FF2B5EF4-FFF2-40B4-BE49-F238E27FC236}">
                  <a16:creationId xmlns:a16="http://schemas.microsoft.com/office/drawing/2014/main" id="{B6B8BF38-512C-F84F-E676-C296C7EFB111}"/>
                </a:ext>
              </a:extLst>
            </p:cNvPr>
            <p:cNvSpPr/>
            <p:nvPr/>
          </p:nvSpPr>
          <p:spPr>
            <a:xfrm rot="18477959" flipH="1">
              <a:off x="-1064575" y="-8374247"/>
              <a:ext cx="1723516" cy="820918"/>
            </a:xfrm>
            <a:custGeom>
              <a:avLst/>
              <a:gdLst/>
              <a:ahLst/>
              <a:cxnLst/>
              <a:rect l="l" t="t" r="r" b="b"/>
              <a:pathLst>
                <a:path w="2882504" h="1624684">
                  <a:moveTo>
                    <a:pt x="2882504" y="0"/>
                  </a:moveTo>
                  <a:lnTo>
                    <a:pt x="0" y="0"/>
                  </a:lnTo>
                  <a:lnTo>
                    <a:pt x="0" y="1624684"/>
                  </a:lnTo>
                  <a:lnTo>
                    <a:pt x="2882504" y="1624684"/>
                  </a:lnTo>
                  <a:lnTo>
                    <a:pt x="2882504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73" name="Freeform 16">
              <a:extLst>
                <a:ext uri="{FF2B5EF4-FFF2-40B4-BE49-F238E27FC236}">
                  <a16:creationId xmlns:a16="http://schemas.microsoft.com/office/drawing/2014/main" id="{D0834BD4-D939-84EA-923E-DDAFEC649AD4}"/>
                </a:ext>
              </a:extLst>
            </p:cNvPr>
            <p:cNvSpPr/>
            <p:nvPr/>
          </p:nvSpPr>
          <p:spPr>
            <a:xfrm rot="21039327">
              <a:off x="-812367" y="-1784377"/>
              <a:ext cx="1069239" cy="501370"/>
            </a:xfrm>
            <a:custGeom>
              <a:avLst/>
              <a:gdLst/>
              <a:ahLst/>
              <a:cxnLst/>
              <a:rect l="l" t="t" r="r" b="b"/>
              <a:pathLst>
                <a:path w="2116137" h="838519">
                  <a:moveTo>
                    <a:pt x="0" y="0"/>
                  </a:moveTo>
                  <a:lnTo>
                    <a:pt x="2116137" y="0"/>
                  </a:lnTo>
                  <a:lnTo>
                    <a:pt x="2116137" y="838519"/>
                  </a:lnTo>
                  <a:lnTo>
                    <a:pt x="0" y="8385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75" name="Freeform 18">
              <a:extLst>
                <a:ext uri="{FF2B5EF4-FFF2-40B4-BE49-F238E27FC236}">
                  <a16:creationId xmlns:a16="http://schemas.microsoft.com/office/drawing/2014/main" id="{C59EE7F3-71D9-B4AD-5680-F5A7E2BB420B}"/>
                </a:ext>
              </a:extLst>
            </p:cNvPr>
            <p:cNvSpPr/>
            <p:nvPr/>
          </p:nvSpPr>
          <p:spPr>
            <a:xfrm rot="19833555" flipH="1">
              <a:off x="285180" y="-2034559"/>
              <a:ext cx="974797" cy="585154"/>
            </a:xfrm>
            <a:custGeom>
              <a:avLst/>
              <a:gdLst/>
              <a:ahLst/>
              <a:cxnLst/>
              <a:rect l="l" t="t" r="r" b="b"/>
              <a:pathLst>
                <a:path w="1929226" h="978644">
                  <a:moveTo>
                    <a:pt x="1929227" y="0"/>
                  </a:moveTo>
                  <a:lnTo>
                    <a:pt x="0" y="0"/>
                  </a:lnTo>
                  <a:lnTo>
                    <a:pt x="0" y="978644"/>
                  </a:lnTo>
                  <a:lnTo>
                    <a:pt x="1929227" y="978644"/>
                  </a:lnTo>
                  <a:lnTo>
                    <a:pt x="1929227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4" name="Freeform 20">
              <a:extLst>
                <a:ext uri="{FF2B5EF4-FFF2-40B4-BE49-F238E27FC236}">
                  <a16:creationId xmlns:a16="http://schemas.microsoft.com/office/drawing/2014/main" id="{BE23E591-F316-3495-BEF7-B8591659CFAE}"/>
                </a:ext>
              </a:extLst>
            </p:cNvPr>
            <p:cNvSpPr/>
            <p:nvPr/>
          </p:nvSpPr>
          <p:spPr>
            <a:xfrm rot="1952506">
              <a:off x="-1890666" y="-8708253"/>
              <a:ext cx="1396550" cy="748183"/>
            </a:xfrm>
            <a:custGeom>
              <a:avLst/>
              <a:gdLst/>
              <a:ahLst/>
              <a:cxnLst/>
              <a:rect l="l" t="t" r="r" b="b"/>
              <a:pathLst>
                <a:path w="2763920" h="1251302">
                  <a:moveTo>
                    <a:pt x="0" y="0"/>
                  </a:moveTo>
                  <a:lnTo>
                    <a:pt x="2763920" y="0"/>
                  </a:lnTo>
                  <a:lnTo>
                    <a:pt x="2763920" y="1251302"/>
                  </a:lnTo>
                  <a:lnTo>
                    <a:pt x="0" y="12513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7" name="Freeform 22">
              <a:extLst>
                <a:ext uri="{FF2B5EF4-FFF2-40B4-BE49-F238E27FC236}">
                  <a16:creationId xmlns:a16="http://schemas.microsoft.com/office/drawing/2014/main" id="{24DEB7C1-8615-5519-F85D-A1C6C628F5AE}"/>
                </a:ext>
              </a:extLst>
            </p:cNvPr>
            <p:cNvSpPr/>
            <p:nvPr/>
          </p:nvSpPr>
          <p:spPr>
            <a:xfrm rot="21338538">
              <a:off x="-641257" y="-2571291"/>
              <a:ext cx="1132049" cy="606480"/>
            </a:xfrm>
            <a:custGeom>
              <a:avLst/>
              <a:gdLst/>
              <a:ahLst/>
              <a:cxnLst/>
              <a:rect l="l" t="t" r="r" b="b"/>
              <a:pathLst>
                <a:path w="2240444" h="1014310">
                  <a:moveTo>
                    <a:pt x="0" y="0"/>
                  </a:moveTo>
                  <a:lnTo>
                    <a:pt x="2240444" y="0"/>
                  </a:lnTo>
                  <a:lnTo>
                    <a:pt x="2240444" y="1014310"/>
                  </a:lnTo>
                  <a:lnTo>
                    <a:pt x="0" y="10143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8" name="Freeform 23">
              <a:extLst>
                <a:ext uri="{FF2B5EF4-FFF2-40B4-BE49-F238E27FC236}">
                  <a16:creationId xmlns:a16="http://schemas.microsoft.com/office/drawing/2014/main" id="{0D8BBF90-44B7-21E8-31E9-6342C5D6092B}"/>
                </a:ext>
              </a:extLst>
            </p:cNvPr>
            <p:cNvSpPr/>
            <p:nvPr/>
          </p:nvSpPr>
          <p:spPr>
            <a:xfrm rot="748136">
              <a:off x="36750" y="-6155333"/>
              <a:ext cx="817171" cy="373284"/>
            </a:xfrm>
            <a:custGeom>
              <a:avLst/>
              <a:gdLst/>
              <a:ahLst/>
              <a:cxnLst/>
              <a:rect l="l" t="t" r="r" b="b"/>
              <a:pathLst>
                <a:path w="1953470" h="774062">
                  <a:moveTo>
                    <a:pt x="0" y="0"/>
                  </a:moveTo>
                  <a:lnTo>
                    <a:pt x="1953469" y="0"/>
                  </a:lnTo>
                  <a:lnTo>
                    <a:pt x="1953469" y="774063"/>
                  </a:lnTo>
                  <a:lnTo>
                    <a:pt x="0" y="7740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9" name="Freeform 24">
              <a:extLst>
                <a:ext uri="{FF2B5EF4-FFF2-40B4-BE49-F238E27FC236}">
                  <a16:creationId xmlns:a16="http://schemas.microsoft.com/office/drawing/2014/main" id="{EE7F1B88-C005-A0D1-AC39-790E32CCA566}"/>
                </a:ext>
              </a:extLst>
            </p:cNvPr>
            <p:cNvSpPr/>
            <p:nvPr/>
          </p:nvSpPr>
          <p:spPr>
            <a:xfrm rot="20979413">
              <a:off x="-1523530" y="-7060888"/>
              <a:ext cx="1038314" cy="556262"/>
            </a:xfrm>
            <a:custGeom>
              <a:avLst/>
              <a:gdLst/>
              <a:ahLst/>
              <a:cxnLst/>
              <a:rect l="l" t="t" r="r" b="b"/>
              <a:pathLst>
                <a:path w="2054933" h="930324">
                  <a:moveTo>
                    <a:pt x="0" y="0"/>
                  </a:moveTo>
                  <a:lnTo>
                    <a:pt x="2054933" y="0"/>
                  </a:lnTo>
                  <a:lnTo>
                    <a:pt x="2054933" y="930324"/>
                  </a:lnTo>
                  <a:lnTo>
                    <a:pt x="0" y="9303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0" name="Freeform 26">
              <a:extLst>
                <a:ext uri="{FF2B5EF4-FFF2-40B4-BE49-F238E27FC236}">
                  <a16:creationId xmlns:a16="http://schemas.microsoft.com/office/drawing/2014/main" id="{F824BE36-3AAE-1481-5C5A-6EFBAE3EB16C}"/>
                </a:ext>
              </a:extLst>
            </p:cNvPr>
            <p:cNvSpPr/>
            <p:nvPr/>
          </p:nvSpPr>
          <p:spPr>
            <a:xfrm rot="1417969">
              <a:off x="-141554" y="-3784575"/>
              <a:ext cx="1038314" cy="556262"/>
            </a:xfrm>
            <a:custGeom>
              <a:avLst/>
              <a:gdLst/>
              <a:ahLst/>
              <a:cxnLst/>
              <a:rect l="l" t="t" r="r" b="b"/>
              <a:pathLst>
                <a:path w="2054933" h="930324">
                  <a:moveTo>
                    <a:pt x="0" y="0"/>
                  </a:moveTo>
                  <a:lnTo>
                    <a:pt x="2054932" y="0"/>
                  </a:lnTo>
                  <a:lnTo>
                    <a:pt x="2054932" y="930324"/>
                  </a:lnTo>
                  <a:lnTo>
                    <a:pt x="0" y="9303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1" name="Freeform 27">
              <a:extLst>
                <a:ext uri="{FF2B5EF4-FFF2-40B4-BE49-F238E27FC236}">
                  <a16:creationId xmlns:a16="http://schemas.microsoft.com/office/drawing/2014/main" id="{F9A54689-155D-AB5E-3568-8D0005E0AA7B}"/>
                </a:ext>
              </a:extLst>
            </p:cNvPr>
            <p:cNvSpPr/>
            <p:nvPr/>
          </p:nvSpPr>
          <p:spPr>
            <a:xfrm rot="187462" flipH="1">
              <a:off x="150016" y="-3077411"/>
              <a:ext cx="670822" cy="314551"/>
            </a:xfrm>
            <a:custGeom>
              <a:avLst/>
              <a:gdLst/>
              <a:ahLst/>
              <a:cxnLst/>
              <a:rect l="l" t="t" r="r" b="b"/>
              <a:pathLst>
                <a:path w="1327628" h="526073">
                  <a:moveTo>
                    <a:pt x="1327629" y="0"/>
                  </a:moveTo>
                  <a:lnTo>
                    <a:pt x="0" y="0"/>
                  </a:lnTo>
                  <a:lnTo>
                    <a:pt x="0" y="526073"/>
                  </a:lnTo>
                  <a:lnTo>
                    <a:pt x="1327629" y="526073"/>
                  </a:lnTo>
                  <a:lnTo>
                    <a:pt x="1327629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2" name="Freeform 29">
              <a:extLst>
                <a:ext uri="{FF2B5EF4-FFF2-40B4-BE49-F238E27FC236}">
                  <a16:creationId xmlns:a16="http://schemas.microsoft.com/office/drawing/2014/main" id="{D8822272-1B77-84CA-2C05-8A816A10D851}"/>
                </a:ext>
              </a:extLst>
            </p:cNvPr>
            <p:cNvSpPr/>
            <p:nvPr/>
          </p:nvSpPr>
          <p:spPr>
            <a:xfrm rot="21338538">
              <a:off x="95098" y="-7843308"/>
              <a:ext cx="1132049" cy="606480"/>
            </a:xfrm>
            <a:custGeom>
              <a:avLst/>
              <a:gdLst/>
              <a:ahLst/>
              <a:cxnLst/>
              <a:rect l="l" t="t" r="r" b="b"/>
              <a:pathLst>
                <a:path w="2240444" h="1014310">
                  <a:moveTo>
                    <a:pt x="0" y="0"/>
                  </a:moveTo>
                  <a:lnTo>
                    <a:pt x="2240444" y="0"/>
                  </a:lnTo>
                  <a:lnTo>
                    <a:pt x="2240444" y="1014310"/>
                  </a:lnTo>
                  <a:lnTo>
                    <a:pt x="0" y="10143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3" name="Freeform 31">
              <a:extLst>
                <a:ext uri="{FF2B5EF4-FFF2-40B4-BE49-F238E27FC236}">
                  <a16:creationId xmlns:a16="http://schemas.microsoft.com/office/drawing/2014/main" id="{F32AC11B-2FF7-F203-CAF6-72EB95180073}"/>
                </a:ext>
              </a:extLst>
            </p:cNvPr>
            <p:cNvSpPr/>
            <p:nvPr/>
          </p:nvSpPr>
          <p:spPr>
            <a:xfrm rot="748136">
              <a:off x="-630629" y="-4640200"/>
              <a:ext cx="1341645" cy="629102"/>
            </a:xfrm>
            <a:custGeom>
              <a:avLst/>
              <a:gdLst/>
              <a:ahLst/>
              <a:cxnLst/>
              <a:rect l="l" t="t" r="r" b="b"/>
              <a:pathLst>
                <a:path w="2655257" h="1052145">
                  <a:moveTo>
                    <a:pt x="0" y="0"/>
                  </a:moveTo>
                  <a:lnTo>
                    <a:pt x="2655257" y="0"/>
                  </a:lnTo>
                  <a:lnTo>
                    <a:pt x="2655257" y="1052145"/>
                  </a:lnTo>
                  <a:lnTo>
                    <a:pt x="0" y="10521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4" name="Freeform 32">
              <a:extLst>
                <a:ext uri="{FF2B5EF4-FFF2-40B4-BE49-F238E27FC236}">
                  <a16:creationId xmlns:a16="http://schemas.microsoft.com/office/drawing/2014/main" id="{43757097-364B-6B81-00C0-7E96CD19B77C}"/>
                </a:ext>
              </a:extLst>
            </p:cNvPr>
            <p:cNvSpPr/>
            <p:nvPr/>
          </p:nvSpPr>
          <p:spPr>
            <a:xfrm rot="20538417">
              <a:off x="536274" y="-2627414"/>
              <a:ext cx="630772" cy="420713"/>
            </a:xfrm>
            <a:custGeom>
              <a:avLst/>
              <a:gdLst/>
              <a:ahLst/>
              <a:cxnLst/>
              <a:rect l="l" t="t" r="r" b="b"/>
              <a:pathLst>
                <a:path w="1248364" h="703624">
                  <a:moveTo>
                    <a:pt x="0" y="0"/>
                  </a:moveTo>
                  <a:lnTo>
                    <a:pt x="1248364" y="0"/>
                  </a:lnTo>
                  <a:lnTo>
                    <a:pt x="1248364" y="703624"/>
                  </a:lnTo>
                  <a:lnTo>
                    <a:pt x="0" y="7036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5" name="Freeform 37">
              <a:extLst>
                <a:ext uri="{FF2B5EF4-FFF2-40B4-BE49-F238E27FC236}">
                  <a16:creationId xmlns:a16="http://schemas.microsoft.com/office/drawing/2014/main" id="{526591FB-0647-F411-8EB1-F8E3E48B16A9}"/>
                </a:ext>
              </a:extLst>
            </p:cNvPr>
            <p:cNvSpPr/>
            <p:nvPr/>
          </p:nvSpPr>
          <p:spPr>
            <a:xfrm rot="20886170">
              <a:off x="-1430548" y="-5096724"/>
              <a:ext cx="1038314" cy="556262"/>
            </a:xfrm>
            <a:custGeom>
              <a:avLst/>
              <a:gdLst/>
              <a:ahLst/>
              <a:cxnLst/>
              <a:rect l="l" t="t" r="r" b="b"/>
              <a:pathLst>
                <a:path w="2054933" h="930324">
                  <a:moveTo>
                    <a:pt x="0" y="0"/>
                  </a:moveTo>
                  <a:lnTo>
                    <a:pt x="2054933" y="0"/>
                  </a:lnTo>
                  <a:lnTo>
                    <a:pt x="2054933" y="930324"/>
                  </a:lnTo>
                  <a:lnTo>
                    <a:pt x="0" y="9303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6" name="Freeform 23">
              <a:extLst>
                <a:ext uri="{FF2B5EF4-FFF2-40B4-BE49-F238E27FC236}">
                  <a16:creationId xmlns:a16="http://schemas.microsoft.com/office/drawing/2014/main" id="{96F15EE6-DC4B-D88B-BB8D-6E6F9943FAC4}"/>
                </a:ext>
              </a:extLst>
            </p:cNvPr>
            <p:cNvSpPr/>
            <p:nvPr/>
          </p:nvSpPr>
          <p:spPr>
            <a:xfrm rot="748136" flipH="1" flipV="1">
              <a:off x="501286" y="-8151931"/>
              <a:ext cx="609992" cy="213542"/>
            </a:xfrm>
            <a:custGeom>
              <a:avLst/>
              <a:gdLst/>
              <a:ahLst/>
              <a:cxnLst/>
              <a:rect l="l" t="t" r="r" b="b"/>
              <a:pathLst>
                <a:path w="1953470" h="774062">
                  <a:moveTo>
                    <a:pt x="0" y="0"/>
                  </a:moveTo>
                  <a:lnTo>
                    <a:pt x="1953469" y="0"/>
                  </a:lnTo>
                  <a:lnTo>
                    <a:pt x="1953469" y="774063"/>
                  </a:lnTo>
                  <a:lnTo>
                    <a:pt x="0" y="7740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9" name="Picture 8" descr="A drawing of a building&#10;&#10;AI-generated content may be incorrect.">
            <a:extLst>
              <a:ext uri="{FF2B5EF4-FFF2-40B4-BE49-F238E27FC236}">
                <a16:creationId xmlns:a16="http://schemas.microsoft.com/office/drawing/2014/main" id="{87306CC8-4128-8E42-8071-27327A26BC3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0353">
            <a:off x="9248275" y="3489574"/>
            <a:ext cx="2196637" cy="305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4694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07;p15">
            <a:extLst>
              <a:ext uri="{FF2B5EF4-FFF2-40B4-BE49-F238E27FC236}">
                <a16:creationId xmlns:a16="http://schemas.microsoft.com/office/drawing/2014/main" id="{B4254017-2DB8-139D-DC91-0E441E1FDD1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6503" y="1352704"/>
            <a:ext cx="1522858" cy="565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05;p15">
            <a:extLst>
              <a:ext uri="{FF2B5EF4-FFF2-40B4-BE49-F238E27FC236}">
                <a16:creationId xmlns:a16="http://schemas.microsoft.com/office/drawing/2014/main" id="{C6234BCD-7F53-66FC-43DE-7636AC273AED}"/>
              </a:ext>
            </a:extLst>
          </p:cNvPr>
          <p:cNvPicPr preferRelativeResize="0"/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1629915" y="3017627"/>
            <a:ext cx="1344923" cy="519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10;p15">
            <a:extLst>
              <a:ext uri="{FF2B5EF4-FFF2-40B4-BE49-F238E27FC236}">
                <a16:creationId xmlns:a16="http://schemas.microsoft.com/office/drawing/2014/main" id="{BB3E63DC-2A19-3A04-8912-1BB344DB7BA9}"/>
              </a:ext>
            </a:extLst>
          </p:cNvPr>
          <p:cNvPicPr preferRelativeResize="0"/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1642069" y="2160515"/>
            <a:ext cx="1344922" cy="565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13;p15">
            <a:extLst>
              <a:ext uri="{FF2B5EF4-FFF2-40B4-BE49-F238E27FC236}">
                <a16:creationId xmlns:a16="http://schemas.microsoft.com/office/drawing/2014/main" id="{78C1F535-12E2-0956-C0B4-E03403EB9EFE}"/>
              </a:ext>
            </a:extLst>
          </p:cNvPr>
          <p:cNvPicPr preferRelativeResize="0"/>
          <p:nvPr/>
        </p:nvPicPr>
        <p:blipFill>
          <a:blip r:embed="rId6">
            <a:alphaModFix amt="50000"/>
          </a:blip>
          <a:stretch>
            <a:fillRect/>
          </a:stretch>
        </p:blipFill>
        <p:spPr>
          <a:xfrm>
            <a:off x="1657611" y="3897411"/>
            <a:ext cx="1317227" cy="519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16;p15">
            <a:extLst>
              <a:ext uri="{FF2B5EF4-FFF2-40B4-BE49-F238E27FC236}">
                <a16:creationId xmlns:a16="http://schemas.microsoft.com/office/drawing/2014/main" id="{D58C4A5D-7D3D-C654-C02D-DF1BCD70CD9E}"/>
              </a:ext>
            </a:extLst>
          </p:cNvPr>
          <p:cNvPicPr preferRelativeResize="0"/>
          <p:nvPr/>
        </p:nvPicPr>
        <p:blipFill>
          <a:blip r:embed="rId7">
            <a:alphaModFix amt="50000"/>
          </a:blip>
          <a:stretch>
            <a:fillRect/>
          </a:stretch>
        </p:blipFill>
        <p:spPr>
          <a:xfrm>
            <a:off x="1728238" y="4777195"/>
            <a:ext cx="1246600" cy="4585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C0C5F2E6-3EE8-BAAC-0832-8DC55D972187}"/>
              </a:ext>
            </a:extLst>
          </p:cNvPr>
          <p:cNvGrpSpPr/>
          <p:nvPr/>
        </p:nvGrpSpPr>
        <p:grpSpPr>
          <a:xfrm>
            <a:off x="-2389817" y="-5029607"/>
            <a:ext cx="3536973" cy="16382144"/>
            <a:chOff x="-2126387" y="-8825546"/>
            <a:chExt cx="3536973" cy="16382144"/>
          </a:xfrm>
        </p:grpSpPr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06C8DD19-8633-AA82-5D1F-9CA12ED55E73}"/>
                </a:ext>
              </a:extLst>
            </p:cNvPr>
            <p:cNvSpPr/>
            <p:nvPr/>
          </p:nvSpPr>
          <p:spPr>
            <a:xfrm rot="680133">
              <a:off x="-1028587" y="987104"/>
              <a:ext cx="2134389" cy="1281237"/>
            </a:xfrm>
            <a:custGeom>
              <a:avLst/>
              <a:gdLst/>
              <a:ahLst/>
              <a:cxnLst/>
              <a:rect l="l" t="t" r="r" b="b"/>
              <a:pathLst>
                <a:path w="4224181" h="2142812">
                  <a:moveTo>
                    <a:pt x="0" y="0"/>
                  </a:moveTo>
                  <a:lnTo>
                    <a:pt x="4224181" y="0"/>
                  </a:lnTo>
                  <a:lnTo>
                    <a:pt x="4224181" y="2142812"/>
                  </a:lnTo>
                  <a:lnTo>
                    <a:pt x="0" y="21428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2E5D5423-2195-5579-835D-DA20D07B3B15}"/>
                </a:ext>
              </a:extLst>
            </p:cNvPr>
            <p:cNvSpPr/>
            <p:nvPr/>
          </p:nvSpPr>
          <p:spPr>
            <a:xfrm rot="1276108" flipH="1">
              <a:off x="417266" y="611253"/>
              <a:ext cx="984023" cy="494048"/>
            </a:xfrm>
            <a:custGeom>
              <a:avLst/>
              <a:gdLst/>
              <a:ahLst/>
              <a:cxnLst/>
              <a:rect l="l" t="t" r="r" b="b"/>
              <a:pathLst>
                <a:path w="2882504" h="1624684">
                  <a:moveTo>
                    <a:pt x="2882504" y="0"/>
                  </a:moveTo>
                  <a:lnTo>
                    <a:pt x="0" y="0"/>
                  </a:lnTo>
                  <a:lnTo>
                    <a:pt x="0" y="1624684"/>
                  </a:lnTo>
                  <a:lnTo>
                    <a:pt x="2882504" y="1624684"/>
                  </a:lnTo>
                  <a:lnTo>
                    <a:pt x="2882504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24010B0F-B7C5-F0AB-1602-39B18A7751FC}"/>
                </a:ext>
              </a:extLst>
            </p:cNvPr>
            <p:cNvSpPr/>
            <p:nvPr/>
          </p:nvSpPr>
          <p:spPr>
            <a:xfrm rot="20979413">
              <a:off x="-1215809" y="-33827"/>
              <a:ext cx="1038314" cy="556262"/>
            </a:xfrm>
            <a:custGeom>
              <a:avLst/>
              <a:gdLst/>
              <a:ahLst/>
              <a:cxnLst/>
              <a:rect l="l" t="t" r="r" b="b"/>
              <a:pathLst>
                <a:path w="2054933" h="930324">
                  <a:moveTo>
                    <a:pt x="0" y="0"/>
                  </a:moveTo>
                  <a:lnTo>
                    <a:pt x="2054933" y="0"/>
                  </a:lnTo>
                  <a:lnTo>
                    <a:pt x="2054933" y="930324"/>
                  </a:lnTo>
                  <a:lnTo>
                    <a:pt x="0" y="9303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78A1993F-AB35-C14F-2DEF-8F8A18C2B213}"/>
                </a:ext>
              </a:extLst>
            </p:cNvPr>
            <p:cNvSpPr/>
            <p:nvPr/>
          </p:nvSpPr>
          <p:spPr>
            <a:xfrm rot="2072465">
              <a:off x="-374661" y="2673099"/>
              <a:ext cx="903788" cy="484192"/>
            </a:xfrm>
            <a:custGeom>
              <a:avLst/>
              <a:gdLst/>
              <a:ahLst/>
              <a:cxnLst/>
              <a:rect l="l" t="t" r="r" b="b"/>
              <a:pathLst>
                <a:path w="1788692" h="809790">
                  <a:moveTo>
                    <a:pt x="0" y="0"/>
                  </a:moveTo>
                  <a:lnTo>
                    <a:pt x="1788692" y="0"/>
                  </a:lnTo>
                  <a:lnTo>
                    <a:pt x="1788692" y="809790"/>
                  </a:lnTo>
                  <a:lnTo>
                    <a:pt x="0" y="8097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Freeform 12">
              <a:extLst>
                <a:ext uri="{FF2B5EF4-FFF2-40B4-BE49-F238E27FC236}">
                  <a16:creationId xmlns:a16="http://schemas.microsoft.com/office/drawing/2014/main" id="{FEDE5B13-ECA9-A7E4-92DD-60C49A0033FD}"/>
                </a:ext>
              </a:extLst>
            </p:cNvPr>
            <p:cNvSpPr/>
            <p:nvPr/>
          </p:nvSpPr>
          <p:spPr>
            <a:xfrm rot="21099091">
              <a:off x="-689627" y="3139959"/>
              <a:ext cx="1456468" cy="971437"/>
            </a:xfrm>
            <a:custGeom>
              <a:avLst/>
              <a:gdLst/>
              <a:ahLst/>
              <a:cxnLst/>
              <a:rect l="l" t="t" r="r" b="b"/>
              <a:pathLst>
                <a:path w="2882504" h="1624684">
                  <a:moveTo>
                    <a:pt x="0" y="0"/>
                  </a:moveTo>
                  <a:lnTo>
                    <a:pt x="2882504" y="0"/>
                  </a:lnTo>
                  <a:lnTo>
                    <a:pt x="2882504" y="1624684"/>
                  </a:lnTo>
                  <a:lnTo>
                    <a:pt x="0" y="16246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Freeform 13">
              <a:extLst>
                <a:ext uri="{FF2B5EF4-FFF2-40B4-BE49-F238E27FC236}">
                  <a16:creationId xmlns:a16="http://schemas.microsoft.com/office/drawing/2014/main" id="{C26AFE85-DC70-8B9A-4DD4-3DC42DB3777C}"/>
                </a:ext>
              </a:extLst>
            </p:cNvPr>
            <p:cNvSpPr/>
            <p:nvPr/>
          </p:nvSpPr>
          <p:spPr>
            <a:xfrm rot="305764" flipH="1">
              <a:off x="-1942078" y="4231229"/>
              <a:ext cx="2134389" cy="1281237"/>
            </a:xfrm>
            <a:custGeom>
              <a:avLst/>
              <a:gdLst/>
              <a:ahLst/>
              <a:cxnLst/>
              <a:rect l="l" t="t" r="r" b="b"/>
              <a:pathLst>
                <a:path w="4224181" h="2142812">
                  <a:moveTo>
                    <a:pt x="4224181" y="0"/>
                  </a:moveTo>
                  <a:lnTo>
                    <a:pt x="0" y="0"/>
                  </a:lnTo>
                  <a:lnTo>
                    <a:pt x="0" y="2142812"/>
                  </a:lnTo>
                  <a:lnTo>
                    <a:pt x="4224181" y="2142812"/>
                  </a:lnTo>
                  <a:lnTo>
                    <a:pt x="4224181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Freeform 14">
              <a:extLst>
                <a:ext uri="{FF2B5EF4-FFF2-40B4-BE49-F238E27FC236}">
                  <a16:creationId xmlns:a16="http://schemas.microsoft.com/office/drawing/2014/main" id="{446A607F-5942-7E4B-9A07-F79526A597CC}"/>
                </a:ext>
              </a:extLst>
            </p:cNvPr>
            <p:cNvSpPr/>
            <p:nvPr/>
          </p:nvSpPr>
          <p:spPr>
            <a:xfrm rot="18477959" flipH="1">
              <a:off x="-319400" y="-640505"/>
              <a:ext cx="1723516" cy="820918"/>
            </a:xfrm>
            <a:custGeom>
              <a:avLst/>
              <a:gdLst/>
              <a:ahLst/>
              <a:cxnLst/>
              <a:rect l="l" t="t" r="r" b="b"/>
              <a:pathLst>
                <a:path w="2882504" h="1624684">
                  <a:moveTo>
                    <a:pt x="2882504" y="0"/>
                  </a:moveTo>
                  <a:lnTo>
                    <a:pt x="0" y="0"/>
                  </a:lnTo>
                  <a:lnTo>
                    <a:pt x="0" y="1624684"/>
                  </a:lnTo>
                  <a:lnTo>
                    <a:pt x="2882504" y="1624684"/>
                  </a:lnTo>
                  <a:lnTo>
                    <a:pt x="2882504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Freeform 16">
              <a:extLst>
                <a:ext uri="{FF2B5EF4-FFF2-40B4-BE49-F238E27FC236}">
                  <a16:creationId xmlns:a16="http://schemas.microsoft.com/office/drawing/2014/main" id="{16A0D48D-8051-DBE4-ECF0-02DD5F9CFF38}"/>
                </a:ext>
              </a:extLst>
            </p:cNvPr>
            <p:cNvSpPr/>
            <p:nvPr/>
          </p:nvSpPr>
          <p:spPr>
            <a:xfrm rot="21039327">
              <a:off x="-175899" y="5501848"/>
              <a:ext cx="1069239" cy="501370"/>
            </a:xfrm>
            <a:custGeom>
              <a:avLst/>
              <a:gdLst/>
              <a:ahLst/>
              <a:cxnLst/>
              <a:rect l="l" t="t" r="r" b="b"/>
              <a:pathLst>
                <a:path w="2116137" h="838519">
                  <a:moveTo>
                    <a:pt x="0" y="0"/>
                  </a:moveTo>
                  <a:lnTo>
                    <a:pt x="2116137" y="0"/>
                  </a:lnTo>
                  <a:lnTo>
                    <a:pt x="2116137" y="838519"/>
                  </a:lnTo>
                  <a:lnTo>
                    <a:pt x="0" y="8385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F39C54FC-47F9-5FC7-10E7-6B482C066606}"/>
                </a:ext>
              </a:extLst>
            </p:cNvPr>
            <p:cNvSpPr/>
            <p:nvPr/>
          </p:nvSpPr>
          <p:spPr>
            <a:xfrm rot="19833555" flipH="1">
              <a:off x="186933" y="4765117"/>
              <a:ext cx="974797" cy="585154"/>
            </a:xfrm>
            <a:custGeom>
              <a:avLst/>
              <a:gdLst/>
              <a:ahLst/>
              <a:cxnLst/>
              <a:rect l="l" t="t" r="r" b="b"/>
              <a:pathLst>
                <a:path w="1929226" h="978644">
                  <a:moveTo>
                    <a:pt x="1929227" y="0"/>
                  </a:moveTo>
                  <a:lnTo>
                    <a:pt x="0" y="0"/>
                  </a:lnTo>
                  <a:lnTo>
                    <a:pt x="0" y="978644"/>
                  </a:lnTo>
                  <a:lnTo>
                    <a:pt x="1929227" y="978644"/>
                  </a:lnTo>
                  <a:lnTo>
                    <a:pt x="1929227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DE306841-674C-12EB-6D73-8759658CE91D}"/>
                </a:ext>
              </a:extLst>
            </p:cNvPr>
            <p:cNvSpPr/>
            <p:nvPr/>
          </p:nvSpPr>
          <p:spPr>
            <a:xfrm rot="1952506">
              <a:off x="-1166832" y="-1087482"/>
              <a:ext cx="1396550" cy="748183"/>
            </a:xfrm>
            <a:custGeom>
              <a:avLst/>
              <a:gdLst/>
              <a:ahLst/>
              <a:cxnLst/>
              <a:rect l="l" t="t" r="r" b="b"/>
              <a:pathLst>
                <a:path w="2763920" h="1251302">
                  <a:moveTo>
                    <a:pt x="0" y="0"/>
                  </a:moveTo>
                  <a:lnTo>
                    <a:pt x="2763920" y="0"/>
                  </a:lnTo>
                  <a:lnTo>
                    <a:pt x="2763920" y="1251302"/>
                  </a:lnTo>
                  <a:lnTo>
                    <a:pt x="0" y="12513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4F761D1C-26AA-4673-0DE2-0C8BA30E8900}"/>
                </a:ext>
              </a:extLst>
            </p:cNvPr>
            <p:cNvSpPr/>
            <p:nvPr/>
          </p:nvSpPr>
          <p:spPr>
            <a:xfrm rot="21338538">
              <a:off x="33400" y="4115736"/>
              <a:ext cx="1132049" cy="606480"/>
            </a:xfrm>
            <a:custGeom>
              <a:avLst/>
              <a:gdLst/>
              <a:ahLst/>
              <a:cxnLst/>
              <a:rect l="l" t="t" r="r" b="b"/>
              <a:pathLst>
                <a:path w="2240444" h="1014310">
                  <a:moveTo>
                    <a:pt x="0" y="0"/>
                  </a:moveTo>
                  <a:lnTo>
                    <a:pt x="2240444" y="0"/>
                  </a:lnTo>
                  <a:lnTo>
                    <a:pt x="2240444" y="1014310"/>
                  </a:lnTo>
                  <a:lnTo>
                    <a:pt x="0" y="10143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1007EAB9-4122-3A5B-0A5B-9916E38CA9C1}"/>
                </a:ext>
              </a:extLst>
            </p:cNvPr>
            <p:cNvSpPr/>
            <p:nvPr/>
          </p:nvSpPr>
          <p:spPr>
            <a:xfrm rot="748136">
              <a:off x="895779" y="156160"/>
              <a:ext cx="514807" cy="224273"/>
            </a:xfrm>
            <a:custGeom>
              <a:avLst/>
              <a:gdLst/>
              <a:ahLst/>
              <a:cxnLst/>
              <a:rect l="l" t="t" r="r" b="b"/>
              <a:pathLst>
                <a:path w="1953470" h="774062">
                  <a:moveTo>
                    <a:pt x="0" y="0"/>
                  </a:moveTo>
                  <a:lnTo>
                    <a:pt x="1953469" y="0"/>
                  </a:lnTo>
                  <a:lnTo>
                    <a:pt x="1953469" y="774063"/>
                  </a:lnTo>
                  <a:lnTo>
                    <a:pt x="0" y="7740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900B06BE-80B3-3B8A-156D-A2E77ACA4A0F}"/>
                </a:ext>
              </a:extLst>
            </p:cNvPr>
            <p:cNvSpPr/>
            <p:nvPr/>
          </p:nvSpPr>
          <p:spPr>
            <a:xfrm rot="20979413">
              <a:off x="-73822" y="-1373282"/>
              <a:ext cx="1038314" cy="556262"/>
            </a:xfrm>
            <a:custGeom>
              <a:avLst/>
              <a:gdLst/>
              <a:ahLst/>
              <a:cxnLst/>
              <a:rect l="l" t="t" r="r" b="b"/>
              <a:pathLst>
                <a:path w="2054933" h="930324">
                  <a:moveTo>
                    <a:pt x="0" y="0"/>
                  </a:moveTo>
                  <a:lnTo>
                    <a:pt x="2054933" y="0"/>
                  </a:lnTo>
                  <a:lnTo>
                    <a:pt x="2054933" y="930324"/>
                  </a:lnTo>
                  <a:lnTo>
                    <a:pt x="0" y="9303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DEA5C5FB-7B9D-CAE7-19EC-2875E41C4762}"/>
                </a:ext>
              </a:extLst>
            </p:cNvPr>
            <p:cNvSpPr/>
            <p:nvPr/>
          </p:nvSpPr>
          <p:spPr>
            <a:xfrm rot="187462" flipH="1">
              <a:off x="453409" y="2764283"/>
              <a:ext cx="670822" cy="314551"/>
            </a:xfrm>
            <a:custGeom>
              <a:avLst/>
              <a:gdLst/>
              <a:ahLst/>
              <a:cxnLst/>
              <a:rect l="l" t="t" r="r" b="b"/>
              <a:pathLst>
                <a:path w="1327628" h="526073">
                  <a:moveTo>
                    <a:pt x="1327629" y="0"/>
                  </a:moveTo>
                  <a:lnTo>
                    <a:pt x="0" y="0"/>
                  </a:lnTo>
                  <a:lnTo>
                    <a:pt x="0" y="526073"/>
                  </a:lnTo>
                  <a:lnTo>
                    <a:pt x="1327629" y="526073"/>
                  </a:lnTo>
                  <a:lnTo>
                    <a:pt x="1327629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Freeform 31">
              <a:extLst>
                <a:ext uri="{FF2B5EF4-FFF2-40B4-BE49-F238E27FC236}">
                  <a16:creationId xmlns:a16="http://schemas.microsoft.com/office/drawing/2014/main" id="{1605F076-1488-A2EF-27AD-F9978BCCA146}"/>
                </a:ext>
              </a:extLst>
            </p:cNvPr>
            <p:cNvSpPr/>
            <p:nvPr/>
          </p:nvSpPr>
          <p:spPr>
            <a:xfrm rot="748136">
              <a:off x="-102924" y="2087005"/>
              <a:ext cx="954758" cy="480597"/>
            </a:xfrm>
            <a:custGeom>
              <a:avLst/>
              <a:gdLst/>
              <a:ahLst/>
              <a:cxnLst/>
              <a:rect l="l" t="t" r="r" b="b"/>
              <a:pathLst>
                <a:path w="2655257" h="1052145">
                  <a:moveTo>
                    <a:pt x="0" y="0"/>
                  </a:moveTo>
                  <a:lnTo>
                    <a:pt x="2655257" y="0"/>
                  </a:lnTo>
                  <a:lnTo>
                    <a:pt x="2655257" y="1052145"/>
                  </a:lnTo>
                  <a:lnTo>
                    <a:pt x="0" y="10521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Freeform 32">
              <a:extLst>
                <a:ext uri="{FF2B5EF4-FFF2-40B4-BE49-F238E27FC236}">
                  <a16:creationId xmlns:a16="http://schemas.microsoft.com/office/drawing/2014/main" id="{6642AA50-BA9F-8CD0-FE7D-95C9BFCDEBA1}"/>
                </a:ext>
              </a:extLst>
            </p:cNvPr>
            <p:cNvSpPr/>
            <p:nvPr/>
          </p:nvSpPr>
          <p:spPr>
            <a:xfrm rot="20538417">
              <a:off x="-373907" y="591393"/>
              <a:ext cx="630772" cy="420713"/>
            </a:xfrm>
            <a:custGeom>
              <a:avLst/>
              <a:gdLst/>
              <a:ahLst/>
              <a:cxnLst/>
              <a:rect l="l" t="t" r="r" b="b"/>
              <a:pathLst>
                <a:path w="1248364" h="703624">
                  <a:moveTo>
                    <a:pt x="0" y="0"/>
                  </a:moveTo>
                  <a:lnTo>
                    <a:pt x="1248364" y="0"/>
                  </a:lnTo>
                  <a:lnTo>
                    <a:pt x="1248364" y="703624"/>
                  </a:lnTo>
                  <a:lnTo>
                    <a:pt x="0" y="7036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Freeform 34">
              <a:extLst>
                <a:ext uri="{FF2B5EF4-FFF2-40B4-BE49-F238E27FC236}">
                  <a16:creationId xmlns:a16="http://schemas.microsoft.com/office/drawing/2014/main" id="{B848716A-F5B5-6784-4DB6-5ACD30D0D491}"/>
                </a:ext>
              </a:extLst>
            </p:cNvPr>
            <p:cNvSpPr/>
            <p:nvPr/>
          </p:nvSpPr>
          <p:spPr>
            <a:xfrm rot="680133">
              <a:off x="-1469711" y="6275361"/>
              <a:ext cx="2134389" cy="1281237"/>
            </a:xfrm>
            <a:custGeom>
              <a:avLst/>
              <a:gdLst/>
              <a:ahLst/>
              <a:cxnLst/>
              <a:rect l="l" t="t" r="r" b="b"/>
              <a:pathLst>
                <a:path w="4224181" h="2142812">
                  <a:moveTo>
                    <a:pt x="0" y="0"/>
                  </a:moveTo>
                  <a:lnTo>
                    <a:pt x="4224181" y="0"/>
                  </a:lnTo>
                  <a:lnTo>
                    <a:pt x="4224181" y="2142811"/>
                  </a:lnTo>
                  <a:lnTo>
                    <a:pt x="0" y="21428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E4E1031B-592D-1F2E-836C-467AB7E010AD}"/>
                </a:ext>
              </a:extLst>
            </p:cNvPr>
            <p:cNvSpPr/>
            <p:nvPr/>
          </p:nvSpPr>
          <p:spPr>
            <a:xfrm rot="743855">
              <a:off x="156675" y="6155319"/>
              <a:ext cx="1038314" cy="556262"/>
            </a:xfrm>
            <a:custGeom>
              <a:avLst/>
              <a:gdLst/>
              <a:ahLst/>
              <a:cxnLst/>
              <a:rect l="l" t="t" r="r" b="b"/>
              <a:pathLst>
                <a:path w="2054933" h="930324">
                  <a:moveTo>
                    <a:pt x="0" y="0"/>
                  </a:moveTo>
                  <a:lnTo>
                    <a:pt x="2054932" y="0"/>
                  </a:lnTo>
                  <a:lnTo>
                    <a:pt x="2054932" y="930325"/>
                  </a:lnTo>
                  <a:lnTo>
                    <a:pt x="0" y="9303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0C3FE51F-2BA3-D203-D887-14AEE163DEBB}"/>
                </a:ext>
              </a:extLst>
            </p:cNvPr>
            <p:cNvSpPr/>
            <p:nvPr/>
          </p:nvSpPr>
          <p:spPr>
            <a:xfrm rot="680133">
              <a:off x="-1410993" y="-6186667"/>
              <a:ext cx="1370090" cy="804917"/>
            </a:xfrm>
            <a:custGeom>
              <a:avLst/>
              <a:gdLst/>
              <a:ahLst/>
              <a:cxnLst/>
              <a:rect l="l" t="t" r="r" b="b"/>
              <a:pathLst>
                <a:path w="4224181" h="2142812">
                  <a:moveTo>
                    <a:pt x="0" y="0"/>
                  </a:moveTo>
                  <a:lnTo>
                    <a:pt x="4224181" y="0"/>
                  </a:lnTo>
                  <a:lnTo>
                    <a:pt x="4224181" y="2142812"/>
                  </a:lnTo>
                  <a:lnTo>
                    <a:pt x="0" y="21428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39DCE56C-2DD6-D7B2-EDF0-8F20BA2517D2}"/>
                </a:ext>
              </a:extLst>
            </p:cNvPr>
            <p:cNvSpPr/>
            <p:nvPr/>
          </p:nvSpPr>
          <p:spPr>
            <a:xfrm rot="1276108" flipH="1">
              <a:off x="-372157" y="-7329605"/>
              <a:ext cx="1456468" cy="971437"/>
            </a:xfrm>
            <a:custGeom>
              <a:avLst/>
              <a:gdLst/>
              <a:ahLst/>
              <a:cxnLst/>
              <a:rect l="l" t="t" r="r" b="b"/>
              <a:pathLst>
                <a:path w="2882504" h="1624684">
                  <a:moveTo>
                    <a:pt x="2882504" y="0"/>
                  </a:moveTo>
                  <a:lnTo>
                    <a:pt x="0" y="0"/>
                  </a:lnTo>
                  <a:lnTo>
                    <a:pt x="0" y="1624684"/>
                  </a:lnTo>
                  <a:lnTo>
                    <a:pt x="2882504" y="1624684"/>
                  </a:lnTo>
                  <a:lnTo>
                    <a:pt x="2882504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id="{E62EC2A7-0E0A-7A74-9F5D-01312AF7C86B}"/>
                </a:ext>
              </a:extLst>
            </p:cNvPr>
            <p:cNvSpPr/>
            <p:nvPr/>
          </p:nvSpPr>
          <p:spPr>
            <a:xfrm rot="3407332">
              <a:off x="-668654" y="-6435223"/>
              <a:ext cx="679436" cy="335099"/>
            </a:xfrm>
            <a:custGeom>
              <a:avLst/>
              <a:gdLst/>
              <a:ahLst/>
              <a:cxnLst/>
              <a:rect l="l" t="t" r="r" b="b"/>
              <a:pathLst>
                <a:path w="2054933" h="930324">
                  <a:moveTo>
                    <a:pt x="0" y="0"/>
                  </a:moveTo>
                  <a:lnTo>
                    <a:pt x="2054933" y="0"/>
                  </a:lnTo>
                  <a:lnTo>
                    <a:pt x="2054933" y="930324"/>
                  </a:lnTo>
                  <a:lnTo>
                    <a:pt x="0" y="9303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Freeform 11">
              <a:extLst>
                <a:ext uri="{FF2B5EF4-FFF2-40B4-BE49-F238E27FC236}">
                  <a16:creationId xmlns:a16="http://schemas.microsoft.com/office/drawing/2014/main" id="{A3185C49-4CC9-C25F-4D45-1BB273B9281C}"/>
                </a:ext>
              </a:extLst>
            </p:cNvPr>
            <p:cNvSpPr/>
            <p:nvPr/>
          </p:nvSpPr>
          <p:spPr>
            <a:xfrm rot="2072465">
              <a:off x="-1336224" y="-4249746"/>
              <a:ext cx="903788" cy="484192"/>
            </a:xfrm>
            <a:custGeom>
              <a:avLst/>
              <a:gdLst/>
              <a:ahLst/>
              <a:cxnLst/>
              <a:rect l="l" t="t" r="r" b="b"/>
              <a:pathLst>
                <a:path w="1788692" h="809790">
                  <a:moveTo>
                    <a:pt x="0" y="0"/>
                  </a:moveTo>
                  <a:lnTo>
                    <a:pt x="1788692" y="0"/>
                  </a:lnTo>
                  <a:lnTo>
                    <a:pt x="1788692" y="809790"/>
                  </a:lnTo>
                  <a:lnTo>
                    <a:pt x="0" y="8097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Freeform 12">
              <a:extLst>
                <a:ext uri="{FF2B5EF4-FFF2-40B4-BE49-F238E27FC236}">
                  <a16:creationId xmlns:a16="http://schemas.microsoft.com/office/drawing/2014/main" id="{9D5E025B-4E87-B609-4D30-CEC7F1E74AF4}"/>
                </a:ext>
              </a:extLst>
            </p:cNvPr>
            <p:cNvSpPr/>
            <p:nvPr/>
          </p:nvSpPr>
          <p:spPr>
            <a:xfrm rot="21099091">
              <a:off x="-405751" y="-5705829"/>
              <a:ext cx="1456468" cy="971437"/>
            </a:xfrm>
            <a:custGeom>
              <a:avLst/>
              <a:gdLst/>
              <a:ahLst/>
              <a:cxnLst/>
              <a:rect l="l" t="t" r="r" b="b"/>
              <a:pathLst>
                <a:path w="2882504" h="1624684">
                  <a:moveTo>
                    <a:pt x="0" y="0"/>
                  </a:moveTo>
                  <a:lnTo>
                    <a:pt x="2882504" y="0"/>
                  </a:lnTo>
                  <a:lnTo>
                    <a:pt x="2882504" y="1624684"/>
                  </a:lnTo>
                  <a:lnTo>
                    <a:pt x="0" y="16246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62" name="Freeform 13">
              <a:extLst>
                <a:ext uri="{FF2B5EF4-FFF2-40B4-BE49-F238E27FC236}">
                  <a16:creationId xmlns:a16="http://schemas.microsoft.com/office/drawing/2014/main" id="{8E644C77-C7DC-11A3-0C36-350A2B2CA519}"/>
                </a:ext>
              </a:extLst>
            </p:cNvPr>
            <p:cNvSpPr/>
            <p:nvPr/>
          </p:nvSpPr>
          <p:spPr>
            <a:xfrm rot="305764" flipH="1">
              <a:off x="-2126387" y="-3882706"/>
              <a:ext cx="2134389" cy="1281237"/>
            </a:xfrm>
            <a:custGeom>
              <a:avLst/>
              <a:gdLst/>
              <a:ahLst/>
              <a:cxnLst/>
              <a:rect l="l" t="t" r="r" b="b"/>
              <a:pathLst>
                <a:path w="4224181" h="2142812">
                  <a:moveTo>
                    <a:pt x="4224181" y="0"/>
                  </a:moveTo>
                  <a:lnTo>
                    <a:pt x="0" y="0"/>
                  </a:lnTo>
                  <a:lnTo>
                    <a:pt x="0" y="2142812"/>
                  </a:lnTo>
                  <a:lnTo>
                    <a:pt x="4224181" y="2142812"/>
                  </a:lnTo>
                  <a:lnTo>
                    <a:pt x="4224181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72" name="Freeform 14">
              <a:extLst>
                <a:ext uri="{FF2B5EF4-FFF2-40B4-BE49-F238E27FC236}">
                  <a16:creationId xmlns:a16="http://schemas.microsoft.com/office/drawing/2014/main" id="{B6B8BF38-512C-F84F-E676-C296C7EFB111}"/>
                </a:ext>
              </a:extLst>
            </p:cNvPr>
            <p:cNvSpPr/>
            <p:nvPr/>
          </p:nvSpPr>
          <p:spPr>
            <a:xfrm rot="18477959" flipH="1">
              <a:off x="-1064575" y="-8374247"/>
              <a:ext cx="1723516" cy="820918"/>
            </a:xfrm>
            <a:custGeom>
              <a:avLst/>
              <a:gdLst/>
              <a:ahLst/>
              <a:cxnLst/>
              <a:rect l="l" t="t" r="r" b="b"/>
              <a:pathLst>
                <a:path w="2882504" h="1624684">
                  <a:moveTo>
                    <a:pt x="2882504" y="0"/>
                  </a:moveTo>
                  <a:lnTo>
                    <a:pt x="0" y="0"/>
                  </a:lnTo>
                  <a:lnTo>
                    <a:pt x="0" y="1624684"/>
                  </a:lnTo>
                  <a:lnTo>
                    <a:pt x="2882504" y="1624684"/>
                  </a:lnTo>
                  <a:lnTo>
                    <a:pt x="2882504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73" name="Freeform 16">
              <a:extLst>
                <a:ext uri="{FF2B5EF4-FFF2-40B4-BE49-F238E27FC236}">
                  <a16:creationId xmlns:a16="http://schemas.microsoft.com/office/drawing/2014/main" id="{D0834BD4-D939-84EA-923E-DDAFEC649AD4}"/>
                </a:ext>
              </a:extLst>
            </p:cNvPr>
            <p:cNvSpPr/>
            <p:nvPr/>
          </p:nvSpPr>
          <p:spPr>
            <a:xfrm rot="21039327">
              <a:off x="-812367" y="-1784377"/>
              <a:ext cx="1069239" cy="501370"/>
            </a:xfrm>
            <a:custGeom>
              <a:avLst/>
              <a:gdLst/>
              <a:ahLst/>
              <a:cxnLst/>
              <a:rect l="l" t="t" r="r" b="b"/>
              <a:pathLst>
                <a:path w="2116137" h="838519">
                  <a:moveTo>
                    <a:pt x="0" y="0"/>
                  </a:moveTo>
                  <a:lnTo>
                    <a:pt x="2116137" y="0"/>
                  </a:lnTo>
                  <a:lnTo>
                    <a:pt x="2116137" y="838519"/>
                  </a:lnTo>
                  <a:lnTo>
                    <a:pt x="0" y="8385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75" name="Freeform 18">
              <a:extLst>
                <a:ext uri="{FF2B5EF4-FFF2-40B4-BE49-F238E27FC236}">
                  <a16:creationId xmlns:a16="http://schemas.microsoft.com/office/drawing/2014/main" id="{C59EE7F3-71D9-B4AD-5680-F5A7E2BB420B}"/>
                </a:ext>
              </a:extLst>
            </p:cNvPr>
            <p:cNvSpPr/>
            <p:nvPr/>
          </p:nvSpPr>
          <p:spPr>
            <a:xfrm rot="19833555" flipH="1">
              <a:off x="285180" y="-2034559"/>
              <a:ext cx="974797" cy="585154"/>
            </a:xfrm>
            <a:custGeom>
              <a:avLst/>
              <a:gdLst/>
              <a:ahLst/>
              <a:cxnLst/>
              <a:rect l="l" t="t" r="r" b="b"/>
              <a:pathLst>
                <a:path w="1929226" h="978644">
                  <a:moveTo>
                    <a:pt x="1929227" y="0"/>
                  </a:moveTo>
                  <a:lnTo>
                    <a:pt x="0" y="0"/>
                  </a:lnTo>
                  <a:lnTo>
                    <a:pt x="0" y="978644"/>
                  </a:lnTo>
                  <a:lnTo>
                    <a:pt x="1929227" y="978644"/>
                  </a:lnTo>
                  <a:lnTo>
                    <a:pt x="1929227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4" name="Freeform 20">
              <a:extLst>
                <a:ext uri="{FF2B5EF4-FFF2-40B4-BE49-F238E27FC236}">
                  <a16:creationId xmlns:a16="http://schemas.microsoft.com/office/drawing/2014/main" id="{BE23E591-F316-3495-BEF7-B8591659CFAE}"/>
                </a:ext>
              </a:extLst>
            </p:cNvPr>
            <p:cNvSpPr/>
            <p:nvPr/>
          </p:nvSpPr>
          <p:spPr>
            <a:xfrm rot="1952506">
              <a:off x="-1890666" y="-8708253"/>
              <a:ext cx="1396550" cy="748183"/>
            </a:xfrm>
            <a:custGeom>
              <a:avLst/>
              <a:gdLst/>
              <a:ahLst/>
              <a:cxnLst/>
              <a:rect l="l" t="t" r="r" b="b"/>
              <a:pathLst>
                <a:path w="2763920" h="1251302">
                  <a:moveTo>
                    <a:pt x="0" y="0"/>
                  </a:moveTo>
                  <a:lnTo>
                    <a:pt x="2763920" y="0"/>
                  </a:lnTo>
                  <a:lnTo>
                    <a:pt x="2763920" y="1251302"/>
                  </a:lnTo>
                  <a:lnTo>
                    <a:pt x="0" y="12513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7" name="Freeform 22">
              <a:extLst>
                <a:ext uri="{FF2B5EF4-FFF2-40B4-BE49-F238E27FC236}">
                  <a16:creationId xmlns:a16="http://schemas.microsoft.com/office/drawing/2014/main" id="{24DEB7C1-8615-5519-F85D-A1C6C628F5AE}"/>
                </a:ext>
              </a:extLst>
            </p:cNvPr>
            <p:cNvSpPr/>
            <p:nvPr/>
          </p:nvSpPr>
          <p:spPr>
            <a:xfrm rot="21338538">
              <a:off x="-641257" y="-2571291"/>
              <a:ext cx="1132049" cy="606480"/>
            </a:xfrm>
            <a:custGeom>
              <a:avLst/>
              <a:gdLst/>
              <a:ahLst/>
              <a:cxnLst/>
              <a:rect l="l" t="t" r="r" b="b"/>
              <a:pathLst>
                <a:path w="2240444" h="1014310">
                  <a:moveTo>
                    <a:pt x="0" y="0"/>
                  </a:moveTo>
                  <a:lnTo>
                    <a:pt x="2240444" y="0"/>
                  </a:lnTo>
                  <a:lnTo>
                    <a:pt x="2240444" y="1014310"/>
                  </a:lnTo>
                  <a:lnTo>
                    <a:pt x="0" y="10143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8" name="Freeform 23">
              <a:extLst>
                <a:ext uri="{FF2B5EF4-FFF2-40B4-BE49-F238E27FC236}">
                  <a16:creationId xmlns:a16="http://schemas.microsoft.com/office/drawing/2014/main" id="{0D8BBF90-44B7-21E8-31E9-6342C5D6092B}"/>
                </a:ext>
              </a:extLst>
            </p:cNvPr>
            <p:cNvSpPr/>
            <p:nvPr/>
          </p:nvSpPr>
          <p:spPr>
            <a:xfrm rot="748136">
              <a:off x="36750" y="-6155333"/>
              <a:ext cx="817171" cy="373284"/>
            </a:xfrm>
            <a:custGeom>
              <a:avLst/>
              <a:gdLst/>
              <a:ahLst/>
              <a:cxnLst/>
              <a:rect l="l" t="t" r="r" b="b"/>
              <a:pathLst>
                <a:path w="1953470" h="774062">
                  <a:moveTo>
                    <a:pt x="0" y="0"/>
                  </a:moveTo>
                  <a:lnTo>
                    <a:pt x="1953469" y="0"/>
                  </a:lnTo>
                  <a:lnTo>
                    <a:pt x="1953469" y="774063"/>
                  </a:lnTo>
                  <a:lnTo>
                    <a:pt x="0" y="7740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9" name="Freeform 24">
              <a:extLst>
                <a:ext uri="{FF2B5EF4-FFF2-40B4-BE49-F238E27FC236}">
                  <a16:creationId xmlns:a16="http://schemas.microsoft.com/office/drawing/2014/main" id="{EE7F1B88-C005-A0D1-AC39-790E32CCA566}"/>
                </a:ext>
              </a:extLst>
            </p:cNvPr>
            <p:cNvSpPr/>
            <p:nvPr/>
          </p:nvSpPr>
          <p:spPr>
            <a:xfrm rot="20979413">
              <a:off x="-1523530" y="-7060888"/>
              <a:ext cx="1038314" cy="556262"/>
            </a:xfrm>
            <a:custGeom>
              <a:avLst/>
              <a:gdLst/>
              <a:ahLst/>
              <a:cxnLst/>
              <a:rect l="l" t="t" r="r" b="b"/>
              <a:pathLst>
                <a:path w="2054933" h="930324">
                  <a:moveTo>
                    <a:pt x="0" y="0"/>
                  </a:moveTo>
                  <a:lnTo>
                    <a:pt x="2054933" y="0"/>
                  </a:lnTo>
                  <a:lnTo>
                    <a:pt x="2054933" y="930324"/>
                  </a:lnTo>
                  <a:lnTo>
                    <a:pt x="0" y="9303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0" name="Freeform 26">
              <a:extLst>
                <a:ext uri="{FF2B5EF4-FFF2-40B4-BE49-F238E27FC236}">
                  <a16:creationId xmlns:a16="http://schemas.microsoft.com/office/drawing/2014/main" id="{F824BE36-3AAE-1481-5C5A-6EFBAE3EB16C}"/>
                </a:ext>
              </a:extLst>
            </p:cNvPr>
            <p:cNvSpPr/>
            <p:nvPr/>
          </p:nvSpPr>
          <p:spPr>
            <a:xfrm rot="1417969">
              <a:off x="-141554" y="-3784575"/>
              <a:ext cx="1038314" cy="556262"/>
            </a:xfrm>
            <a:custGeom>
              <a:avLst/>
              <a:gdLst/>
              <a:ahLst/>
              <a:cxnLst/>
              <a:rect l="l" t="t" r="r" b="b"/>
              <a:pathLst>
                <a:path w="2054933" h="930324">
                  <a:moveTo>
                    <a:pt x="0" y="0"/>
                  </a:moveTo>
                  <a:lnTo>
                    <a:pt x="2054932" y="0"/>
                  </a:lnTo>
                  <a:lnTo>
                    <a:pt x="2054932" y="930324"/>
                  </a:lnTo>
                  <a:lnTo>
                    <a:pt x="0" y="9303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1" name="Freeform 27">
              <a:extLst>
                <a:ext uri="{FF2B5EF4-FFF2-40B4-BE49-F238E27FC236}">
                  <a16:creationId xmlns:a16="http://schemas.microsoft.com/office/drawing/2014/main" id="{F9A54689-155D-AB5E-3568-8D0005E0AA7B}"/>
                </a:ext>
              </a:extLst>
            </p:cNvPr>
            <p:cNvSpPr/>
            <p:nvPr/>
          </p:nvSpPr>
          <p:spPr>
            <a:xfrm rot="187462" flipH="1">
              <a:off x="150016" y="-3077411"/>
              <a:ext cx="670822" cy="314551"/>
            </a:xfrm>
            <a:custGeom>
              <a:avLst/>
              <a:gdLst/>
              <a:ahLst/>
              <a:cxnLst/>
              <a:rect l="l" t="t" r="r" b="b"/>
              <a:pathLst>
                <a:path w="1327628" h="526073">
                  <a:moveTo>
                    <a:pt x="1327629" y="0"/>
                  </a:moveTo>
                  <a:lnTo>
                    <a:pt x="0" y="0"/>
                  </a:lnTo>
                  <a:lnTo>
                    <a:pt x="0" y="526073"/>
                  </a:lnTo>
                  <a:lnTo>
                    <a:pt x="1327629" y="526073"/>
                  </a:lnTo>
                  <a:lnTo>
                    <a:pt x="1327629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2" name="Freeform 29">
              <a:extLst>
                <a:ext uri="{FF2B5EF4-FFF2-40B4-BE49-F238E27FC236}">
                  <a16:creationId xmlns:a16="http://schemas.microsoft.com/office/drawing/2014/main" id="{D8822272-1B77-84CA-2C05-8A816A10D851}"/>
                </a:ext>
              </a:extLst>
            </p:cNvPr>
            <p:cNvSpPr/>
            <p:nvPr/>
          </p:nvSpPr>
          <p:spPr>
            <a:xfrm rot="21338538">
              <a:off x="95098" y="-7843308"/>
              <a:ext cx="1132049" cy="606480"/>
            </a:xfrm>
            <a:custGeom>
              <a:avLst/>
              <a:gdLst/>
              <a:ahLst/>
              <a:cxnLst/>
              <a:rect l="l" t="t" r="r" b="b"/>
              <a:pathLst>
                <a:path w="2240444" h="1014310">
                  <a:moveTo>
                    <a:pt x="0" y="0"/>
                  </a:moveTo>
                  <a:lnTo>
                    <a:pt x="2240444" y="0"/>
                  </a:lnTo>
                  <a:lnTo>
                    <a:pt x="2240444" y="1014310"/>
                  </a:lnTo>
                  <a:lnTo>
                    <a:pt x="0" y="10143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3" name="Freeform 31">
              <a:extLst>
                <a:ext uri="{FF2B5EF4-FFF2-40B4-BE49-F238E27FC236}">
                  <a16:creationId xmlns:a16="http://schemas.microsoft.com/office/drawing/2014/main" id="{F32AC11B-2FF7-F203-CAF6-72EB95180073}"/>
                </a:ext>
              </a:extLst>
            </p:cNvPr>
            <p:cNvSpPr/>
            <p:nvPr/>
          </p:nvSpPr>
          <p:spPr>
            <a:xfrm rot="748136">
              <a:off x="-630629" y="-4640200"/>
              <a:ext cx="1341645" cy="629102"/>
            </a:xfrm>
            <a:custGeom>
              <a:avLst/>
              <a:gdLst/>
              <a:ahLst/>
              <a:cxnLst/>
              <a:rect l="l" t="t" r="r" b="b"/>
              <a:pathLst>
                <a:path w="2655257" h="1052145">
                  <a:moveTo>
                    <a:pt x="0" y="0"/>
                  </a:moveTo>
                  <a:lnTo>
                    <a:pt x="2655257" y="0"/>
                  </a:lnTo>
                  <a:lnTo>
                    <a:pt x="2655257" y="1052145"/>
                  </a:lnTo>
                  <a:lnTo>
                    <a:pt x="0" y="10521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4" name="Freeform 32">
              <a:extLst>
                <a:ext uri="{FF2B5EF4-FFF2-40B4-BE49-F238E27FC236}">
                  <a16:creationId xmlns:a16="http://schemas.microsoft.com/office/drawing/2014/main" id="{43757097-364B-6B81-00C0-7E96CD19B77C}"/>
                </a:ext>
              </a:extLst>
            </p:cNvPr>
            <p:cNvSpPr/>
            <p:nvPr/>
          </p:nvSpPr>
          <p:spPr>
            <a:xfrm rot="20538417">
              <a:off x="536274" y="-2627414"/>
              <a:ext cx="630772" cy="420713"/>
            </a:xfrm>
            <a:custGeom>
              <a:avLst/>
              <a:gdLst/>
              <a:ahLst/>
              <a:cxnLst/>
              <a:rect l="l" t="t" r="r" b="b"/>
              <a:pathLst>
                <a:path w="1248364" h="703624">
                  <a:moveTo>
                    <a:pt x="0" y="0"/>
                  </a:moveTo>
                  <a:lnTo>
                    <a:pt x="1248364" y="0"/>
                  </a:lnTo>
                  <a:lnTo>
                    <a:pt x="1248364" y="703624"/>
                  </a:lnTo>
                  <a:lnTo>
                    <a:pt x="0" y="7036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5" name="Freeform 37">
              <a:extLst>
                <a:ext uri="{FF2B5EF4-FFF2-40B4-BE49-F238E27FC236}">
                  <a16:creationId xmlns:a16="http://schemas.microsoft.com/office/drawing/2014/main" id="{526591FB-0647-F411-8EB1-F8E3E48B16A9}"/>
                </a:ext>
              </a:extLst>
            </p:cNvPr>
            <p:cNvSpPr/>
            <p:nvPr/>
          </p:nvSpPr>
          <p:spPr>
            <a:xfrm rot="20886170">
              <a:off x="-1430548" y="-5096724"/>
              <a:ext cx="1038314" cy="556262"/>
            </a:xfrm>
            <a:custGeom>
              <a:avLst/>
              <a:gdLst/>
              <a:ahLst/>
              <a:cxnLst/>
              <a:rect l="l" t="t" r="r" b="b"/>
              <a:pathLst>
                <a:path w="2054933" h="930324">
                  <a:moveTo>
                    <a:pt x="0" y="0"/>
                  </a:moveTo>
                  <a:lnTo>
                    <a:pt x="2054933" y="0"/>
                  </a:lnTo>
                  <a:lnTo>
                    <a:pt x="2054933" y="930324"/>
                  </a:lnTo>
                  <a:lnTo>
                    <a:pt x="0" y="9303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6" name="Freeform 23">
              <a:extLst>
                <a:ext uri="{FF2B5EF4-FFF2-40B4-BE49-F238E27FC236}">
                  <a16:creationId xmlns:a16="http://schemas.microsoft.com/office/drawing/2014/main" id="{96F15EE6-DC4B-D88B-BB8D-6E6F9943FAC4}"/>
                </a:ext>
              </a:extLst>
            </p:cNvPr>
            <p:cNvSpPr/>
            <p:nvPr/>
          </p:nvSpPr>
          <p:spPr>
            <a:xfrm rot="748136" flipH="1" flipV="1">
              <a:off x="501286" y="-8151931"/>
              <a:ext cx="609992" cy="213542"/>
            </a:xfrm>
            <a:custGeom>
              <a:avLst/>
              <a:gdLst/>
              <a:ahLst/>
              <a:cxnLst/>
              <a:rect l="l" t="t" r="r" b="b"/>
              <a:pathLst>
                <a:path w="1953470" h="774062">
                  <a:moveTo>
                    <a:pt x="0" y="0"/>
                  </a:moveTo>
                  <a:lnTo>
                    <a:pt x="1953469" y="0"/>
                  </a:lnTo>
                  <a:lnTo>
                    <a:pt x="1953469" y="774063"/>
                  </a:lnTo>
                  <a:lnTo>
                    <a:pt x="0" y="7740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5BAF6253-F264-24D0-A4F9-AE9AA17A0D97}"/>
              </a:ext>
            </a:extLst>
          </p:cNvPr>
          <p:cNvSpPr/>
          <p:nvPr/>
        </p:nvSpPr>
        <p:spPr>
          <a:xfrm>
            <a:off x="4365208" y="204204"/>
            <a:ext cx="7602961" cy="6968718"/>
          </a:xfrm>
          <a:prstGeom prst="rect">
            <a:avLst/>
          </a:prstGeom>
          <a:ln w="28575">
            <a:solidFill>
              <a:srgbClr val="3380A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Google Shape;121;p15">
            <a:extLst>
              <a:ext uri="{FF2B5EF4-FFF2-40B4-BE49-F238E27FC236}">
                <a16:creationId xmlns:a16="http://schemas.microsoft.com/office/drawing/2014/main" id="{E9F75631-33D1-12AA-B150-0E1A6937DDAC}"/>
              </a:ext>
            </a:extLst>
          </p:cNvPr>
          <p:cNvSpPr txBox="1"/>
          <p:nvPr/>
        </p:nvSpPr>
        <p:spPr>
          <a:xfrm>
            <a:off x="4690287" y="1306815"/>
            <a:ext cx="6997929" cy="3025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ts val="5599"/>
              </a:lnSpc>
            </a:pPr>
            <a:r>
              <a:rPr lang="en-US" sz="2000" dirty="0">
                <a:solidFill>
                  <a:srgbClr val="000000"/>
                </a:solidFill>
                <a:latin typeface="Montserrat" panose="00000500000000000000" pitchFamily="2" charset="0"/>
                <a:ea typeface="Times New Roman"/>
                <a:cs typeface="Times New Roman"/>
                <a:sym typeface="Times New Roman"/>
              </a:rPr>
              <a:t>Let’s take one minute to settle.</a:t>
            </a:r>
          </a:p>
          <a:p>
            <a:pPr>
              <a:lnSpc>
                <a:spcPts val="5599"/>
              </a:lnSpc>
              <a:spcBef>
                <a:spcPct val="0"/>
              </a:spcBef>
            </a:pPr>
            <a:r>
              <a:rPr lang="en-US" sz="2000" dirty="0">
                <a:solidFill>
                  <a:srgbClr val="000000"/>
                </a:solidFill>
                <a:latin typeface="Montserrat" panose="00000500000000000000" pitchFamily="2" charset="0"/>
                <a:ea typeface="Times New Roman"/>
                <a:cs typeface="Times New Roman"/>
                <a:sym typeface="Times New Roman"/>
              </a:rPr>
              <a:t>Trace the outline of your hand with the index finger of your other hand. </a:t>
            </a:r>
          </a:p>
          <a:p>
            <a:pPr>
              <a:lnSpc>
                <a:spcPts val="5599"/>
              </a:lnSpc>
              <a:spcBef>
                <a:spcPct val="0"/>
              </a:spcBef>
            </a:pPr>
            <a:r>
              <a:rPr lang="en-US" sz="2000" dirty="0">
                <a:solidFill>
                  <a:srgbClr val="000000"/>
                </a:solidFill>
                <a:latin typeface="Montserrat" panose="00000500000000000000" pitchFamily="2" charset="0"/>
                <a:ea typeface="Times New Roman"/>
                <a:cs typeface="Times New Roman"/>
                <a:sym typeface="Times New Roman"/>
              </a:rPr>
              <a:t>Inhale as you move up each finger and exhale as you move down.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68C335-D958-351C-EC2E-D5487C6B9736}"/>
              </a:ext>
            </a:extLst>
          </p:cNvPr>
          <p:cNvSpPr txBox="1"/>
          <p:nvPr/>
        </p:nvSpPr>
        <p:spPr>
          <a:xfrm>
            <a:off x="4500276" y="436292"/>
            <a:ext cx="29193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b="1" dirty="0">
                <a:solidFill>
                  <a:srgbClr val="313E53"/>
                </a:solidFill>
                <a:latin typeface="Playfair Display" panose="00000500000000000000" pitchFamily="2" charset="0"/>
              </a:rPr>
              <a:t>Finger Trace</a:t>
            </a:r>
          </a:p>
        </p:txBody>
      </p:sp>
      <p:pic>
        <p:nvPicPr>
          <p:cNvPr id="18" name="Google Shape;119;p15">
            <a:extLst>
              <a:ext uri="{FF2B5EF4-FFF2-40B4-BE49-F238E27FC236}">
                <a16:creationId xmlns:a16="http://schemas.microsoft.com/office/drawing/2014/main" id="{1E03A795-3EF8-69D3-B267-000090C65329}"/>
              </a:ext>
            </a:extLst>
          </p:cNvPr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4682498" y="1188531"/>
            <a:ext cx="3519523" cy="110296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121;p15">
            <a:extLst>
              <a:ext uri="{FF2B5EF4-FFF2-40B4-BE49-F238E27FC236}">
                <a16:creationId xmlns:a16="http://schemas.microsoft.com/office/drawing/2014/main" id="{C89C1343-F546-48AC-1A8B-C7AB7DC96176}"/>
              </a:ext>
            </a:extLst>
          </p:cNvPr>
          <p:cNvSpPr txBox="1"/>
          <p:nvPr/>
        </p:nvSpPr>
        <p:spPr>
          <a:xfrm>
            <a:off x="3086788" y="1467392"/>
            <a:ext cx="1092327" cy="6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i="1" err="1">
                <a:solidFill>
                  <a:schemeClr val="dk1"/>
                </a:solidFill>
                <a:latin typeface="Playfair Display" panose="00000500000000000000" pitchFamily="2" charset="0"/>
                <a:ea typeface="Montserrat Medium"/>
                <a:cs typeface="Montserrat Medium"/>
                <a:sym typeface="Montserrat Medium"/>
              </a:rPr>
              <a:t>ettle</a:t>
            </a:r>
            <a:endParaRPr sz="2400" i="1">
              <a:solidFill>
                <a:schemeClr val="dk1"/>
              </a:solidFill>
              <a:latin typeface="Playfair Display" panose="00000500000000000000" pitchFamily="2" charset="0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45CF372A-3B8B-CB75-DB41-A70FC5505918}"/>
              </a:ext>
            </a:extLst>
          </p:cNvPr>
          <p:cNvSpPr/>
          <p:nvPr/>
        </p:nvSpPr>
        <p:spPr>
          <a:xfrm>
            <a:off x="9477762" y="4236721"/>
            <a:ext cx="1971999" cy="2224224"/>
          </a:xfrm>
          <a:custGeom>
            <a:avLst/>
            <a:gdLst/>
            <a:ahLst/>
            <a:cxnLst/>
            <a:rect l="l" t="t" r="r" b="b"/>
            <a:pathLst>
              <a:path w="3379280" h="4114800">
                <a:moveTo>
                  <a:pt x="0" y="0"/>
                </a:moveTo>
                <a:lnTo>
                  <a:pt x="3379279" y="0"/>
                </a:lnTo>
                <a:lnTo>
                  <a:pt x="337927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id="{7D2C4EEB-0020-CEF3-347A-F850ACB2535C}"/>
              </a:ext>
            </a:extLst>
          </p:cNvPr>
          <p:cNvSpPr/>
          <p:nvPr/>
        </p:nvSpPr>
        <p:spPr>
          <a:xfrm rot="9469169">
            <a:off x="8901278" y="4608096"/>
            <a:ext cx="966875" cy="1631131"/>
          </a:xfrm>
          <a:custGeom>
            <a:avLst/>
            <a:gdLst/>
            <a:ahLst/>
            <a:cxnLst/>
            <a:rect l="l" t="t" r="r" b="b"/>
            <a:pathLst>
              <a:path w="1674050" h="2590406">
                <a:moveTo>
                  <a:pt x="0" y="0"/>
                </a:moveTo>
                <a:lnTo>
                  <a:pt x="1674050" y="0"/>
                </a:lnTo>
                <a:lnTo>
                  <a:pt x="1674050" y="2590405"/>
                </a:lnTo>
                <a:lnTo>
                  <a:pt x="0" y="2590405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44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07;p15">
            <a:extLst>
              <a:ext uri="{FF2B5EF4-FFF2-40B4-BE49-F238E27FC236}">
                <a16:creationId xmlns:a16="http://schemas.microsoft.com/office/drawing/2014/main" id="{B4254017-2DB8-139D-DC91-0E441E1FDD14}"/>
              </a:ext>
            </a:extLst>
          </p:cNvPr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646503" y="1413752"/>
            <a:ext cx="1327012" cy="504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05;p15">
            <a:extLst>
              <a:ext uri="{FF2B5EF4-FFF2-40B4-BE49-F238E27FC236}">
                <a16:creationId xmlns:a16="http://schemas.microsoft.com/office/drawing/2014/main" id="{C6234BCD-7F53-66FC-43DE-7636AC273AED}"/>
              </a:ext>
            </a:extLst>
          </p:cNvPr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629915" y="3017627"/>
            <a:ext cx="1344923" cy="519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10;p15">
            <a:extLst>
              <a:ext uri="{FF2B5EF4-FFF2-40B4-BE49-F238E27FC236}">
                <a16:creationId xmlns:a16="http://schemas.microsoft.com/office/drawing/2014/main" id="{BB3E63DC-2A19-3A04-8912-1BB344DB7BA9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2069" y="2058801"/>
            <a:ext cx="1575534" cy="66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13;p15">
            <a:extLst>
              <a:ext uri="{FF2B5EF4-FFF2-40B4-BE49-F238E27FC236}">
                <a16:creationId xmlns:a16="http://schemas.microsoft.com/office/drawing/2014/main" id="{78C1F535-12E2-0956-C0B4-E03403EB9EFE}"/>
              </a:ext>
            </a:extLst>
          </p:cNvPr>
          <p:cNvPicPr preferRelativeResize="0"/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1657611" y="3897411"/>
            <a:ext cx="1317227" cy="519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16;p15">
            <a:extLst>
              <a:ext uri="{FF2B5EF4-FFF2-40B4-BE49-F238E27FC236}">
                <a16:creationId xmlns:a16="http://schemas.microsoft.com/office/drawing/2014/main" id="{D58C4A5D-7D3D-C654-C02D-DF1BCD70CD9E}"/>
              </a:ext>
            </a:extLst>
          </p:cNvPr>
          <p:cNvPicPr preferRelativeResize="0"/>
          <p:nvPr/>
        </p:nvPicPr>
        <p:blipFill>
          <a:blip r:embed="rId6">
            <a:alphaModFix amt="50000"/>
          </a:blip>
          <a:stretch>
            <a:fillRect/>
          </a:stretch>
        </p:blipFill>
        <p:spPr>
          <a:xfrm>
            <a:off x="1728238" y="4777195"/>
            <a:ext cx="1246600" cy="4585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C0C5F2E6-3EE8-BAAC-0832-8DC55D972187}"/>
              </a:ext>
            </a:extLst>
          </p:cNvPr>
          <p:cNvGrpSpPr/>
          <p:nvPr/>
        </p:nvGrpSpPr>
        <p:grpSpPr>
          <a:xfrm>
            <a:off x="-2389817" y="-3353826"/>
            <a:ext cx="3536973" cy="16382144"/>
            <a:chOff x="-2126387" y="-8825546"/>
            <a:chExt cx="3536973" cy="16382144"/>
          </a:xfrm>
        </p:grpSpPr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06C8DD19-8633-AA82-5D1F-9CA12ED55E73}"/>
                </a:ext>
              </a:extLst>
            </p:cNvPr>
            <p:cNvSpPr/>
            <p:nvPr/>
          </p:nvSpPr>
          <p:spPr>
            <a:xfrm rot="680133">
              <a:off x="-1028587" y="987104"/>
              <a:ext cx="2134389" cy="1281237"/>
            </a:xfrm>
            <a:custGeom>
              <a:avLst/>
              <a:gdLst/>
              <a:ahLst/>
              <a:cxnLst/>
              <a:rect l="l" t="t" r="r" b="b"/>
              <a:pathLst>
                <a:path w="4224181" h="2142812">
                  <a:moveTo>
                    <a:pt x="0" y="0"/>
                  </a:moveTo>
                  <a:lnTo>
                    <a:pt x="4224181" y="0"/>
                  </a:lnTo>
                  <a:lnTo>
                    <a:pt x="4224181" y="2142812"/>
                  </a:lnTo>
                  <a:lnTo>
                    <a:pt x="0" y="21428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2E5D5423-2195-5579-835D-DA20D07B3B15}"/>
                </a:ext>
              </a:extLst>
            </p:cNvPr>
            <p:cNvSpPr/>
            <p:nvPr/>
          </p:nvSpPr>
          <p:spPr>
            <a:xfrm rot="1276108" flipH="1">
              <a:off x="417266" y="611253"/>
              <a:ext cx="984023" cy="494048"/>
            </a:xfrm>
            <a:custGeom>
              <a:avLst/>
              <a:gdLst/>
              <a:ahLst/>
              <a:cxnLst/>
              <a:rect l="l" t="t" r="r" b="b"/>
              <a:pathLst>
                <a:path w="2882504" h="1624684">
                  <a:moveTo>
                    <a:pt x="2882504" y="0"/>
                  </a:moveTo>
                  <a:lnTo>
                    <a:pt x="0" y="0"/>
                  </a:lnTo>
                  <a:lnTo>
                    <a:pt x="0" y="1624684"/>
                  </a:lnTo>
                  <a:lnTo>
                    <a:pt x="2882504" y="1624684"/>
                  </a:lnTo>
                  <a:lnTo>
                    <a:pt x="2882504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24010B0F-B7C5-F0AB-1602-39B18A7751FC}"/>
                </a:ext>
              </a:extLst>
            </p:cNvPr>
            <p:cNvSpPr/>
            <p:nvPr/>
          </p:nvSpPr>
          <p:spPr>
            <a:xfrm rot="20979413">
              <a:off x="-1215809" y="-33827"/>
              <a:ext cx="1038314" cy="556262"/>
            </a:xfrm>
            <a:custGeom>
              <a:avLst/>
              <a:gdLst/>
              <a:ahLst/>
              <a:cxnLst/>
              <a:rect l="l" t="t" r="r" b="b"/>
              <a:pathLst>
                <a:path w="2054933" h="930324">
                  <a:moveTo>
                    <a:pt x="0" y="0"/>
                  </a:moveTo>
                  <a:lnTo>
                    <a:pt x="2054933" y="0"/>
                  </a:lnTo>
                  <a:lnTo>
                    <a:pt x="2054933" y="930324"/>
                  </a:lnTo>
                  <a:lnTo>
                    <a:pt x="0" y="9303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78A1993F-AB35-C14F-2DEF-8F8A18C2B213}"/>
                </a:ext>
              </a:extLst>
            </p:cNvPr>
            <p:cNvSpPr/>
            <p:nvPr/>
          </p:nvSpPr>
          <p:spPr>
            <a:xfrm rot="2072465">
              <a:off x="-374661" y="2673099"/>
              <a:ext cx="903788" cy="484192"/>
            </a:xfrm>
            <a:custGeom>
              <a:avLst/>
              <a:gdLst/>
              <a:ahLst/>
              <a:cxnLst/>
              <a:rect l="l" t="t" r="r" b="b"/>
              <a:pathLst>
                <a:path w="1788692" h="809790">
                  <a:moveTo>
                    <a:pt x="0" y="0"/>
                  </a:moveTo>
                  <a:lnTo>
                    <a:pt x="1788692" y="0"/>
                  </a:lnTo>
                  <a:lnTo>
                    <a:pt x="1788692" y="809790"/>
                  </a:lnTo>
                  <a:lnTo>
                    <a:pt x="0" y="8097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Freeform 12">
              <a:extLst>
                <a:ext uri="{FF2B5EF4-FFF2-40B4-BE49-F238E27FC236}">
                  <a16:creationId xmlns:a16="http://schemas.microsoft.com/office/drawing/2014/main" id="{FEDE5B13-ECA9-A7E4-92DD-60C49A0033FD}"/>
                </a:ext>
              </a:extLst>
            </p:cNvPr>
            <p:cNvSpPr/>
            <p:nvPr/>
          </p:nvSpPr>
          <p:spPr>
            <a:xfrm rot="21099091">
              <a:off x="-689627" y="3139959"/>
              <a:ext cx="1456468" cy="971437"/>
            </a:xfrm>
            <a:custGeom>
              <a:avLst/>
              <a:gdLst/>
              <a:ahLst/>
              <a:cxnLst/>
              <a:rect l="l" t="t" r="r" b="b"/>
              <a:pathLst>
                <a:path w="2882504" h="1624684">
                  <a:moveTo>
                    <a:pt x="0" y="0"/>
                  </a:moveTo>
                  <a:lnTo>
                    <a:pt x="2882504" y="0"/>
                  </a:lnTo>
                  <a:lnTo>
                    <a:pt x="2882504" y="1624684"/>
                  </a:lnTo>
                  <a:lnTo>
                    <a:pt x="0" y="16246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Freeform 13">
              <a:extLst>
                <a:ext uri="{FF2B5EF4-FFF2-40B4-BE49-F238E27FC236}">
                  <a16:creationId xmlns:a16="http://schemas.microsoft.com/office/drawing/2014/main" id="{C26AFE85-DC70-8B9A-4DD4-3DC42DB3777C}"/>
                </a:ext>
              </a:extLst>
            </p:cNvPr>
            <p:cNvSpPr/>
            <p:nvPr/>
          </p:nvSpPr>
          <p:spPr>
            <a:xfrm rot="305764" flipH="1">
              <a:off x="-1942078" y="4231229"/>
              <a:ext cx="2134389" cy="1281237"/>
            </a:xfrm>
            <a:custGeom>
              <a:avLst/>
              <a:gdLst/>
              <a:ahLst/>
              <a:cxnLst/>
              <a:rect l="l" t="t" r="r" b="b"/>
              <a:pathLst>
                <a:path w="4224181" h="2142812">
                  <a:moveTo>
                    <a:pt x="4224181" y="0"/>
                  </a:moveTo>
                  <a:lnTo>
                    <a:pt x="0" y="0"/>
                  </a:lnTo>
                  <a:lnTo>
                    <a:pt x="0" y="2142812"/>
                  </a:lnTo>
                  <a:lnTo>
                    <a:pt x="4224181" y="2142812"/>
                  </a:lnTo>
                  <a:lnTo>
                    <a:pt x="4224181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Freeform 14">
              <a:extLst>
                <a:ext uri="{FF2B5EF4-FFF2-40B4-BE49-F238E27FC236}">
                  <a16:creationId xmlns:a16="http://schemas.microsoft.com/office/drawing/2014/main" id="{446A607F-5942-7E4B-9A07-F79526A597CC}"/>
                </a:ext>
              </a:extLst>
            </p:cNvPr>
            <p:cNvSpPr/>
            <p:nvPr/>
          </p:nvSpPr>
          <p:spPr>
            <a:xfrm rot="18477959" flipH="1">
              <a:off x="-319400" y="-640505"/>
              <a:ext cx="1723516" cy="820918"/>
            </a:xfrm>
            <a:custGeom>
              <a:avLst/>
              <a:gdLst/>
              <a:ahLst/>
              <a:cxnLst/>
              <a:rect l="l" t="t" r="r" b="b"/>
              <a:pathLst>
                <a:path w="2882504" h="1624684">
                  <a:moveTo>
                    <a:pt x="2882504" y="0"/>
                  </a:moveTo>
                  <a:lnTo>
                    <a:pt x="0" y="0"/>
                  </a:lnTo>
                  <a:lnTo>
                    <a:pt x="0" y="1624684"/>
                  </a:lnTo>
                  <a:lnTo>
                    <a:pt x="2882504" y="1624684"/>
                  </a:lnTo>
                  <a:lnTo>
                    <a:pt x="2882504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Freeform 16">
              <a:extLst>
                <a:ext uri="{FF2B5EF4-FFF2-40B4-BE49-F238E27FC236}">
                  <a16:creationId xmlns:a16="http://schemas.microsoft.com/office/drawing/2014/main" id="{16A0D48D-8051-DBE4-ECF0-02DD5F9CFF38}"/>
                </a:ext>
              </a:extLst>
            </p:cNvPr>
            <p:cNvSpPr/>
            <p:nvPr/>
          </p:nvSpPr>
          <p:spPr>
            <a:xfrm rot="21039327">
              <a:off x="-175899" y="5501848"/>
              <a:ext cx="1069239" cy="501370"/>
            </a:xfrm>
            <a:custGeom>
              <a:avLst/>
              <a:gdLst/>
              <a:ahLst/>
              <a:cxnLst/>
              <a:rect l="l" t="t" r="r" b="b"/>
              <a:pathLst>
                <a:path w="2116137" h="838519">
                  <a:moveTo>
                    <a:pt x="0" y="0"/>
                  </a:moveTo>
                  <a:lnTo>
                    <a:pt x="2116137" y="0"/>
                  </a:lnTo>
                  <a:lnTo>
                    <a:pt x="2116137" y="838519"/>
                  </a:lnTo>
                  <a:lnTo>
                    <a:pt x="0" y="8385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F39C54FC-47F9-5FC7-10E7-6B482C066606}"/>
                </a:ext>
              </a:extLst>
            </p:cNvPr>
            <p:cNvSpPr/>
            <p:nvPr/>
          </p:nvSpPr>
          <p:spPr>
            <a:xfrm rot="19833555" flipH="1">
              <a:off x="186933" y="4765117"/>
              <a:ext cx="974797" cy="585154"/>
            </a:xfrm>
            <a:custGeom>
              <a:avLst/>
              <a:gdLst/>
              <a:ahLst/>
              <a:cxnLst/>
              <a:rect l="l" t="t" r="r" b="b"/>
              <a:pathLst>
                <a:path w="1929226" h="978644">
                  <a:moveTo>
                    <a:pt x="1929227" y="0"/>
                  </a:moveTo>
                  <a:lnTo>
                    <a:pt x="0" y="0"/>
                  </a:lnTo>
                  <a:lnTo>
                    <a:pt x="0" y="978644"/>
                  </a:lnTo>
                  <a:lnTo>
                    <a:pt x="1929227" y="978644"/>
                  </a:lnTo>
                  <a:lnTo>
                    <a:pt x="1929227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DE306841-674C-12EB-6D73-8759658CE91D}"/>
                </a:ext>
              </a:extLst>
            </p:cNvPr>
            <p:cNvSpPr/>
            <p:nvPr/>
          </p:nvSpPr>
          <p:spPr>
            <a:xfrm rot="1952506">
              <a:off x="-1166832" y="-1087482"/>
              <a:ext cx="1396550" cy="748183"/>
            </a:xfrm>
            <a:custGeom>
              <a:avLst/>
              <a:gdLst/>
              <a:ahLst/>
              <a:cxnLst/>
              <a:rect l="l" t="t" r="r" b="b"/>
              <a:pathLst>
                <a:path w="2763920" h="1251302">
                  <a:moveTo>
                    <a:pt x="0" y="0"/>
                  </a:moveTo>
                  <a:lnTo>
                    <a:pt x="2763920" y="0"/>
                  </a:lnTo>
                  <a:lnTo>
                    <a:pt x="2763920" y="1251302"/>
                  </a:lnTo>
                  <a:lnTo>
                    <a:pt x="0" y="12513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4F761D1C-26AA-4673-0DE2-0C8BA30E8900}"/>
                </a:ext>
              </a:extLst>
            </p:cNvPr>
            <p:cNvSpPr/>
            <p:nvPr/>
          </p:nvSpPr>
          <p:spPr>
            <a:xfrm rot="21338538">
              <a:off x="33400" y="4115736"/>
              <a:ext cx="1132049" cy="606480"/>
            </a:xfrm>
            <a:custGeom>
              <a:avLst/>
              <a:gdLst/>
              <a:ahLst/>
              <a:cxnLst/>
              <a:rect l="l" t="t" r="r" b="b"/>
              <a:pathLst>
                <a:path w="2240444" h="1014310">
                  <a:moveTo>
                    <a:pt x="0" y="0"/>
                  </a:moveTo>
                  <a:lnTo>
                    <a:pt x="2240444" y="0"/>
                  </a:lnTo>
                  <a:lnTo>
                    <a:pt x="2240444" y="1014310"/>
                  </a:lnTo>
                  <a:lnTo>
                    <a:pt x="0" y="10143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1007EAB9-4122-3A5B-0A5B-9916E38CA9C1}"/>
                </a:ext>
              </a:extLst>
            </p:cNvPr>
            <p:cNvSpPr/>
            <p:nvPr/>
          </p:nvSpPr>
          <p:spPr>
            <a:xfrm rot="748136">
              <a:off x="895779" y="156160"/>
              <a:ext cx="514807" cy="224273"/>
            </a:xfrm>
            <a:custGeom>
              <a:avLst/>
              <a:gdLst/>
              <a:ahLst/>
              <a:cxnLst/>
              <a:rect l="l" t="t" r="r" b="b"/>
              <a:pathLst>
                <a:path w="1953470" h="774062">
                  <a:moveTo>
                    <a:pt x="0" y="0"/>
                  </a:moveTo>
                  <a:lnTo>
                    <a:pt x="1953469" y="0"/>
                  </a:lnTo>
                  <a:lnTo>
                    <a:pt x="1953469" y="774063"/>
                  </a:lnTo>
                  <a:lnTo>
                    <a:pt x="0" y="7740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900B06BE-80B3-3B8A-156D-A2E77ACA4A0F}"/>
                </a:ext>
              </a:extLst>
            </p:cNvPr>
            <p:cNvSpPr/>
            <p:nvPr/>
          </p:nvSpPr>
          <p:spPr>
            <a:xfrm rot="20979413">
              <a:off x="-73822" y="-1373282"/>
              <a:ext cx="1038314" cy="556262"/>
            </a:xfrm>
            <a:custGeom>
              <a:avLst/>
              <a:gdLst/>
              <a:ahLst/>
              <a:cxnLst/>
              <a:rect l="l" t="t" r="r" b="b"/>
              <a:pathLst>
                <a:path w="2054933" h="930324">
                  <a:moveTo>
                    <a:pt x="0" y="0"/>
                  </a:moveTo>
                  <a:lnTo>
                    <a:pt x="2054933" y="0"/>
                  </a:lnTo>
                  <a:lnTo>
                    <a:pt x="2054933" y="930324"/>
                  </a:lnTo>
                  <a:lnTo>
                    <a:pt x="0" y="9303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DEA5C5FB-7B9D-CAE7-19EC-2875E41C4762}"/>
                </a:ext>
              </a:extLst>
            </p:cNvPr>
            <p:cNvSpPr/>
            <p:nvPr/>
          </p:nvSpPr>
          <p:spPr>
            <a:xfrm rot="187462" flipH="1">
              <a:off x="453409" y="2764283"/>
              <a:ext cx="670822" cy="314551"/>
            </a:xfrm>
            <a:custGeom>
              <a:avLst/>
              <a:gdLst/>
              <a:ahLst/>
              <a:cxnLst/>
              <a:rect l="l" t="t" r="r" b="b"/>
              <a:pathLst>
                <a:path w="1327628" h="526073">
                  <a:moveTo>
                    <a:pt x="1327629" y="0"/>
                  </a:moveTo>
                  <a:lnTo>
                    <a:pt x="0" y="0"/>
                  </a:lnTo>
                  <a:lnTo>
                    <a:pt x="0" y="526073"/>
                  </a:lnTo>
                  <a:lnTo>
                    <a:pt x="1327629" y="526073"/>
                  </a:lnTo>
                  <a:lnTo>
                    <a:pt x="1327629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Freeform 31">
              <a:extLst>
                <a:ext uri="{FF2B5EF4-FFF2-40B4-BE49-F238E27FC236}">
                  <a16:creationId xmlns:a16="http://schemas.microsoft.com/office/drawing/2014/main" id="{1605F076-1488-A2EF-27AD-F9978BCCA146}"/>
                </a:ext>
              </a:extLst>
            </p:cNvPr>
            <p:cNvSpPr/>
            <p:nvPr/>
          </p:nvSpPr>
          <p:spPr>
            <a:xfrm rot="748136">
              <a:off x="-102924" y="2087005"/>
              <a:ext cx="954758" cy="480597"/>
            </a:xfrm>
            <a:custGeom>
              <a:avLst/>
              <a:gdLst/>
              <a:ahLst/>
              <a:cxnLst/>
              <a:rect l="l" t="t" r="r" b="b"/>
              <a:pathLst>
                <a:path w="2655257" h="1052145">
                  <a:moveTo>
                    <a:pt x="0" y="0"/>
                  </a:moveTo>
                  <a:lnTo>
                    <a:pt x="2655257" y="0"/>
                  </a:lnTo>
                  <a:lnTo>
                    <a:pt x="2655257" y="1052145"/>
                  </a:lnTo>
                  <a:lnTo>
                    <a:pt x="0" y="10521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Freeform 32">
              <a:extLst>
                <a:ext uri="{FF2B5EF4-FFF2-40B4-BE49-F238E27FC236}">
                  <a16:creationId xmlns:a16="http://schemas.microsoft.com/office/drawing/2014/main" id="{6642AA50-BA9F-8CD0-FE7D-95C9BFCDEBA1}"/>
                </a:ext>
              </a:extLst>
            </p:cNvPr>
            <p:cNvSpPr/>
            <p:nvPr/>
          </p:nvSpPr>
          <p:spPr>
            <a:xfrm rot="20538417">
              <a:off x="-373907" y="591393"/>
              <a:ext cx="630772" cy="420713"/>
            </a:xfrm>
            <a:custGeom>
              <a:avLst/>
              <a:gdLst/>
              <a:ahLst/>
              <a:cxnLst/>
              <a:rect l="l" t="t" r="r" b="b"/>
              <a:pathLst>
                <a:path w="1248364" h="703624">
                  <a:moveTo>
                    <a:pt x="0" y="0"/>
                  </a:moveTo>
                  <a:lnTo>
                    <a:pt x="1248364" y="0"/>
                  </a:lnTo>
                  <a:lnTo>
                    <a:pt x="1248364" y="703624"/>
                  </a:lnTo>
                  <a:lnTo>
                    <a:pt x="0" y="7036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Freeform 34">
              <a:extLst>
                <a:ext uri="{FF2B5EF4-FFF2-40B4-BE49-F238E27FC236}">
                  <a16:creationId xmlns:a16="http://schemas.microsoft.com/office/drawing/2014/main" id="{B848716A-F5B5-6784-4DB6-5ACD30D0D491}"/>
                </a:ext>
              </a:extLst>
            </p:cNvPr>
            <p:cNvSpPr/>
            <p:nvPr/>
          </p:nvSpPr>
          <p:spPr>
            <a:xfrm rot="680133">
              <a:off x="-1469711" y="6275361"/>
              <a:ext cx="2134389" cy="1281237"/>
            </a:xfrm>
            <a:custGeom>
              <a:avLst/>
              <a:gdLst/>
              <a:ahLst/>
              <a:cxnLst/>
              <a:rect l="l" t="t" r="r" b="b"/>
              <a:pathLst>
                <a:path w="4224181" h="2142812">
                  <a:moveTo>
                    <a:pt x="0" y="0"/>
                  </a:moveTo>
                  <a:lnTo>
                    <a:pt x="4224181" y="0"/>
                  </a:lnTo>
                  <a:lnTo>
                    <a:pt x="4224181" y="2142811"/>
                  </a:lnTo>
                  <a:lnTo>
                    <a:pt x="0" y="21428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E4E1031B-592D-1F2E-836C-467AB7E010AD}"/>
                </a:ext>
              </a:extLst>
            </p:cNvPr>
            <p:cNvSpPr/>
            <p:nvPr/>
          </p:nvSpPr>
          <p:spPr>
            <a:xfrm rot="743855">
              <a:off x="156675" y="6155319"/>
              <a:ext cx="1038314" cy="556262"/>
            </a:xfrm>
            <a:custGeom>
              <a:avLst/>
              <a:gdLst/>
              <a:ahLst/>
              <a:cxnLst/>
              <a:rect l="l" t="t" r="r" b="b"/>
              <a:pathLst>
                <a:path w="2054933" h="930324">
                  <a:moveTo>
                    <a:pt x="0" y="0"/>
                  </a:moveTo>
                  <a:lnTo>
                    <a:pt x="2054932" y="0"/>
                  </a:lnTo>
                  <a:lnTo>
                    <a:pt x="2054932" y="930325"/>
                  </a:lnTo>
                  <a:lnTo>
                    <a:pt x="0" y="9303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0C3FE51F-2BA3-D203-D887-14AEE163DEBB}"/>
                </a:ext>
              </a:extLst>
            </p:cNvPr>
            <p:cNvSpPr/>
            <p:nvPr/>
          </p:nvSpPr>
          <p:spPr>
            <a:xfrm rot="680133">
              <a:off x="-1410993" y="-6186667"/>
              <a:ext cx="1370090" cy="804917"/>
            </a:xfrm>
            <a:custGeom>
              <a:avLst/>
              <a:gdLst/>
              <a:ahLst/>
              <a:cxnLst/>
              <a:rect l="l" t="t" r="r" b="b"/>
              <a:pathLst>
                <a:path w="4224181" h="2142812">
                  <a:moveTo>
                    <a:pt x="0" y="0"/>
                  </a:moveTo>
                  <a:lnTo>
                    <a:pt x="4224181" y="0"/>
                  </a:lnTo>
                  <a:lnTo>
                    <a:pt x="4224181" y="2142812"/>
                  </a:lnTo>
                  <a:lnTo>
                    <a:pt x="0" y="21428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39DCE56C-2DD6-D7B2-EDF0-8F20BA2517D2}"/>
                </a:ext>
              </a:extLst>
            </p:cNvPr>
            <p:cNvSpPr/>
            <p:nvPr/>
          </p:nvSpPr>
          <p:spPr>
            <a:xfrm rot="1276108" flipH="1">
              <a:off x="-372157" y="-7329605"/>
              <a:ext cx="1456468" cy="971437"/>
            </a:xfrm>
            <a:custGeom>
              <a:avLst/>
              <a:gdLst/>
              <a:ahLst/>
              <a:cxnLst/>
              <a:rect l="l" t="t" r="r" b="b"/>
              <a:pathLst>
                <a:path w="2882504" h="1624684">
                  <a:moveTo>
                    <a:pt x="2882504" y="0"/>
                  </a:moveTo>
                  <a:lnTo>
                    <a:pt x="0" y="0"/>
                  </a:lnTo>
                  <a:lnTo>
                    <a:pt x="0" y="1624684"/>
                  </a:lnTo>
                  <a:lnTo>
                    <a:pt x="2882504" y="1624684"/>
                  </a:lnTo>
                  <a:lnTo>
                    <a:pt x="2882504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id="{E62EC2A7-0E0A-7A74-9F5D-01312AF7C86B}"/>
                </a:ext>
              </a:extLst>
            </p:cNvPr>
            <p:cNvSpPr/>
            <p:nvPr/>
          </p:nvSpPr>
          <p:spPr>
            <a:xfrm rot="3407332">
              <a:off x="-668654" y="-6435223"/>
              <a:ext cx="679436" cy="335099"/>
            </a:xfrm>
            <a:custGeom>
              <a:avLst/>
              <a:gdLst/>
              <a:ahLst/>
              <a:cxnLst/>
              <a:rect l="l" t="t" r="r" b="b"/>
              <a:pathLst>
                <a:path w="2054933" h="930324">
                  <a:moveTo>
                    <a:pt x="0" y="0"/>
                  </a:moveTo>
                  <a:lnTo>
                    <a:pt x="2054933" y="0"/>
                  </a:lnTo>
                  <a:lnTo>
                    <a:pt x="2054933" y="930324"/>
                  </a:lnTo>
                  <a:lnTo>
                    <a:pt x="0" y="9303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Freeform 11">
              <a:extLst>
                <a:ext uri="{FF2B5EF4-FFF2-40B4-BE49-F238E27FC236}">
                  <a16:creationId xmlns:a16="http://schemas.microsoft.com/office/drawing/2014/main" id="{A3185C49-4CC9-C25F-4D45-1BB273B9281C}"/>
                </a:ext>
              </a:extLst>
            </p:cNvPr>
            <p:cNvSpPr/>
            <p:nvPr/>
          </p:nvSpPr>
          <p:spPr>
            <a:xfrm rot="2072465">
              <a:off x="-1336224" y="-4249746"/>
              <a:ext cx="903788" cy="484192"/>
            </a:xfrm>
            <a:custGeom>
              <a:avLst/>
              <a:gdLst/>
              <a:ahLst/>
              <a:cxnLst/>
              <a:rect l="l" t="t" r="r" b="b"/>
              <a:pathLst>
                <a:path w="1788692" h="809790">
                  <a:moveTo>
                    <a:pt x="0" y="0"/>
                  </a:moveTo>
                  <a:lnTo>
                    <a:pt x="1788692" y="0"/>
                  </a:lnTo>
                  <a:lnTo>
                    <a:pt x="1788692" y="809790"/>
                  </a:lnTo>
                  <a:lnTo>
                    <a:pt x="0" y="8097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Freeform 12">
              <a:extLst>
                <a:ext uri="{FF2B5EF4-FFF2-40B4-BE49-F238E27FC236}">
                  <a16:creationId xmlns:a16="http://schemas.microsoft.com/office/drawing/2014/main" id="{9D5E025B-4E87-B609-4D30-CEC7F1E74AF4}"/>
                </a:ext>
              </a:extLst>
            </p:cNvPr>
            <p:cNvSpPr/>
            <p:nvPr/>
          </p:nvSpPr>
          <p:spPr>
            <a:xfrm rot="21099091">
              <a:off x="-405751" y="-5705829"/>
              <a:ext cx="1456468" cy="971437"/>
            </a:xfrm>
            <a:custGeom>
              <a:avLst/>
              <a:gdLst/>
              <a:ahLst/>
              <a:cxnLst/>
              <a:rect l="l" t="t" r="r" b="b"/>
              <a:pathLst>
                <a:path w="2882504" h="1624684">
                  <a:moveTo>
                    <a:pt x="0" y="0"/>
                  </a:moveTo>
                  <a:lnTo>
                    <a:pt x="2882504" y="0"/>
                  </a:lnTo>
                  <a:lnTo>
                    <a:pt x="2882504" y="1624684"/>
                  </a:lnTo>
                  <a:lnTo>
                    <a:pt x="0" y="16246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62" name="Freeform 13">
              <a:extLst>
                <a:ext uri="{FF2B5EF4-FFF2-40B4-BE49-F238E27FC236}">
                  <a16:creationId xmlns:a16="http://schemas.microsoft.com/office/drawing/2014/main" id="{8E644C77-C7DC-11A3-0C36-350A2B2CA519}"/>
                </a:ext>
              </a:extLst>
            </p:cNvPr>
            <p:cNvSpPr/>
            <p:nvPr/>
          </p:nvSpPr>
          <p:spPr>
            <a:xfrm rot="305764" flipH="1">
              <a:off x="-2126387" y="-3882706"/>
              <a:ext cx="2134389" cy="1281237"/>
            </a:xfrm>
            <a:custGeom>
              <a:avLst/>
              <a:gdLst/>
              <a:ahLst/>
              <a:cxnLst/>
              <a:rect l="l" t="t" r="r" b="b"/>
              <a:pathLst>
                <a:path w="4224181" h="2142812">
                  <a:moveTo>
                    <a:pt x="4224181" y="0"/>
                  </a:moveTo>
                  <a:lnTo>
                    <a:pt x="0" y="0"/>
                  </a:lnTo>
                  <a:lnTo>
                    <a:pt x="0" y="2142812"/>
                  </a:lnTo>
                  <a:lnTo>
                    <a:pt x="4224181" y="2142812"/>
                  </a:lnTo>
                  <a:lnTo>
                    <a:pt x="4224181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72" name="Freeform 14">
              <a:extLst>
                <a:ext uri="{FF2B5EF4-FFF2-40B4-BE49-F238E27FC236}">
                  <a16:creationId xmlns:a16="http://schemas.microsoft.com/office/drawing/2014/main" id="{B6B8BF38-512C-F84F-E676-C296C7EFB111}"/>
                </a:ext>
              </a:extLst>
            </p:cNvPr>
            <p:cNvSpPr/>
            <p:nvPr/>
          </p:nvSpPr>
          <p:spPr>
            <a:xfrm rot="18477959" flipH="1">
              <a:off x="-1064575" y="-8374247"/>
              <a:ext cx="1723516" cy="820918"/>
            </a:xfrm>
            <a:custGeom>
              <a:avLst/>
              <a:gdLst/>
              <a:ahLst/>
              <a:cxnLst/>
              <a:rect l="l" t="t" r="r" b="b"/>
              <a:pathLst>
                <a:path w="2882504" h="1624684">
                  <a:moveTo>
                    <a:pt x="2882504" y="0"/>
                  </a:moveTo>
                  <a:lnTo>
                    <a:pt x="0" y="0"/>
                  </a:lnTo>
                  <a:lnTo>
                    <a:pt x="0" y="1624684"/>
                  </a:lnTo>
                  <a:lnTo>
                    <a:pt x="2882504" y="1624684"/>
                  </a:lnTo>
                  <a:lnTo>
                    <a:pt x="2882504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73" name="Freeform 16">
              <a:extLst>
                <a:ext uri="{FF2B5EF4-FFF2-40B4-BE49-F238E27FC236}">
                  <a16:creationId xmlns:a16="http://schemas.microsoft.com/office/drawing/2014/main" id="{D0834BD4-D939-84EA-923E-DDAFEC649AD4}"/>
                </a:ext>
              </a:extLst>
            </p:cNvPr>
            <p:cNvSpPr/>
            <p:nvPr/>
          </p:nvSpPr>
          <p:spPr>
            <a:xfrm rot="21039327">
              <a:off x="-812367" y="-1784377"/>
              <a:ext cx="1069239" cy="501370"/>
            </a:xfrm>
            <a:custGeom>
              <a:avLst/>
              <a:gdLst/>
              <a:ahLst/>
              <a:cxnLst/>
              <a:rect l="l" t="t" r="r" b="b"/>
              <a:pathLst>
                <a:path w="2116137" h="838519">
                  <a:moveTo>
                    <a:pt x="0" y="0"/>
                  </a:moveTo>
                  <a:lnTo>
                    <a:pt x="2116137" y="0"/>
                  </a:lnTo>
                  <a:lnTo>
                    <a:pt x="2116137" y="838519"/>
                  </a:lnTo>
                  <a:lnTo>
                    <a:pt x="0" y="8385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75" name="Freeform 18">
              <a:extLst>
                <a:ext uri="{FF2B5EF4-FFF2-40B4-BE49-F238E27FC236}">
                  <a16:creationId xmlns:a16="http://schemas.microsoft.com/office/drawing/2014/main" id="{C59EE7F3-71D9-B4AD-5680-F5A7E2BB420B}"/>
                </a:ext>
              </a:extLst>
            </p:cNvPr>
            <p:cNvSpPr/>
            <p:nvPr/>
          </p:nvSpPr>
          <p:spPr>
            <a:xfrm rot="19833555" flipH="1">
              <a:off x="285180" y="-2034559"/>
              <a:ext cx="974797" cy="585154"/>
            </a:xfrm>
            <a:custGeom>
              <a:avLst/>
              <a:gdLst/>
              <a:ahLst/>
              <a:cxnLst/>
              <a:rect l="l" t="t" r="r" b="b"/>
              <a:pathLst>
                <a:path w="1929226" h="978644">
                  <a:moveTo>
                    <a:pt x="1929227" y="0"/>
                  </a:moveTo>
                  <a:lnTo>
                    <a:pt x="0" y="0"/>
                  </a:lnTo>
                  <a:lnTo>
                    <a:pt x="0" y="978644"/>
                  </a:lnTo>
                  <a:lnTo>
                    <a:pt x="1929227" y="978644"/>
                  </a:lnTo>
                  <a:lnTo>
                    <a:pt x="1929227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4" name="Freeform 20">
              <a:extLst>
                <a:ext uri="{FF2B5EF4-FFF2-40B4-BE49-F238E27FC236}">
                  <a16:creationId xmlns:a16="http://schemas.microsoft.com/office/drawing/2014/main" id="{BE23E591-F316-3495-BEF7-B8591659CFAE}"/>
                </a:ext>
              </a:extLst>
            </p:cNvPr>
            <p:cNvSpPr/>
            <p:nvPr/>
          </p:nvSpPr>
          <p:spPr>
            <a:xfrm rot="1952506">
              <a:off x="-1890666" y="-8708253"/>
              <a:ext cx="1396550" cy="748183"/>
            </a:xfrm>
            <a:custGeom>
              <a:avLst/>
              <a:gdLst/>
              <a:ahLst/>
              <a:cxnLst/>
              <a:rect l="l" t="t" r="r" b="b"/>
              <a:pathLst>
                <a:path w="2763920" h="1251302">
                  <a:moveTo>
                    <a:pt x="0" y="0"/>
                  </a:moveTo>
                  <a:lnTo>
                    <a:pt x="2763920" y="0"/>
                  </a:lnTo>
                  <a:lnTo>
                    <a:pt x="2763920" y="1251302"/>
                  </a:lnTo>
                  <a:lnTo>
                    <a:pt x="0" y="12513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7" name="Freeform 22">
              <a:extLst>
                <a:ext uri="{FF2B5EF4-FFF2-40B4-BE49-F238E27FC236}">
                  <a16:creationId xmlns:a16="http://schemas.microsoft.com/office/drawing/2014/main" id="{24DEB7C1-8615-5519-F85D-A1C6C628F5AE}"/>
                </a:ext>
              </a:extLst>
            </p:cNvPr>
            <p:cNvSpPr/>
            <p:nvPr/>
          </p:nvSpPr>
          <p:spPr>
            <a:xfrm rot="21338538">
              <a:off x="-641257" y="-2571291"/>
              <a:ext cx="1132049" cy="606480"/>
            </a:xfrm>
            <a:custGeom>
              <a:avLst/>
              <a:gdLst/>
              <a:ahLst/>
              <a:cxnLst/>
              <a:rect l="l" t="t" r="r" b="b"/>
              <a:pathLst>
                <a:path w="2240444" h="1014310">
                  <a:moveTo>
                    <a:pt x="0" y="0"/>
                  </a:moveTo>
                  <a:lnTo>
                    <a:pt x="2240444" y="0"/>
                  </a:lnTo>
                  <a:lnTo>
                    <a:pt x="2240444" y="1014310"/>
                  </a:lnTo>
                  <a:lnTo>
                    <a:pt x="0" y="10143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8" name="Freeform 23">
              <a:extLst>
                <a:ext uri="{FF2B5EF4-FFF2-40B4-BE49-F238E27FC236}">
                  <a16:creationId xmlns:a16="http://schemas.microsoft.com/office/drawing/2014/main" id="{0D8BBF90-44B7-21E8-31E9-6342C5D6092B}"/>
                </a:ext>
              </a:extLst>
            </p:cNvPr>
            <p:cNvSpPr/>
            <p:nvPr/>
          </p:nvSpPr>
          <p:spPr>
            <a:xfrm rot="748136">
              <a:off x="36750" y="-6155333"/>
              <a:ext cx="817171" cy="373284"/>
            </a:xfrm>
            <a:custGeom>
              <a:avLst/>
              <a:gdLst/>
              <a:ahLst/>
              <a:cxnLst/>
              <a:rect l="l" t="t" r="r" b="b"/>
              <a:pathLst>
                <a:path w="1953470" h="774062">
                  <a:moveTo>
                    <a:pt x="0" y="0"/>
                  </a:moveTo>
                  <a:lnTo>
                    <a:pt x="1953469" y="0"/>
                  </a:lnTo>
                  <a:lnTo>
                    <a:pt x="1953469" y="774063"/>
                  </a:lnTo>
                  <a:lnTo>
                    <a:pt x="0" y="7740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9" name="Freeform 24">
              <a:extLst>
                <a:ext uri="{FF2B5EF4-FFF2-40B4-BE49-F238E27FC236}">
                  <a16:creationId xmlns:a16="http://schemas.microsoft.com/office/drawing/2014/main" id="{EE7F1B88-C005-A0D1-AC39-790E32CCA566}"/>
                </a:ext>
              </a:extLst>
            </p:cNvPr>
            <p:cNvSpPr/>
            <p:nvPr/>
          </p:nvSpPr>
          <p:spPr>
            <a:xfrm rot="20979413">
              <a:off x="-1523530" y="-7060888"/>
              <a:ext cx="1038314" cy="556262"/>
            </a:xfrm>
            <a:custGeom>
              <a:avLst/>
              <a:gdLst/>
              <a:ahLst/>
              <a:cxnLst/>
              <a:rect l="l" t="t" r="r" b="b"/>
              <a:pathLst>
                <a:path w="2054933" h="930324">
                  <a:moveTo>
                    <a:pt x="0" y="0"/>
                  </a:moveTo>
                  <a:lnTo>
                    <a:pt x="2054933" y="0"/>
                  </a:lnTo>
                  <a:lnTo>
                    <a:pt x="2054933" y="930324"/>
                  </a:lnTo>
                  <a:lnTo>
                    <a:pt x="0" y="9303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0" name="Freeform 26">
              <a:extLst>
                <a:ext uri="{FF2B5EF4-FFF2-40B4-BE49-F238E27FC236}">
                  <a16:creationId xmlns:a16="http://schemas.microsoft.com/office/drawing/2014/main" id="{F824BE36-3AAE-1481-5C5A-6EFBAE3EB16C}"/>
                </a:ext>
              </a:extLst>
            </p:cNvPr>
            <p:cNvSpPr/>
            <p:nvPr/>
          </p:nvSpPr>
          <p:spPr>
            <a:xfrm rot="1417969">
              <a:off x="-141554" y="-3784575"/>
              <a:ext cx="1038314" cy="556262"/>
            </a:xfrm>
            <a:custGeom>
              <a:avLst/>
              <a:gdLst/>
              <a:ahLst/>
              <a:cxnLst/>
              <a:rect l="l" t="t" r="r" b="b"/>
              <a:pathLst>
                <a:path w="2054933" h="930324">
                  <a:moveTo>
                    <a:pt x="0" y="0"/>
                  </a:moveTo>
                  <a:lnTo>
                    <a:pt x="2054932" y="0"/>
                  </a:lnTo>
                  <a:lnTo>
                    <a:pt x="2054932" y="930324"/>
                  </a:lnTo>
                  <a:lnTo>
                    <a:pt x="0" y="9303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1" name="Freeform 27">
              <a:extLst>
                <a:ext uri="{FF2B5EF4-FFF2-40B4-BE49-F238E27FC236}">
                  <a16:creationId xmlns:a16="http://schemas.microsoft.com/office/drawing/2014/main" id="{F9A54689-155D-AB5E-3568-8D0005E0AA7B}"/>
                </a:ext>
              </a:extLst>
            </p:cNvPr>
            <p:cNvSpPr/>
            <p:nvPr/>
          </p:nvSpPr>
          <p:spPr>
            <a:xfrm rot="187462" flipH="1">
              <a:off x="150016" y="-3077411"/>
              <a:ext cx="670822" cy="314551"/>
            </a:xfrm>
            <a:custGeom>
              <a:avLst/>
              <a:gdLst/>
              <a:ahLst/>
              <a:cxnLst/>
              <a:rect l="l" t="t" r="r" b="b"/>
              <a:pathLst>
                <a:path w="1327628" h="526073">
                  <a:moveTo>
                    <a:pt x="1327629" y="0"/>
                  </a:moveTo>
                  <a:lnTo>
                    <a:pt x="0" y="0"/>
                  </a:lnTo>
                  <a:lnTo>
                    <a:pt x="0" y="526073"/>
                  </a:lnTo>
                  <a:lnTo>
                    <a:pt x="1327629" y="526073"/>
                  </a:lnTo>
                  <a:lnTo>
                    <a:pt x="1327629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2" name="Freeform 29">
              <a:extLst>
                <a:ext uri="{FF2B5EF4-FFF2-40B4-BE49-F238E27FC236}">
                  <a16:creationId xmlns:a16="http://schemas.microsoft.com/office/drawing/2014/main" id="{D8822272-1B77-84CA-2C05-8A816A10D851}"/>
                </a:ext>
              </a:extLst>
            </p:cNvPr>
            <p:cNvSpPr/>
            <p:nvPr/>
          </p:nvSpPr>
          <p:spPr>
            <a:xfrm rot="21338538">
              <a:off x="95098" y="-7843308"/>
              <a:ext cx="1132049" cy="606480"/>
            </a:xfrm>
            <a:custGeom>
              <a:avLst/>
              <a:gdLst/>
              <a:ahLst/>
              <a:cxnLst/>
              <a:rect l="l" t="t" r="r" b="b"/>
              <a:pathLst>
                <a:path w="2240444" h="1014310">
                  <a:moveTo>
                    <a:pt x="0" y="0"/>
                  </a:moveTo>
                  <a:lnTo>
                    <a:pt x="2240444" y="0"/>
                  </a:lnTo>
                  <a:lnTo>
                    <a:pt x="2240444" y="1014310"/>
                  </a:lnTo>
                  <a:lnTo>
                    <a:pt x="0" y="10143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3" name="Freeform 31">
              <a:extLst>
                <a:ext uri="{FF2B5EF4-FFF2-40B4-BE49-F238E27FC236}">
                  <a16:creationId xmlns:a16="http://schemas.microsoft.com/office/drawing/2014/main" id="{F32AC11B-2FF7-F203-CAF6-72EB95180073}"/>
                </a:ext>
              </a:extLst>
            </p:cNvPr>
            <p:cNvSpPr/>
            <p:nvPr/>
          </p:nvSpPr>
          <p:spPr>
            <a:xfrm rot="748136">
              <a:off x="-630629" y="-4640200"/>
              <a:ext cx="1341645" cy="629102"/>
            </a:xfrm>
            <a:custGeom>
              <a:avLst/>
              <a:gdLst/>
              <a:ahLst/>
              <a:cxnLst/>
              <a:rect l="l" t="t" r="r" b="b"/>
              <a:pathLst>
                <a:path w="2655257" h="1052145">
                  <a:moveTo>
                    <a:pt x="0" y="0"/>
                  </a:moveTo>
                  <a:lnTo>
                    <a:pt x="2655257" y="0"/>
                  </a:lnTo>
                  <a:lnTo>
                    <a:pt x="2655257" y="1052145"/>
                  </a:lnTo>
                  <a:lnTo>
                    <a:pt x="0" y="10521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4" name="Freeform 32">
              <a:extLst>
                <a:ext uri="{FF2B5EF4-FFF2-40B4-BE49-F238E27FC236}">
                  <a16:creationId xmlns:a16="http://schemas.microsoft.com/office/drawing/2014/main" id="{43757097-364B-6B81-00C0-7E96CD19B77C}"/>
                </a:ext>
              </a:extLst>
            </p:cNvPr>
            <p:cNvSpPr/>
            <p:nvPr/>
          </p:nvSpPr>
          <p:spPr>
            <a:xfrm rot="20538417">
              <a:off x="536274" y="-2627414"/>
              <a:ext cx="630772" cy="420713"/>
            </a:xfrm>
            <a:custGeom>
              <a:avLst/>
              <a:gdLst/>
              <a:ahLst/>
              <a:cxnLst/>
              <a:rect l="l" t="t" r="r" b="b"/>
              <a:pathLst>
                <a:path w="1248364" h="703624">
                  <a:moveTo>
                    <a:pt x="0" y="0"/>
                  </a:moveTo>
                  <a:lnTo>
                    <a:pt x="1248364" y="0"/>
                  </a:lnTo>
                  <a:lnTo>
                    <a:pt x="1248364" y="703624"/>
                  </a:lnTo>
                  <a:lnTo>
                    <a:pt x="0" y="7036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5" name="Freeform 37">
              <a:extLst>
                <a:ext uri="{FF2B5EF4-FFF2-40B4-BE49-F238E27FC236}">
                  <a16:creationId xmlns:a16="http://schemas.microsoft.com/office/drawing/2014/main" id="{526591FB-0647-F411-8EB1-F8E3E48B16A9}"/>
                </a:ext>
              </a:extLst>
            </p:cNvPr>
            <p:cNvSpPr/>
            <p:nvPr/>
          </p:nvSpPr>
          <p:spPr>
            <a:xfrm rot="20886170">
              <a:off x="-1430548" y="-5096724"/>
              <a:ext cx="1038314" cy="556262"/>
            </a:xfrm>
            <a:custGeom>
              <a:avLst/>
              <a:gdLst/>
              <a:ahLst/>
              <a:cxnLst/>
              <a:rect l="l" t="t" r="r" b="b"/>
              <a:pathLst>
                <a:path w="2054933" h="930324">
                  <a:moveTo>
                    <a:pt x="0" y="0"/>
                  </a:moveTo>
                  <a:lnTo>
                    <a:pt x="2054933" y="0"/>
                  </a:lnTo>
                  <a:lnTo>
                    <a:pt x="2054933" y="930324"/>
                  </a:lnTo>
                  <a:lnTo>
                    <a:pt x="0" y="9303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6" name="Freeform 23">
              <a:extLst>
                <a:ext uri="{FF2B5EF4-FFF2-40B4-BE49-F238E27FC236}">
                  <a16:creationId xmlns:a16="http://schemas.microsoft.com/office/drawing/2014/main" id="{96F15EE6-DC4B-D88B-BB8D-6E6F9943FAC4}"/>
                </a:ext>
              </a:extLst>
            </p:cNvPr>
            <p:cNvSpPr/>
            <p:nvPr/>
          </p:nvSpPr>
          <p:spPr>
            <a:xfrm rot="748136" flipH="1" flipV="1">
              <a:off x="501286" y="-8151931"/>
              <a:ext cx="609992" cy="213542"/>
            </a:xfrm>
            <a:custGeom>
              <a:avLst/>
              <a:gdLst/>
              <a:ahLst/>
              <a:cxnLst/>
              <a:rect l="l" t="t" r="r" b="b"/>
              <a:pathLst>
                <a:path w="1953470" h="774062">
                  <a:moveTo>
                    <a:pt x="0" y="0"/>
                  </a:moveTo>
                  <a:lnTo>
                    <a:pt x="1953469" y="0"/>
                  </a:lnTo>
                  <a:lnTo>
                    <a:pt x="1953469" y="774063"/>
                  </a:lnTo>
                  <a:lnTo>
                    <a:pt x="0" y="7740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4" name="Google Shape;121;p15">
            <a:extLst>
              <a:ext uri="{FF2B5EF4-FFF2-40B4-BE49-F238E27FC236}">
                <a16:creationId xmlns:a16="http://schemas.microsoft.com/office/drawing/2014/main" id="{C89C1343-F546-48AC-1A8B-C7AB7DC96176}"/>
              </a:ext>
            </a:extLst>
          </p:cNvPr>
          <p:cNvSpPr txBox="1"/>
          <p:nvPr/>
        </p:nvSpPr>
        <p:spPr>
          <a:xfrm>
            <a:off x="3122566" y="2161929"/>
            <a:ext cx="1280821" cy="6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i="1">
                <a:solidFill>
                  <a:schemeClr val="dk1"/>
                </a:solidFill>
                <a:latin typeface="Playfair Display" panose="00000500000000000000" pitchFamily="2" charset="0"/>
                <a:ea typeface="Montserrat Medium"/>
                <a:cs typeface="Montserrat Medium"/>
                <a:sym typeface="Montserrat Medium"/>
              </a:rPr>
              <a:t>raining</a:t>
            </a:r>
            <a:endParaRPr sz="2400" i="1">
              <a:solidFill>
                <a:schemeClr val="dk1"/>
              </a:solidFill>
              <a:latin typeface="Playfair Display" panose="00000500000000000000" pitchFamily="2" charset="0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F68E704-8308-AB9F-D0C1-249665EB45D4}"/>
              </a:ext>
            </a:extLst>
          </p:cNvPr>
          <p:cNvSpPr/>
          <p:nvPr/>
        </p:nvSpPr>
        <p:spPr>
          <a:xfrm>
            <a:off x="4403387" y="442443"/>
            <a:ext cx="7422853" cy="6721190"/>
          </a:xfrm>
          <a:prstGeom prst="rect">
            <a:avLst/>
          </a:prstGeom>
          <a:ln w="28575">
            <a:solidFill>
              <a:srgbClr val="3380A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2B1552-EB5A-9739-5DC0-4EB4C6225F47}"/>
              </a:ext>
            </a:extLst>
          </p:cNvPr>
          <p:cNvSpPr txBox="1"/>
          <p:nvPr/>
        </p:nvSpPr>
        <p:spPr>
          <a:xfrm>
            <a:off x="4611927" y="672185"/>
            <a:ext cx="49263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>
                <a:solidFill>
                  <a:srgbClr val="313E53"/>
                </a:solidFill>
                <a:latin typeface="Playfair Display" panose="00000500000000000000" pitchFamily="2" charset="0"/>
              </a:rPr>
              <a:t>Emotional Vocabulary</a:t>
            </a:r>
            <a:endParaRPr lang="en-GB" sz="3600" b="1">
              <a:solidFill>
                <a:srgbClr val="313E53"/>
              </a:solidFill>
              <a:latin typeface="Playfair Display" panose="00000500000000000000" pitchFamily="2" charset="0"/>
            </a:endParaRPr>
          </a:p>
        </p:txBody>
      </p:sp>
      <p:pic>
        <p:nvPicPr>
          <p:cNvPr id="11" name="Google Shape;119;p15">
            <a:extLst>
              <a:ext uri="{FF2B5EF4-FFF2-40B4-BE49-F238E27FC236}">
                <a16:creationId xmlns:a16="http://schemas.microsoft.com/office/drawing/2014/main" id="{C59D76D3-EEB8-ED95-F1FB-3D6403666626}"/>
              </a:ext>
            </a:extLst>
          </p:cNvPr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4664511" y="1315778"/>
            <a:ext cx="3519523" cy="13853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4303E6B4-D965-355B-9A03-2AEF1B4E3173}"/>
              </a:ext>
            </a:extLst>
          </p:cNvPr>
          <p:cNvGrpSpPr/>
          <p:nvPr/>
        </p:nvGrpSpPr>
        <p:grpSpPr>
          <a:xfrm>
            <a:off x="5036381" y="5072167"/>
            <a:ext cx="5946952" cy="1523374"/>
            <a:chOff x="4626324" y="5367027"/>
            <a:chExt cx="5946952" cy="152337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BCE6825-0C19-F1DF-528E-1495877A1C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/>
            <a:srcRect l="73791" b="60634"/>
            <a:stretch/>
          </p:blipFill>
          <p:spPr>
            <a:xfrm>
              <a:off x="8507265" y="5367027"/>
              <a:ext cx="1082708" cy="1468768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1B9545F-212E-58CD-44AF-73550C06F1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51154" t="51183" r="27600" b="9629"/>
            <a:stretch/>
          </p:blipFill>
          <p:spPr>
            <a:xfrm rot="597784">
              <a:off x="5713098" y="5466417"/>
              <a:ext cx="872472" cy="1293037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42909A9-5FC5-1523-C05A-2C5DD473F0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/>
            <a:srcRect l="51967" t="51223" r="28910" b="8921"/>
            <a:stretch/>
          </p:blipFill>
          <p:spPr>
            <a:xfrm rot="644935">
              <a:off x="7638050" y="5482490"/>
              <a:ext cx="821918" cy="1300751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69F6418-E671-9DED-E99F-CE88EEA813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t="48627" r="74499" b="8291"/>
            <a:stretch/>
          </p:blipFill>
          <p:spPr>
            <a:xfrm rot="21149046">
              <a:off x="9490568" y="5393278"/>
              <a:ext cx="1082708" cy="1497123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88CF35F1-65BB-0973-DF94-16D1B46F1D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/>
            <a:srcRect l="-1" r="77605" b="60445"/>
            <a:stretch/>
          </p:blipFill>
          <p:spPr>
            <a:xfrm rot="21215629">
              <a:off x="4626324" y="5433402"/>
              <a:ext cx="940186" cy="1329952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31C5898B-3865-C420-AAE2-B7F022B8FD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75981" b="60769"/>
            <a:stretch/>
          </p:blipFill>
          <p:spPr>
            <a:xfrm rot="21148997">
              <a:off x="6653033" y="5456625"/>
              <a:ext cx="936320" cy="1357952"/>
            </a:xfrm>
            <a:prstGeom prst="rect">
              <a:avLst/>
            </a:prstGeom>
          </p:spPr>
        </p:pic>
      </p:grpSp>
      <p:sp>
        <p:nvSpPr>
          <p:cNvPr id="5" name="Google Shape;121;p15">
            <a:extLst>
              <a:ext uri="{FF2B5EF4-FFF2-40B4-BE49-F238E27FC236}">
                <a16:creationId xmlns:a16="http://schemas.microsoft.com/office/drawing/2014/main" id="{A20669DC-6284-B0B7-FE2F-7580B1FE62FE}"/>
              </a:ext>
            </a:extLst>
          </p:cNvPr>
          <p:cNvSpPr txBox="1"/>
          <p:nvPr/>
        </p:nvSpPr>
        <p:spPr>
          <a:xfrm>
            <a:off x="4593145" y="1675989"/>
            <a:ext cx="6997929" cy="3800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000" dirty="0">
                <a:solidFill>
                  <a:srgbClr val="313E53"/>
                </a:solidFill>
                <a:latin typeface="Montserrat" panose="00000500000000000000" pitchFamily="2" charset="0"/>
                <a:ea typeface="Montserrat Medium"/>
                <a:cs typeface="Montserrat Medium"/>
                <a:sym typeface="Montserrat Medium"/>
              </a:rPr>
              <a:t>Think about the character when he washes up on the shore</a:t>
            </a:r>
          </a:p>
          <a:p>
            <a:pPr marL="3429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313E53"/>
                </a:solidFill>
                <a:latin typeface="Montserrat" panose="00000500000000000000" pitchFamily="2" charset="0"/>
                <a:ea typeface="Montserrat Medium"/>
                <a:cs typeface="Montserrat Medium"/>
                <a:sym typeface="Montserrat Medium"/>
              </a:rPr>
              <a:t>How could the character be feeling?</a:t>
            </a:r>
            <a:endParaRPr lang="en-GB" sz="2500" dirty="0">
              <a:solidFill>
                <a:srgbClr val="313E53"/>
              </a:solidFill>
              <a:latin typeface="Montserrat" panose="00000500000000000000" pitchFamily="2" charset="0"/>
              <a:ea typeface="Montserrat Medium"/>
              <a:cs typeface="Montserrat Medium"/>
              <a:sym typeface="Montserrat Medium"/>
            </a:endParaRPr>
          </a:p>
          <a:p>
            <a:pPr marL="3429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313E53"/>
                </a:solidFill>
                <a:latin typeface="Montserrat" panose="00000500000000000000" pitchFamily="2" charset="0"/>
                <a:ea typeface="Montserrat Medium"/>
                <a:cs typeface="Montserrat Medium"/>
                <a:sym typeface="Montserrat Medium"/>
              </a:rPr>
              <a:t>What makes you think this?</a:t>
            </a:r>
          </a:p>
        </p:txBody>
      </p:sp>
    </p:spTree>
    <p:extLst>
      <p:ext uri="{BB962C8B-B14F-4D97-AF65-F5344CB8AC3E}">
        <p14:creationId xmlns:p14="http://schemas.microsoft.com/office/powerpoint/2010/main" val="34244304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371CA0-11A3-01F0-8B67-9D1493C6FF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07;p15">
            <a:extLst>
              <a:ext uri="{FF2B5EF4-FFF2-40B4-BE49-F238E27FC236}">
                <a16:creationId xmlns:a16="http://schemas.microsoft.com/office/drawing/2014/main" id="{3E416E6F-AEA0-D177-1BD8-8E1C74005F0D}"/>
              </a:ext>
            </a:extLst>
          </p:cNvPr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646503" y="1413752"/>
            <a:ext cx="1327012" cy="504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05;p15">
            <a:extLst>
              <a:ext uri="{FF2B5EF4-FFF2-40B4-BE49-F238E27FC236}">
                <a16:creationId xmlns:a16="http://schemas.microsoft.com/office/drawing/2014/main" id="{135E024F-F890-DC5E-4F6D-0D2CC267D2C1}"/>
              </a:ext>
            </a:extLst>
          </p:cNvPr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629915" y="3017627"/>
            <a:ext cx="1344923" cy="519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10;p15">
            <a:extLst>
              <a:ext uri="{FF2B5EF4-FFF2-40B4-BE49-F238E27FC236}">
                <a16:creationId xmlns:a16="http://schemas.microsoft.com/office/drawing/2014/main" id="{F189336E-D00A-AE0D-15A3-A929875068D7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2069" y="2058801"/>
            <a:ext cx="1575534" cy="66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13;p15">
            <a:extLst>
              <a:ext uri="{FF2B5EF4-FFF2-40B4-BE49-F238E27FC236}">
                <a16:creationId xmlns:a16="http://schemas.microsoft.com/office/drawing/2014/main" id="{02841F19-1EEE-5F7B-B5B1-395797BBD76E}"/>
              </a:ext>
            </a:extLst>
          </p:cNvPr>
          <p:cNvPicPr preferRelativeResize="0"/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1657611" y="3897411"/>
            <a:ext cx="1317227" cy="519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16;p15">
            <a:extLst>
              <a:ext uri="{FF2B5EF4-FFF2-40B4-BE49-F238E27FC236}">
                <a16:creationId xmlns:a16="http://schemas.microsoft.com/office/drawing/2014/main" id="{2C641079-39AE-EE1E-4CAE-96CB134E66B0}"/>
              </a:ext>
            </a:extLst>
          </p:cNvPr>
          <p:cNvPicPr preferRelativeResize="0"/>
          <p:nvPr/>
        </p:nvPicPr>
        <p:blipFill>
          <a:blip r:embed="rId6">
            <a:alphaModFix amt="50000"/>
          </a:blip>
          <a:stretch>
            <a:fillRect/>
          </a:stretch>
        </p:blipFill>
        <p:spPr>
          <a:xfrm>
            <a:off x="1728238" y="4777195"/>
            <a:ext cx="1246600" cy="4585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19A1C075-A461-9096-DF74-5C4E15161F73}"/>
              </a:ext>
            </a:extLst>
          </p:cNvPr>
          <p:cNvGrpSpPr/>
          <p:nvPr/>
        </p:nvGrpSpPr>
        <p:grpSpPr>
          <a:xfrm>
            <a:off x="-2389817" y="-3061595"/>
            <a:ext cx="3536973" cy="16382144"/>
            <a:chOff x="-2126387" y="-8825546"/>
            <a:chExt cx="3536973" cy="16382144"/>
          </a:xfrm>
        </p:grpSpPr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D7D6201F-BFAF-3A66-AE34-C92AD3B5633C}"/>
                </a:ext>
              </a:extLst>
            </p:cNvPr>
            <p:cNvSpPr/>
            <p:nvPr/>
          </p:nvSpPr>
          <p:spPr>
            <a:xfrm rot="680133">
              <a:off x="-1028587" y="987104"/>
              <a:ext cx="2134389" cy="1281237"/>
            </a:xfrm>
            <a:custGeom>
              <a:avLst/>
              <a:gdLst/>
              <a:ahLst/>
              <a:cxnLst/>
              <a:rect l="l" t="t" r="r" b="b"/>
              <a:pathLst>
                <a:path w="4224181" h="2142812">
                  <a:moveTo>
                    <a:pt x="0" y="0"/>
                  </a:moveTo>
                  <a:lnTo>
                    <a:pt x="4224181" y="0"/>
                  </a:lnTo>
                  <a:lnTo>
                    <a:pt x="4224181" y="2142812"/>
                  </a:lnTo>
                  <a:lnTo>
                    <a:pt x="0" y="21428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8A2FDA61-1DBB-CCB3-E26E-4E2FC7E869E6}"/>
                </a:ext>
              </a:extLst>
            </p:cNvPr>
            <p:cNvSpPr/>
            <p:nvPr/>
          </p:nvSpPr>
          <p:spPr>
            <a:xfrm rot="1276108" flipH="1">
              <a:off x="417266" y="611253"/>
              <a:ext cx="984023" cy="494048"/>
            </a:xfrm>
            <a:custGeom>
              <a:avLst/>
              <a:gdLst/>
              <a:ahLst/>
              <a:cxnLst/>
              <a:rect l="l" t="t" r="r" b="b"/>
              <a:pathLst>
                <a:path w="2882504" h="1624684">
                  <a:moveTo>
                    <a:pt x="2882504" y="0"/>
                  </a:moveTo>
                  <a:lnTo>
                    <a:pt x="0" y="0"/>
                  </a:lnTo>
                  <a:lnTo>
                    <a:pt x="0" y="1624684"/>
                  </a:lnTo>
                  <a:lnTo>
                    <a:pt x="2882504" y="1624684"/>
                  </a:lnTo>
                  <a:lnTo>
                    <a:pt x="2882504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93769FA8-115A-2B1C-9AD1-2DA528780F42}"/>
                </a:ext>
              </a:extLst>
            </p:cNvPr>
            <p:cNvSpPr/>
            <p:nvPr/>
          </p:nvSpPr>
          <p:spPr>
            <a:xfrm rot="20979413">
              <a:off x="-1215809" y="-33827"/>
              <a:ext cx="1038314" cy="556262"/>
            </a:xfrm>
            <a:custGeom>
              <a:avLst/>
              <a:gdLst/>
              <a:ahLst/>
              <a:cxnLst/>
              <a:rect l="l" t="t" r="r" b="b"/>
              <a:pathLst>
                <a:path w="2054933" h="930324">
                  <a:moveTo>
                    <a:pt x="0" y="0"/>
                  </a:moveTo>
                  <a:lnTo>
                    <a:pt x="2054933" y="0"/>
                  </a:lnTo>
                  <a:lnTo>
                    <a:pt x="2054933" y="930324"/>
                  </a:lnTo>
                  <a:lnTo>
                    <a:pt x="0" y="9303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893D41B0-C7C8-F86B-7AA7-872735CF89A5}"/>
                </a:ext>
              </a:extLst>
            </p:cNvPr>
            <p:cNvSpPr/>
            <p:nvPr/>
          </p:nvSpPr>
          <p:spPr>
            <a:xfrm rot="2072465">
              <a:off x="-374661" y="2673099"/>
              <a:ext cx="903788" cy="484192"/>
            </a:xfrm>
            <a:custGeom>
              <a:avLst/>
              <a:gdLst/>
              <a:ahLst/>
              <a:cxnLst/>
              <a:rect l="l" t="t" r="r" b="b"/>
              <a:pathLst>
                <a:path w="1788692" h="809790">
                  <a:moveTo>
                    <a:pt x="0" y="0"/>
                  </a:moveTo>
                  <a:lnTo>
                    <a:pt x="1788692" y="0"/>
                  </a:lnTo>
                  <a:lnTo>
                    <a:pt x="1788692" y="809790"/>
                  </a:lnTo>
                  <a:lnTo>
                    <a:pt x="0" y="8097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Freeform 12">
              <a:extLst>
                <a:ext uri="{FF2B5EF4-FFF2-40B4-BE49-F238E27FC236}">
                  <a16:creationId xmlns:a16="http://schemas.microsoft.com/office/drawing/2014/main" id="{12A46ABA-D249-409E-E922-4CC07FBBD7ED}"/>
                </a:ext>
              </a:extLst>
            </p:cNvPr>
            <p:cNvSpPr/>
            <p:nvPr/>
          </p:nvSpPr>
          <p:spPr>
            <a:xfrm rot="21099091">
              <a:off x="-689627" y="3139959"/>
              <a:ext cx="1456468" cy="971437"/>
            </a:xfrm>
            <a:custGeom>
              <a:avLst/>
              <a:gdLst/>
              <a:ahLst/>
              <a:cxnLst/>
              <a:rect l="l" t="t" r="r" b="b"/>
              <a:pathLst>
                <a:path w="2882504" h="1624684">
                  <a:moveTo>
                    <a:pt x="0" y="0"/>
                  </a:moveTo>
                  <a:lnTo>
                    <a:pt x="2882504" y="0"/>
                  </a:lnTo>
                  <a:lnTo>
                    <a:pt x="2882504" y="1624684"/>
                  </a:lnTo>
                  <a:lnTo>
                    <a:pt x="0" y="16246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Freeform 13">
              <a:extLst>
                <a:ext uri="{FF2B5EF4-FFF2-40B4-BE49-F238E27FC236}">
                  <a16:creationId xmlns:a16="http://schemas.microsoft.com/office/drawing/2014/main" id="{7ED6EC72-B396-7D0A-342E-F996DB446B06}"/>
                </a:ext>
              </a:extLst>
            </p:cNvPr>
            <p:cNvSpPr/>
            <p:nvPr/>
          </p:nvSpPr>
          <p:spPr>
            <a:xfrm rot="305764" flipH="1">
              <a:off x="-1942078" y="4231229"/>
              <a:ext cx="2134389" cy="1281237"/>
            </a:xfrm>
            <a:custGeom>
              <a:avLst/>
              <a:gdLst/>
              <a:ahLst/>
              <a:cxnLst/>
              <a:rect l="l" t="t" r="r" b="b"/>
              <a:pathLst>
                <a:path w="4224181" h="2142812">
                  <a:moveTo>
                    <a:pt x="4224181" y="0"/>
                  </a:moveTo>
                  <a:lnTo>
                    <a:pt x="0" y="0"/>
                  </a:lnTo>
                  <a:lnTo>
                    <a:pt x="0" y="2142812"/>
                  </a:lnTo>
                  <a:lnTo>
                    <a:pt x="4224181" y="2142812"/>
                  </a:lnTo>
                  <a:lnTo>
                    <a:pt x="4224181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Freeform 14">
              <a:extLst>
                <a:ext uri="{FF2B5EF4-FFF2-40B4-BE49-F238E27FC236}">
                  <a16:creationId xmlns:a16="http://schemas.microsoft.com/office/drawing/2014/main" id="{A7CB88F1-8EBA-4613-D60B-4A385361F48E}"/>
                </a:ext>
              </a:extLst>
            </p:cNvPr>
            <p:cNvSpPr/>
            <p:nvPr/>
          </p:nvSpPr>
          <p:spPr>
            <a:xfrm rot="18477959" flipH="1">
              <a:off x="-319400" y="-640505"/>
              <a:ext cx="1723516" cy="820918"/>
            </a:xfrm>
            <a:custGeom>
              <a:avLst/>
              <a:gdLst/>
              <a:ahLst/>
              <a:cxnLst/>
              <a:rect l="l" t="t" r="r" b="b"/>
              <a:pathLst>
                <a:path w="2882504" h="1624684">
                  <a:moveTo>
                    <a:pt x="2882504" y="0"/>
                  </a:moveTo>
                  <a:lnTo>
                    <a:pt x="0" y="0"/>
                  </a:lnTo>
                  <a:lnTo>
                    <a:pt x="0" y="1624684"/>
                  </a:lnTo>
                  <a:lnTo>
                    <a:pt x="2882504" y="1624684"/>
                  </a:lnTo>
                  <a:lnTo>
                    <a:pt x="2882504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Freeform 16">
              <a:extLst>
                <a:ext uri="{FF2B5EF4-FFF2-40B4-BE49-F238E27FC236}">
                  <a16:creationId xmlns:a16="http://schemas.microsoft.com/office/drawing/2014/main" id="{BEB01A5B-6589-40B3-3E9E-DBDA41A38D67}"/>
                </a:ext>
              </a:extLst>
            </p:cNvPr>
            <p:cNvSpPr/>
            <p:nvPr/>
          </p:nvSpPr>
          <p:spPr>
            <a:xfrm rot="21039327">
              <a:off x="-175899" y="5501848"/>
              <a:ext cx="1069239" cy="501370"/>
            </a:xfrm>
            <a:custGeom>
              <a:avLst/>
              <a:gdLst/>
              <a:ahLst/>
              <a:cxnLst/>
              <a:rect l="l" t="t" r="r" b="b"/>
              <a:pathLst>
                <a:path w="2116137" h="838519">
                  <a:moveTo>
                    <a:pt x="0" y="0"/>
                  </a:moveTo>
                  <a:lnTo>
                    <a:pt x="2116137" y="0"/>
                  </a:lnTo>
                  <a:lnTo>
                    <a:pt x="2116137" y="838519"/>
                  </a:lnTo>
                  <a:lnTo>
                    <a:pt x="0" y="8385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2BE5C228-190E-BD8C-43CC-F3A5C1DCD134}"/>
                </a:ext>
              </a:extLst>
            </p:cNvPr>
            <p:cNvSpPr/>
            <p:nvPr/>
          </p:nvSpPr>
          <p:spPr>
            <a:xfrm rot="19833555" flipH="1">
              <a:off x="186933" y="4765117"/>
              <a:ext cx="974797" cy="585154"/>
            </a:xfrm>
            <a:custGeom>
              <a:avLst/>
              <a:gdLst/>
              <a:ahLst/>
              <a:cxnLst/>
              <a:rect l="l" t="t" r="r" b="b"/>
              <a:pathLst>
                <a:path w="1929226" h="978644">
                  <a:moveTo>
                    <a:pt x="1929227" y="0"/>
                  </a:moveTo>
                  <a:lnTo>
                    <a:pt x="0" y="0"/>
                  </a:lnTo>
                  <a:lnTo>
                    <a:pt x="0" y="978644"/>
                  </a:lnTo>
                  <a:lnTo>
                    <a:pt x="1929227" y="978644"/>
                  </a:lnTo>
                  <a:lnTo>
                    <a:pt x="1929227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659159CA-2FBF-288B-CC0F-A4C18F2FEA54}"/>
                </a:ext>
              </a:extLst>
            </p:cNvPr>
            <p:cNvSpPr/>
            <p:nvPr/>
          </p:nvSpPr>
          <p:spPr>
            <a:xfrm rot="1952506">
              <a:off x="-1166832" y="-1087482"/>
              <a:ext cx="1396550" cy="748183"/>
            </a:xfrm>
            <a:custGeom>
              <a:avLst/>
              <a:gdLst/>
              <a:ahLst/>
              <a:cxnLst/>
              <a:rect l="l" t="t" r="r" b="b"/>
              <a:pathLst>
                <a:path w="2763920" h="1251302">
                  <a:moveTo>
                    <a:pt x="0" y="0"/>
                  </a:moveTo>
                  <a:lnTo>
                    <a:pt x="2763920" y="0"/>
                  </a:lnTo>
                  <a:lnTo>
                    <a:pt x="2763920" y="1251302"/>
                  </a:lnTo>
                  <a:lnTo>
                    <a:pt x="0" y="12513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7E6F0F9B-6029-87C4-4A68-55D711B2DF5A}"/>
                </a:ext>
              </a:extLst>
            </p:cNvPr>
            <p:cNvSpPr/>
            <p:nvPr/>
          </p:nvSpPr>
          <p:spPr>
            <a:xfrm rot="21338538">
              <a:off x="33400" y="4115736"/>
              <a:ext cx="1132049" cy="606480"/>
            </a:xfrm>
            <a:custGeom>
              <a:avLst/>
              <a:gdLst/>
              <a:ahLst/>
              <a:cxnLst/>
              <a:rect l="l" t="t" r="r" b="b"/>
              <a:pathLst>
                <a:path w="2240444" h="1014310">
                  <a:moveTo>
                    <a:pt x="0" y="0"/>
                  </a:moveTo>
                  <a:lnTo>
                    <a:pt x="2240444" y="0"/>
                  </a:lnTo>
                  <a:lnTo>
                    <a:pt x="2240444" y="1014310"/>
                  </a:lnTo>
                  <a:lnTo>
                    <a:pt x="0" y="10143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0CAD21CE-0A01-AF86-7A43-601613845CF7}"/>
                </a:ext>
              </a:extLst>
            </p:cNvPr>
            <p:cNvSpPr/>
            <p:nvPr/>
          </p:nvSpPr>
          <p:spPr>
            <a:xfrm rot="748136">
              <a:off x="895779" y="156160"/>
              <a:ext cx="514807" cy="224273"/>
            </a:xfrm>
            <a:custGeom>
              <a:avLst/>
              <a:gdLst/>
              <a:ahLst/>
              <a:cxnLst/>
              <a:rect l="l" t="t" r="r" b="b"/>
              <a:pathLst>
                <a:path w="1953470" h="774062">
                  <a:moveTo>
                    <a:pt x="0" y="0"/>
                  </a:moveTo>
                  <a:lnTo>
                    <a:pt x="1953469" y="0"/>
                  </a:lnTo>
                  <a:lnTo>
                    <a:pt x="1953469" y="774063"/>
                  </a:lnTo>
                  <a:lnTo>
                    <a:pt x="0" y="7740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DD8E1DB2-CD27-D9AB-7AB2-27E07C35257F}"/>
                </a:ext>
              </a:extLst>
            </p:cNvPr>
            <p:cNvSpPr/>
            <p:nvPr/>
          </p:nvSpPr>
          <p:spPr>
            <a:xfrm rot="20979413">
              <a:off x="-73822" y="-1373282"/>
              <a:ext cx="1038314" cy="556262"/>
            </a:xfrm>
            <a:custGeom>
              <a:avLst/>
              <a:gdLst/>
              <a:ahLst/>
              <a:cxnLst/>
              <a:rect l="l" t="t" r="r" b="b"/>
              <a:pathLst>
                <a:path w="2054933" h="930324">
                  <a:moveTo>
                    <a:pt x="0" y="0"/>
                  </a:moveTo>
                  <a:lnTo>
                    <a:pt x="2054933" y="0"/>
                  </a:lnTo>
                  <a:lnTo>
                    <a:pt x="2054933" y="930324"/>
                  </a:lnTo>
                  <a:lnTo>
                    <a:pt x="0" y="9303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6FFCD220-6893-CCA0-C2A7-203215601F6B}"/>
                </a:ext>
              </a:extLst>
            </p:cNvPr>
            <p:cNvSpPr/>
            <p:nvPr/>
          </p:nvSpPr>
          <p:spPr>
            <a:xfrm rot="187462" flipH="1">
              <a:off x="453409" y="2764283"/>
              <a:ext cx="670822" cy="314551"/>
            </a:xfrm>
            <a:custGeom>
              <a:avLst/>
              <a:gdLst/>
              <a:ahLst/>
              <a:cxnLst/>
              <a:rect l="l" t="t" r="r" b="b"/>
              <a:pathLst>
                <a:path w="1327628" h="526073">
                  <a:moveTo>
                    <a:pt x="1327629" y="0"/>
                  </a:moveTo>
                  <a:lnTo>
                    <a:pt x="0" y="0"/>
                  </a:lnTo>
                  <a:lnTo>
                    <a:pt x="0" y="526073"/>
                  </a:lnTo>
                  <a:lnTo>
                    <a:pt x="1327629" y="526073"/>
                  </a:lnTo>
                  <a:lnTo>
                    <a:pt x="1327629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Freeform 31">
              <a:extLst>
                <a:ext uri="{FF2B5EF4-FFF2-40B4-BE49-F238E27FC236}">
                  <a16:creationId xmlns:a16="http://schemas.microsoft.com/office/drawing/2014/main" id="{E55AC00F-D173-745F-3275-C5188CA2F1ED}"/>
                </a:ext>
              </a:extLst>
            </p:cNvPr>
            <p:cNvSpPr/>
            <p:nvPr/>
          </p:nvSpPr>
          <p:spPr>
            <a:xfrm rot="748136">
              <a:off x="-102924" y="2087005"/>
              <a:ext cx="954758" cy="480597"/>
            </a:xfrm>
            <a:custGeom>
              <a:avLst/>
              <a:gdLst/>
              <a:ahLst/>
              <a:cxnLst/>
              <a:rect l="l" t="t" r="r" b="b"/>
              <a:pathLst>
                <a:path w="2655257" h="1052145">
                  <a:moveTo>
                    <a:pt x="0" y="0"/>
                  </a:moveTo>
                  <a:lnTo>
                    <a:pt x="2655257" y="0"/>
                  </a:lnTo>
                  <a:lnTo>
                    <a:pt x="2655257" y="1052145"/>
                  </a:lnTo>
                  <a:lnTo>
                    <a:pt x="0" y="10521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Freeform 32">
              <a:extLst>
                <a:ext uri="{FF2B5EF4-FFF2-40B4-BE49-F238E27FC236}">
                  <a16:creationId xmlns:a16="http://schemas.microsoft.com/office/drawing/2014/main" id="{FCFD3CF1-A21B-2FB9-7242-E8CF445CBB9E}"/>
                </a:ext>
              </a:extLst>
            </p:cNvPr>
            <p:cNvSpPr/>
            <p:nvPr/>
          </p:nvSpPr>
          <p:spPr>
            <a:xfrm rot="20538417">
              <a:off x="-373907" y="591393"/>
              <a:ext cx="630772" cy="420713"/>
            </a:xfrm>
            <a:custGeom>
              <a:avLst/>
              <a:gdLst/>
              <a:ahLst/>
              <a:cxnLst/>
              <a:rect l="l" t="t" r="r" b="b"/>
              <a:pathLst>
                <a:path w="1248364" h="703624">
                  <a:moveTo>
                    <a:pt x="0" y="0"/>
                  </a:moveTo>
                  <a:lnTo>
                    <a:pt x="1248364" y="0"/>
                  </a:lnTo>
                  <a:lnTo>
                    <a:pt x="1248364" y="703624"/>
                  </a:lnTo>
                  <a:lnTo>
                    <a:pt x="0" y="7036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Freeform 34">
              <a:extLst>
                <a:ext uri="{FF2B5EF4-FFF2-40B4-BE49-F238E27FC236}">
                  <a16:creationId xmlns:a16="http://schemas.microsoft.com/office/drawing/2014/main" id="{5C6A1B3C-E425-D0B2-6588-7E10D649CEB6}"/>
                </a:ext>
              </a:extLst>
            </p:cNvPr>
            <p:cNvSpPr/>
            <p:nvPr/>
          </p:nvSpPr>
          <p:spPr>
            <a:xfrm rot="680133">
              <a:off x="-1469711" y="6275361"/>
              <a:ext cx="2134389" cy="1281237"/>
            </a:xfrm>
            <a:custGeom>
              <a:avLst/>
              <a:gdLst/>
              <a:ahLst/>
              <a:cxnLst/>
              <a:rect l="l" t="t" r="r" b="b"/>
              <a:pathLst>
                <a:path w="4224181" h="2142812">
                  <a:moveTo>
                    <a:pt x="0" y="0"/>
                  </a:moveTo>
                  <a:lnTo>
                    <a:pt x="4224181" y="0"/>
                  </a:lnTo>
                  <a:lnTo>
                    <a:pt x="4224181" y="2142811"/>
                  </a:lnTo>
                  <a:lnTo>
                    <a:pt x="0" y="21428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6513BD5C-546E-BC78-AAF3-A9CC9A20B2EB}"/>
                </a:ext>
              </a:extLst>
            </p:cNvPr>
            <p:cNvSpPr/>
            <p:nvPr/>
          </p:nvSpPr>
          <p:spPr>
            <a:xfrm rot="743855">
              <a:off x="156675" y="6155319"/>
              <a:ext cx="1038314" cy="556262"/>
            </a:xfrm>
            <a:custGeom>
              <a:avLst/>
              <a:gdLst/>
              <a:ahLst/>
              <a:cxnLst/>
              <a:rect l="l" t="t" r="r" b="b"/>
              <a:pathLst>
                <a:path w="2054933" h="930324">
                  <a:moveTo>
                    <a:pt x="0" y="0"/>
                  </a:moveTo>
                  <a:lnTo>
                    <a:pt x="2054932" y="0"/>
                  </a:lnTo>
                  <a:lnTo>
                    <a:pt x="2054932" y="930325"/>
                  </a:lnTo>
                  <a:lnTo>
                    <a:pt x="0" y="9303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13B15339-4B64-8380-E9D4-D1964BBCD324}"/>
                </a:ext>
              </a:extLst>
            </p:cNvPr>
            <p:cNvSpPr/>
            <p:nvPr/>
          </p:nvSpPr>
          <p:spPr>
            <a:xfrm rot="680133">
              <a:off x="-1410993" y="-6186667"/>
              <a:ext cx="1370090" cy="804917"/>
            </a:xfrm>
            <a:custGeom>
              <a:avLst/>
              <a:gdLst/>
              <a:ahLst/>
              <a:cxnLst/>
              <a:rect l="l" t="t" r="r" b="b"/>
              <a:pathLst>
                <a:path w="4224181" h="2142812">
                  <a:moveTo>
                    <a:pt x="0" y="0"/>
                  </a:moveTo>
                  <a:lnTo>
                    <a:pt x="4224181" y="0"/>
                  </a:lnTo>
                  <a:lnTo>
                    <a:pt x="4224181" y="2142812"/>
                  </a:lnTo>
                  <a:lnTo>
                    <a:pt x="0" y="21428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CC8AAFFF-3C30-1BD3-9D0C-9852885E89B4}"/>
                </a:ext>
              </a:extLst>
            </p:cNvPr>
            <p:cNvSpPr/>
            <p:nvPr/>
          </p:nvSpPr>
          <p:spPr>
            <a:xfrm rot="1276108" flipH="1">
              <a:off x="-372157" y="-7329605"/>
              <a:ext cx="1456468" cy="971437"/>
            </a:xfrm>
            <a:custGeom>
              <a:avLst/>
              <a:gdLst/>
              <a:ahLst/>
              <a:cxnLst/>
              <a:rect l="l" t="t" r="r" b="b"/>
              <a:pathLst>
                <a:path w="2882504" h="1624684">
                  <a:moveTo>
                    <a:pt x="2882504" y="0"/>
                  </a:moveTo>
                  <a:lnTo>
                    <a:pt x="0" y="0"/>
                  </a:lnTo>
                  <a:lnTo>
                    <a:pt x="0" y="1624684"/>
                  </a:lnTo>
                  <a:lnTo>
                    <a:pt x="2882504" y="1624684"/>
                  </a:lnTo>
                  <a:lnTo>
                    <a:pt x="2882504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id="{37170B82-C775-6C9E-9605-EF45BDB58FFC}"/>
                </a:ext>
              </a:extLst>
            </p:cNvPr>
            <p:cNvSpPr/>
            <p:nvPr/>
          </p:nvSpPr>
          <p:spPr>
            <a:xfrm rot="3407332">
              <a:off x="-668654" y="-6435223"/>
              <a:ext cx="679436" cy="335099"/>
            </a:xfrm>
            <a:custGeom>
              <a:avLst/>
              <a:gdLst/>
              <a:ahLst/>
              <a:cxnLst/>
              <a:rect l="l" t="t" r="r" b="b"/>
              <a:pathLst>
                <a:path w="2054933" h="930324">
                  <a:moveTo>
                    <a:pt x="0" y="0"/>
                  </a:moveTo>
                  <a:lnTo>
                    <a:pt x="2054933" y="0"/>
                  </a:lnTo>
                  <a:lnTo>
                    <a:pt x="2054933" y="930324"/>
                  </a:lnTo>
                  <a:lnTo>
                    <a:pt x="0" y="9303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Freeform 11">
              <a:extLst>
                <a:ext uri="{FF2B5EF4-FFF2-40B4-BE49-F238E27FC236}">
                  <a16:creationId xmlns:a16="http://schemas.microsoft.com/office/drawing/2014/main" id="{5318A015-10D3-51A6-D2C3-91560E3E5004}"/>
                </a:ext>
              </a:extLst>
            </p:cNvPr>
            <p:cNvSpPr/>
            <p:nvPr/>
          </p:nvSpPr>
          <p:spPr>
            <a:xfrm rot="2072465">
              <a:off x="-1336224" y="-4249746"/>
              <a:ext cx="903788" cy="484192"/>
            </a:xfrm>
            <a:custGeom>
              <a:avLst/>
              <a:gdLst/>
              <a:ahLst/>
              <a:cxnLst/>
              <a:rect l="l" t="t" r="r" b="b"/>
              <a:pathLst>
                <a:path w="1788692" h="809790">
                  <a:moveTo>
                    <a:pt x="0" y="0"/>
                  </a:moveTo>
                  <a:lnTo>
                    <a:pt x="1788692" y="0"/>
                  </a:lnTo>
                  <a:lnTo>
                    <a:pt x="1788692" y="809790"/>
                  </a:lnTo>
                  <a:lnTo>
                    <a:pt x="0" y="8097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Freeform 12">
              <a:extLst>
                <a:ext uri="{FF2B5EF4-FFF2-40B4-BE49-F238E27FC236}">
                  <a16:creationId xmlns:a16="http://schemas.microsoft.com/office/drawing/2014/main" id="{07372B26-8BFC-7009-A338-07C4264F97FD}"/>
                </a:ext>
              </a:extLst>
            </p:cNvPr>
            <p:cNvSpPr/>
            <p:nvPr/>
          </p:nvSpPr>
          <p:spPr>
            <a:xfrm rot="21099091">
              <a:off x="-405751" y="-5705829"/>
              <a:ext cx="1456468" cy="971437"/>
            </a:xfrm>
            <a:custGeom>
              <a:avLst/>
              <a:gdLst/>
              <a:ahLst/>
              <a:cxnLst/>
              <a:rect l="l" t="t" r="r" b="b"/>
              <a:pathLst>
                <a:path w="2882504" h="1624684">
                  <a:moveTo>
                    <a:pt x="0" y="0"/>
                  </a:moveTo>
                  <a:lnTo>
                    <a:pt x="2882504" y="0"/>
                  </a:lnTo>
                  <a:lnTo>
                    <a:pt x="2882504" y="1624684"/>
                  </a:lnTo>
                  <a:lnTo>
                    <a:pt x="0" y="16246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62" name="Freeform 13">
              <a:extLst>
                <a:ext uri="{FF2B5EF4-FFF2-40B4-BE49-F238E27FC236}">
                  <a16:creationId xmlns:a16="http://schemas.microsoft.com/office/drawing/2014/main" id="{91B3E4E3-0743-3CF1-6813-0E589AE68C30}"/>
                </a:ext>
              </a:extLst>
            </p:cNvPr>
            <p:cNvSpPr/>
            <p:nvPr/>
          </p:nvSpPr>
          <p:spPr>
            <a:xfrm rot="305764" flipH="1">
              <a:off x="-2126387" y="-3882706"/>
              <a:ext cx="2134389" cy="1281237"/>
            </a:xfrm>
            <a:custGeom>
              <a:avLst/>
              <a:gdLst/>
              <a:ahLst/>
              <a:cxnLst/>
              <a:rect l="l" t="t" r="r" b="b"/>
              <a:pathLst>
                <a:path w="4224181" h="2142812">
                  <a:moveTo>
                    <a:pt x="4224181" y="0"/>
                  </a:moveTo>
                  <a:lnTo>
                    <a:pt x="0" y="0"/>
                  </a:lnTo>
                  <a:lnTo>
                    <a:pt x="0" y="2142812"/>
                  </a:lnTo>
                  <a:lnTo>
                    <a:pt x="4224181" y="2142812"/>
                  </a:lnTo>
                  <a:lnTo>
                    <a:pt x="4224181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72" name="Freeform 14">
              <a:extLst>
                <a:ext uri="{FF2B5EF4-FFF2-40B4-BE49-F238E27FC236}">
                  <a16:creationId xmlns:a16="http://schemas.microsoft.com/office/drawing/2014/main" id="{E0DC789A-ADAB-E70A-7122-04D046026428}"/>
                </a:ext>
              </a:extLst>
            </p:cNvPr>
            <p:cNvSpPr/>
            <p:nvPr/>
          </p:nvSpPr>
          <p:spPr>
            <a:xfrm rot="18477959" flipH="1">
              <a:off x="-1064575" y="-8374247"/>
              <a:ext cx="1723516" cy="820918"/>
            </a:xfrm>
            <a:custGeom>
              <a:avLst/>
              <a:gdLst/>
              <a:ahLst/>
              <a:cxnLst/>
              <a:rect l="l" t="t" r="r" b="b"/>
              <a:pathLst>
                <a:path w="2882504" h="1624684">
                  <a:moveTo>
                    <a:pt x="2882504" y="0"/>
                  </a:moveTo>
                  <a:lnTo>
                    <a:pt x="0" y="0"/>
                  </a:lnTo>
                  <a:lnTo>
                    <a:pt x="0" y="1624684"/>
                  </a:lnTo>
                  <a:lnTo>
                    <a:pt x="2882504" y="1624684"/>
                  </a:lnTo>
                  <a:lnTo>
                    <a:pt x="2882504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73" name="Freeform 16">
              <a:extLst>
                <a:ext uri="{FF2B5EF4-FFF2-40B4-BE49-F238E27FC236}">
                  <a16:creationId xmlns:a16="http://schemas.microsoft.com/office/drawing/2014/main" id="{2507E346-2347-FF88-CEAA-4C6749361550}"/>
                </a:ext>
              </a:extLst>
            </p:cNvPr>
            <p:cNvSpPr/>
            <p:nvPr/>
          </p:nvSpPr>
          <p:spPr>
            <a:xfrm rot="21039327">
              <a:off x="-812367" y="-1784377"/>
              <a:ext cx="1069239" cy="501370"/>
            </a:xfrm>
            <a:custGeom>
              <a:avLst/>
              <a:gdLst/>
              <a:ahLst/>
              <a:cxnLst/>
              <a:rect l="l" t="t" r="r" b="b"/>
              <a:pathLst>
                <a:path w="2116137" h="838519">
                  <a:moveTo>
                    <a:pt x="0" y="0"/>
                  </a:moveTo>
                  <a:lnTo>
                    <a:pt x="2116137" y="0"/>
                  </a:lnTo>
                  <a:lnTo>
                    <a:pt x="2116137" y="838519"/>
                  </a:lnTo>
                  <a:lnTo>
                    <a:pt x="0" y="8385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75" name="Freeform 18">
              <a:extLst>
                <a:ext uri="{FF2B5EF4-FFF2-40B4-BE49-F238E27FC236}">
                  <a16:creationId xmlns:a16="http://schemas.microsoft.com/office/drawing/2014/main" id="{4A945F3E-556C-A6A0-C4D2-0C2BEA4C8C64}"/>
                </a:ext>
              </a:extLst>
            </p:cNvPr>
            <p:cNvSpPr/>
            <p:nvPr/>
          </p:nvSpPr>
          <p:spPr>
            <a:xfrm rot="19833555" flipH="1">
              <a:off x="285180" y="-2034559"/>
              <a:ext cx="974797" cy="585154"/>
            </a:xfrm>
            <a:custGeom>
              <a:avLst/>
              <a:gdLst/>
              <a:ahLst/>
              <a:cxnLst/>
              <a:rect l="l" t="t" r="r" b="b"/>
              <a:pathLst>
                <a:path w="1929226" h="978644">
                  <a:moveTo>
                    <a:pt x="1929227" y="0"/>
                  </a:moveTo>
                  <a:lnTo>
                    <a:pt x="0" y="0"/>
                  </a:lnTo>
                  <a:lnTo>
                    <a:pt x="0" y="978644"/>
                  </a:lnTo>
                  <a:lnTo>
                    <a:pt x="1929227" y="978644"/>
                  </a:lnTo>
                  <a:lnTo>
                    <a:pt x="1929227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4" name="Freeform 20">
              <a:extLst>
                <a:ext uri="{FF2B5EF4-FFF2-40B4-BE49-F238E27FC236}">
                  <a16:creationId xmlns:a16="http://schemas.microsoft.com/office/drawing/2014/main" id="{EC478EDC-0AF8-34F6-B48B-108B5E449900}"/>
                </a:ext>
              </a:extLst>
            </p:cNvPr>
            <p:cNvSpPr/>
            <p:nvPr/>
          </p:nvSpPr>
          <p:spPr>
            <a:xfrm rot="1952506">
              <a:off x="-1890666" y="-8708253"/>
              <a:ext cx="1396550" cy="748183"/>
            </a:xfrm>
            <a:custGeom>
              <a:avLst/>
              <a:gdLst/>
              <a:ahLst/>
              <a:cxnLst/>
              <a:rect l="l" t="t" r="r" b="b"/>
              <a:pathLst>
                <a:path w="2763920" h="1251302">
                  <a:moveTo>
                    <a:pt x="0" y="0"/>
                  </a:moveTo>
                  <a:lnTo>
                    <a:pt x="2763920" y="0"/>
                  </a:lnTo>
                  <a:lnTo>
                    <a:pt x="2763920" y="1251302"/>
                  </a:lnTo>
                  <a:lnTo>
                    <a:pt x="0" y="12513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7" name="Freeform 22">
              <a:extLst>
                <a:ext uri="{FF2B5EF4-FFF2-40B4-BE49-F238E27FC236}">
                  <a16:creationId xmlns:a16="http://schemas.microsoft.com/office/drawing/2014/main" id="{DBE2C23F-E7CA-555F-20F9-362AE83BBF27}"/>
                </a:ext>
              </a:extLst>
            </p:cNvPr>
            <p:cNvSpPr/>
            <p:nvPr/>
          </p:nvSpPr>
          <p:spPr>
            <a:xfrm rot="21338538">
              <a:off x="-641257" y="-2571291"/>
              <a:ext cx="1132049" cy="606480"/>
            </a:xfrm>
            <a:custGeom>
              <a:avLst/>
              <a:gdLst/>
              <a:ahLst/>
              <a:cxnLst/>
              <a:rect l="l" t="t" r="r" b="b"/>
              <a:pathLst>
                <a:path w="2240444" h="1014310">
                  <a:moveTo>
                    <a:pt x="0" y="0"/>
                  </a:moveTo>
                  <a:lnTo>
                    <a:pt x="2240444" y="0"/>
                  </a:lnTo>
                  <a:lnTo>
                    <a:pt x="2240444" y="1014310"/>
                  </a:lnTo>
                  <a:lnTo>
                    <a:pt x="0" y="10143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8" name="Freeform 23">
              <a:extLst>
                <a:ext uri="{FF2B5EF4-FFF2-40B4-BE49-F238E27FC236}">
                  <a16:creationId xmlns:a16="http://schemas.microsoft.com/office/drawing/2014/main" id="{0C2A0375-9F2C-075A-41B8-ED0A53C7280F}"/>
                </a:ext>
              </a:extLst>
            </p:cNvPr>
            <p:cNvSpPr/>
            <p:nvPr/>
          </p:nvSpPr>
          <p:spPr>
            <a:xfrm rot="748136">
              <a:off x="36750" y="-6155333"/>
              <a:ext cx="817171" cy="373284"/>
            </a:xfrm>
            <a:custGeom>
              <a:avLst/>
              <a:gdLst/>
              <a:ahLst/>
              <a:cxnLst/>
              <a:rect l="l" t="t" r="r" b="b"/>
              <a:pathLst>
                <a:path w="1953470" h="774062">
                  <a:moveTo>
                    <a:pt x="0" y="0"/>
                  </a:moveTo>
                  <a:lnTo>
                    <a:pt x="1953469" y="0"/>
                  </a:lnTo>
                  <a:lnTo>
                    <a:pt x="1953469" y="774063"/>
                  </a:lnTo>
                  <a:lnTo>
                    <a:pt x="0" y="7740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9" name="Freeform 24">
              <a:extLst>
                <a:ext uri="{FF2B5EF4-FFF2-40B4-BE49-F238E27FC236}">
                  <a16:creationId xmlns:a16="http://schemas.microsoft.com/office/drawing/2014/main" id="{E0ED2A3A-E42D-68EA-3B8E-49C23B5C27CF}"/>
                </a:ext>
              </a:extLst>
            </p:cNvPr>
            <p:cNvSpPr/>
            <p:nvPr/>
          </p:nvSpPr>
          <p:spPr>
            <a:xfrm rot="20979413">
              <a:off x="-1523530" y="-7060888"/>
              <a:ext cx="1038314" cy="556262"/>
            </a:xfrm>
            <a:custGeom>
              <a:avLst/>
              <a:gdLst/>
              <a:ahLst/>
              <a:cxnLst/>
              <a:rect l="l" t="t" r="r" b="b"/>
              <a:pathLst>
                <a:path w="2054933" h="930324">
                  <a:moveTo>
                    <a:pt x="0" y="0"/>
                  </a:moveTo>
                  <a:lnTo>
                    <a:pt x="2054933" y="0"/>
                  </a:lnTo>
                  <a:lnTo>
                    <a:pt x="2054933" y="930324"/>
                  </a:lnTo>
                  <a:lnTo>
                    <a:pt x="0" y="9303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0" name="Freeform 26">
              <a:extLst>
                <a:ext uri="{FF2B5EF4-FFF2-40B4-BE49-F238E27FC236}">
                  <a16:creationId xmlns:a16="http://schemas.microsoft.com/office/drawing/2014/main" id="{E894001C-C451-DF26-2F10-C94803311354}"/>
                </a:ext>
              </a:extLst>
            </p:cNvPr>
            <p:cNvSpPr/>
            <p:nvPr/>
          </p:nvSpPr>
          <p:spPr>
            <a:xfrm rot="1417969">
              <a:off x="-141554" y="-3784575"/>
              <a:ext cx="1038314" cy="556262"/>
            </a:xfrm>
            <a:custGeom>
              <a:avLst/>
              <a:gdLst/>
              <a:ahLst/>
              <a:cxnLst/>
              <a:rect l="l" t="t" r="r" b="b"/>
              <a:pathLst>
                <a:path w="2054933" h="930324">
                  <a:moveTo>
                    <a:pt x="0" y="0"/>
                  </a:moveTo>
                  <a:lnTo>
                    <a:pt x="2054932" y="0"/>
                  </a:lnTo>
                  <a:lnTo>
                    <a:pt x="2054932" y="930324"/>
                  </a:lnTo>
                  <a:lnTo>
                    <a:pt x="0" y="9303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1" name="Freeform 27">
              <a:extLst>
                <a:ext uri="{FF2B5EF4-FFF2-40B4-BE49-F238E27FC236}">
                  <a16:creationId xmlns:a16="http://schemas.microsoft.com/office/drawing/2014/main" id="{AA684143-2B30-7D67-DD08-40437C7FCF6C}"/>
                </a:ext>
              </a:extLst>
            </p:cNvPr>
            <p:cNvSpPr/>
            <p:nvPr/>
          </p:nvSpPr>
          <p:spPr>
            <a:xfrm rot="187462" flipH="1">
              <a:off x="150016" y="-3077411"/>
              <a:ext cx="670822" cy="314551"/>
            </a:xfrm>
            <a:custGeom>
              <a:avLst/>
              <a:gdLst/>
              <a:ahLst/>
              <a:cxnLst/>
              <a:rect l="l" t="t" r="r" b="b"/>
              <a:pathLst>
                <a:path w="1327628" h="526073">
                  <a:moveTo>
                    <a:pt x="1327629" y="0"/>
                  </a:moveTo>
                  <a:lnTo>
                    <a:pt x="0" y="0"/>
                  </a:lnTo>
                  <a:lnTo>
                    <a:pt x="0" y="526073"/>
                  </a:lnTo>
                  <a:lnTo>
                    <a:pt x="1327629" y="526073"/>
                  </a:lnTo>
                  <a:lnTo>
                    <a:pt x="1327629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2" name="Freeform 29">
              <a:extLst>
                <a:ext uri="{FF2B5EF4-FFF2-40B4-BE49-F238E27FC236}">
                  <a16:creationId xmlns:a16="http://schemas.microsoft.com/office/drawing/2014/main" id="{467ED391-364A-C39E-E800-92A883A0A41D}"/>
                </a:ext>
              </a:extLst>
            </p:cNvPr>
            <p:cNvSpPr/>
            <p:nvPr/>
          </p:nvSpPr>
          <p:spPr>
            <a:xfrm rot="21338538">
              <a:off x="95098" y="-7843308"/>
              <a:ext cx="1132049" cy="606480"/>
            </a:xfrm>
            <a:custGeom>
              <a:avLst/>
              <a:gdLst/>
              <a:ahLst/>
              <a:cxnLst/>
              <a:rect l="l" t="t" r="r" b="b"/>
              <a:pathLst>
                <a:path w="2240444" h="1014310">
                  <a:moveTo>
                    <a:pt x="0" y="0"/>
                  </a:moveTo>
                  <a:lnTo>
                    <a:pt x="2240444" y="0"/>
                  </a:lnTo>
                  <a:lnTo>
                    <a:pt x="2240444" y="1014310"/>
                  </a:lnTo>
                  <a:lnTo>
                    <a:pt x="0" y="10143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3" name="Freeform 31">
              <a:extLst>
                <a:ext uri="{FF2B5EF4-FFF2-40B4-BE49-F238E27FC236}">
                  <a16:creationId xmlns:a16="http://schemas.microsoft.com/office/drawing/2014/main" id="{F2374FCC-94D1-34CB-6CD3-CC0BB0D3535B}"/>
                </a:ext>
              </a:extLst>
            </p:cNvPr>
            <p:cNvSpPr/>
            <p:nvPr/>
          </p:nvSpPr>
          <p:spPr>
            <a:xfrm rot="748136">
              <a:off x="-630629" y="-4640200"/>
              <a:ext cx="1341645" cy="629102"/>
            </a:xfrm>
            <a:custGeom>
              <a:avLst/>
              <a:gdLst/>
              <a:ahLst/>
              <a:cxnLst/>
              <a:rect l="l" t="t" r="r" b="b"/>
              <a:pathLst>
                <a:path w="2655257" h="1052145">
                  <a:moveTo>
                    <a:pt x="0" y="0"/>
                  </a:moveTo>
                  <a:lnTo>
                    <a:pt x="2655257" y="0"/>
                  </a:lnTo>
                  <a:lnTo>
                    <a:pt x="2655257" y="1052145"/>
                  </a:lnTo>
                  <a:lnTo>
                    <a:pt x="0" y="10521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4" name="Freeform 32">
              <a:extLst>
                <a:ext uri="{FF2B5EF4-FFF2-40B4-BE49-F238E27FC236}">
                  <a16:creationId xmlns:a16="http://schemas.microsoft.com/office/drawing/2014/main" id="{7235ADC3-BBFA-171E-6CDB-CF17CA0072B9}"/>
                </a:ext>
              </a:extLst>
            </p:cNvPr>
            <p:cNvSpPr/>
            <p:nvPr/>
          </p:nvSpPr>
          <p:spPr>
            <a:xfrm rot="20538417">
              <a:off x="536274" y="-2627414"/>
              <a:ext cx="630772" cy="420713"/>
            </a:xfrm>
            <a:custGeom>
              <a:avLst/>
              <a:gdLst/>
              <a:ahLst/>
              <a:cxnLst/>
              <a:rect l="l" t="t" r="r" b="b"/>
              <a:pathLst>
                <a:path w="1248364" h="703624">
                  <a:moveTo>
                    <a:pt x="0" y="0"/>
                  </a:moveTo>
                  <a:lnTo>
                    <a:pt x="1248364" y="0"/>
                  </a:lnTo>
                  <a:lnTo>
                    <a:pt x="1248364" y="703624"/>
                  </a:lnTo>
                  <a:lnTo>
                    <a:pt x="0" y="7036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5" name="Freeform 37">
              <a:extLst>
                <a:ext uri="{FF2B5EF4-FFF2-40B4-BE49-F238E27FC236}">
                  <a16:creationId xmlns:a16="http://schemas.microsoft.com/office/drawing/2014/main" id="{04EC48EB-D629-7EAB-01E6-0BB47EEC0C5C}"/>
                </a:ext>
              </a:extLst>
            </p:cNvPr>
            <p:cNvSpPr/>
            <p:nvPr/>
          </p:nvSpPr>
          <p:spPr>
            <a:xfrm rot="20886170">
              <a:off x="-1430548" y="-5096724"/>
              <a:ext cx="1038314" cy="556262"/>
            </a:xfrm>
            <a:custGeom>
              <a:avLst/>
              <a:gdLst/>
              <a:ahLst/>
              <a:cxnLst/>
              <a:rect l="l" t="t" r="r" b="b"/>
              <a:pathLst>
                <a:path w="2054933" h="930324">
                  <a:moveTo>
                    <a:pt x="0" y="0"/>
                  </a:moveTo>
                  <a:lnTo>
                    <a:pt x="2054933" y="0"/>
                  </a:lnTo>
                  <a:lnTo>
                    <a:pt x="2054933" y="930324"/>
                  </a:lnTo>
                  <a:lnTo>
                    <a:pt x="0" y="9303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6" name="Freeform 23">
              <a:extLst>
                <a:ext uri="{FF2B5EF4-FFF2-40B4-BE49-F238E27FC236}">
                  <a16:creationId xmlns:a16="http://schemas.microsoft.com/office/drawing/2014/main" id="{1EA7AAC6-BD94-CD93-AC00-EE5CF79EB286}"/>
                </a:ext>
              </a:extLst>
            </p:cNvPr>
            <p:cNvSpPr/>
            <p:nvPr/>
          </p:nvSpPr>
          <p:spPr>
            <a:xfrm rot="748136" flipH="1" flipV="1">
              <a:off x="501286" y="-8151931"/>
              <a:ext cx="609992" cy="213542"/>
            </a:xfrm>
            <a:custGeom>
              <a:avLst/>
              <a:gdLst/>
              <a:ahLst/>
              <a:cxnLst/>
              <a:rect l="l" t="t" r="r" b="b"/>
              <a:pathLst>
                <a:path w="1953470" h="774062">
                  <a:moveTo>
                    <a:pt x="0" y="0"/>
                  </a:moveTo>
                  <a:lnTo>
                    <a:pt x="1953469" y="0"/>
                  </a:lnTo>
                  <a:lnTo>
                    <a:pt x="1953469" y="774063"/>
                  </a:lnTo>
                  <a:lnTo>
                    <a:pt x="0" y="7740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4" name="Google Shape;121;p15">
            <a:extLst>
              <a:ext uri="{FF2B5EF4-FFF2-40B4-BE49-F238E27FC236}">
                <a16:creationId xmlns:a16="http://schemas.microsoft.com/office/drawing/2014/main" id="{BCD4B013-6801-2831-1A46-31F4F795EC66}"/>
              </a:ext>
            </a:extLst>
          </p:cNvPr>
          <p:cNvSpPr txBox="1"/>
          <p:nvPr/>
        </p:nvSpPr>
        <p:spPr>
          <a:xfrm>
            <a:off x="3122566" y="2161929"/>
            <a:ext cx="1280821" cy="6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i="1">
                <a:solidFill>
                  <a:schemeClr val="dk1"/>
                </a:solidFill>
                <a:latin typeface="Playfair Display" panose="00000500000000000000" pitchFamily="2" charset="0"/>
                <a:ea typeface="Montserrat Medium"/>
                <a:cs typeface="Montserrat Medium"/>
                <a:sym typeface="Montserrat Medium"/>
              </a:rPr>
              <a:t>raining</a:t>
            </a:r>
            <a:endParaRPr sz="2400" i="1">
              <a:solidFill>
                <a:schemeClr val="dk1"/>
              </a:solidFill>
              <a:latin typeface="Playfair Display" panose="00000500000000000000" pitchFamily="2" charset="0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8BC0CA-1C90-DD7F-EFCA-B7BDD79829DF}"/>
              </a:ext>
            </a:extLst>
          </p:cNvPr>
          <p:cNvSpPr/>
          <p:nvPr/>
        </p:nvSpPr>
        <p:spPr>
          <a:xfrm>
            <a:off x="4403387" y="442443"/>
            <a:ext cx="7422853" cy="6721190"/>
          </a:xfrm>
          <a:prstGeom prst="rect">
            <a:avLst/>
          </a:prstGeom>
          <a:ln w="28575">
            <a:solidFill>
              <a:srgbClr val="3380A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Google Shape;121;p15">
            <a:extLst>
              <a:ext uri="{FF2B5EF4-FFF2-40B4-BE49-F238E27FC236}">
                <a16:creationId xmlns:a16="http://schemas.microsoft.com/office/drawing/2014/main" id="{469A6C0F-41F6-6CEC-2CD3-013C43941F25}"/>
              </a:ext>
            </a:extLst>
          </p:cNvPr>
          <p:cNvSpPr txBox="1"/>
          <p:nvPr/>
        </p:nvSpPr>
        <p:spPr>
          <a:xfrm>
            <a:off x="4593145" y="1675989"/>
            <a:ext cx="6997929" cy="3800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2000" dirty="0">
                <a:solidFill>
                  <a:srgbClr val="000000"/>
                </a:solidFill>
                <a:latin typeface="Montserrat" panose="00000500000000000000" pitchFamily="2" charset="0"/>
                <a:ea typeface="Times New Roman Bold"/>
                <a:cs typeface="Times New Roman Bold"/>
                <a:sym typeface="Times New Roman Bold"/>
              </a:rPr>
              <a:t>Can you think of any examples of these in our school?</a:t>
            </a:r>
          </a:p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2000" i="1" dirty="0">
                <a:solidFill>
                  <a:srgbClr val="3380A3"/>
                </a:solidFill>
                <a:latin typeface="Montserrat" panose="00000500000000000000" pitchFamily="2" charset="0"/>
                <a:ea typeface="Times New Roman Italics"/>
                <a:cs typeface="Times New Roman Italics"/>
                <a:sym typeface="Times New Roman Italics"/>
              </a:rPr>
              <a:t>I have noticed that in our school we...</a:t>
            </a:r>
            <a:endParaRPr lang="en-GB" sz="2000" dirty="0">
              <a:solidFill>
                <a:srgbClr val="3380A3"/>
              </a:solidFill>
              <a:latin typeface="Montserrat" panose="00000500000000000000" pitchFamily="2" charset="0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6605BD-D6D2-B203-BF53-712F9951486E}"/>
              </a:ext>
            </a:extLst>
          </p:cNvPr>
          <p:cNvSpPr txBox="1"/>
          <p:nvPr/>
        </p:nvSpPr>
        <p:spPr>
          <a:xfrm>
            <a:off x="4516903" y="661652"/>
            <a:ext cx="31822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313E53"/>
                </a:solidFill>
                <a:latin typeface="Playfair Display" panose="00000500000000000000" pitchFamily="2" charset="0"/>
              </a:rPr>
              <a:t>British Values</a:t>
            </a:r>
            <a:endParaRPr lang="en-GB" sz="3600" b="1" dirty="0">
              <a:solidFill>
                <a:srgbClr val="313E53"/>
              </a:solidFill>
              <a:latin typeface="Playfair Display" panose="00000500000000000000" pitchFamily="2" charset="0"/>
            </a:endParaRPr>
          </a:p>
        </p:txBody>
      </p:sp>
      <p:pic>
        <p:nvPicPr>
          <p:cNvPr id="11" name="Google Shape;119;p15">
            <a:extLst>
              <a:ext uri="{FF2B5EF4-FFF2-40B4-BE49-F238E27FC236}">
                <a16:creationId xmlns:a16="http://schemas.microsoft.com/office/drawing/2014/main" id="{6A2C08B6-A64F-6853-D0BB-4DCA245E8D42}"/>
              </a:ext>
            </a:extLst>
          </p:cNvPr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4664511" y="1315778"/>
            <a:ext cx="3519523" cy="138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Picture 53" descr="A black circle with white text and a book&#10;&#10;AI-generated content may be incorrect.">
            <a:extLst>
              <a:ext uri="{FF2B5EF4-FFF2-40B4-BE49-F238E27FC236}">
                <a16:creationId xmlns:a16="http://schemas.microsoft.com/office/drawing/2014/main" id="{15A87B72-6B1F-A981-BEC6-310CB417F88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930" y="5373252"/>
            <a:ext cx="1440000" cy="1440000"/>
          </a:xfrm>
          <a:prstGeom prst="rect">
            <a:avLst/>
          </a:prstGeom>
        </p:spPr>
      </p:pic>
      <p:pic>
        <p:nvPicPr>
          <p:cNvPr id="56" name="Picture 55" descr="A box with a check mark and a book in it&#10;&#10;AI-generated content may be incorrect.">
            <a:extLst>
              <a:ext uri="{FF2B5EF4-FFF2-40B4-BE49-F238E27FC236}">
                <a16:creationId xmlns:a16="http://schemas.microsoft.com/office/drawing/2014/main" id="{E8DC2234-90DE-D302-CEB6-874F2682A24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101" y="3978104"/>
            <a:ext cx="1440000" cy="1440000"/>
          </a:xfrm>
          <a:prstGeom prst="rect">
            <a:avLst/>
          </a:prstGeom>
        </p:spPr>
      </p:pic>
      <p:pic>
        <p:nvPicPr>
          <p:cNvPr id="58" name="Picture 57" descr="A black circle with white text and a book&#10;&#10;AI-generated content may be incorrect.">
            <a:extLst>
              <a:ext uri="{FF2B5EF4-FFF2-40B4-BE49-F238E27FC236}">
                <a16:creationId xmlns:a16="http://schemas.microsoft.com/office/drawing/2014/main" id="{B4BB7276-4C0E-6BBC-A95A-AABC361E4E7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043" y="3994099"/>
            <a:ext cx="1440000" cy="1440000"/>
          </a:xfrm>
          <a:prstGeom prst="rect">
            <a:avLst/>
          </a:prstGeom>
        </p:spPr>
      </p:pic>
      <p:pic>
        <p:nvPicPr>
          <p:cNvPr id="60" name="Picture 59" descr="A black circle with white text and a book&#10;&#10;AI-generated content may be incorrect.">
            <a:extLst>
              <a:ext uri="{FF2B5EF4-FFF2-40B4-BE49-F238E27FC236}">
                <a16:creationId xmlns:a16="http://schemas.microsoft.com/office/drawing/2014/main" id="{8B7FFD9B-43D3-C5DA-B24E-7F865BC3F9D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252" y="5359187"/>
            <a:ext cx="1440000" cy="1440000"/>
          </a:xfrm>
          <a:prstGeom prst="rect">
            <a:avLst/>
          </a:prstGeom>
        </p:spPr>
      </p:pic>
      <p:pic>
        <p:nvPicPr>
          <p:cNvPr id="63" name="Picture 62" descr="A black circle with white text&#10;&#10;AI-generated content may be incorrect.">
            <a:extLst>
              <a:ext uri="{FF2B5EF4-FFF2-40B4-BE49-F238E27FC236}">
                <a16:creationId xmlns:a16="http://schemas.microsoft.com/office/drawing/2014/main" id="{88E33DFB-96BA-78B5-621A-E4CEAA2229D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482" y="5354645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1177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07;p15">
            <a:extLst>
              <a:ext uri="{FF2B5EF4-FFF2-40B4-BE49-F238E27FC236}">
                <a16:creationId xmlns:a16="http://schemas.microsoft.com/office/drawing/2014/main" id="{B4254017-2DB8-139D-DC91-0E441E1FDD14}"/>
              </a:ext>
            </a:extLst>
          </p:cNvPr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646503" y="1413752"/>
            <a:ext cx="1327012" cy="504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05;p15">
            <a:extLst>
              <a:ext uri="{FF2B5EF4-FFF2-40B4-BE49-F238E27FC236}">
                <a16:creationId xmlns:a16="http://schemas.microsoft.com/office/drawing/2014/main" id="{C6234BCD-7F53-66FC-43DE-7636AC273AED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29915" y="3017627"/>
            <a:ext cx="1621966" cy="635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10;p15">
            <a:extLst>
              <a:ext uri="{FF2B5EF4-FFF2-40B4-BE49-F238E27FC236}">
                <a16:creationId xmlns:a16="http://schemas.microsoft.com/office/drawing/2014/main" id="{BB3E63DC-2A19-3A04-8912-1BB344DB7BA9}"/>
              </a:ext>
            </a:extLst>
          </p:cNvPr>
          <p:cNvPicPr preferRelativeResize="0"/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1642069" y="2161929"/>
            <a:ext cx="1344923" cy="564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13;p15">
            <a:extLst>
              <a:ext uri="{FF2B5EF4-FFF2-40B4-BE49-F238E27FC236}">
                <a16:creationId xmlns:a16="http://schemas.microsoft.com/office/drawing/2014/main" id="{78C1F535-12E2-0956-C0B4-E03403EB9EFE}"/>
              </a:ext>
            </a:extLst>
          </p:cNvPr>
          <p:cNvPicPr preferRelativeResize="0"/>
          <p:nvPr/>
        </p:nvPicPr>
        <p:blipFill>
          <a:blip r:embed="rId6">
            <a:alphaModFix amt="50000"/>
          </a:blip>
          <a:stretch>
            <a:fillRect/>
          </a:stretch>
        </p:blipFill>
        <p:spPr>
          <a:xfrm>
            <a:off x="1657611" y="3897411"/>
            <a:ext cx="1317227" cy="519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16;p15">
            <a:extLst>
              <a:ext uri="{FF2B5EF4-FFF2-40B4-BE49-F238E27FC236}">
                <a16:creationId xmlns:a16="http://schemas.microsoft.com/office/drawing/2014/main" id="{D58C4A5D-7D3D-C654-C02D-DF1BCD70CD9E}"/>
              </a:ext>
            </a:extLst>
          </p:cNvPr>
          <p:cNvPicPr preferRelativeResize="0"/>
          <p:nvPr/>
        </p:nvPicPr>
        <p:blipFill>
          <a:blip r:embed="rId7">
            <a:alphaModFix amt="50000"/>
          </a:blip>
          <a:stretch>
            <a:fillRect/>
          </a:stretch>
        </p:blipFill>
        <p:spPr>
          <a:xfrm>
            <a:off x="1728238" y="4777195"/>
            <a:ext cx="1246600" cy="4585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C0C5F2E6-3EE8-BAAC-0832-8DC55D972187}"/>
              </a:ext>
            </a:extLst>
          </p:cNvPr>
          <p:cNvGrpSpPr/>
          <p:nvPr/>
        </p:nvGrpSpPr>
        <p:grpSpPr>
          <a:xfrm>
            <a:off x="-2389817" y="-2086013"/>
            <a:ext cx="3536973" cy="16382144"/>
            <a:chOff x="-2126387" y="-8825546"/>
            <a:chExt cx="3536973" cy="16382144"/>
          </a:xfrm>
        </p:grpSpPr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06C8DD19-8633-AA82-5D1F-9CA12ED55E73}"/>
                </a:ext>
              </a:extLst>
            </p:cNvPr>
            <p:cNvSpPr/>
            <p:nvPr/>
          </p:nvSpPr>
          <p:spPr>
            <a:xfrm rot="680133">
              <a:off x="-1028587" y="987104"/>
              <a:ext cx="2134389" cy="1281237"/>
            </a:xfrm>
            <a:custGeom>
              <a:avLst/>
              <a:gdLst/>
              <a:ahLst/>
              <a:cxnLst/>
              <a:rect l="l" t="t" r="r" b="b"/>
              <a:pathLst>
                <a:path w="4224181" h="2142812">
                  <a:moveTo>
                    <a:pt x="0" y="0"/>
                  </a:moveTo>
                  <a:lnTo>
                    <a:pt x="4224181" y="0"/>
                  </a:lnTo>
                  <a:lnTo>
                    <a:pt x="4224181" y="2142812"/>
                  </a:lnTo>
                  <a:lnTo>
                    <a:pt x="0" y="21428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2E5D5423-2195-5579-835D-DA20D07B3B15}"/>
                </a:ext>
              </a:extLst>
            </p:cNvPr>
            <p:cNvSpPr/>
            <p:nvPr/>
          </p:nvSpPr>
          <p:spPr>
            <a:xfrm rot="1276108" flipH="1">
              <a:off x="417266" y="611253"/>
              <a:ext cx="984023" cy="494048"/>
            </a:xfrm>
            <a:custGeom>
              <a:avLst/>
              <a:gdLst/>
              <a:ahLst/>
              <a:cxnLst/>
              <a:rect l="l" t="t" r="r" b="b"/>
              <a:pathLst>
                <a:path w="2882504" h="1624684">
                  <a:moveTo>
                    <a:pt x="2882504" y="0"/>
                  </a:moveTo>
                  <a:lnTo>
                    <a:pt x="0" y="0"/>
                  </a:lnTo>
                  <a:lnTo>
                    <a:pt x="0" y="1624684"/>
                  </a:lnTo>
                  <a:lnTo>
                    <a:pt x="2882504" y="1624684"/>
                  </a:lnTo>
                  <a:lnTo>
                    <a:pt x="2882504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24010B0F-B7C5-F0AB-1602-39B18A7751FC}"/>
                </a:ext>
              </a:extLst>
            </p:cNvPr>
            <p:cNvSpPr/>
            <p:nvPr/>
          </p:nvSpPr>
          <p:spPr>
            <a:xfrm rot="20979413">
              <a:off x="-1215809" y="-33827"/>
              <a:ext cx="1038314" cy="556262"/>
            </a:xfrm>
            <a:custGeom>
              <a:avLst/>
              <a:gdLst/>
              <a:ahLst/>
              <a:cxnLst/>
              <a:rect l="l" t="t" r="r" b="b"/>
              <a:pathLst>
                <a:path w="2054933" h="930324">
                  <a:moveTo>
                    <a:pt x="0" y="0"/>
                  </a:moveTo>
                  <a:lnTo>
                    <a:pt x="2054933" y="0"/>
                  </a:lnTo>
                  <a:lnTo>
                    <a:pt x="2054933" y="930324"/>
                  </a:lnTo>
                  <a:lnTo>
                    <a:pt x="0" y="9303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78A1993F-AB35-C14F-2DEF-8F8A18C2B213}"/>
                </a:ext>
              </a:extLst>
            </p:cNvPr>
            <p:cNvSpPr/>
            <p:nvPr/>
          </p:nvSpPr>
          <p:spPr>
            <a:xfrm rot="2072465">
              <a:off x="-374661" y="2673099"/>
              <a:ext cx="903788" cy="484192"/>
            </a:xfrm>
            <a:custGeom>
              <a:avLst/>
              <a:gdLst/>
              <a:ahLst/>
              <a:cxnLst/>
              <a:rect l="l" t="t" r="r" b="b"/>
              <a:pathLst>
                <a:path w="1788692" h="809790">
                  <a:moveTo>
                    <a:pt x="0" y="0"/>
                  </a:moveTo>
                  <a:lnTo>
                    <a:pt x="1788692" y="0"/>
                  </a:lnTo>
                  <a:lnTo>
                    <a:pt x="1788692" y="809790"/>
                  </a:lnTo>
                  <a:lnTo>
                    <a:pt x="0" y="8097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Freeform 12">
              <a:extLst>
                <a:ext uri="{FF2B5EF4-FFF2-40B4-BE49-F238E27FC236}">
                  <a16:creationId xmlns:a16="http://schemas.microsoft.com/office/drawing/2014/main" id="{FEDE5B13-ECA9-A7E4-92DD-60C49A0033FD}"/>
                </a:ext>
              </a:extLst>
            </p:cNvPr>
            <p:cNvSpPr/>
            <p:nvPr/>
          </p:nvSpPr>
          <p:spPr>
            <a:xfrm rot="21099091">
              <a:off x="-689627" y="3139959"/>
              <a:ext cx="1456468" cy="971437"/>
            </a:xfrm>
            <a:custGeom>
              <a:avLst/>
              <a:gdLst/>
              <a:ahLst/>
              <a:cxnLst/>
              <a:rect l="l" t="t" r="r" b="b"/>
              <a:pathLst>
                <a:path w="2882504" h="1624684">
                  <a:moveTo>
                    <a:pt x="0" y="0"/>
                  </a:moveTo>
                  <a:lnTo>
                    <a:pt x="2882504" y="0"/>
                  </a:lnTo>
                  <a:lnTo>
                    <a:pt x="2882504" y="1624684"/>
                  </a:lnTo>
                  <a:lnTo>
                    <a:pt x="0" y="16246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Freeform 13">
              <a:extLst>
                <a:ext uri="{FF2B5EF4-FFF2-40B4-BE49-F238E27FC236}">
                  <a16:creationId xmlns:a16="http://schemas.microsoft.com/office/drawing/2014/main" id="{C26AFE85-DC70-8B9A-4DD4-3DC42DB3777C}"/>
                </a:ext>
              </a:extLst>
            </p:cNvPr>
            <p:cNvSpPr/>
            <p:nvPr/>
          </p:nvSpPr>
          <p:spPr>
            <a:xfrm rot="305764" flipH="1">
              <a:off x="-1942078" y="4231229"/>
              <a:ext cx="2134389" cy="1281237"/>
            </a:xfrm>
            <a:custGeom>
              <a:avLst/>
              <a:gdLst/>
              <a:ahLst/>
              <a:cxnLst/>
              <a:rect l="l" t="t" r="r" b="b"/>
              <a:pathLst>
                <a:path w="4224181" h="2142812">
                  <a:moveTo>
                    <a:pt x="4224181" y="0"/>
                  </a:moveTo>
                  <a:lnTo>
                    <a:pt x="0" y="0"/>
                  </a:lnTo>
                  <a:lnTo>
                    <a:pt x="0" y="2142812"/>
                  </a:lnTo>
                  <a:lnTo>
                    <a:pt x="4224181" y="2142812"/>
                  </a:lnTo>
                  <a:lnTo>
                    <a:pt x="4224181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Freeform 14">
              <a:extLst>
                <a:ext uri="{FF2B5EF4-FFF2-40B4-BE49-F238E27FC236}">
                  <a16:creationId xmlns:a16="http://schemas.microsoft.com/office/drawing/2014/main" id="{446A607F-5942-7E4B-9A07-F79526A597CC}"/>
                </a:ext>
              </a:extLst>
            </p:cNvPr>
            <p:cNvSpPr/>
            <p:nvPr/>
          </p:nvSpPr>
          <p:spPr>
            <a:xfrm rot="18477959" flipH="1">
              <a:off x="-319400" y="-640505"/>
              <a:ext cx="1723516" cy="820918"/>
            </a:xfrm>
            <a:custGeom>
              <a:avLst/>
              <a:gdLst/>
              <a:ahLst/>
              <a:cxnLst/>
              <a:rect l="l" t="t" r="r" b="b"/>
              <a:pathLst>
                <a:path w="2882504" h="1624684">
                  <a:moveTo>
                    <a:pt x="2882504" y="0"/>
                  </a:moveTo>
                  <a:lnTo>
                    <a:pt x="0" y="0"/>
                  </a:lnTo>
                  <a:lnTo>
                    <a:pt x="0" y="1624684"/>
                  </a:lnTo>
                  <a:lnTo>
                    <a:pt x="2882504" y="1624684"/>
                  </a:lnTo>
                  <a:lnTo>
                    <a:pt x="2882504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Freeform 16">
              <a:extLst>
                <a:ext uri="{FF2B5EF4-FFF2-40B4-BE49-F238E27FC236}">
                  <a16:creationId xmlns:a16="http://schemas.microsoft.com/office/drawing/2014/main" id="{16A0D48D-8051-DBE4-ECF0-02DD5F9CFF38}"/>
                </a:ext>
              </a:extLst>
            </p:cNvPr>
            <p:cNvSpPr/>
            <p:nvPr/>
          </p:nvSpPr>
          <p:spPr>
            <a:xfrm rot="21039327">
              <a:off x="-175899" y="5501848"/>
              <a:ext cx="1069239" cy="501370"/>
            </a:xfrm>
            <a:custGeom>
              <a:avLst/>
              <a:gdLst/>
              <a:ahLst/>
              <a:cxnLst/>
              <a:rect l="l" t="t" r="r" b="b"/>
              <a:pathLst>
                <a:path w="2116137" h="838519">
                  <a:moveTo>
                    <a:pt x="0" y="0"/>
                  </a:moveTo>
                  <a:lnTo>
                    <a:pt x="2116137" y="0"/>
                  </a:lnTo>
                  <a:lnTo>
                    <a:pt x="2116137" y="838519"/>
                  </a:lnTo>
                  <a:lnTo>
                    <a:pt x="0" y="8385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F39C54FC-47F9-5FC7-10E7-6B482C066606}"/>
                </a:ext>
              </a:extLst>
            </p:cNvPr>
            <p:cNvSpPr/>
            <p:nvPr/>
          </p:nvSpPr>
          <p:spPr>
            <a:xfrm rot="19833555" flipH="1">
              <a:off x="186933" y="4765117"/>
              <a:ext cx="974797" cy="585154"/>
            </a:xfrm>
            <a:custGeom>
              <a:avLst/>
              <a:gdLst/>
              <a:ahLst/>
              <a:cxnLst/>
              <a:rect l="l" t="t" r="r" b="b"/>
              <a:pathLst>
                <a:path w="1929226" h="978644">
                  <a:moveTo>
                    <a:pt x="1929227" y="0"/>
                  </a:moveTo>
                  <a:lnTo>
                    <a:pt x="0" y="0"/>
                  </a:lnTo>
                  <a:lnTo>
                    <a:pt x="0" y="978644"/>
                  </a:lnTo>
                  <a:lnTo>
                    <a:pt x="1929227" y="978644"/>
                  </a:lnTo>
                  <a:lnTo>
                    <a:pt x="1929227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DE306841-674C-12EB-6D73-8759658CE91D}"/>
                </a:ext>
              </a:extLst>
            </p:cNvPr>
            <p:cNvSpPr/>
            <p:nvPr/>
          </p:nvSpPr>
          <p:spPr>
            <a:xfrm rot="1952506">
              <a:off x="-1166832" y="-1087482"/>
              <a:ext cx="1396550" cy="748183"/>
            </a:xfrm>
            <a:custGeom>
              <a:avLst/>
              <a:gdLst/>
              <a:ahLst/>
              <a:cxnLst/>
              <a:rect l="l" t="t" r="r" b="b"/>
              <a:pathLst>
                <a:path w="2763920" h="1251302">
                  <a:moveTo>
                    <a:pt x="0" y="0"/>
                  </a:moveTo>
                  <a:lnTo>
                    <a:pt x="2763920" y="0"/>
                  </a:lnTo>
                  <a:lnTo>
                    <a:pt x="2763920" y="1251302"/>
                  </a:lnTo>
                  <a:lnTo>
                    <a:pt x="0" y="12513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4F761D1C-26AA-4673-0DE2-0C8BA30E8900}"/>
                </a:ext>
              </a:extLst>
            </p:cNvPr>
            <p:cNvSpPr/>
            <p:nvPr/>
          </p:nvSpPr>
          <p:spPr>
            <a:xfrm rot="21338538">
              <a:off x="33400" y="4115736"/>
              <a:ext cx="1132049" cy="606480"/>
            </a:xfrm>
            <a:custGeom>
              <a:avLst/>
              <a:gdLst/>
              <a:ahLst/>
              <a:cxnLst/>
              <a:rect l="l" t="t" r="r" b="b"/>
              <a:pathLst>
                <a:path w="2240444" h="1014310">
                  <a:moveTo>
                    <a:pt x="0" y="0"/>
                  </a:moveTo>
                  <a:lnTo>
                    <a:pt x="2240444" y="0"/>
                  </a:lnTo>
                  <a:lnTo>
                    <a:pt x="2240444" y="1014310"/>
                  </a:lnTo>
                  <a:lnTo>
                    <a:pt x="0" y="10143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1007EAB9-4122-3A5B-0A5B-9916E38CA9C1}"/>
                </a:ext>
              </a:extLst>
            </p:cNvPr>
            <p:cNvSpPr/>
            <p:nvPr/>
          </p:nvSpPr>
          <p:spPr>
            <a:xfrm rot="748136">
              <a:off x="895779" y="156160"/>
              <a:ext cx="514807" cy="224273"/>
            </a:xfrm>
            <a:custGeom>
              <a:avLst/>
              <a:gdLst/>
              <a:ahLst/>
              <a:cxnLst/>
              <a:rect l="l" t="t" r="r" b="b"/>
              <a:pathLst>
                <a:path w="1953470" h="774062">
                  <a:moveTo>
                    <a:pt x="0" y="0"/>
                  </a:moveTo>
                  <a:lnTo>
                    <a:pt x="1953469" y="0"/>
                  </a:lnTo>
                  <a:lnTo>
                    <a:pt x="1953469" y="774063"/>
                  </a:lnTo>
                  <a:lnTo>
                    <a:pt x="0" y="7740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900B06BE-80B3-3B8A-156D-A2E77ACA4A0F}"/>
                </a:ext>
              </a:extLst>
            </p:cNvPr>
            <p:cNvSpPr/>
            <p:nvPr/>
          </p:nvSpPr>
          <p:spPr>
            <a:xfrm rot="20979413">
              <a:off x="-73822" y="-1373282"/>
              <a:ext cx="1038314" cy="556262"/>
            </a:xfrm>
            <a:custGeom>
              <a:avLst/>
              <a:gdLst/>
              <a:ahLst/>
              <a:cxnLst/>
              <a:rect l="l" t="t" r="r" b="b"/>
              <a:pathLst>
                <a:path w="2054933" h="930324">
                  <a:moveTo>
                    <a:pt x="0" y="0"/>
                  </a:moveTo>
                  <a:lnTo>
                    <a:pt x="2054933" y="0"/>
                  </a:lnTo>
                  <a:lnTo>
                    <a:pt x="2054933" y="930324"/>
                  </a:lnTo>
                  <a:lnTo>
                    <a:pt x="0" y="9303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DEA5C5FB-7B9D-CAE7-19EC-2875E41C4762}"/>
                </a:ext>
              </a:extLst>
            </p:cNvPr>
            <p:cNvSpPr/>
            <p:nvPr/>
          </p:nvSpPr>
          <p:spPr>
            <a:xfrm rot="187462" flipH="1">
              <a:off x="453409" y="2764283"/>
              <a:ext cx="670822" cy="314551"/>
            </a:xfrm>
            <a:custGeom>
              <a:avLst/>
              <a:gdLst/>
              <a:ahLst/>
              <a:cxnLst/>
              <a:rect l="l" t="t" r="r" b="b"/>
              <a:pathLst>
                <a:path w="1327628" h="526073">
                  <a:moveTo>
                    <a:pt x="1327629" y="0"/>
                  </a:moveTo>
                  <a:lnTo>
                    <a:pt x="0" y="0"/>
                  </a:lnTo>
                  <a:lnTo>
                    <a:pt x="0" y="526073"/>
                  </a:lnTo>
                  <a:lnTo>
                    <a:pt x="1327629" y="526073"/>
                  </a:lnTo>
                  <a:lnTo>
                    <a:pt x="1327629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Freeform 31">
              <a:extLst>
                <a:ext uri="{FF2B5EF4-FFF2-40B4-BE49-F238E27FC236}">
                  <a16:creationId xmlns:a16="http://schemas.microsoft.com/office/drawing/2014/main" id="{1605F076-1488-A2EF-27AD-F9978BCCA146}"/>
                </a:ext>
              </a:extLst>
            </p:cNvPr>
            <p:cNvSpPr/>
            <p:nvPr/>
          </p:nvSpPr>
          <p:spPr>
            <a:xfrm rot="748136">
              <a:off x="-102924" y="2087005"/>
              <a:ext cx="954758" cy="480597"/>
            </a:xfrm>
            <a:custGeom>
              <a:avLst/>
              <a:gdLst/>
              <a:ahLst/>
              <a:cxnLst/>
              <a:rect l="l" t="t" r="r" b="b"/>
              <a:pathLst>
                <a:path w="2655257" h="1052145">
                  <a:moveTo>
                    <a:pt x="0" y="0"/>
                  </a:moveTo>
                  <a:lnTo>
                    <a:pt x="2655257" y="0"/>
                  </a:lnTo>
                  <a:lnTo>
                    <a:pt x="2655257" y="1052145"/>
                  </a:lnTo>
                  <a:lnTo>
                    <a:pt x="0" y="10521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Freeform 32">
              <a:extLst>
                <a:ext uri="{FF2B5EF4-FFF2-40B4-BE49-F238E27FC236}">
                  <a16:creationId xmlns:a16="http://schemas.microsoft.com/office/drawing/2014/main" id="{6642AA50-BA9F-8CD0-FE7D-95C9BFCDEBA1}"/>
                </a:ext>
              </a:extLst>
            </p:cNvPr>
            <p:cNvSpPr/>
            <p:nvPr/>
          </p:nvSpPr>
          <p:spPr>
            <a:xfrm rot="20538417">
              <a:off x="-373907" y="591393"/>
              <a:ext cx="630772" cy="420713"/>
            </a:xfrm>
            <a:custGeom>
              <a:avLst/>
              <a:gdLst/>
              <a:ahLst/>
              <a:cxnLst/>
              <a:rect l="l" t="t" r="r" b="b"/>
              <a:pathLst>
                <a:path w="1248364" h="703624">
                  <a:moveTo>
                    <a:pt x="0" y="0"/>
                  </a:moveTo>
                  <a:lnTo>
                    <a:pt x="1248364" y="0"/>
                  </a:lnTo>
                  <a:lnTo>
                    <a:pt x="1248364" y="703624"/>
                  </a:lnTo>
                  <a:lnTo>
                    <a:pt x="0" y="7036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Freeform 34">
              <a:extLst>
                <a:ext uri="{FF2B5EF4-FFF2-40B4-BE49-F238E27FC236}">
                  <a16:creationId xmlns:a16="http://schemas.microsoft.com/office/drawing/2014/main" id="{B848716A-F5B5-6784-4DB6-5ACD30D0D491}"/>
                </a:ext>
              </a:extLst>
            </p:cNvPr>
            <p:cNvSpPr/>
            <p:nvPr/>
          </p:nvSpPr>
          <p:spPr>
            <a:xfrm rot="680133">
              <a:off x="-1469711" y="6275361"/>
              <a:ext cx="2134389" cy="1281237"/>
            </a:xfrm>
            <a:custGeom>
              <a:avLst/>
              <a:gdLst/>
              <a:ahLst/>
              <a:cxnLst/>
              <a:rect l="l" t="t" r="r" b="b"/>
              <a:pathLst>
                <a:path w="4224181" h="2142812">
                  <a:moveTo>
                    <a:pt x="0" y="0"/>
                  </a:moveTo>
                  <a:lnTo>
                    <a:pt x="4224181" y="0"/>
                  </a:lnTo>
                  <a:lnTo>
                    <a:pt x="4224181" y="2142811"/>
                  </a:lnTo>
                  <a:lnTo>
                    <a:pt x="0" y="21428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E4E1031B-592D-1F2E-836C-467AB7E010AD}"/>
                </a:ext>
              </a:extLst>
            </p:cNvPr>
            <p:cNvSpPr/>
            <p:nvPr/>
          </p:nvSpPr>
          <p:spPr>
            <a:xfrm rot="743855">
              <a:off x="156675" y="6155319"/>
              <a:ext cx="1038314" cy="556262"/>
            </a:xfrm>
            <a:custGeom>
              <a:avLst/>
              <a:gdLst/>
              <a:ahLst/>
              <a:cxnLst/>
              <a:rect l="l" t="t" r="r" b="b"/>
              <a:pathLst>
                <a:path w="2054933" h="930324">
                  <a:moveTo>
                    <a:pt x="0" y="0"/>
                  </a:moveTo>
                  <a:lnTo>
                    <a:pt x="2054932" y="0"/>
                  </a:lnTo>
                  <a:lnTo>
                    <a:pt x="2054932" y="930325"/>
                  </a:lnTo>
                  <a:lnTo>
                    <a:pt x="0" y="9303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0C3FE51F-2BA3-D203-D887-14AEE163DEBB}"/>
                </a:ext>
              </a:extLst>
            </p:cNvPr>
            <p:cNvSpPr/>
            <p:nvPr/>
          </p:nvSpPr>
          <p:spPr>
            <a:xfrm rot="680133">
              <a:off x="-1410993" y="-6186667"/>
              <a:ext cx="1370090" cy="804917"/>
            </a:xfrm>
            <a:custGeom>
              <a:avLst/>
              <a:gdLst/>
              <a:ahLst/>
              <a:cxnLst/>
              <a:rect l="l" t="t" r="r" b="b"/>
              <a:pathLst>
                <a:path w="4224181" h="2142812">
                  <a:moveTo>
                    <a:pt x="0" y="0"/>
                  </a:moveTo>
                  <a:lnTo>
                    <a:pt x="4224181" y="0"/>
                  </a:lnTo>
                  <a:lnTo>
                    <a:pt x="4224181" y="2142812"/>
                  </a:lnTo>
                  <a:lnTo>
                    <a:pt x="0" y="21428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39DCE56C-2DD6-D7B2-EDF0-8F20BA2517D2}"/>
                </a:ext>
              </a:extLst>
            </p:cNvPr>
            <p:cNvSpPr/>
            <p:nvPr/>
          </p:nvSpPr>
          <p:spPr>
            <a:xfrm rot="1276108" flipH="1">
              <a:off x="-372157" y="-7329605"/>
              <a:ext cx="1456468" cy="971437"/>
            </a:xfrm>
            <a:custGeom>
              <a:avLst/>
              <a:gdLst/>
              <a:ahLst/>
              <a:cxnLst/>
              <a:rect l="l" t="t" r="r" b="b"/>
              <a:pathLst>
                <a:path w="2882504" h="1624684">
                  <a:moveTo>
                    <a:pt x="2882504" y="0"/>
                  </a:moveTo>
                  <a:lnTo>
                    <a:pt x="0" y="0"/>
                  </a:lnTo>
                  <a:lnTo>
                    <a:pt x="0" y="1624684"/>
                  </a:lnTo>
                  <a:lnTo>
                    <a:pt x="2882504" y="1624684"/>
                  </a:lnTo>
                  <a:lnTo>
                    <a:pt x="2882504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id="{E62EC2A7-0E0A-7A74-9F5D-01312AF7C86B}"/>
                </a:ext>
              </a:extLst>
            </p:cNvPr>
            <p:cNvSpPr/>
            <p:nvPr/>
          </p:nvSpPr>
          <p:spPr>
            <a:xfrm rot="3407332">
              <a:off x="-668654" y="-6435223"/>
              <a:ext cx="679436" cy="335099"/>
            </a:xfrm>
            <a:custGeom>
              <a:avLst/>
              <a:gdLst/>
              <a:ahLst/>
              <a:cxnLst/>
              <a:rect l="l" t="t" r="r" b="b"/>
              <a:pathLst>
                <a:path w="2054933" h="930324">
                  <a:moveTo>
                    <a:pt x="0" y="0"/>
                  </a:moveTo>
                  <a:lnTo>
                    <a:pt x="2054933" y="0"/>
                  </a:lnTo>
                  <a:lnTo>
                    <a:pt x="2054933" y="930324"/>
                  </a:lnTo>
                  <a:lnTo>
                    <a:pt x="0" y="9303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Freeform 11">
              <a:extLst>
                <a:ext uri="{FF2B5EF4-FFF2-40B4-BE49-F238E27FC236}">
                  <a16:creationId xmlns:a16="http://schemas.microsoft.com/office/drawing/2014/main" id="{A3185C49-4CC9-C25F-4D45-1BB273B9281C}"/>
                </a:ext>
              </a:extLst>
            </p:cNvPr>
            <p:cNvSpPr/>
            <p:nvPr/>
          </p:nvSpPr>
          <p:spPr>
            <a:xfrm rot="2072465">
              <a:off x="-1336224" y="-4249746"/>
              <a:ext cx="903788" cy="484192"/>
            </a:xfrm>
            <a:custGeom>
              <a:avLst/>
              <a:gdLst/>
              <a:ahLst/>
              <a:cxnLst/>
              <a:rect l="l" t="t" r="r" b="b"/>
              <a:pathLst>
                <a:path w="1788692" h="809790">
                  <a:moveTo>
                    <a:pt x="0" y="0"/>
                  </a:moveTo>
                  <a:lnTo>
                    <a:pt x="1788692" y="0"/>
                  </a:lnTo>
                  <a:lnTo>
                    <a:pt x="1788692" y="809790"/>
                  </a:lnTo>
                  <a:lnTo>
                    <a:pt x="0" y="8097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Freeform 12">
              <a:extLst>
                <a:ext uri="{FF2B5EF4-FFF2-40B4-BE49-F238E27FC236}">
                  <a16:creationId xmlns:a16="http://schemas.microsoft.com/office/drawing/2014/main" id="{9D5E025B-4E87-B609-4D30-CEC7F1E74AF4}"/>
                </a:ext>
              </a:extLst>
            </p:cNvPr>
            <p:cNvSpPr/>
            <p:nvPr/>
          </p:nvSpPr>
          <p:spPr>
            <a:xfrm rot="21099091">
              <a:off x="-405751" y="-5705829"/>
              <a:ext cx="1456468" cy="971437"/>
            </a:xfrm>
            <a:custGeom>
              <a:avLst/>
              <a:gdLst/>
              <a:ahLst/>
              <a:cxnLst/>
              <a:rect l="l" t="t" r="r" b="b"/>
              <a:pathLst>
                <a:path w="2882504" h="1624684">
                  <a:moveTo>
                    <a:pt x="0" y="0"/>
                  </a:moveTo>
                  <a:lnTo>
                    <a:pt x="2882504" y="0"/>
                  </a:lnTo>
                  <a:lnTo>
                    <a:pt x="2882504" y="1624684"/>
                  </a:lnTo>
                  <a:lnTo>
                    <a:pt x="0" y="16246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62" name="Freeform 13">
              <a:extLst>
                <a:ext uri="{FF2B5EF4-FFF2-40B4-BE49-F238E27FC236}">
                  <a16:creationId xmlns:a16="http://schemas.microsoft.com/office/drawing/2014/main" id="{8E644C77-C7DC-11A3-0C36-350A2B2CA519}"/>
                </a:ext>
              </a:extLst>
            </p:cNvPr>
            <p:cNvSpPr/>
            <p:nvPr/>
          </p:nvSpPr>
          <p:spPr>
            <a:xfrm rot="305764" flipH="1">
              <a:off x="-2126387" y="-3882706"/>
              <a:ext cx="2134389" cy="1281237"/>
            </a:xfrm>
            <a:custGeom>
              <a:avLst/>
              <a:gdLst/>
              <a:ahLst/>
              <a:cxnLst/>
              <a:rect l="l" t="t" r="r" b="b"/>
              <a:pathLst>
                <a:path w="4224181" h="2142812">
                  <a:moveTo>
                    <a:pt x="4224181" y="0"/>
                  </a:moveTo>
                  <a:lnTo>
                    <a:pt x="0" y="0"/>
                  </a:lnTo>
                  <a:lnTo>
                    <a:pt x="0" y="2142812"/>
                  </a:lnTo>
                  <a:lnTo>
                    <a:pt x="4224181" y="2142812"/>
                  </a:lnTo>
                  <a:lnTo>
                    <a:pt x="4224181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72" name="Freeform 14">
              <a:extLst>
                <a:ext uri="{FF2B5EF4-FFF2-40B4-BE49-F238E27FC236}">
                  <a16:creationId xmlns:a16="http://schemas.microsoft.com/office/drawing/2014/main" id="{B6B8BF38-512C-F84F-E676-C296C7EFB111}"/>
                </a:ext>
              </a:extLst>
            </p:cNvPr>
            <p:cNvSpPr/>
            <p:nvPr/>
          </p:nvSpPr>
          <p:spPr>
            <a:xfrm rot="18477959" flipH="1">
              <a:off x="-1064575" y="-8374247"/>
              <a:ext cx="1723516" cy="820918"/>
            </a:xfrm>
            <a:custGeom>
              <a:avLst/>
              <a:gdLst/>
              <a:ahLst/>
              <a:cxnLst/>
              <a:rect l="l" t="t" r="r" b="b"/>
              <a:pathLst>
                <a:path w="2882504" h="1624684">
                  <a:moveTo>
                    <a:pt x="2882504" y="0"/>
                  </a:moveTo>
                  <a:lnTo>
                    <a:pt x="0" y="0"/>
                  </a:lnTo>
                  <a:lnTo>
                    <a:pt x="0" y="1624684"/>
                  </a:lnTo>
                  <a:lnTo>
                    <a:pt x="2882504" y="1624684"/>
                  </a:lnTo>
                  <a:lnTo>
                    <a:pt x="2882504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73" name="Freeform 16">
              <a:extLst>
                <a:ext uri="{FF2B5EF4-FFF2-40B4-BE49-F238E27FC236}">
                  <a16:creationId xmlns:a16="http://schemas.microsoft.com/office/drawing/2014/main" id="{D0834BD4-D939-84EA-923E-DDAFEC649AD4}"/>
                </a:ext>
              </a:extLst>
            </p:cNvPr>
            <p:cNvSpPr/>
            <p:nvPr/>
          </p:nvSpPr>
          <p:spPr>
            <a:xfrm rot="21039327">
              <a:off x="-812367" y="-1784377"/>
              <a:ext cx="1069239" cy="501370"/>
            </a:xfrm>
            <a:custGeom>
              <a:avLst/>
              <a:gdLst/>
              <a:ahLst/>
              <a:cxnLst/>
              <a:rect l="l" t="t" r="r" b="b"/>
              <a:pathLst>
                <a:path w="2116137" h="838519">
                  <a:moveTo>
                    <a:pt x="0" y="0"/>
                  </a:moveTo>
                  <a:lnTo>
                    <a:pt x="2116137" y="0"/>
                  </a:lnTo>
                  <a:lnTo>
                    <a:pt x="2116137" y="838519"/>
                  </a:lnTo>
                  <a:lnTo>
                    <a:pt x="0" y="8385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75" name="Freeform 18">
              <a:extLst>
                <a:ext uri="{FF2B5EF4-FFF2-40B4-BE49-F238E27FC236}">
                  <a16:creationId xmlns:a16="http://schemas.microsoft.com/office/drawing/2014/main" id="{C59EE7F3-71D9-B4AD-5680-F5A7E2BB420B}"/>
                </a:ext>
              </a:extLst>
            </p:cNvPr>
            <p:cNvSpPr/>
            <p:nvPr/>
          </p:nvSpPr>
          <p:spPr>
            <a:xfrm rot="19833555" flipH="1">
              <a:off x="285180" y="-2034559"/>
              <a:ext cx="974797" cy="585154"/>
            </a:xfrm>
            <a:custGeom>
              <a:avLst/>
              <a:gdLst/>
              <a:ahLst/>
              <a:cxnLst/>
              <a:rect l="l" t="t" r="r" b="b"/>
              <a:pathLst>
                <a:path w="1929226" h="978644">
                  <a:moveTo>
                    <a:pt x="1929227" y="0"/>
                  </a:moveTo>
                  <a:lnTo>
                    <a:pt x="0" y="0"/>
                  </a:lnTo>
                  <a:lnTo>
                    <a:pt x="0" y="978644"/>
                  </a:lnTo>
                  <a:lnTo>
                    <a:pt x="1929227" y="978644"/>
                  </a:lnTo>
                  <a:lnTo>
                    <a:pt x="1929227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4" name="Freeform 20">
              <a:extLst>
                <a:ext uri="{FF2B5EF4-FFF2-40B4-BE49-F238E27FC236}">
                  <a16:creationId xmlns:a16="http://schemas.microsoft.com/office/drawing/2014/main" id="{BE23E591-F316-3495-BEF7-B8591659CFAE}"/>
                </a:ext>
              </a:extLst>
            </p:cNvPr>
            <p:cNvSpPr/>
            <p:nvPr/>
          </p:nvSpPr>
          <p:spPr>
            <a:xfrm rot="1952506">
              <a:off x="-1890666" y="-8708253"/>
              <a:ext cx="1396550" cy="748183"/>
            </a:xfrm>
            <a:custGeom>
              <a:avLst/>
              <a:gdLst/>
              <a:ahLst/>
              <a:cxnLst/>
              <a:rect l="l" t="t" r="r" b="b"/>
              <a:pathLst>
                <a:path w="2763920" h="1251302">
                  <a:moveTo>
                    <a:pt x="0" y="0"/>
                  </a:moveTo>
                  <a:lnTo>
                    <a:pt x="2763920" y="0"/>
                  </a:lnTo>
                  <a:lnTo>
                    <a:pt x="2763920" y="1251302"/>
                  </a:lnTo>
                  <a:lnTo>
                    <a:pt x="0" y="12513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7" name="Freeform 22">
              <a:extLst>
                <a:ext uri="{FF2B5EF4-FFF2-40B4-BE49-F238E27FC236}">
                  <a16:creationId xmlns:a16="http://schemas.microsoft.com/office/drawing/2014/main" id="{24DEB7C1-8615-5519-F85D-A1C6C628F5AE}"/>
                </a:ext>
              </a:extLst>
            </p:cNvPr>
            <p:cNvSpPr/>
            <p:nvPr/>
          </p:nvSpPr>
          <p:spPr>
            <a:xfrm rot="21338538">
              <a:off x="-641257" y="-2571291"/>
              <a:ext cx="1132049" cy="606480"/>
            </a:xfrm>
            <a:custGeom>
              <a:avLst/>
              <a:gdLst/>
              <a:ahLst/>
              <a:cxnLst/>
              <a:rect l="l" t="t" r="r" b="b"/>
              <a:pathLst>
                <a:path w="2240444" h="1014310">
                  <a:moveTo>
                    <a:pt x="0" y="0"/>
                  </a:moveTo>
                  <a:lnTo>
                    <a:pt x="2240444" y="0"/>
                  </a:lnTo>
                  <a:lnTo>
                    <a:pt x="2240444" y="1014310"/>
                  </a:lnTo>
                  <a:lnTo>
                    <a:pt x="0" y="10143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8" name="Freeform 23">
              <a:extLst>
                <a:ext uri="{FF2B5EF4-FFF2-40B4-BE49-F238E27FC236}">
                  <a16:creationId xmlns:a16="http://schemas.microsoft.com/office/drawing/2014/main" id="{0D8BBF90-44B7-21E8-31E9-6342C5D6092B}"/>
                </a:ext>
              </a:extLst>
            </p:cNvPr>
            <p:cNvSpPr/>
            <p:nvPr/>
          </p:nvSpPr>
          <p:spPr>
            <a:xfrm rot="748136">
              <a:off x="36750" y="-6155333"/>
              <a:ext cx="817171" cy="373284"/>
            </a:xfrm>
            <a:custGeom>
              <a:avLst/>
              <a:gdLst/>
              <a:ahLst/>
              <a:cxnLst/>
              <a:rect l="l" t="t" r="r" b="b"/>
              <a:pathLst>
                <a:path w="1953470" h="774062">
                  <a:moveTo>
                    <a:pt x="0" y="0"/>
                  </a:moveTo>
                  <a:lnTo>
                    <a:pt x="1953469" y="0"/>
                  </a:lnTo>
                  <a:lnTo>
                    <a:pt x="1953469" y="774063"/>
                  </a:lnTo>
                  <a:lnTo>
                    <a:pt x="0" y="7740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9" name="Freeform 24">
              <a:extLst>
                <a:ext uri="{FF2B5EF4-FFF2-40B4-BE49-F238E27FC236}">
                  <a16:creationId xmlns:a16="http://schemas.microsoft.com/office/drawing/2014/main" id="{EE7F1B88-C005-A0D1-AC39-790E32CCA566}"/>
                </a:ext>
              </a:extLst>
            </p:cNvPr>
            <p:cNvSpPr/>
            <p:nvPr/>
          </p:nvSpPr>
          <p:spPr>
            <a:xfrm rot="20979413">
              <a:off x="-1523530" y="-7060888"/>
              <a:ext cx="1038314" cy="556262"/>
            </a:xfrm>
            <a:custGeom>
              <a:avLst/>
              <a:gdLst/>
              <a:ahLst/>
              <a:cxnLst/>
              <a:rect l="l" t="t" r="r" b="b"/>
              <a:pathLst>
                <a:path w="2054933" h="930324">
                  <a:moveTo>
                    <a:pt x="0" y="0"/>
                  </a:moveTo>
                  <a:lnTo>
                    <a:pt x="2054933" y="0"/>
                  </a:lnTo>
                  <a:lnTo>
                    <a:pt x="2054933" y="930324"/>
                  </a:lnTo>
                  <a:lnTo>
                    <a:pt x="0" y="9303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0" name="Freeform 26">
              <a:extLst>
                <a:ext uri="{FF2B5EF4-FFF2-40B4-BE49-F238E27FC236}">
                  <a16:creationId xmlns:a16="http://schemas.microsoft.com/office/drawing/2014/main" id="{F824BE36-3AAE-1481-5C5A-6EFBAE3EB16C}"/>
                </a:ext>
              </a:extLst>
            </p:cNvPr>
            <p:cNvSpPr/>
            <p:nvPr/>
          </p:nvSpPr>
          <p:spPr>
            <a:xfrm rot="1417969">
              <a:off x="-141554" y="-3784575"/>
              <a:ext cx="1038314" cy="556262"/>
            </a:xfrm>
            <a:custGeom>
              <a:avLst/>
              <a:gdLst/>
              <a:ahLst/>
              <a:cxnLst/>
              <a:rect l="l" t="t" r="r" b="b"/>
              <a:pathLst>
                <a:path w="2054933" h="930324">
                  <a:moveTo>
                    <a:pt x="0" y="0"/>
                  </a:moveTo>
                  <a:lnTo>
                    <a:pt x="2054932" y="0"/>
                  </a:lnTo>
                  <a:lnTo>
                    <a:pt x="2054932" y="930324"/>
                  </a:lnTo>
                  <a:lnTo>
                    <a:pt x="0" y="9303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1" name="Freeform 27">
              <a:extLst>
                <a:ext uri="{FF2B5EF4-FFF2-40B4-BE49-F238E27FC236}">
                  <a16:creationId xmlns:a16="http://schemas.microsoft.com/office/drawing/2014/main" id="{F9A54689-155D-AB5E-3568-8D0005E0AA7B}"/>
                </a:ext>
              </a:extLst>
            </p:cNvPr>
            <p:cNvSpPr/>
            <p:nvPr/>
          </p:nvSpPr>
          <p:spPr>
            <a:xfrm rot="187462" flipH="1">
              <a:off x="150016" y="-3077411"/>
              <a:ext cx="670822" cy="314551"/>
            </a:xfrm>
            <a:custGeom>
              <a:avLst/>
              <a:gdLst/>
              <a:ahLst/>
              <a:cxnLst/>
              <a:rect l="l" t="t" r="r" b="b"/>
              <a:pathLst>
                <a:path w="1327628" h="526073">
                  <a:moveTo>
                    <a:pt x="1327629" y="0"/>
                  </a:moveTo>
                  <a:lnTo>
                    <a:pt x="0" y="0"/>
                  </a:lnTo>
                  <a:lnTo>
                    <a:pt x="0" y="526073"/>
                  </a:lnTo>
                  <a:lnTo>
                    <a:pt x="1327629" y="526073"/>
                  </a:lnTo>
                  <a:lnTo>
                    <a:pt x="1327629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2" name="Freeform 29">
              <a:extLst>
                <a:ext uri="{FF2B5EF4-FFF2-40B4-BE49-F238E27FC236}">
                  <a16:creationId xmlns:a16="http://schemas.microsoft.com/office/drawing/2014/main" id="{D8822272-1B77-84CA-2C05-8A816A10D851}"/>
                </a:ext>
              </a:extLst>
            </p:cNvPr>
            <p:cNvSpPr/>
            <p:nvPr/>
          </p:nvSpPr>
          <p:spPr>
            <a:xfrm rot="21338538">
              <a:off x="95098" y="-7843308"/>
              <a:ext cx="1132049" cy="606480"/>
            </a:xfrm>
            <a:custGeom>
              <a:avLst/>
              <a:gdLst/>
              <a:ahLst/>
              <a:cxnLst/>
              <a:rect l="l" t="t" r="r" b="b"/>
              <a:pathLst>
                <a:path w="2240444" h="1014310">
                  <a:moveTo>
                    <a:pt x="0" y="0"/>
                  </a:moveTo>
                  <a:lnTo>
                    <a:pt x="2240444" y="0"/>
                  </a:lnTo>
                  <a:lnTo>
                    <a:pt x="2240444" y="1014310"/>
                  </a:lnTo>
                  <a:lnTo>
                    <a:pt x="0" y="10143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3" name="Freeform 31">
              <a:extLst>
                <a:ext uri="{FF2B5EF4-FFF2-40B4-BE49-F238E27FC236}">
                  <a16:creationId xmlns:a16="http://schemas.microsoft.com/office/drawing/2014/main" id="{F32AC11B-2FF7-F203-CAF6-72EB95180073}"/>
                </a:ext>
              </a:extLst>
            </p:cNvPr>
            <p:cNvSpPr/>
            <p:nvPr/>
          </p:nvSpPr>
          <p:spPr>
            <a:xfrm rot="748136">
              <a:off x="-630629" y="-4640200"/>
              <a:ext cx="1341645" cy="629102"/>
            </a:xfrm>
            <a:custGeom>
              <a:avLst/>
              <a:gdLst/>
              <a:ahLst/>
              <a:cxnLst/>
              <a:rect l="l" t="t" r="r" b="b"/>
              <a:pathLst>
                <a:path w="2655257" h="1052145">
                  <a:moveTo>
                    <a:pt x="0" y="0"/>
                  </a:moveTo>
                  <a:lnTo>
                    <a:pt x="2655257" y="0"/>
                  </a:lnTo>
                  <a:lnTo>
                    <a:pt x="2655257" y="1052145"/>
                  </a:lnTo>
                  <a:lnTo>
                    <a:pt x="0" y="10521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4" name="Freeform 32">
              <a:extLst>
                <a:ext uri="{FF2B5EF4-FFF2-40B4-BE49-F238E27FC236}">
                  <a16:creationId xmlns:a16="http://schemas.microsoft.com/office/drawing/2014/main" id="{43757097-364B-6B81-00C0-7E96CD19B77C}"/>
                </a:ext>
              </a:extLst>
            </p:cNvPr>
            <p:cNvSpPr/>
            <p:nvPr/>
          </p:nvSpPr>
          <p:spPr>
            <a:xfrm rot="20538417">
              <a:off x="536274" y="-2627414"/>
              <a:ext cx="630772" cy="420713"/>
            </a:xfrm>
            <a:custGeom>
              <a:avLst/>
              <a:gdLst/>
              <a:ahLst/>
              <a:cxnLst/>
              <a:rect l="l" t="t" r="r" b="b"/>
              <a:pathLst>
                <a:path w="1248364" h="703624">
                  <a:moveTo>
                    <a:pt x="0" y="0"/>
                  </a:moveTo>
                  <a:lnTo>
                    <a:pt x="1248364" y="0"/>
                  </a:lnTo>
                  <a:lnTo>
                    <a:pt x="1248364" y="703624"/>
                  </a:lnTo>
                  <a:lnTo>
                    <a:pt x="0" y="7036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5" name="Freeform 37">
              <a:extLst>
                <a:ext uri="{FF2B5EF4-FFF2-40B4-BE49-F238E27FC236}">
                  <a16:creationId xmlns:a16="http://schemas.microsoft.com/office/drawing/2014/main" id="{526591FB-0647-F411-8EB1-F8E3E48B16A9}"/>
                </a:ext>
              </a:extLst>
            </p:cNvPr>
            <p:cNvSpPr/>
            <p:nvPr/>
          </p:nvSpPr>
          <p:spPr>
            <a:xfrm rot="20886170">
              <a:off x="-1430548" y="-5096724"/>
              <a:ext cx="1038314" cy="556262"/>
            </a:xfrm>
            <a:custGeom>
              <a:avLst/>
              <a:gdLst/>
              <a:ahLst/>
              <a:cxnLst/>
              <a:rect l="l" t="t" r="r" b="b"/>
              <a:pathLst>
                <a:path w="2054933" h="930324">
                  <a:moveTo>
                    <a:pt x="0" y="0"/>
                  </a:moveTo>
                  <a:lnTo>
                    <a:pt x="2054933" y="0"/>
                  </a:lnTo>
                  <a:lnTo>
                    <a:pt x="2054933" y="930324"/>
                  </a:lnTo>
                  <a:lnTo>
                    <a:pt x="0" y="9303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6" name="Freeform 23">
              <a:extLst>
                <a:ext uri="{FF2B5EF4-FFF2-40B4-BE49-F238E27FC236}">
                  <a16:creationId xmlns:a16="http://schemas.microsoft.com/office/drawing/2014/main" id="{96F15EE6-DC4B-D88B-BB8D-6E6F9943FAC4}"/>
                </a:ext>
              </a:extLst>
            </p:cNvPr>
            <p:cNvSpPr/>
            <p:nvPr/>
          </p:nvSpPr>
          <p:spPr>
            <a:xfrm rot="748136" flipH="1" flipV="1">
              <a:off x="501286" y="-8151931"/>
              <a:ext cx="609992" cy="213542"/>
            </a:xfrm>
            <a:custGeom>
              <a:avLst/>
              <a:gdLst/>
              <a:ahLst/>
              <a:cxnLst/>
              <a:rect l="l" t="t" r="r" b="b"/>
              <a:pathLst>
                <a:path w="1953470" h="774062">
                  <a:moveTo>
                    <a:pt x="0" y="0"/>
                  </a:moveTo>
                  <a:lnTo>
                    <a:pt x="1953469" y="0"/>
                  </a:lnTo>
                  <a:lnTo>
                    <a:pt x="1953469" y="774063"/>
                  </a:lnTo>
                  <a:lnTo>
                    <a:pt x="0" y="7740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4" name="Google Shape;121;p15">
            <a:extLst>
              <a:ext uri="{FF2B5EF4-FFF2-40B4-BE49-F238E27FC236}">
                <a16:creationId xmlns:a16="http://schemas.microsoft.com/office/drawing/2014/main" id="{C89C1343-F546-48AC-1A8B-C7AB7DC96176}"/>
              </a:ext>
            </a:extLst>
          </p:cNvPr>
          <p:cNvSpPr txBox="1"/>
          <p:nvPr/>
        </p:nvSpPr>
        <p:spPr>
          <a:xfrm>
            <a:off x="3176396" y="3095400"/>
            <a:ext cx="1280821" cy="6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i="1" err="1">
                <a:solidFill>
                  <a:schemeClr val="dk1"/>
                </a:solidFill>
                <a:latin typeface="Playfair Display" panose="00000500000000000000" pitchFamily="2" charset="0"/>
                <a:ea typeface="Montserrat Medium"/>
                <a:cs typeface="Montserrat Medium"/>
                <a:sym typeface="Montserrat Medium"/>
              </a:rPr>
              <a:t>bjective</a:t>
            </a:r>
            <a:endParaRPr sz="2400" i="1">
              <a:solidFill>
                <a:schemeClr val="dk1"/>
              </a:solidFill>
              <a:latin typeface="Playfair Display" panose="00000500000000000000" pitchFamily="2" charset="0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94972DA-5CE2-0F5E-4BBE-9C96485CCAD6}"/>
              </a:ext>
            </a:extLst>
          </p:cNvPr>
          <p:cNvSpPr/>
          <p:nvPr/>
        </p:nvSpPr>
        <p:spPr>
          <a:xfrm>
            <a:off x="4798362" y="594360"/>
            <a:ext cx="6997469" cy="6720770"/>
          </a:xfrm>
          <a:prstGeom prst="rect">
            <a:avLst/>
          </a:prstGeom>
          <a:ln w="28575">
            <a:solidFill>
              <a:srgbClr val="3380A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Google Shape;121;p15">
            <a:extLst>
              <a:ext uri="{FF2B5EF4-FFF2-40B4-BE49-F238E27FC236}">
                <a16:creationId xmlns:a16="http://schemas.microsoft.com/office/drawing/2014/main" id="{F985044D-37B4-F380-DB13-0B4CC88E16C3}"/>
              </a:ext>
            </a:extLst>
          </p:cNvPr>
          <p:cNvSpPr txBox="1"/>
          <p:nvPr/>
        </p:nvSpPr>
        <p:spPr>
          <a:xfrm>
            <a:off x="5141489" y="1143726"/>
            <a:ext cx="5718295" cy="2802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Montserrat" panose="00000500000000000000" pitchFamily="2" charset="0"/>
                <a:ea typeface="Times New Roman"/>
                <a:cs typeface="Times New Roman"/>
                <a:sym typeface="Times New Roman"/>
              </a:rPr>
              <a:t>I can understand and explore the Fundamental British Values through discussion and reflection on the themes presented in The Island by Armin Greder.</a:t>
            </a:r>
          </a:p>
        </p:txBody>
      </p:sp>
      <p:sp>
        <p:nvSpPr>
          <p:cNvPr id="48" name="Freeform 3">
            <a:extLst>
              <a:ext uri="{FF2B5EF4-FFF2-40B4-BE49-F238E27FC236}">
                <a16:creationId xmlns:a16="http://schemas.microsoft.com/office/drawing/2014/main" id="{95F3EF56-C5AD-6468-A653-C69DE93BCF30}"/>
              </a:ext>
            </a:extLst>
          </p:cNvPr>
          <p:cNvSpPr/>
          <p:nvPr/>
        </p:nvSpPr>
        <p:spPr>
          <a:xfrm rot="21312372">
            <a:off x="7460745" y="422551"/>
            <a:ext cx="2086086" cy="470332"/>
          </a:xfrm>
          <a:custGeom>
            <a:avLst/>
            <a:gdLst/>
            <a:ahLst/>
            <a:cxnLst/>
            <a:rect l="l" t="t" r="r" b="b"/>
            <a:pathLst>
              <a:path w="3956826" h="964027">
                <a:moveTo>
                  <a:pt x="0" y="0"/>
                </a:moveTo>
                <a:lnTo>
                  <a:pt x="3956826" y="0"/>
                </a:lnTo>
                <a:lnTo>
                  <a:pt x="3956826" y="964027"/>
                </a:lnTo>
                <a:lnTo>
                  <a:pt x="0" y="96402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A7E93B-A767-714F-FDF7-E50185E617D5}"/>
              </a:ext>
            </a:extLst>
          </p:cNvPr>
          <p:cNvSpPr/>
          <p:nvPr/>
        </p:nvSpPr>
        <p:spPr>
          <a:xfrm rot="760639">
            <a:off x="8691171" y="3015973"/>
            <a:ext cx="2832222" cy="4256048"/>
          </a:xfrm>
          <a:prstGeom prst="rect">
            <a:avLst/>
          </a:prstGeom>
          <a:solidFill>
            <a:schemeClr val="bg1"/>
          </a:solidFill>
          <a:ln>
            <a:solidFill>
              <a:srgbClr val="3380A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Freeform 3">
            <a:extLst>
              <a:ext uri="{FF2B5EF4-FFF2-40B4-BE49-F238E27FC236}">
                <a16:creationId xmlns:a16="http://schemas.microsoft.com/office/drawing/2014/main" id="{99E9D9DB-1B89-2CE5-C9B6-DB60C28DEA8C}"/>
              </a:ext>
            </a:extLst>
          </p:cNvPr>
          <p:cNvSpPr/>
          <p:nvPr/>
        </p:nvSpPr>
        <p:spPr>
          <a:xfrm rot="285236">
            <a:off x="9879996" y="2900670"/>
            <a:ext cx="1742633" cy="389587"/>
          </a:xfrm>
          <a:custGeom>
            <a:avLst/>
            <a:gdLst/>
            <a:ahLst/>
            <a:cxnLst/>
            <a:rect l="l" t="t" r="r" b="b"/>
            <a:pathLst>
              <a:path w="3956826" h="964027">
                <a:moveTo>
                  <a:pt x="0" y="0"/>
                </a:moveTo>
                <a:lnTo>
                  <a:pt x="3956826" y="0"/>
                </a:lnTo>
                <a:lnTo>
                  <a:pt x="3956826" y="964027"/>
                </a:lnTo>
                <a:lnTo>
                  <a:pt x="0" y="96402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5" name="Picture 4" descr="A drawing of a building&#10;&#10;AI-generated content may be incorrect.">
            <a:extLst>
              <a:ext uri="{FF2B5EF4-FFF2-40B4-BE49-F238E27FC236}">
                <a16:creationId xmlns:a16="http://schemas.microsoft.com/office/drawing/2014/main" id="{B1667651-4EA4-3273-73BE-305814271E6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2129">
            <a:off x="9004944" y="3737817"/>
            <a:ext cx="2196637" cy="305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217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D3AFFF-8D50-20C1-0FA0-CE230C4DED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07;p15">
            <a:extLst>
              <a:ext uri="{FF2B5EF4-FFF2-40B4-BE49-F238E27FC236}">
                <a16:creationId xmlns:a16="http://schemas.microsoft.com/office/drawing/2014/main" id="{F76AD786-6DFB-148A-541D-C059978A3E14}"/>
              </a:ext>
            </a:extLst>
          </p:cNvPr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646503" y="1413752"/>
            <a:ext cx="1327012" cy="504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05;p15">
            <a:extLst>
              <a:ext uri="{FF2B5EF4-FFF2-40B4-BE49-F238E27FC236}">
                <a16:creationId xmlns:a16="http://schemas.microsoft.com/office/drawing/2014/main" id="{B01862BC-CF67-B668-8EC1-38A594992F28}"/>
              </a:ext>
            </a:extLst>
          </p:cNvPr>
          <p:cNvPicPr preferRelativeResize="0"/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1642069" y="2979216"/>
            <a:ext cx="1386425" cy="558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10;p15">
            <a:extLst>
              <a:ext uri="{FF2B5EF4-FFF2-40B4-BE49-F238E27FC236}">
                <a16:creationId xmlns:a16="http://schemas.microsoft.com/office/drawing/2014/main" id="{4B5F6272-067C-3AA4-0DA6-C2B811811B48}"/>
              </a:ext>
            </a:extLst>
          </p:cNvPr>
          <p:cNvPicPr preferRelativeResize="0"/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1642069" y="2161929"/>
            <a:ext cx="1344923" cy="564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13;p15">
            <a:extLst>
              <a:ext uri="{FF2B5EF4-FFF2-40B4-BE49-F238E27FC236}">
                <a16:creationId xmlns:a16="http://schemas.microsoft.com/office/drawing/2014/main" id="{3A6409F3-3C6A-92DF-3EDF-E9035B857A72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57611" y="3790535"/>
            <a:ext cx="1608654" cy="626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16;p15">
            <a:extLst>
              <a:ext uri="{FF2B5EF4-FFF2-40B4-BE49-F238E27FC236}">
                <a16:creationId xmlns:a16="http://schemas.microsoft.com/office/drawing/2014/main" id="{C3CF3C08-D5AB-266D-DCE3-948501252007}"/>
              </a:ext>
            </a:extLst>
          </p:cNvPr>
          <p:cNvPicPr preferRelativeResize="0"/>
          <p:nvPr/>
        </p:nvPicPr>
        <p:blipFill>
          <a:blip r:embed="rId7">
            <a:alphaModFix amt="50000"/>
          </a:blip>
          <a:stretch>
            <a:fillRect/>
          </a:stretch>
        </p:blipFill>
        <p:spPr>
          <a:xfrm>
            <a:off x="1728238" y="4777195"/>
            <a:ext cx="1246600" cy="4585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4C6D5309-BC4F-7964-DDF6-31B3919366AE}"/>
              </a:ext>
            </a:extLst>
          </p:cNvPr>
          <p:cNvGrpSpPr/>
          <p:nvPr/>
        </p:nvGrpSpPr>
        <p:grpSpPr>
          <a:xfrm>
            <a:off x="-2389817" y="-1233587"/>
            <a:ext cx="3536973" cy="16382144"/>
            <a:chOff x="-2126387" y="-8825546"/>
            <a:chExt cx="3536973" cy="16382144"/>
          </a:xfrm>
        </p:grpSpPr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468D0D4F-6105-D1A5-343E-5FC961D25D79}"/>
                </a:ext>
              </a:extLst>
            </p:cNvPr>
            <p:cNvSpPr/>
            <p:nvPr/>
          </p:nvSpPr>
          <p:spPr>
            <a:xfrm rot="680133">
              <a:off x="-1028587" y="987104"/>
              <a:ext cx="2134389" cy="1281237"/>
            </a:xfrm>
            <a:custGeom>
              <a:avLst/>
              <a:gdLst/>
              <a:ahLst/>
              <a:cxnLst/>
              <a:rect l="l" t="t" r="r" b="b"/>
              <a:pathLst>
                <a:path w="4224181" h="2142812">
                  <a:moveTo>
                    <a:pt x="0" y="0"/>
                  </a:moveTo>
                  <a:lnTo>
                    <a:pt x="4224181" y="0"/>
                  </a:lnTo>
                  <a:lnTo>
                    <a:pt x="4224181" y="2142812"/>
                  </a:lnTo>
                  <a:lnTo>
                    <a:pt x="0" y="21428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B909BAAA-23DE-3910-C1F9-C23DE7FFFF59}"/>
                </a:ext>
              </a:extLst>
            </p:cNvPr>
            <p:cNvSpPr/>
            <p:nvPr/>
          </p:nvSpPr>
          <p:spPr>
            <a:xfrm rot="1276108" flipH="1">
              <a:off x="417266" y="611253"/>
              <a:ext cx="984023" cy="494048"/>
            </a:xfrm>
            <a:custGeom>
              <a:avLst/>
              <a:gdLst/>
              <a:ahLst/>
              <a:cxnLst/>
              <a:rect l="l" t="t" r="r" b="b"/>
              <a:pathLst>
                <a:path w="2882504" h="1624684">
                  <a:moveTo>
                    <a:pt x="2882504" y="0"/>
                  </a:moveTo>
                  <a:lnTo>
                    <a:pt x="0" y="0"/>
                  </a:lnTo>
                  <a:lnTo>
                    <a:pt x="0" y="1624684"/>
                  </a:lnTo>
                  <a:lnTo>
                    <a:pt x="2882504" y="1624684"/>
                  </a:lnTo>
                  <a:lnTo>
                    <a:pt x="2882504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5A39ABF0-703E-8A8D-B65C-E1E1DD8C63CF}"/>
                </a:ext>
              </a:extLst>
            </p:cNvPr>
            <p:cNvSpPr/>
            <p:nvPr/>
          </p:nvSpPr>
          <p:spPr>
            <a:xfrm rot="20979413">
              <a:off x="-1215809" y="-33827"/>
              <a:ext cx="1038314" cy="556262"/>
            </a:xfrm>
            <a:custGeom>
              <a:avLst/>
              <a:gdLst/>
              <a:ahLst/>
              <a:cxnLst/>
              <a:rect l="l" t="t" r="r" b="b"/>
              <a:pathLst>
                <a:path w="2054933" h="930324">
                  <a:moveTo>
                    <a:pt x="0" y="0"/>
                  </a:moveTo>
                  <a:lnTo>
                    <a:pt x="2054933" y="0"/>
                  </a:lnTo>
                  <a:lnTo>
                    <a:pt x="2054933" y="930324"/>
                  </a:lnTo>
                  <a:lnTo>
                    <a:pt x="0" y="9303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9F25768E-F824-D5CC-4008-943ABF68DCE2}"/>
                </a:ext>
              </a:extLst>
            </p:cNvPr>
            <p:cNvSpPr/>
            <p:nvPr/>
          </p:nvSpPr>
          <p:spPr>
            <a:xfrm rot="2072465">
              <a:off x="-374661" y="2673099"/>
              <a:ext cx="903788" cy="484192"/>
            </a:xfrm>
            <a:custGeom>
              <a:avLst/>
              <a:gdLst/>
              <a:ahLst/>
              <a:cxnLst/>
              <a:rect l="l" t="t" r="r" b="b"/>
              <a:pathLst>
                <a:path w="1788692" h="809790">
                  <a:moveTo>
                    <a:pt x="0" y="0"/>
                  </a:moveTo>
                  <a:lnTo>
                    <a:pt x="1788692" y="0"/>
                  </a:lnTo>
                  <a:lnTo>
                    <a:pt x="1788692" y="809790"/>
                  </a:lnTo>
                  <a:lnTo>
                    <a:pt x="0" y="8097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4" name="Freeform 12">
              <a:extLst>
                <a:ext uri="{FF2B5EF4-FFF2-40B4-BE49-F238E27FC236}">
                  <a16:creationId xmlns:a16="http://schemas.microsoft.com/office/drawing/2014/main" id="{FEFE522F-4BE5-88DD-CCE0-129688406530}"/>
                </a:ext>
              </a:extLst>
            </p:cNvPr>
            <p:cNvSpPr/>
            <p:nvPr/>
          </p:nvSpPr>
          <p:spPr>
            <a:xfrm rot="21099091">
              <a:off x="-689627" y="3139959"/>
              <a:ext cx="1456468" cy="971437"/>
            </a:xfrm>
            <a:custGeom>
              <a:avLst/>
              <a:gdLst/>
              <a:ahLst/>
              <a:cxnLst/>
              <a:rect l="l" t="t" r="r" b="b"/>
              <a:pathLst>
                <a:path w="2882504" h="1624684">
                  <a:moveTo>
                    <a:pt x="0" y="0"/>
                  </a:moveTo>
                  <a:lnTo>
                    <a:pt x="2882504" y="0"/>
                  </a:lnTo>
                  <a:lnTo>
                    <a:pt x="2882504" y="1624684"/>
                  </a:lnTo>
                  <a:lnTo>
                    <a:pt x="0" y="16246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5" name="Freeform 13">
              <a:extLst>
                <a:ext uri="{FF2B5EF4-FFF2-40B4-BE49-F238E27FC236}">
                  <a16:creationId xmlns:a16="http://schemas.microsoft.com/office/drawing/2014/main" id="{B59C309B-B209-7023-248D-655C783949BE}"/>
                </a:ext>
              </a:extLst>
            </p:cNvPr>
            <p:cNvSpPr/>
            <p:nvPr/>
          </p:nvSpPr>
          <p:spPr>
            <a:xfrm rot="305764" flipH="1">
              <a:off x="-1942078" y="4231229"/>
              <a:ext cx="2134389" cy="1281237"/>
            </a:xfrm>
            <a:custGeom>
              <a:avLst/>
              <a:gdLst/>
              <a:ahLst/>
              <a:cxnLst/>
              <a:rect l="l" t="t" r="r" b="b"/>
              <a:pathLst>
                <a:path w="4224181" h="2142812">
                  <a:moveTo>
                    <a:pt x="4224181" y="0"/>
                  </a:moveTo>
                  <a:lnTo>
                    <a:pt x="0" y="0"/>
                  </a:lnTo>
                  <a:lnTo>
                    <a:pt x="0" y="2142812"/>
                  </a:lnTo>
                  <a:lnTo>
                    <a:pt x="4224181" y="2142812"/>
                  </a:lnTo>
                  <a:lnTo>
                    <a:pt x="4224181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6" name="Freeform 14">
              <a:extLst>
                <a:ext uri="{FF2B5EF4-FFF2-40B4-BE49-F238E27FC236}">
                  <a16:creationId xmlns:a16="http://schemas.microsoft.com/office/drawing/2014/main" id="{D44A4C7E-9F94-11E3-8021-067EEB2AEE97}"/>
                </a:ext>
              </a:extLst>
            </p:cNvPr>
            <p:cNvSpPr/>
            <p:nvPr/>
          </p:nvSpPr>
          <p:spPr>
            <a:xfrm rot="18477959" flipH="1">
              <a:off x="-319400" y="-640505"/>
              <a:ext cx="1723516" cy="820918"/>
            </a:xfrm>
            <a:custGeom>
              <a:avLst/>
              <a:gdLst/>
              <a:ahLst/>
              <a:cxnLst/>
              <a:rect l="l" t="t" r="r" b="b"/>
              <a:pathLst>
                <a:path w="2882504" h="1624684">
                  <a:moveTo>
                    <a:pt x="2882504" y="0"/>
                  </a:moveTo>
                  <a:lnTo>
                    <a:pt x="0" y="0"/>
                  </a:lnTo>
                  <a:lnTo>
                    <a:pt x="0" y="1624684"/>
                  </a:lnTo>
                  <a:lnTo>
                    <a:pt x="2882504" y="1624684"/>
                  </a:lnTo>
                  <a:lnTo>
                    <a:pt x="2882504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7" name="Freeform 16">
              <a:extLst>
                <a:ext uri="{FF2B5EF4-FFF2-40B4-BE49-F238E27FC236}">
                  <a16:creationId xmlns:a16="http://schemas.microsoft.com/office/drawing/2014/main" id="{5F71DCE2-BCCC-7E86-DF73-F1345EEFE685}"/>
                </a:ext>
              </a:extLst>
            </p:cNvPr>
            <p:cNvSpPr/>
            <p:nvPr/>
          </p:nvSpPr>
          <p:spPr>
            <a:xfrm rot="21039327">
              <a:off x="-175899" y="5501848"/>
              <a:ext cx="1069239" cy="501370"/>
            </a:xfrm>
            <a:custGeom>
              <a:avLst/>
              <a:gdLst/>
              <a:ahLst/>
              <a:cxnLst/>
              <a:rect l="l" t="t" r="r" b="b"/>
              <a:pathLst>
                <a:path w="2116137" h="838519">
                  <a:moveTo>
                    <a:pt x="0" y="0"/>
                  </a:moveTo>
                  <a:lnTo>
                    <a:pt x="2116137" y="0"/>
                  </a:lnTo>
                  <a:lnTo>
                    <a:pt x="2116137" y="838519"/>
                  </a:lnTo>
                  <a:lnTo>
                    <a:pt x="0" y="8385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FD9190B8-DDE7-679A-02D1-890B42288BC7}"/>
                </a:ext>
              </a:extLst>
            </p:cNvPr>
            <p:cNvSpPr/>
            <p:nvPr/>
          </p:nvSpPr>
          <p:spPr>
            <a:xfrm rot="19833555" flipH="1">
              <a:off x="186933" y="4765117"/>
              <a:ext cx="974797" cy="585154"/>
            </a:xfrm>
            <a:custGeom>
              <a:avLst/>
              <a:gdLst/>
              <a:ahLst/>
              <a:cxnLst/>
              <a:rect l="l" t="t" r="r" b="b"/>
              <a:pathLst>
                <a:path w="1929226" h="978644">
                  <a:moveTo>
                    <a:pt x="1929227" y="0"/>
                  </a:moveTo>
                  <a:lnTo>
                    <a:pt x="0" y="0"/>
                  </a:lnTo>
                  <a:lnTo>
                    <a:pt x="0" y="978644"/>
                  </a:lnTo>
                  <a:lnTo>
                    <a:pt x="1929227" y="978644"/>
                  </a:lnTo>
                  <a:lnTo>
                    <a:pt x="1929227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B0070E90-8556-B9B9-5066-75CA18487F70}"/>
                </a:ext>
              </a:extLst>
            </p:cNvPr>
            <p:cNvSpPr/>
            <p:nvPr/>
          </p:nvSpPr>
          <p:spPr>
            <a:xfrm rot="1952506">
              <a:off x="-1166832" y="-1087482"/>
              <a:ext cx="1396550" cy="748183"/>
            </a:xfrm>
            <a:custGeom>
              <a:avLst/>
              <a:gdLst/>
              <a:ahLst/>
              <a:cxnLst/>
              <a:rect l="l" t="t" r="r" b="b"/>
              <a:pathLst>
                <a:path w="2763920" h="1251302">
                  <a:moveTo>
                    <a:pt x="0" y="0"/>
                  </a:moveTo>
                  <a:lnTo>
                    <a:pt x="2763920" y="0"/>
                  </a:lnTo>
                  <a:lnTo>
                    <a:pt x="2763920" y="1251302"/>
                  </a:lnTo>
                  <a:lnTo>
                    <a:pt x="0" y="12513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4098B024-BC1F-31C0-A944-52F7211FCF6E}"/>
                </a:ext>
              </a:extLst>
            </p:cNvPr>
            <p:cNvSpPr/>
            <p:nvPr/>
          </p:nvSpPr>
          <p:spPr>
            <a:xfrm rot="21338538">
              <a:off x="33400" y="4115736"/>
              <a:ext cx="1132049" cy="606480"/>
            </a:xfrm>
            <a:custGeom>
              <a:avLst/>
              <a:gdLst/>
              <a:ahLst/>
              <a:cxnLst/>
              <a:rect l="l" t="t" r="r" b="b"/>
              <a:pathLst>
                <a:path w="2240444" h="1014310">
                  <a:moveTo>
                    <a:pt x="0" y="0"/>
                  </a:moveTo>
                  <a:lnTo>
                    <a:pt x="2240444" y="0"/>
                  </a:lnTo>
                  <a:lnTo>
                    <a:pt x="2240444" y="1014310"/>
                  </a:lnTo>
                  <a:lnTo>
                    <a:pt x="0" y="10143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E6394A2B-CA48-D2E2-9C87-2ED0969B0C60}"/>
                </a:ext>
              </a:extLst>
            </p:cNvPr>
            <p:cNvSpPr/>
            <p:nvPr/>
          </p:nvSpPr>
          <p:spPr>
            <a:xfrm rot="748136">
              <a:off x="895779" y="156160"/>
              <a:ext cx="514807" cy="224273"/>
            </a:xfrm>
            <a:custGeom>
              <a:avLst/>
              <a:gdLst/>
              <a:ahLst/>
              <a:cxnLst/>
              <a:rect l="l" t="t" r="r" b="b"/>
              <a:pathLst>
                <a:path w="1953470" h="774062">
                  <a:moveTo>
                    <a:pt x="0" y="0"/>
                  </a:moveTo>
                  <a:lnTo>
                    <a:pt x="1953469" y="0"/>
                  </a:lnTo>
                  <a:lnTo>
                    <a:pt x="1953469" y="774063"/>
                  </a:lnTo>
                  <a:lnTo>
                    <a:pt x="0" y="7740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185616ED-0064-92C9-8957-06D70F5EC819}"/>
                </a:ext>
              </a:extLst>
            </p:cNvPr>
            <p:cNvSpPr/>
            <p:nvPr/>
          </p:nvSpPr>
          <p:spPr>
            <a:xfrm rot="20979413">
              <a:off x="-73822" y="-1373282"/>
              <a:ext cx="1038314" cy="556262"/>
            </a:xfrm>
            <a:custGeom>
              <a:avLst/>
              <a:gdLst/>
              <a:ahLst/>
              <a:cxnLst/>
              <a:rect l="l" t="t" r="r" b="b"/>
              <a:pathLst>
                <a:path w="2054933" h="930324">
                  <a:moveTo>
                    <a:pt x="0" y="0"/>
                  </a:moveTo>
                  <a:lnTo>
                    <a:pt x="2054933" y="0"/>
                  </a:lnTo>
                  <a:lnTo>
                    <a:pt x="2054933" y="930324"/>
                  </a:lnTo>
                  <a:lnTo>
                    <a:pt x="0" y="9303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E9DEC7CF-72D7-0635-0D23-DB1E151D66E5}"/>
                </a:ext>
              </a:extLst>
            </p:cNvPr>
            <p:cNvSpPr/>
            <p:nvPr/>
          </p:nvSpPr>
          <p:spPr>
            <a:xfrm rot="187462" flipH="1">
              <a:off x="453409" y="2764283"/>
              <a:ext cx="670822" cy="314551"/>
            </a:xfrm>
            <a:custGeom>
              <a:avLst/>
              <a:gdLst/>
              <a:ahLst/>
              <a:cxnLst/>
              <a:rect l="l" t="t" r="r" b="b"/>
              <a:pathLst>
                <a:path w="1327628" h="526073">
                  <a:moveTo>
                    <a:pt x="1327629" y="0"/>
                  </a:moveTo>
                  <a:lnTo>
                    <a:pt x="0" y="0"/>
                  </a:lnTo>
                  <a:lnTo>
                    <a:pt x="0" y="526073"/>
                  </a:lnTo>
                  <a:lnTo>
                    <a:pt x="1327629" y="526073"/>
                  </a:lnTo>
                  <a:lnTo>
                    <a:pt x="1327629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4" name="Freeform 31">
              <a:extLst>
                <a:ext uri="{FF2B5EF4-FFF2-40B4-BE49-F238E27FC236}">
                  <a16:creationId xmlns:a16="http://schemas.microsoft.com/office/drawing/2014/main" id="{EA0EC94E-F779-3C1E-D518-F599F2068582}"/>
                </a:ext>
              </a:extLst>
            </p:cNvPr>
            <p:cNvSpPr/>
            <p:nvPr/>
          </p:nvSpPr>
          <p:spPr>
            <a:xfrm rot="748136">
              <a:off x="-102924" y="2087005"/>
              <a:ext cx="954758" cy="480597"/>
            </a:xfrm>
            <a:custGeom>
              <a:avLst/>
              <a:gdLst/>
              <a:ahLst/>
              <a:cxnLst/>
              <a:rect l="l" t="t" r="r" b="b"/>
              <a:pathLst>
                <a:path w="2655257" h="1052145">
                  <a:moveTo>
                    <a:pt x="0" y="0"/>
                  </a:moveTo>
                  <a:lnTo>
                    <a:pt x="2655257" y="0"/>
                  </a:lnTo>
                  <a:lnTo>
                    <a:pt x="2655257" y="1052145"/>
                  </a:lnTo>
                  <a:lnTo>
                    <a:pt x="0" y="10521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5" name="Freeform 32">
              <a:extLst>
                <a:ext uri="{FF2B5EF4-FFF2-40B4-BE49-F238E27FC236}">
                  <a16:creationId xmlns:a16="http://schemas.microsoft.com/office/drawing/2014/main" id="{7C5B880D-32F6-8C8B-234E-98BE2FDD3085}"/>
                </a:ext>
              </a:extLst>
            </p:cNvPr>
            <p:cNvSpPr/>
            <p:nvPr/>
          </p:nvSpPr>
          <p:spPr>
            <a:xfrm rot="20538417">
              <a:off x="-373907" y="591393"/>
              <a:ext cx="630772" cy="420713"/>
            </a:xfrm>
            <a:custGeom>
              <a:avLst/>
              <a:gdLst/>
              <a:ahLst/>
              <a:cxnLst/>
              <a:rect l="l" t="t" r="r" b="b"/>
              <a:pathLst>
                <a:path w="1248364" h="703624">
                  <a:moveTo>
                    <a:pt x="0" y="0"/>
                  </a:moveTo>
                  <a:lnTo>
                    <a:pt x="1248364" y="0"/>
                  </a:lnTo>
                  <a:lnTo>
                    <a:pt x="1248364" y="703624"/>
                  </a:lnTo>
                  <a:lnTo>
                    <a:pt x="0" y="7036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6" name="Freeform 34">
              <a:extLst>
                <a:ext uri="{FF2B5EF4-FFF2-40B4-BE49-F238E27FC236}">
                  <a16:creationId xmlns:a16="http://schemas.microsoft.com/office/drawing/2014/main" id="{7F3010D8-E06A-AB1A-10B5-365FB90F6530}"/>
                </a:ext>
              </a:extLst>
            </p:cNvPr>
            <p:cNvSpPr/>
            <p:nvPr/>
          </p:nvSpPr>
          <p:spPr>
            <a:xfrm rot="680133">
              <a:off x="-1469711" y="6275361"/>
              <a:ext cx="2134389" cy="1281237"/>
            </a:xfrm>
            <a:custGeom>
              <a:avLst/>
              <a:gdLst/>
              <a:ahLst/>
              <a:cxnLst/>
              <a:rect l="l" t="t" r="r" b="b"/>
              <a:pathLst>
                <a:path w="4224181" h="2142812">
                  <a:moveTo>
                    <a:pt x="0" y="0"/>
                  </a:moveTo>
                  <a:lnTo>
                    <a:pt x="4224181" y="0"/>
                  </a:lnTo>
                  <a:lnTo>
                    <a:pt x="4224181" y="2142811"/>
                  </a:lnTo>
                  <a:lnTo>
                    <a:pt x="0" y="21428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656DE262-D821-0572-CE5A-450A998C2B91}"/>
                </a:ext>
              </a:extLst>
            </p:cNvPr>
            <p:cNvSpPr/>
            <p:nvPr/>
          </p:nvSpPr>
          <p:spPr>
            <a:xfrm rot="743855">
              <a:off x="156675" y="6155319"/>
              <a:ext cx="1038314" cy="556262"/>
            </a:xfrm>
            <a:custGeom>
              <a:avLst/>
              <a:gdLst/>
              <a:ahLst/>
              <a:cxnLst/>
              <a:rect l="l" t="t" r="r" b="b"/>
              <a:pathLst>
                <a:path w="2054933" h="930324">
                  <a:moveTo>
                    <a:pt x="0" y="0"/>
                  </a:moveTo>
                  <a:lnTo>
                    <a:pt x="2054932" y="0"/>
                  </a:lnTo>
                  <a:lnTo>
                    <a:pt x="2054932" y="930325"/>
                  </a:lnTo>
                  <a:lnTo>
                    <a:pt x="0" y="9303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98875FBA-E7AE-6E12-B299-8466343549D7}"/>
                </a:ext>
              </a:extLst>
            </p:cNvPr>
            <p:cNvSpPr/>
            <p:nvPr/>
          </p:nvSpPr>
          <p:spPr>
            <a:xfrm rot="680133">
              <a:off x="-1410993" y="-6186667"/>
              <a:ext cx="1370090" cy="804917"/>
            </a:xfrm>
            <a:custGeom>
              <a:avLst/>
              <a:gdLst/>
              <a:ahLst/>
              <a:cxnLst/>
              <a:rect l="l" t="t" r="r" b="b"/>
              <a:pathLst>
                <a:path w="4224181" h="2142812">
                  <a:moveTo>
                    <a:pt x="0" y="0"/>
                  </a:moveTo>
                  <a:lnTo>
                    <a:pt x="4224181" y="0"/>
                  </a:lnTo>
                  <a:lnTo>
                    <a:pt x="4224181" y="2142812"/>
                  </a:lnTo>
                  <a:lnTo>
                    <a:pt x="0" y="21428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80A3C325-54DC-15E5-A984-B755C0CBEF37}"/>
                </a:ext>
              </a:extLst>
            </p:cNvPr>
            <p:cNvSpPr/>
            <p:nvPr/>
          </p:nvSpPr>
          <p:spPr>
            <a:xfrm rot="1276108" flipH="1">
              <a:off x="-372157" y="-7329605"/>
              <a:ext cx="1456468" cy="971437"/>
            </a:xfrm>
            <a:custGeom>
              <a:avLst/>
              <a:gdLst/>
              <a:ahLst/>
              <a:cxnLst/>
              <a:rect l="l" t="t" r="r" b="b"/>
              <a:pathLst>
                <a:path w="2882504" h="1624684">
                  <a:moveTo>
                    <a:pt x="2882504" y="0"/>
                  </a:moveTo>
                  <a:lnTo>
                    <a:pt x="0" y="0"/>
                  </a:lnTo>
                  <a:lnTo>
                    <a:pt x="0" y="1624684"/>
                  </a:lnTo>
                  <a:lnTo>
                    <a:pt x="2882504" y="1624684"/>
                  </a:lnTo>
                  <a:lnTo>
                    <a:pt x="2882504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id="{9742DC69-803B-0FB4-685A-E544EAD62BD9}"/>
                </a:ext>
              </a:extLst>
            </p:cNvPr>
            <p:cNvSpPr/>
            <p:nvPr/>
          </p:nvSpPr>
          <p:spPr>
            <a:xfrm rot="3407332">
              <a:off x="-668654" y="-6435223"/>
              <a:ext cx="679436" cy="335099"/>
            </a:xfrm>
            <a:custGeom>
              <a:avLst/>
              <a:gdLst/>
              <a:ahLst/>
              <a:cxnLst/>
              <a:rect l="l" t="t" r="r" b="b"/>
              <a:pathLst>
                <a:path w="2054933" h="930324">
                  <a:moveTo>
                    <a:pt x="0" y="0"/>
                  </a:moveTo>
                  <a:lnTo>
                    <a:pt x="2054933" y="0"/>
                  </a:lnTo>
                  <a:lnTo>
                    <a:pt x="2054933" y="930324"/>
                  </a:lnTo>
                  <a:lnTo>
                    <a:pt x="0" y="9303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1" name="Freeform 11">
              <a:extLst>
                <a:ext uri="{FF2B5EF4-FFF2-40B4-BE49-F238E27FC236}">
                  <a16:creationId xmlns:a16="http://schemas.microsoft.com/office/drawing/2014/main" id="{B8243F70-1098-7388-9286-2D72F36EC538}"/>
                </a:ext>
              </a:extLst>
            </p:cNvPr>
            <p:cNvSpPr/>
            <p:nvPr/>
          </p:nvSpPr>
          <p:spPr>
            <a:xfrm rot="2072465">
              <a:off x="-1336224" y="-4249746"/>
              <a:ext cx="903788" cy="484192"/>
            </a:xfrm>
            <a:custGeom>
              <a:avLst/>
              <a:gdLst/>
              <a:ahLst/>
              <a:cxnLst/>
              <a:rect l="l" t="t" r="r" b="b"/>
              <a:pathLst>
                <a:path w="1788692" h="809790">
                  <a:moveTo>
                    <a:pt x="0" y="0"/>
                  </a:moveTo>
                  <a:lnTo>
                    <a:pt x="1788692" y="0"/>
                  </a:lnTo>
                  <a:lnTo>
                    <a:pt x="1788692" y="809790"/>
                  </a:lnTo>
                  <a:lnTo>
                    <a:pt x="0" y="8097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2" name="Freeform 12">
              <a:extLst>
                <a:ext uri="{FF2B5EF4-FFF2-40B4-BE49-F238E27FC236}">
                  <a16:creationId xmlns:a16="http://schemas.microsoft.com/office/drawing/2014/main" id="{98BBC113-5B56-0F01-B4B9-122404204A36}"/>
                </a:ext>
              </a:extLst>
            </p:cNvPr>
            <p:cNvSpPr/>
            <p:nvPr/>
          </p:nvSpPr>
          <p:spPr>
            <a:xfrm rot="21099091">
              <a:off x="-405751" y="-5705829"/>
              <a:ext cx="1456468" cy="971437"/>
            </a:xfrm>
            <a:custGeom>
              <a:avLst/>
              <a:gdLst/>
              <a:ahLst/>
              <a:cxnLst/>
              <a:rect l="l" t="t" r="r" b="b"/>
              <a:pathLst>
                <a:path w="2882504" h="1624684">
                  <a:moveTo>
                    <a:pt x="0" y="0"/>
                  </a:moveTo>
                  <a:lnTo>
                    <a:pt x="2882504" y="0"/>
                  </a:lnTo>
                  <a:lnTo>
                    <a:pt x="2882504" y="1624684"/>
                  </a:lnTo>
                  <a:lnTo>
                    <a:pt x="0" y="16246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62" name="Freeform 13">
              <a:extLst>
                <a:ext uri="{FF2B5EF4-FFF2-40B4-BE49-F238E27FC236}">
                  <a16:creationId xmlns:a16="http://schemas.microsoft.com/office/drawing/2014/main" id="{CCD78F86-9827-CC56-713F-DDBDEF6E873E}"/>
                </a:ext>
              </a:extLst>
            </p:cNvPr>
            <p:cNvSpPr/>
            <p:nvPr/>
          </p:nvSpPr>
          <p:spPr>
            <a:xfrm rot="305764" flipH="1">
              <a:off x="-2126387" y="-3882706"/>
              <a:ext cx="2134389" cy="1281237"/>
            </a:xfrm>
            <a:custGeom>
              <a:avLst/>
              <a:gdLst/>
              <a:ahLst/>
              <a:cxnLst/>
              <a:rect l="l" t="t" r="r" b="b"/>
              <a:pathLst>
                <a:path w="4224181" h="2142812">
                  <a:moveTo>
                    <a:pt x="4224181" y="0"/>
                  </a:moveTo>
                  <a:lnTo>
                    <a:pt x="0" y="0"/>
                  </a:lnTo>
                  <a:lnTo>
                    <a:pt x="0" y="2142812"/>
                  </a:lnTo>
                  <a:lnTo>
                    <a:pt x="4224181" y="2142812"/>
                  </a:lnTo>
                  <a:lnTo>
                    <a:pt x="4224181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72" name="Freeform 14">
              <a:extLst>
                <a:ext uri="{FF2B5EF4-FFF2-40B4-BE49-F238E27FC236}">
                  <a16:creationId xmlns:a16="http://schemas.microsoft.com/office/drawing/2014/main" id="{10671C2B-C52B-F2E2-BC73-FFE536E1265C}"/>
                </a:ext>
              </a:extLst>
            </p:cNvPr>
            <p:cNvSpPr/>
            <p:nvPr/>
          </p:nvSpPr>
          <p:spPr>
            <a:xfrm rot="18477959" flipH="1">
              <a:off x="-1064575" y="-8374247"/>
              <a:ext cx="1723516" cy="820918"/>
            </a:xfrm>
            <a:custGeom>
              <a:avLst/>
              <a:gdLst/>
              <a:ahLst/>
              <a:cxnLst/>
              <a:rect l="l" t="t" r="r" b="b"/>
              <a:pathLst>
                <a:path w="2882504" h="1624684">
                  <a:moveTo>
                    <a:pt x="2882504" y="0"/>
                  </a:moveTo>
                  <a:lnTo>
                    <a:pt x="0" y="0"/>
                  </a:lnTo>
                  <a:lnTo>
                    <a:pt x="0" y="1624684"/>
                  </a:lnTo>
                  <a:lnTo>
                    <a:pt x="2882504" y="1624684"/>
                  </a:lnTo>
                  <a:lnTo>
                    <a:pt x="2882504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73" name="Freeform 16">
              <a:extLst>
                <a:ext uri="{FF2B5EF4-FFF2-40B4-BE49-F238E27FC236}">
                  <a16:creationId xmlns:a16="http://schemas.microsoft.com/office/drawing/2014/main" id="{2AC30B96-77DA-8685-753B-A9960D3D712A}"/>
                </a:ext>
              </a:extLst>
            </p:cNvPr>
            <p:cNvSpPr/>
            <p:nvPr/>
          </p:nvSpPr>
          <p:spPr>
            <a:xfrm rot="21039327">
              <a:off x="-812367" y="-1784377"/>
              <a:ext cx="1069239" cy="501370"/>
            </a:xfrm>
            <a:custGeom>
              <a:avLst/>
              <a:gdLst/>
              <a:ahLst/>
              <a:cxnLst/>
              <a:rect l="l" t="t" r="r" b="b"/>
              <a:pathLst>
                <a:path w="2116137" h="838519">
                  <a:moveTo>
                    <a:pt x="0" y="0"/>
                  </a:moveTo>
                  <a:lnTo>
                    <a:pt x="2116137" y="0"/>
                  </a:lnTo>
                  <a:lnTo>
                    <a:pt x="2116137" y="838519"/>
                  </a:lnTo>
                  <a:lnTo>
                    <a:pt x="0" y="8385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75" name="Freeform 18">
              <a:extLst>
                <a:ext uri="{FF2B5EF4-FFF2-40B4-BE49-F238E27FC236}">
                  <a16:creationId xmlns:a16="http://schemas.microsoft.com/office/drawing/2014/main" id="{0A3F1FCB-0553-77E9-6078-50941ADC0DC7}"/>
                </a:ext>
              </a:extLst>
            </p:cNvPr>
            <p:cNvSpPr/>
            <p:nvPr/>
          </p:nvSpPr>
          <p:spPr>
            <a:xfrm rot="19833555" flipH="1">
              <a:off x="285180" y="-2034559"/>
              <a:ext cx="974797" cy="585154"/>
            </a:xfrm>
            <a:custGeom>
              <a:avLst/>
              <a:gdLst/>
              <a:ahLst/>
              <a:cxnLst/>
              <a:rect l="l" t="t" r="r" b="b"/>
              <a:pathLst>
                <a:path w="1929226" h="978644">
                  <a:moveTo>
                    <a:pt x="1929227" y="0"/>
                  </a:moveTo>
                  <a:lnTo>
                    <a:pt x="0" y="0"/>
                  </a:lnTo>
                  <a:lnTo>
                    <a:pt x="0" y="978644"/>
                  </a:lnTo>
                  <a:lnTo>
                    <a:pt x="1929227" y="978644"/>
                  </a:lnTo>
                  <a:lnTo>
                    <a:pt x="1929227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04" name="Freeform 20">
              <a:extLst>
                <a:ext uri="{FF2B5EF4-FFF2-40B4-BE49-F238E27FC236}">
                  <a16:creationId xmlns:a16="http://schemas.microsoft.com/office/drawing/2014/main" id="{C6C983D9-CB5B-40DA-7FF4-CF308C688341}"/>
                </a:ext>
              </a:extLst>
            </p:cNvPr>
            <p:cNvSpPr/>
            <p:nvPr/>
          </p:nvSpPr>
          <p:spPr>
            <a:xfrm rot="1952506">
              <a:off x="-1890666" y="-8708253"/>
              <a:ext cx="1396550" cy="748183"/>
            </a:xfrm>
            <a:custGeom>
              <a:avLst/>
              <a:gdLst/>
              <a:ahLst/>
              <a:cxnLst/>
              <a:rect l="l" t="t" r="r" b="b"/>
              <a:pathLst>
                <a:path w="2763920" h="1251302">
                  <a:moveTo>
                    <a:pt x="0" y="0"/>
                  </a:moveTo>
                  <a:lnTo>
                    <a:pt x="2763920" y="0"/>
                  </a:lnTo>
                  <a:lnTo>
                    <a:pt x="2763920" y="1251302"/>
                  </a:lnTo>
                  <a:lnTo>
                    <a:pt x="0" y="12513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07" name="Freeform 22">
              <a:extLst>
                <a:ext uri="{FF2B5EF4-FFF2-40B4-BE49-F238E27FC236}">
                  <a16:creationId xmlns:a16="http://schemas.microsoft.com/office/drawing/2014/main" id="{1266F732-40BD-12FE-4AD4-18EDD427E9CD}"/>
                </a:ext>
              </a:extLst>
            </p:cNvPr>
            <p:cNvSpPr/>
            <p:nvPr/>
          </p:nvSpPr>
          <p:spPr>
            <a:xfrm rot="21338538">
              <a:off x="-641257" y="-2571291"/>
              <a:ext cx="1132049" cy="606480"/>
            </a:xfrm>
            <a:custGeom>
              <a:avLst/>
              <a:gdLst/>
              <a:ahLst/>
              <a:cxnLst/>
              <a:rect l="l" t="t" r="r" b="b"/>
              <a:pathLst>
                <a:path w="2240444" h="1014310">
                  <a:moveTo>
                    <a:pt x="0" y="0"/>
                  </a:moveTo>
                  <a:lnTo>
                    <a:pt x="2240444" y="0"/>
                  </a:lnTo>
                  <a:lnTo>
                    <a:pt x="2240444" y="1014310"/>
                  </a:lnTo>
                  <a:lnTo>
                    <a:pt x="0" y="10143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08" name="Freeform 23">
              <a:extLst>
                <a:ext uri="{FF2B5EF4-FFF2-40B4-BE49-F238E27FC236}">
                  <a16:creationId xmlns:a16="http://schemas.microsoft.com/office/drawing/2014/main" id="{6F972802-D364-21A4-208F-7C0C074F3426}"/>
                </a:ext>
              </a:extLst>
            </p:cNvPr>
            <p:cNvSpPr/>
            <p:nvPr/>
          </p:nvSpPr>
          <p:spPr>
            <a:xfrm rot="748136">
              <a:off x="36750" y="-6155333"/>
              <a:ext cx="817171" cy="373284"/>
            </a:xfrm>
            <a:custGeom>
              <a:avLst/>
              <a:gdLst/>
              <a:ahLst/>
              <a:cxnLst/>
              <a:rect l="l" t="t" r="r" b="b"/>
              <a:pathLst>
                <a:path w="1953470" h="774062">
                  <a:moveTo>
                    <a:pt x="0" y="0"/>
                  </a:moveTo>
                  <a:lnTo>
                    <a:pt x="1953469" y="0"/>
                  </a:lnTo>
                  <a:lnTo>
                    <a:pt x="1953469" y="774063"/>
                  </a:lnTo>
                  <a:lnTo>
                    <a:pt x="0" y="7740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09" name="Freeform 24">
              <a:extLst>
                <a:ext uri="{FF2B5EF4-FFF2-40B4-BE49-F238E27FC236}">
                  <a16:creationId xmlns:a16="http://schemas.microsoft.com/office/drawing/2014/main" id="{33E77AC4-8F98-ED23-049B-5A8EFE741B65}"/>
                </a:ext>
              </a:extLst>
            </p:cNvPr>
            <p:cNvSpPr/>
            <p:nvPr/>
          </p:nvSpPr>
          <p:spPr>
            <a:xfrm rot="20979413">
              <a:off x="-1523530" y="-7060888"/>
              <a:ext cx="1038314" cy="556262"/>
            </a:xfrm>
            <a:custGeom>
              <a:avLst/>
              <a:gdLst/>
              <a:ahLst/>
              <a:cxnLst/>
              <a:rect l="l" t="t" r="r" b="b"/>
              <a:pathLst>
                <a:path w="2054933" h="930324">
                  <a:moveTo>
                    <a:pt x="0" y="0"/>
                  </a:moveTo>
                  <a:lnTo>
                    <a:pt x="2054933" y="0"/>
                  </a:lnTo>
                  <a:lnTo>
                    <a:pt x="2054933" y="930324"/>
                  </a:lnTo>
                  <a:lnTo>
                    <a:pt x="0" y="9303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10" name="Freeform 26">
              <a:extLst>
                <a:ext uri="{FF2B5EF4-FFF2-40B4-BE49-F238E27FC236}">
                  <a16:creationId xmlns:a16="http://schemas.microsoft.com/office/drawing/2014/main" id="{38559520-2CEB-5982-93F7-493B24C8B7B9}"/>
                </a:ext>
              </a:extLst>
            </p:cNvPr>
            <p:cNvSpPr/>
            <p:nvPr/>
          </p:nvSpPr>
          <p:spPr>
            <a:xfrm rot="1417969">
              <a:off x="-141554" y="-3784575"/>
              <a:ext cx="1038314" cy="556262"/>
            </a:xfrm>
            <a:custGeom>
              <a:avLst/>
              <a:gdLst/>
              <a:ahLst/>
              <a:cxnLst/>
              <a:rect l="l" t="t" r="r" b="b"/>
              <a:pathLst>
                <a:path w="2054933" h="930324">
                  <a:moveTo>
                    <a:pt x="0" y="0"/>
                  </a:moveTo>
                  <a:lnTo>
                    <a:pt x="2054932" y="0"/>
                  </a:lnTo>
                  <a:lnTo>
                    <a:pt x="2054932" y="930324"/>
                  </a:lnTo>
                  <a:lnTo>
                    <a:pt x="0" y="9303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11" name="Freeform 27">
              <a:extLst>
                <a:ext uri="{FF2B5EF4-FFF2-40B4-BE49-F238E27FC236}">
                  <a16:creationId xmlns:a16="http://schemas.microsoft.com/office/drawing/2014/main" id="{E1B172DB-DD09-5210-3B2B-FF6100CF2427}"/>
                </a:ext>
              </a:extLst>
            </p:cNvPr>
            <p:cNvSpPr/>
            <p:nvPr/>
          </p:nvSpPr>
          <p:spPr>
            <a:xfrm rot="187462" flipH="1">
              <a:off x="150016" y="-3077411"/>
              <a:ext cx="670822" cy="314551"/>
            </a:xfrm>
            <a:custGeom>
              <a:avLst/>
              <a:gdLst/>
              <a:ahLst/>
              <a:cxnLst/>
              <a:rect l="l" t="t" r="r" b="b"/>
              <a:pathLst>
                <a:path w="1327628" h="526073">
                  <a:moveTo>
                    <a:pt x="1327629" y="0"/>
                  </a:moveTo>
                  <a:lnTo>
                    <a:pt x="0" y="0"/>
                  </a:lnTo>
                  <a:lnTo>
                    <a:pt x="0" y="526073"/>
                  </a:lnTo>
                  <a:lnTo>
                    <a:pt x="1327629" y="526073"/>
                  </a:lnTo>
                  <a:lnTo>
                    <a:pt x="1327629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12" name="Freeform 29">
              <a:extLst>
                <a:ext uri="{FF2B5EF4-FFF2-40B4-BE49-F238E27FC236}">
                  <a16:creationId xmlns:a16="http://schemas.microsoft.com/office/drawing/2014/main" id="{6992684C-47B9-2376-856A-588104171E9C}"/>
                </a:ext>
              </a:extLst>
            </p:cNvPr>
            <p:cNvSpPr/>
            <p:nvPr/>
          </p:nvSpPr>
          <p:spPr>
            <a:xfrm rot="21338538">
              <a:off x="95098" y="-7843308"/>
              <a:ext cx="1132049" cy="606480"/>
            </a:xfrm>
            <a:custGeom>
              <a:avLst/>
              <a:gdLst/>
              <a:ahLst/>
              <a:cxnLst/>
              <a:rect l="l" t="t" r="r" b="b"/>
              <a:pathLst>
                <a:path w="2240444" h="1014310">
                  <a:moveTo>
                    <a:pt x="0" y="0"/>
                  </a:moveTo>
                  <a:lnTo>
                    <a:pt x="2240444" y="0"/>
                  </a:lnTo>
                  <a:lnTo>
                    <a:pt x="2240444" y="1014310"/>
                  </a:lnTo>
                  <a:lnTo>
                    <a:pt x="0" y="10143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13" name="Freeform 31">
              <a:extLst>
                <a:ext uri="{FF2B5EF4-FFF2-40B4-BE49-F238E27FC236}">
                  <a16:creationId xmlns:a16="http://schemas.microsoft.com/office/drawing/2014/main" id="{7E1CBA0B-8CC6-AFB9-B4D9-EBF7231EA93E}"/>
                </a:ext>
              </a:extLst>
            </p:cNvPr>
            <p:cNvSpPr/>
            <p:nvPr/>
          </p:nvSpPr>
          <p:spPr>
            <a:xfrm rot="748136">
              <a:off x="-630629" y="-4640200"/>
              <a:ext cx="1341645" cy="629102"/>
            </a:xfrm>
            <a:custGeom>
              <a:avLst/>
              <a:gdLst/>
              <a:ahLst/>
              <a:cxnLst/>
              <a:rect l="l" t="t" r="r" b="b"/>
              <a:pathLst>
                <a:path w="2655257" h="1052145">
                  <a:moveTo>
                    <a:pt x="0" y="0"/>
                  </a:moveTo>
                  <a:lnTo>
                    <a:pt x="2655257" y="0"/>
                  </a:lnTo>
                  <a:lnTo>
                    <a:pt x="2655257" y="1052145"/>
                  </a:lnTo>
                  <a:lnTo>
                    <a:pt x="0" y="10521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14" name="Freeform 32">
              <a:extLst>
                <a:ext uri="{FF2B5EF4-FFF2-40B4-BE49-F238E27FC236}">
                  <a16:creationId xmlns:a16="http://schemas.microsoft.com/office/drawing/2014/main" id="{F8A73E39-5E9D-FAA5-5C3C-D19468E4B797}"/>
                </a:ext>
              </a:extLst>
            </p:cNvPr>
            <p:cNvSpPr/>
            <p:nvPr/>
          </p:nvSpPr>
          <p:spPr>
            <a:xfrm rot="20538417">
              <a:off x="536274" y="-2627414"/>
              <a:ext cx="630772" cy="420713"/>
            </a:xfrm>
            <a:custGeom>
              <a:avLst/>
              <a:gdLst/>
              <a:ahLst/>
              <a:cxnLst/>
              <a:rect l="l" t="t" r="r" b="b"/>
              <a:pathLst>
                <a:path w="1248364" h="703624">
                  <a:moveTo>
                    <a:pt x="0" y="0"/>
                  </a:moveTo>
                  <a:lnTo>
                    <a:pt x="1248364" y="0"/>
                  </a:lnTo>
                  <a:lnTo>
                    <a:pt x="1248364" y="703624"/>
                  </a:lnTo>
                  <a:lnTo>
                    <a:pt x="0" y="7036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15" name="Freeform 37">
              <a:extLst>
                <a:ext uri="{FF2B5EF4-FFF2-40B4-BE49-F238E27FC236}">
                  <a16:creationId xmlns:a16="http://schemas.microsoft.com/office/drawing/2014/main" id="{9E9E3294-F663-F3F5-85E2-28161054E15D}"/>
                </a:ext>
              </a:extLst>
            </p:cNvPr>
            <p:cNvSpPr/>
            <p:nvPr/>
          </p:nvSpPr>
          <p:spPr>
            <a:xfrm rot="20886170">
              <a:off x="-1430548" y="-5096724"/>
              <a:ext cx="1038314" cy="556262"/>
            </a:xfrm>
            <a:custGeom>
              <a:avLst/>
              <a:gdLst/>
              <a:ahLst/>
              <a:cxnLst/>
              <a:rect l="l" t="t" r="r" b="b"/>
              <a:pathLst>
                <a:path w="2054933" h="930324">
                  <a:moveTo>
                    <a:pt x="0" y="0"/>
                  </a:moveTo>
                  <a:lnTo>
                    <a:pt x="2054933" y="0"/>
                  </a:lnTo>
                  <a:lnTo>
                    <a:pt x="2054933" y="930324"/>
                  </a:lnTo>
                  <a:lnTo>
                    <a:pt x="0" y="9303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16" name="Freeform 23">
              <a:extLst>
                <a:ext uri="{FF2B5EF4-FFF2-40B4-BE49-F238E27FC236}">
                  <a16:creationId xmlns:a16="http://schemas.microsoft.com/office/drawing/2014/main" id="{7ED91CD1-7E66-21AF-1022-E8AC14D8CAE4}"/>
                </a:ext>
              </a:extLst>
            </p:cNvPr>
            <p:cNvSpPr/>
            <p:nvPr/>
          </p:nvSpPr>
          <p:spPr>
            <a:xfrm rot="748136" flipH="1" flipV="1">
              <a:off x="501286" y="-8151931"/>
              <a:ext cx="609992" cy="213542"/>
            </a:xfrm>
            <a:custGeom>
              <a:avLst/>
              <a:gdLst/>
              <a:ahLst/>
              <a:cxnLst/>
              <a:rect l="l" t="t" r="r" b="b"/>
              <a:pathLst>
                <a:path w="1953470" h="774062">
                  <a:moveTo>
                    <a:pt x="0" y="0"/>
                  </a:moveTo>
                  <a:lnTo>
                    <a:pt x="1953469" y="0"/>
                  </a:lnTo>
                  <a:lnTo>
                    <a:pt x="1953469" y="774063"/>
                  </a:lnTo>
                  <a:lnTo>
                    <a:pt x="0" y="7740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44" name="Google Shape;121;p15">
            <a:extLst>
              <a:ext uri="{FF2B5EF4-FFF2-40B4-BE49-F238E27FC236}">
                <a16:creationId xmlns:a16="http://schemas.microsoft.com/office/drawing/2014/main" id="{556BEA1E-CA45-69D3-6D35-6CCC0E9292DD}"/>
              </a:ext>
            </a:extLst>
          </p:cNvPr>
          <p:cNvSpPr txBox="1"/>
          <p:nvPr/>
        </p:nvSpPr>
        <p:spPr>
          <a:xfrm>
            <a:off x="3192309" y="3915856"/>
            <a:ext cx="1280821" cy="6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ayfair Display" panose="00000500000000000000" pitchFamily="2" charset="0"/>
                <a:ea typeface="Montserrat Medium"/>
                <a:cs typeface="Montserrat Medium"/>
                <a:sym typeface="Montserrat Medium"/>
              </a:rPr>
              <a:t>ead</a:t>
            </a:r>
            <a:endParaRPr kumimoji="0" sz="24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layfair Display" panose="00000500000000000000" pitchFamily="2" charset="0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5B16F1-93ED-007A-8A36-490DDE1B13B9}"/>
              </a:ext>
            </a:extLst>
          </p:cNvPr>
          <p:cNvSpPr/>
          <p:nvPr/>
        </p:nvSpPr>
        <p:spPr>
          <a:xfrm>
            <a:off x="4047033" y="389589"/>
            <a:ext cx="7963062" cy="6890348"/>
          </a:xfrm>
          <a:prstGeom prst="rect">
            <a:avLst/>
          </a:prstGeom>
          <a:ln w="28575">
            <a:solidFill>
              <a:srgbClr val="3380A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3" name="Google Shape;121;p15">
            <a:extLst>
              <a:ext uri="{FF2B5EF4-FFF2-40B4-BE49-F238E27FC236}">
                <a16:creationId xmlns:a16="http://schemas.microsoft.com/office/drawing/2014/main" id="{40936F51-BAA0-2908-B36B-3619F8B893F0}"/>
              </a:ext>
            </a:extLst>
          </p:cNvPr>
          <p:cNvSpPr txBox="1"/>
          <p:nvPr/>
        </p:nvSpPr>
        <p:spPr>
          <a:xfrm>
            <a:off x="4423163" y="1815160"/>
            <a:ext cx="7104442" cy="2802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>
                <a:solidFill>
                  <a:srgbClr val="000000"/>
                </a:solidFill>
                <a:latin typeface="Montserrat" panose="00000500000000000000" pitchFamily="2" charset="0"/>
                <a:ea typeface="Times New Roman Bold"/>
                <a:cs typeface="Times New Roman Bold"/>
                <a:sym typeface="Times New Roman Bold"/>
              </a:rPr>
              <a:t>In the book, the Island is like a country:</a:t>
            </a:r>
          </a:p>
          <a:p>
            <a:r>
              <a:rPr lang="en-US" dirty="0">
                <a:solidFill>
                  <a:srgbClr val="000000"/>
                </a:solidFill>
                <a:latin typeface="Montserrat" panose="00000500000000000000" pitchFamily="2" charset="0"/>
                <a:ea typeface="Times New Roman Bold"/>
                <a:cs typeface="Times New Roman Bold"/>
                <a:sym typeface="Times New Roman Bold"/>
              </a:rPr>
              <a:t>Do you think that the Islanders are showing British Values? Why or why not?</a:t>
            </a:r>
          </a:p>
          <a:p>
            <a:endParaRPr lang="en-US" dirty="0">
              <a:solidFill>
                <a:srgbClr val="000000"/>
              </a:solidFill>
              <a:latin typeface="Montserrat" panose="00000500000000000000" pitchFamily="2" charset="0"/>
              <a:ea typeface="Times New Roman"/>
              <a:cs typeface="Times New Roman Bold"/>
              <a:sym typeface="Times New Roman Bold"/>
            </a:endParaRPr>
          </a:p>
          <a:p>
            <a:r>
              <a:rPr lang="en-US" dirty="0">
                <a:solidFill>
                  <a:srgbClr val="000000"/>
                </a:solidFill>
                <a:latin typeface="Montserrat" panose="00000500000000000000" pitchFamily="2" charset="0"/>
                <a:ea typeface="Times New Roman"/>
                <a:cs typeface="Times New Roman"/>
                <a:sym typeface="Times New Roman"/>
              </a:rPr>
              <a:t>How did the islanders feel about the stranger?</a:t>
            </a:r>
          </a:p>
          <a:p>
            <a:r>
              <a:rPr lang="en-US" dirty="0">
                <a:solidFill>
                  <a:srgbClr val="000000"/>
                </a:solidFill>
                <a:latin typeface="Montserrat" panose="00000500000000000000" pitchFamily="2" charset="0"/>
                <a:ea typeface="Times New Roman"/>
                <a:cs typeface="Times New Roman"/>
                <a:sym typeface="Times New Roman"/>
              </a:rPr>
              <a:t>Why do you think they responded that way?</a:t>
            </a:r>
          </a:p>
          <a:p>
            <a:endParaRPr lang="en-US" dirty="0">
              <a:solidFill>
                <a:srgbClr val="000000"/>
              </a:solidFill>
              <a:latin typeface="Montserrat" panose="00000500000000000000" pitchFamily="2" charset="0"/>
              <a:ea typeface="Times New Roman"/>
              <a:cs typeface="Times New Roman"/>
              <a:sym typeface="Times New Roman"/>
            </a:endParaRPr>
          </a:p>
          <a:p>
            <a:r>
              <a:rPr lang="en-US" dirty="0">
                <a:solidFill>
                  <a:srgbClr val="000000"/>
                </a:solidFill>
                <a:latin typeface="Montserrat" panose="00000500000000000000" pitchFamily="2" charset="0"/>
                <a:ea typeface="Times New Roman"/>
                <a:cs typeface="Times New Roman"/>
                <a:sym typeface="Times New Roman"/>
              </a:rPr>
              <a:t>How would you feel if you were the stranger?</a:t>
            </a:r>
          </a:p>
          <a:p>
            <a:r>
              <a:rPr lang="en-US" dirty="0">
                <a:solidFill>
                  <a:srgbClr val="000000"/>
                </a:solidFill>
                <a:latin typeface="Montserrat" panose="00000500000000000000" pitchFamily="2" charset="0"/>
                <a:ea typeface="Times New Roman"/>
                <a:cs typeface="Times New Roman"/>
                <a:sym typeface="Times New Roman"/>
              </a:rPr>
              <a:t>How would you feel if you were one of the islanders?</a:t>
            </a:r>
          </a:p>
          <a:p>
            <a:endParaRPr lang="en-US" dirty="0">
              <a:solidFill>
                <a:srgbClr val="000000"/>
              </a:solidFill>
              <a:latin typeface="Montserrat" panose="00000500000000000000" pitchFamily="2" charset="0"/>
              <a:ea typeface="Times New Roman"/>
              <a:cs typeface="Times New Roman"/>
              <a:sym typeface="Times New Roman"/>
            </a:endParaRPr>
          </a:p>
          <a:p>
            <a:endParaRPr lang="en-US" dirty="0">
              <a:solidFill>
                <a:srgbClr val="000000"/>
              </a:solidFill>
              <a:latin typeface="Montserrat" panose="00000500000000000000" pitchFamily="2" charset="0"/>
              <a:ea typeface="Times New Roman"/>
              <a:cs typeface="Times New Roman"/>
              <a:sym typeface="Times New Roman"/>
            </a:endParaRPr>
          </a:p>
          <a:p>
            <a:r>
              <a:rPr lang="en-US" i="1" dirty="0">
                <a:solidFill>
                  <a:srgbClr val="3380A3"/>
                </a:solidFill>
                <a:latin typeface="Montserrat" panose="00000500000000000000" pitchFamily="2" charset="0"/>
                <a:ea typeface="Times New Roman"/>
                <a:cs typeface="Times New Roman"/>
                <a:sym typeface="Times New Roman"/>
              </a:rPr>
              <a:t>Sentence starters….</a:t>
            </a:r>
          </a:p>
          <a:p>
            <a:r>
              <a:rPr lang="en-US" i="1" dirty="0">
                <a:solidFill>
                  <a:srgbClr val="3380A3"/>
                </a:solidFill>
                <a:latin typeface="Montserrat" panose="00000500000000000000" pitchFamily="2" charset="0"/>
                <a:ea typeface="Times New Roman"/>
                <a:cs typeface="Times New Roman"/>
                <a:sym typeface="Times New Roman"/>
              </a:rPr>
              <a:t>I think that…</a:t>
            </a:r>
          </a:p>
          <a:p>
            <a:r>
              <a:rPr lang="en-US" i="1" dirty="0">
                <a:solidFill>
                  <a:srgbClr val="3380A3"/>
                </a:solidFill>
                <a:latin typeface="Montserrat" panose="00000500000000000000" pitchFamily="2" charset="0"/>
                <a:ea typeface="Times New Roman"/>
                <a:cs typeface="Times New Roman"/>
                <a:sym typeface="Times New Roman"/>
              </a:rPr>
              <a:t>Adding to this….</a:t>
            </a:r>
          </a:p>
          <a:p>
            <a:r>
              <a:rPr lang="en-US" i="1" dirty="0">
                <a:solidFill>
                  <a:srgbClr val="3380A3"/>
                </a:solidFill>
                <a:latin typeface="Montserrat" panose="00000500000000000000" pitchFamily="2" charset="0"/>
                <a:ea typeface="Times New Roman"/>
                <a:cs typeface="Times New Roman"/>
                <a:sym typeface="Times New Roman"/>
              </a:rPr>
              <a:t>To build on what ____ said…. </a:t>
            </a:r>
          </a:p>
          <a:p>
            <a:endParaRPr lang="en-US" sz="1600" dirty="0">
              <a:solidFill>
                <a:srgbClr val="000000"/>
              </a:solidFill>
              <a:latin typeface="Montserrat" panose="00000500000000000000" pitchFamily="2" charset="0"/>
              <a:ea typeface="Times New Roman Bold"/>
              <a:cs typeface="Times New Roman Bold"/>
              <a:sym typeface="Times New Roman Bold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430F11-EC0D-BFAC-50D3-3B7DA06D6338}"/>
              </a:ext>
            </a:extLst>
          </p:cNvPr>
          <p:cNvSpPr txBox="1"/>
          <p:nvPr/>
        </p:nvSpPr>
        <p:spPr>
          <a:xfrm>
            <a:off x="4088535" y="602782"/>
            <a:ext cx="3435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313E53"/>
                </a:solidFill>
                <a:effectLst/>
                <a:uLnTx/>
                <a:uFillTx/>
                <a:latin typeface="Playfair Display" panose="00000500000000000000" pitchFamily="2" charset="0"/>
                <a:ea typeface="+mn-ea"/>
                <a:cs typeface="+mn-cs"/>
              </a:rPr>
              <a:t>Enjoy the Story</a:t>
            </a:r>
            <a:endParaRPr kumimoji="0" lang="en-GB" sz="3600" b="1" i="0" u="none" strike="noStrike" kern="1200" cap="none" spc="0" normalizeH="0" baseline="0" noProof="0">
              <a:ln>
                <a:noFill/>
              </a:ln>
              <a:solidFill>
                <a:srgbClr val="313E53"/>
              </a:solidFill>
              <a:effectLst/>
              <a:uLnTx/>
              <a:uFillTx/>
              <a:latin typeface="Playfair Display" panose="00000500000000000000" pitchFamily="2" charset="0"/>
              <a:ea typeface="+mn-ea"/>
              <a:cs typeface="+mn-cs"/>
            </a:endParaRPr>
          </a:p>
        </p:txBody>
      </p:sp>
      <p:pic>
        <p:nvPicPr>
          <p:cNvPr id="9" name="Google Shape;119;p15">
            <a:extLst>
              <a:ext uri="{FF2B5EF4-FFF2-40B4-BE49-F238E27FC236}">
                <a16:creationId xmlns:a16="http://schemas.microsoft.com/office/drawing/2014/main" id="{95FE1782-9616-062A-85BC-B0F7E7C6D831}"/>
              </a:ext>
            </a:extLst>
          </p:cNvPr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4183371" y="1304009"/>
            <a:ext cx="3519523" cy="138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A child reading a book&#10;&#10;Description automatically generated">
            <a:extLst>
              <a:ext uri="{FF2B5EF4-FFF2-40B4-BE49-F238E27FC236}">
                <a16:creationId xmlns:a16="http://schemas.microsoft.com/office/drawing/2014/main" id="{385DF06C-E2B0-A320-407E-5FE27FD60FD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0" y="479143"/>
            <a:ext cx="2578395" cy="182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9783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07;p15">
            <a:extLst>
              <a:ext uri="{FF2B5EF4-FFF2-40B4-BE49-F238E27FC236}">
                <a16:creationId xmlns:a16="http://schemas.microsoft.com/office/drawing/2014/main" id="{B4254017-2DB8-139D-DC91-0E441E1FDD14}"/>
              </a:ext>
            </a:extLst>
          </p:cNvPr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646503" y="1413752"/>
            <a:ext cx="1327012" cy="504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05;p15">
            <a:extLst>
              <a:ext uri="{FF2B5EF4-FFF2-40B4-BE49-F238E27FC236}">
                <a16:creationId xmlns:a16="http://schemas.microsoft.com/office/drawing/2014/main" id="{C6234BCD-7F53-66FC-43DE-7636AC273AED}"/>
              </a:ext>
            </a:extLst>
          </p:cNvPr>
          <p:cNvPicPr preferRelativeResize="0"/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1642069" y="2979216"/>
            <a:ext cx="1386425" cy="558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10;p15">
            <a:extLst>
              <a:ext uri="{FF2B5EF4-FFF2-40B4-BE49-F238E27FC236}">
                <a16:creationId xmlns:a16="http://schemas.microsoft.com/office/drawing/2014/main" id="{BB3E63DC-2A19-3A04-8912-1BB344DB7BA9}"/>
              </a:ext>
            </a:extLst>
          </p:cNvPr>
          <p:cNvPicPr preferRelativeResize="0"/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1642069" y="2161929"/>
            <a:ext cx="1344923" cy="564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13;p15">
            <a:extLst>
              <a:ext uri="{FF2B5EF4-FFF2-40B4-BE49-F238E27FC236}">
                <a16:creationId xmlns:a16="http://schemas.microsoft.com/office/drawing/2014/main" id="{78C1F535-12E2-0956-C0B4-E03403EB9EFE}"/>
              </a:ext>
            </a:extLst>
          </p:cNvPr>
          <p:cNvPicPr preferRelativeResize="0"/>
          <p:nvPr/>
        </p:nvPicPr>
        <p:blipFill>
          <a:blip r:embed="rId6">
            <a:alphaModFix amt="50000"/>
          </a:blip>
          <a:stretch>
            <a:fillRect/>
          </a:stretch>
        </p:blipFill>
        <p:spPr>
          <a:xfrm>
            <a:off x="1657611" y="3895929"/>
            <a:ext cx="1329381" cy="52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16;p15">
            <a:extLst>
              <a:ext uri="{FF2B5EF4-FFF2-40B4-BE49-F238E27FC236}">
                <a16:creationId xmlns:a16="http://schemas.microsoft.com/office/drawing/2014/main" id="{D58C4A5D-7D3D-C654-C02D-DF1BCD70CD9E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728238" y="4777194"/>
            <a:ext cx="1624562" cy="55810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C0C5F2E6-3EE8-BAAC-0832-8DC55D972187}"/>
              </a:ext>
            </a:extLst>
          </p:cNvPr>
          <p:cNvGrpSpPr/>
          <p:nvPr/>
        </p:nvGrpSpPr>
        <p:grpSpPr>
          <a:xfrm>
            <a:off x="-2389817" y="-752136"/>
            <a:ext cx="3536973" cy="16382144"/>
            <a:chOff x="-2126387" y="-8825546"/>
            <a:chExt cx="3536973" cy="16382144"/>
          </a:xfrm>
        </p:grpSpPr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06C8DD19-8633-AA82-5D1F-9CA12ED55E73}"/>
                </a:ext>
              </a:extLst>
            </p:cNvPr>
            <p:cNvSpPr/>
            <p:nvPr/>
          </p:nvSpPr>
          <p:spPr>
            <a:xfrm rot="680133">
              <a:off x="-1028587" y="987104"/>
              <a:ext cx="2134389" cy="1281237"/>
            </a:xfrm>
            <a:custGeom>
              <a:avLst/>
              <a:gdLst/>
              <a:ahLst/>
              <a:cxnLst/>
              <a:rect l="l" t="t" r="r" b="b"/>
              <a:pathLst>
                <a:path w="4224181" h="2142812">
                  <a:moveTo>
                    <a:pt x="0" y="0"/>
                  </a:moveTo>
                  <a:lnTo>
                    <a:pt x="4224181" y="0"/>
                  </a:lnTo>
                  <a:lnTo>
                    <a:pt x="4224181" y="2142812"/>
                  </a:lnTo>
                  <a:lnTo>
                    <a:pt x="0" y="21428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2E5D5423-2195-5579-835D-DA20D07B3B15}"/>
                </a:ext>
              </a:extLst>
            </p:cNvPr>
            <p:cNvSpPr/>
            <p:nvPr/>
          </p:nvSpPr>
          <p:spPr>
            <a:xfrm rot="1276108" flipH="1">
              <a:off x="417266" y="611253"/>
              <a:ext cx="984023" cy="494048"/>
            </a:xfrm>
            <a:custGeom>
              <a:avLst/>
              <a:gdLst/>
              <a:ahLst/>
              <a:cxnLst/>
              <a:rect l="l" t="t" r="r" b="b"/>
              <a:pathLst>
                <a:path w="2882504" h="1624684">
                  <a:moveTo>
                    <a:pt x="2882504" y="0"/>
                  </a:moveTo>
                  <a:lnTo>
                    <a:pt x="0" y="0"/>
                  </a:lnTo>
                  <a:lnTo>
                    <a:pt x="0" y="1624684"/>
                  </a:lnTo>
                  <a:lnTo>
                    <a:pt x="2882504" y="1624684"/>
                  </a:lnTo>
                  <a:lnTo>
                    <a:pt x="2882504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24010B0F-B7C5-F0AB-1602-39B18A7751FC}"/>
                </a:ext>
              </a:extLst>
            </p:cNvPr>
            <p:cNvSpPr/>
            <p:nvPr/>
          </p:nvSpPr>
          <p:spPr>
            <a:xfrm rot="20979413">
              <a:off x="-1215809" y="-33827"/>
              <a:ext cx="1038314" cy="556262"/>
            </a:xfrm>
            <a:custGeom>
              <a:avLst/>
              <a:gdLst/>
              <a:ahLst/>
              <a:cxnLst/>
              <a:rect l="l" t="t" r="r" b="b"/>
              <a:pathLst>
                <a:path w="2054933" h="930324">
                  <a:moveTo>
                    <a:pt x="0" y="0"/>
                  </a:moveTo>
                  <a:lnTo>
                    <a:pt x="2054933" y="0"/>
                  </a:lnTo>
                  <a:lnTo>
                    <a:pt x="2054933" y="930324"/>
                  </a:lnTo>
                  <a:lnTo>
                    <a:pt x="0" y="9303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78A1993F-AB35-C14F-2DEF-8F8A18C2B213}"/>
                </a:ext>
              </a:extLst>
            </p:cNvPr>
            <p:cNvSpPr/>
            <p:nvPr/>
          </p:nvSpPr>
          <p:spPr>
            <a:xfrm rot="2072465">
              <a:off x="-374661" y="2673099"/>
              <a:ext cx="903788" cy="484192"/>
            </a:xfrm>
            <a:custGeom>
              <a:avLst/>
              <a:gdLst/>
              <a:ahLst/>
              <a:cxnLst/>
              <a:rect l="l" t="t" r="r" b="b"/>
              <a:pathLst>
                <a:path w="1788692" h="809790">
                  <a:moveTo>
                    <a:pt x="0" y="0"/>
                  </a:moveTo>
                  <a:lnTo>
                    <a:pt x="1788692" y="0"/>
                  </a:lnTo>
                  <a:lnTo>
                    <a:pt x="1788692" y="809790"/>
                  </a:lnTo>
                  <a:lnTo>
                    <a:pt x="0" y="8097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Freeform 12">
              <a:extLst>
                <a:ext uri="{FF2B5EF4-FFF2-40B4-BE49-F238E27FC236}">
                  <a16:creationId xmlns:a16="http://schemas.microsoft.com/office/drawing/2014/main" id="{FEDE5B13-ECA9-A7E4-92DD-60C49A0033FD}"/>
                </a:ext>
              </a:extLst>
            </p:cNvPr>
            <p:cNvSpPr/>
            <p:nvPr/>
          </p:nvSpPr>
          <p:spPr>
            <a:xfrm rot="21099091">
              <a:off x="-689627" y="3139959"/>
              <a:ext cx="1456468" cy="971437"/>
            </a:xfrm>
            <a:custGeom>
              <a:avLst/>
              <a:gdLst/>
              <a:ahLst/>
              <a:cxnLst/>
              <a:rect l="l" t="t" r="r" b="b"/>
              <a:pathLst>
                <a:path w="2882504" h="1624684">
                  <a:moveTo>
                    <a:pt x="0" y="0"/>
                  </a:moveTo>
                  <a:lnTo>
                    <a:pt x="2882504" y="0"/>
                  </a:lnTo>
                  <a:lnTo>
                    <a:pt x="2882504" y="1624684"/>
                  </a:lnTo>
                  <a:lnTo>
                    <a:pt x="0" y="16246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Freeform 13">
              <a:extLst>
                <a:ext uri="{FF2B5EF4-FFF2-40B4-BE49-F238E27FC236}">
                  <a16:creationId xmlns:a16="http://schemas.microsoft.com/office/drawing/2014/main" id="{C26AFE85-DC70-8B9A-4DD4-3DC42DB3777C}"/>
                </a:ext>
              </a:extLst>
            </p:cNvPr>
            <p:cNvSpPr/>
            <p:nvPr/>
          </p:nvSpPr>
          <p:spPr>
            <a:xfrm rot="305764" flipH="1">
              <a:off x="-1942078" y="4231229"/>
              <a:ext cx="2134389" cy="1281237"/>
            </a:xfrm>
            <a:custGeom>
              <a:avLst/>
              <a:gdLst/>
              <a:ahLst/>
              <a:cxnLst/>
              <a:rect l="l" t="t" r="r" b="b"/>
              <a:pathLst>
                <a:path w="4224181" h="2142812">
                  <a:moveTo>
                    <a:pt x="4224181" y="0"/>
                  </a:moveTo>
                  <a:lnTo>
                    <a:pt x="0" y="0"/>
                  </a:lnTo>
                  <a:lnTo>
                    <a:pt x="0" y="2142812"/>
                  </a:lnTo>
                  <a:lnTo>
                    <a:pt x="4224181" y="2142812"/>
                  </a:lnTo>
                  <a:lnTo>
                    <a:pt x="4224181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Freeform 14">
              <a:extLst>
                <a:ext uri="{FF2B5EF4-FFF2-40B4-BE49-F238E27FC236}">
                  <a16:creationId xmlns:a16="http://schemas.microsoft.com/office/drawing/2014/main" id="{446A607F-5942-7E4B-9A07-F79526A597CC}"/>
                </a:ext>
              </a:extLst>
            </p:cNvPr>
            <p:cNvSpPr/>
            <p:nvPr/>
          </p:nvSpPr>
          <p:spPr>
            <a:xfrm rot="18477959" flipH="1">
              <a:off x="-319400" y="-640505"/>
              <a:ext cx="1723516" cy="820918"/>
            </a:xfrm>
            <a:custGeom>
              <a:avLst/>
              <a:gdLst/>
              <a:ahLst/>
              <a:cxnLst/>
              <a:rect l="l" t="t" r="r" b="b"/>
              <a:pathLst>
                <a:path w="2882504" h="1624684">
                  <a:moveTo>
                    <a:pt x="2882504" y="0"/>
                  </a:moveTo>
                  <a:lnTo>
                    <a:pt x="0" y="0"/>
                  </a:lnTo>
                  <a:lnTo>
                    <a:pt x="0" y="1624684"/>
                  </a:lnTo>
                  <a:lnTo>
                    <a:pt x="2882504" y="1624684"/>
                  </a:lnTo>
                  <a:lnTo>
                    <a:pt x="2882504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Freeform 16">
              <a:extLst>
                <a:ext uri="{FF2B5EF4-FFF2-40B4-BE49-F238E27FC236}">
                  <a16:creationId xmlns:a16="http://schemas.microsoft.com/office/drawing/2014/main" id="{16A0D48D-8051-DBE4-ECF0-02DD5F9CFF38}"/>
                </a:ext>
              </a:extLst>
            </p:cNvPr>
            <p:cNvSpPr/>
            <p:nvPr/>
          </p:nvSpPr>
          <p:spPr>
            <a:xfrm rot="21039327">
              <a:off x="-175899" y="5501848"/>
              <a:ext cx="1069239" cy="501370"/>
            </a:xfrm>
            <a:custGeom>
              <a:avLst/>
              <a:gdLst/>
              <a:ahLst/>
              <a:cxnLst/>
              <a:rect l="l" t="t" r="r" b="b"/>
              <a:pathLst>
                <a:path w="2116137" h="838519">
                  <a:moveTo>
                    <a:pt x="0" y="0"/>
                  </a:moveTo>
                  <a:lnTo>
                    <a:pt x="2116137" y="0"/>
                  </a:lnTo>
                  <a:lnTo>
                    <a:pt x="2116137" y="838519"/>
                  </a:lnTo>
                  <a:lnTo>
                    <a:pt x="0" y="8385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F39C54FC-47F9-5FC7-10E7-6B482C066606}"/>
                </a:ext>
              </a:extLst>
            </p:cNvPr>
            <p:cNvSpPr/>
            <p:nvPr/>
          </p:nvSpPr>
          <p:spPr>
            <a:xfrm rot="19833555" flipH="1">
              <a:off x="186933" y="4765117"/>
              <a:ext cx="974797" cy="585154"/>
            </a:xfrm>
            <a:custGeom>
              <a:avLst/>
              <a:gdLst/>
              <a:ahLst/>
              <a:cxnLst/>
              <a:rect l="l" t="t" r="r" b="b"/>
              <a:pathLst>
                <a:path w="1929226" h="978644">
                  <a:moveTo>
                    <a:pt x="1929227" y="0"/>
                  </a:moveTo>
                  <a:lnTo>
                    <a:pt x="0" y="0"/>
                  </a:lnTo>
                  <a:lnTo>
                    <a:pt x="0" y="978644"/>
                  </a:lnTo>
                  <a:lnTo>
                    <a:pt x="1929227" y="978644"/>
                  </a:lnTo>
                  <a:lnTo>
                    <a:pt x="1929227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DE306841-674C-12EB-6D73-8759658CE91D}"/>
                </a:ext>
              </a:extLst>
            </p:cNvPr>
            <p:cNvSpPr/>
            <p:nvPr/>
          </p:nvSpPr>
          <p:spPr>
            <a:xfrm rot="1952506">
              <a:off x="-1166832" y="-1087482"/>
              <a:ext cx="1396550" cy="748183"/>
            </a:xfrm>
            <a:custGeom>
              <a:avLst/>
              <a:gdLst/>
              <a:ahLst/>
              <a:cxnLst/>
              <a:rect l="l" t="t" r="r" b="b"/>
              <a:pathLst>
                <a:path w="2763920" h="1251302">
                  <a:moveTo>
                    <a:pt x="0" y="0"/>
                  </a:moveTo>
                  <a:lnTo>
                    <a:pt x="2763920" y="0"/>
                  </a:lnTo>
                  <a:lnTo>
                    <a:pt x="2763920" y="1251302"/>
                  </a:lnTo>
                  <a:lnTo>
                    <a:pt x="0" y="12513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4F761D1C-26AA-4673-0DE2-0C8BA30E8900}"/>
                </a:ext>
              </a:extLst>
            </p:cNvPr>
            <p:cNvSpPr/>
            <p:nvPr/>
          </p:nvSpPr>
          <p:spPr>
            <a:xfrm rot="21338538">
              <a:off x="33400" y="4115736"/>
              <a:ext cx="1132049" cy="606480"/>
            </a:xfrm>
            <a:custGeom>
              <a:avLst/>
              <a:gdLst/>
              <a:ahLst/>
              <a:cxnLst/>
              <a:rect l="l" t="t" r="r" b="b"/>
              <a:pathLst>
                <a:path w="2240444" h="1014310">
                  <a:moveTo>
                    <a:pt x="0" y="0"/>
                  </a:moveTo>
                  <a:lnTo>
                    <a:pt x="2240444" y="0"/>
                  </a:lnTo>
                  <a:lnTo>
                    <a:pt x="2240444" y="1014310"/>
                  </a:lnTo>
                  <a:lnTo>
                    <a:pt x="0" y="10143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1007EAB9-4122-3A5B-0A5B-9916E38CA9C1}"/>
                </a:ext>
              </a:extLst>
            </p:cNvPr>
            <p:cNvSpPr/>
            <p:nvPr/>
          </p:nvSpPr>
          <p:spPr>
            <a:xfrm rot="748136">
              <a:off x="895779" y="156160"/>
              <a:ext cx="514807" cy="224273"/>
            </a:xfrm>
            <a:custGeom>
              <a:avLst/>
              <a:gdLst/>
              <a:ahLst/>
              <a:cxnLst/>
              <a:rect l="l" t="t" r="r" b="b"/>
              <a:pathLst>
                <a:path w="1953470" h="774062">
                  <a:moveTo>
                    <a:pt x="0" y="0"/>
                  </a:moveTo>
                  <a:lnTo>
                    <a:pt x="1953469" y="0"/>
                  </a:lnTo>
                  <a:lnTo>
                    <a:pt x="1953469" y="774063"/>
                  </a:lnTo>
                  <a:lnTo>
                    <a:pt x="0" y="7740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900B06BE-80B3-3B8A-156D-A2E77ACA4A0F}"/>
                </a:ext>
              </a:extLst>
            </p:cNvPr>
            <p:cNvSpPr/>
            <p:nvPr/>
          </p:nvSpPr>
          <p:spPr>
            <a:xfrm rot="20979413">
              <a:off x="-73822" y="-1373282"/>
              <a:ext cx="1038314" cy="556262"/>
            </a:xfrm>
            <a:custGeom>
              <a:avLst/>
              <a:gdLst/>
              <a:ahLst/>
              <a:cxnLst/>
              <a:rect l="l" t="t" r="r" b="b"/>
              <a:pathLst>
                <a:path w="2054933" h="930324">
                  <a:moveTo>
                    <a:pt x="0" y="0"/>
                  </a:moveTo>
                  <a:lnTo>
                    <a:pt x="2054933" y="0"/>
                  </a:lnTo>
                  <a:lnTo>
                    <a:pt x="2054933" y="930324"/>
                  </a:lnTo>
                  <a:lnTo>
                    <a:pt x="0" y="9303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DEA5C5FB-7B9D-CAE7-19EC-2875E41C4762}"/>
                </a:ext>
              </a:extLst>
            </p:cNvPr>
            <p:cNvSpPr/>
            <p:nvPr/>
          </p:nvSpPr>
          <p:spPr>
            <a:xfrm rot="187462" flipH="1">
              <a:off x="453409" y="2764283"/>
              <a:ext cx="670822" cy="314551"/>
            </a:xfrm>
            <a:custGeom>
              <a:avLst/>
              <a:gdLst/>
              <a:ahLst/>
              <a:cxnLst/>
              <a:rect l="l" t="t" r="r" b="b"/>
              <a:pathLst>
                <a:path w="1327628" h="526073">
                  <a:moveTo>
                    <a:pt x="1327629" y="0"/>
                  </a:moveTo>
                  <a:lnTo>
                    <a:pt x="0" y="0"/>
                  </a:lnTo>
                  <a:lnTo>
                    <a:pt x="0" y="526073"/>
                  </a:lnTo>
                  <a:lnTo>
                    <a:pt x="1327629" y="526073"/>
                  </a:lnTo>
                  <a:lnTo>
                    <a:pt x="1327629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Freeform 31">
              <a:extLst>
                <a:ext uri="{FF2B5EF4-FFF2-40B4-BE49-F238E27FC236}">
                  <a16:creationId xmlns:a16="http://schemas.microsoft.com/office/drawing/2014/main" id="{1605F076-1488-A2EF-27AD-F9978BCCA146}"/>
                </a:ext>
              </a:extLst>
            </p:cNvPr>
            <p:cNvSpPr/>
            <p:nvPr/>
          </p:nvSpPr>
          <p:spPr>
            <a:xfrm rot="748136">
              <a:off x="-102924" y="2087005"/>
              <a:ext cx="954758" cy="480597"/>
            </a:xfrm>
            <a:custGeom>
              <a:avLst/>
              <a:gdLst/>
              <a:ahLst/>
              <a:cxnLst/>
              <a:rect l="l" t="t" r="r" b="b"/>
              <a:pathLst>
                <a:path w="2655257" h="1052145">
                  <a:moveTo>
                    <a:pt x="0" y="0"/>
                  </a:moveTo>
                  <a:lnTo>
                    <a:pt x="2655257" y="0"/>
                  </a:lnTo>
                  <a:lnTo>
                    <a:pt x="2655257" y="1052145"/>
                  </a:lnTo>
                  <a:lnTo>
                    <a:pt x="0" y="10521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Freeform 32">
              <a:extLst>
                <a:ext uri="{FF2B5EF4-FFF2-40B4-BE49-F238E27FC236}">
                  <a16:creationId xmlns:a16="http://schemas.microsoft.com/office/drawing/2014/main" id="{6642AA50-BA9F-8CD0-FE7D-95C9BFCDEBA1}"/>
                </a:ext>
              </a:extLst>
            </p:cNvPr>
            <p:cNvSpPr/>
            <p:nvPr/>
          </p:nvSpPr>
          <p:spPr>
            <a:xfrm rot="20538417">
              <a:off x="-373907" y="591393"/>
              <a:ext cx="630772" cy="420713"/>
            </a:xfrm>
            <a:custGeom>
              <a:avLst/>
              <a:gdLst/>
              <a:ahLst/>
              <a:cxnLst/>
              <a:rect l="l" t="t" r="r" b="b"/>
              <a:pathLst>
                <a:path w="1248364" h="703624">
                  <a:moveTo>
                    <a:pt x="0" y="0"/>
                  </a:moveTo>
                  <a:lnTo>
                    <a:pt x="1248364" y="0"/>
                  </a:lnTo>
                  <a:lnTo>
                    <a:pt x="1248364" y="703624"/>
                  </a:lnTo>
                  <a:lnTo>
                    <a:pt x="0" y="7036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Freeform 34">
              <a:extLst>
                <a:ext uri="{FF2B5EF4-FFF2-40B4-BE49-F238E27FC236}">
                  <a16:creationId xmlns:a16="http://schemas.microsoft.com/office/drawing/2014/main" id="{B848716A-F5B5-6784-4DB6-5ACD30D0D491}"/>
                </a:ext>
              </a:extLst>
            </p:cNvPr>
            <p:cNvSpPr/>
            <p:nvPr/>
          </p:nvSpPr>
          <p:spPr>
            <a:xfrm rot="680133">
              <a:off x="-1469711" y="6275361"/>
              <a:ext cx="2134389" cy="1281237"/>
            </a:xfrm>
            <a:custGeom>
              <a:avLst/>
              <a:gdLst/>
              <a:ahLst/>
              <a:cxnLst/>
              <a:rect l="l" t="t" r="r" b="b"/>
              <a:pathLst>
                <a:path w="4224181" h="2142812">
                  <a:moveTo>
                    <a:pt x="0" y="0"/>
                  </a:moveTo>
                  <a:lnTo>
                    <a:pt x="4224181" y="0"/>
                  </a:lnTo>
                  <a:lnTo>
                    <a:pt x="4224181" y="2142811"/>
                  </a:lnTo>
                  <a:lnTo>
                    <a:pt x="0" y="21428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E4E1031B-592D-1F2E-836C-467AB7E010AD}"/>
                </a:ext>
              </a:extLst>
            </p:cNvPr>
            <p:cNvSpPr/>
            <p:nvPr/>
          </p:nvSpPr>
          <p:spPr>
            <a:xfrm rot="743855">
              <a:off x="156675" y="6155319"/>
              <a:ext cx="1038314" cy="556262"/>
            </a:xfrm>
            <a:custGeom>
              <a:avLst/>
              <a:gdLst/>
              <a:ahLst/>
              <a:cxnLst/>
              <a:rect l="l" t="t" r="r" b="b"/>
              <a:pathLst>
                <a:path w="2054933" h="930324">
                  <a:moveTo>
                    <a:pt x="0" y="0"/>
                  </a:moveTo>
                  <a:lnTo>
                    <a:pt x="2054932" y="0"/>
                  </a:lnTo>
                  <a:lnTo>
                    <a:pt x="2054932" y="930325"/>
                  </a:lnTo>
                  <a:lnTo>
                    <a:pt x="0" y="9303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0C3FE51F-2BA3-D203-D887-14AEE163DEBB}"/>
                </a:ext>
              </a:extLst>
            </p:cNvPr>
            <p:cNvSpPr/>
            <p:nvPr/>
          </p:nvSpPr>
          <p:spPr>
            <a:xfrm rot="680133">
              <a:off x="-1410993" y="-6186667"/>
              <a:ext cx="1370090" cy="804917"/>
            </a:xfrm>
            <a:custGeom>
              <a:avLst/>
              <a:gdLst/>
              <a:ahLst/>
              <a:cxnLst/>
              <a:rect l="l" t="t" r="r" b="b"/>
              <a:pathLst>
                <a:path w="4224181" h="2142812">
                  <a:moveTo>
                    <a:pt x="0" y="0"/>
                  </a:moveTo>
                  <a:lnTo>
                    <a:pt x="4224181" y="0"/>
                  </a:lnTo>
                  <a:lnTo>
                    <a:pt x="4224181" y="2142812"/>
                  </a:lnTo>
                  <a:lnTo>
                    <a:pt x="0" y="21428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39DCE56C-2DD6-D7B2-EDF0-8F20BA2517D2}"/>
                </a:ext>
              </a:extLst>
            </p:cNvPr>
            <p:cNvSpPr/>
            <p:nvPr/>
          </p:nvSpPr>
          <p:spPr>
            <a:xfrm rot="1276108" flipH="1">
              <a:off x="-372157" y="-7329605"/>
              <a:ext cx="1456468" cy="971437"/>
            </a:xfrm>
            <a:custGeom>
              <a:avLst/>
              <a:gdLst/>
              <a:ahLst/>
              <a:cxnLst/>
              <a:rect l="l" t="t" r="r" b="b"/>
              <a:pathLst>
                <a:path w="2882504" h="1624684">
                  <a:moveTo>
                    <a:pt x="2882504" y="0"/>
                  </a:moveTo>
                  <a:lnTo>
                    <a:pt x="0" y="0"/>
                  </a:lnTo>
                  <a:lnTo>
                    <a:pt x="0" y="1624684"/>
                  </a:lnTo>
                  <a:lnTo>
                    <a:pt x="2882504" y="1624684"/>
                  </a:lnTo>
                  <a:lnTo>
                    <a:pt x="2882504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id="{E62EC2A7-0E0A-7A74-9F5D-01312AF7C86B}"/>
                </a:ext>
              </a:extLst>
            </p:cNvPr>
            <p:cNvSpPr/>
            <p:nvPr/>
          </p:nvSpPr>
          <p:spPr>
            <a:xfrm rot="3407332">
              <a:off x="-668654" y="-6435223"/>
              <a:ext cx="679436" cy="335099"/>
            </a:xfrm>
            <a:custGeom>
              <a:avLst/>
              <a:gdLst/>
              <a:ahLst/>
              <a:cxnLst/>
              <a:rect l="l" t="t" r="r" b="b"/>
              <a:pathLst>
                <a:path w="2054933" h="930324">
                  <a:moveTo>
                    <a:pt x="0" y="0"/>
                  </a:moveTo>
                  <a:lnTo>
                    <a:pt x="2054933" y="0"/>
                  </a:lnTo>
                  <a:lnTo>
                    <a:pt x="2054933" y="930324"/>
                  </a:lnTo>
                  <a:lnTo>
                    <a:pt x="0" y="9303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Freeform 11">
              <a:extLst>
                <a:ext uri="{FF2B5EF4-FFF2-40B4-BE49-F238E27FC236}">
                  <a16:creationId xmlns:a16="http://schemas.microsoft.com/office/drawing/2014/main" id="{A3185C49-4CC9-C25F-4D45-1BB273B9281C}"/>
                </a:ext>
              </a:extLst>
            </p:cNvPr>
            <p:cNvSpPr/>
            <p:nvPr/>
          </p:nvSpPr>
          <p:spPr>
            <a:xfrm rot="2072465">
              <a:off x="-1336224" y="-4249746"/>
              <a:ext cx="903788" cy="484192"/>
            </a:xfrm>
            <a:custGeom>
              <a:avLst/>
              <a:gdLst/>
              <a:ahLst/>
              <a:cxnLst/>
              <a:rect l="l" t="t" r="r" b="b"/>
              <a:pathLst>
                <a:path w="1788692" h="809790">
                  <a:moveTo>
                    <a:pt x="0" y="0"/>
                  </a:moveTo>
                  <a:lnTo>
                    <a:pt x="1788692" y="0"/>
                  </a:lnTo>
                  <a:lnTo>
                    <a:pt x="1788692" y="809790"/>
                  </a:lnTo>
                  <a:lnTo>
                    <a:pt x="0" y="8097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Freeform 12">
              <a:extLst>
                <a:ext uri="{FF2B5EF4-FFF2-40B4-BE49-F238E27FC236}">
                  <a16:creationId xmlns:a16="http://schemas.microsoft.com/office/drawing/2014/main" id="{9D5E025B-4E87-B609-4D30-CEC7F1E74AF4}"/>
                </a:ext>
              </a:extLst>
            </p:cNvPr>
            <p:cNvSpPr/>
            <p:nvPr/>
          </p:nvSpPr>
          <p:spPr>
            <a:xfrm rot="21099091">
              <a:off x="-405751" y="-5705829"/>
              <a:ext cx="1456468" cy="971437"/>
            </a:xfrm>
            <a:custGeom>
              <a:avLst/>
              <a:gdLst/>
              <a:ahLst/>
              <a:cxnLst/>
              <a:rect l="l" t="t" r="r" b="b"/>
              <a:pathLst>
                <a:path w="2882504" h="1624684">
                  <a:moveTo>
                    <a:pt x="0" y="0"/>
                  </a:moveTo>
                  <a:lnTo>
                    <a:pt x="2882504" y="0"/>
                  </a:lnTo>
                  <a:lnTo>
                    <a:pt x="2882504" y="1624684"/>
                  </a:lnTo>
                  <a:lnTo>
                    <a:pt x="0" y="16246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62" name="Freeform 13">
              <a:extLst>
                <a:ext uri="{FF2B5EF4-FFF2-40B4-BE49-F238E27FC236}">
                  <a16:creationId xmlns:a16="http://schemas.microsoft.com/office/drawing/2014/main" id="{8E644C77-C7DC-11A3-0C36-350A2B2CA519}"/>
                </a:ext>
              </a:extLst>
            </p:cNvPr>
            <p:cNvSpPr/>
            <p:nvPr/>
          </p:nvSpPr>
          <p:spPr>
            <a:xfrm rot="305764" flipH="1">
              <a:off x="-2126387" y="-3882706"/>
              <a:ext cx="2134389" cy="1281237"/>
            </a:xfrm>
            <a:custGeom>
              <a:avLst/>
              <a:gdLst/>
              <a:ahLst/>
              <a:cxnLst/>
              <a:rect l="l" t="t" r="r" b="b"/>
              <a:pathLst>
                <a:path w="4224181" h="2142812">
                  <a:moveTo>
                    <a:pt x="4224181" y="0"/>
                  </a:moveTo>
                  <a:lnTo>
                    <a:pt x="0" y="0"/>
                  </a:lnTo>
                  <a:lnTo>
                    <a:pt x="0" y="2142812"/>
                  </a:lnTo>
                  <a:lnTo>
                    <a:pt x="4224181" y="2142812"/>
                  </a:lnTo>
                  <a:lnTo>
                    <a:pt x="4224181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72" name="Freeform 14">
              <a:extLst>
                <a:ext uri="{FF2B5EF4-FFF2-40B4-BE49-F238E27FC236}">
                  <a16:creationId xmlns:a16="http://schemas.microsoft.com/office/drawing/2014/main" id="{B6B8BF38-512C-F84F-E676-C296C7EFB111}"/>
                </a:ext>
              </a:extLst>
            </p:cNvPr>
            <p:cNvSpPr/>
            <p:nvPr/>
          </p:nvSpPr>
          <p:spPr>
            <a:xfrm rot="18477959" flipH="1">
              <a:off x="-1064575" y="-8374247"/>
              <a:ext cx="1723516" cy="820918"/>
            </a:xfrm>
            <a:custGeom>
              <a:avLst/>
              <a:gdLst/>
              <a:ahLst/>
              <a:cxnLst/>
              <a:rect l="l" t="t" r="r" b="b"/>
              <a:pathLst>
                <a:path w="2882504" h="1624684">
                  <a:moveTo>
                    <a:pt x="2882504" y="0"/>
                  </a:moveTo>
                  <a:lnTo>
                    <a:pt x="0" y="0"/>
                  </a:lnTo>
                  <a:lnTo>
                    <a:pt x="0" y="1624684"/>
                  </a:lnTo>
                  <a:lnTo>
                    <a:pt x="2882504" y="1624684"/>
                  </a:lnTo>
                  <a:lnTo>
                    <a:pt x="2882504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73" name="Freeform 16">
              <a:extLst>
                <a:ext uri="{FF2B5EF4-FFF2-40B4-BE49-F238E27FC236}">
                  <a16:creationId xmlns:a16="http://schemas.microsoft.com/office/drawing/2014/main" id="{D0834BD4-D939-84EA-923E-DDAFEC649AD4}"/>
                </a:ext>
              </a:extLst>
            </p:cNvPr>
            <p:cNvSpPr/>
            <p:nvPr/>
          </p:nvSpPr>
          <p:spPr>
            <a:xfrm rot="21039327">
              <a:off x="-812367" y="-1784377"/>
              <a:ext cx="1069239" cy="501370"/>
            </a:xfrm>
            <a:custGeom>
              <a:avLst/>
              <a:gdLst/>
              <a:ahLst/>
              <a:cxnLst/>
              <a:rect l="l" t="t" r="r" b="b"/>
              <a:pathLst>
                <a:path w="2116137" h="838519">
                  <a:moveTo>
                    <a:pt x="0" y="0"/>
                  </a:moveTo>
                  <a:lnTo>
                    <a:pt x="2116137" y="0"/>
                  </a:lnTo>
                  <a:lnTo>
                    <a:pt x="2116137" y="838519"/>
                  </a:lnTo>
                  <a:lnTo>
                    <a:pt x="0" y="8385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75" name="Freeform 18">
              <a:extLst>
                <a:ext uri="{FF2B5EF4-FFF2-40B4-BE49-F238E27FC236}">
                  <a16:creationId xmlns:a16="http://schemas.microsoft.com/office/drawing/2014/main" id="{C59EE7F3-71D9-B4AD-5680-F5A7E2BB420B}"/>
                </a:ext>
              </a:extLst>
            </p:cNvPr>
            <p:cNvSpPr/>
            <p:nvPr/>
          </p:nvSpPr>
          <p:spPr>
            <a:xfrm rot="19833555" flipH="1">
              <a:off x="285180" y="-2034559"/>
              <a:ext cx="974797" cy="585154"/>
            </a:xfrm>
            <a:custGeom>
              <a:avLst/>
              <a:gdLst/>
              <a:ahLst/>
              <a:cxnLst/>
              <a:rect l="l" t="t" r="r" b="b"/>
              <a:pathLst>
                <a:path w="1929226" h="978644">
                  <a:moveTo>
                    <a:pt x="1929227" y="0"/>
                  </a:moveTo>
                  <a:lnTo>
                    <a:pt x="0" y="0"/>
                  </a:lnTo>
                  <a:lnTo>
                    <a:pt x="0" y="978644"/>
                  </a:lnTo>
                  <a:lnTo>
                    <a:pt x="1929227" y="978644"/>
                  </a:lnTo>
                  <a:lnTo>
                    <a:pt x="1929227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4" name="Freeform 20">
              <a:extLst>
                <a:ext uri="{FF2B5EF4-FFF2-40B4-BE49-F238E27FC236}">
                  <a16:creationId xmlns:a16="http://schemas.microsoft.com/office/drawing/2014/main" id="{BE23E591-F316-3495-BEF7-B8591659CFAE}"/>
                </a:ext>
              </a:extLst>
            </p:cNvPr>
            <p:cNvSpPr/>
            <p:nvPr/>
          </p:nvSpPr>
          <p:spPr>
            <a:xfrm rot="1952506">
              <a:off x="-1890666" y="-8708253"/>
              <a:ext cx="1396550" cy="748183"/>
            </a:xfrm>
            <a:custGeom>
              <a:avLst/>
              <a:gdLst/>
              <a:ahLst/>
              <a:cxnLst/>
              <a:rect l="l" t="t" r="r" b="b"/>
              <a:pathLst>
                <a:path w="2763920" h="1251302">
                  <a:moveTo>
                    <a:pt x="0" y="0"/>
                  </a:moveTo>
                  <a:lnTo>
                    <a:pt x="2763920" y="0"/>
                  </a:lnTo>
                  <a:lnTo>
                    <a:pt x="2763920" y="1251302"/>
                  </a:lnTo>
                  <a:lnTo>
                    <a:pt x="0" y="12513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7" name="Freeform 22">
              <a:extLst>
                <a:ext uri="{FF2B5EF4-FFF2-40B4-BE49-F238E27FC236}">
                  <a16:creationId xmlns:a16="http://schemas.microsoft.com/office/drawing/2014/main" id="{24DEB7C1-8615-5519-F85D-A1C6C628F5AE}"/>
                </a:ext>
              </a:extLst>
            </p:cNvPr>
            <p:cNvSpPr/>
            <p:nvPr/>
          </p:nvSpPr>
          <p:spPr>
            <a:xfrm rot="21338538">
              <a:off x="-641257" y="-2571291"/>
              <a:ext cx="1132049" cy="606480"/>
            </a:xfrm>
            <a:custGeom>
              <a:avLst/>
              <a:gdLst/>
              <a:ahLst/>
              <a:cxnLst/>
              <a:rect l="l" t="t" r="r" b="b"/>
              <a:pathLst>
                <a:path w="2240444" h="1014310">
                  <a:moveTo>
                    <a:pt x="0" y="0"/>
                  </a:moveTo>
                  <a:lnTo>
                    <a:pt x="2240444" y="0"/>
                  </a:lnTo>
                  <a:lnTo>
                    <a:pt x="2240444" y="1014310"/>
                  </a:lnTo>
                  <a:lnTo>
                    <a:pt x="0" y="10143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8" name="Freeform 23">
              <a:extLst>
                <a:ext uri="{FF2B5EF4-FFF2-40B4-BE49-F238E27FC236}">
                  <a16:creationId xmlns:a16="http://schemas.microsoft.com/office/drawing/2014/main" id="{0D8BBF90-44B7-21E8-31E9-6342C5D6092B}"/>
                </a:ext>
              </a:extLst>
            </p:cNvPr>
            <p:cNvSpPr/>
            <p:nvPr/>
          </p:nvSpPr>
          <p:spPr>
            <a:xfrm rot="748136">
              <a:off x="36750" y="-6155333"/>
              <a:ext cx="817171" cy="373284"/>
            </a:xfrm>
            <a:custGeom>
              <a:avLst/>
              <a:gdLst/>
              <a:ahLst/>
              <a:cxnLst/>
              <a:rect l="l" t="t" r="r" b="b"/>
              <a:pathLst>
                <a:path w="1953470" h="774062">
                  <a:moveTo>
                    <a:pt x="0" y="0"/>
                  </a:moveTo>
                  <a:lnTo>
                    <a:pt x="1953469" y="0"/>
                  </a:lnTo>
                  <a:lnTo>
                    <a:pt x="1953469" y="774063"/>
                  </a:lnTo>
                  <a:lnTo>
                    <a:pt x="0" y="7740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9" name="Freeform 24">
              <a:extLst>
                <a:ext uri="{FF2B5EF4-FFF2-40B4-BE49-F238E27FC236}">
                  <a16:creationId xmlns:a16="http://schemas.microsoft.com/office/drawing/2014/main" id="{EE7F1B88-C005-A0D1-AC39-790E32CCA566}"/>
                </a:ext>
              </a:extLst>
            </p:cNvPr>
            <p:cNvSpPr/>
            <p:nvPr/>
          </p:nvSpPr>
          <p:spPr>
            <a:xfrm rot="20979413">
              <a:off x="-1523530" y="-7060888"/>
              <a:ext cx="1038314" cy="556262"/>
            </a:xfrm>
            <a:custGeom>
              <a:avLst/>
              <a:gdLst/>
              <a:ahLst/>
              <a:cxnLst/>
              <a:rect l="l" t="t" r="r" b="b"/>
              <a:pathLst>
                <a:path w="2054933" h="930324">
                  <a:moveTo>
                    <a:pt x="0" y="0"/>
                  </a:moveTo>
                  <a:lnTo>
                    <a:pt x="2054933" y="0"/>
                  </a:lnTo>
                  <a:lnTo>
                    <a:pt x="2054933" y="930324"/>
                  </a:lnTo>
                  <a:lnTo>
                    <a:pt x="0" y="9303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0" name="Freeform 26">
              <a:extLst>
                <a:ext uri="{FF2B5EF4-FFF2-40B4-BE49-F238E27FC236}">
                  <a16:creationId xmlns:a16="http://schemas.microsoft.com/office/drawing/2014/main" id="{F824BE36-3AAE-1481-5C5A-6EFBAE3EB16C}"/>
                </a:ext>
              </a:extLst>
            </p:cNvPr>
            <p:cNvSpPr/>
            <p:nvPr/>
          </p:nvSpPr>
          <p:spPr>
            <a:xfrm rot="1417969">
              <a:off x="-141554" y="-3784575"/>
              <a:ext cx="1038314" cy="556262"/>
            </a:xfrm>
            <a:custGeom>
              <a:avLst/>
              <a:gdLst/>
              <a:ahLst/>
              <a:cxnLst/>
              <a:rect l="l" t="t" r="r" b="b"/>
              <a:pathLst>
                <a:path w="2054933" h="930324">
                  <a:moveTo>
                    <a:pt x="0" y="0"/>
                  </a:moveTo>
                  <a:lnTo>
                    <a:pt x="2054932" y="0"/>
                  </a:lnTo>
                  <a:lnTo>
                    <a:pt x="2054932" y="930324"/>
                  </a:lnTo>
                  <a:lnTo>
                    <a:pt x="0" y="9303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1" name="Freeform 27">
              <a:extLst>
                <a:ext uri="{FF2B5EF4-FFF2-40B4-BE49-F238E27FC236}">
                  <a16:creationId xmlns:a16="http://schemas.microsoft.com/office/drawing/2014/main" id="{F9A54689-155D-AB5E-3568-8D0005E0AA7B}"/>
                </a:ext>
              </a:extLst>
            </p:cNvPr>
            <p:cNvSpPr/>
            <p:nvPr/>
          </p:nvSpPr>
          <p:spPr>
            <a:xfrm rot="187462" flipH="1">
              <a:off x="150016" y="-3077411"/>
              <a:ext cx="670822" cy="314551"/>
            </a:xfrm>
            <a:custGeom>
              <a:avLst/>
              <a:gdLst/>
              <a:ahLst/>
              <a:cxnLst/>
              <a:rect l="l" t="t" r="r" b="b"/>
              <a:pathLst>
                <a:path w="1327628" h="526073">
                  <a:moveTo>
                    <a:pt x="1327629" y="0"/>
                  </a:moveTo>
                  <a:lnTo>
                    <a:pt x="0" y="0"/>
                  </a:lnTo>
                  <a:lnTo>
                    <a:pt x="0" y="526073"/>
                  </a:lnTo>
                  <a:lnTo>
                    <a:pt x="1327629" y="526073"/>
                  </a:lnTo>
                  <a:lnTo>
                    <a:pt x="1327629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2" name="Freeform 29">
              <a:extLst>
                <a:ext uri="{FF2B5EF4-FFF2-40B4-BE49-F238E27FC236}">
                  <a16:creationId xmlns:a16="http://schemas.microsoft.com/office/drawing/2014/main" id="{D8822272-1B77-84CA-2C05-8A816A10D851}"/>
                </a:ext>
              </a:extLst>
            </p:cNvPr>
            <p:cNvSpPr/>
            <p:nvPr/>
          </p:nvSpPr>
          <p:spPr>
            <a:xfrm rot="21338538">
              <a:off x="95098" y="-7843308"/>
              <a:ext cx="1132049" cy="606480"/>
            </a:xfrm>
            <a:custGeom>
              <a:avLst/>
              <a:gdLst/>
              <a:ahLst/>
              <a:cxnLst/>
              <a:rect l="l" t="t" r="r" b="b"/>
              <a:pathLst>
                <a:path w="2240444" h="1014310">
                  <a:moveTo>
                    <a:pt x="0" y="0"/>
                  </a:moveTo>
                  <a:lnTo>
                    <a:pt x="2240444" y="0"/>
                  </a:lnTo>
                  <a:lnTo>
                    <a:pt x="2240444" y="1014310"/>
                  </a:lnTo>
                  <a:lnTo>
                    <a:pt x="0" y="10143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3" name="Freeform 31">
              <a:extLst>
                <a:ext uri="{FF2B5EF4-FFF2-40B4-BE49-F238E27FC236}">
                  <a16:creationId xmlns:a16="http://schemas.microsoft.com/office/drawing/2014/main" id="{F32AC11B-2FF7-F203-CAF6-72EB95180073}"/>
                </a:ext>
              </a:extLst>
            </p:cNvPr>
            <p:cNvSpPr/>
            <p:nvPr/>
          </p:nvSpPr>
          <p:spPr>
            <a:xfrm rot="748136">
              <a:off x="-630629" y="-4640200"/>
              <a:ext cx="1341645" cy="629102"/>
            </a:xfrm>
            <a:custGeom>
              <a:avLst/>
              <a:gdLst/>
              <a:ahLst/>
              <a:cxnLst/>
              <a:rect l="l" t="t" r="r" b="b"/>
              <a:pathLst>
                <a:path w="2655257" h="1052145">
                  <a:moveTo>
                    <a:pt x="0" y="0"/>
                  </a:moveTo>
                  <a:lnTo>
                    <a:pt x="2655257" y="0"/>
                  </a:lnTo>
                  <a:lnTo>
                    <a:pt x="2655257" y="1052145"/>
                  </a:lnTo>
                  <a:lnTo>
                    <a:pt x="0" y="10521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4" name="Freeform 32">
              <a:extLst>
                <a:ext uri="{FF2B5EF4-FFF2-40B4-BE49-F238E27FC236}">
                  <a16:creationId xmlns:a16="http://schemas.microsoft.com/office/drawing/2014/main" id="{43757097-364B-6B81-00C0-7E96CD19B77C}"/>
                </a:ext>
              </a:extLst>
            </p:cNvPr>
            <p:cNvSpPr/>
            <p:nvPr/>
          </p:nvSpPr>
          <p:spPr>
            <a:xfrm rot="20538417">
              <a:off x="536274" y="-2627414"/>
              <a:ext cx="630772" cy="420713"/>
            </a:xfrm>
            <a:custGeom>
              <a:avLst/>
              <a:gdLst/>
              <a:ahLst/>
              <a:cxnLst/>
              <a:rect l="l" t="t" r="r" b="b"/>
              <a:pathLst>
                <a:path w="1248364" h="703624">
                  <a:moveTo>
                    <a:pt x="0" y="0"/>
                  </a:moveTo>
                  <a:lnTo>
                    <a:pt x="1248364" y="0"/>
                  </a:lnTo>
                  <a:lnTo>
                    <a:pt x="1248364" y="703624"/>
                  </a:lnTo>
                  <a:lnTo>
                    <a:pt x="0" y="7036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5" name="Freeform 37">
              <a:extLst>
                <a:ext uri="{FF2B5EF4-FFF2-40B4-BE49-F238E27FC236}">
                  <a16:creationId xmlns:a16="http://schemas.microsoft.com/office/drawing/2014/main" id="{526591FB-0647-F411-8EB1-F8E3E48B16A9}"/>
                </a:ext>
              </a:extLst>
            </p:cNvPr>
            <p:cNvSpPr/>
            <p:nvPr/>
          </p:nvSpPr>
          <p:spPr>
            <a:xfrm rot="20886170">
              <a:off x="-1430548" y="-5096724"/>
              <a:ext cx="1038314" cy="556262"/>
            </a:xfrm>
            <a:custGeom>
              <a:avLst/>
              <a:gdLst/>
              <a:ahLst/>
              <a:cxnLst/>
              <a:rect l="l" t="t" r="r" b="b"/>
              <a:pathLst>
                <a:path w="2054933" h="930324">
                  <a:moveTo>
                    <a:pt x="0" y="0"/>
                  </a:moveTo>
                  <a:lnTo>
                    <a:pt x="2054933" y="0"/>
                  </a:lnTo>
                  <a:lnTo>
                    <a:pt x="2054933" y="930324"/>
                  </a:lnTo>
                  <a:lnTo>
                    <a:pt x="0" y="9303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6" name="Freeform 23">
              <a:extLst>
                <a:ext uri="{FF2B5EF4-FFF2-40B4-BE49-F238E27FC236}">
                  <a16:creationId xmlns:a16="http://schemas.microsoft.com/office/drawing/2014/main" id="{96F15EE6-DC4B-D88B-BB8D-6E6F9943FAC4}"/>
                </a:ext>
              </a:extLst>
            </p:cNvPr>
            <p:cNvSpPr/>
            <p:nvPr/>
          </p:nvSpPr>
          <p:spPr>
            <a:xfrm rot="748136" flipH="1" flipV="1">
              <a:off x="501286" y="-8151931"/>
              <a:ext cx="609992" cy="213542"/>
            </a:xfrm>
            <a:custGeom>
              <a:avLst/>
              <a:gdLst/>
              <a:ahLst/>
              <a:cxnLst/>
              <a:rect l="l" t="t" r="r" b="b"/>
              <a:pathLst>
                <a:path w="1953470" h="774062">
                  <a:moveTo>
                    <a:pt x="0" y="0"/>
                  </a:moveTo>
                  <a:lnTo>
                    <a:pt x="1953469" y="0"/>
                  </a:lnTo>
                  <a:lnTo>
                    <a:pt x="1953469" y="774063"/>
                  </a:lnTo>
                  <a:lnTo>
                    <a:pt x="0" y="7740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4" name="Google Shape;121;p15">
            <a:extLst>
              <a:ext uri="{FF2B5EF4-FFF2-40B4-BE49-F238E27FC236}">
                <a16:creationId xmlns:a16="http://schemas.microsoft.com/office/drawing/2014/main" id="{C89C1343-F546-48AC-1A8B-C7AB7DC96176}"/>
              </a:ext>
            </a:extLst>
          </p:cNvPr>
          <p:cNvSpPr txBox="1"/>
          <p:nvPr/>
        </p:nvSpPr>
        <p:spPr>
          <a:xfrm>
            <a:off x="3310942" y="4777194"/>
            <a:ext cx="1280821" cy="6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i="1" err="1">
                <a:solidFill>
                  <a:schemeClr val="dk1"/>
                </a:solidFill>
                <a:latin typeface="Playfair Display" panose="00000500000000000000" pitchFamily="2" charset="0"/>
                <a:ea typeface="Montserrat Medium"/>
                <a:cs typeface="Montserrat Medium"/>
                <a:sym typeface="Montserrat Medium"/>
              </a:rPr>
              <a:t>ou</a:t>
            </a:r>
            <a:endParaRPr sz="2400" i="1">
              <a:solidFill>
                <a:schemeClr val="dk1"/>
              </a:solidFill>
              <a:latin typeface="Playfair Display" panose="00000500000000000000" pitchFamily="2" charset="0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94972DA-5CE2-0F5E-4BBE-9C96485CCAD6}"/>
              </a:ext>
            </a:extLst>
          </p:cNvPr>
          <p:cNvSpPr/>
          <p:nvPr/>
        </p:nvSpPr>
        <p:spPr>
          <a:xfrm>
            <a:off x="4003158" y="358140"/>
            <a:ext cx="7965011" cy="6973734"/>
          </a:xfrm>
          <a:prstGeom prst="rect">
            <a:avLst/>
          </a:prstGeom>
          <a:ln w="28575">
            <a:solidFill>
              <a:srgbClr val="3380A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Google Shape;121;p15">
            <a:extLst>
              <a:ext uri="{FF2B5EF4-FFF2-40B4-BE49-F238E27FC236}">
                <a16:creationId xmlns:a16="http://schemas.microsoft.com/office/drawing/2014/main" id="{F985044D-37B4-F380-DB13-0B4CC88E16C3}"/>
              </a:ext>
            </a:extLst>
          </p:cNvPr>
          <p:cNvSpPr txBox="1"/>
          <p:nvPr/>
        </p:nvSpPr>
        <p:spPr>
          <a:xfrm>
            <a:off x="4215079" y="1626971"/>
            <a:ext cx="7589928" cy="2802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en-GB" sz="2500" dirty="0">
                <a:solidFill>
                  <a:schemeClr val="dk1"/>
                </a:solidFill>
                <a:latin typeface="Montserrat" panose="00000500000000000000" pitchFamily="2" charset="0"/>
                <a:ea typeface="Montserrat Medium"/>
                <a:cs typeface="Montserrat Medium"/>
                <a:sym typeface="Montserrat Medium"/>
              </a:rPr>
              <a:t>If a new person started in our class, how could we show them the way British Values work in our school? </a:t>
            </a:r>
          </a:p>
          <a:p>
            <a:pPr lvl="0">
              <a:lnSpc>
                <a:spcPct val="150000"/>
              </a:lnSpc>
              <a:spcAft>
                <a:spcPts val="800"/>
              </a:spcAft>
            </a:pPr>
            <a:endParaRPr lang="en-GB" sz="2500" dirty="0">
              <a:solidFill>
                <a:schemeClr val="dk1"/>
              </a:solidFill>
              <a:latin typeface="Montserrat" panose="00000500000000000000" pitchFamily="2" charset="0"/>
              <a:ea typeface="Montserrat Medium"/>
              <a:cs typeface="Montserrat Medium"/>
              <a:sym typeface="Montserrat Medium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GB" sz="2500" dirty="0">
              <a:solidFill>
                <a:schemeClr val="dk1"/>
              </a:solidFill>
              <a:latin typeface="Montserrat" panose="00000500000000000000" pitchFamily="2" charset="0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B9AB1F-B753-A912-4424-AA7ABC7BCD2D}"/>
              </a:ext>
            </a:extLst>
          </p:cNvPr>
          <p:cNvSpPr txBox="1"/>
          <p:nvPr/>
        </p:nvSpPr>
        <p:spPr>
          <a:xfrm>
            <a:off x="4215079" y="544776"/>
            <a:ext cx="37705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>
                <a:solidFill>
                  <a:srgbClr val="313E53"/>
                </a:solidFill>
                <a:latin typeface="Playfair Display" panose="00000500000000000000" pitchFamily="2" charset="0"/>
              </a:rPr>
              <a:t>Class Discussion</a:t>
            </a:r>
            <a:endParaRPr lang="en-GB" sz="3600" b="1">
              <a:solidFill>
                <a:srgbClr val="313E53"/>
              </a:solidFill>
              <a:latin typeface="Playfair Display" panose="00000500000000000000" pitchFamily="2" charset="0"/>
            </a:endParaRPr>
          </a:p>
        </p:txBody>
      </p:sp>
      <p:pic>
        <p:nvPicPr>
          <p:cNvPr id="9" name="Google Shape;119;p15">
            <a:extLst>
              <a:ext uri="{FF2B5EF4-FFF2-40B4-BE49-F238E27FC236}">
                <a16:creationId xmlns:a16="http://schemas.microsoft.com/office/drawing/2014/main" id="{7F21A22A-C0AE-B96E-D717-D03C676B1005}"/>
              </a:ext>
            </a:extLst>
          </p:cNvPr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4336238" y="1283442"/>
            <a:ext cx="3519523" cy="1385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31580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31a91d1-0192-41ba-b554-362273cb85ab" xsi:nil="true"/>
    <lcf76f155ced4ddcb4097134ff3c332f xmlns="b46e71f5-3bf8-4ecf-8365-98d9ca91ec32">
      <Terms xmlns="http://schemas.microsoft.com/office/infopath/2007/PartnerControls"/>
    </lcf76f155ced4ddcb4097134ff3c332f>
    <MediaLengthInSeconds xmlns="b46e71f5-3bf8-4ecf-8365-98d9ca91ec3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A8E09FCB62984CA3087E5185D9EE65" ma:contentTypeVersion="13" ma:contentTypeDescription="Create a new document." ma:contentTypeScope="" ma:versionID="d83e77cde62218fd7595463744a7e3ab">
  <xsd:schema xmlns:xsd="http://www.w3.org/2001/XMLSchema" xmlns:xs="http://www.w3.org/2001/XMLSchema" xmlns:p="http://schemas.microsoft.com/office/2006/metadata/properties" xmlns:ns2="b46e71f5-3bf8-4ecf-8365-98d9ca91ec32" xmlns:ns3="b31a91d1-0192-41ba-b554-362273cb85ab" targetNamespace="http://schemas.microsoft.com/office/2006/metadata/properties" ma:root="true" ma:fieldsID="a5077d8dab771f37a24c22882ebfcd33" ns2:_="" ns3:_="">
    <xsd:import namespace="b46e71f5-3bf8-4ecf-8365-98d9ca91ec32"/>
    <xsd:import namespace="b31a91d1-0192-41ba-b554-362273cb85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6e71f5-3bf8-4ecf-8365-98d9ca91ec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18177053-68b3-49ba-830b-641013b218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1a91d1-0192-41ba-b554-362273cb85a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45c5fc4e-5e3e-44b4-8344-b79db9234d45}" ma:internalName="TaxCatchAll" ma:showField="CatchAllData" ma:web="b31a91d1-0192-41ba-b554-362273cb85a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B933F9D-562A-4937-B6A3-60A243B76341}">
  <ds:schemaRefs>
    <ds:schemaRef ds:uri="28259c69-39cb-44a7-9f04-2775eb4563de"/>
    <ds:schemaRef ds:uri="b31a91d1-0192-41ba-b554-362273cb85ab"/>
    <ds:schemaRef ds:uri="http://schemas.microsoft.com/office/2006/metadata/properties"/>
    <ds:schemaRef ds:uri="http://schemas.microsoft.com/office/infopath/2007/PartnerControls"/>
    <ds:schemaRef ds:uri="b46e71f5-3bf8-4ecf-8365-98d9ca91ec32"/>
  </ds:schemaRefs>
</ds:datastoreItem>
</file>

<file path=customXml/itemProps2.xml><?xml version="1.0" encoding="utf-8"?>
<ds:datastoreItem xmlns:ds="http://schemas.openxmlformats.org/officeDocument/2006/customXml" ds:itemID="{00C55E9E-33C1-44B6-A03A-11318584FE1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35EFAD9-B359-4575-9FB2-E506A06F92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6e71f5-3bf8-4ecf-8365-98d9ca91ec32"/>
    <ds:schemaRef ds:uri="b31a91d1-0192-41ba-b554-362273cb85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323</Words>
  <Application>Microsoft Office PowerPoint</Application>
  <PresentationFormat>Widescreen</PresentationFormat>
  <Paragraphs>66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Aptos</vt:lpstr>
      <vt:lpstr>Aptos Display</vt:lpstr>
      <vt:lpstr>Arial</vt:lpstr>
      <vt:lpstr>Montserrat</vt:lpstr>
      <vt:lpstr>Playfair Display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McCrudden</dc:creator>
  <cp:lastModifiedBy>Fiona McCrudden</cp:lastModifiedBy>
  <cp:revision>2</cp:revision>
  <dcterms:created xsi:type="dcterms:W3CDTF">2024-05-16T12:38:53Z</dcterms:created>
  <dcterms:modified xsi:type="dcterms:W3CDTF">2025-08-29T10:29:27Z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0x0101000FA8E09FCB62984CA3087E5185D9EE65</vt:lpwstr>
  </property>
  <property fmtid="{D5CDD505-2E9C-101B-9397-08002B2CF9AE}" pid="3" name="MediaServiceImageTags">
    <vt:lpwstr/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xd_Signature">
    <vt:bool>false</vt:bool>
  </property>
</Properties>
</file>