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81" r:id="rId5"/>
    <p:sldId id="277" r:id="rId6"/>
    <p:sldId id="455" r:id="rId7"/>
    <p:sldId id="419" r:id="rId8"/>
    <p:sldId id="282" r:id="rId9"/>
    <p:sldId id="283" r:id="rId10"/>
    <p:sldId id="284" r:id="rId11"/>
    <p:sldId id="525" r:id="rId12"/>
    <p:sldId id="287" r:id="rId13"/>
    <p:sldId id="288" r:id="rId14"/>
    <p:sldId id="289" r:id="rId15"/>
    <p:sldId id="335" r:id="rId16"/>
    <p:sldId id="510" r:id="rId17"/>
    <p:sldId id="526" r:id="rId18"/>
    <p:sldId id="527" r:id="rId19"/>
    <p:sldId id="528" r:id="rId20"/>
    <p:sldId id="529" r:id="rId21"/>
    <p:sldId id="530" r:id="rId22"/>
    <p:sldId id="531" r:id="rId23"/>
    <p:sldId id="532" r:id="rId24"/>
    <p:sldId id="533" r:id="rId25"/>
    <p:sldId id="534" r:id="rId26"/>
    <p:sldId id="535" r:id="rId27"/>
    <p:sldId id="536" r:id="rId28"/>
    <p:sldId id="537" r:id="rId29"/>
    <p:sldId id="538" r:id="rId30"/>
    <p:sldId id="539" r:id="rId31"/>
    <p:sldId id="540" r:id="rId32"/>
    <p:sldId id="541" r:id="rId33"/>
    <p:sldId id="542" r:id="rId34"/>
    <p:sldId id="543" r:id="rId35"/>
    <p:sldId id="544" r:id="rId36"/>
    <p:sldId id="545" r:id="rId37"/>
    <p:sldId id="546" r:id="rId38"/>
    <p:sldId id="547" r:id="rId39"/>
    <p:sldId id="548" r:id="rId40"/>
    <p:sldId id="54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33B8B5A-E77C-44CA-B3DC-F9181D47FA24}">
          <p14:sldIdLst>
            <p14:sldId id="281"/>
          </p14:sldIdLst>
        </p14:section>
        <p14:section name="Lesson 1" id="{A433BF49-AB0F-4245-A4C9-1CFBE152D450}">
          <p14:sldIdLst>
            <p14:sldId id="277"/>
            <p14:sldId id="455"/>
            <p14:sldId id="419"/>
            <p14:sldId id="282"/>
            <p14:sldId id="283"/>
            <p14:sldId id="284"/>
            <p14:sldId id="525"/>
            <p14:sldId id="287"/>
            <p14:sldId id="288"/>
            <p14:sldId id="289"/>
          </p14:sldIdLst>
        </p14:section>
        <p14:section name="Lesson 2" id="{28F856FC-BADD-4E61-B4B4-053B6FB6A54B}">
          <p14:sldIdLst>
            <p14:sldId id="335"/>
            <p14:sldId id="510"/>
            <p14:sldId id="526"/>
            <p14:sldId id="527"/>
            <p14:sldId id="528"/>
            <p14:sldId id="529"/>
            <p14:sldId id="530"/>
            <p14:sldId id="531"/>
            <p14:sldId id="532"/>
            <p14:sldId id="533"/>
            <p14:sldId id="534"/>
            <p14:sldId id="535"/>
            <p14:sldId id="536"/>
            <p14:sldId id="537"/>
          </p14:sldIdLst>
        </p14:section>
        <p14:section name="Lesson 3" id="{D3A184CB-479D-48F2-8CCC-CE71C21570F3}">
          <p14:sldIdLst>
            <p14:sldId id="538"/>
            <p14:sldId id="539"/>
            <p14:sldId id="540"/>
            <p14:sldId id="541"/>
            <p14:sldId id="542"/>
            <p14:sldId id="543"/>
            <p14:sldId id="544"/>
            <p14:sldId id="545"/>
            <p14:sldId id="546"/>
            <p14:sldId id="547"/>
            <p14:sldId id="548"/>
          </p14:sldIdLst>
        </p14:section>
        <p14:section name="More Information" id="{7F518B6E-88DD-468C-A17B-5C975965E6C0}">
          <p14:sldIdLst>
            <p14:sldId id="5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84A88F-7B91-F71A-1668-DFEFC4662EEA}" name="Laura" initials="L" userId="S::Laura@story-project.co.uk::1ecbebb2-5528-4d4b-a108-f1ab84e940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8F0"/>
    <a:srgbClr val="EE9A2B"/>
    <a:srgbClr val="3380A3"/>
    <a:srgbClr val="313E53"/>
    <a:srgbClr val="598E92"/>
    <a:srgbClr val="FAB3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59F0E-C459-4F00-B4B6-F335F48D7432}" v="63" dt="2025-10-14T15:15:20.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56" autoAdjust="0"/>
  </p:normalViewPr>
  <p:slideViewPr>
    <p:cSldViewPr snapToGrid="0">
      <p:cViewPr varScale="1">
        <p:scale>
          <a:sx n="90" d="100"/>
          <a:sy n="90" d="100"/>
        </p:scale>
        <p:origin x="13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organ" userId="1ecbebb2-5528-4d4b-a108-f1ab84e94086" providerId="ADAL" clId="{0AE167A9-73FB-45F6-AD0E-C42A1BE78F11}"/>
    <pc:docChg chg="modSld">
      <pc:chgData name="Laura Morgan" userId="1ecbebb2-5528-4d4b-a108-f1ab84e94086" providerId="ADAL" clId="{0AE167A9-73FB-45F6-AD0E-C42A1BE78F11}" dt="2025-08-12T16:45:20.814" v="19" actId="948"/>
      <pc:docMkLst>
        <pc:docMk/>
      </pc:docMkLst>
      <pc:sldChg chg="modSp mod">
        <pc:chgData name="Laura Morgan" userId="1ecbebb2-5528-4d4b-a108-f1ab84e94086" providerId="ADAL" clId="{0AE167A9-73FB-45F6-AD0E-C42A1BE78F11}" dt="2025-08-12T16:44:16.780" v="1" actId="948"/>
        <pc:sldMkLst>
          <pc:docMk/>
          <pc:sldMk cId="40204482" sldId="282"/>
        </pc:sldMkLst>
      </pc:sldChg>
      <pc:sldChg chg="modSp mod">
        <pc:chgData name="Laura Morgan" userId="1ecbebb2-5528-4d4b-a108-f1ab84e94086" providerId="ADAL" clId="{0AE167A9-73FB-45F6-AD0E-C42A1BE78F11}" dt="2025-08-12T16:44:57.890" v="17" actId="1076"/>
        <pc:sldMkLst>
          <pc:docMk/>
          <pc:sldMk cId="3424430435" sldId="283"/>
        </pc:sldMkLst>
      </pc:sldChg>
      <pc:sldChg chg="modSp mod">
        <pc:chgData name="Laura Morgan" userId="1ecbebb2-5528-4d4b-a108-f1ab84e94086" providerId="ADAL" clId="{0AE167A9-73FB-45F6-AD0E-C42A1BE78F11}" dt="2025-08-12T16:45:06.593" v="18" actId="948"/>
        <pc:sldMkLst>
          <pc:docMk/>
          <pc:sldMk cId="364621734" sldId="284"/>
        </pc:sldMkLst>
      </pc:sldChg>
      <pc:sldChg chg="modSp mod">
        <pc:chgData name="Laura Morgan" userId="1ecbebb2-5528-4d4b-a108-f1ab84e94086" providerId="ADAL" clId="{0AE167A9-73FB-45F6-AD0E-C42A1BE78F11}" dt="2025-08-12T16:45:20.814" v="19" actId="948"/>
        <pc:sldMkLst>
          <pc:docMk/>
          <pc:sldMk cId="2993158099" sldId="287"/>
        </pc:sldMkLst>
      </pc:sldChg>
      <pc:sldChg chg="modSp mod">
        <pc:chgData name="Laura Morgan" userId="1ecbebb2-5528-4d4b-a108-f1ab84e94086" providerId="ADAL" clId="{0AE167A9-73FB-45F6-AD0E-C42A1BE78F11}" dt="2025-08-12T16:44:07.227" v="0" actId="948"/>
        <pc:sldMkLst>
          <pc:docMk/>
          <pc:sldMk cId="1812469480" sldId="419"/>
        </pc:sldMkLst>
      </pc:sldChg>
      <pc:sldChg chg="modSp mod">
        <pc:chgData name="Laura Morgan" userId="1ecbebb2-5528-4d4b-a108-f1ab84e94086" providerId="ADAL" clId="{0AE167A9-73FB-45F6-AD0E-C42A1BE78F11}" dt="2025-08-12T16:44:34.261" v="5" actId="14100"/>
        <pc:sldMkLst>
          <pc:docMk/>
          <pc:sldMk cId="1694044582" sldId="421"/>
        </pc:sldMkLst>
      </pc:sldChg>
    </pc:docChg>
  </pc:docChgLst>
  <pc:docChgLst>
    <pc:chgData name="Laura Morgan" userId="S::laura@story-project.co.uk::1ecbebb2-5528-4d4b-a108-f1ab84e94086" providerId="AD" clId="Web-{1C3D19ED-885B-3AFE-3DF5-134D323D4A73}"/>
    <pc:docChg chg="delSld modSection">
      <pc:chgData name="Laura Morgan" userId="S::laura@story-project.co.uk::1ecbebb2-5528-4d4b-a108-f1ab84e94086" providerId="AD" clId="Web-{1C3D19ED-885B-3AFE-3DF5-134D323D4A73}" dt="2025-05-22T10:03:17.978" v="1"/>
      <pc:docMkLst>
        <pc:docMk/>
      </pc:docMkLst>
      <pc:sldChg chg="del">
        <pc:chgData name="Laura Morgan" userId="S::laura@story-project.co.uk::1ecbebb2-5528-4d4b-a108-f1ab84e94086" providerId="AD" clId="Web-{1C3D19ED-885B-3AFE-3DF5-134D323D4A73}" dt="2025-05-22T10:03:17.978" v="1"/>
        <pc:sldMkLst>
          <pc:docMk/>
          <pc:sldMk cId="1761991482" sldId="342"/>
        </pc:sldMkLst>
      </pc:sldChg>
      <pc:sldChg chg="del">
        <pc:chgData name="Laura Morgan" userId="S::laura@story-project.co.uk::1ecbebb2-5528-4d4b-a108-f1ab84e94086" providerId="AD" clId="Web-{1C3D19ED-885B-3AFE-3DF5-134D323D4A73}" dt="2025-05-22T10:03:04.930" v="0"/>
        <pc:sldMkLst>
          <pc:docMk/>
          <pc:sldMk cId="4156763091" sldId="346"/>
        </pc:sldMkLst>
      </pc:sldChg>
    </pc:docChg>
  </pc:docChgLst>
  <pc:docChgLst>
    <pc:chgData name="Fiona McCrudden" userId="5fd9b084-9961-4921-ab0f-457ac49028c4" providerId="ADAL" clId="{E3FEBD50-4001-4717-A24B-96913DDB9132}"/>
    <pc:docChg chg="undo custSel addSld delSld modSld sldOrd addSection delSection modSection">
      <pc:chgData name="Fiona McCrudden" userId="5fd9b084-9961-4921-ab0f-457ac49028c4" providerId="ADAL" clId="{E3FEBD50-4001-4717-A24B-96913DDB9132}" dt="2025-10-14T15:16:18.552" v="9989" actId="729"/>
      <pc:docMkLst>
        <pc:docMk/>
      </pc:docMkLst>
      <pc:sldChg chg="addSp delSp modSp del mod">
        <pc:chgData name="Fiona McCrudden" userId="5fd9b084-9961-4921-ab0f-457ac49028c4" providerId="ADAL" clId="{E3FEBD50-4001-4717-A24B-96913DDB9132}" dt="2025-10-14T15:14:08.253" v="9940" actId="47"/>
        <pc:sldMkLst>
          <pc:docMk/>
          <pc:sldMk cId="48654129" sldId="256"/>
        </pc:sldMkLst>
        <pc:spChg chg="del mod">
          <ac:chgData name="Fiona McCrudden" userId="5fd9b084-9961-4921-ab0f-457ac49028c4" providerId="ADAL" clId="{E3FEBD50-4001-4717-A24B-96913DDB9132}" dt="2025-10-14T15:13:06.496" v="9845" actId="478"/>
          <ac:spMkLst>
            <pc:docMk/>
            <pc:sldMk cId="48654129" sldId="256"/>
            <ac:spMk id="12" creationId="{3F3CC3F2-6D61-1E88-251F-847518765DA7}"/>
          </ac:spMkLst>
        </pc:spChg>
        <pc:picChg chg="add del mod">
          <ac:chgData name="Fiona McCrudden" userId="5fd9b084-9961-4921-ab0f-457ac49028c4" providerId="ADAL" clId="{E3FEBD50-4001-4717-A24B-96913DDB9132}" dt="2025-10-14T15:13:08.084" v="9846" actId="21"/>
          <ac:picMkLst>
            <pc:docMk/>
            <pc:sldMk cId="48654129" sldId="256"/>
            <ac:picMk id="2" creationId="{29C95829-C11B-29BF-B69D-5F8E6BFA9C2C}"/>
          </ac:picMkLst>
        </pc:picChg>
        <pc:picChg chg="mod">
          <ac:chgData name="Fiona McCrudden" userId="5fd9b084-9961-4921-ab0f-457ac49028c4" providerId="ADAL" clId="{E3FEBD50-4001-4717-A24B-96913DDB9132}" dt="2025-10-14T15:12:56.584" v="9840" actId="1076"/>
          <ac:picMkLst>
            <pc:docMk/>
            <pc:sldMk cId="48654129" sldId="256"/>
            <ac:picMk id="5" creationId="{2D14A226-B77F-8FF1-2232-EE836C8D9C47}"/>
          </ac:picMkLst>
        </pc:picChg>
        <pc:picChg chg="del mod">
          <ac:chgData name="Fiona McCrudden" userId="5fd9b084-9961-4921-ab0f-457ac49028c4" providerId="ADAL" clId="{E3FEBD50-4001-4717-A24B-96913DDB9132}" dt="2025-10-14T15:13:23.209" v="9851" actId="21"/>
          <ac:picMkLst>
            <pc:docMk/>
            <pc:sldMk cId="48654129" sldId="256"/>
            <ac:picMk id="6" creationId="{225C9C75-D1D5-21F8-5780-6FECBA2ECA51}"/>
          </ac:picMkLst>
        </pc:picChg>
      </pc:sldChg>
      <pc:sldChg chg="modNotesTx">
        <pc:chgData name="Fiona McCrudden" userId="5fd9b084-9961-4921-ab0f-457ac49028c4" providerId="ADAL" clId="{E3FEBD50-4001-4717-A24B-96913DDB9132}" dt="2025-10-14T08:14:57.128" v="3789" actId="20577"/>
        <pc:sldMkLst>
          <pc:docMk/>
          <pc:sldMk cId="2626862858" sldId="277"/>
        </pc:sldMkLst>
      </pc:sldChg>
      <pc:sldChg chg="addSp delSp modSp mod">
        <pc:chgData name="Fiona McCrudden" userId="5fd9b084-9961-4921-ab0f-457ac49028c4" providerId="ADAL" clId="{E3FEBD50-4001-4717-A24B-96913DDB9132}" dt="2025-10-14T15:14:06.793" v="9939" actId="478"/>
        <pc:sldMkLst>
          <pc:docMk/>
          <pc:sldMk cId="845388045" sldId="281"/>
        </pc:sldMkLst>
        <pc:spChg chg="mod">
          <ac:chgData name="Fiona McCrudden" userId="5fd9b084-9961-4921-ab0f-457ac49028c4" providerId="ADAL" clId="{E3FEBD50-4001-4717-A24B-96913DDB9132}" dt="2025-10-14T15:13:18.143" v="9849" actId="1076"/>
          <ac:spMkLst>
            <pc:docMk/>
            <pc:sldMk cId="845388045" sldId="281"/>
            <ac:spMk id="2" creationId="{9E7538DC-DE7B-A2BA-1591-FC84E261FF22}"/>
          </ac:spMkLst>
        </pc:spChg>
        <pc:spChg chg="add mod">
          <ac:chgData name="Fiona McCrudden" userId="5fd9b084-9961-4921-ab0f-457ac49028c4" providerId="ADAL" clId="{E3FEBD50-4001-4717-A24B-96913DDB9132}" dt="2025-10-14T15:13:18.143" v="9849" actId="1076"/>
          <ac:spMkLst>
            <pc:docMk/>
            <pc:sldMk cId="845388045" sldId="281"/>
            <ac:spMk id="3" creationId="{D45AD7AF-16E2-BB9E-A832-7B7535FDE060}"/>
          </ac:spMkLst>
        </pc:spChg>
        <pc:spChg chg="del mod">
          <ac:chgData name="Fiona McCrudden" userId="5fd9b084-9961-4921-ab0f-457ac49028c4" providerId="ADAL" clId="{E3FEBD50-4001-4717-A24B-96913DDB9132}" dt="2025-10-13T15:16:41.845" v="319" actId="478"/>
          <ac:spMkLst>
            <pc:docMk/>
            <pc:sldMk cId="845388045" sldId="281"/>
            <ac:spMk id="4" creationId="{4D035416-846A-9EE0-BAFB-8214DA93A0A0}"/>
          </ac:spMkLst>
        </pc:spChg>
        <pc:spChg chg="add mod">
          <ac:chgData name="Fiona McCrudden" userId="5fd9b084-9961-4921-ab0f-457ac49028c4" providerId="ADAL" clId="{E3FEBD50-4001-4717-A24B-96913DDB9132}" dt="2025-10-14T15:13:18.143" v="9849" actId="1076"/>
          <ac:spMkLst>
            <pc:docMk/>
            <pc:sldMk cId="845388045" sldId="281"/>
            <ac:spMk id="6" creationId="{9D9249F5-EDE0-68D3-907E-B91C860D3C64}"/>
          </ac:spMkLst>
        </pc:spChg>
        <pc:spChg chg="add mod">
          <ac:chgData name="Fiona McCrudden" userId="5fd9b084-9961-4921-ab0f-457ac49028c4" providerId="ADAL" clId="{E3FEBD50-4001-4717-A24B-96913DDB9132}" dt="2025-10-14T15:13:18.143" v="9849" actId="1076"/>
          <ac:spMkLst>
            <pc:docMk/>
            <pc:sldMk cId="845388045" sldId="281"/>
            <ac:spMk id="7" creationId="{BB9B580C-D8C1-4BC9-3D4D-C74B9882B85B}"/>
          </ac:spMkLst>
        </pc:spChg>
        <pc:spChg chg="del">
          <ac:chgData name="Fiona McCrudden" userId="5fd9b084-9961-4921-ab0f-457ac49028c4" providerId="ADAL" clId="{E3FEBD50-4001-4717-A24B-96913DDB9132}" dt="2025-10-13T15:16:40.917" v="318" actId="478"/>
          <ac:spMkLst>
            <pc:docMk/>
            <pc:sldMk cId="845388045" sldId="281"/>
            <ac:spMk id="11" creationId="{F93427FF-7A7E-1F3D-400A-168C41A66ADF}"/>
          </ac:spMkLst>
        </pc:spChg>
        <pc:spChg chg="mod">
          <ac:chgData name="Fiona McCrudden" userId="5fd9b084-9961-4921-ab0f-457ac49028c4" providerId="ADAL" clId="{E3FEBD50-4001-4717-A24B-96913DDB9132}" dt="2025-10-14T15:14:04.612" v="9938" actId="1076"/>
          <ac:spMkLst>
            <pc:docMk/>
            <pc:sldMk cId="845388045" sldId="281"/>
            <ac:spMk id="12" creationId="{3F3CC3F2-6D61-1E88-251F-847518765DA7}"/>
          </ac:spMkLst>
        </pc:spChg>
        <pc:spChg chg="mod">
          <ac:chgData name="Fiona McCrudden" userId="5fd9b084-9961-4921-ab0f-457ac49028c4" providerId="ADAL" clId="{E3FEBD50-4001-4717-A24B-96913DDB9132}" dt="2025-10-14T15:13:18.143" v="9849" actId="1076"/>
          <ac:spMkLst>
            <pc:docMk/>
            <pc:sldMk cId="845388045" sldId="281"/>
            <ac:spMk id="13" creationId="{A00C431C-C3E2-1F4F-4DE3-92E21FDF216A}"/>
          </ac:spMkLst>
        </pc:spChg>
        <pc:spChg chg="del">
          <ac:chgData name="Fiona McCrudden" userId="5fd9b084-9961-4921-ab0f-457ac49028c4" providerId="ADAL" clId="{E3FEBD50-4001-4717-A24B-96913DDB9132}" dt="2025-10-13T11:31:22.998" v="2" actId="478"/>
          <ac:spMkLst>
            <pc:docMk/>
            <pc:sldMk cId="845388045" sldId="281"/>
            <ac:spMk id="16" creationId="{C9907437-D7EE-7221-7FE9-C8DF5E82C74D}"/>
          </ac:spMkLst>
        </pc:spChg>
        <pc:spChg chg="mod">
          <ac:chgData name="Fiona McCrudden" userId="5fd9b084-9961-4921-ab0f-457ac49028c4" providerId="ADAL" clId="{E3FEBD50-4001-4717-A24B-96913DDB9132}" dt="2025-10-14T15:13:18.143" v="9849" actId="1076"/>
          <ac:spMkLst>
            <pc:docMk/>
            <pc:sldMk cId="845388045" sldId="281"/>
            <ac:spMk id="17" creationId="{31ADE239-B8E6-C102-EEB6-2A64C21052D9}"/>
          </ac:spMkLst>
        </pc:spChg>
        <pc:spChg chg="del">
          <ac:chgData name="Fiona McCrudden" userId="5fd9b084-9961-4921-ab0f-457ac49028c4" providerId="ADAL" clId="{E3FEBD50-4001-4717-A24B-96913DDB9132}" dt="2025-10-13T11:31:23.871" v="3" actId="478"/>
          <ac:spMkLst>
            <pc:docMk/>
            <pc:sldMk cId="845388045" sldId="281"/>
            <ac:spMk id="20" creationId="{50A38B14-6091-3A97-F269-41662EECAED1}"/>
          </ac:spMkLst>
        </pc:spChg>
        <pc:spChg chg="del mod">
          <ac:chgData name="Fiona McCrudden" userId="5fd9b084-9961-4921-ab0f-457ac49028c4" providerId="ADAL" clId="{E3FEBD50-4001-4717-A24B-96913DDB9132}" dt="2025-10-13T15:16:42.242" v="320" actId="478"/>
          <ac:spMkLst>
            <pc:docMk/>
            <pc:sldMk cId="845388045" sldId="281"/>
            <ac:spMk id="21" creationId="{56284764-10E3-170B-A827-23794EE07B0E}"/>
          </ac:spMkLst>
        </pc:spChg>
        <pc:spChg chg="del">
          <ac:chgData name="Fiona McCrudden" userId="5fd9b084-9961-4921-ab0f-457ac49028c4" providerId="ADAL" clId="{E3FEBD50-4001-4717-A24B-96913DDB9132}" dt="2025-10-13T11:31:22.471" v="1" actId="478"/>
          <ac:spMkLst>
            <pc:docMk/>
            <pc:sldMk cId="845388045" sldId="281"/>
            <ac:spMk id="22" creationId="{E60ED9A6-D6E5-DC11-00C4-52E86578230A}"/>
          </ac:spMkLst>
        </pc:spChg>
        <pc:spChg chg="del">
          <ac:chgData name="Fiona McCrudden" userId="5fd9b084-9961-4921-ab0f-457ac49028c4" providerId="ADAL" clId="{E3FEBD50-4001-4717-A24B-96913DDB9132}" dt="2025-10-13T11:31:22.040" v="0" actId="478"/>
          <ac:spMkLst>
            <pc:docMk/>
            <pc:sldMk cId="845388045" sldId="281"/>
            <ac:spMk id="23" creationId="{B295A989-E6B7-256B-A138-5EB1CC729B56}"/>
          </ac:spMkLst>
        </pc:spChg>
        <pc:picChg chg="add mod">
          <ac:chgData name="Fiona McCrudden" userId="5fd9b084-9961-4921-ab0f-457ac49028c4" providerId="ADAL" clId="{E3FEBD50-4001-4717-A24B-96913DDB9132}" dt="2025-10-14T15:13:31.371" v="9853" actId="1076"/>
          <ac:picMkLst>
            <pc:docMk/>
            <pc:sldMk cId="845388045" sldId="281"/>
            <ac:picMk id="4" creationId="{29C95829-C11B-29BF-B69D-5F8E6BFA9C2C}"/>
          </ac:picMkLst>
        </pc:picChg>
        <pc:picChg chg="mod">
          <ac:chgData name="Fiona McCrudden" userId="5fd9b084-9961-4921-ab0f-457ac49028c4" providerId="ADAL" clId="{E3FEBD50-4001-4717-A24B-96913DDB9132}" dt="2025-10-14T15:13:28.475" v="9852" actId="1076"/>
          <ac:picMkLst>
            <pc:docMk/>
            <pc:sldMk cId="845388045" sldId="281"/>
            <ac:picMk id="5" creationId="{2D14A226-B77F-8FF1-2232-EE836C8D9C47}"/>
          </ac:picMkLst>
        </pc:picChg>
        <pc:picChg chg="add del mod">
          <ac:chgData name="Fiona McCrudden" userId="5fd9b084-9961-4921-ab0f-457ac49028c4" providerId="ADAL" clId="{E3FEBD50-4001-4717-A24B-96913DDB9132}" dt="2025-10-14T15:14:06.793" v="9939" actId="478"/>
          <ac:picMkLst>
            <pc:docMk/>
            <pc:sldMk cId="845388045" sldId="281"/>
            <ac:picMk id="8" creationId="{225C9C75-D1D5-21F8-5780-6FECBA2ECA51}"/>
          </ac:picMkLst>
        </pc:picChg>
      </pc:sldChg>
      <pc:sldChg chg="addSp modSp mod modNotesTx">
        <pc:chgData name="Fiona McCrudden" userId="5fd9b084-9961-4921-ab0f-457ac49028c4" providerId="ADAL" clId="{E3FEBD50-4001-4717-A24B-96913DDB9132}" dt="2025-10-14T15:02:12.437" v="9649" actId="14100"/>
        <pc:sldMkLst>
          <pc:docMk/>
          <pc:sldMk cId="40204482" sldId="282"/>
        </pc:sldMkLst>
        <pc:spChg chg="mod">
          <ac:chgData name="Fiona McCrudden" userId="5fd9b084-9961-4921-ab0f-457ac49028c4" providerId="ADAL" clId="{E3FEBD50-4001-4717-A24B-96913DDB9132}" dt="2025-10-14T07:48:08.969" v="575" actId="20577"/>
          <ac:spMkLst>
            <pc:docMk/>
            <pc:sldMk cId="40204482" sldId="282"/>
            <ac:spMk id="12" creationId="{E9F75631-33D1-12AA-B150-0E1A6937DDAC}"/>
          </ac:spMkLst>
        </pc:spChg>
        <pc:spChg chg="mod">
          <ac:chgData name="Fiona McCrudden" userId="5fd9b084-9961-4921-ab0f-457ac49028c4" providerId="ADAL" clId="{E3FEBD50-4001-4717-A24B-96913DDB9132}" dt="2025-10-14T07:47:54.224" v="518" actId="1076"/>
          <ac:spMkLst>
            <pc:docMk/>
            <pc:sldMk cId="40204482" sldId="282"/>
            <ac:spMk id="15" creationId="{9668C335-D958-351C-EC2E-D5487C6B9736}"/>
          </ac:spMkLst>
        </pc:spChg>
        <pc:spChg chg="add mod">
          <ac:chgData name="Fiona McCrudden" userId="5fd9b084-9961-4921-ab0f-457ac49028c4" providerId="ADAL" clId="{E3FEBD50-4001-4717-A24B-96913DDB9132}" dt="2025-10-14T15:02:12.437" v="9649" actId="14100"/>
          <ac:spMkLst>
            <pc:docMk/>
            <pc:sldMk cId="40204482" sldId="282"/>
            <ac:spMk id="54" creationId="{00000000-0000-0000-0000-000000000000}"/>
          </ac:spMkLst>
        </pc:spChg>
      </pc:sldChg>
      <pc:sldChg chg="modSp mod modNotesTx">
        <pc:chgData name="Fiona McCrudden" userId="5fd9b084-9961-4921-ab0f-457ac49028c4" providerId="ADAL" clId="{E3FEBD50-4001-4717-A24B-96913DDB9132}" dt="2025-10-14T07:52:11.565" v="867" actId="20577"/>
        <pc:sldMkLst>
          <pc:docMk/>
          <pc:sldMk cId="3424430435" sldId="283"/>
        </pc:sldMkLst>
        <pc:spChg chg="mod">
          <ac:chgData name="Fiona McCrudden" userId="5fd9b084-9961-4921-ab0f-457ac49028c4" providerId="ADAL" clId="{E3FEBD50-4001-4717-A24B-96913DDB9132}" dt="2025-10-14T07:51:54.371" v="865" actId="20577"/>
          <ac:spMkLst>
            <pc:docMk/>
            <pc:sldMk cId="3424430435" sldId="283"/>
            <ac:spMk id="5" creationId="{A20669DC-6284-B0B7-FE2F-7580B1FE62FE}"/>
          </ac:spMkLst>
        </pc:spChg>
      </pc:sldChg>
      <pc:sldChg chg="addSp modSp mod">
        <pc:chgData name="Fiona McCrudden" userId="5fd9b084-9961-4921-ab0f-457ac49028c4" providerId="ADAL" clId="{E3FEBD50-4001-4717-A24B-96913DDB9132}" dt="2025-10-14T08:21:19.916" v="4035" actId="114"/>
        <pc:sldMkLst>
          <pc:docMk/>
          <pc:sldMk cId="364621734" sldId="284"/>
        </pc:sldMkLst>
        <pc:spChg chg="mod">
          <ac:chgData name="Fiona McCrudden" userId="5fd9b084-9961-4921-ab0f-457ac49028c4" providerId="ADAL" clId="{E3FEBD50-4001-4717-A24B-96913DDB9132}" dt="2025-10-14T08:21:19.916" v="4035" actId="114"/>
          <ac:spMkLst>
            <pc:docMk/>
            <pc:sldMk cId="364621734" sldId="284"/>
            <ac:spMk id="43" creationId="{F985044D-37B4-F380-DB13-0B4CC88E16C3}"/>
          </ac:spMkLst>
        </pc:spChg>
        <pc:picChg chg="add mod">
          <ac:chgData name="Fiona McCrudden" userId="5fd9b084-9961-4921-ab0f-457ac49028c4" providerId="ADAL" clId="{E3FEBD50-4001-4717-A24B-96913DDB9132}" dt="2025-10-14T07:52:39.732" v="876" actId="1076"/>
          <ac:picMkLst>
            <pc:docMk/>
            <pc:sldMk cId="364621734" sldId="284"/>
            <ac:picMk id="5" creationId="{849EB507-91A6-BA55-33AA-8EDB20F66567}"/>
          </ac:picMkLst>
        </pc:picChg>
      </pc:sldChg>
      <pc:sldChg chg="addSp modSp mod modNotesTx">
        <pc:chgData name="Fiona McCrudden" userId="5fd9b084-9961-4921-ab0f-457ac49028c4" providerId="ADAL" clId="{E3FEBD50-4001-4717-A24B-96913DDB9132}" dt="2025-10-14T15:02:29.354" v="9654" actId="1076"/>
        <pc:sldMkLst>
          <pc:docMk/>
          <pc:sldMk cId="2993158099" sldId="287"/>
        </pc:sldMkLst>
        <pc:spChg chg="mod">
          <ac:chgData name="Fiona McCrudden" userId="5fd9b084-9961-4921-ab0f-457ac49028c4" providerId="ADAL" clId="{E3FEBD50-4001-4717-A24B-96913DDB9132}" dt="2025-10-14T15:02:20.717" v="9650" actId="20577"/>
          <ac:spMkLst>
            <pc:docMk/>
            <pc:sldMk cId="2993158099" sldId="287"/>
            <ac:spMk id="43" creationId="{F985044D-37B4-F380-DB13-0B4CC88E16C3}"/>
          </ac:spMkLst>
        </pc:spChg>
        <pc:spChg chg="add mod">
          <ac:chgData name="Fiona McCrudden" userId="5fd9b084-9961-4921-ab0f-457ac49028c4" providerId="ADAL" clId="{E3FEBD50-4001-4717-A24B-96913DDB9132}" dt="2025-10-14T15:02:29.354" v="9654" actId="1076"/>
          <ac:spMkLst>
            <pc:docMk/>
            <pc:sldMk cId="2993158099" sldId="287"/>
            <ac:spMk id="55" creationId="{00000000-0000-0000-0000-000000000000}"/>
          </ac:spMkLst>
        </pc:spChg>
      </pc:sldChg>
      <pc:sldChg chg="addSp modSp mod modNotesTx">
        <pc:chgData name="Fiona McCrudden" userId="5fd9b084-9961-4921-ab0f-457ac49028c4" providerId="ADAL" clId="{E3FEBD50-4001-4717-A24B-96913DDB9132}" dt="2025-10-14T15:02:42.610" v="9659" actId="1076"/>
        <pc:sldMkLst>
          <pc:docMk/>
          <pc:sldMk cId="2352813631" sldId="288"/>
        </pc:sldMkLst>
        <pc:spChg chg="mod">
          <ac:chgData name="Fiona McCrudden" userId="5fd9b084-9961-4921-ab0f-457ac49028c4" providerId="ADAL" clId="{E3FEBD50-4001-4717-A24B-96913DDB9132}" dt="2025-10-14T08:05:38.117" v="2926" actId="20577"/>
          <ac:spMkLst>
            <pc:docMk/>
            <pc:sldMk cId="2352813631" sldId="288"/>
            <ac:spMk id="10" creationId="{EDC24F4D-0172-EBC0-05CC-28B2AA5086DE}"/>
          </ac:spMkLst>
        </pc:spChg>
        <pc:spChg chg="mod">
          <ac:chgData name="Fiona McCrudden" userId="5fd9b084-9961-4921-ab0f-457ac49028c4" providerId="ADAL" clId="{E3FEBD50-4001-4717-A24B-96913DDB9132}" dt="2025-10-14T15:02:33.387" v="9655" actId="1076"/>
          <ac:spMkLst>
            <pc:docMk/>
            <pc:sldMk cId="2352813631" sldId="288"/>
            <ac:spMk id="12" creationId="{75D179A0-11D1-133C-7AAC-ACDEB7B171F4}"/>
          </ac:spMkLst>
        </pc:spChg>
        <pc:spChg chg="add mod">
          <ac:chgData name="Fiona McCrudden" userId="5fd9b084-9961-4921-ab0f-457ac49028c4" providerId="ADAL" clId="{E3FEBD50-4001-4717-A24B-96913DDB9132}" dt="2025-10-14T15:02:42.610" v="9659" actId="1076"/>
          <ac:spMkLst>
            <pc:docMk/>
            <pc:sldMk cId="2352813631" sldId="288"/>
            <ac:spMk id="56" creationId="{00000000-0000-0000-0000-000000000000}"/>
          </ac:spMkLst>
        </pc:spChg>
      </pc:sldChg>
      <pc:sldChg chg="addSp delSp modSp mod modNotesTx">
        <pc:chgData name="Fiona McCrudden" userId="5fd9b084-9961-4921-ab0f-457ac49028c4" providerId="ADAL" clId="{E3FEBD50-4001-4717-A24B-96913DDB9132}" dt="2025-10-14T15:04:51.250" v="9733" actId="1076"/>
        <pc:sldMkLst>
          <pc:docMk/>
          <pc:sldMk cId="2891436020" sldId="289"/>
        </pc:sldMkLst>
        <pc:spChg chg="add mod">
          <ac:chgData name="Fiona McCrudden" userId="5fd9b084-9961-4921-ab0f-457ac49028c4" providerId="ADAL" clId="{E3FEBD50-4001-4717-A24B-96913DDB9132}" dt="2025-10-14T08:11:23.366" v="3357" actId="20577"/>
          <ac:spMkLst>
            <pc:docMk/>
            <pc:sldMk cId="2891436020" sldId="289"/>
            <ac:spMk id="5" creationId="{71A84E91-4B1C-74AB-5AFC-EFEB213B77EA}"/>
          </ac:spMkLst>
        </pc:spChg>
        <pc:spChg chg="mod">
          <ac:chgData name="Fiona McCrudden" userId="5fd9b084-9961-4921-ab0f-457ac49028c4" providerId="ADAL" clId="{E3FEBD50-4001-4717-A24B-96913DDB9132}" dt="2025-10-14T08:08:52.834" v="3139" actId="20577"/>
          <ac:spMkLst>
            <pc:docMk/>
            <pc:sldMk cId="2891436020" sldId="289"/>
            <ac:spMk id="9" creationId="{43CC2938-C217-B7E5-3842-3A7123CAD568}"/>
          </ac:spMkLst>
        </pc:spChg>
        <pc:spChg chg="mod">
          <ac:chgData name="Fiona McCrudden" userId="5fd9b084-9961-4921-ab0f-457ac49028c4" providerId="ADAL" clId="{E3FEBD50-4001-4717-A24B-96913DDB9132}" dt="2025-10-14T15:02:50.039" v="9660"/>
          <ac:spMkLst>
            <pc:docMk/>
            <pc:sldMk cId="2891436020" sldId="289"/>
            <ac:spMk id="22"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31"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40"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41"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49"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50"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52"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54"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60" creationId="{00000000-0000-0000-0000-000000000000}"/>
          </ac:spMkLst>
        </pc:spChg>
        <pc:spChg chg="mod">
          <ac:chgData name="Fiona McCrudden" userId="5fd9b084-9961-4921-ab0f-457ac49028c4" providerId="ADAL" clId="{E3FEBD50-4001-4717-A24B-96913DDB9132}" dt="2025-10-14T15:02:50.039" v="9660"/>
          <ac:spMkLst>
            <pc:docMk/>
            <pc:sldMk cId="2891436020" sldId="289"/>
            <ac:spMk id="62" creationId="{00000000-0000-0000-0000-000000000000}"/>
          </ac:spMkLst>
        </pc:spChg>
        <pc:spChg chg="add mod">
          <ac:chgData name="Fiona McCrudden" userId="5fd9b084-9961-4921-ab0f-457ac49028c4" providerId="ADAL" clId="{E3FEBD50-4001-4717-A24B-96913DDB9132}" dt="2025-10-14T15:04:51.250" v="9733" actId="1076"/>
          <ac:spMkLst>
            <pc:docMk/>
            <pc:sldMk cId="2891436020" sldId="289"/>
            <ac:spMk id="66" creationId="{D25CF37B-319D-7EED-B983-C9239D83F5CD}"/>
          </ac:spMkLst>
        </pc:spChg>
        <pc:spChg chg="add mod">
          <ac:chgData name="Fiona McCrudden" userId="5fd9b084-9961-4921-ab0f-457ac49028c4" providerId="ADAL" clId="{E3FEBD50-4001-4717-A24B-96913DDB9132}" dt="2025-10-14T15:04:41.751" v="9727" actId="14100"/>
          <ac:spMkLst>
            <pc:docMk/>
            <pc:sldMk cId="2891436020" sldId="289"/>
            <ac:spMk id="67" creationId="{73FBF25B-455F-6759-8B77-5444D9ACD31B}"/>
          </ac:spMkLst>
        </pc:spChg>
        <pc:grpChg chg="mod">
          <ac:chgData name="Fiona McCrudden" userId="5fd9b084-9961-4921-ab0f-457ac49028c4" providerId="ADAL" clId="{E3FEBD50-4001-4717-A24B-96913DDB9132}" dt="2025-10-14T15:04:32.648" v="9724" actId="1076"/>
          <ac:grpSpMkLst>
            <pc:docMk/>
            <pc:sldMk cId="2891436020" sldId="289"/>
            <ac:grpSpMk id="10" creationId="{00000000-0000-0000-0000-000000000000}"/>
          </ac:grpSpMkLst>
        </pc:grpChg>
        <pc:grpChg chg="del mod">
          <ac:chgData name="Fiona McCrudden" userId="5fd9b084-9961-4921-ab0f-457ac49028c4" providerId="ADAL" clId="{E3FEBD50-4001-4717-A24B-96913DDB9132}" dt="2025-10-14T15:03:53.140" v="9713"/>
          <ac:grpSpMkLst>
            <pc:docMk/>
            <pc:sldMk cId="2891436020" sldId="289"/>
            <ac:grpSpMk id="71" creationId="{7B76150A-E44C-251A-6BA7-BFF1CFFCA4C2}"/>
          </ac:grpSpMkLst>
        </pc:grpChg>
        <pc:grpChg chg="del mod">
          <ac:chgData name="Fiona McCrudden" userId="5fd9b084-9961-4921-ab0f-457ac49028c4" providerId="ADAL" clId="{E3FEBD50-4001-4717-A24B-96913DDB9132}" dt="2025-10-14T15:04:11.716" v="9717"/>
          <ac:grpSpMkLst>
            <pc:docMk/>
            <pc:sldMk cId="2891436020" sldId="289"/>
            <ac:grpSpMk id="74" creationId="{CF7AA0B7-D2BA-F3F4-C6E1-5C413E58D0DF}"/>
          </ac:grpSpMkLst>
        </pc:grpChg>
        <pc:grpChg chg="del mod">
          <ac:chgData name="Fiona McCrudden" userId="5fd9b084-9961-4921-ab0f-457ac49028c4" providerId="ADAL" clId="{E3FEBD50-4001-4717-A24B-96913DDB9132}" dt="2025-10-14T15:04:14.341" v="9720"/>
          <ac:grpSpMkLst>
            <pc:docMk/>
            <pc:sldMk cId="2891436020" sldId="289"/>
            <ac:grpSpMk id="78" creationId="{57B8F7BF-F4B1-26A6-A694-F846A0DC27FA}"/>
          </ac:grpSpMkLst>
        </pc:grpChg>
        <pc:grpChg chg="mod">
          <ac:chgData name="Fiona McCrudden" userId="5fd9b084-9961-4921-ab0f-457ac49028c4" providerId="ADAL" clId="{E3FEBD50-4001-4717-A24B-96913DDB9132}" dt="2025-10-14T15:04:14.341" v="9720"/>
          <ac:grpSpMkLst>
            <pc:docMk/>
            <pc:sldMk cId="2891436020" sldId="289"/>
            <ac:grpSpMk id="81" creationId="{292D8809-1AD7-8F0B-E908-83B737B9376F}"/>
          </ac:grpSpMkLst>
        </pc:grpChg>
        <pc:inkChg chg="add mod">
          <ac:chgData name="Fiona McCrudden" userId="5fd9b084-9961-4921-ab0f-457ac49028c4" providerId="ADAL" clId="{E3FEBD50-4001-4717-A24B-96913DDB9132}" dt="2025-10-14T15:04:14.341" v="9720"/>
          <ac:inkMkLst>
            <pc:docMk/>
            <pc:sldMk cId="2891436020" sldId="289"/>
            <ac:inkMk id="68" creationId="{2661CAF8-FA76-7A1B-637A-27C3B2521D88}"/>
          </ac:inkMkLst>
        </pc:inkChg>
        <pc:inkChg chg="add mod">
          <ac:chgData name="Fiona McCrudden" userId="5fd9b084-9961-4921-ab0f-457ac49028c4" providerId="ADAL" clId="{E3FEBD50-4001-4717-A24B-96913DDB9132}" dt="2025-10-14T15:04:14.341" v="9720"/>
          <ac:inkMkLst>
            <pc:docMk/>
            <pc:sldMk cId="2891436020" sldId="289"/>
            <ac:inkMk id="69" creationId="{6C100647-A761-369B-293D-39B725E56DA3}"/>
          </ac:inkMkLst>
        </pc:inkChg>
        <pc:inkChg chg="add mod">
          <ac:chgData name="Fiona McCrudden" userId="5fd9b084-9961-4921-ab0f-457ac49028c4" providerId="ADAL" clId="{E3FEBD50-4001-4717-A24B-96913DDB9132}" dt="2025-10-14T15:04:14.341" v="9720"/>
          <ac:inkMkLst>
            <pc:docMk/>
            <pc:sldMk cId="2891436020" sldId="289"/>
            <ac:inkMk id="70" creationId="{89A89E71-E689-FA7E-6E45-0FA042C6416F}"/>
          </ac:inkMkLst>
        </pc:inkChg>
        <pc:inkChg chg="add mod">
          <ac:chgData name="Fiona McCrudden" userId="5fd9b084-9961-4921-ab0f-457ac49028c4" providerId="ADAL" clId="{E3FEBD50-4001-4717-A24B-96913DDB9132}" dt="2025-10-14T15:04:14.341" v="9720"/>
          <ac:inkMkLst>
            <pc:docMk/>
            <pc:sldMk cId="2891436020" sldId="289"/>
            <ac:inkMk id="72" creationId="{FA2A921C-34B0-BCD7-194D-149A0E95DC35}"/>
          </ac:inkMkLst>
        </pc:inkChg>
        <pc:inkChg chg="add mod">
          <ac:chgData name="Fiona McCrudden" userId="5fd9b084-9961-4921-ab0f-457ac49028c4" providerId="ADAL" clId="{E3FEBD50-4001-4717-A24B-96913DDB9132}" dt="2025-10-14T15:04:14.341" v="9720"/>
          <ac:inkMkLst>
            <pc:docMk/>
            <pc:sldMk cId="2891436020" sldId="289"/>
            <ac:inkMk id="73" creationId="{6319BB21-AA38-EC9E-6B1D-A2AB46333C49}"/>
          </ac:inkMkLst>
        </pc:inkChg>
        <pc:inkChg chg="add mod">
          <ac:chgData name="Fiona McCrudden" userId="5fd9b084-9961-4921-ab0f-457ac49028c4" providerId="ADAL" clId="{E3FEBD50-4001-4717-A24B-96913DDB9132}" dt="2025-10-14T15:04:11.716" v="9717"/>
          <ac:inkMkLst>
            <pc:docMk/>
            <pc:sldMk cId="2891436020" sldId="289"/>
            <ac:inkMk id="75" creationId="{A18A09E9-B642-CBBC-91A0-9DF9DA3CCF97}"/>
          </ac:inkMkLst>
        </pc:inkChg>
        <pc:inkChg chg="add mod">
          <ac:chgData name="Fiona McCrudden" userId="5fd9b084-9961-4921-ab0f-457ac49028c4" providerId="ADAL" clId="{E3FEBD50-4001-4717-A24B-96913DDB9132}" dt="2025-10-14T15:04:14.341" v="9720"/>
          <ac:inkMkLst>
            <pc:docMk/>
            <pc:sldMk cId="2891436020" sldId="289"/>
            <ac:inkMk id="76" creationId="{0190CAC1-DFAD-A714-E83F-CED36C4999CB}"/>
          </ac:inkMkLst>
        </pc:inkChg>
        <pc:inkChg chg="add mod">
          <ac:chgData name="Fiona McCrudden" userId="5fd9b084-9961-4921-ab0f-457ac49028c4" providerId="ADAL" clId="{E3FEBD50-4001-4717-A24B-96913DDB9132}" dt="2025-10-14T15:04:14.341" v="9720"/>
          <ac:inkMkLst>
            <pc:docMk/>
            <pc:sldMk cId="2891436020" sldId="289"/>
            <ac:inkMk id="77" creationId="{7AF3D725-5C8F-1CAA-77EF-C38C84712022}"/>
          </ac:inkMkLst>
        </pc:inkChg>
        <pc:inkChg chg="add mod">
          <ac:chgData name="Fiona McCrudden" userId="5fd9b084-9961-4921-ab0f-457ac49028c4" providerId="ADAL" clId="{E3FEBD50-4001-4717-A24B-96913DDB9132}" dt="2025-10-14T15:04:14.341" v="9720"/>
          <ac:inkMkLst>
            <pc:docMk/>
            <pc:sldMk cId="2891436020" sldId="289"/>
            <ac:inkMk id="79" creationId="{E5F5FB9F-49A5-FBF4-E557-D9478D67C14E}"/>
          </ac:inkMkLst>
        </pc:inkChg>
        <pc:inkChg chg="add">
          <ac:chgData name="Fiona McCrudden" userId="5fd9b084-9961-4921-ab0f-457ac49028c4" providerId="ADAL" clId="{E3FEBD50-4001-4717-A24B-96913DDB9132}" dt="2025-10-14T15:04:13.459" v="9719" actId="9405"/>
          <ac:inkMkLst>
            <pc:docMk/>
            <pc:sldMk cId="2891436020" sldId="289"/>
            <ac:inkMk id="80" creationId="{2F70D4DB-E075-64FF-9B48-F08B6F13AB13}"/>
          </ac:inkMkLst>
        </pc:inkChg>
        <pc:inkChg chg="add del">
          <ac:chgData name="Fiona McCrudden" userId="5fd9b084-9961-4921-ab0f-457ac49028c4" providerId="ADAL" clId="{E3FEBD50-4001-4717-A24B-96913DDB9132}" dt="2025-10-14T15:04:23.727" v="9722" actId="9405"/>
          <ac:inkMkLst>
            <pc:docMk/>
            <pc:sldMk cId="2891436020" sldId="289"/>
            <ac:inkMk id="82" creationId="{ACB6521D-DDD6-BB46-C792-3192F66CBE0E}"/>
          </ac:inkMkLst>
        </pc:inkChg>
      </pc:sldChg>
      <pc:sldChg chg="delSp modSp mod ord">
        <pc:chgData name="Fiona McCrudden" userId="5fd9b084-9961-4921-ab0f-457ac49028c4" providerId="ADAL" clId="{E3FEBD50-4001-4717-A24B-96913DDB9132}" dt="2025-10-14T09:56:47.191" v="6904" actId="20577"/>
        <pc:sldMkLst>
          <pc:docMk/>
          <pc:sldMk cId="63557747" sldId="335"/>
        </pc:sldMkLst>
        <pc:spChg chg="mod">
          <ac:chgData name="Fiona McCrudden" userId="5fd9b084-9961-4921-ab0f-457ac49028c4" providerId="ADAL" clId="{E3FEBD50-4001-4717-A24B-96913DDB9132}" dt="2025-10-14T09:56:47.191" v="6904" actId="20577"/>
          <ac:spMkLst>
            <pc:docMk/>
            <pc:sldMk cId="63557747" sldId="335"/>
            <ac:spMk id="8" creationId="{CDC31CD3-6171-5909-FBFE-288273371564}"/>
          </ac:spMkLst>
        </pc:spChg>
        <pc:picChg chg="del mod">
          <ac:chgData name="Fiona McCrudden" userId="5fd9b084-9961-4921-ab0f-457ac49028c4" providerId="ADAL" clId="{E3FEBD50-4001-4717-A24B-96913DDB9132}" dt="2025-10-14T08:13:36.980" v="3473" actId="478"/>
          <ac:picMkLst>
            <pc:docMk/>
            <pc:sldMk cId="63557747" sldId="335"/>
            <ac:picMk id="2" creationId="{41BDF590-7991-C6DF-5937-3893ED087971}"/>
          </ac:picMkLst>
        </pc:picChg>
      </pc:sldChg>
      <pc:sldChg chg="del ord">
        <pc:chgData name="Fiona McCrudden" userId="5fd9b084-9961-4921-ab0f-457ac49028c4" providerId="ADAL" clId="{E3FEBD50-4001-4717-A24B-96913DDB9132}" dt="2025-10-14T08:15:19.369" v="3794" actId="47"/>
        <pc:sldMkLst>
          <pc:docMk/>
          <pc:sldMk cId="3190761049" sldId="336"/>
        </pc:sldMkLst>
      </pc:sldChg>
      <pc:sldChg chg="del ord">
        <pc:chgData name="Fiona McCrudden" userId="5fd9b084-9961-4921-ab0f-457ac49028c4" providerId="ADAL" clId="{E3FEBD50-4001-4717-A24B-96913DDB9132}" dt="2025-10-14T08:15:19.889" v="3795" actId="47"/>
        <pc:sldMkLst>
          <pc:docMk/>
          <pc:sldMk cId="3393345427" sldId="337"/>
        </pc:sldMkLst>
      </pc:sldChg>
      <pc:sldChg chg="del ord">
        <pc:chgData name="Fiona McCrudden" userId="5fd9b084-9961-4921-ab0f-457ac49028c4" providerId="ADAL" clId="{E3FEBD50-4001-4717-A24B-96913DDB9132}" dt="2025-10-14T08:15:20.418" v="3796" actId="47"/>
        <pc:sldMkLst>
          <pc:docMk/>
          <pc:sldMk cId="927413732" sldId="338"/>
        </pc:sldMkLst>
      </pc:sldChg>
      <pc:sldChg chg="del ord">
        <pc:chgData name="Fiona McCrudden" userId="5fd9b084-9961-4921-ab0f-457ac49028c4" providerId="ADAL" clId="{E3FEBD50-4001-4717-A24B-96913DDB9132}" dt="2025-10-14T08:15:15.491" v="3792" actId="47"/>
        <pc:sldMkLst>
          <pc:docMk/>
          <pc:sldMk cId="2873332673" sldId="339"/>
        </pc:sldMkLst>
      </pc:sldChg>
      <pc:sldChg chg="del ord">
        <pc:chgData name="Fiona McCrudden" userId="5fd9b084-9961-4921-ab0f-457ac49028c4" providerId="ADAL" clId="{E3FEBD50-4001-4717-A24B-96913DDB9132}" dt="2025-10-14T08:15:13.479" v="3790" actId="47"/>
        <pc:sldMkLst>
          <pc:docMk/>
          <pc:sldMk cId="1761991482" sldId="342"/>
        </pc:sldMkLst>
      </pc:sldChg>
      <pc:sldChg chg="del ord">
        <pc:chgData name="Fiona McCrudden" userId="5fd9b084-9961-4921-ab0f-457ac49028c4" providerId="ADAL" clId="{E3FEBD50-4001-4717-A24B-96913DDB9132}" dt="2025-10-14T08:15:14.232" v="3791" actId="47"/>
        <pc:sldMkLst>
          <pc:docMk/>
          <pc:sldMk cId="4156763091" sldId="346"/>
        </pc:sldMkLst>
      </pc:sldChg>
      <pc:sldChg chg="addSp modSp mod">
        <pc:chgData name="Fiona McCrudden" userId="5fd9b084-9961-4921-ab0f-457ac49028c4" providerId="ADAL" clId="{E3FEBD50-4001-4717-A24B-96913DDB9132}" dt="2025-10-13T15:13:49.091" v="81" actId="20577"/>
        <pc:sldMkLst>
          <pc:docMk/>
          <pc:sldMk cId="1812469480" sldId="419"/>
        </pc:sldMkLst>
        <pc:spChg chg="mod">
          <ac:chgData name="Fiona McCrudden" userId="5fd9b084-9961-4921-ab0f-457ac49028c4" providerId="ADAL" clId="{E3FEBD50-4001-4717-A24B-96913DDB9132}" dt="2025-10-13T15:13:49.091" v="81" actId="20577"/>
          <ac:spMkLst>
            <pc:docMk/>
            <pc:sldMk cId="1812469480" sldId="419"/>
            <ac:spMk id="13" creationId="{E67F8557-313A-4DD7-8BB3-D4371BBF4582}"/>
          </ac:spMkLst>
        </pc:spChg>
        <pc:picChg chg="add mod">
          <ac:chgData name="Fiona McCrudden" userId="5fd9b084-9961-4921-ab0f-457ac49028c4" providerId="ADAL" clId="{E3FEBD50-4001-4717-A24B-96913DDB9132}" dt="2025-10-13T15:13:34.631" v="28" actId="688"/>
          <ac:picMkLst>
            <pc:docMk/>
            <pc:sldMk cId="1812469480" sldId="419"/>
            <ac:picMk id="5" creationId="{6ECFF80F-75D7-5EBA-4A3B-2B7F5DBCDEF3}"/>
          </ac:picMkLst>
        </pc:picChg>
      </pc:sldChg>
      <pc:sldChg chg="modSp del mod">
        <pc:chgData name="Fiona McCrudden" userId="5fd9b084-9961-4921-ab0f-457ac49028c4" providerId="ADAL" clId="{E3FEBD50-4001-4717-A24B-96913DDB9132}" dt="2025-10-14T07:50:31.213" v="578" actId="47"/>
        <pc:sldMkLst>
          <pc:docMk/>
          <pc:sldMk cId="1694044582" sldId="421"/>
        </pc:sldMkLst>
        <pc:spChg chg="mod">
          <ac:chgData name="Fiona McCrudden" userId="5fd9b084-9961-4921-ab0f-457ac49028c4" providerId="ADAL" clId="{E3FEBD50-4001-4717-A24B-96913DDB9132}" dt="2025-10-14T07:50:28.598" v="577" actId="6549"/>
          <ac:spMkLst>
            <pc:docMk/>
            <pc:sldMk cId="1694044582" sldId="421"/>
            <ac:spMk id="12" creationId="{E9F75631-33D1-12AA-B150-0E1A6937DDAC}"/>
          </ac:spMkLst>
        </pc:spChg>
      </pc:sldChg>
      <pc:sldChg chg="del">
        <pc:chgData name="Fiona McCrudden" userId="5fd9b084-9961-4921-ab0f-457ac49028c4" providerId="ADAL" clId="{E3FEBD50-4001-4717-A24B-96913DDB9132}" dt="2025-10-13T15:13:25.773" v="24" actId="47"/>
        <pc:sldMkLst>
          <pc:docMk/>
          <pc:sldMk cId="743827042" sldId="509"/>
        </pc:sldMkLst>
      </pc:sldChg>
      <pc:sldChg chg="addSp delSp modSp mod ord modNotesTx">
        <pc:chgData name="Fiona McCrudden" userId="5fd9b084-9961-4921-ab0f-457ac49028c4" providerId="ADAL" clId="{E3FEBD50-4001-4717-A24B-96913DDB9132}" dt="2025-10-14T08:17:59.021" v="3873" actId="1076"/>
        <pc:sldMkLst>
          <pc:docMk/>
          <pc:sldMk cId="667036632" sldId="510"/>
        </pc:sldMkLst>
        <pc:spChg chg="mod">
          <ac:chgData name="Fiona McCrudden" userId="5fd9b084-9961-4921-ab0f-457ac49028c4" providerId="ADAL" clId="{E3FEBD50-4001-4717-A24B-96913DDB9132}" dt="2025-10-14T08:17:59.021" v="3873" actId="1076"/>
          <ac:spMkLst>
            <pc:docMk/>
            <pc:sldMk cId="667036632" sldId="510"/>
            <ac:spMk id="13" creationId="{EC98BAA3-FAC9-7E00-AAB7-AC903D37BEF7}"/>
          </ac:spMkLst>
        </pc:spChg>
        <pc:spChg chg="mod">
          <ac:chgData name="Fiona McCrudden" userId="5fd9b084-9961-4921-ab0f-457ac49028c4" providerId="ADAL" clId="{E3FEBD50-4001-4717-A24B-96913DDB9132}" dt="2025-10-14T08:14:02.768" v="3518" actId="1076"/>
          <ac:spMkLst>
            <pc:docMk/>
            <pc:sldMk cId="667036632" sldId="510"/>
            <ac:spMk id="16" creationId="{A1FFFD50-DCAD-E842-C981-AED3C7BF24E6}"/>
          </ac:spMkLst>
        </pc:spChg>
        <pc:picChg chg="add mod">
          <ac:chgData name="Fiona McCrudden" userId="5fd9b084-9961-4921-ab0f-457ac49028c4" providerId="ADAL" clId="{E3FEBD50-4001-4717-A24B-96913DDB9132}" dt="2025-10-14T08:17:52.876" v="3872" actId="1076"/>
          <ac:picMkLst>
            <pc:docMk/>
            <pc:sldMk cId="667036632" sldId="510"/>
            <ac:picMk id="5" creationId="{9AFD9730-7B2C-225D-86C8-E9E17FC997CD}"/>
          </ac:picMkLst>
        </pc:picChg>
        <pc:picChg chg="del">
          <ac:chgData name="Fiona McCrudden" userId="5fd9b084-9961-4921-ab0f-457ac49028c4" providerId="ADAL" clId="{E3FEBD50-4001-4717-A24B-96913DDB9132}" dt="2025-10-14T08:13:54.491" v="3497" actId="478"/>
          <ac:picMkLst>
            <pc:docMk/>
            <pc:sldMk cId="667036632" sldId="510"/>
            <ac:picMk id="12" creationId="{20AA2EA7-B398-A18C-104C-ED2837DF781A}"/>
          </ac:picMkLst>
        </pc:picChg>
      </pc:sldChg>
      <pc:sldChg chg="del ord">
        <pc:chgData name="Fiona McCrudden" userId="5fd9b084-9961-4921-ab0f-457ac49028c4" providerId="ADAL" clId="{E3FEBD50-4001-4717-A24B-96913DDB9132}" dt="2025-10-14T08:15:18.556" v="3793" actId="47"/>
        <pc:sldMkLst>
          <pc:docMk/>
          <pc:sldMk cId="941482973" sldId="524"/>
        </pc:sldMkLst>
      </pc:sldChg>
      <pc:sldChg chg="modSp mod modNotesTx">
        <pc:chgData name="Fiona McCrudden" userId="5fd9b084-9961-4921-ab0f-457ac49028c4" providerId="ADAL" clId="{E3FEBD50-4001-4717-A24B-96913DDB9132}" dt="2025-10-14T08:12:36.667" v="3469" actId="20577"/>
        <pc:sldMkLst>
          <pc:docMk/>
          <pc:sldMk cId="1422978392" sldId="525"/>
        </pc:sldMkLst>
        <pc:spChg chg="mod">
          <ac:chgData name="Fiona McCrudden" userId="5fd9b084-9961-4921-ab0f-457ac49028c4" providerId="ADAL" clId="{E3FEBD50-4001-4717-A24B-96913DDB9132}" dt="2025-10-14T08:12:36.667" v="3469" actId="20577"/>
          <ac:spMkLst>
            <pc:docMk/>
            <pc:sldMk cId="1422978392" sldId="525"/>
            <ac:spMk id="43" creationId="{40936F51-BAA0-2908-B36B-3619F8B893F0}"/>
          </ac:spMkLst>
        </pc:spChg>
      </pc:sldChg>
      <pc:sldChg chg="modSp add mod">
        <pc:chgData name="Fiona McCrudden" userId="5fd9b084-9961-4921-ab0f-457ac49028c4" providerId="ADAL" clId="{E3FEBD50-4001-4717-A24B-96913DDB9132}" dt="2025-10-14T08:13:52.895" v="3496" actId="1036"/>
        <pc:sldMkLst>
          <pc:docMk/>
          <pc:sldMk cId="2908482434" sldId="526"/>
        </pc:sldMkLst>
        <pc:grpChg chg="mod">
          <ac:chgData name="Fiona McCrudden" userId="5fd9b084-9961-4921-ab0f-457ac49028c4" providerId="ADAL" clId="{E3FEBD50-4001-4717-A24B-96913DDB9132}" dt="2025-10-14T08:13:52.895" v="3496" actId="1036"/>
          <ac:grpSpMkLst>
            <pc:docMk/>
            <pc:sldMk cId="2908482434" sldId="526"/>
            <ac:grpSpMk id="19" creationId="{DDC48E73-95C1-3095-997E-D53E7281F182}"/>
          </ac:grpSpMkLst>
        </pc:grpChg>
      </pc:sldChg>
      <pc:sldChg chg="add">
        <pc:chgData name="Fiona McCrudden" userId="5fd9b084-9961-4921-ab0f-457ac49028c4" providerId="ADAL" clId="{E3FEBD50-4001-4717-A24B-96913DDB9132}" dt="2025-10-14T08:15:27.789" v="3797"/>
        <pc:sldMkLst>
          <pc:docMk/>
          <pc:sldMk cId="2580982067" sldId="527"/>
        </pc:sldMkLst>
      </pc:sldChg>
      <pc:sldChg chg="addSp modSp add mod modNotesTx">
        <pc:chgData name="Fiona McCrudden" userId="5fd9b084-9961-4921-ab0f-457ac49028c4" providerId="ADAL" clId="{E3FEBD50-4001-4717-A24B-96913DDB9132}" dt="2025-10-14T15:05:04.851" v="9737" actId="1076"/>
        <pc:sldMkLst>
          <pc:docMk/>
          <pc:sldMk cId="3563085179" sldId="528"/>
        </pc:sldMkLst>
        <pc:spChg chg="mod">
          <ac:chgData name="Fiona McCrudden" userId="5fd9b084-9961-4921-ab0f-457ac49028c4" providerId="ADAL" clId="{E3FEBD50-4001-4717-A24B-96913DDB9132}" dt="2025-10-14T08:21:37.805" v="4038" actId="255"/>
          <ac:spMkLst>
            <pc:docMk/>
            <pc:sldMk cId="3563085179" sldId="528"/>
            <ac:spMk id="12" creationId="{4D6E0FDB-DA48-2532-578E-C1A0C7615678}"/>
          </ac:spMkLst>
        </pc:spChg>
        <pc:spChg chg="mod">
          <ac:chgData name="Fiona McCrudden" userId="5fd9b084-9961-4921-ab0f-457ac49028c4" providerId="ADAL" clId="{E3FEBD50-4001-4717-A24B-96913DDB9132}" dt="2025-10-14T08:18:11.858" v="3901" actId="1076"/>
          <ac:spMkLst>
            <pc:docMk/>
            <pc:sldMk cId="3563085179" sldId="528"/>
            <ac:spMk id="15" creationId="{46A22B1C-D66B-0238-1980-40B58EDCC9D9}"/>
          </ac:spMkLst>
        </pc:spChg>
        <pc:spChg chg="add mod">
          <ac:chgData name="Fiona McCrudden" userId="5fd9b084-9961-4921-ab0f-457ac49028c4" providerId="ADAL" clId="{E3FEBD50-4001-4717-A24B-96913DDB9132}" dt="2025-10-14T15:05:04.851" v="9737" actId="1076"/>
          <ac:spMkLst>
            <pc:docMk/>
            <pc:sldMk cId="3563085179" sldId="528"/>
            <ac:spMk id="57" creationId="{00000000-0000-0000-0000-000000000000}"/>
          </ac:spMkLst>
        </pc:spChg>
        <pc:picChg chg="mod">
          <ac:chgData name="Fiona McCrudden" userId="5fd9b084-9961-4921-ab0f-457ac49028c4" providerId="ADAL" clId="{E3FEBD50-4001-4717-A24B-96913DDB9132}" dt="2025-10-14T08:18:15.007" v="3902" actId="14100"/>
          <ac:picMkLst>
            <pc:docMk/>
            <pc:sldMk cId="3563085179" sldId="528"/>
            <ac:picMk id="18" creationId="{9FBE937D-C012-6D25-2D70-E0B146CFDBEB}"/>
          </ac:picMkLst>
        </pc:picChg>
      </pc:sldChg>
      <pc:sldChg chg="modSp add mod modNotesTx">
        <pc:chgData name="Fiona McCrudden" userId="5fd9b084-9961-4921-ab0f-457ac49028c4" providerId="ADAL" clId="{E3FEBD50-4001-4717-A24B-96913DDB9132}" dt="2025-10-14T12:22:51.854" v="7583" actId="33524"/>
        <pc:sldMkLst>
          <pc:docMk/>
          <pc:sldMk cId="1796725569" sldId="529"/>
        </pc:sldMkLst>
        <pc:spChg chg="mod">
          <ac:chgData name="Fiona McCrudden" userId="5fd9b084-9961-4921-ab0f-457ac49028c4" providerId="ADAL" clId="{E3FEBD50-4001-4717-A24B-96913DDB9132}" dt="2025-10-14T12:22:51.854" v="7583" actId="33524"/>
          <ac:spMkLst>
            <pc:docMk/>
            <pc:sldMk cId="1796725569" sldId="529"/>
            <ac:spMk id="5" creationId="{15D5AEED-0FC5-8319-09DD-D77A4B78F8FD}"/>
          </ac:spMkLst>
        </pc:spChg>
      </pc:sldChg>
      <pc:sldChg chg="modSp add mod">
        <pc:chgData name="Fiona McCrudden" userId="5fd9b084-9961-4921-ab0f-457ac49028c4" providerId="ADAL" clId="{E3FEBD50-4001-4717-A24B-96913DDB9132}" dt="2025-10-14T08:21:14.459" v="4034" actId="114"/>
        <pc:sldMkLst>
          <pc:docMk/>
          <pc:sldMk cId="2245668710" sldId="530"/>
        </pc:sldMkLst>
        <pc:spChg chg="mod">
          <ac:chgData name="Fiona McCrudden" userId="5fd9b084-9961-4921-ab0f-457ac49028c4" providerId="ADAL" clId="{E3FEBD50-4001-4717-A24B-96913DDB9132}" dt="2025-10-14T08:21:14.459" v="4034" actId="114"/>
          <ac:spMkLst>
            <pc:docMk/>
            <pc:sldMk cId="2245668710" sldId="530"/>
            <ac:spMk id="43" creationId="{830CA413-8759-1B54-6D4C-90568BBABDD9}"/>
          </ac:spMkLst>
        </pc:spChg>
      </pc:sldChg>
      <pc:sldChg chg="modSp add mod modNotesTx">
        <pc:chgData name="Fiona McCrudden" userId="5fd9b084-9961-4921-ab0f-457ac49028c4" providerId="ADAL" clId="{E3FEBD50-4001-4717-A24B-96913DDB9132}" dt="2025-10-14T08:25:12.780" v="4557" actId="114"/>
        <pc:sldMkLst>
          <pc:docMk/>
          <pc:sldMk cId="3114257894" sldId="531"/>
        </pc:sldMkLst>
        <pc:spChg chg="mod">
          <ac:chgData name="Fiona McCrudden" userId="5fd9b084-9961-4921-ab0f-457ac49028c4" providerId="ADAL" clId="{E3FEBD50-4001-4717-A24B-96913DDB9132}" dt="2025-10-14T08:25:12.780" v="4557" actId="114"/>
          <ac:spMkLst>
            <pc:docMk/>
            <pc:sldMk cId="3114257894" sldId="531"/>
            <ac:spMk id="43" creationId="{F86C73F3-B951-40B0-C10A-4A4D0BA36EBC}"/>
          </ac:spMkLst>
        </pc:spChg>
        <pc:picChg chg="mod">
          <ac:chgData name="Fiona McCrudden" userId="5fd9b084-9961-4921-ab0f-457ac49028c4" providerId="ADAL" clId="{E3FEBD50-4001-4717-A24B-96913DDB9132}" dt="2025-10-14T08:24:59.335" v="4555" actId="1076"/>
          <ac:picMkLst>
            <pc:docMk/>
            <pc:sldMk cId="3114257894" sldId="531"/>
            <ac:picMk id="10" creationId="{B56662B4-C915-162E-9C0D-CA302C32745D}"/>
          </ac:picMkLst>
        </pc:picChg>
      </pc:sldChg>
      <pc:sldChg chg="modSp add mod modNotesTx">
        <pc:chgData name="Fiona McCrudden" userId="5fd9b084-9961-4921-ab0f-457ac49028c4" providerId="ADAL" clId="{E3FEBD50-4001-4717-A24B-96913DDB9132}" dt="2025-10-14T08:32:28.193" v="6492" actId="20577"/>
        <pc:sldMkLst>
          <pc:docMk/>
          <pc:sldMk cId="4231216638" sldId="532"/>
        </pc:sldMkLst>
        <pc:spChg chg="mod">
          <ac:chgData name="Fiona McCrudden" userId="5fd9b084-9961-4921-ab0f-457ac49028c4" providerId="ADAL" clId="{E3FEBD50-4001-4717-A24B-96913DDB9132}" dt="2025-10-14T08:25:41.738" v="4661" actId="20577"/>
          <ac:spMkLst>
            <pc:docMk/>
            <pc:sldMk cId="4231216638" sldId="532"/>
            <ac:spMk id="43" creationId="{E07107DD-B2F7-E7E3-99C6-CAFB92DECC9E}"/>
          </ac:spMkLst>
        </pc:spChg>
      </pc:sldChg>
      <pc:sldChg chg="addSp modSp add mod modNotesTx">
        <pc:chgData name="Fiona McCrudden" userId="5fd9b084-9961-4921-ab0f-457ac49028c4" providerId="ADAL" clId="{E3FEBD50-4001-4717-A24B-96913DDB9132}" dt="2025-10-14T15:05:17.971" v="9742" actId="1076"/>
        <pc:sldMkLst>
          <pc:docMk/>
          <pc:sldMk cId="3730412227" sldId="533"/>
        </pc:sldMkLst>
        <pc:spChg chg="mod">
          <ac:chgData name="Fiona McCrudden" userId="5fd9b084-9961-4921-ab0f-457ac49028c4" providerId="ADAL" clId="{E3FEBD50-4001-4717-A24B-96913DDB9132}" dt="2025-10-14T09:47:10.437" v="6523" actId="20577"/>
          <ac:spMkLst>
            <pc:docMk/>
            <pc:sldMk cId="3730412227" sldId="533"/>
            <ac:spMk id="10" creationId="{9D2B344E-40A1-CFD2-F069-603BEFC99577}"/>
          </ac:spMkLst>
        </pc:spChg>
        <pc:spChg chg="mod">
          <ac:chgData name="Fiona McCrudden" userId="5fd9b084-9961-4921-ab0f-457ac49028c4" providerId="ADAL" clId="{E3FEBD50-4001-4717-A24B-96913DDB9132}" dt="2025-10-14T09:47:38.485" v="6588" actId="20577"/>
          <ac:spMkLst>
            <pc:docMk/>
            <pc:sldMk cId="3730412227" sldId="533"/>
            <ac:spMk id="12" creationId="{8609E6F6-2649-B3F6-C2A7-4CF445A22FD5}"/>
          </ac:spMkLst>
        </pc:spChg>
        <pc:spChg chg="add mod">
          <ac:chgData name="Fiona McCrudden" userId="5fd9b084-9961-4921-ab0f-457ac49028c4" providerId="ADAL" clId="{E3FEBD50-4001-4717-A24B-96913DDB9132}" dt="2025-10-14T15:05:17.971" v="9742" actId="1076"/>
          <ac:spMkLst>
            <pc:docMk/>
            <pc:sldMk cId="3730412227" sldId="533"/>
            <ac:spMk id="58" creationId="{00000000-0000-0000-0000-000000000000}"/>
          </ac:spMkLst>
        </pc:spChg>
      </pc:sldChg>
      <pc:sldChg chg="addSp modSp add mod modNotesTx">
        <pc:chgData name="Fiona McCrudden" userId="5fd9b084-9961-4921-ab0f-457ac49028c4" providerId="ADAL" clId="{E3FEBD50-4001-4717-A24B-96913DDB9132}" dt="2025-10-14T15:05:27.520" v="9744" actId="1076"/>
        <pc:sldMkLst>
          <pc:docMk/>
          <pc:sldMk cId="269360454" sldId="534"/>
        </pc:sldMkLst>
        <pc:spChg chg="mod">
          <ac:chgData name="Fiona McCrudden" userId="5fd9b084-9961-4921-ab0f-457ac49028c4" providerId="ADAL" clId="{E3FEBD50-4001-4717-A24B-96913DDB9132}" dt="2025-10-14T09:48:50.371" v="6644" actId="20577"/>
          <ac:spMkLst>
            <pc:docMk/>
            <pc:sldMk cId="269360454" sldId="534"/>
            <ac:spMk id="9" creationId="{5896B7A1-D1E2-D33D-08C5-577D6D09DC22}"/>
          </ac:spMkLst>
        </pc:spChg>
        <pc:spChg chg="add mod">
          <ac:chgData name="Fiona McCrudden" userId="5fd9b084-9961-4921-ab0f-457ac49028c4" providerId="ADAL" clId="{E3FEBD50-4001-4717-A24B-96913DDB9132}" dt="2025-10-14T15:05:27.520" v="9744" actId="1076"/>
          <ac:spMkLst>
            <pc:docMk/>
            <pc:sldMk cId="269360454" sldId="534"/>
            <ac:spMk id="59" creationId="{00000000-0000-0000-0000-000000000000}"/>
          </ac:spMkLst>
        </pc:spChg>
      </pc:sldChg>
      <pc:sldChg chg="addSp delSp modSp add mod modNotesTx">
        <pc:chgData name="Fiona McCrudden" userId="5fd9b084-9961-4921-ab0f-457ac49028c4" providerId="ADAL" clId="{E3FEBD50-4001-4717-A24B-96913DDB9132}" dt="2025-10-14T09:51:40.365" v="6826" actId="14100"/>
        <pc:sldMkLst>
          <pc:docMk/>
          <pc:sldMk cId="2792486932" sldId="535"/>
        </pc:sldMkLst>
        <pc:spChg chg="del">
          <ac:chgData name="Fiona McCrudden" userId="5fd9b084-9961-4921-ab0f-457ac49028c4" providerId="ADAL" clId="{E3FEBD50-4001-4717-A24B-96913DDB9132}" dt="2025-10-14T09:49:46.977" v="6786" actId="478"/>
          <ac:spMkLst>
            <pc:docMk/>
            <pc:sldMk cId="2792486932" sldId="535"/>
            <ac:spMk id="5" creationId="{FF658A38-011B-5238-FB24-086064F2447C}"/>
          </ac:spMkLst>
        </pc:spChg>
        <pc:spChg chg="mod">
          <ac:chgData name="Fiona McCrudden" userId="5fd9b084-9961-4921-ab0f-457ac49028c4" providerId="ADAL" clId="{E3FEBD50-4001-4717-A24B-96913DDB9132}" dt="2025-10-14T09:51:40.365" v="6826" actId="14100"/>
          <ac:spMkLst>
            <pc:docMk/>
            <pc:sldMk cId="2792486932" sldId="535"/>
            <ac:spMk id="9" creationId="{107E210C-8D79-1348-442F-333EC133BA59}"/>
          </ac:spMkLst>
        </pc:spChg>
        <pc:spChg chg="add mod">
          <ac:chgData name="Fiona McCrudden" userId="5fd9b084-9961-4921-ab0f-457ac49028c4" providerId="ADAL" clId="{E3FEBD50-4001-4717-A24B-96913DDB9132}" dt="2025-10-14T09:51:17.562" v="6799" actId="14100"/>
          <ac:spMkLst>
            <pc:docMk/>
            <pc:sldMk cId="2792486932" sldId="535"/>
            <ac:spMk id="12" creationId="{882B12A5-8257-38E3-68B8-ADCE2CCC9197}"/>
          </ac:spMkLst>
        </pc:spChg>
        <pc:spChg chg="add mod">
          <ac:chgData name="Fiona McCrudden" userId="5fd9b084-9961-4921-ab0f-457ac49028c4" providerId="ADAL" clId="{E3FEBD50-4001-4717-A24B-96913DDB9132}" dt="2025-10-14T09:51:32.556" v="6813" actId="1037"/>
          <ac:spMkLst>
            <pc:docMk/>
            <pc:sldMk cId="2792486932" sldId="535"/>
            <ac:spMk id="14" creationId="{47345A0F-95E6-6709-4AE0-AA90687131E9}"/>
          </ac:spMkLst>
        </pc:spChg>
        <pc:spChg chg="add mod">
          <ac:chgData name="Fiona McCrudden" userId="5fd9b084-9961-4921-ab0f-457ac49028c4" providerId="ADAL" clId="{E3FEBD50-4001-4717-A24B-96913DDB9132}" dt="2025-10-14T09:50:46.752" v="6787"/>
          <ac:spMkLst>
            <pc:docMk/>
            <pc:sldMk cId="2792486932" sldId="535"/>
            <ac:spMk id="15" creationId="{0CD7D61E-4E9A-5933-0F2A-0B2D122E43BF}"/>
          </ac:spMkLst>
        </pc:spChg>
        <pc:spChg chg="add mod">
          <ac:chgData name="Fiona McCrudden" userId="5fd9b084-9961-4921-ab0f-457ac49028c4" providerId="ADAL" clId="{E3FEBD50-4001-4717-A24B-96913DDB9132}" dt="2025-10-14T09:50:57.203" v="6789" actId="1076"/>
          <ac:spMkLst>
            <pc:docMk/>
            <pc:sldMk cId="2792486932" sldId="535"/>
            <ac:spMk id="17" creationId="{B0DEE3CD-0031-2A66-C163-0ABC93F78CD4}"/>
          </ac:spMkLst>
        </pc:spChg>
        <pc:spChg chg="add mod">
          <ac:chgData name="Fiona McCrudden" userId="5fd9b084-9961-4921-ab0f-457ac49028c4" providerId="ADAL" clId="{E3FEBD50-4001-4717-A24B-96913DDB9132}" dt="2025-10-14T09:50:46.752" v="6787"/>
          <ac:spMkLst>
            <pc:docMk/>
            <pc:sldMk cId="2792486932" sldId="535"/>
            <ac:spMk id="19" creationId="{191F9367-B37E-32A7-05BA-F1CAF295A45E}"/>
          </ac:spMkLst>
        </pc:spChg>
        <pc:spChg chg="add mod">
          <ac:chgData name="Fiona McCrudden" userId="5fd9b084-9961-4921-ab0f-457ac49028c4" providerId="ADAL" clId="{E3FEBD50-4001-4717-A24B-96913DDB9132}" dt="2025-10-14T09:50:46.752" v="6787"/>
          <ac:spMkLst>
            <pc:docMk/>
            <pc:sldMk cId="2792486932" sldId="535"/>
            <ac:spMk id="20" creationId="{D8609736-0439-6B39-E25E-27F58DABC85F}"/>
          </ac:spMkLst>
        </pc:spChg>
        <pc:grpChg chg="add mod">
          <ac:chgData name="Fiona McCrudden" userId="5fd9b084-9961-4921-ab0f-457ac49028c4" providerId="ADAL" clId="{E3FEBD50-4001-4717-A24B-96913DDB9132}" dt="2025-10-14T09:51:07.205" v="6793" actId="14100"/>
          <ac:grpSpMkLst>
            <pc:docMk/>
            <pc:sldMk cId="2792486932" sldId="535"/>
            <ac:grpSpMk id="10" creationId="{6E1C3DA1-A09F-9C33-34A0-1DC0A15C3D54}"/>
          </ac:grpSpMkLst>
        </pc:grpChg>
        <pc:grpChg chg="add mod">
          <ac:chgData name="Fiona McCrudden" userId="5fd9b084-9961-4921-ab0f-457ac49028c4" providerId="ADAL" clId="{E3FEBD50-4001-4717-A24B-96913DDB9132}" dt="2025-10-14T09:51:21.429" v="6800" actId="14100"/>
          <ac:grpSpMkLst>
            <pc:docMk/>
            <pc:sldMk cId="2792486932" sldId="535"/>
            <ac:grpSpMk id="11" creationId="{44CF6253-372B-FD9B-5561-E7131DA221C9}"/>
          </ac:grpSpMkLst>
        </pc:grpChg>
      </pc:sldChg>
      <pc:sldChg chg="addSp delSp modSp add mod">
        <pc:chgData name="Fiona McCrudden" userId="5fd9b084-9961-4921-ab0f-457ac49028c4" providerId="ADAL" clId="{E3FEBD50-4001-4717-A24B-96913DDB9132}" dt="2025-10-14T09:52:56.390" v="6851" actId="14100"/>
        <pc:sldMkLst>
          <pc:docMk/>
          <pc:sldMk cId="807810378" sldId="536"/>
        </pc:sldMkLst>
        <pc:spChg chg="add mod">
          <ac:chgData name="Fiona McCrudden" userId="5fd9b084-9961-4921-ab0f-457ac49028c4" providerId="ADAL" clId="{E3FEBD50-4001-4717-A24B-96913DDB9132}" dt="2025-10-14T09:52:43.943" v="6845" actId="14100"/>
          <ac:spMkLst>
            <pc:docMk/>
            <pc:sldMk cId="807810378" sldId="536"/>
            <ac:spMk id="5" creationId="{CA366D90-7C45-5391-83E0-6041B5485621}"/>
          </ac:spMkLst>
        </pc:spChg>
        <pc:spChg chg="del">
          <ac:chgData name="Fiona McCrudden" userId="5fd9b084-9961-4921-ab0f-457ac49028c4" providerId="ADAL" clId="{E3FEBD50-4001-4717-A24B-96913DDB9132}" dt="2025-10-14T09:51:45.325" v="6828" actId="478"/>
          <ac:spMkLst>
            <pc:docMk/>
            <pc:sldMk cId="807810378" sldId="536"/>
            <ac:spMk id="12" creationId="{9066B69F-AE4F-3044-5223-9068EBFFC25F}"/>
          </ac:spMkLst>
        </pc:spChg>
        <pc:spChg chg="del">
          <ac:chgData name="Fiona McCrudden" userId="5fd9b084-9961-4921-ab0f-457ac49028c4" providerId="ADAL" clId="{E3FEBD50-4001-4717-A24B-96913DDB9132}" dt="2025-10-14T09:51:47.652" v="6829" actId="478"/>
          <ac:spMkLst>
            <pc:docMk/>
            <pc:sldMk cId="807810378" sldId="536"/>
            <ac:spMk id="14" creationId="{9B7F9659-2CA2-9130-79EA-BC047FCE71B8}"/>
          </ac:spMkLst>
        </pc:spChg>
        <pc:spChg chg="mod">
          <ac:chgData name="Fiona McCrudden" userId="5fd9b084-9961-4921-ab0f-457ac49028c4" providerId="ADAL" clId="{E3FEBD50-4001-4717-A24B-96913DDB9132}" dt="2025-10-14T09:52:20.453" v="6834" actId="208"/>
          <ac:spMkLst>
            <pc:docMk/>
            <pc:sldMk cId="807810378" sldId="536"/>
            <ac:spMk id="19" creationId="{9809FD4E-B703-9E49-E190-D702FFAFD73F}"/>
          </ac:spMkLst>
        </pc:spChg>
        <pc:spChg chg="mod">
          <ac:chgData name="Fiona McCrudden" userId="5fd9b084-9961-4921-ab0f-457ac49028c4" providerId="ADAL" clId="{E3FEBD50-4001-4717-A24B-96913DDB9132}" dt="2025-10-14T09:52:25.971" v="6835" actId="208"/>
          <ac:spMkLst>
            <pc:docMk/>
            <pc:sldMk cId="807810378" sldId="536"/>
            <ac:spMk id="20" creationId="{304791A1-ADCD-5331-9CE0-4C448C1BE2E9}"/>
          </ac:spMkLst>
        </pc:spChg>
        <pc:spChg chg="add mod">
          <ac:chgData name="Fiona McCrudden" userId="5fd9b084-9961-4921-ab0f-457ac49028c4" providerId="ADAL" clId="{E3FEBD50-4001-4717-A24B-96913DDB9132}" dt="2025-10-14T09:52:56.390" v="6851" actId="14100"/>
          <ac:spMkLst>
            <pc:docMk/>
            <pc:sldMk cId="807810378" sldId="536"/>
            <ac:spMk id="21" creationId="{D90C25FA-D8C1-79C7-0A21-4D659BBCF15E}"/>
          </ac:spMkLst>
        </pc:spChg>
        <pc:spChg chg="mod">
          <ac:chgData name="Fiona McCrudden" userId="5fd9b084-9961-4921-ab0f-457ac49028c4" providerId="ADAL" clId="{E3FEBD50-4001-4717-A24B-96913DDB9132}" dt="2025-10-14T09:52:30.472" v="6837"/>
          <ac:spMkLst>
            <pc:docMk/>
            <pc:sldMk cId="807810378" sldId="536"/>
            <ac:spMk id="23" creationId="{0974DA73-5B30-3C0F-CE35-A487F10756F6}"/>
          </ac:spMkLst>
        </pc:spChg>
        <pc:spChg chg="mod">
          <ac:chgData name="Fiona McCrudden" userId="5fd9b084-9961-4921-ab0f-457ac49028c4" providerId="ADAL" clId="{E3FEBD50-4001-4717-A24B-96913DDB9132}" dt="2025-10-14T09:52:30.472" v="6837"/>
          <ac:spMkLst>
            <pc:docMk/>
            <pc:sldMk cId="807810378" sldId="536"/>
            <ac:spMk id="24" creationId="{B58361AA-71EC-59BB-56DE-524546608C87}"/>
          </ac:spMkLst>
        </pc:spChg>
        <pc:grpChg chg="del">
          <ac:chgData name="Fiona McCrudden" userId="5fd9b084-9961-4921-ab0f-457ac49028c4" providerId="ADAL" clId="{E3FEBD50-4001-4717-A24B-96913DDB9132}" dt="2025-10-14T09:52:28.996" v="6836" actId="478"/>
          <ac:grpSpMkLst>
            <pc:docMk/>
            <pc:sldMk cId="807810378" sldId="536"/>
            <ac:grpSpMk id="11" creationId="{1D0FDFEA-D51C-0FE5-CF42-6C4A26339AA5}"/>
          </ac:grpSpMkLst>
        </pc:grpChg>
        <pc:grpChg chg="add mod ord">
          <ac:chgData name="Fiona McCrudden" userId="5fd9b084-9961-4921-ab0f-457ac49028c4" providerId="ADAL" clId="{E3FEBD50-4001-4717-A24B-96913DDB9132}" dt="2025-10-14T09:52:51.870" v="6849" actId="1076"/>
          <ac:grpSpMkLst>
            <pc:docMk/>
            <pc:sldMk cId="807810378" sldId="536"/>
            <ac:grpSpMk id="22" creationId="{399538FE-38A5-16F0-9AAA-A45D60F59892}"/>
          </ac:grpSpMkLst>
        </pc:grpChg>
      </pc:sldChg>
      <pc:sldChg chg="addSp delSp modSp add mod">
        <pc:chgData name="Fiona McCrudden" userId="5fd9b084-9961-4921-ab0f-457ac49028c4" providerId="ADAL" clId="{E3FEBD50-4001-4717-A24B-96913DDB9132}" dt="2025-10-14T09:56:38.003" v="6902" actId="255"/>
        <pc:sldMkLst>
          <pc:docMk/>
          <pc:sldMk cId="1954320341" sldId="537"/>
        </pc:sldMkLst>
        <pc:spChg chg="del">
          <ac:chgData name="Fiona McCrudden" userId="5fd9b084-9961-4921-ab0f-457ac49028c4" providerId="ADAL" clId="{E3FEBD50-4001-4717-A24B-96913DDB9132}" dt="2025-10-14T09:53:18.309" v="6853" actId="478"/>
          <ac:spMkLst>
            <pc:docMk/>
            <pc:sldMk cId="1954320341" sldId="537"/>
            <ac:spMk id="5" creationId="{8418147C-1DC4-1D7C-3743-EA2E46595673}"/>
          </ac:spMkLst>
        </pc:spChg>
        <pc:spChg chg="mod">
          <ac:chgData name="Fiona McCrudden" userId="5fd9b084-9961-4921-ab0f-457ac49028c4" providerId="ADAL" clId="{E3FEBD50-4001-4717-A24B-96913DDB9132}" dt="2025-10-14T09:53:36.341" v="6860"/>
          <ac:spMkLst>
            <pc:docMk/>
            <pc:sldMk cId="1954320341" sldId="537"/>
            <ac:spMk id="12" creationId="{80F39231-1339-B368-55E4-CC783BD983B9}"/>
          </ac:spMkLst>
        </pc:spChg>
        <pc:spChg chg="mod">
          <ac:chgData name="Fiona McCrudden" userId="5fd9b084-9961-4921-ab0f-457ac49028c4" providerId="ADAL" clId="{E3FEBD50-4001-4717-A24B-96913DDB9132}" dt="2025-10-14T09:53:36.341" v="6860"/>
          <ac:spMkLst>
            <pc:docMk/>
            <pc:sldMk cId="1954320341" sldId="537"/>
            <ac:spMk id="14" creationId="{11DC72C6-B478-116D-DF87-4F9EC7FD7B83}"/>
          </ac:spMkLst>
        </pc:spChg>
        <pc:spChg chg="add mod">
          <ac:chgData name="Fiona McCrudden" userId="5fd9b084-9961-4921-ab0f-457ac49028c4" providerId="ADAL" clId="{E3FEBD50-4001-4717-A24B-96913DDB9132}" dt="2025-10-14T09:56:30.692" v="6900" actId="20577"/>
          <ac:spMkLst>
            <pc:docMk/>
            <pc:sldMk cId="1954320341" sldId="537"/>
            <ac:spMk id="15" creationId="{F4FCD9E8-5428-0A2D-56E0-0DBC46547CFB}"/>
          </ac:spMkLst>
        </pc:spChg>
        <pc:spChg chg="add mod">
          <ac:chgData name="Fiona McCrudden" userId="5fd9b084-9961-4921-ab0f-457ac49028c4" providerId="ADAL" clId="{E3FEBD50-4001-4717-A24B-96913DDB9132}" dt="2025-10-14T09:56:38.003" v="6902" actId="255"/>
          <ac:spMkLst>
            <pc:docMk/>
            <pc:sldMk cId="1954320341" sldId="537"/>
            <ac:spMk id="17" creationId="{EBF362FE-F3A6-CDD8-51F0-33BF7016A222}"/>
          </ac:spMkLst>
        </pc:spChg>
        <pc:spChg chg="mod">
          <ac:chgData name="Fiona McCrudden" userId="5fd9b084-9961-4921-ab0f-457ac49028c4" providerId="ADAL" clId="{E3FEBD50-4001-4717-A24B-96913DDB9132}" dt="2025-10-14T09:53:33.746" v="6858" actId="208"/>
          <ac:spMkLst>
            <pc:docMk/>
            <pc:sldMk cId="1954320341" sldId="537"/>
            <ac:spMk id="19" creationId="{6A6B9462-6C73-C3ED-578E-CFD98D153449}"/>
          </ac:spMkLst>
        </pc:spChg>
        <pc:spChg chg="mod">
          <ac:chgData name="Fiona McCrudden" userId="5fd9b084-9961-4921-ab0f-457ac49028c4" providerId="ADAL" clId="{E3FEBD50-4001-4717-A24B-96913DDB9132}" dt="2025-10-14T09:53:28.557" v="6856" actId="208"/>
          <ac:spMkLst>
            <pc:docMk/>
            <pc:sldMk cId="1954320341" sldId="537"/>
            <ac:spMk id="20" creationId="{789B0F2B-54A0-47D3-CF72-79EC1EB96C6A}"/>
          </ac:spMkLst>
        </pc:spChg>
        <pc:spChg chg="del">
          <ac:chgData name="Fiona McCrudden" userId="5fd9b084-9961-4921-ab0f-457ac49028c4" providerId="ADAL" clId="{E3FEBD50-4001-4717-A24B-96913DDB9132}" dt="2025-10-14T09:53:19.268" v="6854" actId="478"/>
          <ac:spMkLst>
            <pc:docMk/>
            <pc:sldMk cId="1954320341" sldId="537"/>
            <ac:spMk id="21" creationId="{645BDF95-A2AE-6E27-ABCF-35DD61A2F83D}"/>
          </ac:spMkLst>
        </pc:spChg>
        <pc:grpChg chg="add mod">
          <ac:chgData name="Fiona McCrudden" userId="5fd9b084-9961-4921-ab0f-457ac49028c4" providerId="ADAL" clId="{E3FEBD50-4001-4717-A24B-96913DDB9132}" dt="2025-10-14T09:53:38.941" v="6861" actId="1076"/>
          <ac:grpSpMkLst>
            <pc:docMk/>
            <pc:sldMk cId="1954320341" sldId="537"/>
            <ac:grpSpMk id="11" creationId="{8DFACF19-31CD-2B73-1530-FEEF2BEDB783}"/>
          </ac:grpSpMkLst>
        </pc:grpChg>
        <pc:grpChg chg="del">
          <ac:chgData name="Fiona McCrudden" userId="5fd9b084-9961-4921-ab0f-457ac49028c4" providerId="ADAL" clId="{E3FEBD50-4001-4717-A24B-96913DDB9132}" dt="2025-10-14T09:53:34.671" v="6859" actId="478"/>
          <ac:grpSpMkLst>
            <pc:docMk/>
            <pc:sldMk cId="1954320341" sldId="537"/>
            <ac:grpSpMk id="22" creationId="{A6DD8C7D-A14B-6668-E39D-CA6D7FA12DC8}"/>
          </ac:grpSpMkLst>
        </pc:grpChg>
      </pc:sldChg>
      <pc:sldChg chg="modSp add mod">
        <pc:chgData name="Fiona McCrudden" userId="5fd9b084-9961-4921-ab0f-457ac49028c4" providerId="ADAL" clId="{E3FEBD50-4001-4717-A24B-96913DDB9132}" dt="2025-10-14T09:56:58.001" v="6907" actId="20577"/>
        <pc:sldMkLst>
          <pc:docMk/>
          <pc:sldMk cId="3280268686" sldId="538"/>
        </pc:sldMkLst>
        <pc:spChg chg="mod">
          <ac:chgData name="Fiona McCrudden" userId="5fd9b084-9961-4921-ab0f-457ac49028c4" providerId="ADAL" clId="{E3FEBD50-4001-4717-A24B-96913DDB9132}" dt="2025-10-14T09:56:58.001" v="6907" actId="20577"/>
          <ac:spMkLst>
            <pc:docMk/>
            <pc:sldMk cId="3280268686" sldId="538"/>
            <ac:spMk id="8" creationId="{54E90A49-98E1-811D-4B59-4C3C7C6650C3}"/>
          </ac:spMkLst>
        </pc:spChg>
      </pc:sldChg>
      <pc:sldChg chg="modSp add mod">
        <pc:chgData name="Fiona McCrudden" userId="5fd9b084-9961-4921-ab0f-457ac49028c4" providerId="ADAL" clId="{E3FEBD50-4001-4717-A24B-96913DDB9132}" dt="2025-10-14T09:58:40.320" v="7196" actId="1076"/>
        <pc:sldMkLst>
          <pc:docMk/>
          <pc:sldMk cId="1845201204" sldId="539"/>
        </pc:sldMkLst>
        <pc:spChg chg="mod">
          <ac:chgData name="Fiona McCrudden" userId="5fd9b084-9961-4921-ab0f-457ac49028c4" providerId="ADAL" clId="{E3FEBD50-4001-4717-A24B-96913DDB9132}" dt="2025-10-14T09:58:40.320" v="7196" actId="1076"/>
          <ac:spMkLst>
            <pc:docMk/>
            <pc:sldMk cId="1845201204" sldId="539"/>
            <ac:spMk id="13" creationId="{13DE302D-38E2-367D-510E-7A7F425C148A}"/>
          </ac:spMkLst>
        </pc:spChg>
      </pc:sldChg>
      <pc:sldChg chg="add">
        <pc:chgData name="Fiona McCrudden" userId="5fd9b084-9961-4921-ab0f-457ac49028c4" providerId="ADAL" clId="{E3FEBD50-4001-4717-A24B-96913DDB9132}" dt="2025-10-14T09:56:54.893" v="6905"/>
        <pc:sldMkLst>
          <pc:docMk/>
          <pc:sldMk cId="2823795913" sldId="540"/>
        </pc:sldMkLst>
      </pc:sldChg>
      <pc:sldChg chg="add">
        <pc:chgData name="Fiona McCrudden" userId="5fd9b084-9961-4921-ab0f-457ac49028c4" providerId="ADAL" clId="{E3FEBD50-4001-4717-A24B-96913DDB9132}" dt="2025-10-14T09:56:54.893" v="6905"/>
        <pc:sldMkLst>
          <pc:docMk/>
          <pc:sldMk cId="3730035000" sldId="541"/>
        </pc:sldMkLst>
      </pc:sldChg>
      <pc:sldChg chg="addSp delSp modSp add mod modNotesTx">
        <pc:chgData name="Fiona McCrudden" userId="5fd9b084-9961-4921-ab0f-457ac49028c4" providerId="ADAL" clId="{E3FEBD50-4001-4717-A24B-96913DDB9132}" dt="2025-10-14T15:08:57.743" v="9821" actId="208"/>
        <pc:sldMkLst>
          <pc:docMk/>
          <pc:sldMk cId="3820225304" sldId="542"/>
        </pc:sldMkLst>
        <pc:spChg chg="mod">
          <ac:chgData name="Fiona McCrudden" userId="5fd9b084-9961-4921-ab0f-457ac49028c4" providerId="ADAL" clId="{E3FEBD50-4001-4717-A24B-96913DDB9132}" dt="2025-10-14T15:08:25.174" v="9811" actId="1076"/>
          <ac:spMkLst>
            <pc:docMk/>
            <pc:sldMk cId="3820225304" sldId="542"/>
            <ac:spMk id="5" creationId="{008ED150-5A68-C963-AE37-3CF382CB2ADD}"/>
          </ac:spMkLst>
        </pc:spChg>
        <pc:spChg chg="add mod">
          <ac:chgData name="Fiona McCrudden" userId="5fd9b084-9961-4921-ab0f-457ac49028c4" providerId="ADAL" clId="{E3FEBD50-4001-4717-A24B-96913DDB9132}" dt="2025-10-14T15:06:53.431" v="9781" actId="1076"/>
          <ac:spMkLst>
            <pc:docMk/>
            <pc:sldMk cId="3820225304" sldId="542"/>
            <ac:spMk id="8" creationId="{F9ABCE32-355C-03D0-D02A-B634A5C13FF2}"/>
          </ac:spMkLst>
        </pc:spChg>
        <pc:spChg chg="add mod">
          <ac:chgData name="Fiona McCrudden" userId="5fd9b084-9961-4921-ab0f-457ac49028c4" providerId="ADAL" clId="{E3FEBD50-4001-4717-A24B-96913DDB9132}" dt="2025-10-14T15:08:20.809" v="9808" actId="1076"/>
          <ac:spMkLst>
            <pc:docMk/>
            <pc:sldMk cId="3820225304" sldId="542"/>
            <ac:spMk id="9" creationId="{15451D56-AFD3-6FF0-1443-71DCF50DD1AB}"/>
          </ac:spMkLst>
        </pc:spChg>
        <pc:spChg chg="add mod">
          <ac:chgData name="Fiona McCrudden" userId="5fd9b084-9961-4921-ab0f-457ac49028c4" providerId="ADAL" clId="{E3FEBD50-4001-4717-A24B-96913DDB9132}" dt="2025-10-14T15:06:57.131" v="9783" actId="1076"/>
          <ac:spMkLst>
            <pc:docMk/>
            <pc:sldMk cId="3820225304" sldId="542"/>
            <ac:spMk id="10" creationId="{90042DEA-16AD-EDF7-0294-8776F1430D68}"/>
          </ac:spMkLst>
        </pc:spChg>
        <pc:spChg chg="mod">
          <ac:chgData name="Fiona McCrudden" userId="5fd9b084-9961-4921-ab0f-457ac49028c4" providerId="ADAL" clId="{E3FEBD50-4001-4717-A24B-96913DDB9132}" dt="2025-10-14T15:06:48.035" v="9779" actId="1076"/>
          <ac:spMkLst>
            <pc:docMk/>
            <pc:sldMk cId="3820225304" sldId="542"/>
            <ac:spMk id="12" creationId="{6F430FB6-2E73-DC0B-1A10-32C4ACDC6682}"/>
          </ac:spMkLst>
        </pc:spChg>
        <pc:spChg chg="mod topLvl">
          <ac:chgData name="Fiona McCrudden" userId="5fd9b084-9961-4921-ab0f-457ac49028c4" providerId="ADAL" clId="{E3FEBD50-4001-4717-A24B-96913DDB9132}" dt="2025-10-14T15:08:16.887" v="9806" actId="1076"/>
          <ac:spMkLst>
            <pc:docMk/>
            <pc:sldMk cId="3820225304" sldId="542"/>
            <ac:spMk id="13" creationId="{A5CC6C7F-CD9F-2647-BABC-9B01B521CA06}"/>
          </ac:spMkLst>
        </pc:spChg>
        <pc:spChg chg="mod topLvl">
          <ac:chgData name="Fiona McCrudden" userId="5fd9b084-9961-4921-ab0f-457ac49028c4" providerId="ADAL" clId="{E3FEBD50-4001-4717-A24B-96913DDB9132}" dt="2025-10-14T15:07:57.161" v="9801" actId="1076"/>
          <ac:spMkLst>
            <pc:docMk/>
            <pc:sldMk cId="3820225304" sldId="542"/>
            <ac:spMk id="14" creationId="{3D494D60-A348-EEC8-1167-8DBE3F8508A7}"/>
          </ac:spMkLst>
        </pc:spChg>
        <pc:spChg chg="mod">
          <ac:chgData name="Fiona McCrudden" userId="5fd9b084-9961-4921-ab0f-457ac49028c4" providerId="ADAL" clId="{E3FEBD50-4001-4717-A24B-96913DDB9132}" dt="2025-10-14T10:00:11.934" v="7346" actId="1076"/>
          <ac:spMkLst>
            <pc:docMk/>
            <pc:sldMk cId="3820225304" sldId="542"/>
            <ac:spMk id="15" creationId="{76B63214-3D99-08A2-15F3-6EC4600A04BC}"/>
          </ac:spMkLst>
        </pc:spChg>
        <pc:spChg chg="mod topLvl">
          <ac:chgData name="Fiona McCrudden" userId="5fd9b084-9961-4921-ab0f-457ac49028c4" providerId="ADAL" clId="{E3FEBD50-4001-4717-A24B-96913DDB9132}" dt="2025-10-14T15:07:57.161" v="9801" actId="1076"/>
          <ac:spMkLst>
            <pc:docMk/>
            <pc:sldMk cId="3820225304" sldId="542"/>
            <ac:spMk id="16" creationId="{264D3001-AF4E-51CE-120C-26C46A982228}"/>
          </ac:spMkLst>
        </pc:spChg>
        <pc:spChg chg="mod">
          <ac:chgData name="Fiona McCrudden" userId="5fd9b084-9961-4921-ab0f-457ac49028c4" providerId="ADAL" clId="{E3FEBD50-4001-4717-A24B-96913DDB9132}" dt="2025-10-14T15:07:06.637" v="9786" actId="255"/>
          <ac:spMkLst>
            <pc:docMk/>
            <pc:sldMk cId="3820225304" sldId="542"/>
            <ac:spMk id="43" creationId="{5AB7C3F5-9B34-B5B8-BE4D-DD75E4EC0D29}"/>
          </ac:spMkLst>
        </pc:spChg>
        <pc:spChg chg="mod">
          <ac:chgData name="Fiona McCrudden" userId="5fd9b084-9961-4921-ab0f-457ac49028c4" providerId="ADAL" clId="{E3FEBD50-4001-4717-A24B-96913DDB9132}" dt="2025-10-14T15:07:17.997" v="9790" actId="1076"/>
          <ac:spMkLst>
            <pc:docMk/>
            <pc:sldMk cId="3820225304" sldId="542"/>
            <ac:spMk id="45" creationId="{26D1FB29-606A-F1A6-D5EA-0C17B792CF97}"/>
          </ac:spMkLst>
        </pc:spChg>
        <pc:spChg chg="mod">
          <ac:chgData name="Fiona McCrudden" userId="5fd9b084-9961-4921-ab0f-457ac49028c4" providerId="ADAL" clId="{E3FEBD50-4001-4717-A24B-96913DDB9132}" dt="2025-10-14T15:08:31.323" v="9813" actId="688"/>
          <ac:spMkLst>
            <pc:docMk/>
            <pc:sldMk cId="3820225304" sldId="542"/>
            <ac:spMk id="47" creationId="{4E9B8245-3E46-DEB8-2D93-6A3D2520AB5F}"/>
          </ac:spMkLst>
        </pc:spChg>
        <pc:spChg chg="mod">
          <ac:chgData name="Fiona McCrudden" userId="5fd9b084-9961-4921-ab0f-457ac49028c4" providerId="ADAL" clId="{E3FEBD50-4001-4717-A24B-96913DDB9132}" dt="2025-10-14T15:06:26.802" v="9772" actId="255"/>
          <ac:spMkLst>
            <pc:docMk/>
            <pc:sldMk cId="3820225304" sldId="542"/>
            <ac:spMk id="48" creationId="{B689C5EB-3F48-BAEA-4BD8-2EA8192A73D6}"/>
          </ac:spMkLst>
        </pc:spChg>
        <pc:spChg chg="mod">
          <ac:chgData name="Fiona McCrudden" userId="5fd9b084-9961-4921-ab0f-457ac49028c4" providerId="ADAL" clId="{E3FEBD50-4001-4717-A24B-96913DDB9132}" dt="2025-10-14T15:06:40.939" v="9776" actId="1076"/>
          <ac:spMkLst>
            <pc:docMk/>
            <pc:sldMk cId="3820225304" sldId="542"/>
            <ac:spMk id="49" creationId="{10844E40-8D6E-4D20-C94C-050552F35D2A}"/>
          </ac:spMkLst>
        </pc:spChg>
        <pc:spChg chg="add mod ord">
          <ac:chgData name="Fiona McCrudden" userId="5fd9b084-9961-4921-ab0f-457ac49028c4" providerId="ADAL" clId="{E3FEBD50-4001-4717-A24B-96913DDB9132}" dt="2025-10-14T15:08:57.743" v="9821" actId="208"/>
          <ac:spMkLst>
            <pc:docMk/>
            <pc:sldMk cId="3820225304" sldId="542"/>
            <ac:spMk id="50" creationId="{5AF7BB9C-6AB1-6543-CC9F-DE3053A0A4AB}"/>
          </ac:spMkLst>
        </pc:spChg>
        <pc:grpChg chg="del mod">
          <ac:chgData name="Fiona McCrudden" userId="5fd9b084-9961-4921-ab0f-457ac49028c4" providerId="ADAL" clId="{E3FEBD50-4001-4717-A24B-96913DDB9132}" dt="2025-10-14T15:07:43.148" v="9796" actId="165"/>
          <ac:grpSpMkLst>
            <pc:docMk/>
            <pc:sldMk cId="3820225304" sldId="542"/>
            <ac:grpSpMk id="11" creationId="{A88949B0-2935-1B8C-78C2-6D493575E2D5}"/>
          </ac:grpSpMkLst>
        </pc:grpChg>
        <pc:grpChg chg="mod">
          <ac:chgData name="Fiona McCrudden" userId="5fd9b084-9961-4921-ab0f-457ac49028c4" providerId="ADAL" clId="{E3FEBD50-4001-4717-A24B-96913DDB9132}" dt="2025-10-14T15:08:19.221" v="9807" actId="1076"/>
          <ac:grpSpMkLst>
            <pc:docMk/>
            <pc:sldMk cId="3820225304" sldId="542"/>
            <ac:grpSpMk id="17" creationId="{F2B5464B-4920-022E-48F9-4D7D45CB9A1D}"/>
          </ac:grpSpMkLst>
        </pc:grpChg>
        <pc:grpChg chg="mod">
          <ac:chgData name="Fiona McCrudden" userId="5fd9b084-9961-4921-ab0f-457ac49028c4" providerId="ADAL" clId="{E3FEBD50-4001-4717-A24B-96913DDB9132}" dt="2025-10-14T15:08:27.096" v="9812" actId="1076"/>
          <ac:grpSpMkLst>
            <pc:docMk/>
            <pc:sldMk cId="3820225304" sldId="542"/>
            <ac:grpSpMk id="46" creationId="{8C0BBBEF-A055-77F6-6885-21B14D0BC8D8}"/>
          </ac:grpSpMkLst>
        </pc:grpChg>
      </pc:sldChg>
      <pc:sldChg chg="modSp add mod modNotesTx">
        <pc:chgData name="Fiona McCrudden" userId="5fd9b084-9961-4921-ab0f-457ac49028c4" providerId="ADAL" clId="{E3FEBD50-4001-4717-A24B-96913DDB9132}" dt="2025-10-14T12:23:18.536" v="7647" actId="255"/>
        <pc:sldMkLst>
          <pc:docMk/>
          <pc:sldMk cId="3399086955" sldId="543"/>
        </pc:sldMkLst>
        <pc:spChg chg="mod">
          <ac:chgData name="Fiona McCrudden" userId="5fd9b084-9961-4921-ab0f-457ac49028c4" providerId="ADAL" clId="{E3FEBD50-4001-4717-A24B-96913DDB9132}" dt="2025-10-14T12:23:18.536" v="7647" actId="255"/>
          <ac:spMkLst>
            <pc:docMk/>
            <pc:sldMk cId="3399086955" sldId="543"/>
            <ac:spMk id="5" creationId="{9492C679-FF6D-BF83-B73A-576EE5B8E4B9}"/>
          </ac:spMkLst>
        </pc:spChg>
      </pc:sldChg>
      <pc:sldChg chg="modSp add mod modNotesTx">
        <pc:chgData name="Fiona McCrudden" userId="5fd9b084-9961-4921-ab0f-457ac49028c4" providerId="ADAL" clId="{E3FEBD50-4001-4717-A24B-96913DDB9132}" dt="2025-10-14T09:59:27.505" v="7280" actId="20577"/>
        <pc:sldMkLst>
          <pc:docMk/>
          <pc:sldMk cId="3438742771" sldId="544"/>
        </pc:sldMkLst>
        <pc:spChg chg="mod">
          <ac:chgData name="Fiona McCrudden" userId="5fd9b084-9961-4921-ab0f-457ac49028c4" providerId="ADAL" clId="{E3FEBD50-4001-4717-A24B-96913DDB9132}" dt="2025-10-14T09:59:21.063" v="7279" actId="20577"/>
          <ac:spMkLst>
            <pc:docMk/>
            <pc:sldMk cId="3438742771" sldId="544"/>
            <ac:spMk id="43" creationId="{21ACC120-96D0-54DE-27A8-13C49524FFF1}"/>
          </ac:spMkLst>
        </pc:spChg>
      </pc:sldChg>
      <pc:sldChg chg="modSp add mod modNotesTx">
        <pc:chgData name="Fiona McCrudden" userId="5fd9b084-9961-4921-ab0f-457ac49028c4" providerId="ADAL" clId="{E3FEBD50-4001-4717-A24B-96913DDB9132}" dt="2025-10-14T12:58:18.284" v="9641" actId="20577"/>
        <pc:sldMkLst>
          <pc:docMk/>
          <pc:sldMk cId="2234611654" sldId="545"/>
        </pc:sldMkLst>
        <pc:spChg chg="mod">
          <ac:chgData name="Fiona McCrudden" userId="5fd9b084-9961-4921-ab0f-457ac49028c4" providerId="ADAL" clId="{E3FEBD50-4001-4717-A24B-96913DDB9132}" dt="2025-10-14T12:58:18.284" v="9641" actId="20577"/>
          <ac:spMkLst>
            <pc:docMk/>
            <pc:sldMk cId="2234611654" sldId="545"/>
            <ac:spMk id="43" creationId="{7BA4B0A2-126F-6704-3FDB-938BBA0B1BA6}"/>
          </ac:spMkLst>
        </pc:spChg>
      </pc:sldChg>
      <pc:sldChg chg="modSp add mod modNotesTx">
        <pc:chgData name="Fiona McCrudden" userId="5fd9b084-9961-4921-ab0f-457ac49028c4" providerId="ADAL" clId="{E3FEBD50-4001-4717-A24B-96913DDB9132}" dt="2025-10-14T12:31:54.902" v="9160" actId="20577"/>
        <pc:sldMkLst>
          <pc:docMk/>
          <pc:sldMk cId="573830783" sldId="546"/>
        </pc:sldMkLst>
        <pc:spChg chg="mod">
          <ac:chgData name="Fiona McCrudden" userId="5fd9b084-9961-4921-ab0f-457ac49028c4" providerId="ADAL" clId="{E3FEBD50-4001-4717-A24B-96913DDB9132}" dt="2025-10-14T12:27:50.257" v="8048" actId="20577"/>
          <ac:spMkLst>
            <pc:docMk/>
            <pc:sldMk cId="573830783" sldId="546"/>
            <ac:spMk id="43" creationId="{238EF44D-8130-AB96-5714-73DDD5B7FD87}"/>
          </ac:spMkLst>
        </pc:spChg>
      </pc:sldChg>
      <pc:sldChg chg="addSp modSp add mod modNotesTx">
        <pc:chgData name="Fiona McCrudden" userId="5fd9b084-9961-4921-ab0f-457ac49028c4" providerId="ADAL" clId="{E3FEBD50-4001-4717-A24B-96913DDB9132}" dt="2025-10-14T15:09:18.708" v="9825" actId="1076"/>
        <pc:sldMkLst>
          <pc:docMk/>
          <pc:sldMk cId="3916696160" sldId="547"/>
        </pc:sldMkLst>
        <pc:spChg chg="add mod">
          <ac:chgData name="Fiona McCrudden" userId="5fd9b084-9961-4921-ab0f-457ac49028c4" providerId="ADAL" clId="{E3FEBD50-4001-4717-A24B-96913DDB9132}" dt="2025-10-14T15:09:18.708" v="9825" actId="1076"/>
          <ac:spMkLst>
            <pc:docMk/>
            <pc:sldMk cId="3916696160" sldId="547"/>
            <ac:spMk id="9" creationId="{00000000-0000-0000-0000-000000000000}"/>
          </ac:spMkLst>
        </pc:spChg>
        <pc:spChg chg="mod">
          <ac:chgData name="Fiona McCrudden" userId="5fd9b084-9961-4921-ab0f-457ac49028c4" providerId="ADAL" clId="{E3FEBD50-4001-4717-A24B-96913DDB9132}" dt="2025-10-14T12:32:13.505" v="9177" actId="20577"/>
          <ac:spMkLst>
            <pc:docMk/>
            <pc:sldMk cId="3916696160" sldId="547"/>
            <ac:spMk id="10" creationId="{115FEC32-8323-6F15-6565-7EEF2D7EF25C}"/>
          </ac:spMkLst>
        </pc:spChg>
        <pc:spChg chg="mod">
          <ac:chgData name="Fiona McCrudden" userId="5fd9b084-9961-4921-ab0f-457ac49028c4" providerId="ADAL" clId="{E3FEBD50-4001-4717-A24B-96913DDB9132}" dt="2025-10-14T12:55:33.447" v="9275" actId="20577"/>
          <ac:spMkLst>
            <pc:docMk/>
            <pc:sldMk cId="3916696160" sldId="547"/>
            <ac:spMk id="12" creationId="{40FDE130-0013-3327-64B1-FD2C57C1730E}"/>
          </ac:spMkLst>
        </pc:spChg>
      </pc:sldChg>
      <pc:sldChg chg="addSp modSp add mod modNotesTx">
        <pc:chgData name="Fiona McCrudden" userId="5fd9b084-9961-4921-ab0f-457ac49028c4" providerId="ADAL" clId="{E3FEBD50-4001-4717-A24B-96913DDB9132}" dt="2025-10-14T15:10:00.883" v="9828" actId="1076"/>
        <pc:sldMkLst>
          <pc:docMk/>
          <pc:sldMk cId="1967210554" sldId="548"/>
        </pc:sldMkLst>
        <pc:spChg chg="mod">
          <ac:chgData name="Fiona McCrudden" userId="5fd9b084-9961-4921-ab0f-457ac49028c4" providerId="ADAL" clId="{E3FEBD50-4001-4717-A24B-96913DDB9132}" dt="2025-10-14T12:56:24.495" v="9313" actId="20577"/>
          <ac:spMkLst>
            <pc:docMk/>
            <pc:sldMk cId="1967210554" sldId="548"/>
            <ac:spMk id="5" creationId="{9531199A-E083-CB94-2A10-850B004248AB}"/>
          </ac:spMkLst>
        </pc:spChg>
        <pc:spChg chg="mod">
          <ac:chgData name="Fiona McCrudden" userId="5fd9b084-9961-4921-ab0f-457ac49028c4" providerId="ADAL" clId="{E3FEBD50-4001-4717-A24B-96913DDB9132}" dt="2025-10-14T12:32:21.155" v="9191" actId="20577"/>
          <ac:spMkLst>
            <pc:docMk/>
            <pc:sldMk cId="1967210554" sldId="548"/>
            <ac:spMk id="9" creationId="{762DE396-BD0E-33E1-D3F8-205A4DEFFE2F}"/>
          </ac:spMkLst>
        </pc:spChg>
        <pc:spChg chg="add mod">
          <ac:chgData name="Fiona McCrudden" userId="5fd9b084-9961-4921-ab0f-457ac49028c4" providerId="ADAL" clId="{E3FEBD50-4001-4717-A24B-96913DDB9132}" dt="2025-10-14T15:10:00.883" v="9828" actId="1076"/>
          <ac:spMkLst>
            <pc:docMk/>
            <pc:sldMk cId="1967210554" sldId="548"/>
            <ac:spMk id="10" creationId="{00000000-0000-0000-0000-000000000000}"/>
          </ac:spMkLst>
        </pc:spChg>
      </pc:sldChg>
      <pc:sldChg chg="addSp delSp modSp add mod modShow">
        <pc:chgData name="Fiona McCrudden" userId="5fd9b084-9961-4921-ab0f-457ac49028c4" providerId="ADAL" clId="{E3FEBD50-4001-4717-A24B-96913DDB9132}" dt="2025-10-14T15:16:18.552" v="9989" actId="729"/>
        <pc:sldMkLst>
          <pc:docMk/>
          <pc:sldMk cId="1304373272" sldId="549"/>
        </pc:sldMkLst>
        <pc:spChg chg="del">
          <ac:chgData name="Fiona McCrudden" userId="5fd9b084-9961-4921-ab0f-457ac49028c4" providerId="ADAL" clId="{E3FEBD50-4001-4717-A24B-96913DDB9132}" dt="2025-10-14T15:14:43.222" v="9945" actId="478"/>
          <ac:spMkLst>
            <pc:docMk/>
            <pc:sldMk cId="1304373272" sldId="549"/>
            <ac:spMk id="2" creationId="{B2F30E45-F251-20AA-14EF-BC3E18E3BD6C}"/>
          </ac:spMkLst>
        </pc:spChg>
        <pc:spChg chg="del">
          <ac:chgData name="Fiona McCrudden" userId="5fd9b084-9961-4921-ab0f-457ac49028c4" providerId="ADAL" clId="{E3FEBD50-4001-4717-A24B-96913DDB9132}" dt="2025-10-14T15:14:46.905" v="9951" actId="478"/>
          <ac:spMkLst>
            <pc:docMk/>
            <pc:sldMk cId="1304373272" sldId="549"/>
            <ac:spMk id="3" creationId="{DC7792B4-3287-1C83-FF23-744D974FA780}"/>
          </ac:spMkLst>
        </pc:spChg>
        <pc:spChg chg="del mod">
          <ac:chgData name="Fiona McCrudden" userId="5fd9b084-9961-4921-ab0f-457ac49028c4" providerId="ADAL" clId="{E3FEBD50-4001-4717-A24B-96913DDB9132}" dt="2025-10-14T15:14:45.441" v="9948" actId="478"/>
          <ac:spMkLst>
            <pc:docMk/>
            <pc:sldMk cId="1304373272" sldId="549"/>
            <ac:spMk id="6" creationId="{60477069-3F21-C6A9-8E50-611CDBB2FA5C}"/>
          </ac:spMkLst>
        </pc:spChg>
        <pc:spChg chg="del">
          <ac:chgData name="Fiona McCrudden" userId="5fd9b084-9961-4921-ab0f-457ac49028c4" providerId="ADAL" clId="{E3FEBD50-4001-4717-A24B-96913DDB9132}" dt="2025-10-14T15:14:46.602" v="9950" actId="478"/>
          <ac:spMkLst>
            <pc:docMk/>
            <pc:sldMk cId="1304373272" sldId="549"/>
            <ac:spMk id="7" creationId="{6CD6C733-D201-2C98-BC5E-6E30B031D406}"/>
          </ac:spMkLst>
        </pc:spChg>
        <pc:spChg chg="add mod">
          <ac:chgData name="Fiona McCrudden" userId="5fd9b084-9961-4921-ab0f-457ac49028c4" providerId="ADAL" clId="{E3FEBD50-4001-4717-A24B-96913DDB9132}" dt="2025-10-14T15:15:46.828" v="9984" actId="20577"/>
          <ac:spMkLst>
            <pc:docMk/>
            <pc:sldMk cId="1304373272" sldId="549"/>
            <ac:spMk id="8" creationId="{1EA29BA5-D530-F091-54A8-B0CB7D078D15}"/>
          </ac:spMkLst>
        </pc:spChg>
        <pc:spChg chg="del">
          <ac:chgData name="Fiona McCrudden" userId="5fd9b084-9961-4921-ab0f-457ac49028c4" providerId="ADAL" clId="{E3FEBD50-4001-4717-A24B-96913DDB9132}" dt="2025-10-14T15:14:42.654" v="9944" actId="478"/>
          <ac:spMkLst>
            <pc:docMk/>
            <pc:sldMk cId="1304373272" sldId="549"/>
            <ac:spMk id="12" creationId="{4ED0F825-E0BE-7A96-230F-7BDA332CE35A}"/>
          </ac:spMkLst>
        </pc:spChg>
        <pc:spChg chg="del">
          <ac:chgData name="Fiona McCrudden" userId="5fd9b084-9961-4921-ab0f-457ac49028c4" providerId="ADAL" clId="{E3FEBD50-4001-4717-A24B-96913DDB9132}" dt="2025-10-14T15:14:45.752" v="9949" actId="478"/>
          <ac:spMkLst>
            <pc:docMk/>
            <pc:sldMk cId="1304373272" sldId="549"/>
            <ac:spMk id="13" creationId="{7D3BF735-B492-5134-FDDC-A9162858B38A}"/>
          </ac:spMkLst>
        </pc:spChg>
        <pc:spChg chg="add mod">
          <ac:chgData name="Fiona McCrudden" userId="5fd9b084-9961-4921-ab0f-457ac49028c4" providerId="ADAL" clId="{E3FEBD50-4001-4717-A24B-96913DDB9132}" dt="2025-10-14T15:16:05.352" v="9986" actId="1076"/>
          <ac:spMkLst>
            <pc:docMk/>
            <pc:sldMk cId="1304373272" sldId="549"/>
            <ac:spMk id="14" creationId="{D5239D35-379D-50DF-FA19-05D409A039A4}"/>
          </ac:spMkLst>
        </pc:spChg>
        <pc:spChg chg="del">
          <ac:chgData name="Fiona McCrudden" userId="5fd9b084-9961-4921-ab0f-457ac49028c4" providerId="ADAL" clId="{E3FEBD50-4001-4717-A24B-96913DDB9132}" dt="2025-10-14T15:14:43.806" v="9946" actId="478"/>
          <ac:spMkLst>
            <pc:docMk/>
            <pc:sldMk cId="1304373272" sldId="549"/>
            <ac:spMk id="17" creationId="{AEFCBCC1-D7C4-E1DA-689E-89037965D94A}"/>
          </ac:spMkLst>
        </pc:spChg>
        <pc:picChg chg="mod">
          <ac:chgData name="Fiona McCrudden" userId="5fd9b084-9961-4921-ab0f-457ac49028c4" providerId="ADAL" clId="{E3FEBD50-4001-4717-A24B-96913DDB9132}" dt="2025-10-14T15:16:07.727" v="9987" actId="1076"/>
          <ac:picMkLst>
            <pc:docMk/>
            <pc:sldMk cId="1304373272" sldId="549"/>
            <ac:picMk id="4" creationId="{5AE3471A-86FE-D82B-EC75-15E8C979DA75}"/>
          </ac:picMkLst>
        </pc:picChg>
        <pc:picChg chg="mod">
          <ac:chgData name="Fiona McCrudden" userId="5fd9b084-9961-4921-ab0f-457ac49028c4" providerId="ADAL" clId="{E3FEBD50-4001-4717-A24B-96913DDB9132}" dt="2025-10-14T15:15:32.091" v="9981" actId="1076"/>
          <ac:picMkLst>
            <pc:docMk/>
            <pc:sldMk cId="1304373272" sldId="549"/>
            <ac:picMk id="5" creationId="{4BDCB650-0ACC-EEA1-99BC-7D35387DD535}"/>
          </ac:picMkLst>
        </pc:picChg>
      </pc:sldChg>
      <pc:sldChg chg="add del">
        <pc:chgData name="Fiona McCrudden" userId="5fd9b084-9961-4921-ab0f-457ac49028c4" providerId="ADAL" clId="{E3FEBD50-4001-4717-A24B-96913DDB9132}" dt="2025-10-14T12:58:35.951" v="9642" actId="47"/>
        <pc:sldMkLst>
          <pc:docMk/>
          <pc:sldMk cId="2502644365" sldId="549"/>
        </pc:sldMkLst>
      </pc:sldChg>
      <pc:sldChg chg="add del">
        <pc:chgData name="Fiona McCrudden" userId="5fd9b084-9961-4921-ab0f-457ac49028c4" providerId="ADAL" clId="{E3FEBD50-4001-4717-A24B-96913DDB9132}" dt="2025-10-14T12:58:36.620" v="9643" actId="47"/>
        <pc:sldMkLst>
          <pc:docMk/>
          <pc:sldMk cId="4018418397" sldId="550"/>
        </pc:sldMkLst>
      </pc:sldChg>
      <pc:sldChg chg="add del">
        <pc:chgData name="Fiona McCrudden" userId="5fd9b084-9961-4921-ab0f-457ac49028c4" providerId="ADAL" clId="{E3FEBD50-4001-4717-A24B-96913DDB9132}" dt="2025-10-14T12:58:37.277" v="9644" actId="47"/>
        <pc:sldMkLst>
          <pc:docMk/>
          <pc:sldMk cId="347577741" sldId="551"/>
        </pc:sldMkLst>
      </pc:sldChg>
    </pc:docChg>
  </pc:docChgLst>
  <pc:docChgLst>
    <pc:chgData name="Laura Morgan" userId="S::laura@story-project.co.uk::1ecbebb2-5528-4d4b-a108-f1ab84e94086" providerId="AD" clId="Web-{86076D03-3BC4-7247-E88A-A06BBC1A5AA4}"/>
    <pc:docChg chg="delSld modSld modSection">
      <pc:chgData name="Laura Morgan" userId="S::laura@story-project.co.uk::1ecbebb2-5528-4d4b-a108-f1ab84e94086" providerId="AD" clId="Web-{86076D03-3BC4-7247-E88A-A06BBC1A5AA4}" dt="2025-08-12T16:43:27.249" v="1"/>
      <pc:docMkLst>
        <pc:docMk/>
      </pc:docMkLst>
      <pc:sldChg chg="addSp modSp">
        <pc:chgData name="Laura Morgan" userId="S::laura@story-project.co.uk::1ecbebb2-5528-4d4b-a108-f1ab84e94086" providerId="AD" clId="Web-{86076D03-3BC4-7247-E88A-A06BBC1A5AA4}" dt="2025-08-12T16:43:27.249" v="1"/>
        <pc:sldMkLst>
          <pc:docMk/>
          <pc:sldMk cId="63557747" sldId="335"/>
        </pc:sldMkLst>
      </pc:sldChg>
      <pc:sldChg chg="del">
        <pc:chgData name="Laura Morgan" userId="S::laura@story-project.co.uk::1ecbebb2-5528-4d4b-a108-f1ab84e94086" providerId="AD" clId="Web-{86076D03-3BC4-7247-E88A-A06BBC1A5AA4}" dt="2025-08-12T16:43:22.343" v="0"/>
        <pc:sldMkLst>
          <pc:docMk/>
          <pc:sldMk cId="3295473643" sldId="515"/>
        </pc:sldMkLst>
      </pc:sldChg>
    </pc:docChg>
  </pc:docChgLst>
  <pc:docChgLst>
    <pc:chgData name="Laura Morgan" userId="1ecbebb2-5528-4d4b-a108-f1ab84e94086" providerId="ADAL" clId="{981A015C-225D-430E-94F4-A6B2C5135B38}"/>
    <pc:docChg chg="custSel addSld delSld modSld modSection">
      <pc:chgData name="Laura Morgan" userId="1ecbebb2-5528-4d4b-a108-f1ab84e94086" providerId="ADAL" clId="{981A015C-225D-430E-94F4-A6B2C5135B38}" dt="2025-05-30T10:23:27.798" v="8" actId="6549"/>
      <pc:docMkLst>
        <pc:docMk/>
      </pc:docMkLst>
      <pc:sldChg chg="delSp modSp mod">
        <pc:chgData name="Laura Morgan" userId="1ecbebb2-5528-4d4b-a108-f1ab84e94086" providerId="ADAL" clId="{981A015C-225D-430E-94F4-A6B2C5135B38}" dt="2025-05-30T10:23:27.798" v="8" actId="6549"/>
        <pc:sldMkLst>
          <pc:docMk/>
          <pc:sldMk cId="845388045" sldId="281"/>
        </pc:sldMkLst>
      </pc:sldChg>
      <pc:sldChg chg="add">
        <pc:chgData name="Laura Morgan" userId="1ecbebb2-5528-4d4b-a108-f1ab84e94086" providerId="ADAL" clId="{981A015C-225D-430E-94F4-A6B2C5135B38}" dt="2025-05-22T10:08:14.496" v="3"/>
        <pc:sldMkLst>
          <pc:docMk/>
          <pc:sldMk cId="1761991482" sldId="342"/>
        </pc:sldMkLst>
      </pc:sldChg>
      <pc:sldChg chg="add modNotesTx">
        <pc:chgData name="Laura Morgan" userId="1ecbebb2-5528-4d4b-a108-f1ab84e94086" providerId="ADAL" clId="{981A015C-225D-430E-94F4-A6B2C5135B38}" dt="2025-05-22T10:08:54.890" v="5"/>
        <pc:sldMkLst>
          <pc:docMk/>
          <pc:sldMk cId="4156763091" sldId="346"/>
        </pc:sldMkLst>
      </pc:sldChg>
      <pc:sldChg chg="del">
        <pc:chgData name="Laura Morgan" userId="1ecbebb2-5528-4d4b-a108-f1ab84e94086" providerId="ADAL" clId="{981A015C-225D-430E-94F4-A6B2C5135B38}" dt="2025-05-22T10:08:12.486" v="2" actId="47"/>
        <pc:sldMkLst>
          <pc:docMk/>
          <pc:sldMk cId="1871393934" sldId="41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3:46.634"/>
    </inkml:context>
    <inkml:brush xml:id="br0">
      <inkml:brushProperty name="width" value="0.035" units="cm"/>
      <inkml:brushProperty name="height" value="0.035" units="cm"/>
    </inkml:brush>
  </inkml:definitions>
  <inkml:trace contextRef="#ctx0" brushRef="#br0">183 3 24575,'-7'0'0,"-1"0"0,1 1 0,1 0 0,-1 1 0,0 0 0,0 0 0,0 0 0,1 1 0,-1 0 0,1 0 0,0 1 0,0-1 0,0 1 0,1 1 0,-1-1 0,1 1 0,0 0 0,0 0 0,1 0 0,-1 1 0,-4 7 0,3-2 0,0 0 0,0 1 0,1-1 0,0 1 0,1 0 0,1 0 0,0 0 0,0 1 0,1-1 0,1 1 0,0 14 0,0-11 0,2 1 0,0-1 0,1 1 0,4 15 0,-4-25 0,0-1 0,1 1 0,0-1 0,0 0 0,0 1 0,1-2 0,0 1 0,0 0 0,1-1 0,-1 0 0,12 10 0,76 73 0,-83-79 0,2-1 0,-1-1 0,1 0 0,0 0 0,1-1 0,-1 0 0,1-1 0,1-1 0,-1 0 0,14 3 0,4-1 0,1-1 0,-1-1 0,36-1 0,-60-3 0,1 0 0,-1 0 0,0-1 0,1 1 0,-1-1 0,0-1 0,0 1 0,0-1 0,0 0 0,0-1 0,0 1 0,0-1 0,-1-1 0,1 1 0,-1-1 0,8-6 0,-9 5 0,0 0 0,1-1 0,-2 0 0,1 0 0,-1 0 0,0 0 0,0 0 0,-1-1 0,1 1 0,-1-1 0,-1 1 0,0-1 0,0 0 0,0 0 0,0-8 0,0-39 0,-8-73 0,6 119 0,-1 0 0,0 0 0,0 0 0,-1 0 0,0 1 0,-1-1 0,0 1 0,0 0 0,0 0 0,-1 0 0,0 1 0,0 0 0,0 0 0,-1 0 0,0 0 0,-7-4 0,-13-9 0,0 2 0,-49-26 0,61 36 0,-5-2-136,1 0-1,-2 1 1,1 1-1,-1 1 1,0 0-1,0 2 1,-1 0-1,1 2 0,-30-1 1,24 3-6690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4:13.458"/>
    </inkml:context>
    <inkml:brush xml:id="br0">
      <inkml:brushProperty name="width" value="0.035" units="cm"/>
      <inkml:brushProperty name="height" value="0.035" units="cm"/>
    </inkml:brush>
  </inkml:definitions>
  <inkml:trace contextRef="#ctx0" brushRef="#br0">1 19 24575,'45'27'0,"-32"-18"0,1-1 0,0 0 0,19 7 0,-29-13 0,0 0 0,0-1 0,1 0 0,-1 0 0,0-1 0,1 1 0,-1-1 0,1 0 0,-1 0 0,0 0 0,1-1 0,-1 1 0,1-1 0,-1 0 0,0-1 0,6-1 0,-8 1 8,0 1-1,0 0 1,0-1-1,0 0 1,0 1-1,-1-1 1,1 0-1,-1 0 1,1 0-1,-1 0 1,0 0-1,0 0 1,0 0-1,0-1 1,2-3-1,6-38-1492,-9 36-5341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3:48.218"/>
    </inkml:context>
    <inkml:brush xml:id="br0">
      <inkml:brushProperty name="width" value="0.035" units="cm"/>
      <inkml:brushProperty name="height" value="0.035" units="cm"/>
    </inkml:brush>
  </inkml:definitions>
  <inkml:trace contextRef="#ctx0" brushRef="#br0">62 0 24575,'0'78'0,"-18"129"0,4-123 0,2-22 0,4 0 0,-2 64 0,12 154-1365,-2-248-5461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3:49.900"/>
    </inkml:context>
    <inkml:brush xml:id="br0">
      <inkml:brushProperty name="width" value="0.035" units="cm"/>
      <inkml:brushProperty name="height" value="0.035" units="cm"/>
    </inkml:brush>
  </inkml:definitions>
  <inkml:trace contextRef="#ctx0" brushRef="#br0">0 8 24575,'2'10'0,"1"-1"0,-1 1 0,2-1 0,-1 0 0,1 0 0,1 0 0,0-1 0,0 0 0,0 0 0,1 0 0,8 9 0,8 11 0,32 46 0,-35-50 0,0 1 0,-2 0 0,22 44 0,-30-52 0,1 0 0,1-1 0,0-1 0,1 0 0,1 0 0,0-1 0,21 17 0,-31-29 0,-1 0 0,1 0 0,0 0 0,0 0 0,0 0 0,0-1 0,0 1 0,0-1 0,0 0 0,0 0 0,1 0 0,-1 0 0,0 0 0,1-1 0,-1 0 0,0 1 0,1-1 0,5-1 0,-3-1 0,-1 1 0,0-1 0,0 0 0,0 0 0,0 0 0,0-1 0,-1 0 0,1 0 0,-1 0 0,8-7 0,6-9 0,-1 0 0,-1-1 0,-1-1 0,13-24 0,-17 27 0,11-11 0,1 0 0,2 2 0,30-28 0,-2 2 0,5-3 39,-31 31-741,32-39 0,-48 50-6124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3:51.198"/>
    </inkml:context>
    <inkml:brush xml:id="br0">
      <inkml:brushProperty name="width" value="0.035" units="cm"/>
      <inkml:brushProperty name="height" value="0.035" units="cm"/>
    </inkml:brush>
  </inkml:definitions>
  <inkml:trace contextRef="#ctx0" brushRef="#br0">515 1 24575,'-6'0'0,"0"1"0,0 0 0,0 0 0,0 1 0,0 0 0,0 0 0,0 0 0,0 1 0,1-1 0,-1 1 0,1 1 0,0-1 0,0 1 0,0 0 0,1 0 0,-9 9 0,-4 8 0,0 1 0,-22 37 0,23-33 0,-22 33 0,3 1 0,2 2 0,-28 76 0,45-103-58,-1-1 0,-1-1 0,-2 0 0,-25 29 0,16-21-1017,18-25-5751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3:52.577"/>
    </inkml:context>
    <inkml:brush xml:id="br0">
      <inkml:brushProperty name="width" value="0.035" units="cm"/>
      <inkml:brushProperty name="height" value="0.035" units="cm"/>
    </inkml:brush>
  </inkml:definitions>
  <inkml:trace contextRef="#ctx0" brushRef="#br0">0 0 24575,'2'10'0,"0"1"0,1-2 0,0 1 0,1 0 0,0-1 0,1 1 0,0-1 0,11 16 0,-9-14 0,13 20 0,1 0 0,39 41 0,-42-48 0,0 1 0,-1 1 0,-2 0 0,13 29 0,8 15 0,-23-45 0,-1 0 0,-2 1 0,0 1 0,-2 0 0,-1 0 0,6 52 0,-12-76-124,-1 0 0,1 1 0,0-1 0,0 0 0,0 1 0,0-1-1,0 0 1,1 0 0,-1 0 0,5 5 0,6 4-6702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4:09.746"/>
    </inkml:context>
    <inkml:brush xml:id="br0">
      <inkml:brushProperty name="width" value="0.035" units="cm"/>
      <inkml:brushProperty name="height" value="0.035" units="cm"/>
    </inkml:brush>
  </inkml:definitions>
  <inkml:trace contextRef="#ctx0" brushRef="#br0">156 572 24575,'-48'6'0,"41"-4"0,0 0 0,0-1 0,0 0 0,1 0 0,-1-1 0,0 0 0,0 0 0,0-1 0,0 0 0,-7-1 0,13 1 0,0 0 0,-1 0 0,1 1 0,0-1 0,0 0 0,0 0 0,0 0 0,0 0 0,1-1 0,-1 1 0,0 0 0,0 0 0,1 0 0,-1-1 0,1 1 0,-1 0 0,1 0 0,-1-1 0,1 1 0,0 0 0,0-1 0,0 1 0,-1-1 0,1 1 0,1 0 0,-1-1 0,0 1 0,0-1 0,0 1 0,1 0 0,-1-1 0,1 1 0,-1 0 0,1 0 0,-1-1 0,1 1 0,0 0 0,0 0 0,0 0 0,1-2 0,0-1 0,1 0 0,-1-1 0,1 1 0,1 0 0,-1 1 0,0-1 0,1 0 0,0 1 0,0 0 0,5-4 0,-7 6 0,1 0 0,0 0 0,-1 0 0,1 0 0,0 1 0,-1-1 0,1 1 0,0-1 0,0 1 0,0 0 0,-1 0 0,1 0 0,0 1 0,0-1 0,0 1 0,-1-1 0,1 1 0,0 0 0,-1 0 0,1 0 0,4 3 0,-6-3 0,1 1 0,-1-1 0,1 1 0,-1-1 0,0 1 0,0 0 0,0-1 0,0 1 0,0 0 0,0 0 0,-1 0 0,1-1 0,0 1 0,-1 0 0,0 0 0,1 0 0,-1 0 0,0 0 0,0 0 0,0 0 0,0 0 0,-1 0 0,1 0 0,0 0 0,-1 0 0,1 0 0,-1 0 0,0 0 0,0 0 0,1-1 0,-3 3 0,3-3 0,-1 1 0,0-1 0,0 0 0,0 1 0,0-1 0,0 0 0,0 0 0,0 0 0,0 0 0,0 0 0,0 0 0,-1 0 0,1 0 0,0 0 0,-1-1 0,1 1 0,-1 0 0,1-1 0,-1 1 0,1-1 0,-1 0 0,1 1 0,-1-1 0,1 0 0,-1 0 0,0 0 0,1 0 0,-1 0 0,1-1 0,-1 1 0,1 0 0,-1-1 0,1 1 0,-1-1 0,1 1 0,-1-1 0,1 0 0,0 0 0,-1 0 0,-1-1 0,-2-1 0,-1-1 0,1 1 0,-1-1 0,1-1 0,1 1 0,-1-1 0,0 0 0,-4-6 0,7 6 0,0 0 0,0 0 0,1 1 0,0-1 0,-1 0 0,2 0 0,-1 0 0,0 0 0,1-1 0,0 1 0,1 0 0,-1 0 0,1 0 0,0 0 0,0 0 0,0 0 0,1 0 0,-1 1 0,1-1 0,0 0 0,1 1 0,-1-1 0,1 1 0,0 0 0,0 0 0,0 0 0,1 0 0,-1 1 0,1-1 0,0 1 0,7-5 0,-10 7 0,1 1 0,-1-1 0,0 1 0,0 0 0,0-1 0,0 1 0,0 0 0,1 0 0,-1-1 0,0 1 0,0 0 0,0 0 0,1 0 0,-1 1 0,0-1 0,0 0 0,0 0 0,1 1 0,-1-1 0,0 0 0,0 1 0,0-1 0,0 1 0,0 0 0,0-1 0,0 1 0,0 0 0,0 0 0,0-1 0,0 1 0,0 0 0,-1 0 0,1 0 0,0 0 0,-1 0 0,1 0 0,-1 0 0,1 1 0,-1-1 0,1 0 0,-1 0 0,0 0 0,1 0 0,-1 1 0,0 0 0,1 0 0,-1 1 0,1-1 0,-1 0 0,0 1 0,1-1 0,-1 0 0,0 0 0,0 1 0,-1-1 0,1 0 0,0 1 0,-1-1 0,0 0 0,1 0 0,-1 0 0,0 1 0,0-1 0,0 0 0,0 0 0,-1 0 0,1 0 0,0-1 0,-1 1 0,1 0 0,-3 1 0,2-2 0,0 0 0,0 0 0,1 0 0,-1 0 0,0-1 0,0 1 0,0-1 0,0 1 0,0-1 0,0 0 0,0 0 0,0 1 0,0-2 0,0 1 0,0 0 0,-1 0 0,1-1 0,1 1 0,-1-1 0,0 1 0,0-1 0,0 0 0,0 0 0,0 0 0,1 0 0,-1 0 0,0 0 0,1-1 0,-1 1 0,1 0 0,-1-1 0,1 1 0,0-1 0,-1 0 0,0-2 0,-2-1 0,1 1 0,0-1 0,1 0 0,-1-1 0,1 1 0,0 0 0,0-1 0,1 1 0,-1-1 0,1 0 0,0-9 0,0-20 0,1-42 0,0 72 0,0 0 0,1 0 0,0 0 0,0 0 0,0 0 0,1 0 0,-1 0 0,1 1 0,0-1 0,1 0 0,3-5 0,-6 10 0,1-1 0,-1 0 0,1 0 0,-1 0 0,1 1 0,0-1 0,-1 0 0,1 0 0,0 1 0,-1-1 0,1 1 0,0-1 0,0 1 0,0-1 0,0 1 0,0-1 0,-1 1 0,1 0 0,0-1 0,0 1 0,0 0 0,0 0 0,0 0 0,0 0 0,0 0 0,0 0 0,0 0 0,1 0 0,-1 1 0,0 0 0,0 0 0,0 0 0,0 0 0,0 0 0,0 0 0,0 0 0,0 0 0,0 0 0,-1 1 0,1-1 0,0 0 0,-1 1 0,1-1 0,-1 0 0,1 3 0,1 6 0,0 0 0,-1 0 0,1 20 0,-2-29 0,0 1 0,0-1 0,0 0 0,0 1 0,0-1 0,0 1 0,0-1 0,0 0 0,-1 1 0,1-1 0,0 0 0,-1 1 0,1-1 0,-1 0 0,0 0 0,1 1 0,-1-1 0,0 0 0,0 0 0,0 0 0,0 0 0,0 0 0,0 0 0,0 0 0,0 0 0,0 0 0,0-1 0,-1 1 0,-1 1 0,2-3 0,0 1 0,-1 0 0,1-1 0,0 1 0,0-1 0,0 1 0,0-1 0,0 0 0,0 1 0,0-1 0,0 0 0,0 0 0,0 0 0,0 1 0,0-1 0,1 0 0,-1 0 0,0 0 0,1 0 0,-1-1 0,0 1 0,1 0 0,0 0 0,-1 0 0,1 0 0,0-1 0,-1 1 0,1 0 0,0 0 0,0 0 0,0-1 0,0 1 0,0-2 0,-1-5 0,0-1 0,1 1 0,0-1 0,0 0 0,1 1 0,0-1 0,0 1 0,3-10 0,-3 16 0,0-1 0,0 1 0,1-1 0,-1 1 0,0 0 0,1-1 0,0 1 0,0 0 0,-1 0 0,1 0 0,0 1 0,0-1 0,1 0 0,-1 1 0,0-1 0,1 1 0,-1 0 0,0 0 0,1 0 0,0 0 0,-1 0 0,1 0 0,-1 1 0,1-1 0,0 1 0,0 0 0,-1 0 0,1 0 0,3 0 0,-2 0 0,1 0 0,0 1 0,0 0 0,0-1 0,-1 1 0,1 1 0,0-1 0,-1 1 0,1 0 0,6 4 0,-9-5 0,-1 0 0,1 0 0,-1 0 0,0 0 0,0 1 0,0-1 0,1 0 0,-1 1 0,-1-1 0,1 1 0,0 0 0,0-1 0,0 1 0,-1-1 0,1 1 0,-1 0 0,1 0 0,-1-1 0,0 1 0,0 0 0,0 0 0,0-1 0,0 1 0,0 0 0,0 0 0,-1-1 0,1 1 0,0 0 0,-1 0 0,0-1 0,1 1 0,-1-1 0,-1 3 0,2-3 0,-1 1 0,1-1 0,0 1 0,-1-1 0,0 1 0,1-1 0,-1 0 0,0 1 0,1-1 0,-1 0 0,0 0 0,0 0 0,0 1 0,0-1 0,0 0 0,-1 0 0,1 0 0,0-1 0,0 1 0,-1 0 0,1 0 0,0-1 0,-1 1 0,1-1 0,-1 1 0,1-1 0,-1 1 0,1-1 0,-1 0 0,1 0 0,-1 0 0,1 0 0,-1 0 0,1 0 0,-1 0 0,1 0 0,-1-1 0,1 1 0,-1-1 0,1 1 0,0-1 0,-1 1 0,1-1 0,0 0 0,-3-1 0,2 0 0,0 0 0,0 0 0,0 0 0,0 0 0,0 0 0,1-1 0,-1 1 0,1-1 0,-1 1 0,1-1 0,0 1 0,0-1 0,0 0 0,0 0 0,1 1 0,-1-1 0,1 0 0,0 0 0,-1 0 0,1 0 0,0 0 0,1 1 0,-1-1 0,1-4 0,0 5 0,0-1 0,-1 1 0,1 0 0,0 0 0,0-1 0,0 1 0,1 0 0,-1 0 0,0 0 0,1 0 0,0 0 0,-1 0 0,1 1 0,0-1 0,0 0 0,0 1 0,0-1 0,0 1 0,0 0 0,0 0 0,1 0 0,-1 0 0,0 0 0,3 0 0,3-1 0,0 1 0,0 1 0,0 0 0,0 0 0,0 0 0,11 3 0,-18-3 0,0 0 0,0 0 0,0 1 0,0-1 0,0 0 0,0 1 0,0-1 0,0 1 0,-1-1 0,1 1 0,0-1 0,0 1 0,0 0 0,-1-1 0,1 1 0,0 0 0,-1-1 0,1 1 0,0 0 0,-1 0 0,1 0 0,-1 0 0,1 0 0,-1 0 0,0 0 0,1-1 0,-1 1 0,0 0 0,0 0 0,1 2 0,-1 0 0,0 0 0,0 0 0,-1 0 0,1 0 0,0 0 0,-1 0 0,0 0 0,0 0 0,0-1 0,0 1 0,-2 3 0,2-4 0,0 0 0,0 0 0,0 0 0,0-1 0,0 1 0,-1 0 0,1-1 0,-1 1 0,1-1 0,-1 1 0,0-1 0,0 0 0,1 0 0,-1 1 0,-3 0 0,4-2 0,0 0 0,0 0 0,-1 0 0,1 0 0,0 0 0,0 0 0,-1 0 0,1 0 0,0 0 0,0 0 0,-1-1 0,1 1 0,0-1 0,0 1 0,0-1 0,-1 1 0,1-1 0,0 1 0,0-1 0,0 0 0,0 0 0,0 0 0,0 0 0,1 1 0,-1-1 0,0 0 0,0 0 0,0-2 0,-4-5 0,1 1 0,0-1 0,1 0 0,0 0 0,0 0 0,1-1 0,0 1 0,1-1 0,0 1 0,0-1 0,0 1 0,1-1 0,1 0 0,-1 1 0,1-1 0,1 1 0,2-11 0,-2 17 0,0 1 0,-1-1 0,1 1 0,0-1 0,0 1 0,0 0 0,0 0 0,0 0 0,0 0 0,0 0 0,0 0 0,1 1 0,-1-1 0,0 1 0,0-1 0,1 1 0,-1 0 0,0 0 0,1 0 0,-1 0 0,0 0 0,0 0 0,4 2 0,-1-2 0,0 1 0,0 0 0,0 0 0,0 0 0,-1 1 0,1-1 0,-1 1 0,1 0 0,-1 1 0,6 3 0,24 37 0,-32-41 0,-1 0 0,1 1 0,-1-1 0,0 0 0,1 1 0,-1 0 0,0-1 0,-1 1 0,1 0 0,0-1 0,-1 1 0,1 0 0,-1 0 0,0-1 0,0 1 0,0 0 0,-1 2 0,-1-2 0,1-1 0,-1 0 0,0-1 0,0 1 0,0 0 0,0 0 0,0-1 0,0 1 0,-1-1 0,1 0 0,0 0 0,-1 0 0,1 0 0,-1 0 0,1 0 0,-1-1 0,-4 1 0,-45 4 0,51-5 0,1 0 0,-1 0 0,1 0 0,-1 0 0,1 0 0,-1 0 0,1 0 0,0 0 0,-1 0 0,1 0 0,-1 0 0,1 0 0,-1 0 0,1-1 0,-1 1 0,1 0 0,-1 0 0,1 0 0,0-1 0,-1 1 0,1 0 0,-1-1 0,1 1 0,0 0 0,-1-1 0,1 1 0,0 0 0,0-1 0,-1 1 0,1-1 0,0 1 0,0-1 0,0 1 0,-1 0 0,1-1 0,0 1 0,0-1 0,0 1 0,0-1 0,0 1 0,0-1 0,15-19 0,29-12 0,-34 26 0,0 1 0,1 0 0,0 0 0,0 1 0,0 1 0,0-1 0,1 2 0,-1 0 0,1 0 0,-1 1 0,1 1 0,0 0 0,0 0 0,-1 1 0,17 4 0,-26-5 0,0 0 0,0 1 0,0-1 0,0 1 0,-1 0 0,1-1 0,0 1 0,0 0 0,-1 0 0,1 0 0,0 1 0,-1-1 0,1 0 0,-1 1 0,0-1 0,1 0 0,-1 1 0,0 0 0,0-1 0,0 1 0,0 0 0,0-1 0,0 1 0,0 0 0,-1 0 0,1 0 0,-1 0 0,1 0 0,-1 0 0,0 0 0,0 0 0,0 0 0,0 0 0,0 0 0,0-1 0,0 1 0,-1 0 0,1 0 0,-1 0 0,1 0 0,-1 0 0,0 0 0,0-1 0,0 1 0,-1 2 0,1-2 0,0 0 0,0-1 0,0 1 0,0 0 0,0 0 0,-1-1 0,1 1 0,-1-1 0,1 1 0,-1-1 0,1 0 0,-1 1 0,0-1 0,0 0 0,0 0 0,0 0 0,0 0 0,0-1 0,0 1 0,0 0 0,0-1 0,0 0 0,0 1 0,0-1 0,0 0 0,0 0 0,0 0 0,-1 0 0,1 0 0,0-1 0,0 1 0,0-1 0,0 1 0,0-1 0,0 0 0,0 0 0,0 0 0,0 0 0,1 0 0,-1 0 0,-3-3 0,3 2 0,-1 0 0,1-1 0,0 1 0,-1-1 0,1 1 0,0-1 0,0 0 0,1 1 0,-1-1 0,1 0 0,-1 0 0,1 0 0,0-1 0,0 1 0,0 0 0,1 0 0,-1 0 0,1-1 0,0 1 0,0 0 0,0-1 0,0 1 0,0 0 0,1 0 0,0-1 0,-1 1 0,1 0 0,0 0 0,1 0 0,-1 0 0,0 0 0,1 0 0,0 0 0,0 0 0,-1 1 0,2-1 0,-1 1 0,0-1 0,0 1 0,1 0 0,0 0 0,-1 0 0,1 0 0,0 0 0,0 1 0,0-1 0,0 1 0,0 0 0,0-1 0,0 2 0,4-2 0,-3 2 0,1 0 0,-1 0 0,0 0 0,0 0 0,0 1 0,0-1 0,0 1 0,0 0 0,0 1 0,-1-1 0,1 1 0,0 0 0,-1-1 0,1 1 0,-1 1 0,1-1 0,-1 1 0,5 4 0,-3-3 0,1 1 0,-1 0 0,-1 0 0,1 1 0,-1-1 0,1 1 0,-2 0 0,1 0 0,-1 0 0,3 8 0,-4-8 0,-1 0 0,0 0 0,0 1 0,-1-1 0,1 0 0,-1 1 0,-1-1 0,1 1 0,-1-1 0,-1 0 0,1 0 0,-3 7 0,3-10 0,0-1 0,0 0 0,0 0 0,0 0 0,0 0 0,0 0 0,0 0 0,-1-1 0,1 1 0,-1 0 0,0-1 0,1 1 0,-1-1 0,0 1 0,0-1 0,0 0 0,0 0 0,0 0 0,0 0 0,0 0 0,0 0 0,-1-1 0,1 1 0,0-1 0,0 1 0,-1-1 0,1 0 0,0 0 0,0 0 0,-1 0 0,1 0 0,0 0 0,-1-1 0,1 1 0,0-1 0,-4-2 0,4 3 0,1 0 0,0-1 0,0 1 0,0-1 0,0 1 0,-1-1 0,1 0 0,0 1 0,0-1 0,0 0 0,0 0 0,1 0 0,-1 0 0,0 0 0,0 0 0,0 0 0,1 0 0,-1 0 0,0 0 0,1 0 0,-1 0 0,1 0 0,0-1 0,-1 1 0,1 0 0,0 0 0,0-1 0,-1 1 0,1 0 0,0-1 0,0 1 0,0 0 0,1 0 0,-1-1 0,0 1 0,0 0 0,1 0 0,0-2 0,-1 1 0,1 1 0,0-1 0,0 0 0,0 0 0,0 0 0,0 1 0,0-1 0,1 1 0,-1-1 0,1 1 0,-1-1 0,1 1 0,-1 0 0,1-1 0,0 1 0,-1 0 0,1 0 0,0 0 0,0 1 0,0-1 0,0 0 0,0 1 0,3-1 0,4 1 0,-1 0 0,0 0 0,1 1 0,-1 0 0,0 1 0,1 0 0,-1 0 0,13 6 0,-18-7 0,0 0 0,0 1 0,0 0 0,0-1 0,0 1 0,0 0 0,0 0 0,-1 0 0,1 1 0,-1-1 0,0 1 0,1-1 0,-1 1 0,0 0 0,-1 0 0,1 0 0,0 0 0,-1 0 0,0 0 0,0 0 0,0 1 0,0-1 0,0 0 0,0 4 0,-1-4 0,-1-1 0,1 1 0,-1-1 0,1 1 0,-1-1 0,0 1 0,0-1 0,0 0 0,0 1 0,-1-1 0,1 0 0,0 0 0,-1 0 0,0 0 0,1 0 0,-1 0 0,0-1 0,0 1 0,0 0 0,0-1 0,0 0 0,-1 1 0,1-1 0,0 0 0,-1 0 0,1 0 0,0-1 0,-1 1 0,1 0 0,-5-1 0,6 1 0,0-1 0,-1 1 0,1-1 0,0 0 0,-1 1 0,1-1 0,0 0 0,-1 0 0,1 0 0,-1 0 0,1 0 0,-1-1 0,1 1 0,0 0 0,-1 0 0,1-1 0,0 1 0,-1-1 0,1 0 0,0 1 0,0-1 0,-1 0 0,1 0 0,0 1 0,0-1 0,0 0 0,0 0 0,0 0 0,0-1 0,0 1 0,1 0 0,-1 0 0,0 0 0,1-1 0,-1 1 0,0 0 0,1 0 0,0-1 0,-1 1 0,1-1 0,0 1 0,0 0 0,-1-1 0,1 1 0,0-1 0,1 1 0,-1 0 0,0-1 0,0 1 0,1-3 0,0 2 0,0 0 0,0 1 0,1-1 0,-1 0 0,0 1 0,1-1 0,-1 1 0,1-1 0,0 1 0,-1 0 0,1-1 0,0 1 0,0 0 0,0 0 0,0 0 0,0 0 0,0 1 0,0-1 0,0 1 0,0-1 0,0 1 0,0 0 0,0-1 0,0 1 0,0 0 0,1 0 0,3 1 0,-2-1 0,1 0 0,-1 1 0,0-1 0,1 1 0,-1 0 0,0 0 0,0 0 0,1 1 0,-1-1 0,0 1 0,0 0 0,7 5 0,-8-2 0,1 0 0,-1 0 0,0 1 0,0-1 0,-1 1 0,1 0 0,-1 0 0,-1 0 0,1 0 0,-1 1 0,0-1 0,0 0 0,-1 0 0,0 1 0,0-1 0,-1 0 0,1 1 0,-1-1 0,0 0 0,-4 11 0,5-17 0,0 1 0,-1-1 0,1 1 0,0-1 0,0 1 0,0-1 0,0 0 0,-1 1 0,1-1 0,0 1 0,0-1 0,-1 1 0,1-1 0,0 0 0,-1 1 0,1-1 0,0 0 0,-1 1 0,1-1 0,0 0 0,-1 0 0,1 1 0,-1-1 0,1 0 0,-1 0 0,1 0 0,-1 0 0,1 1 0,-1-1 0,1 0 0,-1 0 0,1 0 0,0 0 0,-1 0 0,1 0 0,-1 0 0,1 0 0,-1 0 0,1-1 0,-1 1 0,1 0 0,-1 0 0,1 0 0,-1 0 0,1-1 0,0 1 0,-1 0 0,1 0 0,-1-1 0,1 1 0,0 0 0,-1-1 0,1 1 0,0-1 0,-1 1 0,1 0 0,0-1 0,0 1 0,-1-1 0,1 1 0,0-1 0,0 0 0,-24-39 0,15 24 0,8 15 0,-1-1 0,1 1 0,0 0 0,0-1 0,0 0 0,0 1 0,0-1 0,0 1 0,0-1 0,1 0 0,-1 0 0,1 0 0,-1 1 0,1-1 0,0 0 0,-1 0 0,1 0 0,0 0 0,0 0 0,0 0 0,1 1 0,-1-1 0,0 0 0,1 0 0,0-2 0,0 3 0,0 0 0,0 1 0,0-1 0,0 0 0,0 0 0,0 0 0,1 1 0,-1-1 0,0 0 0,1 1 0,-1-1 0,0 1 0,1 0 0,-1-1 0,0 1 0,1 0 0,-1 0 0,0 0 0,1 0 0,-1 0 0,1 0 0,-1 0 0,0 1 0,1-1 0,-1 0 0,0 1 0,1-1 0,-1 1 0,0-1 0,0 1 0,1 0 0,-1 0 0,0-1 0,1 2 0,3 1 0,0 1 0,0-1 0,0 1 0,0 0 0,-1 0 0,0 0 0,0 1 0,0 0 0,0 0 0,-1 0 0,0 0 0,0 0 0,0 0 0,2 9 0,-3-10 0,-1 1 0,1-1 0,-1 1 0,0-1 0,-1 1 0,1-1 0,-1 1 0,0-1 0,0 1 0,0-1 0,-1 1 0,1-1 0,-1 1 0,0-1 0,-1 1 0,1-1 0,-1 0 0,0 1 0,-3 5 0,3-8 0,-1 0 0,1 0 0,0-1 0,0 1 0,-1-1 0,1 1 0,-1-1 0,1 0 0,-1 0 0,1 0 0,-1 0 0,0-1 0,1 1 0,-1-1 0,0 0 0,0 1 0,1-1 0,-1 0 0,0-1 0,0 1 0,1 0 0,-1-1 0,0 0 0,-2 0 0,2 0 0,0 1 0,0-1 0,1 0 0,-1 0 0,0 0 0,1 0 0,-1 0 0,1 0 0,-1-1 0,1 1 0,0-1 0,-1 0 0,1 0 0,0 0 0,0 0 0,0 0 0,0 0 0,1 0 0,-1-1 0,1 1 0,-1 0 0,1-1 0,-2-3 0,4 3 0,-1 1 0,1 0 0,0-1 0,0 1 0,0 0 0,0-1 0,0 1 0,0 0 0,0 0 0,1 0 0,-1 0 0,1 0 0,0 0 0,-1 1 0,1-1 0,0 0 0,0 1 0,0 0 0,0-1 0,0 1 0,4-2 0,-1 0 0,1 0 0,0 0 0,0 0 0,0 1 0,0-1 0,0 1 0,9-1 0,-11 3 0,0 1 0,0-1 0,0 1 0,0 0 0,0 0 0,0 0 0,0 1 0,0-1 0,0 1 0,-1 0 0,1 0 0,-1 0 0,1 1 0,-1-1 0,0 1 0,0 0 0,0 0 0,0 0 0,-1 0 0,1 0 0,-1 0 0,0 1 0,0 0 0,0-1 0,0 1 0,-1 0 0,1 0 0,-1 0 0,0 0 0,1 7 0,0-6 0,-1 1 0,0 0 0,0 0 0,0-1 0,-1 1 0,0 0 0,0 0 0,-1 0 0,1 0 0,-1 0 0,-1-1 0,1 1 0,-1 0 0,0-1 0,0 1 0,0-1 0,-1 0 0,0 0 0,0 0 0,0 0 0,-6 6 0,6-9 0,1 0 0,-1-1 0,0 1 0,0-1 0,0 0 0,1 0 0,-1 0 0,0 0 0,-1 0 0,1-1 0,0 1 0,0-1 0,0 0 0,0 0 0,0 0 0,0-1 0,0 1 0,0 0 0,0-1 0,0 0 0,0 0 0,0 0 0,-4-2 0,2 1 0,0 0 0,1-1 0,-1 1 0,1-1 0,-1 0 0,1 0 0,0 0 0,0-1 0,1 1 0,-1-1 0,1 0 0,-1 0 0,-2-5 0,5 7 0,0 1 0,0-1 0,1 1 0,-1-1 0,0 1 0,0-1 0,1 1 0,-1-1 0,1 0 0,0 1 0,-1-1 0,1 0 0,0 0 0,0 1 0,0-1 0,0 0 0,0 1 0,1-1 0,-1 0 0,0 1 0,1-1 0,-1 0 0,1 1 0,0-1 0,-1 1 0,1-1 0,0 1 0,0-1 0,0 1 0,0 0 0,0-1 0,0 1 0,1 0 0,-1 0 0,0 0 0,1 0 0,-1 0 0,1 0 0,-1 0 0,1 0 0,-1 1 0,1-1 0,-1 0 0,1 1 0,0 0 0,2-1 0,1 0 0,-1 0 0,1 0 0,-1 1 0,1 0 0,-1 0 0,1 0 0,-1 0 0,1 1 0,-1 0 0,1-1 0,-1 2 0,1-1 0,-1 0 0,0 1 0,0 0 0,0 0 0,5 3 0,-7-2 0,0 0 0,0 0 0,-1 0 0,1 0 0,-1 0 0,0 0 0,1 1 0,-1-1 0,-1 0 0,1 1 0,0-1 0,-1 1 0,0-1 0,0 1 0,0-1 0,0 1 0,0-1 0,-2 5 0,-12 65 0,14-72 5,-1 1-1,1 0 0,-1-1 0,0 1 1,1 0-1,-1-1 0,0 1 0,0-1 1,0 1-1,0-1 0,0 1 1,-1-1-1,1 0 0,0 0 0,-1 0 1,1 0-1,0 0 0,-1 0 1,0 0-1,1 0 0,-1 0 0,1 0 1,-1-1-1,0 1 0,0-1 0,1 0 1,-3 1-1,0-1-103,1 0 0,0 0 0,0 0 0,-1 0 0,1-1 0,0 0 0,0 1 0,0-1 0,0 0 0,0-1 0,0 1 0,0 0 0,0-1 0,-4-2 0,0-2-6727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4:10.508"/>
    </inkml:context>
    <inkml:brush xml:id="br0">
      <inkml:brushProperty name="width" value="0.035" units="cm"/>
      <inkml:brushProperty name="height" value="0.035" units="cm"/>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4:11.187"/>
    </inkml:context>
    <inkml:brush xml:id="br0">
      <inkml:brushProperty name="width" value="0.035" units="cm"/>
      <inkml:brushProperty name="height" value="0.035" units="cm"/>
    </inkml:brush>
  </inkml:definitions>
  <inkml:trace contextRef="#ctx0" brushRef="#br0">1 0 24575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4T15:04:11.816"/>
    </inkml:context>
    <inkml:brush xml:id="br0">
      <inkml:brushProperty name="width" value="0.035" units="cm"/>
      <inkml:brushProperty name="height" value="0.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27257-2811-4726-A205-AA4CE42B41CE}" type="datetimeFigureOut">
              <a:rPr lang="en-GB" smtClean="0"/>
              <a:t>14/10/2025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8BD0A-A5A8-4FC6-85A8-C43776B49EFC}" type="slidenum">
              <a:rPr lang="en-GB" smtClean="0"/>
              <a:t>‹#›</a:t>
            </a:fld>
            <a:endParaRPr lang="en-GB"/>
          </a:p>
        </p:txBody>
      </p:sp>
    </p:spTree>
    <p:extLst>
      <p:ext uri="{BB962C8B-B14F-4D97-AF65-F5344CB8AC3E}">
        <p14:creationId xmlns:p14="http://schemas.microsoft.com/office/powerpoint/2010/main" val="331211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Establish Ground Rules before you begin the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sz="1200" dirty="0"/>
              <a:t>Ground rule suggestions:</a:t>
            </a:r>
          </a:p>
          <a:p>
            <a:pPr marL="171450" indent="-171450">
              <a:buFontTx/>
              <a:buChar char="-"/>
            </a:pPr>
            <a:r>
              <a:rPr lang="en-GB" sz="1200" dirty="0"/>
              <a:t>We listen to everyone’s opinions respectfully</a:t>
            </a:r>
          </a:p>
          <a:p>
            <a:pPr marL="171450" indent="-171450">
              <a:buFontTx/>
              <a:buChar char="-"/>
            </a:pPr>
            <a:r>
              <a:rPr lang="en-GB" sz="1200" dirty="0"/>
              <a:t>We join in with the lesson calmly</a:t>
            </a:r>
          </a:p>
          <a:p>
            <a:pPr marL="171450" indent="-171450">
              <a:buFontTx/>
              <a:buChar char="-"/>
            </a:pPr>
            <a:r>
              <a:rPr lang="en-GB" sz="1200" dirty="0"/>
              <a:t>It is ok to have different opinions and ideas</a:t>
            </a:r>
          </a:p>
          <a:p>
            <a:pPr marL="171450" indent="-171450">
              <a:buFontTx/>
              <a:buChar char="-"/>
            </a:pPr>
            <a:r>
              <a:rPr lang="en-GB" sz="1200" dirty="0"/>
              <a:t>We are inquisitive and excited to learn </a:t>
            </a:r>
          </a:p>
          <a:p>
            <a:pPr marL="171450" indent="-171450">
              <a:buFontTx/>
              <a:buChar char="-"/>
            </a:pPr>
            <a:r>
              <a:rPr lang="en-GB" sz="1200" dirty="0"/>
              <a:t>If we are worried about something, we talk to a trusted adult </a:t>
            </a:r>
          </a:p>
          <a:p>
            <a:pPr marL="171450" indent="-171450">
              <a:buFontTx/>
              <a:buChar char="-"/>
            </a:pPr>
            <a:r>
              <a:rPr lang="en-GB" sz="1200" dirty="0"/>
              <a:t>If we are worried about a friend or ourselves, we talk to a trusted adult</a:t>
            </a:r>
          </a:p>
          <a:p>
            <a:pPr marL="171450" indent="-171450">
              <a:buFontTx/>
              <a:buChar char="-"/>
            </a:pPr>
            <a:r>
              <a:rPr lang="en-GB" sz="1200" dirty="0"/>
              <a:t>We do not have to talk about a topic that upsets us </a:t>
            </a:r>
          </a:p>
          <a:p>
            <a:pPr marL="171450" indent="-171450">
              <a:buFontTx/>
              <a:buChar char="-"/>
            </a:pPr>
            <a:r>
              <a:rPr lang="en-GB" sz="1200" dirty="0"/>
              <a:t>We have fun! </a:t>
            </a:r>
          </a:p>
          <a:p>
            <a:endParaRPr lang="en-GB" dirty="0"/>
          </a:p>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2</a:t>
            </a:fld>
            <a:endParaRPr lang="en-GB"/>
          </a:p>
        </p:txBody>
      </p:sp>
    </p:spTree>
    <p:extLst>
      <p:ext uri="{BB962C8B-B14F-4D97-AF65-F5344CB8AC3E}">
        <p14:creationId xmlns:p14="http://schemas.microsoft.com/office/powerpoint/2010/main" val="162849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children of any ground rules you agreed last week.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13</a:t>
            </a:fld>
            <a:endParaRPr lang="en-GB"/>
          </a:p>
        </p:txBody>
      </p:sp>
    </p:spTree>
    <p:extLst>
      <p:ext uri="{BB962C8B-B14F-4D97-AF65-F5344CB8AC3E}">
        <p14:creationId xmlns:p14="http://schemas.microsoft.com/office/powerpoint/2010/main" val="70190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184DE-EC79-659F-A332-97E0945A3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5EA8C-3E68-D9BE-F8EB-6B0C736B3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3234C-97F7-2425-9F44-667DD40D0684}"/>
              </a:ext>
            </a:extLst>
          </p:cNvPr>
          <p:cNvSpPr>
            <a:spLocks noGrp="1"/>
          </p:cNvSpPr>
          <p:nvPr>
            <p:ph type="body" idx="1"/>
          </p:nvPr>
        </p:nvSpPr>
        <p:spPr/>
        <p:txBody>
          <a:bodyPr/>
          <a:lstStyle/>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Imagine you are the child on the front cover, ready to help your friend the bear.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Take your arms out wide, breathing in deeply and slowly.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As you breath out, wrap your arms around your body and give yourself a hug. Squeeze tight and sway a little, if you like. You can close your eyes if you would like.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Take another big deep breath and release your arms, placing them back by your sides. </a:t>
            </a:r>
            <a:endParaRPr lang="en-GB" sz="1800" kern="100" dirty="0"/>
          </a:p>
        </p:txBody>
      </p:sp>
      <p:sp>
        <p:nvSpPr>
          <p:cNvPr id="4" name="Slide Number Placeholder 3">
            <a:extLst>
              <a:ext uri="{FF2B5EF4-FFF2-40B4-BE49-F238E27FC236}">
                <a16:creationId xmlns:a16="http://schemas.microsoft.com/office/drawing/2014/main" id="{86BD024F-DB1E-AA43-3F2A-DF54B9FA9304}"/>
              </a:ext>
            </a:extLst>
          </p:cNvPr>
          <p:cNvSpPr>
            <a:spLocks noGrp="1"/>
          </p:cNvSpPr>
          <p:nvPr>
            <p:ph type="sldNum" sz="quarter" idx="5"/>
          </p:nvPr>
        </p:nvSpPr>
        <p:spPr/>
        <p:txBody>
          <a:bodyPr/>
          <a:lstStyle/>
          <a:p>
            <a:fld id="{2F58BD0A-A5A8-4FC6-85A8-C43776B49EFC}" type="slidenum">
              <a:rPr lang="en-GB" smtClean="0"/>
              <a:t>16</a:t>
            </a:fld>
            <a:endParaRPr lang="en-GB"/>
          </a:p>
        </p:txBody>
      </p:sp>
    </p:spTree>
    <p:extLst>
      <p:ext uri="{BB962C8B-B14F-4D97-AF65-F5344CB8AC3E}">
        <p14:creationId xmlns:p14="http://schemas.microsoft.com/office/powerpoint/2010/main" val="224205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8997B-FCEB-BAB3-1652-720562510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C9AFB-362E-3556-C64D-0E91E0367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68076-814F-0AC4-5E0C-F80F865EE902}"/>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Look at page where the wolves are gathered around the campfire. </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howling wolf appears to be sharing a memory or feeling, most of the other wolves are happy listening. However, one is walking away. Why might that be? How do the children think the wolf is feeling? </a:t>
            </a:r>
            <a:endParaRPr lang="en-GB" dirty="0"/>
          </a:p>
        </p:txBody>
      </p:sp>
      <p:sp>
        <p:nvSpPr>
          <p:cNvPr id="4" name="Slide Number Placeholder 3">
            <a:extLst>
              <a:ext uri="{FF2B5EF4-FFF2-40B4-BE49-F238E27FC236}">
                <a16:creationId xmlns:a16="http://schemas.microsoft.com/office/drawing/2014/main" id="{F74B2F45-A2F4-9E52-842D-ED33E44E1379}"/>
              </a:ext>
            </a:extLst>
          </p:cNvPr>
          <p:cNvSpPr>
            <a:spLocks noGrp="1"/>
          </p:cNvSpPr>
          <p:nvPr>
            <p:ph type="sldNum" sz="quarter" idx="5"/>
          </p:nvPr>
        </p:nvSpPr>
        <p:spPr/>
        <p:txBody>
          <a:bodyPr/>
          <a:lstStyle/>
          <a:p>
            <a:fld id="{2F58BD0A-A5A8-4FC6-85A8-C43776B49EFC}" type="slidenum">
              <a:rPr lang="en-GB" smtClean="0"/>
              <a:t>17</a:t>
            </a:fld>
            <a:endParaRPr lang="en-GB"/>
          </a:p>
        </p:txBody>
      </p:sp>
    </p:spTree>
    <p:extLst>
      <p:ext uri="{BB962C8B-B14F-4D97-AF65-F5344CB8AC3E}">
        <p14:creationId xmlns:p14="http://schemas.microsoft.com/office/powerpoint/2010/main" val="207103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6ECD9-2020-C1A9-2192-F7560616C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A1B32-9EAB-5E78-136C-D33E225CA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09A08-0250-602B-29C8-FB0DC82325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they listen to the book, ask children to think about how they like to be supporting during difficult times. </a:t>
            </a:r>
          </a:p>
          <a:p>
            <a:endParaRPr lang="en-GB" dirty="0"/>
          </a:p>
        </p:txBody>
      </p:sp>
      <p:sp>
        <p:nvSpPr>
          <p:cNvPr id="4" name="Slide Number Placeholder 3">
            <a:extLst>
              <a:ext uri="{FF2B5EF4-FFF2-40B4-BE49-F238E27FC236}">
                <a16:creationId xmlns:a16="http://schemas.microsoft.com/office/drawing/2014/main" id="{B0D5D42B-774D-812A-D9FF-6DE09DAEB455}"/>
              </a:ext>
            </a:extLst>
          </p:cNvPr>
          <p:cNvSpPr>
            <a:spLocks noGrp="1"/>
          </p:cNvSpPr>
          <p:nvPr>
            <p:ph type="sldNum" sz="quarter" idx="5"/>
          </p:nvPr>
        </p:nvSpPr>
        <p:spPr/>
        <p:txBody>
          <a:bodyPr/>
          <a:lstStyle/>
          <a:p>
            <a:fld id="{2F58BD0A-A5A8-4FC6-85A8-C43776B49EFC}" type="slidenum">
              <a:rPr lang="en-GB" smtClean="0"/>
              <a:t>18</a:t>
            </a:fld>
            <a:endParaRPr lang="en-GB"/>
          </a:p>
        </p:txBody>
      </p:sp>
    </p:spTree>
    <p:extLst>
      <p:ext uri="{BB962C8B-B14F-4D97-AF65-F5344CB8AC3E}">
        <p14:creationId xmlns:p14="http://schemas.microsoft.com/office/powerpoint/2010/main" val="17512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6B169-C148-F47A-387D-1F63F0579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33CA3-4853-A856-9CA9-D988B710F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DB2B9-1C41-0ECA-4621-D005F2C37AD5}"/>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Share the story with pupils. You can re-read the whole book or just dip into pages that resonate with your class.</a:t>
            </a:r>
          </a:p>
          <a:p>
            <a:r>
              <a:rPr lang="en-GB" sz="1200" kern="1200" dirty="0">
                <a:solidFill>
                  <a:schemeClr val="tx1"/>
                </a:solidFill>
                <a:effectLst/>
                <a:latin typeface="+mn-lt"/>
                <a:ea typeface="+mn-ea"/>
                <a:cs typeface="+mn-cs"/>
              </a:rPr>
              <a:t>Use the suggested comprehension questions to develop pupils’ understanding of vocabulary, retrieve information, and infer meaning. </a:t>
            </a:r>
            <a:endParaRPr lang="en-GB" b="1" dirty="0"/>
          </a:p>
        </p:txBody>
      </p:sp>
      <p:sp>
        <p:nvSpPr>
          <p:cNvPr id="4" name="Slide Number Placeholder 3">
            <a:extLst>
              <a:ext uri="{FF2B5EF4-FFF2-40B4-BE49-F238E27FC236}">
                <a16:creationId xmlns:a16="http://schemas.microsoft.com/office/drawing/2014/main" id="{A6967345-22F9-F726-737D-0D2CFAA46F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5018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E652-F881-9493-A6F3-95500818A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7142D-3DBB-2E9E-A268-25BE5E3FB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9D6DC-25EB-8DAE-5F76-3687B910F3EC}"/>
              </a:ext>
            </a:extLst>
          </p:cNvPr>
          <p:cNvSpPr>
            <a:spLocks noGrp="1"/>
          </p:cNvSpPr>
          <p:nvPr>
            <p:ph type="body" idx="1"/>
          </p:nvPr>
        </p:nvSpPr>
        <p:spPr/>
        <p:txBody>
          <a:bodyPr/>
          <a:lstStyle/>
          <a:p>
            <a:r>
              <a:rPr lang="en-US" dirty="0"/>
              <a:t>It is quite a tricky skill to be able to tell when others need help, especially if they don’t verbalize it. It can also be difficult to know what our friends need. This discussion is designed to support children’s understand of other people’s needs. This can be quite a nuanced conversation and there isn’t a right or wrong answer. It is also important to gently remind children that it isn’t their responsibility to ‘fix’ or ‘mend’ their friends, just to try to be there for them when they feel sad. </a:t>
            </a:r>
          </a:p>
          <a:p>
            <a:endParaRPr lang="en-US" dirty="0"/>
          </a:p>
          <a:p>
            <a:r>
              <a:rPr lang="en-US" dirty="0"/>
              <a:t>How to tell when a friend needs helps. Some ideas might include:</a:t>
            </a:r>
          </a:p>
          <a:p>
            <a:pPr marL="171450" indent="-171450">
              <a:buFontTx/>
              <a:buChar char="-"/>
            </a:pPr>
            <a:r>
              <a:rPr lang="en-US" dirty="0"/>
              <a:t>A change in </a:t>
            </a:r>
            <a:r>
              <a:rPr lang="en-US" dirty="0" err="1"/>
              <a:t>behaviour</a:t>
            </a:r>
            <a:r>
              <a:rPr lang="en-US" dirty="0"/>
              <a:t> or them not acting like themselves</a:t>
            </a:r>
          </a:p>
          <a:p>
            <a:pPr marL="171450" indent="-171450">
              <a:buFontTx/>
              <a:buChar char="-"/>
            </a:pPr>
            <a:r>
              <a:rPr lang="en-US" dirty="0"/>
              <a:t>Them not wanting to play or not wanting to go outside at lunch/break time </a:t>
            </a:r>
          </a:p>
          <a:p>
            <a:pPr marL="171450" indent="-171450">
              <a:buFontTx/>
              <a:buChar char="-"/>
            </a:pPr>
            <a:r>
              <a:rPr lang="en-US" dirty="0"/>
              <a:t>Them having more big emotions than usual</a:t>
            </a:r>
          </a:p>
          <a:p>
            <a:pPr marL="171450" indent="-171450">
              <a:buFontTx/>
              <a:buChar char="-"/>
            </a:pPr>
            <a:endParaRPr lang="en-US" dirty="0"/>
          </a:p>
          <a:p>
            <a:pPr marL="0" indent="0">
              <a:buFontTx/>
              <a:buNone/>
            </a:pPr>
            <a:r>
              <a:rPr lang="en-US" dirty="0"/>
              <a:t>How to tell what help they might need. Some ideas might include:</a:t>
            </a:r>
          </a:p>
          <a:p>
            <a:pPr marL="171450" indent="-171450">
              <a:buFontTx/>
              <a:buChar char="-"/>
            </a:pPr>
            <a:r>
              <a:rPr lang="en-US" dirty="0"/>
              <a:t>Asking them; they might be able to tell you what they need. It’s ok to say ‘I don’t what to do to help, but I am here for you’. </a:t>
            </a:r>
          </a:p>
          <a:p>
            <a:pPr marL="171450" indent="-171450">
              <a:buFontTx/>
              <a:buChar char="-"/>
            </a:pPr>
            <a:r>
              <a:rPr lang="en-US" dirty="0"/>
              <a:t>Thinking about what the person usually likes doing (e.g. they love reading, so one idea might be to offer to go to the library together).</a:t>
            </a:r>
          </a:p>
          <a:p>
            <a:pPr marL="171450" indent="-171450">
              <a:buFontTx/>
              <a:buChar char="-"/>
            </a:pPr>
            <a:r>
              <a:rPr lang="en-US" dirty="0"/>
              <a:t>Asking a trusted grown up for advice.</a:t>
            </a:r>
          </a:p>
          <a:p>
            <a:pPr marL="171450" indent="-171450">
              <a:buFontTx/>
              <a:buChar char="-"/>
            </a:pPr>
            <a:r>
              <a:rPr lang="en-US" dirty="0"/>
              <a:t>Doing something small for them to let them know you’re there e.g. sharing a biscuit, giving them a smile, or simply sitting next to them. </a:t>
            </a:r>
          </a:p>
          <a:p>
            <a:pPr marL="171450" indent="-171450">
              <a:buFontTx/>
              <a:buChar char="-"/>
            </a:pPr>
            <a:r>
              <a:rPr lang="en-US" dirty="0"/>
              <a:t>Asking them if they’d like to chat. They might not tell you what they need, but just having somebody to talk to can be really powerful. </a:t>
            </a:r>
          </a:p>
        </p:txBody>
      </p:sp>
      <p:sp>
        <p:nvSpPr>
          <p:cNvPr id="4" name="Slide Number Placeholder 3">
            <a:extLst>
              <a:ext uri="{FF2B5EF4-FFF2-40B4-BE49-F238E27FC236}">
                <a16:creationId xmlns:a16="http://schemas.microsoft.com/office/drawing/2014/main" id="{33C6BB0C-9B3B-7B9F-E531-F51B8BB80E39}"/>
              </a:ext>
            </a:extLst>
          </p:cNvPr>
          <p:cNvSpPr>
            <a:spLocks noGrp="1"/>
          </p:cNvSpPr>
          <p:nvPr>
            <p:ph type="sldNum" sz="quarter" idx="5"/>
          </p:nvPr>
        </p:nvSpPr>
        <p:spPr/>
        <p:txBody>
          <a:bodyPr/>
          <a:lstStyle/>
          <a:p>
            <a:fld id="{2F58BD0A-A5A8-4FC6-85A8-C43776B49EFC}" type="slidenum">
              <a:rPr lang="en-GB" smtClean="0"/>
              <a:t>20</a:t>
            </a:fld>
            <a:endParaRPr lang="en-GB"/>
          </a:p>
        </p:txBody>
      </p:sp>
    </p:spTree>
    <p:extLst>
      <p:ext uri="{BB962C8B-B14F-4D97-AF65-F5344CB8AC3E}">
        <p14:creationId xmlns:p14="http://schemas.microsoft.com/office/powerpoint/2010/main" val="160633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8A1B-5CE6-5D16-D6B6-7F970BFF6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94C81-6145-1649-A00C-6757BCC8B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632B7-AB65-73D2-F96C-74DC7B81997A}"/>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Select a scene from the book and ask children to think about what a character may be thinking. Ask them to look at the character’s body language, facial expression and the space they occupy within their surroundings.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When they have an idea, ask them to write the thought onto a thought bubble (optional template in lesson plan document). Repeat for other characters in that scene.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Read the thoughts aloud as you point to each character and then ask which character is showing that they are feeling sad and who may need some support to feel better.  What do the children think they or another character could do to help?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Repeat for as many scenes in the book as you would like to.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If you have extra time, recreate one of the scenes as a ‘still frame’ with a child taking on the role of each character. As the children ‘freeze’, walk around the scene describing the setting. Indicate to each child when it is their turn to say their thought bubble. Refer to the discussion question and ask children their thoughts related to this scene. </a:t>
            </a:r>
          </a:p>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1AA7E060-D201-09DC-BC07-747A91F7EFD2}"/>
              </a:ext>
            </a:extLst>
          </p:cNvPr>
          <p:cNvSpPr>
            <a:spLocks noGrp="1"/>
          </p:cNvSpPr>
          <p:nvPr>
            <p:ph type="sldNum" sz="quarter" idx="5"/>
          </p:nvPr>
        </p:nvSpPr>
        <p:spPr/>
        <p:txBody>
          <a:bodyPr/>
          <a:lstStyle/>
          <a:p>
            <a:fld id="{2F58BD0A-A5A8-4FC6-85A8-C43776B49EFC}" type="slidenum">
              <a:rPr lang="en-GB" smtClean="0"/>
              <a:t>21</a:t>
            </a:fld>
            <a:endParaRPr lang="en-GB"/>
          </a:p>
        </p:txBody>
      </p:sp>
    </p:spTree>
    <p:extLst>
      <p:ext uri="{BB962C8B-B14F-4D97-AF65-F5344CB8AC3E}">
        <p14:creationId xmlns:p14="http://schemas.microsoft.com/office/powerpoint/2010/main" val="4147814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E432-C65F-34DD-6FAA-5B4167684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BC283-B544-1122-0818-4AC29D115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EBD10-F62D-2CCD-A495-DF31B3BA300D}"/>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Print out the scenarios in the lesson plan document or use the next few slides.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groups or as a whole class, talk about what the children would do in each scenario. How would they help their friend?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Encourage them to think carefully about the ‘About’ section and try to think of ideas that they think that person would like.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Discuss how everybody needs different things and different types of support at different times in their lives.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Remind children that if they are very worried about a friend, they should tell a trusted adult. </a:t>
            </a:r>
            <a:endParaRPr lang="en-GB" dirty="0"/>
          </a:p>
        </p:txBody>
      </p:sp>
      <p:sp>
        <p:nvSpPr>
          <p:cNvPr id="4" name="Slide Number Placeholder 3">
            <a:extLst>
              <a:ext uri="{FF2B5EF4-FFF2-40B4-BE49-F238E27FC236}">
                <a16:creationId xmlns:a16="http://schemas.microsoft.com/office/drawing/2014/main" id="{34BA4B56-74E2-A39E-0E78-4CD39B7B9B39}"/>
              </a:ext>
            </a:extLst>
          </p:cNvPr>
          <p:cNvSpPr>
            <a:spLocks noGrp="1"/>
          </p:cNvSpPr>
          <p:nvPr>
            <p:ph type="sldNum" sz="quarter" idx="5"/>
          </p:nvPr>
        </p:nvSpPr>
        <p:spPr/>
        <p:txBody>
          <a:bodyPr/>
          <a:lstStyle/>
          <a:p>
            <a:fld id="{2F58BD0A-A5A8-4FC6-85A8-C43776B49EFC}" type="slidenum">
              <a:rPr lang="en-GB" smtClean="0"/>
              <a:t>22</a:t>
            </a:fld>
            <a:endParaRPr lang="en-GB"/>
          </a:p>
        </p:txBody>
      </p:sp>
    </p:spTree>
    <p:extLst>
      <p:ext uri="{BB962C8B-B14F-4D97-AF65-F5344CB8AC3E}">
        <p14:creationId xmlns:p14="http://schemas.microsoft.com/office/powerpoint/2010/main" val="406302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3939-19CB-3206-E2AA-B8892437F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E5A18-8401-FF29-85CE-E6563DEE9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30308-F4AC-9941-A0ED-E1C8F3622D42}"/>
              </a:ext>
            </a:extLst>
          </p:cNvPr>
          <p:cNvSpPr>
            <a:spLocks noGrp="1"/>
          </p:cNvSpPr>
          <p:nvPr>
            <p:ph type="body" idx="1"/>
          </p:nvPr>
        </p:nvSpPr>
        <p:spPr/>
        <p:txBody>
          <a:bodyPr/>
          <a:lstStyle/>
          <a:p>
            <a:pPr marL="0" lv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4B471BA8-2CFB-E804-AA4F-45B9F8BC5A54}"/>
              </a:ext>
            </a:extLst>
          </p:cNvPr>
          <p:cNvSpPr>
            <a:spLocks noGrp="1"/>
          </p:cNvSpPr>
          <p:nvPr>
            <p:ph type="sldNum" sz="quarter" idx="5"/>
          </p:nvPr>
        </p:nvSpPr>
        <p:spPr/>
        <p:txBody>
          <a:bodyPr/>
          <a:lstStyle/>
          <a:p>
            <a:fld id="{2F58BD0A-A5A8-4FC6-85A8-C43776B49EFC}" type="slidenum">
              <a:rPr lang="en-GB" smtClean="0"/>
              <a:t>23</a:t>
            </a:fld>
            <a:endParaRPr lang="en-GB"/>
          </a:p>
        </p:txBody>
      </p:sp>
    </p:spTree>
    <p:extLst>
      <p:ext uri="{BB962C8B-B14F-4D97-AF65-F5344CB8AC3E}">
        <p14:creationId xmlns:p14="http://schemas.microsoft.com/office/powerpoint/2010/main" val="3833552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EE2C-2B02-BE40-9FFC-48FE76804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89CC3-7E7C-6536-4CA5-CEAA52230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1698B-2F1D-16BF-1F43-BDC0BC9779EE}"/>
              </a:ext>
            </a:extLst>
          </p:cNvPr>
          <p:cNvSpPr>
            <a:spLocks noGrp="1"/>
          </p:cNvSpPr>
          <p:nvPr>
            <p:ph type="body" idx="1"/>
          </p:nvPr>
        </p:nvSpPr>
        <p:spPr/>
        <p:txBody>
          <a:bodyPr/>
          <a:lstStyle/>
          <a:p>
            <a:pPr marL="0" lv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BB288079-3D0F-FFB2-2327-E4242DCCE2A2}"/>
              </a:ext>
            </a:extLst>
          </p:cNvPr>
          <p:cNvSpPr>
            <a:spLocks noGrp="1"/>
          </p:cNvSpPr>
          <p:nvPr>
            <p:ph type="sldNum" sz="quarter" idx="5"/>
          </p:nvPr>
        </p:nvSpPr>
        <p:spPr/>
        <p:txBody>
          <a:bodyPr/>
          <a:lstStyle/>
          <a:p>
            <a:fld id="{2F58BD0A-A5A8-4FC6-85A8-C43776B49EFC}" type="slidenum">
              <a:rPr lang="en-GB" smtClean="0"/>
              <a:t>24</a:t>
            </a:fld>
            <a:endParaRPr lang="en-GB"/>
          </a:p>
        </p:txBody>
      </p:sp>
    </p:spTree>
    <p:extLst>
      <p:ext uri="{BB962C8B-B14F-4D97-AF65-F5344CB8AC3E}">
        <p14:creationId xmlns:p14="http://schemas.microsoft.com/office/powerpoint/2010/main" val="392020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GB" sz="1200" i="1" kern="1200" dirty="0">
                <a:solidFill>
                  <a:schemeClr val="tx1"/>
                </a:solidFill>
                <a:effectLst/>
                <a:latin typeface="+mn-lt"/>
                <a:ea typeface="+mn-ea"/>
                <a:cs typeface="+mn-cs"/>
              </a:rPr>
              <a:t>You are all wonderful friends with lots of love and support to give to each other.</a:t>
            </a:r>
            <a:r>
              <a:rPr lang="en-GB" sz="1200" kern="1200" dirty="0">
                <a:solidFill>
                  <a:schemeClr val="tx1"/>
                </a:solidFill>
                <a:effectLst/>
                <a:latin typeface="+mn-lt"/>
                <a:ea typeface="+mn-ea"/>
                <a:cs typeface="+mn-cs"/>
              </a:rPr>
              <a:t> </a:t>
            </a:r>
          </a:p>
          <a:p>
            <a:pPr marL="228600" lvl="0" indent="-228600">
              <a:buFont typeface="+mj-lt"/>
              <a:buAutoNum type="arabicPeriod"/>
            </a:pPr>
            <a:r>
              <a:rPr lang="en-GB" sz="1200" i="1" kern="1200" dirty="0">
                <a:solidFill>
                  <a:schemeClr val="tx1"/>
                </a:solidFill>
                <a:effectLst/>
                <a:latin typeface="+mn-lt"/>
                <a:ea typeface="+mn-ea"/>
                <a:cs typeface="+mn-cs"/>
              </a:rPr>
              <a:t>Imagine all that love is in your hands. Take a deep breath and squeeze your hands together, hugging them into your chest, as though you are holding something important. </a:t>
            </a: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i="1" kern="1200" dirty="0">
                <a:solidFill>
                  <a:schemeClr val="tx1"/>
                </a:solidFill>
                <a:effectLst/>
                <a:latin typeface="+mn-lt"/>
                <a:ea typeface="+mn-ea"/>
                <a:cs typeface="+mn-cs"/>
              </a:rPr>
              <a:t>As you breath out release your hands and do a big wide stretch above your head, opening your palms and fingers wide. As you do, think about all the support and love you have for your friends and family being released into the world. </a:t>
            </a:r>
            <a:endParaRPr lang="en-GB" sz="1200" kern="1200" dirty="0">
              <a:solidFill>
                <a:schemeClr val="tx1"/>
              </a:solidFill>
              <a:effectLst/>
              <a:latin typeface="+mn-lt"/>
              <a:ea typeface="+mn-ea"/>
              <a:cs typeface="+mn-cs"/>
            </a:endParaRPr>
          </a:p>
          <a:p>
            <a:pPr marL="228600" lvl="0" indent="-228600">
              <a:buFont typeface="+mj-lt"/>
              <a:buAutoNum type="arabicPeriod"/>
            </a:pPr>
            <a:r>
              <a:rPr lang="en-GB" sz="1200" i="1" kern="1200" dirty="0">
                <a:solidFill>
                  <a:schemeClr val="tx1"/>
                </a:solidFill>
                <a:effectLst/>
                <a:latin typeface="+mn-lt"/>
                <a:ea typeface="+mn-ea"/>
                <a:cs typeface="+mn-cs"/>
              </a:rPr>
              <a:t>Bring your hands down to your side. Take a big, deep breath.</a:t>
            </a:r>
          </a:p>
          <a:p>
            <a:pPr marL="228600" lvl="0" indent="-228600">
              <a:buFont typeface="+mj-lt"/>
              <a:buAutoNum type="arabicPeriod"/>
            </a:pPr>
            <a:endParaRPr lang="en-GB" sz="1200" i="1" kern="1200" dirty="0">
              <a:solidFill>
                <a:schemeClr val="tx1"/>
              </a:solidFill>
              <a:effectLst/>
              <a:latin typeface="+mn-lt"/>
              <a:ea typeface="+mn-ea"/>
              <a:cs typeface="+mn-cs"/>
            </a:endParaRPr>
          </a:p>
          <a:p>
            <a:pPr marL="0" lvl="0" indent="0">
              <a:buFont typeface="+mj-lt"/>
              <a:buNone/>
            </a:pPr>
            <a:r>
              <a:rPr lang="en-GB" sz="1200" i="1" kern="1200" dirty="0">
                <a:solidFill>
                  <a:schemeClr val="tx1"/>
                </a:solidFill>
                <a:effectLst/>
                <a:latin typeface="+mn-lt"/>
                <a:ea typeface="+mn-ea"/>
                <a:cs typeface="+mn-cs"/>
              </a:rPr>
              <a:t>How did that settle activity make you feel? Could you use it next time you have big emotions? </a:t>
            </a:r>
            <a:endParaRPr lang="en-GB" sz="1200" kern="1200" dirty="0">
              <a:solidFill>
                <a:schemeClr val="tx1"/>
              </a:solidFill>
              <a:effectLst/>
              <a:latin typeface="+mn-lt"/>
              <a:ea typeface="+mn-ea"/>
              <a:cs typeface="+mn-cs"/>
            </a:endParaRPr>
          </a:p>
          <a:p>
            <a:pPr>
              <a:lnSpc>
                <a:spcPct val="107000"/>
              </a:lnSpc>
              <a:spcAft>
                <a:spcPts val="800"/>
              </a:spcAft>
            </a:pPr>
            <a:endParaRPr lang="en-GB" sz="1800" kern="100" dirty="0"/>
          </a:p>
        </p:txBody>
      </p:sp>
      <p:sp>
        <p:nvSpPr>
          <p:cNvPr id="4" name="Slide Number Placeholder 3"/>
          <p:cNvSpPr>
            <a:spLocks noGrp="1"/>
          </p:cNvSpPr>
          <p:nvPr>
            <p:ph type="sldNum" sz="quarter" idx="5"/>
          </p:nvPr>
        </p:nvSpPr>
        <p:spPr/>
        <p:txBody>
          <a:bodyPr/>
          <a:lstStyle/>
          <a:p>
            <a:fld id="{2F58BD0A-A5A8-4FC6-85A8-C43776B49EFC}" type="slidenum">
              <a:rPr lang="en-GB" smtClean="0"/>
              <a:t>5</a:t>
            </a:fld>
            <a:endParaRPr lang="en-GB"/>
          </a:p>
        </p:txBody>
      </p:sp>
    </p:spTree>
    <p:extLst>
      <p:ext uri="{BB962C8B-B14F-4D97-AF65-F5344CB8AC3E}">
        <p14:creationId xmlns:p14="http://schemas.microsoft.com/office/powerpoint/2010/main" val="796757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1EA02-2AD5-F2CE-B3D9-04D92840B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E6AC4-82E2-610A-CC64-09B072AC5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CBDC3-6A86-0D62-C569-6AF0DEEA8E89}"/>
              </a:ext>
            </a:extLst>
          </p:cNvPr>
          <p:cNvSpPr>
            <a:spLocks noGrp="1"/>
          </p:cNvSpPr>
          <p:nvPr>
            <p:ph type="body" idx="1"/>
          </p:nvPr>
        </p:nvSpPr>
        <p:spPr/>
        <p:txBody>
          <a:bodyPr/>
          <a:lstStyle/>
          <a:p>
            <a:pPr marL="0" lv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3215550E-2388-3163-DA46-9C3DAE6B1834}"/>
              </a:ext>
            </a:extLst>
          </p:cNvPr>
          <p:cNvSpPr>
            <a:spLocks noGrp="1"/>
          </p:cNvSpPr>
          <p:nvPr>
            <p:ph type="sldNum" sz="quarter" idx="5"/>
          </p:nvPr>
        </p:nvSpPr>
        <p:spPr/>
        <p:txBody>
          <a:bodyPr/>
          <a:lstStyle/>
          <a:p>
            <a:fld id="{2F58BD0A-A5A8-4FC6-85A8-C43776B49EFC}" type="slidenum">
              <a:rPr lang="en-GB" smtClean="0"/>
              <a:t>25</a:t>
            </a:fld>
            <a:endParaRPr lang="en-GB"/>
          </a:p>
        </p:txBody>
      </p:sp>
    </p:spTree>
    <p:extLst>
      <p:ext uri="{BB962C8B-B14F-4D97-AF65-F5344CB8AC3E}">
        <p14:creationId xmlns:p14="http://schemas.microsoft.com/office/powerpoint/2010/main" val="1684989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578AB-A52A-0F7D-3E32-67D8358CB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023E8-38E3-A4C9-C661-D4E7842CF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CD30D-9099-C79A-21A2-CF720EC47F8E}"/>
              </a:ext>
            </a:extLst>
          </p:cNvPr>
          <p:cNvSpPr>
            <a:spLocks noGrp="1"/>
          </p:cNvSpPr>
          <p:nvPr>
            <p:ph type="body" idx="1"/>
          </p:nvPr>
        </p:nvSpPr>
        <p:spPr/>
        <p:txBody>
          <a:bodyPr/>
          <a:lstStyle/>
          <a:p>
            <a:r>
              <a:rPr lang="en-GB" dirty="0"/>
              <a:t>If necessary, re-introduce what The Story Project is about, revisiting previous learning from last week. You may also wish to remind children about any Ground Rules you have agreed together. </a:t>
            </a:r>
          </a:p>
        </p:txBody>
      </p:sp>
      <p:sp>
        <p:nvSpPr>
          <p:cNvPr id="4" name="Slide Number Placeholder 3">
            <a:extLst>
              <a:ext uri="{FF2B5EF4-FFF2-40B4-BE49-F238E27FC236}">
                <a16:creationId xmlns:a16="http://schemas.microsoft.com/office/drawing/2014/main" id="{8B88671B-9733-D6DD-792B-07155F58404F}"/>
              </a:ext>
            </a:extLst>
          </p:cNvPr>
          <p:cNvSpPr>
            <a:spLocks noGrp="1"/>
          </p:cNvSpPr>
          <p:nvPr>
            <p:ph type="sldNum" sz="quarter" idx="5"/>
          </p:nvPr>
        </p:nvSpPr>
        <p:spPr/>
        <p:txBody>
          <a:bodyPr/>
          <a:lstStyle/>
          <a:p>
            <a:fld id="{2F58BD0A-A5A8-4FC6-85A8-C43776B49EFC}" type="slidenum">
              <a:rPr lang="en-GB" smtClean="0"/>
              <a:t>26</a:t>
            </a:fld>
            <a:endParaRPr lang="en-GB"/>
          </a:p>
        </p:txBody>
      </p:sp>
    </p:spTree>
    <p:extLst>
      <p:ext uri="{BB962C8B-B14F-4D97-AF65-F5344CB8AC3E}">
        <p14:creationId xmlns:p14="http://schemas.microsoft.com/office/powerpoint/2010/main" val="1465794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4AA1-167E-B0A3-FFAF-625DA240B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B2687-4CB3-B0E7-CB0D-FDFD856AB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E7C77-1F54-9709-2C93-8BC3A8A1351B}"/>
              </a:ext>
            </a:extLst>
          </p:cNvPr>
          <p:cNvSpPr>
            <a:spLocks noGrp="1"/>
          </p:cNvSpPr>
          <p:nvPr>
            <p:ph type="body" idx="1"/>
          </p:nvPr>
        </p:nvSpPr>
        <p:spPr/>
        <p:txBody>
          <a:bodyPr/>
          <a:lstStyle/>
          <a:p>
            <a:r>
              <a:rPr lang="en-US" dirty="0"/>
              <a:t>Remind children of any ground rules you agreed last week. </a:t>
            </a:r>
            <a:endParaRPr lang="en-GB" dirty="0"/>
          </a:p>
        </p:txBody>
      </p:sp>
      <p:sp>
        <p:nvSpPr>
          <p:cNvPr id="4" name="Slide Number Placeholder 3">
            <a:extLst>
              <a:ext uri="{FF2B5EF4-FFF2-40B4-BE49-F238E27FC236}">
                <a16:creationId xmlns:a16="http://schemas.microsoft.com/office/drawing/2014/main" id="{76A16146-8B65-A273-7E7A-DD54464FAAD4}"/>
              </a:ext>
            </a:extLst>
          </p:cNvPr>
          <p:cNvSpPr>
            <a:spLocks noGrp="1"/>
          </p:cNvSpPr>
          <p:nvPr>
            <p:ph type="sldNum" sz="quarter" idx="5"/>
          </p:nvPr>
        </p:nvSpPr>
        <p:spPr/>
        <p:txBody>
          <a:bodyPr/>
          <a:lstStyle/>
          <a:p>
            <a:fld id="{2F58BD0A-A5A8-4FC6-85A8-C43776B49EFC}" type="slidenum">
              <a:rPr lang="en-GB" smtClean="0"/>
              <a:t>27</a:t>
            </a:fld>
            <a:endParaRPr lang="en-GB"/>
          </a:p>
        </p:txBody>
      </p:sp>
    </p:spTree>
    <p:extLst>
      <p:ext uri="{BB962C8B-B14F-4D97-AF65-F5344CB8AC3E}">
        <p14:creationId xmlns:p14="http://schemas.microsoft.com/office/powerpoint/2010/main" val="2065445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A40A-45D1-608B-019C-C862E5444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E66B3-11FE-98FC-8D20-B75910BD0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0EDCC-870E-86B5-C9DB-CC473A9D6B44}"/>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Help children get ready for the lesson by completing this settle activity.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Affirmation definition: A simple, positive statement that you can repeat to yourself to help build confidence and self-esteem. Some people who use positive affirmations say them to themselves every morning. </a:t>
            </a:r>
          </a:p>
          <a:p>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Look at our friend affirmations on the board </a:t>
            </a:r>
          </a:p>
          <a:p>
            <a:pPr lvl="0"/>
            <a:r>
              <a:rPr lang="en-GB" sz="1200" i="1" kern="1200" dirty="0">
                <a:solidFill>
                  <a:schemeClr val="tx1"/>
                </a:solidFill>
                <a:effectLst/>
                <a:latin typeface="+mn-lt"/>
                <a:ea typeface="+mn-ea"/>
                <a:cs typeface="+mn-cs"/>
              </a:rPr>
              <a:t>Which one best describes you? Pick your favourite one.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You can either say it in your head to yourself or write it down. Practise saying this affirmation to yourself regularly through the day. </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41A10DA-17D0-E119-283D-AD6F89D34B1B}"/>
              </a:ext>
            </a:extLst>
          </p:cNvPr>
          <p:cNvSpPr>
            <a:spLocks noGrp="1"/>
          </p:cNvSpPr>
          <p:nvPr>
            <p:ph type="sldNum" sz="quarter" idx="5"/>
          </p:nvPr>
        </p:nvSpPr>
        <p:spPr/>
        <p:txBody>
          <a:bodyPr/>
          <a:lstStyle/>
          <a:p>
            <a:fld id="{2F58BD0A-A5A8-4FC6-85A8-C43776B49EFC}" type="slidenum">
              <a:rPr lang="en-GB" smtClean="0"/>
              <a:t>30</a:t>
            </a:fld>
            <a:endParaRPr lang="en-GB"/>
          </a:p>
        </p:txBody>
      </p:sp>
    </p:spTree>
    <p:extLst>
      <p:ext uri="{BB962C8B-B14F-4D97-AF65-F5344CB8AC3E}">
        <p14:creationId xmlns:p14="http://schemas.microsoft.com/office/powerpoint/2010/main" val="2977955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EC283-F558-533C-20EA-7A32FC000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0F9C5-97C3-9731-EDDA-6FB6550D3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5841C-2886-9B25-744C-DA908DE46AF4}"/>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Look at the page where the lion is in the tree and the meercats are looking up at her.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do children think the lion is feeling? How do they know?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do children think the meercats are feeling? </a:t>
            </a:r>
          </a:p>
          <a:p>
            <a:pPr marL="171450" lvl="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701FB597-3406-5FD7-6C61-BED20DD12806}"/>
              </a:ext>
            </a:extLst>
          </p:cNvPr>
          <p:cNvSpPr>
            <a:spLocks noGrp="1"/>
          </p:cNvSpPr>
          <p:nvPr>
            <p:ph type="sldNum" sz="quarter" idx="5"/>
          </p:nvPr>
        </p:nvSpPr>
        <p:spPr/>
        <p:txBody>
          <a:bodyPr/>
          <a:lstStyle/>
          <a:p>
            <a:fld id="{2F58BD0A-A5A8-4FC6-85A8-C43776B49EFC}" type="slidenum">
              <a:rPr lang="en-GB" smtClean="0"/>
              <a:t>31</a:t>
            </a:fld>
            <a:endParaRPr lang="en-GB"/>
          </a:p>
        </p:txBody>
      </p:sp>
    </p:spTree>
    <p:extLst>
      <p:ext uri="{BB962C8B-B14F-4D97-AF65-F5344CB8AC3E}">
        <p14:creationId xmlns:p14="http://schemas.microsoft.com/office/powerpoint/2010/main" val="2138170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77EF6-60AF-E01D-E364-9D89577A3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85B30-4F63-6E5C-0FAD-682BA9C07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6EF06-F5E6-3E56-BA77-4CA93CCF34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4F6BF90-8CD0-19E6-C6EB-9F3C81ACB27A}"/>
              </a:ext>
            </a:extLst>
          </p:cNvPr>
          <p:cNvSpPr>
            <a:spLocks noGrp="1"/>
          </p:cNvSpPr>
          <p:nvPr>
            <p:ph type="sldNum" sz="quarter" idx="5"/>
          </p:nvPr>
        </p:nvSpPr>
        <p:spPr/>
        <p:txBody>
          <a:bodyPr/>
          <a:lstStyle/>
          <a:p>
            <a:fld id="{2F58BD0A-A5A8-4FC6-85A8-C43776B49EFC}" type="slidenum">
              <a:rPr lang="en-GB" smtClean="0"/>
              <a:t>32</a:t>
            </a:fld>
            <a:endParaRPr lang="en-GB"/>
          </a:p>
        </p:txBody>
      </p:sp>
    </p:spTree>
    <p:extLst>
      <p:ext uri="{BB962C8B-B14F-4D97-AF65-F5344CB8AC3E}">
        <p14:creationId xmlns:p14="http://schemas.microsoft.com/office/powerpoint/2010/main" val="283824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4FC4B-ECE7-1A19-19D2-742134FC9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172A3-8B58-EAC1-D8FB-C5CAC1DA4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49C5B-062C-5490-477E-B8D45657B9F6}"/>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Recap the story, reminded children of the important learning from the previous sessions (how they like to be supported and how they can support a friend).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Summarise Karl Newson’s note at the end of the book….</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Karl reflects on his experience of serious illness and how the support of his family and friends made such a difference to him at a very difficult time of his life. Karl recovered from cancer, but this may not be the case for children in your group who have been bereaved because of cancer, so it’s important to be sensitive to their individual experiences and not read it in its entirety if this is the case. The purpose of sharing his story is to show that support can come in many different forms and from different people — and that, for Karl, it was the combination of these acts of friendship that helped him feel truly loved and supported.</a:t>
            </a:r>
          </a:p>
          <a:p>
            <a:r>
              <a:rPr lang="en-GB" sz="1200" kern="1200" dirty="0">
                <a:solidFill>
                  <a:schemeClr val="tx1"/>
                </a:solidFill>
                <a:effectLst/>
                <a:latin typeface="+mn-lt"/>
                <a:ea typeface="+mn-ea"/>
                <a:cs typeface="+mn-cs"/>
              </a:rPr>
              <a:t>Tell the children that whilst Karl was in hospital, before he’d written this book, a friend sent him a picture of an elephant and started the hashtag </a:t>
            </a:r>
            <a:r>
              <a:rPr lang="en-GB" sz="1200" i="1" kern="1200" dirty="0">
                <a:solidFill>
                  <a:schemeClr val="tx1"/>
                </a:solidFill>
                <a:effectLst/>
                <a:latin typeface="+mn-lt"/>
                <a:ea typeface="+mn-ea"/>
                <a:cs typeface="+mn-cs"/>
              </a:rPr>
              <a:t>#elephants4karl </a:t>
            </a:r>
            <a:r>
              <a:rPr lang="en-GB" sz="1200" kern="1200" dirty="0">
                <a:solidFill>
                  <a:schemeClr val="tx1"/>
                </a:solidFill>
                <a:effectLst/>
                <a:latin typeface="+mn-lt"/>
                <a:ea typeface="+mn-ea"/>
                <a:cs typeface="+mn-cs"/>
              </a:rPr>
              <a:t>on social media.  Soon a herd of elephants came his way, they were drawn, knitted, painted and written about.  Karl said in an interview, “It was AMAZING!  I got such a big boost from it.”</a:t>
            </a:r>
          </a:p>
        </p:txBody>
      </p:sp>
      <p:sp>
        <p:nvSpPr>
          <p:cNvPr id="4" name="Slide Number Placeholder 3">
            <a:extLst>
              <a:ext uri="{FF2B5EF4-FFF2-40B4-BE49-F238E27FC236}">
                <a16:creationId xmlns:a16="http://schemas.microsoft.com/office/drawing/2014/main" id="{38693AF2-45ED-FC9E-C43A-BF286C743F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7887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365E0-CFC6-B987-CCAF-E105D5704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D4B94-E0A9-F3BD-5451-AD18E9051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C4F0A-1587-9589-0B43-749E7993C8EE}"/>
              </a:ext>
            </a:extLst>
          </p:cNvPr>
          <p:cNvSpPr>
            <a:spLocks noGrp="1"/>
          </p:cNvSpPr>
          <p:nvPr>
            <p:ph type="body" idx="1"/>
          </p:nvPr>
        </p:nvSpPr>
        <p:spPr/>
        <p:txBody>
          <a:bodyPr/>
          <a:lstStyle/>
          <a:p>
            <a:r>
              <a:rPr lang="en-US" dirty="0"/>
              <a:t>For the first part of this discussion let children think and talk about what makes a good friend. Ideas might include:</a:t>
            </a:r>
          </a:p>
          <a:p>
            <a:pPr marL="171450" indent="-171450">
              <a:buFontTx/>
              <a:buChar char="-"/>
            </a:pPr>
            <a:r>
              <a:rPr lang="en-US" dirty="0"/>
              <a:t>Being good at listening</a:t>
            </a:r>
          </a:p>
          <a:p>
            <a:pPr marL="171450" indent="-171450">
              <a:buFontTx/>
              <a:buChar char="-"/>
            </a:pPr>
            <a:r>
              <a:rPr lang="en-US" dirty="0"/>
              <a:t>Being confident </a:t>
            </a:r>
          </a:p>
          <a:p>
            <a:pPr marL="171450" indent="-171450">
              <a:buFontTx/>
              <a:buChar char="-"/>
            </a:pPr>
            <a:r>
              <a:rPr lang="en-US" dirty="0"/>
              <a:t>Being fun and imaginative</a:t>
            </a:r>
          </a:p>
          <a:p>
            <a:pPr marL="171450" indent="-171450">
              <a:buFontTx/>
              <a:buChar char="-"/>
            </a:pPr>
            <a:r>
              <a:rPr lang="en-US" dirty="0"/>
              <a:t>Helping each other when things are difficult </a:t>
            </a:r>
          </a:p>
          <a:p>
            <a:pPr marL="171450" indent="-171450">
              <a:buFontTx/>
              <a:buChar char="-"/>
            </a:pPr>
            <a:r>
              <a:rPr lang="en-US" dirty="0"/>
              <a:t>Sharing </a:t>
            </a:r>
          </a:p>
          <a:p>
            <a:pPr marL="171450" indent="-171450">
              <a:buFontTx/>
              <a:buChar char="-"/>
            </a:pPr>
            <a:r>
              <a:rPr lang="en-US" dirty="0"/>
              <a:t>Speaking respectfully</a:t>
            </a:r>
          </a:p>
          <a:p>
            <a:pPr marL="171450" indent="-171450">
              <a:buFontTx/>
              <a:buChar char="-"/>
            </a:pPr>
            <a:r>
              <a:rPr lang="en-US" dirty="0"/>
              <a:t>Saying sorry when its needed</a:t>
            </a:r>
          </a:p>
          <a:p>
            <a:pPr marL="171450" indent="-171450">
              <a:buFontTx/>
              <a:buChar char="-"/>
            </a:pPr>
            <a:endParaRPr lang="en-US" dirty="0"/>
          </a:p>
          <a:p>
            <a:pPr marL="0" indent="0">
              <a:buFontTx/>
              <a:buNone/>
            </a:pPr>
            <a:r>
              <a:rPr lang="en-US" dirty="0"/>
              <a:t>Then, steer the conversation to a discussion about what our role is as a friend. Gently remind children that it isn’t our job to ‘mend’ or ‘fix’ our friends when they are going through a difficult time. Although the title of the book is ‘How to Mend a Friend’, all we can really do is simply be there for our friends – offering kindness, understanding and support in whatever way they need. </a:t>
            </a:r>
          </a:p>
        </p:txBody>
      </p:sp>
      <p:sp>
        <p:nvSpPr>
          <p:cNvPr id="4" name="Slide Number Placeholder 3">
            <a:extLst>
              <a:ext uri="{FF2B5EF4-FFF2-40B4-BE49-F238E27FC236}">
                <a16:creationId xmlns:a16="http://schemas.microsoft.com/office/drawing/2014/main" id="{E15BA7B7-7AAD-C532-E856-5CC54E59F846}"/>
              </a:ext>
            </a:extLst>
          </p:cNvPr>
          <p:cNvSpPr>
            <a:spLocks noGrp="1"/>
          </p:cNvSpPr>
          <p:nvPr>
            <p:ph type="sldNum" sz="quarter" idx="5"/>
          </p:nvPr>
        </p:nvSpPr>
        <p:spPr/>
        <p:txBody>
          <a:bodyPr/>
          <a:lstStyle/>
          <a:p>
            <a:fld id="{2F58BD0A-A5A8-4FC6-85A8-C43776B49EFC}" type="slidenum">
              <a:rPr lang="en-GB" smtClean="0"/>
              <a:t>34</a:t>
            </a:fld>
            <a:endParaRPr lang="en-GB"/>
          </a:p>
        </p:txBody>
      </p:sp>
    </p:spTree>
    <p:extLst>
      <p:ext uri="{BB962C8B-B14F-4D97-AF65-F5344CB8AC3E}">
        <p14:creationId xmlns:p14="http://schemas.microsoft.com/office/powerpoint/2010/main" val="543836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16B55-4592-760F-322C-C46D2A56E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5D621-4A7E-EDBF-6187-9F6096A73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70E2D-28F6-3FAD-2ABC-BC4A08667E19}"/>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 children to create a picture of an elephant – in any style, in any way. You can also use the elephant template provided in the lesson plan document if you’re short on time.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 children to add a label or thought bubble to express their individual strength as a helper/friend, e.g. a good listener, baker, hugger etc.</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If a child has lots of ideas, they can fill the elephant with them!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Share a few examples. Ask children why they think this strength would help a friend in need?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Finally, drawing children’s thoughts back to the title of the book, gently reinforce the idea that when someone is going through a difficult time, our role isn’t to ‘fix’ or ‘mend’ them. Our role is to simply be there – offering kindness, understanding and support in whatever way they need. </a:t>
            </a:r>
          </a:p>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268A1A14-B165-0423-0C8F-36020CDEA901}"/>
              </a:ext>
            </a:extLst>
          </p:cNvPr>
          <p:cNvSpPr>
            <a:spLocks noGrp="1"/>
          </p:cNvSpPr>
          <p:nvPr>
            <p:ph type="sldNum" sz="quarter" idx="5"/>
          </p:nvPr>
        </p:nvSpPr>
        <p:spPr/>
        <p:txBody>
          <a:bodyPr/>
          <a:lstStyle/>
          <a:p>
            <a:fld id="{2F58BD0A-A5A8-4FC6-85A8-C43776B49EFC}" type="slidenum">
              <a:rPr lang="en-GB" smtClean="0"/>
              <a:t>35</a:t>
            </a:fld>
            <a:endParaRPr lang="en-GB"/>
          </a:p>
        </p:txBody>
      </p:sp>
    </p:spTree>
    <p:extLst>
      <p:ext uri="{BB962C8B-B14F-4D97-AF65-F5344CB8AC3E}">
        <p14:creationId xmlns:p14="http://schemas.microsoft.com/office/powerpoint/2010/main" val="39473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8345D-2DFD-7838-0E7D-173E5CCCA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9F90A-D34D-1D90-7854-4D7BEB673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A3F6F-08F7-162C-F751-8EDE58A5FE1A}"/>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Have the children sit in a circle. Explain that we are each going to be sharing one thing that makes us a good friend. Give children a minute to think about what this might be, giving a few examples if needed.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Pass the toy elephant (or small object) to the first child in the circle. It is their turn to say what makes them a good friend. Then they should pass the elephant to the next person, until everyone in the circle has had a turn.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Discuss a few common examples and talk about why that makes them a good friend.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Finally, drawing children’s thoughts back to the title of the book, gently reinforce the idea that when someone is going through a difficult time, our role isn’t to ‘fix’ or ‘mend’ them. Our role is to simply be there – offering kindness, understanding and support in whatever way they need.</a:t>
            </a:r>
            <a:endParaRPr lang="en-GB" dirty="0"/>
          </a:p>
        </p:txBody>
      </p:sp>
      <p:sp>
        <p:nvSpPr>
          <p:cNvPr id="4" name="Slide Number Placeholder 3">
            <a:extLst>
              <a:ext uri="{FF2B5EF4-FFF2-40B4-BE49-F238E27FC236}">
                <a16:creationId xmlns:a16="http://schemas.microsoft.com/office/drawing/2014/main" id="{6C3E4B41-0FC2-E8F3-DC60-9335A606E3F5}"/>
              </a:ext>
            </a:extLst>
          </p:cNvPr>
          <p:cNvSpPr>
            <a:spLocks noGrp="1"/>
          </p:cNvSpPr>
          <p:nvPr>
            <p:ph type="sldNum" sz="quarter" idx="5"/>
          </p:nvPr>
        </p:nvSpPr>
        <p:spPr/>
        <p:txBody>
          <a:bodyPr/>
          <a:lstStyle/>
          <a:p>
            <a:fld id="{2F58BD0A-A5A8-4FC6-85A8-C43776B49EFC}" type="slidenum">
              <a:rPr lang="en-GB" smtClean="0"/>
              <a:t>36</a:t>
            </a:fld>
            <a:endParaRPr lang="en-GB"/>
          </a:p>
        </p:txBody>
      </p:sp>
    </p:spTree>
    <p:extLst>
      <p:ext uri="{BB962C8B-B14F-4D97-AF65-F5344CB8AC3E}">
        <p14:creationId xmlns:p14="http://schemas.microsoft.com/office/powerpoint/2010/main" val="303156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Look at the front cover of the book. Explain that the author, Karl Newson, wrote this book to reflect the love and support he received from family and friends during a difficult time in his life.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Share the blurb on the back cover and reassure children that this is a hopeful story, full of ideas of how we can support our friends. </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at the back cover again, what emotion do children think the bear is feeling? What makes pupils think this? What do they think the girl might do to cheer up the bear?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6</a:t>
            </a:fld>
            <a:endParaRPr lang="en-GB"/>
          </a:p>
        </p:txBody>
      </p:sp>
    </p:spTree>
    <p:extLst>
      <p:ext uri="{BB962C8B-B14F-4D97-AF65-F5344CB8AC3E}">
        <p14:creationId xmlns:p14="http://schemas.microsoft.com/office/powerpoint/2010/main" val="3684331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they listen to the book, ask children to think about how they like to be supporting during difficult times. </a:t>
            </a:r>
          </a:p>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7</a:t>
            </a:fld>
            <a:endParaRPr lang="en-GB"/>
          </a:p>
        </p:txBody>
      </p:sp>
    </p:spTree>
    <p:extLst>
      <p:ext uri="{BB962C8B-B14F-4D97-AF65-F5344CB8AC3E}">
        <p14:creationId xmlns:p14="http://schemas.microsoft.com/office/powerpoint/2010/main" val="206510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83DAE-5B9E-8D55-36E3-BB6F282FC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D774C-77DE-1A9A-A6B5-D91EFBA71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29930-FB3B-4407-7B4B-08F5D623A98C}"/>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Share the story with pupils. As they listen to the book, ask children to think about how they like to be supporting during difficult times. </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suggested comprehension questions in the PPT to develop pupils’ understanding of vocabulary, retrieve information, and infer meaning.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Encourage children to think about how everyone is different and likes to be supported in different ways. For many people, a combination of things helps them to feel better. Encourage children to think about how they like to be supported. </a:t>
            </a:r>
            <a:endParaRPr lang="en-GB" b="1" dirty="0"/>
          </a:p>
        </p:txBody>
      </p:sp>
      <p:sp>
        <p:nvSpPr>
          <p:cNvPr id="4" name="Slide Number Placeholder 3">
            <a:extLst>
              <a:ext uri="{FF2B5EF4-FFF2-40B4-BE49-F238E27FC236}">
                <a16:creationId xmlns:a16="http://schemas.microsoft.com/office/drawing/2014/main" id="{FA510A92-B6A0-2EE7-0FC5-E94BE09FF5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518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discussion is designed to encourage children to think about when they might need extra support. Have children think about who they would go to in difficult times too. </a:t>
            </a:r>
          </a:p>
          <a:p>
            <a:endParaRPr lang="en-US" dirty="0"/>
          </a:p>
          <a:p>
            <a:r>
              <a:rPr lang="en-US" dirty="0"/>
              <a:t>This could include physical signals from their bodies, changes in emotions, or after an upsetting incident. For example:</a:t>
            </a:r>
          </a:p>
          <a:p>
            <a:pPr marL="171450" indent="-171450">
              <a:buFontTx/>
              <a:buChar char="-"/>
            </a:pPr>
            <a:r>
              <a:rPr lang="en-US" dirty="0"/>
              <a:t>Just not feeling like themselves or they feel sad but don’t know the reason</a:t>
            </a:r>
          </a:p>
          <a:p>
            <a:pPr marL="171450" indent="-171450">
              <a:buFontTx/>
              <a:buChar char="-"/>
            </a:pPr>
            <a:r>
              <a:rPr lang="en-US" dirty="0"/>
              <a:t>After a difficult experience </a:t>
            </a:r>
          </a:p>
          <a:p>
            <a:pPr marL="171450" indent="-171450">
              <a:buFontTx/>
              <a:buChar char="-"/>
            </a:pPr>
            <a:r>
              <a:rPr lang="en-US" dirty="0"/>
              <a:t>When something in their bodies is hurting</a:t>
            </a:r>
          </a:p>
          <a:p>
            <a:pPr marL="171450" indent="-171450">
              <a:buFontTx/>
              <a:buChar char="-"/>
            </a:pPr>
            <a:r>
              <a:rPr lang="en-US" dirty="0"/>
              <a:t>When they are worried about something</a:t>
            </a:r>
          </a:p>
          <a:p>
            <a:pPr marL="171450" indent="-171450">
              <a:buFontTx/>
              <a:buChar char="-"/>
            </a:pPr>
            <a:r>
              <a:rPr lang="en-US" dirty="0"/>
              <a:t>When they feel jittery</a:t>
            </a:r>
          </a:p>
          <a:p>
            <a:pPr marL="171450" indent="-171450">
              <a:buFontTx/>
              <a:buChar char="-"/>
            </a:pPr>
            <a:r>
              <a:rPr lang="en-US" dirty="0"/>
              <a:t>When they have very big emotions that they are finding hard to manage</a:t>
            </a:r>
          </a:p>
          <a:p>
            <a:pPr marL="171450" indent="-171450">
              <a:buFontTx/>
              <a:buChar char="-"/>
            </a:pPr>
            <a:r>
              <a:rPr lang="en-US" dirty="0"/>
              <a:t>If somebody has told them something worrying or they have seen something worrying</a:t>
            </a:r>
          </a:p>
          <a:p>
            <a:pPr marL="171450" indent="-171450">
              <a:buFontTx/>
              <a:buChar char="-"/>
            </a:pPr>
            <a:r>
              <a:rPr lang="en-US" dirty="0"/>
              <a:t>When their heart rate is increased or they have sweaty palms</a:t>
            </a:r>
          </a:p>
          <a:p>
            <a:pPr marL="171450" indent="-171450">
              <a:buFontTx/>
              <a:buChar char="-"/>
            </a:pPr>
            <a:r>
              <a:rPr lang="en-US" dirty="0"/>
              <a:t>When they just feel like they need a hug</a:t>
            </a:r>
          </a:p>
        </p:txBody>
      </p:sp>
      <p:sp>
        <p:nvSpPr>
          <p:cNvPr id="4" name="Slide Number Placeholder 3"/>
          <p:cNvSpPr>
            <a:spLocks noGrp="1"/>
          </p:cNvSpPr>
          <p:nvPr>
            <p:ph type="sldNum" sz="quarter" idx="5"/>
          </p:nvPr>
        </p:nvSpPr>
        <p:spPr/>
        <p:txBody>
          <a:bodyPr/>
          <a:lstStyle/>
          <a:p>
            <a:fld id="{2F58BD0A-A5A8-4FC6-85A8-C43776B49EFC}" type="slidenum">
              <a:rPr lang="en-GB" smtClean="0"/>
              <a:t>9</a:t>
            </a:fld>
            <a:endParaRPr lang="en-GB"/>
          </a:p>
        </p:txBody>
      </p:sp>
    </p:spTree>
    <p:extLst>
      <p:ext uri="{BB962C8B-B14F-4D97-AF65-F5344CB8AC3E}">
        <p14:creationId xmlns:p14="http://schemas.microsoft.com/office/powerpoint/2010/main" val="295979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rPr>
              <a:t>Choose either A or B</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 A: My Support Bingo</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Using the bingo template in the lesson plan document, ask children to write/draw 6 ways they like to be helped or supported by a friend when they are experiencing a tough time.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Discuss the children’s answers as they complete their bingo cards to encourage reflection on why each one works for them. As they are working, note each idea on a small piece of paper and put it in a jar or box.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Play Bingo! Shuffle the paper in your box, select one and read it out. If a child has idea, they can put a tick through it on their grid. The winner shouts ‘bingo’ when all 6 ideas have been ticked.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Think about which answers have been the most popular and discuss why. Reinforce the idea that everyone likes to be supported in different ways. </a:t>
            </a:r>
          </a:p>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10</a:t>
            </a:fld>
            <a:endParaRPr lang="en-GB"/>
          </a:p>
        </p:txBody>
      </p:sp>
    </p:spTree>
    <p:extLst>
      <p:ext uri="{BB962C8B-B14F-4D97-AF65-F5344CB8AC3E}">
        <p14:creationId xmlns:p14="http://schemas.microsoft.com/office/powerpoint/2010/main" val="179428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Using the bear footprint template in the lesson plan document, ask children to draw a picture of themselves in the bear’s palm.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Above each of the 5 fingerprints, they should write a person who helps them when they are sad. It could be a teacher, friend, family member etc. Then in the middle of the fingerprint, write how they like to be supported by that person.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If there is time, children can colour in the bear footprint too.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 children to explain why they like to be supported in this way, if they can. E.g. </a:t>
            </a:r>
            <a:r>
              <a:rPr lang="en-GB" sz="1200" i="1" kern="1200" dirty="0">
                <a:solidFill>
                  <a:schemeClr val="tx1"/>
                </a:solidFill>
                <a:effectLst/>
                <a:latin typeface="+mn-lt"/>
                <a:ea typeface="+mn-ea"/>
                <a:cs typeface="+mn-cs"/>
              </a:rPr>
              <a:t>My Grandad gives me a hug when I feel sad, it cheers me up and I like it.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Share some examples, especially ones that differ from each other to highlight how everyone has different people in their lives that help them in different ways.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11</a:t>
            </a:fld>
            <a:endParaRPr lang="en-GB"/>
          </a:p>
        </p:txBody>
      </p:sp>
    </p:spTree>
    <p:extLst>
      <p:ext uri="{BB962C8B-B14F-4D97-AF65-F5344CB8AC3E}">
        <p14:creationId xmlns:p14="http://schemas.microsoft.com/office/powerpoint/2010/main" val="168533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necessary, re-introduce what The Story Project is about, revisiting previous learning from last week. You may also wish to remind children about any Ground Rules you have agreed together. </a:t>
            </a:r>
          </a:p>
        </p:txBody>
      </p:sp>
      <p:sp>
        <p:nvSpPr>
          <p:cNvPr id="4" name="Slide Number Placeholder 3"/>
          <p:cNvSpPr>
            <a:spLocks noGrp="1"/>
          </p:cNvSpPr>
          <p:nvPr>
            <p:ph type="sldNum" sz="quarter" idx="5"/>
          </p:nvPr>
        </p:nvSpPr>
        <p:spPr/>
        <p:txBody>
          <a:bodyPr/>
          <a:lstStyle/>
          <a:p>
            <a:fld id="{2F58BD0A-A5A8-4FC6-85A8-C43776B49EFC}" type="slidenum">
              <a:rPr lang="en-GB" smtClean="0"/>
              <a:t>12</a:t>
            </a:fld>
            <a:endParaRPr lang="en-GB"/>
          </a:p>
        </p:txBody>
      </p:sp>
    </p:spTree>
    <p:extLst>
      <p:ext uri="{BB962C8B-B14F-4D97-AF65-F5344CB8AC3E}">
        <p14:creationId xmlns:p14="http://schemas.microsoft.com/office/powerpoint/2010/main" val="200924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53D7-DE32-9CD3-4EE9-75F14035BA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1084FDA-FEE9-4073-07CC-E491243CC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210E0C8-0C0A-CA13-D4BF-1CF9D1B592B7}"/>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5" name="Footer Placeholder 4">
            <a:extLst>
              <a:ext uri="{FF2B5EF4-FFF2-40B4-BE49-F238E27FC236}">
                <a16:creationId xmlns:a16="http://schemas.microsoft.com/office/drawing/2014/main" id="{951497A2-86E7-56BD-46B9-5E5DAD1AB1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5DAFB-BF06-AAF9-0262-CEBF1D34603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096732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295E-0DC1-E5E2-FBC5-9BE8A98938B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C05B105-2FB3-31E1-91CE-DE1A58CA40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C84D6FE-1B4C-9480-816D-BECFCD65FA22}"/>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5" name="Footer Placeholder 4">
            <a:extLst>
              <a:ext uri="{FF2B5EF4-FFF2-40B4-BE49-F238E27FC236}">
                <a16:creationId xmlns:a16="http://schemas.microsoft.com/office/drawing/2014/main" id="{7950C9A9-27D7-1ABE-CC79-C7779A2DD3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28550-28B7-8F41-C88E-DD4789551A28}"/>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5776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6469B-CAF3-412F-A627-CF67047E98F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7C8825D-07D3-1BBF-50B3-B5D429C858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0D3871-0B69-CDE9-D557-39AB78F3C702}"/>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5" name="Footer Placeholder 4">
            <a:extLst>
              <a:ext uri="{FF2B5EF4-FFF2-40B4-BE49-F238E27FC236}">
                <a16:creationId xmlns:a16="http://schemas.microsoft.com/office/drawing/2014/main" id="{DE085880-AB6E-FDF0-5D58-E19BA1BCEF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B0EC6-AF7B-259A-1973-BED2167B442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635437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D426-F08A-3ECA-50B8-1641AAA7A1F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79AE886-D0B2-0C99-E69C-A58F64E212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6164EA-FED1-F6C9-0E0B-102DD4E3A20C}"/>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5" name="Footer Placeholder 4">
            <a:extLst>
              <a:ext uri="{FF2B5EF4-FFF2-40B4-BE49-F238E27FC236}">
                <a16:creationId xmlns:a16="http://schemas.microsoft.com/office/drawing/2014/main" id="{DDF09B02-6BC7-F7F3-3099-FC4C4F6B3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E91208-8A09-9465-EBE4-0FC1C7335F3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17489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A588-043D-0690-9C23-64FE2EEEC7E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D4F6E0B-34D7-42FA-552D-06F7DE9F6D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8285A1-29C0-1289-FFB5-3F085BC17F44}"/>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5" name="Footer Placeholder 4">
            <a:extLst>
              <a:ext uri="{FF2B5EF4-FFF2-40B4-BE49-F238E27FC236}">
                <a16:creationId xmlns:a16="http://schemas.microsoft.com/office/drawing/2014/main" id="{00BECD1D-902C-F85A-EDB5-EE414850D0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DA3BD-72D3-A4D5-8594-27A18D3A6230}"/>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40237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C787-DCDF-F324-660E-9964C50017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07F758-1379-78E8-F4F1-238C3255A9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950A9E3-C045-42A9-D5DA-4F7AE981178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D4973B6-EB86-A02D-1F60-7A55C38CA76D}"/>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6" name="Footer Placeholder 5">
            <a:extLst>
              <a:ext uri="{FF2B5EF4-FFF2-40B4-BE49-F238E27FC236}">
                <a16:creationId xmlns:a16="http://schemas.microsoft.com/office/drawing/2014/main" id="{44BD9BC6-E559-A459-0C5B-86BC07794F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C90617-5EF7-5548-8EAF-4403EB36E754}"/>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570562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FE55-E691-D84E-AB9A-1D8A6BD0CC8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EDC6F2A-BA50-662E-DB05-D87FCA1A1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0F7C5C-B14F-F7F0-ED00-CDC2DD4238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268F829-2483-082E-CE36-266B98076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8C4EC0-E5B8-965E-5931-381DFE2702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3745398-8A40-7EB4-0A1D-826BEA0B0698}"/>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8" name="Footer Placeholder 7">
            <a:extLst>
              <a:ext uri="{FF2B5EF4-FFF2-40B4-BE49-F238E27FC236}">
                <a16:creationId xmlns:a16="http://schemas.microsoft.com/office/drawing/2014/main" id="{DB2BC48D-ED0F-DE59-5603-8F0C93F340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5E5530-50EF-52CB-A791-FA8C61B0ECEE}"/>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28132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D813-55E8-F362-E54F-CCD7EF97BBE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3B0D12D-3BBF-949B-D3C7-4438EA66172D}"/>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4" name="Footer Placeholder 3">
            <a:extLst>
              <a:ext uri="{FF2B5EF4-FFF2-40B4-BE49-F238E27FC236}">
                <a16:creationId xmlns:a16="http://schemas.microsoft.com/office/drawing/2014/main" id="{9A7E04F5-15BC-6B54-3AA3-AF3D7DD823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370A9E-D7BC-5343-3545-B226D38AF08F}"/>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1174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D96992-F258-3AB6-2721-3A0EC4387188}"/>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3" name="Footer Placeholder 2">
            <a:extLst>
              <a:ext uri="{FF2B5EF4-FFF2-40B4-BE49-F238E27FC236}">
                <a16:creationId xmlns:a16="http://schemas.microsoft.com/office/drawing/2014/main" id="{9902A32E-571D-8ABA-D43C-6DF86586BA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E69A11-533F-D617-C748-08CC9FFDFA03}"/>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3619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25F9-3AAC-1954-98C2-36F18CD844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71B897F-C1AC-501B-B12A-62EF7037D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D9D786D-02E2-6AF7-B1A0-8DF6BC80B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911815-236E-00B2-2631-FD70DC6A7C35}"/>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6" name="Footer Placeholder 5">
            <a:extLst>
              <a:ext uri="{FF2B5EF4-FFF2-40B4-BE49-F238E27FC236}">
                <a16:creationId xmlns:a16="http://schemas.microsoft.com/office/drawing/2014/main" id="{F9CE5E5A-DF40-58DB-060B-8570DF19A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0DB425-DA36-4531-D805-7AB0612F50F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746870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5D5C2-7AC6-370F-B01E-C83D1E0FE4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F1F3D6B-BB4B-8772-F08B-5547992F8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9BF542-EAFE-43A9-6688-6E1B3A8E2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54DF2F-3A07-609B-6F7B-5F940DADDFB5}"/>
              </a:ext>
            </a:extLst>
          </p:cNvPr>
          <p:cNvSpPr>
            <a:spLocks noGrp="1"/>
          </p:cNvSpPr>
          <p:nvPr>
            <p:ph type="dt" sz="half" idx="10"/>
          </p:nvPr>
        </p:nvSpPr>
        <p:spPr/>
        <p:txBody>
          <a:bodyPr/>
          <a:lstStyle/>
          <a:p>
            <a:fld id="{469BE586-1BC1-43D5-8B1F-5DFC97980412}" type="datetimeFigureOut">
              <a:rPr lang="en-GB" smtClean="0"/>
              <a:t>14/10/2025</a:t>
            </a:fld>
            <a:endParaRPr lang="en-GB"/>
          </a:p>
        </p:txBody>
      </p:sp>
      <p:sp>
        <p:nvSpPr>
          <p:cNvPr id="6" name="Footer Placeholder 5">
            <a:extLst>
              <a:ext uri="{FF2B5EF4-FFF2-40B4-BE49-F238E27FC236}">
                <a16:creationId xmlns:a16="http://schemas.microsoft.com/office/drawing/2014/main" id="{53D0B5A5-7074-9B10-E650-1A3AA7C1B9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80143-76A7-C639-CD22-0F98DEACD749}"/>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97644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8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8EE09-F1E8-EF81-62DF-6B9F63AF2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ADF804-94D9-7EBF-EC69-BE31BD0FB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4E8F2A-CB0C-0D6D-1CF2-1CAB430C3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9BE586-1BC1-43D5-8B1F-5DFC97980412}" type="datetimeFigureOut">
              <a:rPr lang="en-GB" smtClean="0"/>
              <a:t>14/10/2025</a:t>
            </a:fld>
            <a:endParaRPr lang="en-GB"/>
          </a:p>
        </p:txBody>
      </p:sp>
      <p:sp>
        <p:nvSpPr>
          <p:cNvPr id="5" name="Footer Placeholder 4">
            <a:extLst>
              <a:ext uri="{FF2B5EF4-FFF2-40B4-BE49-F238E27FC236}">
                <a16:creationId xmlns:a16="http://schemas.microsoft.com/office/drawing/2014/main" id="{63CF4453-E84D-5B3E-B685-94798A829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E4AD84F-1D46-3760-E1C8-EC3D1F39B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FD1011-0024-4FA6-8161-BFE6690B6EC0}" type="slidenum">
              <a:rPr lang="en-GB" smtClean="0"/>
              <a:t>‹#›</a:t>
            </a:fld>
            <a:endParaRPr lang="en-GB"/>
          </a:p>
        </p:txBody>
      </p:sp>
    </p:spTree>
    <p:extLst>
      <p:ext uri="{BB962C8B-B14F-4D97-AF65-F5344CB8AC3E}">
        <p14:creationId xmlns:p14="http://schemas.microsoft.com/office/powerpoint/2010/main" val="1509394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1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340.png"/><Relationship Id="rId26" Type="http://schemas.openxmlformats.org/officeDocument/2006/relationships/image" Target="../media/image38.png"/><Relationship Id="rId3" Type="http://schemas.openxmlformats.org/officeDocument/2006/relationships/image" Target="../media/image12.png"/><Relationship Id="rId21" Type="http://schemas.openxmlformats.org/officeDocument/2006/relationships/customXml" Target="../ink/ink3.xml"/><Relationship Id="rId34" Type="http://schemas.openxmlformats.org/officeDocument/2006/relationships/image" Target="../media/image41.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customXml" Target="../ink/ink1.xml"/><Relationship Id="rId25" Type="http://schemas.openxmlformats.org/officeDocument/2006/relationships/customXml" Target="../ink/ink5.xml"/><Relationship Id="rId33" Type="http://schemas.openxmlformats.org/officeDocument/2006/relationships/customXml" Target="../ink/ink10.xml"/><Relationship Id="rId2" Type="http://schemas.openxmlformats.org/officeDocument/2006/relationships/notesSlide" Target="../notesSlides/notesSlide8.xml"/><Relationship Id="rId16" Type="http://schemas.openxmlformats.org/officeDocument/2006/relationships/image" Target="../media/image9.svg"/><Relationship Id="rId20" Type="http://schemas.openxmlformats.org/officeDocument/2006/relationships/image" Target="../media/image35.png"/><Relationship Id="rId29" Type="http://schemas.openxmlformats.org/officeDocument/2006/relationships/customXml" Target="../ink/ink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24" Type="http://schemas.openxmlformats.org/officeDocument/2006/relationships/image" Target="../media/image37.png"/><Relationship Id="rId32" Type="http://schemas.openxmlformats.org/officeDocument/2006/relationships/customXml" Target="../ink/ink9.xml"/><Relationship Id="rId5" Type="http://schemas.openxmlformats.org/officeDocument/2006/relationships/image" Target="../media/image14.png"/><Relationship Id="rId15" Type="http://schemas.openxmlformats.org/officeDocument/2006/relationships/image" Target="../media/image8.png"/><Relationship Id="rId23" Type="http://schemas.openxmlformats.org/officeDocument/2006/relationships/customXml" Target="../ink/ink4.xml"/><Relationship Id="rId28" Type="http://schemas.openxmlformats.org/officeDocument/2006/relationships/image" Target="../media/image39.png"/><Relationship Id="rId10" Type="http://schemas.openxmlformats.org/officeDocument/2006/relationships/image" Target="../media/image3.svg"/><Relationship Id="rId19" Type="http://schemas.openxmlformats.org/officeDocument/2006/relationships/customXml" Target="../ink/ink2.xml"/><Relationship Id="rId31" Type="http://schemas.openxmlformats.org/officeDocument/2006/relationships/customXml" Target="../ink/ink8.xml"/><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 Id="rId22" Type="http://schemas.openxmlformats.org/officeDocument/2006/relationships/image" Target="../media/image36.png"/><Relationship Id="rId27" Type="http://schemas.openxmlformats.org/officeDocument/2006/relationships/customXml" Target="../ink/ink6.xml"/><Relationship Id="rId30" Type="http://schemas.openxmlformats.org/officeDocument/2006/relationships/image" Target="../media/image40.pn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image" Target="../media/image12.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15.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svg"/><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5.svg"/><Relationship Id="rId18" Type="http://schemas.openxmlformats.org/officeDocument/2006/relationships/image" Target="../media/image21.jp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image" Target="../media/image12.pn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svg"/><Relationship Id="rId5" Type="http://schemas.openxmlformats.org/officeDocument/2006/relationships/image" Target="../media/image15.png"/><Relationship Id="rId1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24.png"/><Relationship Id="rId2" Type="http://schemas.openxmlformats.org/officeDocument/2006/relationships/notesSlide" Target="../notesSlides/notesSlide12.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21.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27.svg"/><Relationship Id="rId2" Type="http://schemas.openxmlformats.org/officeDocument/2006/relationships/notesSlide" Target="../notesSlides/notesSlide13.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0.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32.png"/><Relationship Id="rId2" Type="http://schemas.openxmlformats.org/officeDocument/2006/relationships/notesSlide" Target="../notesSlides/notesSlide14.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9.svg"/><Relationship Id="rId5" Type="http://schemas.openxmlformats.org/officeDocument/2006/relationships/image" Target="../media/image14.png"/><Relationship Id="rId15" Type="http://schemas.openxmlformats.org/officeDocument/2006/relationships/image" Target="../media/image31.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2" Type="http://schemas.openxmlformats.org/officeDocument/2006/relationships/notesSlide" Target="../notesSlides/notesSlide15.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18" Type="http://schemas.openxmlformats.org/officeDocument/2006/relationships/image" Target="../media/image45.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44.png"/><Relationship Id="rId2" Type="http://schemas.openxmlformats.org/officeDocument/2006/relationships/notesSlide" Target="../notesSlides/notesSlide16.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46.png"/><Relationship Id="rId2" Type="http://schemas.openxmlformats.org/officeDocument/2006/relationships/notesSlide" Target="../notesSlides/notesSlide17.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notesSlide" Target="../notesSlides/notesSlide18.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notesSlide" Target="../notesSlides/notesSlide19.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notesSlide" Target="../notesSlides/notesSlide20.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42.png"/><Relationship Id="rId2" Type="http://schemas.openxmlformats.org/officeDocument/2006/relationships/notesSlide" Target="../notesSlides/notesSlide22.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image" Target="../media/image12.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15.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svg"/><Relationship Id="rId1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5.svg"/><Relationship Id="rId18" Type="http://schemas.openxmlformats.org/officeDocument/2006/relationships/image" Target="../media/image21.jp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image" Target="../media/image12.pn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svg"/><Relationship Id="rId5" Type="http://schemas.openxmlformats.org/officeDocument/2006/relationships/image" Target="../media/image15.png"/><Relationship Id="rId1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6.png"/><Relationship Id="rId2" Type="http://schemas.openxmlformats.org/officeDocument/2006/relationships/image" Target="../media/image12.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15.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svg"/><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48.svg"/><Relationship Id="rId3" Type="http://schemas.openxmlformats.org/officeDocument/2006/relationships/image" Target="../media/image12.png"/><Relationship Id="rId21" Type="http://schemas.openxmlformats.org/officeDocument/2006/relationships/image" Target="../media/image51.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47.png"/><Relationship Id="rId2" Type="http://schemas.openxmlformats.org/officeDocument/2006/relationships/notesSlide" Target="../notesSlides/notesSlide23.xml"/><Relationship Id="rId16" Type="http://schemas.openxmlformats.org/officeDocument/2006/relationships/image" Target="../media/image17.png"/><Relationship Id="rId20" Type="http://schemas.openxmlformats.org/officeDocument/2006/relationships/image" Target="../media/image50.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24" Type="http://schemas.openxmlformats.org/officeDocument/2006/relationships/image" Target="../media/image54.svg"/><Relationship Id="rId5" Type="http://schemas.openxmlformats.org/officeDocument/2006/relationships/image" Target="../media/image14.png"/><Relationship Id="rId15" Type="http://schemas.openxmlformats.org/officeDocument/2006/relationships/image" Target="../media/image9.svg"/><Relationship Id="rId23" Type="http://schemas.openxmlformats.org/officeDocument/2006/relationships/image" Target="../media/image53.png"/><Relationship Id="rId10" Type="http://schemas.openxmlformats.org/officeDocument/2006/relationships/image" Target="../media/image4.png"/><Relationship Id="rId19" Type="http://schemas.openxmlformats.org/officeDocument/2006/relationships/image" Target="../media/image49.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 Id="rId22" Type="http://schemas.openxmlformats.org/officeDocument/2006/relationships/image" Target="../media/image52.sv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24.png"/><Relationship Id="rId2" Type="http://schemas.openxmlformats.org/officeDocument/2006/relationships/notesSlide" Target="../notesSlides/notesSlide24.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21.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27.svg"/><Relationship Id="rId2" Type="http://schemas.openxmlformats.org/officeDocument/2006/relationships/notesSlide" Target="../notesSlides/notesSlide25.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0.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32.png"/><Relationship Id="rId2" Type="http://schemas.openxmlformats.org/officeDocument/2006/relationships/notesSlide" Target="../notesSlides/notesSlide26.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9.svg"/><Relationship Id="rId5" Type="http://schemas.openxmlformats.org/officeDocument/2006/relationships/image" Target="../media/image14.png"/><Relationship Id="rId15" Type="http://schemas.openxmlformats.org/officeDocument/2006/relationships/image" Target="../media/image31.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2" Type="http://schemas.openxmlformats.org/officeDocument/2006/relationships/notesSlide" Target="../notesSlides/notesSlide27.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55.png"/><Relationship Id="rId2" Type="http://schemas.openxmlformats.org/officeDocument/2006/relationships/notesSlide" Target="../notesSlides/notesSlide28.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18" Type="http://schemas.openxmlformats.org/officeDocument/2006/relationships/image" Target="../media/image5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56.png"/><Relationship Id="rId2" Type="http://schemas.openxmlformats.org/officeDocument/2006/relationships/notesSlide" Target="../notesSlides/notesSlide29.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png"/><Relationship Id="rId5" Type="http://schemas.openxmlformats.org/officeDocument/2006/relationships/image" Target="../media/image14.png"/><Relationship Id="rId15" Type="http://schemas.openxmlformats.org/officeDocument/2006/relationships/image" Target="../media/image8.png"/><Relationship Id="rId10" Type="http://schemas.openxmlformats.org/officeDocument/2006/relationships/image" Target="../media/image3.svg"/><Relationship Id="rId4" Type="http://schemas.openxmlformats.org/officeDocument/2006/relationships/image" Target="../media/image13.png"/><Relationship Id="rId9" Type="http://schemas.openxmlformats.org/officeDocument/2006/relationships/image" Target="../media/image2.png"/><Relationship Id="rId14" Type="http://schemas.openxmlformats.org/officeDocument/2006/relationships/image" Target="../media/image7.svg"/></Relationships>
</file>

<file path=ppt/slides/_rels/slide3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story-project.co.uk/"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www.themarfleetfoundation.or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5.svg"/><Relationship Id="rId18" Type="http://schemas.openxmlformats.org/officeDocument/2006/relationships/image" Target="../media/image21.jp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image" Target="../media/image12.pn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svg"/><Relationship Id="rId5" Type="http://schemas.openxmlformats.org/officeDocument/2006/relationships/image" Target="../media/image15.png"/><Relationship Id="rId1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23.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18" Type="http://schemas.openxmlformats.org/officeDocument/2006/relationships/image" Target="../media/image21.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27.sv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0.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9.svg"/><Relationship Id="rId5" Type="http://schemas.openxmlformats.org/officeDocument/2006/relationships/image" Target="../media/image14.png"/><Relationship Id="rId15" Type="http://schemas.openxmlformats.org/officeDocument/2006/relationships/image" Target="../media/image31.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14.png"/><Relationship Id="rId15" Type="http://schemas.openxmlformats.org/officeDocument/2006/relationships/image" Target="../media/image9.sv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sv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text with a book in a circle&#10;&#10;Description automatically generated">
            <a:extLst>
              <a:ext uri="{FF2B5EF4-FFF2-40B4-BE49-F238E27FC236}">
                <a16:creationId xmlns:a16="http://schemas.microsoft.com/office/drawing/2014/main" id="{2D14A226-B77F-8FF1-2232-EE836C8D9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38" y="690692"/>
            <a:ext cx="2551355" cy="1097083"/>
          </a:xfrm>
          <a:prstGeom prst="rect">
            <a:avLst/>
          </a:prstGeom>
        </p:spPr>
      </p:pic>
      <p:sp>
        <p:nvSpPr>
          <p:cNvPr id="12" name="TextBox 11">
            <a:extLst>
              <a:ext uri="{FF2B5EF4-FFF2-40B4-BE49-F238E27FC236}">
                <a16:creationId xmlns:a16="http://schemas.microsoft.com/office/drawing/2014/main" id="{3F3CC3F2-6D61-1E88-251F-847518765DA7}"/>
              </a:ext>
            </a:extLst>
          </p:cNvPr>
          <p:cNvSpPr txBox="1"/>
          <p:nvPr/>
        </p:nvSpPr>
        <p:spPr>
          <a:xfrm>
            <a:off x="2235241" y="3036272"/>
            <a:ext cx="7721517" cy="954107"/>
          </a:xfrm>
          <a:prstGeom prst="rect">
            <a:avLst/>
          </a:prstGeom>
          <a:noFill/>
        </p:spPr>
        <p:txBody>
          <a:bodyPr wrap="square" lIns="91440" tIns="45720" rIns="91440" bIns="45720" rtlCol="0" anchor="t">
            <a:spAutoFit/>
          </a:bodyPr>
          <a:lstStyle/>
          <a:p>
            <a:pPr algn="ctr"/>
            <a:r>
              <a:rPr lang="en-GB" sz="3600" b="1" dirty="0">
                <a:solidFill>
                  <a:srgbClr val="EE9A2B"/>
                </a:solidFill>
                <a:latin typeface="Playfair Display" panose="00000500000000000000" pitchFamily="2" charset="0"/>
              </a:rPr>
              <a:t>‘How to Mend a Friend’</a:t>
            </a:r>
          </a:p>
          <a:p>
            <a:pPr algn="ctr"/>
            <a:r>
              <a:rPr lang="en-GB" sz="2000" b="1" dirty="0">
                <a:solidFill>
                  <a:srgbClr val="EE9A2B"/>
                </a:solidFill>
                <a:latin typeface="Playfair Display" panose="00000500000000000000" pitchFamily="2" charset="0"/>
              </a:rPr>
              <a:t>A special resource to support you during difficult times</a:t>
            </a:r>
          </a:p>
        </p:txBody>
      </p:sp>
      <p:sp>
        <p:nvSpPr>
          <p:cNvPr id="42" name="Rectangle 41">
            <a:extLst>
              <a:ext uri="{FF2B5EF4-FFF2-40B4-BE49-F238E27FC236}">
                <a16:creationId xmlns:a16="http://schemas.microsoft.com/office/drawing/2014/main" id="{CB0B0672-CE45-D42D-71BF-56BF28549873}"/>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5BB02E98-CF08-FECE-F27B-AC5626FC9AD5}"/>
              </a:ext>
            </a:extLst>
          </p:cNvPr>
          <p:cNvGrpSpPr/>
          <p:nvPr/>
        </p:nvGrpSpPr>
        <p:grpSpPr>
          <a:xfrm>
            <a:off x="-2260796" y="-8091803"/>
            <a:ext cx="3536973" cy="16382144"/>
            <a:chOff x="-2126387" y="-8825546"/>
            <a:chExt cx="3536973" cy="16382144"/>
          </a:xfrm>
        </p:grpSpPr>
        <p:sp>
          <p:nvSpPr>
            <p:cNvPr id="74" name="Freeform 6">
              <a:extLst>
                <a:ext uri="{FF2B5EF4-FFF2-40B4-BE49-F238E27FC236}">
                  <a16:creationId xmlns:a16="http://schemas.microsoft.com/office/drawing/2014/main" id="{FD33EBDB-3BFF-86C1-778B-2D3D9E3E6A7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5" name="Freeform 7">
              <a:extLst>
                <a:ext uri="{FF2B5EF4-FFF2-40B4-BE49-F238E27FC236}">
                  <a16:creationId xmlns:a16="http://schemas.microsoft.com/office/drawing/2014/main" id="{F59F2C07-1BC3-526E-41E2-B79874B7F13F}"/>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6" name="Freeform 8">
              <a:extLst>
                <a:ext uri="{FF2B5EF4-FFF2-40B4-BE49-F238E27FC236}">
                  <a16:creationId xmlns:a16="http://schemas.microsoft.com/office/drawing/2014/main" id="{B1F80F5B-49D0-E01B-DB48-DE76557D2A2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0" name="Freeform 11">
              <a:extLst>
                <a:ext uri="{FF2B5EF4-FFF2-40B4-BE49-F238E27FC236}">
                  <a16:creationId xmlns:a16="http://schemas.microsoft.com/office/drawing/2014/main" id="{04B77D62-A274-9A21-8D82-6A469A6C7B41}"/>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1" name="Freeform 12">
              <a:extLst>
                <a:ext uri="{FF2B5EF4-FFF2-40B4-BE49-F238E27FC236}">
                  <a16:creationId xmlns:a16="http://schemas.microsoft.com/office/drawing/2014/main" id="{C12DD36A-B7B8-E820-1596-CCD19B84493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2" name="Freeform 13">
              <a:extLst>
                <a:ext uri="{FF2B5EF4-FFF2-40B4-BE49-F238E27FC236}">
                  <a16:creationId xmlns:a16="http://schemas.microsoft.com/office/drawing/2014/main" id="{2B1182F9-2B6C-3E58-FC93-B5291B2BE1FF}"/>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3" name="Freeform 14">
              <a:extLst>
                <a:ext uri="{FF2B5EF4-FFF2-40B4-BE49-F238E27FC236}">
                  <a16:creationId xmlns:a16="http://schemas.microsoft.com/office/drawing/2014/main" id="{81D49A9F-DE55-78C1-E17C-0FD242DE431E}"/>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5" name="Freeform 16">
              <a:extLst>
                <a:ext uri="{FF2B5EF4-FFF2-40B4-BE49-F238E27FC236}">
                  <a16:creationId xmlns:a16="http://schemas.microsoft.com/office/drawing/2014/main" id="{AF6D253A-E46C-13B9-D15F-334422D0E11B}"/>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7" name="Freeform 18">
              <a:extLst>
                <a:ext uri="{FF2B5EF4-FFF2-40B4-BE49-F238E27FC236}">
                  <a16:creationId xmlns:a16="http://schemas.microsoft.com/office/drawing/2014/main" id="{DDDF588D-6922-2E67-7EC5-3B41A780F4E7}"/>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9" name="Freeform 20">
              <a:extLst>
                <a:ext uri="{FF2B5EF4-FFF2-40B4-BE49-F238E27FC236}">
                  <a16:creationId xmlns:a16="http://schemas.microsoft.com/office/drawing/2014/main" id="{74FD6F93-2987-4051-B3B9-77F429F9EA94}"/>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1" name="Freeform 22">
              <a:extLst>
                <a:ext uri="{FF2B5EF4-FFF2-40B4-BE49-F238E27FC236}">
                  <a16:creationId xmlns:a16="http://schemas.microsoft.com/office/drawing/2014/main" id="{35FB9CAC-D985-1744-7DAE-9BB9C96F747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2" name="Freeform 23">
              <a:extLst>
                <a:ext uri="{FF2B5EF4-FFF2-40B4-BE49-F238E27FC236}">
                  <a16:creationId xmlns:a16="http://schemas.microsoft.com/office/drawing/2014/main" id="{CB95686E-AA08-459C-D240-FC854C2B17B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3" name="Freeform 24">
              <a:extLst>
                <a:ext uri="{FF2B5EF4-FFF2-40B4-BE49-F238E27FC236}">
                  <a16:creationId xmlns:a16="http://schemas.microsoft.com/office/drawing/2014/main" id="{AED25A54-39B6-D411-D552-317E47C43380}"/>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5" name="Freeform 27">
              <a:extLst>
                <a:ext uri="{FF2B5EF4-FFF2-40B4-BE49-F238E27FC236}">
                  <a16:creationId xmlns:a16="http://schemas.microsoft.com/office/drawing/2014/main" id="{2EE4EC1D-AB78-5CA9-088D-028ABD1A0230}"/>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9" name="Freeform 31">
              <a:extLst>
                <a:ext uri="{FF2B5EF4-FFF2-40B4-BE49-F238E27FC236}">
                  <a16:creationId xmlns:a16="http://schemas.microsoft.com/office/drawing/2014/main" id="{B4ABE323-8DBC-9967-1AA4-6F556944DDEE}"/>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0" name="Freeform 32">
              <a:extLst>
                <a:ext uri="{FF2B5EF4-FFF2-40B4-BE49-F238E27FC236}">
                  <a16:creationId xmlns:a16="http://schemas.microsoft.com/office/drawing/2014/main" id="{4F749581-2611-F1A5-DCD4-112222048577}"/>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2" name="Freeform 34">
              <a:extLst>
                <a:ext uri="{FF2B5EF4-FFF2-40B4-BE49-F238E27FC236}">
                  <a16:creationId xmlns:a16="http://schemas.microsoft.com/office/drawing/2014/main" id="{461E8273-98E6-B833-600D-B12D54C34A2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5" name="Freeform 36">
              <a:extLst>
                <a:ext uri="{FF2B5EF4-FFF2-40B4-BE49-F238E27FC236}">
                  <a16:creationId xmlns:a16="http://schemas.microsoft.com/office/drawing/2014/main" id="{1BB608B9-BA09-14FE-3863-0FE155AC24F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3" name="Freeform 6">
              <a:extLst>
                <a:ext uri="{FF2B5EF4-FFF2-40B4-BE49-F238E27FC236}">
                  <a16:creationId xmlns:a16="http://schemas.microsoft.com/office/drawing/2014/main" id="{96C5F7A4-4D99-FAEA-86F0-44CD0A3CF246}"/>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DAA244-0656-5FCC-FF32-8BF7C8585853}"/>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46DA3F22-3F1D-566A-7767-8E868E5A3B3F}"/>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8" name="Freeform 11">
              <a:extLst>
                <a:ext uri="{FF2B5EF4-FFF2-40B4-BE49-F238E27FC236}">
                  <a16:creationId xmlns:a16="http://schemas.microsoft.com/office/drawing/2014/main" id="{C19F7170-C372-A498-0739-ACDB9A0C120A}"/>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9" name="Freeform 12">
              <a:extLst>
                <a:ext uri="{FF2B5EF4-FFF2-40B4-BE49-F238E27FC236}">
                  <a16:creationId xmlns:a16="http://schemas.microsoft.com/office/drawing/2014/main" id="{F76F8E56-7107-F60E-A871-1D6003C7F97D}"/>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0" name="Freeform 13">
              <a:extLst>
                <a:ext uri="{FF2B5EF4-FFF2-40B4-BE49-F238E27FC236}">
                  <a16:creationId xmlns:a16="http://schemas.microsoft.com/office/drawing/2014/main" id="{8F509E8D-D826-C026-B2A4-33195633688E}"/>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1" name="Freeform 14">
              <a:extLst>
                <a:ext uri="{FF2B5EF4-FFF2-40B4-BE49-F238E27FC236}">
                  <a16:creationId xmlns:a16="http://schemas.microsoft.com/office/drawing/2014/main" id="{67BF3C8D-4585-B213-FFFA-3CF6A5FA4D1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3" name="Freeform 16">
              <a:extLst>
                <a:ext uri="{FF2B5EF4-FFF2-40B4-BE49-F238E27FC236}">
                  <a16:creationId xmlns:a16="http://schemas.microsoft.com/office/drawing/2014/main" id="{E1487072-63A3-9597-A644-2BEE3805658B}"/>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5" name="Freeform 18">
              <a:extLst>
                <a:ext uri="{FF2B5EF4-FFF2-40B4-BE49-F238E27FC236}">
                  <a16:creationId xmlns:a16="http://schemas.microsoft.com/office/drawing/2014/main" id="{E4E4F5AF-63B0-AF30-9EC1-EBA733095076}"/>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7" name="Freeform 20">
              <a:extLst>
                <a:ext uri="{FF2B5EF4-FFF2-40B4-BE49-F238E27FC236}">
                  <a16:creationId xmlns:a16="http://schemas.microsoft.com/office/drawing/2014/main" id="{55A13D55-6CC2-B880-1B6B-1F0FB7B5A909}"/>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9" name="Freeform 22">
              <a:extLst>
                <a:ext uri="{FF2B5EF4-FFF2-40B4-BE49-F238E27FC236}">
                  <a16:creationId xmlns:a16="http://schemas.microsoft.com/office/drawing/2014/main" id="{47BC4F89-1810-0D94-7E53-F4A4DD570DC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0" name="Freeform 23">
              <a:extLst>
                <a:ext uri="{FF2B5EF4-FFF2-40B4-BE49-F238E27FC236}">
                  <a16:creationId xmlns:a16="http://schemas.microsoft.com/office/drawing/2014/main" id="{746B1115-B11D-88E8-51DF-9B815810F849}"/>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1" name="Freeform 24">
              <a:extLst>
                <a:ext uri="{FF2B5EF4-FFF2-40B4-BE49-F238E27FC236}">
                  <a16:creationId xmlns:a16="http://schemas.microsoft.com/office/drawing/2014/main" id="{30124A1B-9271-62E7-4AAC-F703AF51431D}"/>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3" name="Freeform 26">
              <a:extLst>
                <a:ext uri="{FF2B5EF4-FFF2-40B4-BE49-F238E27FC236}">
                  <a16:creationId xmlns:a16="http://schemas.microsoft.com/office/drawing/2014/main" id="{08B8EC80-6443-7F90-5E31-8DC7D52606A7}"/>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4" name="Freeform 27">
              <a:extLst>
                <a:ext uri="{FF2B5EF4-FFF2-40B4-BE49-F238E27FC236}">
                  <a16:creationId xmlns:a16="http://schemas.microsoft.com/office/drawing/2014/main" id="{85BD29C3-3A99-FA53-8AFC-CECA08B4E02E}"/>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6" name="Freeform 29">
              <a:extLst>
                <a:ext uri="{FF2B5EF4-FFF2-40B4-BE49-F238E27FC236}">
                  <a16:creationId xmlns:a16="http://schemas.microsoft.com/office/drawing/2014/main" id="{90A03539-9136-B5F9-7361-BB076C1952B4}"/>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8" name="Freeform 31">
              <a:extLst>
                <a:ext uri="{FF2B5EF4-FFF2-40B4-BE49-F238E27FC236}">
                  <a16:creationId xmlns:a16="http://schemas.microsoft.com/office/drawing/2014/main" id="{7501B3D8-58EF-8494-15C2-E1C3C5C11AE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9" name="Freeform 32">
              <a:extLst>
                <a:ext uri="{FF2B5EF4-FFF2-40B4-BE49-F238E27FC236}">
                  <a16:creationId xmlns:a16="http://schemas.microsoft.com/office/drawing/2014/main" id="{C76B3C73-C4E4-29A1-3C6B-5A76D6487EC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1" name="Freeform 37">
              <a:extLst>
                <a:ext uri="{FF2B5EF4-FFF2-40B4-BE49-F238E27FC236}">
                  <a16:creationId xmlns:a16="http://schemas.microsoft.com/office/drawing/2014/main" id="{559B0AB3-94D3-A3DC-665F-54B815038C92}"/>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23">
              <a:extLst>
                <a:ext uri="{FF2B5EF4-FFF2-40B4-BE49-F238E27FC236}">
                  <a16:creationId xmlns:a16="http://schemas.microsoft.com/office/drawing/2014/main" id="{56D17D95-DFE4-08B8-3187-4A0D6D0584D3}"/>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13" name="Google Shape;70;p13">
            <a:extLst>
              <a:ext uri="{FF2B5EF4-FFF2-40B4-BE49-F238E27FC236}">
                <a16:creationId xmlns:a16="http://schemas.microsoft.com/office/drawing/2014/main" id="{A00C431C-C3E2-1F4F-4DE3-92E21FDF216A}"/>
              </a:ext>
            </a:extLst>
          </p:cNvPr>
          <p:cNvSpPr/>
          <p:nvPr/>
        </p:nvSpPr>
        <p:spPr>
          <a:xfrm>
            <a:off x="4829919" y="4124937"/>
            <a:ext cx="2532900" cy="1300719"/>
          </a:xfrm>
          <a:prstGeom prst="roundRect">
            <a:avLst>
              <a:gd name="adj" fmla="val 16667"/>
            </a:avLst>
          </a:prstGeom>
          <a:solidFill>
            <a:srgbClr val="FFFFFF"/>
          </a:solidFill>
          <a:ln w="9525" cap="flat" cmpd="sng">
            <a:solidFill>
              <a:srgbClr val="FFFFFF"/>
            </a:solidFill>
            <a:prstDash val="solid"/>
            <a:round/>
            <a:headEnd type="none" w="sm" len="sm"/>
            <a:tailEnd type="none" w="sm" len="sm"/>
          </a:ln>
          <a:effectLst>
            <a:outerShdw blurRad="128588" dist="1905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70;p13">
            <a:extLst>
              <a:ext uri="{FF2B5EF4-FFF2-40B4-BE49-F238E27FC236}">
                <a16:creationId xmlns:a16="http://schemas.microsoft.com/office/drawing/2014/main" id="{31ADE239-B8E6-C102-EEB6-2A64C21052D9}"/>
              </a:ext>
            </a:extLst>
          </p:cNvPr>
          <p:cNvSpPr/>
          <p:nvPr/>
        </p:nvSpPr>
        <p:spPr>
          <a:xfrm>
            <a:off x="2066630" y="4111169"/>
            <a:ext cx="2532900" cy="1300720"/>
          </a:xfrm>
          <a:prstGeom prst="roundRect">
            <a:avLst>
              <a:gd name="adj" fmla="val 16667"/>
            </a:avLst>
          </a:prstGeom>
          <a:solidFill>
            <a:srgbClr val="FFFFFF"/>
          </a:solidFill>
          <a:ln w="9525" cap="flat" cmpd="sng">
            <a:solidFill>
              <a:srgbClr val="FFFFFF"/>
            </a:solidFill>
            <a:prstDash val="solid"/>
            <a:round/>
            <a:headEnd type="none" w="sm" len="sm"/>
            <a:tailEnd type="none" w="sm" len="sm"/>
          </a:ln>
          <a:effectLst>
            <a:outerShdw blurRad="128588" dist="1905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69;p13">
            <a:extLst>
              <a:ext uri="{FF2B5EF4-FFF2-40B4-BE49-F238E27FC236}">
                <a16:creationId xmlns:a16="http://schemas.microsoft.com/office/drawing/2014/main" id="{9E7538DC-DE7B-A2BA-1591-FC84E261FF22}"/>
              </a:ext>
            </a:extLst>
          </p:cNvPr>
          <p:cNvSpPr txBox="1"/>
          <p:nvPr/>
        </p:nvSpPr>
        <p:spPr>
          <a:xfrm>
            <a:off x="2214883" y="4146829"/>
            <a:ext cx="2272336" cy="126506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GB" dirty="0">
                <a:solidFill>
                  <a:srgbClr val="000000"/>
                </a:solidFill>
                <a:latin typeface="Playfair Display"/>
                <a:ea typeface="Playfair Display"/>
                <a:cs typeface="Playfair Display"/>
                <a:sym typeface="Playfair Display"/>
              </a:rPr>
              <a:t>Lesson 1:</a:t>
            </a:r>
            <a:endParaRPr dirty="0">
              <a:solidFill>
                <a:srgbClr val="000000"/>
              </a:solidFill>
              <a:latin typeface="Playfair Display"/>
              <a:ea typeface="Playfair Display"/>
              <a:cs typeface="Playfair Display"/>
              <a:sym typeface="Playfair Display"/>
            </a:endParaRPr>
          </a:p>
          <a:p>
            <a:pPr marL="0" lvl="0" indent="0" algn="ctr" rtl="0">
              <a:lnSpc>
                <a:spcPct val="107916"/>
              </a:lnSpc>
              <a:spcBef>
                <a:spcPts val="800"/>
              </a:spcBef>
              <a:spcAft>
                <a:spcPts val="800"/>
              </a:spcAft>
              <a:buClr>
                <a:schemeClr val="dk1"/>
              </a:buClr>
              <a:buSzPts val="1100"/>
              <a:buFont typeface="Arial"/>
              <a:buNone/>
            </a:pPr>
            <a:r>
              <a:rPr lang="en-GB" sz="1200" dirty="0">
                <a:solidFill>
                  <a:schemeClr val="dk1"/>
                </a:solidFill>
                <a:latin typeface="Montserrat"/>
                <a:ea typeface="Montserrat"/>
                <a:cs typeface="Montserrat"/>
                <a:sym typeface="Montserrat"/>
              </a:rPr>
              <a:t>I can explain how I like to be supported during difficult times.</a:t>
            </a:r>
            <a:endParaRPr lang="en-GB" sz="1200" dirty="0">
              <a:solidFill>
                <a:srgbClr val="000000"/>
              </a:solidFill>
              <a:latin typeface="Montserrat"/>
              <a:ea typeface="Montserrat"/>
              <a:cs typeface="Montserrat"/>
              <a:sym typeface="Montserrat"/>
            </a:endParaRPr>
          </a:p>
        </p:txBody>
      </p:sp>
      <p:sp>
        <p:nvSpPr>
          <p:cNvPr id="3" name="Google Shape;70;p13">
            <a:extLst>
              <a:ext uri="{FF2B5EF4-FFF2-40B4-BE49-F238E27FC236}">
                <a16:creationId xmlns:a16="http://schemas.microsoft.com/office/drawing/2014/main" id="{D45AD7AF-16E2-BB9E-A832-7B7535FDE060}"/>
              </a:ext>
            </a:extLst>
          </p:cNvPr>
          <p:cNvSpPr/>
          <p:nvPr/>
        </p:nvSpPr>
        <p:spPr>
          <a:xfrm>
            <a:off x="7593208" y="4141623"/>
            <a:ext cx="2532900" cy="1300719"/>
          </a:xfrm>
          <a:prstGeom prst="roundRect">
            <a:avLst>
              <a:gd name="adj" fmla="val 16667"/>
            </a:avLst>
          </a:prstGeom>
          <a:solidFill>
            <a:srgbClr val="FFFFFF"/>
          </a:solidFill>
          <a:ln w="9525" cap="flat" cmpd="sng">
            <a:solidFill>
              <a:srgbClr val="FFFFFF"/>
            </a:solidFill>
            <a:prstDash val="solid"/>
            <a:round/>
            <a:headEnd type="none" w="sm" len="sm"/>
            <a:tailEnd type="none" w="sm" len="sm"/>
          </a:ln>
          <a:effectLst>
            <a:outerShdw blurRad="128588" dist="1905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Google Shape;69;p13">
            <a:extLst>
              <a:ext uri="{FF2B5EF4-FFF2-40B4-BE49-F238E27FC236}">
                <a16:creationId xmlns:a16="http://schemas.microsoft.com/office/drawing/2014/main" id="{9D9249F5-EDE0-68D3-907E-B91C860D3C64}"/>
              </a:ext>
            </a:extLst>
          </p:cNvPr>
          <p:cNvSpPr txBox="1"/>
          <p:nvPr/>
        </p:nvSpPr>
        <p:spPr>
          <a:xfrm>
            <a:off x="4988424" y="4148913"/>
            <a:ext cx="2272336" cy="126506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GB" dirty="0">
                <a:solidFill>
                  <a:srgbClr val="000000"/>
                </a:solidFill>
                <a:latin typeface="Playfair Display"/>
                <a:ea typeface="Playfair Display"/>
                <a:cs typeface="Playfair Display"/>
                <a:sym typeface="Playfair Display"/>
              </a:rPr>
              <a:t>Lesson 2:</a:t>
            </a:r>
            <a:endParaRPr dirty="0">
              <a:solidFill>
                <a:srgbClr val="000000"/>
              </a:solidFill>
              <a:latin typeface="Playfair Display"/>
              <a:ea typeface="Playfair Display"/>
              <a:cs typeface="Playfair Display"/>
              <a:sym typeface="Playfair Display"/>
            </a:endParaRPr>
          </a:p>
          <a:p>
            <a:pPr marL="0" lvl="0" indent="0" algn="ctr" rtl="0">
              <a:lnSpc>
                <a:spcPct val="107916"/>
              </a:lnSpc>
              <a:spcBef>
                <a:spcPts val="800"/>
              </a:spcBef>
              <a:spcAft>
                <a:spcPts val="800"/>
              </a:spcAft>
              <a:buClr>
                <a:schemeClr val="dk1"/>
              </a:buClr>
              <a:buSzPts val="1100"/>
              <a:buFont typeface="Arial"/>
              <a:buNone/>
            </a:pPr>
            <a:r>
              <a:rPr lang="en-GB" sz="1200" dirty="0">
                <a:solidFill>
                  <a:schemeClr val="dk1"/>
                </a:solidFill>
                <a:latin typeface="Montserrat"/>
                <a:ea typeface="Montserrat"/>
                <a:cs typeface="Montserrat"/>
                <a:sym typeface="Montserrat"/>
              </a:rPr>
              <a:t>I can tell you how I would support a friend during difficult times.</a:t>
            </a:r>
            <a:endParaRPr lang="en-GB" sz="1200" dirty="0">
              <a:solidFill>
                <a:srgbClr val="000000"/>
              </a:solidFill>
              <a:latin typeface="Montserrat"/>
              <a:ea typeface="Montserrat"/>
              <a:cs typeface="Montserrat"/>
              <a:sym typeface="Montserrat"/>
            </a:endParaRPr>
          </a:p>
        </p:txBody>
      </p:sp>
      <p:sp>
        <p:nvSpPr>
          <p:cNvPr id="7" name="Google Shape;69;p13">
            <a:extLst>
              <a:ext uri="{FF2B5EF4-FFF2-40B4-BE49-F238E27FC236}">
                <a16:creationId xmlns:a16="http://schemas.microsoft.com/office/drawing/2014/main" id="{BB9B580C-D8C1-4BC9-3D4D-C74B9882B85B}"/>
              </a:ext>
            </a:extLst>
          </p:cNvPr>
          <p:cNvSpPr txBox="1"/>
          <p:nvPr/>
        </p:nvSpPr>
        <p:spPr>
          <a:xfrm>
            <a:off x="7636301" y="4177282"/>
            <a:ext cx="2394787" cy="126506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GB" dirty="0">
                <a:solidFill>
                  <a:srgbClr val="000000"/>
                </a:solidFill>
                <a:latin typeface="Playfair Display"/>
                <a:ea typeface="Playfair Display"/>
                <a:cs typeface="Playfair Display"/>
                <a:sym typeface="Playfair Display"/>
              </a:rPr>
              <a:t>Lesson 3:</a:t>
            </a:r>
            <a:endParaRPr dirty="0">
              <a:solidFill>
                <a:srgbClr val="000000"/>
              </a:solidFill>
              <a:latin typeface="Playfair Display"/>
              <a:ea typeface="Playfair Display"/>
              <a:cs typeface="Playfair Display"/>
              <a:sym typeface="Playfair Display"/>
            </a:endParaRPr>
          </a:p>
          <a:p>
            <a:pPr marL="0" lvl="0" indent="0" algn="ctr" rtl="0">
              <a:lnSpc>
                <a:spcPct val="107916"/>
              </a:lnSpc>
              <a:spcBef>
                <a:spcPts val="800"/>
              </a:spcBef>
              <a:spcAft>
                <a:spcPts val="800"/>
              </a:spcAft>
              <a:buClr>
                <a:schemeClr val="dk1"/>
              </a:buClr>
              <a:buSzPts val="1100"/>
              <a:buFont typeface="Arial"/>
              <a:buNone/>
            </a:pPr>
            <a:r>
              <a:rPr lang="en-GB" sz="1200" dirty="0">
                <a:solidFill>
                  <a:schemeClr val="dk1"/>
                </a:solidFill>
                <a:latin typeface="Montserrat"/>
                <a:ea typeface="Montserrat"/>
                <a:cs typeface="Montserrat"/>
                <a:sym typeface="Montserrat"/>
              </a:rPr>
              <a:t>I can explain my strengths and how they make me a good friend.</a:t>
            </a:r>
            <a:endParaRPr lang="en-GB" sz="1200" dirty="0">
              <a:solidFill>
                <a:srgbClr val="000000"/>
              </a:solidFill>
              <a:latin typeface="Montserrat"/>
              <a:ea typeface="Montserrat"/>
              <a:cs typeface="Montserrat"/>
              <a:sym typeface="Montserrat"/>
            </a:endParaRPr>
          </a:p>
        </p:txBody>
      </p:sp>
      <p:pic>
        <p:nvPicPr>
          <p:cNvPr id="4" name="Picture 3" descr="A blue text on a black background&#10;&#10;AI-generated content may be incorrect.">
            <a:extLst>
              <a:ext uri="{FF2B5EF4-FFF2-40B4-BE49-F238E27FC236}">
                <a16:creationId xmlns:a16="http://schemas.microsoft.com/office/drawing/2014/main" id="{29C95829-C11B-29BF-B69D-5F8E6BFA9C2C}"/>
              </a:ext>
            </a:extLst>
          </p:cNvPr>
          <p:cNvPicPr>
            <a:picLocks noChangeAspect="1"/>
          </p:cNvPicPr>
          <p:nvPr/>
        </p:nvPicPr>
        <p:blipFill>
          <a:blip r:embed="rId11"/>
          <a:stretch>
            <a:fillRect/>
          </a:stretch>
        </p:blipFill>
        <p:spPr>
          <a:xfrm>
            <a:off x="3241788" y="1624955"/>
            <a:ext cx="5966258" cy="954108"/>
          </a:xfrm>
          <a:prstGeom prst="rect">
            <a:avLst/>
          </a:prstGeom>
        </p:spPr>
      </p:pic>
    </p:spTree>
    <p:extLst>
      <p:ext uri="{BB962C8B-B14F-4D97-AF65-F5344CB8AC3E}">
        <p14:creationId xmlns:p14="http://schemas.microsoft.com/office/powerpoint/2010/main" val="845388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3DA7CB50-DE6D-14BF-4250-76059B85D17D}"/>
              </a:ext>
            </a:extLst>
          </p:cNvPr>
          <p:cNvSpPr/>
          <p:nvPr/>
        </p:nvSpPr>
        <p:spPr>
          <a:xfrm>
            <a:off x="4055107" y="827813"/>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EDC24F4D-0172-EBC0-05CC-28B2AA5086DE}"/>
              </a:ext>
            </a:extLst>
          </p:cNvPr>
          <p:cNvSpPr txBox="1"/>
          <p:nvPr/>
        </p:nvSpPr>
        <p:spPr>
          <a:xfrm>
            <a:off x="4190135" y="884934"/>
            <a:ext cx="5132400"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My Support Bingo</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C471D098-8605-63F4-1517-05D065A6AFA3}"/>
              </a:ext>
            </a:extLst>
          </p:cNvPr>
          <p:cNvPicPr preferRelativeResize="0"/>
          <p:nvPr/>
        </p:nvPicPr>
        <p:blipFill>
          <a:blip r:embed="rId8">
            <a:alphaModFix/>
          </a:blip>
          <a:stretch>
            <a:fillRect/>
          </a:stretch>
        </p:blipFill>
        <p:spPr>
          <a:xfrm>
            <a:off x="4252456" y="1604639"/>
            <a:ext cx="2550483" cy="108559"/>
          </a:xfrm>
          <a:prstGeom prst="rect">
            <a:avLst/>
          </a:prstGeom>
          <a:noFill/>
          <a:ln>
            <a:noFill/>
          </a:ln>
        </p:spPr>
      </p:pic>
      <p:sp>
        <p:nvSpPr>
          <p:cNvPr id="12" name="Google Shape;121;p15">
            <a:extLst>
              <a:ext uri="{FF2B5EF4-FFF2-40B4-BE49-F238E27FC236}">
                <a16:creationId xmlns:a16="http://schemas.microsoft.com/office/drawing/2014/main" id="{75D179A0-11D1-133C-7AAC-ACDEB7B171F4}"/>
              </a:ext>
            </a:extLst>
          </p:cNvPr>
          <p:cNvSpPr txBox="1"/>
          <p:nvPr/>
        </p:nvSpPr>
        <p:spPr>
          <a:xfrm>
            <a:off x="4252456" y="1924608"/>
            <a:ext cx="7390195"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Let’s play bingo! </a:t>
            </a:r>
          </a:p>
          <a:p>
            <a:pPr lvl="0">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Write down 6 ways you like to be supported when you are sad. </a:t>
            </a:r>
          </a:p>
        </p:txBody>
      </p:sp>
      <p:sp>
        <p:nvSpPr>
          <p:cNvPr id="15" name="Google Shape;121;p15">
            <a:extLst>
              <a:ext uri="{FF2B5EF4-FFF2-40B4-BE49-F238E27FC236}">
                <a16:creationId xmlns:a16="http://schemas.microsoft.com/office/drawing/2014/main" id="{96A8EE78-7D47-69B2-BD15-0CAAC9488994}"/>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A</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88" name="Group 87">
            <a:extLst>
              <a:ext uri="{FF2B5EF4-FFF2-40B4-BE49-F238E27FC236}">
                <a16:creationId xmlns:a16="http://schemas.microsoft.com/office/drawing/2014/main" id="{697C04D6-BF3F-1579-99A3-1CF600DDB441}"/>
              </a:ext>
            </a:extLst>
          </p:cNvPr>
          <p:cNvGrpSpPr/>
          <p:nvPr/>
        </p:nvGrpSpPr>
        <p:grpSpPr>
          <a:xfrm>
            <a:off x="-2389817" y="-633264"/>
            <a:ext cx="3536973" cy="16382144"/>
            <a:chOff x="-2126387" y="-8825546"/>
            <a:chExt cx="3536973" cy="16382144"/>
          </a:xfrm>
        </p:grpSpPr>
        <p:sp>
          <p:nvSpPr>
            <p:cNvPr id="89" name="Freeform 6">
              <a:extLst>
                <a:ext uri="{FF2B5EF4-FFF2-40B4-BE49-F238E27FC236}">
                  <a16:creationId xmlns:a16="http://schemas.microsoft.com/office/drawing/2014/main" id="{F0491158-7556-EF96-3459-0DC9DEEEC341}"/>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0" name="Freeform 7">
              <a:extLst>
                <a:ext uri="{FF2B5EF4-FFF2-40B4-BE49-F238E27FC236}">
                  <a16:creationId xmlns:a16="http://schemas.microsoft.com/office/drawing/2014/main" id="{D784F37C-CCF3-E8FA-E393-27C5B6423760}"/>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1" name="Freeform 8">
              <a:extLst>
                <a:ext uri="{FF2B5EF4-FFF2-40B4-BE49-F238E27FC236}">
                  <a16:creationId xmlns:a16="http://schemas.microsoft.com/office/drawing/2014/main" id="{C6906554-DE95-2123-6772-DCABB4AB024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2" name="Freeform 11">
              <a:extLst>
                <a:ext uri="{FF2B5EF4-FFF2-40B4-BE49-F238E27FC236}">
                  <a16:creationId xmlns:a16="http://schemas.microsoft.com/office/drawing/2014/main" id="{862E082E-5052-C4FA-8D3B-521AC9E3279B}"/>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3" name="Freeform 12">
              <a:extLst>
                <a:ext uri="{FF2B5EF4-FFF2-40B4-BE49-F238E27FC236}">
                  <a16:creationId xmlns:a16="http://schemas.microsoft.com/office/drawing/2014/main" id="{10DEE9EF-D172-7DE8-0EEE-7B82E0A173C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4" name="Freeform 13">
              <a:extLst>
                <a:ext uri="{FF2B5EF4-FFF2-40B4-BE49-F238E27FC236}">
                  <a16:creationId xmlns:a16="http://schemas.microsoft.com/office/drawing/2014/main" id="{90A5DCA8-383C-A8A2-AC99-7F75274A22D7}"/>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5" name="Freeform 14">
              <a:extLst>
                <a:ext uri="{FF2B5EF4-FFF2-40B4-BE49-F238E27FC236}">
                  <a16:creationId xmlns:a16="http://schemas.microsoft.com/office/drawing/2014/main" id="{83713599-7805-5B9E-9C97-F67E754F8FEF}"/>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6" name="Freeform 16">
              <a:extLst>
                <a:ext uri="{FF2B5EF4-FFF2-40B4-BE49-F238E27FC236}">
                  <a16:creationId xmlns:a16="http://schemas.microsoft.com/office/drawing/2014/main" id="{A0FC93BA-A508-FFC1-C92D-8E272ACC2A1A}"/>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97" name="Freeform 18">
              <a:extLst>
                <a:ext uri="{FF2B5EF4-FFF2-40B4-BE49-F238E27FC236}">
                  <a16:creationId xmlns:a16="http://schemas.microsoft.com/office/drawing/2014/main" id="{4F6409BC-7771-F9DD-E881-8A07DA6CB322}"/>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8" name="Freeform 20">
              <a:extLst>
                <a:ext uri="{FF2B5EF4-FFF2-40B4-BE49-F238E27FC236}">
                  <a16:creationId xmlns:a16="http://schemas.microsoft.com/office/drawing/2014/main" id="{66C54557-2062-35D9-9B82-3043527C3D71}"/>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9" name="Freeform 22">
              <a:extLst>
                <a:ext uri="{FF2B5EF4-FFF2-40B4-BE49-F238E27FC236}">
                  <a16:creationId xmlns:a16="http://schemas.microsoft.com/office/drawing/2014/main" id="{74DD57CE-9940-81FF-B143-E7B69FCEFD5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0" name="Freeform 23">
              <a:extLst>
                <a:ext uri="{FF2B5EF4-FFF2-40B4-BE49-F238E27FC236}">
                  <a16:creationId xmlns:a16="http://schemas.microsoft.com/office/drawing/2014/main" id="{80B39CA6-A2C5-42D1-8FAB-AD526635A33C}"/>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1" name="Freeform 24">
              <a:extLst>
                <a:ext uri="{FF2B5EF4-FFF2-40B4-BE49-F238E27FC236}">
                  <a16:creationId xmlns:a16="http://schemas.microsoft.com/office/drawing/2014/main" id="{A84AB3A3-E39E-56DC-C29B-014B6D20A6E4}"/>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2" name="Freeform 27">
              <a:extLst>
                <a:ext uri="{FF2B5EF4-FFF2-40B4-BE49-F238E27FC236}">
                  <a16:creationId xmlns:a16="http://schemas.microsoft.com/office/drawing/2014/main" id="{47C48DFB-1736-5A71-C998-20F4C017C48D}"/>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3" name="Freeform 31">
              <a:extLst>
                <a:ext uri="{FF2B5EF4-FFF2-40B4-BE49-F238E27FC236}">
                  <a16:creationId xmlns:a16="http://schemas.microsoft.com/office/drawing/2014/main" id="{F8C9339E-41B6-5582-494D-546D41440755}"/>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5" name="Freeform 32">
              <a:extLst>
                <a:ext uri="{FF2B5EF4-FFF2-40B4-BE49-F238E27FC236}">
                  <a16:creationId xmlns:a16="http://schemas.microsoft.com/office/drawing/2014/main" id="{A7DEA909-A6F0-65CB-901B-52ECA5361AEA}"/>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6" name="Freeform 34">
              <a:extLst>
                <a:ext uri="{FF2B5EF4-FFF2-40B4-BE49-F238E27FC236}">
                  <a16:creationId xmlns:a16="http://schemas.microsoft.com/office/drawing/2014/main" id="{1A2437F6-E649-EA5A-1C2F-31DD815C0400}"/>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7" name="Freeform 36">
              <a:extLst>
                <a:ext uri="{FF2B5EF4-FFF2-40B4-BE49-F238E27FC236}">
                  <a16:creationId xmlns:a16="http://schemas.microsoft.com/office/drawing/2014/main" id="{264175A2-A565-15D8-7449-04CD2DE76DC8}"/>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8" name="Freeform 6">
              <a:extLst>
                <a:ext uri="{FF2B5EF4-FFF2-40B4-BE49-F238E27FC236}">
                  <a16:creationId xmlns:a16="http://schemas.microsoft.com/office/drawing/2014/main" id="{1FD21ABE-3CEF-543E-0C67-970BF47AE477}"/>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9" name="Freeform 7">
              <a:extLst>
                <a:ext uri="{FF2B5EF4-FFF2-40B4-BE49-F238E27FC236}">
                  <a16:creationId xmlns:a16="http://schemas.microsoft.com/office/drawing/2014/main" id="{DDEF9AB1-6D4C-D7BA-1614-2960D6B47649}"/>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0" name="Freeform 8">
              <a:extLst>
                <a:ext uri="{FF2B5EF4-FFF2-40B4-BE49-F238E27FC236}">
                  <a16:creationId xmlns:a16="http://schemas.microsoft.com/office/drawing/2014/main" id="{81B5904F-68EC-DEA6-B5E2-5873043E7143}"/>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1" name="Freeform 11">
              <a:extLst>
                <a:ext uri="{FF2B5EF4-FFF2-40B4-BE49-F238E27FC236}">
                  <a16:creationId xmlns:a16="http://schemas.microsoft.com/office/drawing/2014/main" id="{9D13890F-757B-6024-4B5A-843BC1268EC1}"/>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12">
              <a:extLst>
                <a:ext uri="{FF2B5EF4-FFF2-40B4-BE49-F238E27FC236}">
                  <a16:creationId xmlns:a16="http://schemas.microsoft.com/office/drawing/2014/main" id="{A2AAC72A-F473-5460-088B-830C6D1C15F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3" name="Freeform 13">
              <a:extLst>
                <a:ext uri="{FF2B5EF4-FFF2-40B4-BE49-F238E27FC236}">
                  <a16:creationId xmlns:a16="http://schemas.microsoft.com/office/drawing/2014/main" id="{FE46B941-D650-96BF-D362-3865642DA6F3}"/>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4" name="Freeform 14">
              <a:extLst>
                <a:ext uri="{FF2B5EF4-FFF2-40B4-BE49-F238E27FC236}">
                  <a16:creationId xmlns:a16="http://schemas.microsoft.com/office/drawing/2014/main" id="{830DECBE-FB84-D919-414F-9BA52736951F}"/>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5" name="Freeform 16">
              <a:extLst>
                <a:ext uri="{FF2B5EF4-FFF2-40B4-BE49-F238E27FC236}">
                  <a16:creationId xmlns:a16="http://schemas.microsoft.com/office/drawing/2014/main" id="{C99342BE-5FC8-2191-5191-3F58ACB46216}"/>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18">
              <a:extLst>
                <a:ext uri="{FF2B5EF4-FFF2-40B4-BE49-F238E27FC236}">
                  <a16:creationId xmlns:a16="http://schemas.microsoft.com/office/drawing/2014/main" id="{F8167BD6-A19B-2312-251F-487F05E848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7" name="Freeform 20">
              <a:extLst>
                <a:ext uri="{FF2B5EF4-FFF2-40B4-BE49-F238E27FC236}">
                  <a16:creationId xmlns:a16="http://schemas.microsoft.com/office/drawing/2014/main" id="{4B27EFD7-C014-5C1C-B541-05D77266033D}"/>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8" name="Freeform 22">
              <a:extLst>
                <a:ext uri="{FF2B5EF4-FFF2-40B4-BE49-F238E27FC236}">
                  <a16:creationId xmlns:a16="http://schemas.microsoft.com/office/drawing/2014/main" id="{2985D24D-76E1-A978-D7C5-0B1E08032444}"/>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9" name="Freeform 23">
              <a:extLst>
                <a:ext uri="{FF2B5EF4-FFF2-40B4-BE49-F238E27FC236}">
                  <a16:creationId xmlns:a16="http://schemas.microsoft.com/office/drawing/2014/main" id="{8EDDA467-965A-5F46-98AC-753CBB2953C4}"/>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0" name="Freeform 24">
              <a:extLst>
                <a:ext uri="{FF2B5EF4-FFF2-40B4-BE49-F238E27FC236}">
                  <a16:creationId xmlns:a16="http://schemas.microsoft.com/office/drawing/2014/main" id="{702692F0-D09C-022A-E895-F273A4788A19}"/>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1" name="Freeform 26">
              <a:extLst>
                <a:ext uri="{FF2B5EF4-FFF2-40B4-BE49-F238E27FC236}">
                  <a16:creationId xmlns:a16="http://schemas.microsoft.com/office/drawing/2014/main" id="{8AE3FCBB-E804-08ED-3001-9A76C1CF42F4}"/>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2" name="Freeform 27">
              <a:extLst>
                <a:ext uri="{FF2B5EF4-FFF2-40B4-BE49-F238E27FC236}">
                  <a16:creationId xmlns:a16="http://schemas.microsoft.com/office/drawing/2014/main" id="{58A96586-CD24-BAEE-002C-80536D5A39F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3" name="Freeform 29">
              <a:extLst>
                <a:ext uri="{FF2B5EF4-FFF2-40B4-BE49-F238E27FC236}">
                  <a16:creationId xmlns:a16="http://schemas.microsoft.com/office/drawing/2014/main" id="{34B1C005-D324-94EF-CE3A-B8ADB36CD7FB}"/>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31">
              <a:extLst>
                <a:ext uri="{FF2B5EF4-FFF2-40B4-BE49-F238E27FC236}">
                  <a16:creationId xmlns:a16="http://schemas.microsoft.com/office/drawing/2014/main" id="{ED803974-0055-43E6-CF2F-A17E82730250}"/>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5" name="Freeform 32">
              <a:extLst>
                <a:ext uri="{FF2B5EF4-FFF2-40B4-BE49-F238E27FC236}">
                  <a16:creationId xmlns:a16="http://schemas.microsoft.com/office/drawing/2014/main" id="{321DA947-9EB0-A921-7927-BEEAC6F2FC6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6" name="Freeform 37">
              <a:extLst>
                <a:ext uri="{FF2B5EF4-FFF2-40B4-BE49-F238E27FC236}">
                  <a16:creationId xmlns:a16="http://schemas.microsoft.com/office/drawing/2014/main" id="{F684726C-F0EE-2741-F36B-3A1E1A7C257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7" name="Freeform 23">
              <a:extLst>
                <a:ext uri="{FF2B5EF4-FFF2-40B4-BE49-F238E27FC236}">
                  <a16:creationId xmlns:a16="http://schemas.microsoft.com/office/drawing/2014/main" id="{1EE54CDA-2F78-331D-77AB-E2FB18CDD6BA}"/>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56" name="Freeform 56"/>
          <p:cNvSpPr/>
          <p:nvPr/>
        </p:nvSpPr>
        <p:spPr>
          <a:xfrm>
            <a:off x="8401564" y="3821008"/>
            <a:ext cx="2996540" cy="2655503"/>
          </a:xfrm>
          <a:custGeom>
            <a:avLst/>
            <a:gdLst/>
            <a:ahLst/>
            <a:cxnLst/>
            <a:rect l="l" t="t" r="r" b="b"/>
            <a:pathLst>
              <a:path w="3326149" h="2881277">
                <a:moveTo>
                  <a:pt x="0" y="0"/>
                </a:moveTo>
                <a:lnTo>
                  <a:pt x="3326149" y="0"/>
                </a:lnTo>
                <a:lnTo>
                  <a:pt x="3326149" y="2881276"/>
                </a:lnTo>
                <a:lnTo>
                  <a:pt x="0" y="2881276"/>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235281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D0E2C2E5-D049-2798-49DC-643A569F1CD9}"/>
              </a:ext>
            </a:extLst>
          </p:cNvPr>
          <p:cNvSpPr/>
          <p:nvPr/>
        </p:nvSpPr>
        <p:spPr>
          <a:xfrm>
            <a:off x="3982810" y="799673"/>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43CC2938-C217-B7E5-3842-3A7123CAD568}"/>
              </a:ext>
            </a:extLst>
          </p:cNvPr>
          <p:cNvSpPr txBox="1"/>
          <p:nvPr/>
        </p:nvSpPr>
        <p:spPr>
          <a:xfrm>
            <a:off x="6726799" y="829955"/>
            <a:ext cx="513240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My Bear Footprint</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F40523A-3449-9D8A-1BBF-23CCEC52765E}"/>
              </a:ext>
            </a:extLst>
          </p:cNvPr>
          <p:cNvPicPr preferRelativeResize="0"/>
          <p:nvPr/>
        </p:nvPicPr>
        <p:blipFill>
          <a:blip r:embed="rId8">
            <a:alphaModFix/>
          </a:blip>
          <a:stretch>
            <a:fillRect/>
          </a:stretch>
        </p:blipFill>
        <p:spPr>
          <a:xfrm>
            <a:off x="9270255" y="1563660"/>
            <a:ext cx="2550483" cy="108559"/>
          </a:xfrm>
          <a:prstGeom prst="rect">
            <a:avLst/>
          </a:prstGeom>
          <a:noFill/>
          <a:ln>
            <a:noFill/>
          </a:ln>
        </p:spPr>
      </p:pic>
      <p:sp>
        <p:nvSpPr>
          <p:cNvPr id="16" name="Google Shape;121;p15">
            <a:extLst>
              <a:ext uri="{FF2B5EF4-FFF2-40B4-BE49-F238E27FC236}">
                <a16:creationId xmlns:a16="http://schemas.microsoft.com/office/drawing/2014/main" id="{32F27C08-E21D-30B6-F159-64BAE1317F0F}"/>
              </a:ext>
            </a:extLst>
          </p:cNvPr>
          <p:cNvSpPr txBox="1"/>
          <p:nvPr/>
        </p:nvSpPr>
        <p:spPr>
          <a:xfrm>
            <a:off x="4267422" y="2096204"/>
            <a:ext cx="7591526" cy="1937762"/>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endParaRPr lang="en-GB" sz="2500" kern="10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E344DB26-9848-FC17-A585-86683D3D9C8F}"/>
              </a:ext>
            </a:extLst>
          </p:cNvPr>
          <p:cNvSpPr txBox="1"/>
          <p:nvPr/>
        </p:nvSpPr>
        <p:spPr>
          <a:xfrm>
            <a:off x="3973711" y="244772"/>
            <a:ext cx="2753088"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B</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F2B63883-8CAC-DE28-D6FD-FABE60A8AB94}"/>
              </a:ext>
            </a:extLst>
          </p:cNvPr>
          <p:cNvGrpSpPr/>
          <p:nvPr/>
        </p:nvGrpSpPr>
        <p:grpSpPr>
          <a:xfrm>
            <a:off x="-2389817" y="-157776"/>
            <a:ext cx="3536973" cy="16382144"/>
            <a:chOff x="-2126387" y="-8825546"/>
            <a:chExt cx="3536973" cy="16382144"/>
          </a:xfrm>
        </p:grpSpPr>
        <p:sp>
          <p:nvSpPr>
            <p:cNvPr id="101" name="Freeform 6">
              <a:extLst>
                <a:ext uri="{FF2B5EF4-FFF2-40B4-BE49-F238E27FC236}">
                  <a16:creationId xmlns:a16="http://schemas.microsoft.com/office/drawing/2014/main" id="{7E2F081A-34BC-D5BF-C746-FAAF4ED08954}"/>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2" name="Freeform 7">
              <a:extLst>
                <a:ext uri="{FF2B5EF4-FFF2-40B4-BE49-F238E27FC236}">
                  <a16:creationId xmlns:a16="http://schemas.microsoft.com/office/drawing/2014/main" id="{1A48157A-DEC8-64F8-DF91-28EEBCE25DF6}"/>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3" name="Freeform 8">
              <a:extLst>
                <a:ext uri="{FF2B5EF4-FFF2-40B4-BE49-F238E27FC236}">
                  <a16:creationId xmlns:a16="http://schemas.microsoft.com/office/drawing/2014/main" id="{E97EA478-9FA3-2B91-03A0-A7B293409B04}"/>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5" name="Freeform 11">
              <a:extLst>
                <a:ext uri="{FF2B5EF4-FFF2-40B4-BE49-F238E27FC236}">
                  <a16:creationId xmlns:a16="http://schemas.microsoft.com/office/drawing/2014/main" id="{2EF25C2E-3967-C5A4-0483-BF5AA44EFD08}"/>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6" name="Freeform 12">
              <a:extLst>
                <a:ext uri="{FF2B5EF4-FFF2-40B4-BE49-F238E27FC236}">
                  <a16:creationId xmlns:a16="http://schemas.microsoft.com/office/drawing/2014/main" id="{372F6349-F2E9-3A4D-8816-422081789AC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7" name="Freeform 13">
              <a:extLst>
                <a:ext uri="{FF2B5EF4-FFF2-40B4-BE49-F238E27FC236}">
                  <a16:creationId xmlns:a16="http://schemas.microsoft.com/office/drawing/2014/main" id="{3BD36D95-B0BF-F861-6B89-E32CD1E1D1A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8" name="Freeform 14">
              <a:extLst>
                <a:ext uri="{FF2B5EF4-FFF2-40B4-BE49-F238E27FC236}">
                  <a16:creationId xmlns:a16="http://schemas.microsoft.com/office/drawing/2014/main" id="{29BA4403-970A-817A-2DA8-BCC95FB1462D}"/>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9" name="Freeform 16">
              <a:extLst>
                <a:ext uri="{FF2B5EF4-FFF2-40B4-BE49-F238E27FC236}">
                  <a16:creationId xmlns:a16="http://schemas.microsoft.com/office/drawing/2014/main" id="{EE07E359-780C-692D-C740-EEAE73E7F01D}"/>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0" name="Freeform 18">
              <a:extLst>
                <a:ext uri="{FF2B5EF4-FFF2-40B4-BE49-F238E27FC236}">
                  <a16:creationId xmlns:a16="http://schemas.microsoft.com/office/drawing/2014/main" id="{12153123-D952-714E-538C-F35ADA5D1E52}"/>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1" name="Freeform 20">
              <a:extLst>
                <a:ext uri="{FF2B5EF4-FFF2-40B4-BE49-F238E27FC236}">
                  <a16:creationId xmlns:a16="http://schemas.microsoft.com/office/drawing/2014/main" id="{81413F74-6151-83DF-2D90-5A4B4323CFDA}"/>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22">
              <a:extLst>
                <a:ext uri="{FF2B5EF4-FFF2-40B4-BE49-F238E27FC236}">
                  <a16:creationId xmlns:a16="http://schemas.microsoft.com/office/drawing/2014/main" id="{92D34B15-9BED-71D8-E467-247527661051}"/>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3" name="Freeform 23">
              <a:extLst>
                <a:ext uri="{FF2B5EF4-FFF2-40B4-BE49-F238E27FC236}">
                  <a16:creationId xmlns:a16="http://schemas.microsoft.com/office/drawing/2014/main" id="{76BA39B7-1505-9CC8-066F-B257807BF19A}"/>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4" name="Freeform 24">
              <a:extLst>
                <a:ext uri="{FF2B5EF4-FFF2-40B4-BE49-F238E27FC236}">
                  <a16:creationId xmlns:a16="http://schemas.microsoft.com/office/drawing/2014/main" id="{E60C7BEF-B390-81ED-42C9-91199BD7C94E}"/>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5" name="Freeform 27">
              <a:extLst>
                <a:ext uri="{FF2B5EF4-FFF2-40B4-BE49-F238E27FC236}">
                  <a16:creationId xmlns:a16="http://schemas.microsoft.com/office/drawing/2014/main" id="{8979CB0E-B756-E943-C405-ABA27C1E1B45}"/>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31">
              <a:extLst>
                <a:ext uri="{FF2B5EF4-FFF2-40B4-BE49-F238E27FC236}">
                  <a16:creationId xmlns:a16="http://schemas.microsoft.com/office/drawing/2014/main" id="{33A49625-8319-9F89-C3FB-4A99A6493735}"/>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7" name="Freeform 32">
              <a:extLst>
                <a:ext uri="{FF2B5EF4-FFF2-40B4-BE49-F238E27FC236}">
                  <a16:creationId xmlns:a16="http://schemas.microsoft.com/office/drawing/2014/main" id="{9200D019-ADBE-B6B9-4465-7E825E81D973}"/>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8" name="Freeform 34">
              <a:extLst>
                <a:ext uri="{FF2B5EF4-FFF2-40B4-BE49-F238E27FC236}">
                  <a16:creationId xmlns:a16="http://schemas.microsoft.com/office/drawing/2014/main" id="{65FDFADE-F98B-F960-AFFD-0BE9E0DEFD12}"/>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9" name="Freeform 36">
              <a:extLst>
                <a:ext uri="{FF2B5EF4-FFF2-40B4-BE49-F238E27FC236}">
                  <a16:creationId xmlns:a16="http://schemas.microsoft.com/office/drawing/2014/main" id="{308AD6FE-15D5-AC67-8EF3-C9CBC36893CC}"/>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0" name="Freeform 6">
              <a:extLst>
                <a:ext uri="{FF2B5EF4-FFF2-40B4-BE49-F238E27FC236}">
                  <a16:creationId xmlns:a16="http://schemas.microsoft.com/office/drawing/2014/main" id="{4B1A84A6-725A-6056-1CDE-926D138DC362}"/>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1" name="Freeform 7">
              <a:extLst>
                <a:ext uri="{FF2B5EF4-FFF2-40B4-BE49-F238E27FC236}">
                  <a16:creationId xmlns:a16="http://schemas.microsoft.com/office/drawing/2014/main" id="{02BCB85E-AECE-FF4F-09DA-EAB06C84321C}"/>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2" name="Freeform 8">
              <a:extLst>
                <a:ext uri="{FF2B5EF4-FFF2-40B4-BE49-F238E27FC236}">
                  <a16:creationId xmlns:a16="http://schemas.microsoft.com/office/drawing/2014/main" id="{9F160AC2-4A45-9B7D-C550-9458B4978AE8}"/>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3" name="Freeform 11">
              <a:extLst>
                <a:ext uri="{FF2B5EF4-FFF2-40B4-BE49-F238E27FC236}">
                  <a16:creationId xmlns:a16="http://schemas.microsoft.com/office/drawing/2014/main" id="{FE428C55-691E-9F9B-BE40-F91E92BA3148}"/>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12">
              <a:extLst>
                <a:ext uri="{FF2B5EF4-FFF2-40B4-BE49-F238E27FC236}">
                  <a16:creationId xmlns:a16="http://schemas.microsoft.com/office/drawing/2014/main" id="{37CA6CB3-F276-0EC4-C577-02F48379C75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5" name="Freeform 13">
              <a:extLst>
                <a:ext uri="{FF2B5EF4-FFF2-40B4-BE49-F238E27FC236}">
                  <a16:creationId xmlns:a16="http://schemas.microsoft.com/office/drawing/2014/main" id="{C02AC5F2-F202-9679-35A6-FDE0F1F6FDCB}"/>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6" name="Freeform 14">
              <a:extLst>
                <a:ext uri="{FF2B5EF4-FFF2-40B4-BE49-F238E27FC236}">
                  <a16:creationId xmlns:a16="http://schemas.microsoft.com/office/drawing/2014/main" id="{927A092E-624D-743B-090F-91154FCCAEA8}"/>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7" name="Freeform 16">
              <a:extLst>
                <a:ext uri="{FF2B5EF4-FFF2-40B4-BE49-F238E27FC236}">
                  <a16:creationId xmlns:a16="http://schemas.microsoft.com/office/drawing/2014/main" id="{67B90546-E2FA-1261-A2AF-67D5A0219052}"/>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8" name="Freeform 18">
              <a:extLst>
                <a:ext uri="{FF2B5EF4-FFF2-40B4-BE49-F238E27FC236}">
                  <a16:creationId xmlns:a16="http://schemas.microsoft.com/office/drawing/2014/main" id="{6C8932E5-EE61-11FC-3834-1B899FFABBCF}"/>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9" name="Freeform 20">
              <a:extLst>
                <a:ext uri="{FF2B5EF4-FFF2-40B4-BE49-F238E27FC236}">
                  <a16:creationId xmlns:a16="http://schemas.microsoft.com/office/drawing/2014/main" id="{F7BFCDA6-6260-8C6B-A808-B03FF86DAD53}"/>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0" name="Freeform 22">
              <a:extLst>
                <a:ext uri="{FF2B5EF4-FFF2-40B4-BE49-F238E27FC236}">
                  <a16:creationId xmlns:a16="http://schemas.microsoft.com/office/drawing/2014/main" id="{510913F4-AAFD-421F-6FD6-6BC7A208939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1" name="Freeform 23">
              <a:extLst>
                <a:ext uri="{FF2B5EF4-FFF2-40B4-BE49-F238E27FC236}">
                  <a16:creationId xmlns:a16="http://schemas.microsoft.com/office/drawing/2014/main" id="{1D383B17-14F6-0B47-EE54-677577211ABE}"/>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2" name="Freeform 24">
              <a:extLst>
                <a:ext uri="{FF2B5EF4-FFF2-40B4-BE49-F238E27FC236}">
                  <a16:creationId xmlns:a16="http://schemas.microsoft.com/office/drawing/2014/main" id="{985657BF-2267-9FDC-B3BE-70E3DCCABBE2}"/>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3" name="Freeform 26">
              <a:extLst>
                <a:ext uri="{FF2B5EF4-FFF2-40B4-BE49-F238E27FC236}">
                  <a16:creationId xmlns:a16="http://schemas.microsoft.com/office/drawing/2014/main" id="{41AB30D3-6D4A-7A51-C9C1-88EB18E0381E}"/>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4" name="Freeform 27">
              <a:extLst>
                <a:ext uri="{FF2B5EF4-FFF2-40B4-BE49-F238E27FC236}">
                  <a16:creationId xmlns:a16="http://schemas.microsoft.com/office/drawing/2014/main" id="{BC676667-5B0A-40DF-ED1A-71E8F882BEDA}"/>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5" name="Freeform 29">
              <a:extLst>
                <a:ext uri="{FF2B5EF4-FFF2-40B4-BE49-F238E27FC236}">
                  <a16:creationId xmlns:a16="http://schemas.microsoft.com/office/drawing/2014/main" id="{819C6252-13D3-CB8F-0975-0D4FDB7E95BE}"/>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6" name="Freeform 31">
              <a:extLst>
                <a:ext uri="{FF2B5EF4-FFF2-40B4-BE49-F238E27FC236}">
                  <a16:creationId xmlns:a16="http://schemas.microsoft.com/office/drawing/2014/main" id="{9F37EC99-C2F4-9BEF-1998-00E0D692AC8F}"/>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7" name="Freeform 32">
              <a:extLst>
                <a:ext uri="{FF2B5EF4-FFF2-40B4-BE49-F238E27FC236}">
                  <a16:creationId xmlns:a16="http://schemas.microsoft.com/office/drawing/2014/main" id="{E88D86C0-4DD0-5763-F830-08AC5EF758E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8" name="Freeform 37">
              <a:extLst>
                <a:ext uri="{FF2B5EF4-FFF2-40B4-BE49-F238E27FC236}">
                  <a16:creationId xmlns:a16="http://schemas.microsoft.com/office/drawing/2014/main" id="{ED50CA54-29C7-08FB-8E54-B94AD5382F1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9" name="Freeform 23">
              <a:extLst>
                <a:ext uri="{FF2B5EF4-FFF2-40B4-BE49-F238E27FC236}">
                  <a16:creationId xmlns:a16="http://schemas.microsoft.com/office/drawing/2014/main" id="{F752F9D2-D49C-A2B8-5A35-263AF6D5CC7C}"/>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5" name="Google Shape;121;p15">
            <a:extLst>
              <a:ext uri="{FF2B5EF4-FFF2-40B4-BE49-F238E27FC236}">
                <a16:creationId xmlns:a16="http://schemas.microsoft.com/office/drawing/2014/main" id="{71A84E91-4B1C-74AB-5AFC-EFEB213B77EA}"/>
              </a:ext>
            </a:extLst>
          </p:cNvPr>
          <p:cNvSpPr txBox="1"/>
          <p:nvPr/>
        </p:nvSpPr>
        <p:spPr>
          <a:xfrm>
            <a:off x="4252455" y="2218346"/>
            <a:ext cx="7390195"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a:t>
            </a:r>
            <a:r>
              <a:rPr lang="en-GB" sz="2500" kern="100" dirty="0" err="1">
                <a:solidFill>
                  <a:schemeClr val="dk1"/>
                </a:solidFill>
                <a:latin typeface="Montserrat" panose="00000500000000000000" pitchFamily="2" charset="0"/>
                <a:ea typeface="Montserrat Medium"/>
                <a:cs typeface="Times New Roman" panose="02020603050405020304" pitchFamily="18" charset="0"/>
                <a:sym typeface="Montserrat Medium"/>
              </a:rPr>
              <a:t>ho</a:t>
            </a: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 supports you when you feel sad? What do they do they helps you to feel better?</a:t>
            </a:r>
          </a:p>
        </p:txBody>
      </p:sp>
      <p:grpSp>
        <p:nvGrpSpPr>
          <p:cNvPr id="10" name="Group 2"/>
          <p:cNvGrpSpPr/>
          <p:nvPr/>
        </p:nvGrpSpPr>
        <p:grpSpPr>
          <a:xfrm>
            <a:off x="5790252" y="3481421"/>
            <a:ext cx="4044573" cy="2802427"/>
            <a:chOff x="0" y="0"/>
            <a:chExt cx="5548592" cy="3926026"/>
          </a:xfrm>
        </p:grpSpPr>
        <p:grpSp>
          <p:nvGrpSpPr>
            <p:cNvPr id="11" name="Group 3"/>
            <p:cNvGrpSpPr/>
            <p:nvPr/>
          </p:nvGrpSpPr>
          <p:grpSpPr>
            <a:xfrm rot="-2597588">
              <a:off x="325621" y="1190365"/>
              <a:ext cx="974496" cy="1336452"/>
              <a:chOff x="0" y="0"/>
              <a:chExt cx="444500" cy="609600"/>
            </a:xfrm>
          </p:grpSpPr>
          <p:sp>
            <p:nvSpPr>
              <p:cNvPr id="64" name="Freeform 4"/>
              <p:cNvSpPr/>
              <p:nvPr/>
            </p:nvSpPr>
            <p:spPr>
              <a:xfrm>
                <a:off x="0" y="0"/>
                <a:ext cx="444500" cy="609600"/>
              </a:xfrm>
              <a:custGeom>
                <a:avLst/>
                <a:gdLst/>
                <a:ahLst/>
                <a:cxnLst/>
                <a:rect l="l" t="t" r="r" b="b"/>
                <a:pathLst>
                  <a:path w="444500" h="609600">
                    <a:moveTo>
                      <a:pt x="444500" y="402749"/>
                    </a:moveTo>
                    <a:cubicBezTo>
                      <a:pt x="444500" y="500619"/>
                      <a:pt x="344996" y="609600"/>
                      <a:pt x="222250" y="609600"/>
                    </a:cubicBezTo>
                    <a:cubicBezTo>
                      <a:pt x="99505" y="609600"/>
                      <a:pt x="0" y="500619"/>
                      <a:pt x="0" y="402749"/>
                    </a:cubicBezTo>
                    <a:cubicBezTo>
                      <a:pt x="0" y="139835"/>
                      <a:pt x="222250" y="0"/>
                      <a:pt x="222250" y="0"/>
                    </a:cubicBezTo>
                    <a:cubicBezTo>
                      <a:pt x="222250" y="0"/>
                      <a:pt x="444500" y="132745"/>
                      <a:pt x="444500" y="402749"/>
                    </a:cubicBezTo>
                    <a:close/>
                  </a:path>
                </a:pathLst>
              </a:custGeom>
              <a:solidFill>
                <a:srgbClr val="FFFFFF"/>
              </a:solidFill>
              <a:ln w="38100" cap="sq">
                <a:solidFill>
                  <a:srgbClr val="000000"/>
                </a:solidFill>
                <a:prstDash val="solid"/>
                <a:miter/>
              </a:ln>
            </p:spPr>
            <p:txBody>
              <a:bodyPr/>
              <a:lstStyle/>
              <a:p>
                <a:endParaRPr lang="en-GB"/>
              </a:p>
            </p:txBody>
          </p:sp>
          <p:sp>
            <p:nvSpPr>
              <p:cNvPr id="65" name="TextBox 5"/>
              <p:cNvSpPr txBox="1"/>
              <p:nvPr/>
            </p:nvSpPr>
            <p:spPr>
              <a:xfrm>
                <a:off x="0" y="152400"/>
                <a:ext cx="444500" cy="457200"/>
              </a:xfrm>
              <a:prstGeom prst="rect">
                <a:avLst/>
              </a:prstGeom>
            </p:spPr>
            <p:txBody>
              <a:bodyPr lIns="54504" tIns="54504" rIns="54504" bIns="54504" rtlCol="0" anchor="ctr"/>
              <a:lstStyle/>
              <a:p>
                <a:pPr algn="ctr">
                  <a:lnSpc>
                    <a:spcPts val="2659"/>
                  </a:lnSpc>
                </a:pPr>
                <a:endParaRPr/>
              </a:p>
            </p:txBody>
          </p:sp>
        </p:grpSp>
        <p:grpSp>
          <p:nvGrpSpPr>
            <p:cNvPr id="12" name="Group 6"/>
            <p:cNvGrpSpPr/>
            <p:nvPr/>
          </p:nvGrpSpPr>
          <p:grpSpPr>
            <a:xfrm>
              <a:off x="1234507" y="1906861"/>
              <a:ext cx="2019165" cy="2019165"/>
              <a:chOff x="0" y="0"/>
              <a:chExt cx="812800" cy="812800"/>
            </a:xfrm>
          </p:grpSpPr>
          <p:sp>
            <p:nvSpPr>
              <p:cNvPr id="62"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0000"/>
                </a:solidFill>
                <a:prstDash val="solid"/>
                <a:miter/>
              </a:ln>
            </p:spPr>
            <p:txBody>
              <a:bodyPr/>
              <a:lstStyle/>
              <a:p>
                <a:endParaRPr lang="en-GB"/>
              </a:p>
            </p:txBody>
          </p:sp>
          <p:sp>
            <p:nvSpPr>
              <p:cNvPr id="63"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9"/>
            <p:cNvGrpSpPr/>
            <p:nvPr/>
          </p:nvGrpSpPr>
          <p:grpSpPr>
            <a:xfrm>
              <a:off x="1705172" y="1472401"/>
              <a:ext cx="2019165" cy="2019165"/>
              <a:chOff x="0" y="0"/>
              <a:chExt cx="812800" cy="812800"/>
            </a:xfrm>
          </p:grpSpPr>
          <p:sp>
            <p:nvSpPr>
              <p:cNvPr id="6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0000"/>
                </a:solidFill>
                <a:prstDash val="solid"/>
                <a:miter/>
              </a:ln>
            </p:spPr>
            <p:txBody>
              <a:bodyPr/>
              <a:lstStyle/>
              <a:p>
                <a:endParaRPr lang="en-GB"/>
              </a:p>
            </p:txBody>
          </p:sp>
          <p:sp>
            <p:nvSpPr>
              <p:cNvPr id="6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2"/>
            <p:cNvGrpSpPr/>
            <p:nvPr/>
          </p:nvGrpSpPr>
          <p:grpSpPr>
            <a:xfrm>
              <a:off x="2244089" y="1906861"/>
              <a:ext cx="2019165" cy="2019165"/>
              <a:chOff x="0" y="0"/>
              <a:chExt cx="812800" cy="812800"/>
            </a:xfrm>
          </p:grpSpPr>
          <p:sp>
            <p:nvSpPr>
              <p:cNvPr id="5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0000"/>
                </a:solidFill>
                <a:prstDash val="solid"/>
                <a:miter/>
              </a:ln>
            </p:spPr>
            <p:txBody>
              <a:bodyPr/>
              <a:lstStyle/>
              <a:p>
                <a:endParaRPr lang="en-GB"/>
              </a:p>
            </p:txBody>
          </p:sp>
          <p:sp>
            <p:nvSpPr>
              <p:cNvPr id="59"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5"/>
            <p:cNvGrpSpPr/>
            <p:nvPr/>
          </p:nvGrpSpPr>
          <p:grpSpPr>
            <a:xfrm>
              <a:off x="1714665" y="1906861"/>
              <a:ext cx="2019165" cy="2019165"/>
              <a:chOff x="0" y="0"/>
              <a:chExt cx="812800" cy="812800"/>
            </a:xfrm>
          </p:grpSpPr>
          <p:sp>
            <p:nvSpPr>
              <p:cNvPr id="5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0000"/>
                </a:solidFill>
                <a:prstDash val="solid"/>
                <a:miter/>
              </a:ln>
            </p:spPr>
            <p:txBody>
              <a:bodyPr/>
              <a:lstStyle/>
              <a:p>
                <a:endParaRPr lang="en-GB"/>
              </a:p>
            </p:txBody>
          </p:sp>
          <p:sp>
            <p:nvSpPr>
              <p:cNvPr id="5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8"/>
            <p:cNvGrpSpPr/>
            <p:nvPr/>
          </p:nvGrpSpPr>
          <p:grpSpPr>
            <a:xfrm rot="-1308129">
              <a:off x="1138490" y="369872"/>
              <a:ext cx="974496" cy="1336452"/>
              <a:chOff x="0" y="0"/>
              <a:chExt cx="444500" cy="609600"/>
            </a:xfrm>
          </p:grpSpPr>
          <p:sp>
            <p:nvSpPr>
              <p:cNvPr id="54" name="Freeform 19"/>
              <p:cNvSpPr/>
              <p:nvPr/>
            </p:nvSpPr>
            <p:spPr>
              <a:xfrm>
                <a:off x="0" y="0"/>
                <a:ext cx="444500" cy="609600"/>
              </a:xfrm>
              <a:custGeom>
                <a:avLst/>
                <a:gdLst/>
                <a:ahLst/>
                <a:cxnLst/>
                <a:rect l="l" t="t" r="r" b="b"/>
                <a:pathLst>
                  <a:path w="444500" h="609600">
                    <a:moveTo>
                      <a:pt x="444500" y="402749"/>
                    </a:moveTo>
                    <a:cubicBezTo>
                      <a:pt x="444500" y="500619"/>
                      <a:pt x="344996" y="609600"/>
                      <a:pt x="222250" y="609600"/>
                    </a:cubicBezTo>
                    <a:cubicBezTo>
                      <a:pt x="99505" y="609600"/>
                      <a:pt x="0" y="500619"/>
                      <a:pt x="0" y="402749"/>
                    </a:cubicBezTo>
                    <a:cubicBezTo>
                      <a:pt x="0" y="139835"/>
                      <a:pt x="222250" y="0"/>
                      <a:pt x="222250" y="0"/>
                    </a:cubicBezTo>
                    <a:cubicBezTo>
                      <a:pt x="222250" y="0"/>
                      <a:pt x="444500" y="132745"/>
                      <a:pt x="444500" y="402749"/>
                    </a:cubicBezTo>
                    <a:close/>
                  </a:path>
                </a:pathLst>
              </a:custGeom>
              <a:solidFill>
                <a:srgbClr val="FFFFFF"/>
              </a:solidFill>
              <a:ln w="38100" cap="sq">
                <a:solidFill>
                  <a:srgbClr val="000000"/>
                </a:solidFill>
                <a:prstDash val="solid"/>
                <a:miter/>
              </a:ln>
            </p:spPr>
            <p:txBody>
              <a:bodyPr/>
              <a:lstStyle/>
              <a:p>
                <a:endParaRPr lang="en-GB"/>
              </a:p>
            </p:txBody>
          </p:sp>
          <p:sp>
            <p:nvSpPr>
              <p:cNvPr id="55" name="TextBox 20"/>
              <p:cNvSpPr txBox="1"/>
              <p:nvPr/>
            </p:nvSpPr>
            <p:spPr>
              <a:xfrm>
                <a:off x="0" y="152400"/>
                <a:ext cx="444500" cy="457200"/>
              </a:xfrm>
              <a:prstGeom prst="rect">
                <a:avLst/>
              </a:prstGeom>
            </p:spPr>
            <p:txBody>
              <a:bodyPr lIns="54504" tIns="54504" rIns="54504" bIns="54504" rtlCol="0" anchor="ctr"/>
              <a:lstStyle/>
              <a:p>
                <a:pPr algn="ctr">
                  <a:lnSpc>
                    <a:spcPts val="2659"/>
                  </a:lnSpc>
                </a:pPr>
                <a:endParaRPr/>
              </a:p>
            </p:txBody>
          </p:sp>
        </p:grpSp>
        <p:grpSp>
          <p:nvGrpSpPr>
            <p:cNvPr id="21" name="Group 21"/>
            <p:cNvGrpSpPr/>
            <p:nvPr/>
          </p:nvGrpSpPr>
          <p:grpSpPr>
            <a:xfrm rot="206142">
              <a:off x="2305832" y="27999"/>
              <a:ext cx="974496" cy="1336452"/>
              <a:chOff x="0" y="0"/>
              <a:chExt cx="444500" cy="609600"/>
            </a:xfrm>
          </p:grpSpPr>
          <p:sp>
            <p:nvSpPr>
              <p:cNvPr id="22" name="Freeform 22"/>
              <p:cNvSpPr/>
              <p:nvPr/>
            </p:nvSpPr>
            <p:spPr>
              <a:xfrm>
                <a:off x="0" y="0"/>
                <a:ext cx="444500" cy="609600"/>
              </a:xfrm>
              <a:custGeom>
                <a:avLst/>
                <a:gdLst/>
                <a:ahLst/>
                <a:cxnLst/>
                <a:rect l="l" t="t" r="r" b="b"/>
                <a:pathLst>
                  <a:path w="444500" h="609600">
                    <a:moveTo>
                      <a:pt x="444500" y="402749"/>
                    </a:moveTo>
                    <a:cubicBezTo>
                      <a:pt x="444500" y="500619"/>
                      <a:pt x="344996" y="609600"/>
                      <a:pt x="222250" y="609600"/>
                    </a:cubicBezTo>
                    <a:cubicBezTo>
                      <a:pt x="99505" y="609600"/>
                      <a:pt x="0" y="500619"/>
                      <a:pt x="0" y="402749"/>
                    </a:cubicBezTo>
                    <a:cubicBezTo>
                      <a:pt x="0" y="139835"/>
                      <a:pt x="222250" y="0"/>
                      <a:pt x="222250" y="0"/>
                    </a:cubicBezTo>
                    <a:cubicBezTo>
                      <a:pt x="222250" y="0"/>
                      <a:pt x="444500" y="132745"/>
                      <a:pt x="444500" y="402749"/>
                    </a:cubicBezTo>
                    <a:close/>
                  </a:path>
                </a:pathLst>
              </a:custGeom>
              <a:solidFill>
                <a:srgbClr val="FFFFFF"/>
              </a:solidFill>
              <a:ln w="38100" cap="sq">
                <a:solidFill>
                  <a:srgbClr val="000000"/>
                </a:solidFill>
                <a:prstDash val="solid"/>
                <a:miter/>
              </a:ln>
            </p:spPr>
            <p:txBody>
              <a:bodyPr/>
              <a:lstStyle/>
              <a:p>
                <a:endParaRPr lang="en-GB"/>
              </a:p>
            </p:txBody>
          </p:sp>
          <p:sp>
            <p:nvSpPr>
              <p:cNvPr id="23" name="TextBox 23"/>
              <p:cNvSpPr txBox="1"/>
              <p:nvPr/>
            </p:nvSpPr>
            <p:spPr>
              <a:xfrm>
                <a:off x="0" y="152400"/>
                <a:ext cx="444500" cy="457200"/>
              </a:xfrm>
              <a:prstGeom prst="rect">
                <a:avLst/>
              </a:prstGeom>
            </p:spPr>
            <p:txBody>
              <a:bodyPr lIns="54504" tIns="54504" rIns="54504" bIns="54504" rtlCol="0" anchor="ctr"/>
              <a:lstStyle/>
              <a:p>
                <a:pPr algn="ctr">
                  <a:lnSpc>
                    <a:spcPts val="2659"/>
                  </a:lnSpc>
                </a:pPr>
                <a:endParaRPr/>
              </a:p>
            </p:txBody>
          </p:sp>
        </p:grpSp>
        <p:grpSp>
          <p:nvGrpSpPr>
            <p:cNvPr id="24" name="Group 24"/>
            <p:cNvGrpSpPr/>
            <p:nvPr/>
          </p:nvGrpSpPr>
          <p:grpSpPr>
            <a:xfrm rot="1585131">
              <a:off x="3533583" y="455932"/>
              <a:ext cx="974496" cy="1336452"/>
              <a:chOff x="0" y="0"/>
              <a:chExt cx="444500" cy="609600"/>
            </a:xfrm>
          </p:grpSpPr>
          <p:sp>
            <p:nvSpPr>
              <p:cNvPr id="25" name="Freeform 25"/>
              <p:cNvSpPr/>
              <p:nvPr/>
            </p:nvSpPr>
            <p:spPr>
              <a:xfrm>
                <a:off x="0" y="0"/>
                <a:ext cx="444500" cy="609600"/>
              </a:xfrm>
              <a:custGeom>
                <a:avLst/>
                <a:gdLst/>
                <a:ahLst/>
                <a:cxnLst/>
                <a:rect l="l" t="t" r="r" b="b"/>
                <a:pathLst>
                  <a:path w="444500" h="609600">
                    <a:moveTo>
                      <a:pt x="444500" y="402749"/>
                    </a:moveTo>
                    <a:cubicBezTo>
                      <a:pt x="444500" y="500619"/>
                      <a:pt x="344996" y="609600"/>
                      <a:pt x="222250" y="609600"/>
                    </a:cubicBezTo>
                    <a:cubicBezTo>
                      <a:pt x="99505" y="609600"/>
                      <a:pt x="0" y="500619"/>
                      <a:pt x="0" y="402749"/>
                    </a:cubicBezTo>
                    <a:cubicBezTo>
                      <a:pt x="0" y="139835"/>
                      <a:pt x="222250" y="0"/>
                      <a:pt x="222250" y="0"/>
                    </a:cubicBezTo>
                    <a:cubicBezTo>
                      <a:pt x="222250" y="0"/>
                      <a:pt x="444500" y="132745"/>
                      <a:pt x="444500" y="402749"/>
                    </a:cubicBezTo>
                    <a:close/>
                  </a:path>
                </a:pathLst>
              </a:custGeom>
              <a:solidFill>
                <a:srgbClr val="FFFFFF"/>
              </a:solidFill>
              <a:ln w="38100" cap="sq">
                <a:solidFill>
                  <a:srgbClr val="000000"/>
                </a:solidFill>
                <a:prstDash val="solid"/>
                <a:miter/>
              </a:ln>
            </p:spPr>
            <p:txBody>
              <a:bodyPr/>
              <a:lstStyle/>
              <a:p>
                <a:endParaRPr lang="en-GB"/>
              </a:p>
            </p:txBody>
          </p:sp>
          <p:sp>
            <p:nvSpPr>
              <p:cNvPr id="26" name="TextBox 26"/>
              <p:cNvSpPr txBox="1"/>
              <p:nvPr/>
            </p:nvSpPr>
            <p:spPr>
              <a:xfrm>
                <a:off x="0" y="152400"/>
                <a:ext cx="444500" cy="457200"/>
              </a:xfrm>
              <a:prstGeom prst="rect">
                <a:avLst/>
              </a:prstGeom>
            </p:spPr>
            <p:txBody>
              <a:bodyPr lIns="54504" tIns="54504" rIns="54504" bIns="54504" rtlCol="0" anchor="ctr"/>
              <a:lstStyle/>
              <a:p>
                <a:pPr algn="ctr">
                  <a:lnSpc>
                    <a:spcPts val="2659"/>
                  </a:lnSpc>
                </a:pPr>
                <a:endParaRPr/>
              </a:p>
            </p:txBody>
          </p:sp>
        </p:grpSp>
        <p:grpSp>
          <p:nvGrpSpPr>
            <p:cNvPr id="27" name="Group 27"/>
            <p:cNvGrpSpPr/>
            <p:nvPr/>
          </p:nvGrpSpPr>
          <p:grpSpPr>
            <a:xfrm rot="2260872">
              <a:off x="4267259" y="1271163"/>
              <a:ext cx="974496" cy="1336452"/>
              <a:chOff x="0" y="0"/>
              <a:chExt cx="444500" cy="609600"/>
            </a:xfrm>
          </p:grpSpPr>
          <p:sp>
            <p:nvSpPr>
              <p:cNvPr id="28" name="Freeform 28"/>
              <p:cNvSpPr/>
              <p:nvPr/>
            </p:nvSpPr>
            <p:spPr>
              <a:xfrm>
                <a:off x="0" y="0"/>
                <a:ext cx="444500" cy="609600"/>
              </a:xfrm>
              <a:custGeom>
                <a:avLst/>
                <a:gdLst/>
                <a:ahLst/>
                <a:cxnLst/>
                <a:rect l="l" t="t" r="r" b="b"/>
                <a:pathLst>
                  <a:path w="444500" h="609600">
                    <a:moveTo>
                      <a:pt x="444500" y="402749"/>
                    </a:moveTo>
                    <a:cubicBezTo>
                      <a:pt x="444500" y="500619"/>
                      <a:pt x="344996" y="609600"/>
                      <a:pt x="222250" y="609600"/>
                    </a:cubicBezTo>
                    <a:cubicBezTo>
                      <a:pt x="99505" y="609600"/>
                      <a:pt x="0" y="500619"/>
                      <a:pt x="0" y="402749"/>
                    </a:cubicBezTo>
                    <a:cubicBezTo>
                      <a:pt x="0" y="139835"/>
                      <a:pt x="222250" y="0"/>
                      <a:pt x="222250" y="0"/>
                    </a:cubicBezTo>
                    <a:cubicBezTo>
                      <a:pt x="222250" y="0"/>
                      <a:pt x="444500" y="132745"/>
                      <a:pt x="444500" y="402749"/>
                    </a:cubicBezTo>
                    <a:close/>
                  </a:path>
                </a:pathLst>
              </a:custGeom>
              <a:solidFill>
                <a:srgbClr val="FFFFFF"/>
              </a:solidFill>
              <a:ln w="38100" cap="sq">
                <a:solidFill>
                  <a:srgbClr val="000000"/>
                </a:solidFill>
                <a:prstDash val="solid"/>
                <a:miter/>
              </a:ln>
            </p:spPr>
            <p:txBody>
              <a:bodyPr/>
              <a:lstStyle/>
              <a:p>
                <a:endParaRPr lang="en-GB"/>
              </a:p>
            </p:txBody>
          </p:sp>
          <p:sp>
            <p:nvSpPr>
              <p:cNvPr id="29" name="TextBox 29"/>
              <p:cNvSpPr txBox="1"/>
              <p:nvPr/>
            </p:nvSpPr>
            <p:spPr>
              <a:xfrm>
                <a:off x="0" y="152400"/>
                <a:ext cx="444500" cy="457200"/>
              </a:xfrm>
              <a:prstGeom prst="rect">
                <a:avLst/>
              </a:prstGeom>
            </p:spPr>
            <p:txBody>
              <a:bodyPr lIns="54504" tIns="54504" rIns="54504" bIns="54504" rtlCol="0" anchor="ctr"/>
              <a:lstStyle/>
              <a:p>
                <a:pPr algn="ctr">
                  <a:lnSpc>
                    <a:spcPts val="2659"/>
                  </a:lnSpc>
                </a:pPr>
                <a:endParaRPr/>
              </a:p>
            </p:txBody>
          </p:sp>
        </p:grpSp>
        <p:grpSp>
          <p:nvGrpSpPr>
            <p:cNvPr id="30" name="Group 30"/>
            <p:cNvGrpSpPr/>
            <p:nvPr/>
          </p:nvGrpSpPr>
          <p:grpSpPr>
            <a:xfrm>
              <a:off x="1573813" y="1631129"/>
              <a:ext cx="2294733" cy="2256525"/>
              <a:chOff x="0" y="0"/>
              <a:chExt cx="826563" cy="812800"/>
            </a:xfrm>
          </p:grpSpPr>
          <p:sp>
            <p:nvSpPr>
              <p:cNvPr id="31" name="Freeform 31"/>
              <p:cNvSpPr/>
              <p:nvPr/>
            </p:nvSpPr>
            <p:spPr>
              <a:xfrm>
                <a:off x="0" y="0"/>
                <a:ext cx="826563" cy="812800"/>
              </a:xfrm>
              <a:custGeom>
                <a:avLst/>
                <a:gdLst/>
                <a:ahLst/>
                <a:cxnLst/>
                <a:rect l="l" t="t" r="r" b="b"/>
                <a:pathLst>
                  <a:path w="826563" h="812800">
                    <a:moveTo>
                      <a:pt x="413281" y="0"/>
                    </a:moveTo>
                    <a:cubicBezTo>
                      <a:pt x="185032" y="0"/>
                      <a:pt x="0" y="181951"/>
                      <a:pt x="0" y="406400"/>
                    </a:cubicBezTo>
                    <a:cubicBezTo>
                      <a:pt x="0" y="630849"/>
                      <a:pt x="185032" y="812800"/>
                      <a:pt x="413281" y="812800"/>
                    </a:cubicBezTo>
                    <a:cubicBezTo>
                      <a:pt x="641530" y="812800"/>
                      <a:pt x="826563" y="630849"/>
                      <a:pt x="826563" y="406400"/>
                    </a:cubicBezTo>
                    <a:cubicBezTo>
                      <a:pt x="826563" y="181951"/>
                      <a:pt x="641530" y="0"/>
                      <a:pt x="413281" y="0"/>
                    </a:cubicBezTo>
                    <a:close/>
                  </a:path>
                </a:pathLst>
              </a:custGeom>
              <a:solidFill>
                <a:srgbClr val="FFFFFF"/>
              </a:solidFill>
              <a:ln cap="sq">
                <a:noFill/>
                <a:prstDash val="solid"/>
                <a:miter/>
              </a:ln>
            </p:spPr>
            <p:txBody>
              <a:bodyPr/>
              <a:lstStyle/>
              <a:p>
                <a:endParaRPr lang="en-GB"/>
              </a:p>
            </p:txBody>
          </p:sp>
          <p:sp>
            <p:nvSpPr>
              <p:cNvPr id="32" name="TextBox 32"/>
              <p:cNvSpPr txBox="1"/>
              <p:nvPr/>
            </p:nvSpPr>
            <p:spPr>
              <a:xfrm>
                <a:off x="77490" y="38100"/>
                <a:ext cx="671582" cy="69850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722308" y="2025838"/>
              <a:ext cx="264798" cy="260389"/>
              <a:chOff x="0" y="0"/>
              <a:chExt cx="826563" cy="812800"/>
            </a:xfrm>
          </p:grpSpPr>
          <p:sp>
            <p:nvSpPr>
              <p:cNvPr id="34" name="Freeform 34"/>
              <p:cNvSpPr/>
              <p:nvPr/>
            </p:nvSpPr>
            <p:spPr>
              <a:xfrm>
                <a:off x="0" y="0"/>
                <a:ext cx="826563" cy="812800"/>
              </a:xfrm>
              <a:custGeom>
                <a:avLst/>
                <a:gdLst/>
                <a:ahLst/>
                <a:cxnLst/>
                <a:rect l="l" t="t" r="r" b="b"/>
                <a:pathLst>
                  <a:path w="826563" h="812800">
                    <a:moveTo>
                      <a:pt x="413281" y="0"/>
                    </a:moveTo>
                    <a:cubicBezTo>
                      <a:pt x="185032" y="0"/>
                      <a:pt x="0" y="181951"/>
                      <a:pt x="0" y="406400"/>
                    </a:cubicBezTo>
                    <a:cubicBezTo>
                      <a:pt x="0" y="630849"/>
                      <a:pt x="185032" y="812800"/>
                      <a:pt x="413281" y="812800"/>
                    </a:cubicBezTo>
                    <a:cubicBezTo>
                      <a:pt x="641530" y="812800"/>
                      <a:pt x="826563" y="630849"/>
                      <a:pt x="826563" y="406400"/>
                    </a:cubicBezTo>
                    <a:cubicBezTo>
                      <a:pt x="826563" y="181951"/>
                      <a:pt x="641530" y="0"/>
                      <a:pt x="413281" y="0"/>
                    </a:cubicBezTo>
                    <a:close/>
                  </a:path>
                </a:pathLst>
              </a:custGeom>
              <a:solidFill>
                <a:srgbClr val="FFFFFF"/>
              </a:solidFill>
              <a:ln cap="sq">
                <a:noFill/>
                <a:prstDash val="solid"/>
                <a:miter/>
              </a:ln>
            </p:spPr>
            <p:txBody>
              <a:bodyPr/>
              <a:lstStyle/>
              <a:p>
                <a:endParaRPr lang="en-GB"/>
              </a:p>
            </p:txBody>
          </p:sp>
          <p:sp>
            <p:nvSpPr>
              <p:cNvPr id="35" name="TextBox 35"/>
              <p:cNvSpPr txBox="1"/>
              <p:nvPr/>
            </p:nvSpPr>
            <p:spPr>
              <a:xfrm>
                <a:off x="77490" y="38100"/>
                <a:ext cx="671582" cy="69850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3300528" y="1895644"/>
              <a:ext cx="264798" cy="260389"/>
              <a:chOff x="0" y="0"/>
              <a:chExt cx="826563" cy="812800"/>
            </a:xfrm>
          </p:grpSpPr>
          <p:sp>
            <p:nvSpPr>
              <p:cNvPr id="37" name="Freeform 37"/>
              <p:cNvSpPr/>
              <p:nvPr/>
            </p:nvSpPr>
            <p:spPr>
              <a:xfrm>
                <a:off x="0" y="0"/>
                <a:ext cx="826563" cy="812800"/>
              </a:xfrm>
              <a:custGeom>
                <a:avLst/>
                <a:gdLst/>
                <a:ahLst/>
                <a:cxnLst/>
                <a:rect l="l" t="t" r="r" b="b"/>
                <a:pathLst>
                  <a:path w="826563" h="812800">
                    <a:moveTo>
                      <a:pt x="413281" y="0"/>
                    </a:moveTo>
                    <a:cubicBezTo>
                      <a:pt x="185032" y="0"/>
                      <a:pt x="0" y="181951"/>
                      <a:pt x="0" y="406400"/>
                    </a:cubicBezTo>
                    <a:cubicBezTo>
                      <a:pt x="0" y="630849"/>
                      <a:pt x="185032" y="812800"/>
                      <a:pt x="413281" y="812800"/>
                    </a:cubicBezTo>
                    <a:cubicBezTo>
                      <a:pt x="641530" y="812800"/>
                      <a:pt x="826563" y="630849"/>
                      <a:pt x="826563" y="406400"/>
                    </a:cubicBezTo>
                    <a:cubicBezTo>
                      <a:pt x="826563" y="181951"/>
                      <a:pt x="641530" y="0"/>
                      <a:pt x="413281" y="0"/>
                    </a:cubicBezTo>
                    <a:close/>
                  </a:path>
                </a:pathLst>
              </a:custGeom>
              <a:solidFill>
                <a:srgbClr val="FFFFFF"/>
              </a:solidFill>
              <a:ln cap="sq">
                <a:noFill/>
                <a:prstDash val="solid"/>
                <a:miter/>
              </a:ln>
            </p:spPr>
            <p:txBody>
              <a:bodyPr/>
              <a:lstStyle/>
              <a:p>
                <a:endParaRPr lang="en-GB"/>
              </a:p>
            </p:txBody>
          </p:sp>
          <p:sp>
            <p:nvSpPr>
              <p:cNvPr id="38" name="TextBox 38"/>
              <p:cNvSpPr txBox="1"/>
              <p:nvPr/>
            </p:nvSpPr>
            <p:spPr>
              <a:xfrm>
                <a:off x="77490" y="38100"/>
                <a:ext cx="671582" cy="69850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2933083" y="3620579"/>
              <a:ext cx="264798" cy="260389"/>
              <a:chOff x="0" y="0"/>
              <a:chExt cx="826563" cy="812800"/>
            </a:xfrm>
          </p:grpSpPr>
          <p:sp>
            <p:nvSpPr>
              <p:cNvPr id="40" name="Freeform 40"/>
              <p:cNvSpPr/>
              <p:nvPr/>
            </p:nvSpPr>
            <p:spPr>
              <a:xfrm>
                <a:off x="0" y="0"/>
                <a:ext cx="826563" cy="812800"/>
              </a:xfrm>
              <a:custGeom>
                <a:avLst/>
                <a:gdLst/>
                <a:ahLst/>
                <a:cxnLst/>
                <a:rect l="l" t="t" r="r" b="b"/>
                <a:pathLst>
                  <a:path w="826563" h="812800">
                    <a:moveTo>
                      <a:pt x="413281" y="0"/>
                    </a:moveTo>
                    <a:cubicBezTo>
                      <a:pt x="185032" y="0"/>
                      <a:pt x="0" y="181951"/>
                      <a:pt x="0" y="406400"/>
                    </a:cubicBezTo>
                    <a:cubicBezTo>
                      <a:pt x="0" y="630849"/>
                      <a:pt x="185032" y="812800"/>
                      <a:pt x="413281" y="812800"/>
                    </a:cubicBezTo>
                    <a:cubicBezTo>
                      <a:pt x="641530" y="812800"/>
                      <a:pt x="826563" y="630849"/>
                      <a:pt x="826563" y="406400"/>
                    </a:cubicBezTo>
                    <a:cubicBezTo>
                      <a:pt x="826563" y="181951"/>
                      <a:pt x="641530" y="0"/>
                      <a:pt x="413281" y="0"/>
                    </a:cubicBezTo>
                    <a:close/>
                  </a:path>
                </a:pathLst>
              </a:custGeom>
              <a:solidFill>
                <a:srgbClr val="FFFFFF"/>
              </a:solidFill>
              <a:ln cap="sq">
                <a:noFill/>
                <a:prstDash val="solid"/>
                <a:miter/>
              </a:ln>
            </p:spPr>
            <p:txBody>
              <a:bodyPr/>
              <a:lstStyle/>
              <a:p>
                <a:endParaRPr lang="en-GB"/>
              </a:p>
            </p:txBody>
          </p:sp>
          <p:sp>
            <p:nvSpPr>
              <p:cNvPr id="41" name="TextBox 41"/>
              <p:cNvSpPr txBox="1"/>
              <p:nvPr/>
            </p:nvSpPr>
            <p:spPr>
              <a:xfrm>
                <a:off x="77490" y="38100"/>
                <a:ext cx="671582" cy="698500"/>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3154756" y="3620579"/>
              <a:ext cx="264798" cy="260389"/>
              <a:chOff x="0" y="0"/>
              <a:chExt cx="826563" cy="812800"/>
            </a:xfrm>
          </p:grpSpPr>
          <p:sp>
            <p:nvSpPr>
              <p:cNvPr id="43" name="Freeform 43"/>
              <p:cNvSpPr/>
              <p:nvPr/>
            </p:nvSpPr>
            <p:spPr>
              <a:xfrm>
                <a:off x="0" y="0"/>
                <a:ext cx="826563" cy="812800"/>
              </a:xfrm>
              <a:custGeom>
                <a:avLst/>
                <a:gdLst/>
                <a:ahLst/>
                <a:cxnLst/>
                <a:rect l="l" t="t" r="r" b="b"/>
                <a:pathLst>
                  <a:path w="826563" h="812800">
                    <a:moveTo>
                      <a:pt x="413281" y="0"/>
                    </a:moveTo>
                    <a:cubicBezTo>
                      <a:pt x="185032" y="0"/>
                      <a:pt x="0" y="181951"/>
                      <a:pt x="0" y="406400"/>
                    </a:cubicBezTo>
                    <a:cubicBezTo>
                      <a:pt x="0" y="630849"/>
                      <a:pt x="185032" y="812800"/>
                      <a:pt x="413281" y="812800"/>
                    </a:cubicBezTo>
                    <a:cubicBezTo>
                      <a:pt x="641530" y="812800"/>
                      <a:pt x="826563" y="630849"/>
                      <a:pt x="826563" y="406400"/>
                    </a:cubicBezTo>
                    <a:cubicBezTo>
                      <a:pt x="826563" y="181951"/>
                      <a:pt x="641530" y="0"/>
                      <a:pt x="413281" y="0"/>
                    </a:cubicBezTo>
                    <a:close/>
                  </a:path>
                </a:pathLst>
              </a:custGeom>
              <a:solidFill>
                <a:srgbClr val="FFFFFF"/>
              </a:solidFill>
              <a:ln cap="sq">
                <a:noFill/>
                <a:prstDash val="solid"/>
                <a:miter/>
              </a:ln>
            </p:spPr>
            <p:txBody>
              <a:bodyPr/>
              <a:lstStyle/>
              <a:p>
                <a:endParaRPr lang="en-GB"/>
              </a:p>
            </p:txBody>
          </p:sp>
          <p:sp>
            <p:nvSpPr>
              <p:cNvPr id="20" name="TextBox 44"/>
              <p:cNvSpPr txBox="1"/>
              <p:nvPr/>
            </p:nvSpPr>
            <p:spPr>
              <a:xfrm>
                <a:off x="77490" y="38100"/>
                <a:ext cx="671582" cy="6985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a:off x="2081202" y="3441309"/>
              <a:ext cx="447103" cy="439659"/>
              <a:chOff x="0" y="0"/>
              <a:chExt cx="826563" cy="812800"/>
            </a:xfrm>
          </p:grpSpPr>
          <p:sp>
            <p:nvSpPr>
              <p:cNvPr id="46" name="Freeform 46"/>
              <p:cNvSpPr/>
              <p:nvPr/>
            </p:nvSpPr>
            <p:spPr>
              <a:xfrm>
                <a:off x="0" y="0"/>
                <a:ext cx="826563" cy="812800"/>
              </a:xfrm>
              <a:custGeom>
                <a:avLst/>
                <a:gdLst/>
                <a:ahLst/>
                <a:cxnLst/>
                <a:rect l="l" t="t" r="r" b="b"/>
                <a:pathLst>
                  <a:path w="826563" h="812800">
                    <a:moveTo>
                      <a:pt x="413281" y="0"/>
                    </a:moveTo>
                    <a:cubicBezTo>
                      <a:pt x="185032" y="0"/>
                      <a:pt x="0" y="181951"/>
                      <a:pt x="0" y="406400"/>
                    </a:cubicBezTo>
                    <a:cubicBezTo>
                      <a:pt x="0" y="630849"/>
                      <a:pt x="185032" y="812800"/>
                      <a:pt x="413281" y="812800"/>
                    </a:cubicBezTo>
                    <a:cubicBezTo>
                      <a:pt x="641530" y="812800"/>
                      <a:pt x="826563" y="630849"/>
                      <a:pt x="826563" y="406400"/>
                    </a:cubicBezTo>
                    <a:cubicBezTo>
                      <a:pt x="826563" y="181951"/>
                      <a:pt x="641530" y="0"/>
                      <a:pt x="413281" y="0"/>
                    </a:cubicBezTo>
                    <a:close/>
                  </a:path>
                </a:pathLst>
              </a:custGeom>
              <a:solidFill>
                <a:srgbClr val="FFFFFF"/>
              </a:solidFill>
              <a:ln cap="sq">
                <a:noFill/>
                <a:prstDash val="solid"/>
                <a:miter/>
              </a:ln>
            </p:spPr>
            <p:txBody>
              <a:bodyPr/>
              <a:lstStyle/>
              <a:p>
                <a:endParaRPr lang="en-GB"/>
              </a:p>
            </p:txBody>
          </p:sp>
          <p:sp>
            <p:nvSpPr>
              <p:cNvPr id="47" name="TextBox 47"/>
              <p:cNvSpPr txBox="1"/>
              <p:nvPr/>
            </p:nvSpPr>
            <p:spPr>
              <a:xfrm>
                <a:off x="77490" y="38100"/>
                <a:ext cx="671582" cy="69850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2304753" y="3620579"/>
              <a:ext cx="264798" cy="260389"/>
              <a:chOff x="0" y="0"/>
              <a:chExt cx="826563" cy="812800"/>
            </a:xfrm>
          </p:grpSpPr>
          <p:sp>
            <p:nvSpPr>
              <p:cNvPr id="49" name="Freeform 49"/>
              <p:cNvSpPr/>
              <p:nvPr/>
            </p:nvSpPr>
            <p:spPr>
              <a:xfrm>
                <a:off x="0" y="0"/>
                <a:ext cx="826563" cy="812800"/>
              </a:xfrm>
              <a:custGeom>
                <a:avLst/>
                <a:gdLst/>
                <a:ahLst/>
                <a:cxnLst/>
                <a:rect l="l" t="t" r="r" b="b"/>
                <a:pathLst>
                  <a:path w="826563" h="812800">
                    <a:moveTo>
                      <a:pt x="413281" y="0"/>
                    </a:moveTo>
                    <a:cubicBezTo>
                      <a:pt x="185032" y="0"/>
                      <a:pt x="0" y="181951"/>
                      <a:pt x="0" y="406400"/>
                    </a:cubicBezTo>
                    <a:cubicBezTo>
                      <a:pt x="0" y="630849"/>
                      <a:pt x="185032" y="812800"/>
                      <a:pt x="413281" y="812800"/>
                    </a:cubicBezTo>
                    <a:cubicBezTo>
                      <a:pt x="641530" y="812800"/>
                      <a:pt x="826563" y="630849"/>
                      <a:pt x="826563" y="406400"/>
                    </a:cubicBezTo>
                    <a:cubicBezTo>
                      <a:pt x="826563" y="181951"/>
                      <a:pt x="641530" y="0"/>
                      <a:pt x="413281" y="0"/>
                    </a:cubicBezTo>
                    <a:close/>
                  </a:path>
                </a:pathLst>
              </a:custGeom>
              <a:solidFill>
                <a:srgbClr val="FFFFFF"/>
              </a:solidFill>
              <a:ln cap="sq">
                <a:noFill/>
                <a:prstDash val="solid"/>
                <a:miter/>
              </a:ln>
            </p:spPr>
            <p:txBody>
              <a:bodyPr/>
              <a:lstStyle/>
              <a:p>
                <a:endParaRPr lang="en-GB"/>
              </a:p>
            </p:txBody>
          </p:sp>
          <p:sp>
            <p:nvSpPr>
              <p:cNvPr id="50" name="TextBox 50"/>
              <p:cNvSpPr txBox="1"/>
              <p:nvPr/>
            </p:nvSpPr>
            <p:spPr>
              <a:xfrm>
                <a:off x="77490" y="38100"/>
                <a:ext cx="671582" cy="698500"/>
              </a:xfrm>
              <a:prstGeom prst="rect">
                <a:avLst/>
              </a:prstGeom>
            </p:spPr>
            <p:txBody>
              <a:bodyPr lIns="50800" tIns="50800" rIns="50800" bIns="50800" rtlCol="0" anchor="ctr"/>
              <a:lstStyle/>
              <a:p>
                <a:pPr algn="ctr">
                  <a:lnSpc>
                    <a:spcPts val="2659"/>
                  </a:lnSpc>
                </a:pPr>
                <a:endParaRPr/>
              </a:p>
            </p:txBody>
          </p:sp>
        </p:grpSp>
        <p:grpSp>
          <p:nvGrpSpPr>
            <p:cNvPr id="51" name="Group 51"/>
            <p:cNvGrpSpPr/>
            <p:nvPr/>
          </p:nvGrpSpPr>
          <p:grpSpPr>
            <a:xfrm>
              <a:off x="1891910" y="2595455"/>
              <a:ext cx="1695526" cy="1224650"/>
              <a:chOff x="0" y="0"/>
              <a:chExt cx="636135" cy="459470"/>
            </a:xfrm>
          </p:grpSpPr>
          <p:sp>
            <p:nvSpPr>
              <p:cNvPr id="52" name="Freeform 52"/>
              <p:cNvSpPr/>
              <p:nvPr/>
            </p:nvSpPr>
            <p:spPr>
              <a:xfrm>
                <a:off x="0" y="0"/>
                <a:ext cx="636135" cy="459470"/>
              </a:xfrm>
              <a:custGeom>
                <a:avLst/>
                <a:gdLst/>
                <a:ahLst/>
                <a:cxnLst/>
                <a:rect l="l" t="t" r="r" b="b"/>
                <a:pathLst>
                  <a:path w="636135" h="459470">
                    <a:moveTo>
                      <a:pt x="0" y="0"/>
                    </a:moveTo>
                    <a:lnTo>
                      <a:pt x="636135" y="0"/>
                    </a:lnTo>
                    <a:lnTo>
                      <a:pt x="636135" y="459470"/>
                    </a:lnTo>
                    <a:lnTo>
                      <a:pt x="0" y="459470"/>
                    </a:lnTo>
                    <a:close/>
                  </a:path>
                </a:pathLst>
              </a:custGeom>
              <a:solidFill>
                <a:srgbClr val="FFFFFF"/>
              </a:solidFill>
            </p:spPr>
            <p:txBody>
              <a:bodyPr/>
              <a:lstStyle/>
              <a:p>
                <a:endParaRPr lang="en-GB"/>
              </a:p>
            </p:txBody>
          </p:sp>
          <p:sp>
            <p:nvSpPr>
              <p:cNvPr id="53" name="TextBox 53"/>
              <p:cNvSpPr txBox="1"/>
              <p:nvPr/>
            </p:nvSpPr>
            <p:spPr>
              <a:xfrm>
                <a:off x="0" y="-38100"/>
                <a:ext cx="636135" cy="497570"/>
              </a:xfrm>
              <a:prstGeom prst="rect">
                <a:avLst/>
              </a:prstGeom>
            </p:spPr>
            <p:txBody>
              <a:bodyPr lIns="54504" tIns="54504" rIns="54504" bIns="54504" rtlCol="0" anchor="ctr"/>
              <a:lstStyle/>
              <a:p>
                <a:pPr algn="ctr">
                  <a:lnSpc>
                    <a:spcPts val="2853"/>
                  </a:lnSpc>
                </a:pPr>
                <a:endParaRPr/>
              </a:p>
            </p:txBody>
          </p:sp>
        </p:grpSp>
      </p:grpSp>
      <p:sp>
        <p:nvSpPr>
          <p:cNvPr id="66" name="TextBox 65">
            <a:extLst>
              <a:ext uri="{FF2B5EF4-FFF2-40B4-BE49-F238E27FC236}">
                <a16:creationId xmlns:a16="http://schemas.microsoft.com/office/drawing/2014/main" id="{D25CF37B-319D-7EED-B983-C9239D83F5CD}"/>
              </a:ext>
            </a:extLst>
          </p:cNvPr>
          <p:cNvSpPr txBox="1"/>
          <p:nvPr/>
        </p:nvSpPr>
        <p:spPr>
          <a:xfrm>
            <a:off x="5394881" y="3896671"/>
            <a:ext cx="895549" cy="584775"/>
          </a:xfrm>
          <a:prstGeom prst="rect">
            <a:avLst/>
          </a:prstGeom>
          <a:noFill/>
        </p:spPr>
        <p:txBody>
          <a:bodyPr wrap="square" rtlCol="0">
            <a:spAutoFit/>
          </a:bodyPr>
          <a:lstStyle/>
          <a:p>
            <a:pPr algn="ctr"/>
            <a:r>
              <a:rPr lang="en-GB" sz="1600" dirty="0"/>
              <a:t>My sister</a:t>
            </a:r>
          </a:p>
        </p:txBody>
      </p:sp>
      <p:sp>
        <p:nvSpPr>
          <p:cNvPr id="67" name="TextBox 66">
            <a:extLst>
              <a:ext uri="{FF2B5EF4-FFF2-40B4-BE49-F238E27FC236}">
                <a16:creationId xmlns:a16="http://schemas.microsoft.com/office/drawing/2014/main" id="{73FBF25B-455F-6759-8B77-5444D9ACD31B}"/>
              </a:ext>
            </a:extLst>
          </p:cNvPr>
          <p:cNvSpPr txBox="1"/>
          <p:nvPr/>
        </p:nvSpPr>
        <p:spPr>
          <a:xfrm>
            <a:off x="6096000" y="4561162"/>
            <a:ext cx="720982" cy="646331"/>
          </a:xfrm>
          <a:prstGeom prst="rect">
            <a:avLst/>
          </a:prstGeom>
          <a:noFill/>
        </p:spPr>
        <p:txBody>
          <a:bodyPr wrap="square" rtlCol="0">
            <a:spAutoFit/>
          </a:bodyPr>
          <a:lstStyle/>
          <a:p>
            <a:pPr algn="ctr"/>
            <a:r>
              <a:rPr lang="en-GB" sz="1200" dirty="0"/>
              <a:t>Makes me laugh</a:t>
            </a:r>
          </a:p>
        </p:txBody>
      </p:sp>
      <p:grpSp>
        <p:nvGrpSpPr>
          <p:cNvPr id="81" name="Group 80">
            <a:extLst>
              <a:ext uri="{FF2B5EF4-FFF2-40B4-BE49-F238E27FC236}">
                <a16:creationId xmlns:a16="http://schemas.microsoft.com/office/drawing/2014/main" id="{292D8809-1AD7-8F0B-E908-83B737B9376F}"/>
              </a:ext>
            </a:extLst>
          </p:cNvPr>
          <p:cNvGrpSpPr/>
          <p:nvPr/>
        </p:nvGrpSpPr>
        <p:grpSpPr>
          <a:xfrm>
            <a:off x="7672353" y="5032562"/>
            <a:ext cx="372960" cy="831528"/>
            <a:chOff x="7672353" y="5032562"/>
            <a:chExt cx="372960" cy="831528"/>
          </a:xfrm>
        </p:grpSpPr>
        <mc:AlternateContent xmlns:mc="http://schemas.openxmlformats.org/markup-compatibility/2006" xmlns:p14="http://schemas.microsoft.com/office/powerpoint/2010/main">
          <mc:Choice Requires="p14">
            <p:contentPart p14:bwMode="auto" r:id="rId17">
              <p14:nvContentPartPr>
                <p14:cNvPr id="68" name="Ink 67">
                  <a:extLst>
                    <a:ext uri="{FF2B5EF4-FFF2-40B4-BE49-F238E27FC236}">
                      <a16:creationId xmlns:a16="http://schemas.microsoft.com/office/drawing/2014/main" id="{2661CAF8-FA76-7A1B-637A-27C3B2521D88}"/>
                    </a:ext>
                  </a:extLst>
                </p14:cNvPr>
                <p14:cNvContentPartPr/>
                <p14:nvPr/>
              </p14:nvContentPartPr>
              <p14:xfrm>
                <a:off x="7717353" y="5049770"/>
                <a:ext cx="216720" cy="214200"/>
              </p14:xfrm>
            </p:contentPart>
          </mc:Choice>
          <mc:Fallback xmlns="">
            <p:pic>
              <p:nvPicPr>
                <p:cNvPr id="68" name="Ink 67">
                  <a:extLst>
                    <a:ext uri="{FF2B5EF4-FFF2-40B4-BE49-F238E27FC236}">
                      <a16:creationId xmlns:a16="http://schemas.microsoft.com/office/drawing/2014/main" id="{2661CAF8-FA76-7A1B-637A-27C3B2521D88}"/>
                    </a:ext>
                  </a:extLst>
                </p:cNvPr>
                <p:cNvPicPr/>
                <p:nvPr/>
              </p:nvPicPr>
              <p:blipFill>
                <a:blip r:embed="rId18"/>
                <a:stretch>
                  <a:fillRect/>
                </a:stretch>
              </p:blipFill>
              <p:spPr>
                <a:xfrm>
                  <a:off x="7711233" y="5043650"/>
                  <a:ext cx="2289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9" name="Ink 68">
                  <a:extLst>
                    <a:ext uri="{FF2B5EF4-FFF2-40B4-BE49-F238E27FC236}">
                      <a16:creationId xmlns:a16="http://schemas.microsoft.com/office/drawing/2014/main" id="{6C100647-A761-369B-293D-39B725E56DA3}"/>
                    </a:ext>
                  </a:extLst>
                </p14:cNvPr>
                <p14:cNvContentPartPr/>
                <p14:nvPr/>
              </p14:nvContentPartPr>
              <p14:xfrm>
                <a:off x="7835433" y="5273690"/>
                <a:ext cx="22680" cy="335160"/>
              </p14:xfrm>
            </p:contentPart>
          </mc:Choice>
          <mc:Fallback xmlns="">
            <p:pic>
              <p:nvPicPr>
                <p:cNvPr id="69" name="Ink 68">
                  <a:extLst>
                    <a:ext uri="{FF2B5EF4-FFF2-40B4-BE49-F238E27FC236}">
                      <a16:creationId xmlns:a16="http://schemas.microsoft.com/office/drawing/2014/main" id="{6C100647-A761-369B-293D-39B725E56DA3}"/>
                    </a:ext>
                  </a:extLst>
                </p:cNvPr>
                <p:cNvPicPr/>
                <p:nvPr/>
              </p:nvPicPr>
              <p:blipFill>
                <a:blip r:embed="rId20"/>
                <a:stretch>
                  <a:fillRect/>
                </a:stretch>
              </p:blipFill>
              <p:spPr>
                <a:xfrm>
                  <a:off x="7829313" y="5267570"/>
                  <a:ext cx="3492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0" name="Ink 69">
                  <a:extLst>
                    <a:ext uri="{FF2B5EF4-FFF2-40B4-BE49-F238E27FC236}">
                      <a16:creationId xmlns:a16="http://schemas.microsoft.com/office/drawing/2014/main" id="{89A89E71-E689-FA7E-6E45-0FA042C6416F}"/>
                    </a:ext>
                  </a:extLst>
                </p14:cNvPr>
                <p14:cNvContentPartPr/>
                <p14:nvPr/>
              </p14:nvContentPartPr>
              <p14:xfrm>
                <a:off x="7719153" y="5302130"/>
                <a:ext cx="326160" cy="190440"/>
              </p14:xfrm>
            </p:contentPart>
          </mc:Choice>
          <mc:Fallback xmlns="">
            <p:pic>
              <p:nvPicPr>
                <p:cNvPr id="70" name="Ink 69">
                  <a:extLst>
                    <a:ext uri="{FF2B5EF4-FFF2-40B4-BE49-F238E27FC236}">
                      <a16:creationId xmlns:a16="http://schemas.microsoft.com/office/drawing/2014/main" id="{89A89E71-E689-FA7E-6E45-0FA042C6416F}"/>
                    </a:ext>
                  </a:extLst>
                </p:cNvPr>
                <p:cNvPicPr/>
                <p:nvPr/>
              </p:nvPicPr>
              <p:blipFill>
                <a:blip r:embed="rId22"/>
                <a:stretch>
                  <a:fillRect/>
                </a:stretch>
              </p:blipFill>
              <p:spPr>
                <a:xfrm>
                  <a:off x="7713033" y="5296010"/>
                  <a:ext cx="33840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2" name="Ink 71">
                  <a:extLst>
                    <a:ext uri="{FF2B5EF4-FFF2-40B4-BE49-F238E27FC236}">
                      <a16:creationId xmlns:a16="http://schemas.microsoft.com/office/drawing/2014/main" id="{FA2A921C-34B0-BCD7-194D-149A0E95DC35}"/>
                    </a:ext>
                  </a:extLst>
                </p14:cNvPr>
                <p14:cNvContentPartPr/>
                <p14:nvPr/>
              </p14:nvContentPartPr>
              <p14:xfrm>
                <a:off x="7672353" y="5593010"/>
                <a:ext cx="185400" cy="271080"/>
              </p14:xfrm>
            </p:contentPart>
          </mc:Choice>
          <mc:Fallback xmlns="">
            <p:pic>
              <p:nvPicPr>
                <p:cNvPr id="72" name="Ink 71">
                  <a:extLst>
                    <a:ext uri="{FF2B5EF4-FFF2-40B4-BE49-F238E27FC236}">
                      <a16:creationId xmlns:a16="http://schemas.microsoft.com/office/drawing/2014/main" id="{FA2A921C-34B0-BCD7-194D-149A0E95DC35}"/>
                    </a:ext>
                  </a:extLst>
                </p:cNvPr>
                <p:cNvPicPr/>
                <p:nvPr/>
              </p:nvPicPr>
              <p:blipFill>
                <a:blip r:embed="rId24"/>
                <a:stretch>
                  <a:fillRect/>
                </a:stretch>
              </p:blipFill>
              <p:spPr>
                <a:xfrm>
                  <a:off x="7666233" y="5586890"/>
                  <a:ext cx="19764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3" name="Ink 72">
                  <a:extLst>
                    <a:ext uri="{FF2B5EF4-FFF2-40B4-BE49-F238E27FC236}">
                      <a16:creationId xmlns:a16="http://schemas.microsoft.com/office/drawing/2014/main" id="{6319BB21-AA38-EC9E-6B1D-A2AB46333C49}"/>
                    </a:ext>
                  </a:extLst>
                </p14:cNvPr>
                <p14:cNvContentPartPr/>
                <p14:nvPr/>
              </p14:nvContentPartPr>
              <p14:xfrm>
                <a:off x="7857753" y="5582210"/>
                <a:ext cx="138960" cy="274680"/>
              </p14:xfrm>
            </p:contentPart>
          </mc:Choice>
          <mc:Fallback xmlns="">
            <p:pic>
              <p:nvPicPr>
                <p:cNvPr id="73" name="Ink 72">
                  <a:extLst>
                    <a:ext uri="{FF2B5EF4-FFF2-40B4-BE49-F238E27FC236}">
                      <a16:creationId xmlns:a16="http://schemas.microsoft.com/office/drawing/2014/main" id="{6319BB21-AA38-EC9E-6B1D-A2AB46333C49}"/>
                    </a:ext>
                  </a:extLst>
                </p:cNvPr>
                <p:cNvPicPr/>
                <p:nvPr/>
              </p:nvPicPr>
              <p:blipFill>
                <a:blip r:embed="rId26"/>
                <a:stretch>
                  <a:fillRect/>
                </a:stretch>
              </p:blipFill>
              <p:spPr>
                <a:xfrm>
                  <a:off x="7851633" y="5576090"/>
                  <a:ext cx="15120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5" name="Ink 74">
                  <a:extLst>
                    <a:ext uri="{FF2B5EF4-FFF2-40B4-BE49-F238E27FC236}">
                      <a16:creationId xmlns:a16="http://schemas.microsoft.com/office/drawing/2014/main" id="{A18A09E9-B642-CBBC-91A0-9DF9DA3CCF97}"/>
                    </a:ext>
                  </a:extLst>
                </p14:cNvPr>
                <p14:cNvContentPartPr/>
                <p14:nvPr/>
              </p14:nvContentPartPr>
              <p14:xfrm>
                <a:off x="7689122" y="5032562"/>
                <a:ext cx="276840" cy="228960"/>
              </p14:xfrm>
            </p:contentPart>
          </mc:Choice>
          <mc:Fallback xmlns="">
            <p:pic>
              <p:nvPicPr>
                <p:cNvPr id="75" name="Ink 74">
                  <a:extLst>
                    <a:ext uri="{FF2B5EF4-FFF2-40B4-BE49-F238E27FC236}">
                      <a16:creationId xmlns:a16="http://schemas.microsoft.com/office/drawing/2014/main" id="{A18A09E9-B642-CBBC-91A0-9DF9DA3CCF97}"/>
                    </a:ext>
                  </a:extLst>
                </p:cNvPr>
                <p:cNvPicPr/>
                <p:nvPr/>
              </p:nvPicPr>
              <p:blipFill>
                <a:blip r:embed="rId28"/>
                <a:stretch>
                  <a:fillRect/>
                </a:stretch>
              </p:blipFill>
              <p:spPr>
                <a:xfrm>
                  <a:off x="7683002" y="5026442"/>
                  <a:ext cx="28908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6" name="Ink 75">
                  <a:extLst>
                    <a:ext uri="{FF2B5EF4-FFF2-40B4-BE49-F238E27FC236}">
                      <a16:creationId xmlns:a16="http://schemas.microsoft.com/office/drawing/2014/main" id="{0190CAC1-DFAD-A714-E83F-CED36C4999CB}"/>
                    </a:ext>
                  </a:extLst>
                </p14:cNvPr>
                <p14:cNvContentPartPr/>
                <p14:nvPr/>
              </p14:nvContentPartPr>
              <p14:xfrm>
                <a:off x="7777682" y="5151002"/>
                <a:ext cx="360" cy="360"/>
              </p14:xfrm>
            </p:contentPart>
          </mc:Choice>
          <mc:Fallback xmlns="">
            <p:pic>
              <p:nvPicPr>
                <p:cNvPr id="76" name="Ink 75">
                  <a:extLst>
                    <a:ext uri="{FF2B5EF4-FFF2-40B4-BE49-F238E27FC236}">
                      <a16:creationId xmlns:a16="http://schemas.microsoft.com/office/drawing/2014/main" id="{0190CAC1-DFAD-A714-E83F-CED36C4999CB}"/>
                    </a:ext>
                  </a:extLst>
                </p:cNvPr>
                <p:cNvPicPr/>
                <p:nvPr/>
              </p:nvPicPr>
              <p:blipFill>
                <a:blip r:embed="rId30"/>
                <a:stretch>
                  <a:fillRect/>
                </a:stretch>
              </p:blipFill>
              <p:spPr>
                <a:xfrm>
                  <a:off x="7771562" y="514488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7" name="Ink 76">
                  <a:extLst>
                    <a:ext uri="{FF2B5EF4-FFF2-40B4-BE49-F238E27FC236}">
                      <a16:creationId xmlns:a16="http://schemas.microsoft.com/office/drawing/2014/main" id="{7AF3D725-5C8F-1CAA-77EF-C38C84712022}"/>
                    </a:ext>
                  </a:extLst>
                </p14:cNvPr>
                <p14:cNvContentPartPr/>
                <p14:nvPr/>
              </p14:nvContentPartPr>
              <p14:xfrm>
                <a:off x="7846802" y="5154962"/>
                <a:ext cx="360" cy="360"/>
              </p14:xfrm>
            </p:contentPart>
          </mc:Choice>
          <mc:Fallback xmlns="">
            <p:pic>
              <p:nvPicPr>
                <p:cNvPr id="77" name="Ink 76">
                  <a:extLst>
                    <a:ext uri="{FF2B5EF4-FFF2-40B4-BE49-F238E27FC236}">
                      <a16:creationId xmlns:a16="http://schemas.microsoft.com/office/drawing/2014/main" id="{7AF3D725-5C8F-1CAA-77EF-C38C84712022}"/>
                    </a:ext>
                  </a:extLst>
                </p:cNvPr>
                <p:cNvPicPr/>
                <p:nvPr/>
              </p:nvPicPr>
              <p:blipFill>
                <a:blip r:embed="rId30"/>
                <a:stretch>
                  <a:fillRect/>
                </a:stretch>
              </p:blipFill>
              <p:spPr>
                <a:xfrm>
                  <a:off x="7840682" y="51488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9" name="Ink 78">
                  <a:extLst>
                    <a:ext uri="{FF2B5EF4-FFF2-40B4-BE49-F238E27FC236}">
                      <a16:creationId xmlns:a16="http://schemas.microsoft.com/office/drawing/2014/main" id="{E5F5FB9F-49A5-FBF4-E557-D9478D67C14E}"/>
                    </a:ext>
                  </a:extLst>
                </p14:cNvPr>
                <p14:cNvContentPartPr/>
                <p14:nvPr/>
              </p14:nvContentPartPr>
              <p14:xfrm>
                <a:off x="7821242" y="5176922"/>
                <a:ext cx="360" cy="360"/>
              </p14:xfrm>
            </p:contentPart>
          </mc:Choice>
          <mc:Fallback xmlns="">
            <p:pic>
              <p:nvPicPr>
                <p:cNvPr id="79" name="Ink 78">
                  <a:extLst>
                    <a:ext uri="{FF2B5EF4-FFF2-40B4-BE49-F238E27FC236}">
                      <a16:creationId xmlns:a16="http://schemas.microsoft.com/office/drawing/2014/main" id="{E5F5FB9F-49A5-FBF4-E557-D9478D67C14E}"/>
                    </a:ext>
                  </a:extLst>
                </p:cNvPr>
                <p:cNvPicPr/>
                <p:nvPr/>
              </p:nvPicPr>
              <p:blipFill>
                <a:blip r:embed="rId30"/>
                <a:stretch>
                  <a:fillRect/>
                </a:stretch>
              </p:blipFill>
              <p:spPr>
                <a:xfrm>
                  <a:off x="7815122" y="517080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0" name="Ink 79">
                  <a:extLst>
                    <a:ext uri="{FF2B5EF4-FFF2-40B4-BE49-F238E27FC236}">
                      <a16:creationId xmlns:a16="http://schemas.microsoft.com/office/drawing/2014/main" id="{2F70D4DB-E075-64FF-9B48-F08B6F13AB13}"/>
                    </a:ext>
                  </a:extLst>
                </p14:cNvPr>
                <p14:cNvContentPartPr/>
                <p14:nvPr/>
              </p14:nvContentPartPr>
              <p14:xfrm>
                <a:off x="7784882" y="5191682"/>
                <a:ext cx="84240" cy="34200"/>
              </p14:xfrm>
            </p:contentPart>
          </mc:Choice>
          <mc:Fallback xmlns="">
            <p:pic>
              <p:nvPicPr>
                <p:cNvPr id="80" name="Ink 79">
                  <a:extLst>
                    <a:ext uri="{FF2B5EF4-FFF2-40B4-BE49-F238E27FC236}">
                      <a16:creationId xmlns:a16="http://schemas.microsoft.com/office/drawing/2014/main" id="{2F70D4DB-E075-64FF-9B48-F08B6F13AB13}"/>
                    </a:ext>
                  </a:extLst>
                </p:cNvPr>
                <p:cNvPicPr/>
                <p:nvPr/>
              </p:nvPicPr>
              <p:blipFill>
                <a:blip r:embed="rId34"/>
                <a:stretch>
                  <a:fillRect/>
                </a:stretch>
              </p:blipFill>
              <p:spPr>
                <a:xfrm>
                  <a:off x="7778762" y="5185562"/>
                  <a:ext cx="96480" cy="46440"/>
                </a:xfrm>
                <a:prstGeom prst="rect">
                  <a:avLst/>
                </a:prstGeom>
              </p:spPr>
            </p:pic>
          </mc:Fallback>
        </mc:AlternateContent>
      </p:grpSp>
    </p:spTree>
    <p:extLst>
      <p:ext uri="{BB962C8B-B14F-4D97-AF65-F5344CB8AC3E}">
        <p14:creationId xmlns:p14="http://schemas.microsoft.com/office/powerpoint/2010/main" val="2891436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Lesson 2</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830921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557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CD5E-26E0-7704-CB03-9C83B0C35666}"/>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97357732-7373-2F5C-7F4A-7636D8F1F40E}"/>
              </a:ext>
            </a:extLst>
          </p:cNvPr>
          <p:cNvPicPr preferRelativeResize="0"/>
          <p:nvPr/>
        </p:nvPicPr>
        <p:blipFill>
          <a:blip r:embed="rId3">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5DEA46EF-9012-B5D4-2527-20B80990E06B}"/>
              </a:ext>
            </a:extLst>
          </p:cNvPr>
          <p:cNvPicPr preferRelativeResize="0"/>
          <p:nvPr/>
        </p:nvPicPr>
        <p:blipFill>
          <a:blip r:embed="rId4">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80F079EA-6844-A9CF-2A56-8FE13C7547D6}"/>
              </a:ext>
            </a:extLst>
          </p:cNvPr>
          <p:cNvPicPr preferRelativeResize="0"/>
          <p:nvPr/>
        </p:nvPicPr>
        <p:blipFill>
          <a:blip r:embed="rId5">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8833A801-4DEA-5D7D-4F84-E8BF6E139E31}"/>
              </a:ext>
            </a:extLst>
          </p:cNvPr>
          <p:cNvPicPr preferRelativeResize="0"/>
          <p:nvPr/>
        </p:nvPicPr>
        <p:blipFill>
          <a:blip r:embed="rId6">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7A836778-063F-4311-F691-554EC7411D7A}"/>
              </a:ext>
            </a:extLst>
          </p:cNvPr>
          <p:cNvPicPr preferRelativeResize="0"/>
          <p:nvPr/>
        </p:nvPicPr>
        <p:blipFill>
          <a:blip r:embed="rId7">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682310F4-B5E0-EFC2-CE4B-8048E64A44E5}"/>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Google Shape;121;p15">
            <a:extLst>
              <a:ext uri="{FF2B5EF4-FFF2-40B4-BE49-F238E27FC236}">
                <a16:creationId xmlns:a16="http://schemas.microsoft.com/office/drawing/2014/main" id="{EC98BAA3-FAC9-7E00-AAB7-AC903D37BEF7}"/>
              </a:ext>
            </a:extLst>
          </p:cNvPr>
          <p:cNvSpPr txBox="1"/>
          <p:nvPr/>
        </p:nvSpPr>
        <p:spPr>
          <a:xfrm>
            <a:off x="4179479" y="2210018"/>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500" dirty="0">
                <a:solidFill>
                  <a:schemeClr val="tx2"/>
                </a:solidFill>
                <a:latin typeface="Montserrat" panose="00000500000000000000" pitchFamily="2" charset="0"/>
                <a:ea typeface="Montserrat Medium"/>
                <a:cs typeface="Montserrat Medium"/>
                <a:sym typeface="Montserrat Medium"/>
              </a:rPr>
              <a:t>W</a:t>
            </a:r>
            <a:r>
              <a:rPr lang="en-GB" sz="2500" dirty="0">
                <a:solidFill>
                  <a:schemeClr val="tx2"/>
                </a:solidFill>
                <a:latin typeface="Montserrat" panose="00000500000000000000" pitchFamily="2" charset="0"/>
                <a:ea typeface="Montserrat Medium"/>
                <a:cs typeface="Montserrat Medium"/>
                <a:sym typeface="Montserrat Medium"/>
              </a:rPr>
              <a:t>hat ways do you like to be supported? </a:t>
            </a:r>
          </a:p>
          <a:p>
            <a:pPr marL="0" lvl="0" indent="0" rtl="0">
              <a:lnSpc>
                <a:spcPct val="115000"/>
              </a:lnSpc>
              <a:spcBef>
                <a:spcPts val="0"/>
              </a:spcBef>
              <a:spcAft>
                <a:spcPts val="0"/>
              </a:spcAft>
              <a:buNone/>
            </a:pPr>
            <a:endParaRPr lang="en-GB" sz="2500" dirty="0">
              <a:solidFill>
                <a:schemeClr val="tx2"/>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chemeClr val="tx2"/>
                </a:solidFill>
                <a:latin typeface="Montserrat" panose="00000500000000000000" pitchFamily="2" charset="0"/>
                <a:ea typeface="Montserrat Medium"/>
                <a:cs typeface="Montserrat Medium"/>
                <a:sym typeface="Montserrat Medium"/>
              </a:rPr>
              <a:t>Who supports you when you are feeling sad?</a:t>
            </a:r>
          </a:p>
        </p:txBody>
      </p:sp>
      <p:sp>
        <p:nvSpPr>
          <p:cNvPr id="16" name="TextBox 15">
            <a:extLst>
              <a:ext uri="{FF2B5EF4-FFF2-40B4-BE49-F238E27FC236}">
                <a16:creationId xmlns:a16="http://schemas.microsoft.com/office/drawing/2014/main" id="{A1FFFD50-DCAD-E842-C981-AED3C7BF24E6}"/>
              </a:ext>
            </a:extLst>
          </p:cNvPr>
          <p:cNvSpPr txBox="1"/>
          <p:nvPr/>
        </p:nvSpPr>
        <p:spPr>
          <a:xfrm>
            <a:off x="4091340" y="1117885"/>
            <a:ext cx="3320141"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Retrieval Time</a:t>
            </a:r>
            <a:endParaRPr lang="en-GB" sz="3600" b="1" dirty="0">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9F282E70-3E36-D09B-2434-38BF563B9C28}"/>
              </a:ext>
            </a:extLst>
          </p:cNvPr>
          <p:cNvPicPr preferRelativeResize="0"/>
          <p:nvPr/>
        </p:nvPicPr>
        <p:blipFill>
          <a:blip r:embed="rId8">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907DEA0E-00F9-AE03-0F30-05611483B446}"/>
              </a:ext>
            </a:extLst>
          </p:cNvPr>
          <p:cNvGrpSpPr/>
          <p:nvPr/>
        </p:nvGrpSpPr>
        <p:grpSpPr>
          <a:xfrm>
            <a:off x="-2389817" y="-6333002"/>
            <a:ext cx="3536973" cy="16382144"/>
            <a:chOff x="-2126387" y="-8825546"/>
            <a:chExt cx="3536973" cy="16382144"/>
          </a:xfrm>
        </p:grpSpPr>
        <p:sp>
          <p:nvSpPr>
            <p:cNvPr id="20" name="Freeform 6">
              <a:extLst>
                <a:ext uri="{FF2B5EF4-FFF2-40B4-BE49-F238E27FC236}">
                  <a16:creationId xmlns:a16="http://schemas.microsoft.com/office/drawing/2014/main" id="{62495A3A-AC45-71EB-B35C-EEF57FFD6DF5}"/>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71D7BC2-CC05-D085-1281-BEF241C60D0D}"/>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F07128F7-6D06-C36C-ECDE-F2594B553B18}"/>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C447A856-0D84-DC30-BBBE-FB680BBF4D38}"/>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95894B0B-AE85-08A8-BA9E-02BAB3944C0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824FC246-F760-E02B-7A9A-692E55C216F7}"/>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2A487036-0D40-0AFA-175B-E116AC72107A}"/>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6A266862-3456-6D68-331F-DF8507DE8CAD}"/>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5E557C34-F40B-264B-611B-AD2066BDF9FC}"/>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BC3A2B9D-8978-2D79-BC0E-DF0A5C9EAC34}"/>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856BFB5B-C8DD-8525-B1D2-86F1435316D1}"/>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AFA3A803-C14A-1727-D612-F8F290C16E9B}"/>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25ABBA3C-1691-F623-F6C6-BFE76E54306B}"/>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9E35F146-BCFF-F8F1-1988-5DBE0ED1B1CF}"/>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A7F9EFF7-432D-48C6-E6CE-AC6029F24400}"/>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BDFA43C2-C020-A309-E38F-FD68C8E35725}"/>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8BA75783-CA9B-3FD1-8F13-C37BAED2D1A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8B60645F-D8A0-2EF6-97A9-04E0D95B11B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571FDE49-6A02-ACF5-157D-0EB35A418FEC}"/>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965DB1D5-1A66-AB5F-64B4-687168B47A79}"/>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057F1286-75B8-357D-9FCC-37A3DA49556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0CFB6F8A-73A2-E96F-0536-16E9701CD6FB}"/>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3253409-A532-4648-DCDE-82D2EBCC5FB7}"/>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397EBD37-4D72-5331-1C7A-CB1CF061A25A}"/>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90737D6B-1B69-9F9E-A364-864E15B94118}"/>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6D6EEEDE-8777-F7F7-6AA9-D17CC590AEC9}"/>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0CF06724-DD8A-64FB-5C55-C62FDF35546E}"/>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CC7FBC61-3012-AB1F-087B-141C8D793C57}"/>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CC98D8CE-2A51-5212-CB30-FF57E5A65BAC}"/>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494F38E-13EC-B14A-2F99-0CD6A38538AC}"/>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DD8B9D54-FF16-C00E-0EFA-A5D3419B1AF0}"/>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AC006D08-E7C0-EF37-03DA-CC6595C40AE7}"/>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B833BCDC-E8DC-FD9C-D54A-0CBEB64F6C27}"/>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76893B46-7B41-9D2A-060F-FF207A034026}"/>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E06519ED-545E-CB4B-D0A7-2ADE8CA2DC59}"/>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096D3FA2-DC5F-EAF0-020E-5EAD9790D510}"/>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86F00F27-D3CE-740A-F0E0-604850D78BB4}"/>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D1561931-24CA-4E55-9F15-A2DB056EACCF}"/>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pic>
        <p:nvPicPr>
          <p:cNvPr id="5" name="Picture 4">
            <a:extLst>
              <a:ext uri="{FF2B5EF4-FFF2-40B4-BE49-F238E27FC236}">
                <a16:creationId xmlns:a16="http://schemas.microsoft.com/office/drawing/2014/main" id="{9AFD9730-7B2C-225D-86C8-E9E17FC997CD}"/>
              </a:ext>
            </a:extLst>
          </p:cNvPr>
          <p:cNvPicPr>
            <a:picLocks noChangeAspect="1"/>
          </p:cNvPicPr>
          <p:nvPr/>
        </p:nvPicPr>
        <p:blipFill>
          <a:blip r:embed="rId17"/>
          <a:stretch>
            <a:fillRect/>
          </a:stretch>
        </p:blipFill>
        <p:spPr>
          <a:xfrm>
            <a:off x="9375734" y="1048783"/>
            <a:ext cx="1591100" cy="1647227"/>
          </a:xfrm>
          <a:prstGeom prst="rect">
            <a:avLst/>
          </a:prstGeom>
        </p:spPr>
      </p:pic>
    </p:spTree>
    <p:extLst>
      <p:ext uri="{BB962C8B-B14F-4D97-AF65-F5344CB8AC3E}">
        <p14:creationId xmlns:p14="http://schemas.microsoft.com/office/powerpoint/2010/main" val="667036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41CD-AB2D-4196-5485-7980C5A76EB3}"/>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A86FCE2E-19F7-8623-7136-624426330BD3}"/>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153A1FA3-8FE6-91A7-BA63-025C5154D333}"/>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A345CACB-BC64-8064-48A2-8AA94F109C42}"/>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54C7D95E-E1BA-51FF-346B-56BCE8241395}"/>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F79FA85D-C384-DF89-D7D5-D76A37ABEF13}"/>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85DE69B9-971C-FF23-79DA-157AB181E3B8}"/>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Google Shape;121;p15">
            <a:extLst>
              <a:ext uri="{FF2B5EF4-FFF2-40B4-BE49-F238E27FC236}">
                <a16:creationId xmlns:a16="http://schemas.microsoft.com/office/drawing/2014/main" id="{1CF7BD41-D49F-FB75-293D-922CBFA1E72F}"/>
              </a:ext>
            </a:extLst>
          </p:cNvPr>
          <p:cNvSpPr txBox="1"/>
          <p:nvPr/>
        </p:nvSpPr>
        <p:spPr>
          <a:xfrm>
            <a:off x="4179479" y="2150915"/>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chemeClr val="tx2"/>
                </a:solidFill>
                <a:latin typeface="Montserrat" panose="00000500000000000000" pitchFamily="2" charset="0"/>
                <a:ea typeface="Montserrat Medium"/>
                <a:cs typeface="Montserrat Medium"/>
                <a:sym typeface="Montserrat Medium"/>
              </a:rPr>
              <a:t>How are you feeling today?</a:t>
            </a:r>
          </a:p>
        </p:txBody>
      </p:sp>
      <p:sp>
        <p:nvSpPr>
          <p:cNvPr id="16" name="TextBox 15">
            <a:extLst>
              <a:ext uri="{FF2B5EF4-FFF2-40B4-BE49-F238E27FC236}">
                <a16:creationId xmlns:a16="http://schemas.microsoft.com/office/drawing/2014/main" id="{2C3F71A7-24AC-D846-00B7-969A19BAF41A}"/>
              </a:ext>
            </a:extLst>
          </p:cNvPr>
          <p:cNvSpPr txBox="1"/>
          <p:nvPr/>
        </p:nvSpPr>
        <p:spPr>
          <a:xfrm>
            <a:off x="4122707" y="1137064"/>
            <a:ext cx="4134466"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 Check-In</a:t>
            </a:r>
            <a:endParaRPr lang="en-GB" sz="3600" b="1">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AC35A9F9-D22B-6D62-3E60-72403486B157}"/>
              </a:ext>
            </a:extLst>
          </p:cNvPr>
          <p:cNvPicPr preferRelativeResize="0"/>
          <p:nvPr/>
        </p:nvPicPr>
        <p:blipFill>
          <a:blip r:embed="rId7">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DDC48E73-95C1-3095-997E-D53E7281F182}"/>
              </a:ext>
            </a:extLst>
          </p:cNvPr>
          <p:cNvGrpSpPr/>
          <p:nvPr/>
        </p:nvGrpSpPr>
        <p:grpSpPr>
          <a:xfrm>
            <a:off x="-2389817" y="-5429233"/>
            <a:ext cx="3536973" cy="16382144"/>
            <a:chOff x="-2126387" y="-8825546"/>
            <a:chExt cx="3536973" cy="16382144"/>
          </a:xfrm>
        </p:grpSpPr>
        <p:sp>
          <p:nvSpPr>
            <p:cNvPr id="20" name="Freeform 6">
              <a:extLst>
                <a:ext uri="{FF2B5EF4-FFF2-40B4-BE49-F238E27FC236}">
                  <a16:creationId xmlns:a16="http://schemas.microsoft.com/office/drawing/2014/main" id="{02F52C5C-92A0-C669-2A4A-F6BA034B05E7}"/>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D903FAE7-D6D3-E522-1E88-A7BC94A8890A}"/>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FE3081CD-9683-B169-C2EC-3E5A93514537}"/>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328153F2-C24E-B024-C946-9333514BA0BE}"/>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92ED3A4C-292E-D371-5686-724C02714A81}"/>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DC9306FC-A67C-DD9D-8518-266B6FBE7BD7}"/>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0EA8E29B-3721-2EF7-BBF3-5E90C41B09DE}"/>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69C05725-2262-B2CA-9DBD-ECD640C3193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429C7407-C7D5-683C-89BF-6F04975E3CFA}"/>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45B73DA8-9E8C-8922-4AA6-29D90CD5671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C506DF8A-55CD-C2B1-FB97-C1111C479DAD}"/>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219D718-F53C-641B-0A28-662AA99FB3D4}"/>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021459AC-7692-7413-0CD8-BAB766B8DDAE}"/>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B868CD2F-DDD8-5234-FA8D-27236080F5A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7193E034-420B-8BFE-8898-95EB466CC04C}"/>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97DB4BE6-A7E7-5CBF-81C3-534192C9C834}"/>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7C1B427E-6679-BCA9-6798-27BE463A4569}"/>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45B99F0C-B06C-4838-0A63-4604D3543C5F}"/>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7DE1C7DF-5612-2520-5911-7A2D035724F4}"/>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60E4F383-A7A5-967D-28CE-5906CD51735A}"/>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B9E5721E-B8DD-1BB7-4287-9C7851590526}"/>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0AA91310-2777-EAC3-4289-84D7ABE5F939}"/>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742B365C-9DE5-1DA6-7349-A834B3A33A3B}"/>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91492562-C500-3640-D898-E18965FBDDB8}"/>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CD369D9C-8D44-FF62-C1E4-1FD04D8195ED}"/>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3950A29-B274-54F5-0641-93D4317E8A23}"/>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423F3F66-09C4-747A-1BA9-24C58C42323C}"/>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100C1BDE-EBB8-BDC9-042D-056F73BFCBBF}"/>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5992DA21-977C-3528-41B1-B4B45911AC10}"/>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CAFE5C4D-5353-5B21-4DEA-51C4166F6060}"/>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AEA62E8-A7CE-ABBA-4395-D5E28143B28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B0333BAC-A8E0-FADA-65B1-4EA82F245EDD}"/>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8BE92334-E9A3-864D-B62B-2DB71A9BD9E4}"/>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099F24F8-2160-7B32-7BAE-6317036E3C56}"/>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005D39A8-4845-1147-28B0-93CA5D52D817}"/>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0AAD980F-B832-534D-0B01-B746C9C1C4D3}"/>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23FF7E2E-C332-D23E-5CEF-32C1E3B9FC2E}"/>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724BB471-4F01-0CDC-ACAE-E27C93D627D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pic>
        <p:nvPicPr>
          <p:cNvPr id="12" name="Picture 11">
            <a:extLst>
              <a:ext uri="{FF2B5EF4-FFF2-40B4-BE49-F238E27FC236}">
                <a16:creationId xmlns:a16="http://schemas.microsoft.com/office/drawing/2014/main" id="{CD41A9F1-E3B1-527B-5501-C3414D8B4293}"/>
              </a:ext>
            </a:extLst>
          </p:cNvPr>
          <p:cNvPicPr>
            <a:picLocks noChangeAspect="1"/>
          </p:cNvPicPr>
          <p:nvPr/>
        </p:nvPicPr>
        <p:blipFill>
          <a:blip r:embed="rId16"/>
          <a:stretch>
            <a:fillRect/>
          </a:stretch>
        </p:blipFill>
        <p:spPr>
          <a:xfrm>
            <a:off x="7115885" y="3194400"/>
            <a:ext cx="3948199" cy="2914962"/>
          </a:xfrm>
          <a:prstGeom prst="rect">
            <a:avLst/>
          </a:prstGeom>
        </p:spPr>
      </p:pic>
    </p:spTree>
    <p:extLst>
      <p:ext uri="{BB962C8B-B14F-4D97-AF65-F5344CB8AC3E}">
        <p14:creationId xmlns:p14="http://schemas.microsoft.com/office/powerpoint/2010/main" val="290848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6442-40DA-1450-9CE5-A75A4E0024DA}"/>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1274F6E5-B4AF-6FA6-C97F-0780EB28D500}"/>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F844FBB6-A2D7-F9DC-97C6-0A7280ED9EDB}"/>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672D5464-AE95-2889-184A-5D54D60E288F}"/>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832F405F-29F8-F055-BB6E-F5ED0B6601D1}"/>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78C2AD7C-2085-1898-0FDB-71F7288B4245}"/>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97B0AED9-CC1F-944B-FE4C-99EC0CEAC8DC}"/>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4CFF9D30-E304-0AA4-BD47-64A3BD324AC7}"/>
              </a:ext>
            </a:extLst>
          </p:cNvPr>
          <p:cNvSpPr/>
          <p:nvPr/>
        </p:nvSpPr>
        <p:spPr>
          <a:xfrm rot="506152">
            <a:off x="8811118" y="2940271"/>
            <a:ext cx="2813650" cy="4311312"/>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21;p15">
            <a:extLst>
              <a:ext uri="{FF2B5EF4-FFF2-40B4-BE49-F238E27FC236}">
                <a16:creationId xmlns:a16="http://schemas.microsoft.com/office/drawing/2014/main" id="{E8999E98-2D40-D44D-10F9-C13905E1E3C3}"/>
              </a:ext>
            </a:extLst>
          </p:cNvPr>
          <p:cNvSpPr txBox="1"/>
          <p:nvPr/>
        </p:nvSpPr>
        <p:spPr>
          <a:xfrm>
            <a:off x="4070456" y="2024433"/>
            <a:ext cx="4439644" cy="3025773"/>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How to Mend a Friend</a:t>
            </a:r>
          </a:p>
          <a:p>
            <a:pPr marL="0" lvl="0" indent="0" rtl="0">
              <a:lnSpc>
                <a:spcPct val="150000"/>
              </a:lnSpc>
              <a:spcBef>
                <a:spcPts val="0"/>
              </a:spcBef>
              <a:spcAft>
                <a:spcPts val="0"/>
              </a:spcAft>
              <a:buNone/>
            </a:pPr>
            <a:endParaRPr lang="en-GB" sz="2500" dirty="0">
              <a:solidFill>
                <a:srgbClr val="EE9A2B"/>
              </a:solidFill>
              <a:latin typeface="Playfair Display" panose="00000500000000000000" pitchFamily="2" charset="0"/>
              <a:ea typeface="Montserrat Medium"/>
              <a:cs typeface="Montserrat Medium"/>
              <a:sym typeface="Montserrat Medium"/>
            </a:endParaRPr>
          </a:p>
          <a:p>
            <a:pPr marL="0" lvl="0" indent="0" rtl="0">
              <a:lnSpc>
                <a:spcPct val="150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and illustrator: </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Karl Newson</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Clara </a:t>
            </a:r>
            <a:r>
              <a:rPr lang="en-GB" sz="2500" dirty="0" err="1">
                <a:solidFill>
                  <a:schemeClr val="dk1"/>
                </a:solidFill>
                <a:latin typeface="Montserrat" panose="00000500000000000000" pitchFamily="2" charset="0"/>
                <a:ea typeface="Montserrat Medium"/>
                <a:cs typeface="Montserrat Medium"/>
                <a:sym typeface="Montserrat Medium"/>
              </a:rPr>
              <a:t>Anganuzzi</a:t>
            </a:r>
            <a:endParaRPr lang="en-GB" sz="2500" dirty="0">
              <a:solidFill>
                <a:schemeClr val="dk1"/>
              </a:solidFill>
              <a:latin typeface="Montserrat" panose="00000500000000000000" pitchFamily="2" charset="0"/>
              <a:ea typeface="Montserrat Medium"/>
              <a:cs typeface="Montserrat Medium"/>
              <a:sym typeface="Montserrat Medium"/>
            </a:endParaRPr>
          </a:p>
        </p:txBody>
      </p:sp>
      <p:sp>
        <p:nvSpPr>
          <p:cNvPr id="14" name="Freeform 5">
            <a:extLst>
              <a:ext uri="{FF2B5EF4-FFF2-40B4-BE49-F238E27FC236}">
                <a16:creationId xmlns:a16="http://schemas.microsoft.com/office/drawing/2014/main" id="{DD0B2A90-C149-0C37-27B6-2D84A13454D9}"/>
              </a:ext>
            </a:extLst>
          </p:cNvPr>
          <p:cNvSpPr/>
          <p:nvPr/>
        </p:nvSpPr>
        <p:spPr>
          <a:xfrm rot="11391965">
            <a:off x="9735748" y="2795308"/>
            <a:ext cx="1628364" cy="444638"/>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5">
            <a:extLst>
              <a:ext uri="{FF2B5EF4-FFF2-40B4-BE49-F238E27FC236}">
                <a16:creationId xmlns:a16="http://schemas.microsoft.com/office/drawing/2014/main" id="{7BF21F32-C941-58C1-0711-2519FF73C2C1}"/>
              </a:ext>
            </a:extLst>
          </p:cNvPr>
          <p:cNvSpPr txBox="1"/>
          <p:nvPr/>
        </p:nvSpPr>
        <p:spPr>
          <a:xfrm>
            <a:off x="4091340" y="1179828"/>
            <a:ext cx="2255746"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Our Book</a:t>
            </a:r>
            <a:endParaRPr lang="en-GB" sz="3600" b="1">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DFD3BC13-69DA-3AC2-AE35-7404E35866F0}"/>
              </a:ext>
            </a:extLst>
          </p:cNvPr>
          <p:cNvPicPr preferRelativeResize="0"/>
          <p:nvPr/>
        </p:nvPicPr>
        <p:blipFill>
          <a:blip r:embed="rId9">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2E92101E-BF9C-A31E-0F5B-F28598532FEC}"/>
              </a:ext>
            </a:extLst>
          </p:cNvPr>
          <p:cNvGrpSpPr/>
          <p:nvPr/>
        </p:nvGrpSpPr>
        <p:grpSpPr>
          <a:xfrm>
            <a:off x="-2389817" y="-5788827"/>
            <a:ext cx="3536973" cy="16382144"/>
            <a:chOff x="-2126387" y="-8825546"/>
            <a:chExt cx="3536973" cy="16382144"/>
          </a:xfrm>
        </p:grpSpPr>
        <p:sp>
          <p:nvSpPr>
            <p:cNvPr id="20" name="Freeform 6">
              <a:extLst>
                <a:ext uri="{FF2B5EF4-FFF2-40B4-BE49-F238E27FC236}">
                  <a16:creationId xmlns:a16="http://schemas.microsoft.com/office/drawing/2014/main" id="{3659C5D4-D7E9-FCFD-FEED-0D48A1F48A9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E3C3777D-B57A-3340-39A3-6D12B640D2FC}"/>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5651EA99-51E9-06EA-76EC-5088861FEBE4}"/>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60577988-2BF4-C973-E1BB-0B246F28C1CD}"/>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D274937C-6203-51C5-CBAE-034FED80400B}"/>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5968F94A-BC56-C653-A1B5-DBEE0F545C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DDE34518-CC02-968B-CF6E-775E4D8E7C30}"/>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C7E80955-0DCE-FAF7-5833-FA7311C54260}"/>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DEAE7BBB-44F0-9D74-8616-5C7144348603}"/>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C868E753-2235-BB9D-9F02-AF8B65121F6B}"/>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2011AA57-CA16-4D93-FFA2-A54191D8B38B}"/>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C8D8BDD2-FCFA-03CE-83FD-A726D9401310}"/>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E9D2209F-447E-24F2-DF9C-EE3FEE8302F9}"/>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6456F9D3-53CD-65F2-FDC5-CC6250D078B0}"/>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4DB9F354-F375-5EC8-59B3-7C292ACC820C}"/>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2210997C-1709-1E39-C018-DBF166FC44E9}"/>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08A31B27-6A67-C012-DB16-59D7B58B7847}"/>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DB251565-5A63-4C40-40B2-FEC48D18A1D4}"/>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1308E780-2BDE-A878-37B1-193F8C4BBFC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D4F8DCF7-383E-9DB7-6AF1-34EBA6EC2214}"/>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6D93C6B6-401D-7340-0B28-3A446BA65626}"/>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DDEF88D3-3678-6B39-346A-7122A94424E9}"/>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C17CE826-0AB3-D284-E7BF-824D5D0B7D47}"/>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F23B161B-B6DA-6EFD-798D-4DAA9E1AAF0F}"/>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6510F8EB-110A-DCD3-40BE-DA7D561F5CF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835BD824-F19B-C958-394F-068E2BF3A78F}"/>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EB175A2B-9B2D-A6AB-E250-93D1FD7EAD9A}"/>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33DD4AF6-868E-3961-2771-E7C59CB431E3}"/>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0B551651-9D96-A30F-63A0-036B94D39401}"/>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9AA41472-ED01-B1AF-59F6-AF4183D8135D}"/>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DFA592CF-D8DF-D577-1F60-5D1CB80965E0}"/>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413DFEDD-EEAC-8141-2352-DE9D28FC8257}"/>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6D964911-20FD-92E9-8BBB-7B0F5FBFA34C}"/>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EEAC3F0C-7020-D732-A2A2-E0DF885E1BCE}"/>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47745286-C40C-FC67-2D9A-971758C8A7BF}"/>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B0C923A9-0781-3890-1EB7-9845543A610F}"/>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C59D26E4-6557-B393-C43D-B5CD70FE7DF3}"/>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475CAC3B-7350-756E-95DF-3490ED98C79E}"/>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pic>
        <p:nvPicPr>
          <p:cNvPr id="5" name="Image1">
            <a:extLst>
              <a:ext uri="{FF2B5EF4-FFF2-40B4-BE49-F238E27FC236}">
                <a16:creationId xmlns:a16="http://schemas.microsoft.com/office/drawing/2014/main" id="{7F250444-4317-5285-67B7-8CCFC8ED814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rot="561851">
            <a:off x="9153182" y="3506709"/>
            <a:ext cx="2280257" cy="2280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0982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9D918-B014-5E0B-3C87-97FE6FC7B0AD}"/>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6D833C55-E73F-2450-13F9-D28F1C4D70A7}"/>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FE7FCA89-FF65-C23D-2F14-A1D99077F1EF}"/>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A775CF4A-3427-6830-2996-E53FD1C027AB}"/>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A00ABB43-228B-D9E5-207C-55832B70414F}"/>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B1F65D1F-3722-7435-C795-FB6AD25A4F44}"/>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3E94B146-AC72-7B38-D8C1-CB9BDB6DEE86}"/>
              </a:ext>
            </a:extLst>
          </p:cNvPr>
          <p:cNvGrpSpPr/>
          <p:nvPr/>
        </p:nvGrpSpPr>
        <p:grpSpPr>
          <a:xfrm>
            <a:off x="-2389817" y="-5029607"/>
            <a:ext cx="3536973" cy="16382144"/>
            <a:chOff x="-2126387" y="-8825546"/>
            <a:chExt cx="3536973" cy="16382144"/>
          </a:xfrm>
        </p:grpSpPr>
        <p:sp>
          <p:nvSpPr>
            <p:cNvPr id="20" name="Freeform 6">
              <a:extLst>
                <a:ext uri="{FF2B5EF4-FFF2-40B4-BE49-F238E27FC236}">
                  <a16:creationId xmlns:a16="http://schemas.microsoft.com/office/drawing/2014/main" id="{4325B34C-36E7-8D6B-DDB3-23BCD80334C1}"/>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5C0EEA04-6631-B54C-6F41-63C0A7E696E9}"/>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DC6DCFE1-4EDB-8AF4-75C9-24D9045FD100}"/>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E3C49B37-C3FF-C79F-14E2-8D5618BC3F9D}"/>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18EE7ACC-0453-BF5F-2DB4-B7F51C6C4BBB}"/>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E68F4EDB-76E9-8D26-970B-C7E56BCECC31}"/>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16C94A0D-8DEA-3D25-C5CE-8F33D1EA8D92}"/>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44E01BC8-BF78-E2A4-CD60-85A70DAEFFC6}"/>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53828020-1F4E-F37B-804D-3BC4D7D6C115}"/>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E3DAA995-EC63-49BB-F9AE-3A7916DB3789}"/>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EA9F1EE4-39A1-D1D6-C6BC-075C972207EE}"/>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9C7D003-9474-8F2C-751B-2491A2A9A6FA}"/>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6F133FE0-B549-5801-2058-BB6810EA3D48}"/>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CB754EA1-395C-923D-0189-AA1B2B17B7DD}"/>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ED409C86-EBF4-8FAD-3150-7F8C281B2BA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8AAD1B9E-67A6-32D7-0FD4-D88AC770208D}"/>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18336F0D-222E-E8C0-7DED-12AFF3F419D7}"/>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3726CE65-72C5-943F-2AAA-4EC0D696B3D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C2524B9A-D15C-856F-FA12-288DE8ED483F}"/>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4D5D959C-A30B-1004-0994-0D5A84886B5D}"/>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BE2F345A-FA03-2907-C45A-A15AF921E574}"/>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D86AB5F6-DE7D-C7A2-1E23-285304775D8D}"/>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ACBF1B54-A0F7-3113-517C-FEDF776A5078}"/>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2EC7A436-C446-275D-5D8C-579DE7F0DF17}"/>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06D2339F-8DCA-D953-D472-86905614526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1F32C470-6103-EE24-964C-3A8AED3F3EF6}"/>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4B7844BA-024E-A4C3-A8BD-64739EB6A7B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0AF8C38A-5F3F-0875-8D71-66D09F793AAD}"/>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63DDF73E-FCA4-6DDE-6DFE-B0917F370940}"/>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D9C833D6-F64D-4F53-A57A-80E73A9D3C8C}"/>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5545976C-4F5C-4184-CA7D-3EFDFFB42B65}"/>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34C653F2-7A0F-04A5-0246-D2E8EF633EED}"/>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172F1B96-7498-CC62-2254-76CEA33006C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8931AF78-B77D-9F31-CA39-DDA1FF1093E7}"/>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34BB6262-8611-297E-638A-E1620B2C331B}"/>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6786830F-7285-555B-8E52-6E3EC5564019}"/>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18F79770-7167-D4AA-6A23-B96552FD23F3}"/>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477B0BCF-295D-9498-28EC-D337DB79103C}"/>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8B8C8211-6352-CA8E-19AA-383500F0CA8F}"/>
              </a:ext>
            </a:extLst>
          </p:cNvPr>
          <p:cNvSpPr/>
          <p:nvPr/>
        </p:nvSpPr>
        <p:spPr>
          <a:xfrm>
            <a:off x="4365208" y="204204"/>
            <a:ext cx="7602961" cy="696871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4D6E0FDB-DA48-2532-578E-C1A0C7615678}"/>
              </a:ext>
            </a:extLst>
          </p:cNvPr>
          <p:cNvSpPr txBox="1"/>
          <p:nvPr/>
        </p:nvSpPr>
        <p:spPr>
          <a:xfrm>
            <a:off x="4623249" y="1521309"/>
            <a:ext cx="6997929" cy="3025773"/>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Let’s get ready for our lesson by settling down.</a:t>
            </a:r>
          </a:p>
        </p:txBody>
      </p:sp>
      <p:sp>
        <p:nvSpPr>
          <p:cNvPr id="15" name="TextBox 14">
            <a:extLst>
              <a:ext uri="{FF2B5EF4-FFF2-40B4-BE49-F238E27FC236}">
                <a16:creationId xmlns:a16="http://schemas.microsoft.com/office/drawing/2014/main" id="{46A22B1C-D66B-0238-1980-40B58EDCC9D9}"/>
              </a:ext>
            </a:extLst>
          </p:cNvPr>
          <p:cNvSpPr txBox="1"/>
          <p:nvPr/>
        </p:nvSpPr>
        <p:spPr>
          <a:xfrm>
            <a:off x="4607385" y="536185"/>
            <a:ext cx="2642070"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a:t>
            </a:r>
            <a:r>
              <a:rPr lang="en-GB" sz="3600" b="1" dirty="0">
                <a:solidFill>
                  <a:srgbClr val="313E53"/>
                </a:solidFill>
                <a:latin typeface="Playfair Display" panose="00000500000000000000" pitchFamily="2" charset="0"/>
              </a:rPr>
              <a:t>Bear Hugs’</a:t>
            </a:r>
          </a:p>
        </p:txBody>
      </p:sp>
      <p:pic>
        <p:nvPicPr>
          <p:cNvPr id="18" name="Google Shape;119;p15">
            <a:extLst>
              <a:ext uri="{FF2B5EF4-FFF2-40B4-BE49-F238E27FC236}">
                <a16:creationId xmlns:a16="http://schemas.microsoft.com/office/drawing/2014/main" id="{9FBE937D-C012-6D25-2D70-E0B146CFDBEB}"/>
              </a:ext>
            </a:extLst>
          </p:cNvPr>
          <p:cNvPicPr preferRelativeResize="0"/>
          <p:nvPr/>
        </p:nvPicPr>
        <p:blipFill>
          <a:blip r:embed="rId16">
            <a:alphaModFix/>
          </a:blip>
          <a:stretch>
            <a:fillRect/>
          </a:stretch>
        </p:blipFill>
        <p:spPr>
          <a:xfrm>
            <a:off x="4682498" y="1182516"/>
            <a:ext cx="2642071" cy="116311"/>
          </a:xfrm>
          <a:prstGeom prst="rect">
            <a:avLst/>
          </a:prstGeom>
          <a:noFill/>
          <a:ln>
            <a:noFill/>
          </a:ln>
        </p:spPr>
      </p:pic>
      <p:sp>
        <p:nvSpPr>
          <p:cNvPr id="44" name="Google Shape;121;p15">
            <a:extLst>
              <a:ext uri="{FF2B5EF4-FFF2-40B4-BE49-F238E27FC236}">
                <a16:creationId xmlns:a16="http://schemas.microsoft.com/office/drawing/2014/main" id="{BEC07A5E-EA01-5133-D839-14F9CA18F54A}"/>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ettle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57" name="Freeform 57"/>
          <p:cNvSpPr/>
          <p:nvPr/>
        </p:nvSpPr>
        <p:spPr>
          <a:xfrm>
            <a:off x="9501939" y="2770603"/>
            <a:ext cx="1203734" cy="3153234"/>
          </a:xfrm>
          <a:custGeom>
            <a:avLst/>
            <a:gdLst/>
            <a:ahLst/>
            <a:cxnLst/>
            <a:rect l="l" t="t" r="r" b="b"/>
            <a:pathLst>
              <a:path w="1493055" h="3903411">
                <a:moveTo>
                  <a:pt x="0" y="0"/>
                </a:moveTo>
                <a:lnTo>
                  <a:pt x="1493055" y="0"/>
                </a:lnTo>
                <a:lnTo>
                  <a:pt x="1493055" y="3903411"/>
                </a:lnTo>
                <a:lnTo>
                  <a:pt x="0" y="3903411"/>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3563085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C908B-B6E2-AC77-B776-FB8F304A2797}"/>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07D4EA40-D005-1BE0-BBB5-F8F6D627705D}"/>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BA1EB0E6-E322-3271-FD92-A19361C684C9}"/>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A4D80F5-8545-4581-8D1A-3C9283991F32}"/>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D12DE4AE-0F7E-87DB-4389-70CD8065352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CA43B6BD-C564-2C1A-B3AD-24F9B77B5504}"/>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673E3D85-C090-4589-9C26-D65BBCC89B89}"/>
              </a:ext>
            </a:extLst>
          </p:cNvPr>
          <p:cNvGrpSpPr/>
          <p:nvPr/>
        </p:nvGrpSpPr>
        <p:grpSpPr>
          <a:xfrm>
            <a:off x="-2389817" y="-3353826"/>
            <a:ext cx="3536973" cy="16382144"/>
            <a:chOff x="-2126387" y="-8825546"/>
            <a:chExt cx="3536973" cy="16382144"/>
          </a:xfrm>
        </p:grpSpPr>
        <p:sp>
          <p:nvSpPr>
            <p:cNvPr id="20" name="Freeform 6">
              <a:extLst>
                <a:ext uri="{FF2B5EF4-FFF2-40B4-BE49-F238E27FC236}">
                  <a16:creationId xmlns:a16="http://schemas.microsoft.com/office/drawing/2014/main" id="{D562FC4F-7DF9-84BF-5997-EF66AA32433D}"/>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A075C51A-F697-060C-E426-50F879BE0AD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52A4D526-7794-10BB-56E5-F1CEF0CC8CD8}"/>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632D74DD-3C7C-A0D9-8657-C113F6E9929D}"/>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5BE513D5-A968-B211-2055-3D81C3B3314F}"/>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A913CD5E-905C-FA2A-D51D-E787BA6D4FCF}"/>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F4B41237-E4F3-38C5-F20A-0D11A8198A4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ACDB341F-96F2-9B4A-0090-650556255DD9}"/>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D43DF574-5708-0513-C0A7-DB814B552E2E}"/>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A3D92891-A56F-869D-E10B-1ADF30193C45}"/>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026A6DB6-4ABE-000F-C832-42A80528110F}"/>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CD48EBBE-75B6-C0E8-1AAA-8F759E7AE64F}"/>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B6DA93F2-1ACB-48B9-E208-DB634E13A8B7}"/>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331AEC71-5C50-E4AF-D797-8EB8BB69AE05}"/>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57E539FE-023F-6CED-1E19-64DF0484D05D}"/>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FAEF8E8E-7CA7-2215-ED20-946B8AEC0145}"/>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4981D6B1-189A-3D9B-56FE-CC643600F8DD}"/>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AD0EEF5E-76EB-554C-B27E-64F6BBCAD910}"/>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DFCFA846-45A1-2708-83AC-36CE5A1E7547}"/>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5491196A-CBC3-CBE2-C4FA-17776E679BEF}"/>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F8DD155B-94B0-B26C-C283-E0E2DE06C7C1}"/>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3934F5E9-3186-E48A-679F-BEAF919C8874}"/>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65A68B3B-DF16-EE97-BD48-97FF86301EF1}"/>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E203B64E-827C-4015-AD47-39DDD8D400D4}"/>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C8C79CD2-9A8D-7AC4-B270-9F04F44C3479}"/>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B1C3C056-1AF4-1401-02EA-FA3DA95B651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3C58C174-65D2-3694-38ED-B0F17672A27F}"/>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95EE47AF-64A2-CAD2-865B-BF23062F0602}"/>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AFD79B66-B9C3-45D2-66B8-173DD578336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F01D5CF6-900F-00ED-0AC4-8179B731DD4D}"/>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5C8B6026-8F35-D0ED-3F98-05831D385935}"/>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9E20F695-7C88-E14D-DDF0-12B8F76F54C0}"/>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4D731093-923C-9252-C79E-99EAA2C7780E}"/>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C67B3469-D68E-9C3D-EE09-C0F53E1EBBCE}"/>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E980FA70-F29D-FE2E-8B77-D9B1D2083854}"/>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9D8B7F29-B20D-D03C-4C1E-2E9835012473}"/>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3C4CDE47-CAC1-43D7-2476-6D7DAF77E6B3}"/>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5AD58ECC-08ED-BB01-3551-F931BA54FB1B}"/>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AF5C0C09-91F3-14FE-9063-E7D3BB7A86A8}"/>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a:solidFill>
                  <a:schemeClr val="dk1"/>
                </a:solidFill>
                <a:latin typeface="Playfair Display" panose="00000500000000000000" pitchFamily="2" charset="0"/>
                <a:ea typeface="Montserrat Medium"/>
                <a:cs typeface="Montserrat Medium"/>
                <a:sym typeface="Montserrat Medium"/>
              </a:rPr>
              <a:t>raining</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FE8F431E-9521-149A-CC27-AB5BFE143208}"/>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409586E7-7C17-F084-BBA0-AF0196E2ECBE}"/>
              </a:ext>
            </a:extLst>
          </p:cNvPr>
          <p:cNvSpPr txBox="1"/>
          <p:nvPr/>
        </p:nvSpPr>
        <p:spPr>
          <a:xfrm>
            <a:off x="4611927" y="672185"/>
            <a:ext cx="4926349"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Emotional Vocabulary</a:t>
            </a:r>
            <a:endParaRPr lang="en-GB" sz="3600" b="1">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7B5A6D2A-DBB5-C871-B2DA-D9790A273F22}"/>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F4A6284F-9489-7DB4-C96B-C73390A7D8AE}"/>
              </a:ext>
            </a:extLst>
          </p:cNvPr>
          <p:cNvGrpSpPr/>
          <p:nvPr/>
        </p:nvGrpSpPr>
        <p:grpSpPr>
          <a:xfrm>
            <a:off x="5036381" y="5072167"/>
            <a:ext cx="5946952" cy="1523374"/>
            <a:chOff x="4626324" y="5367027"/>
            <a:chExt cx="5946952" cy="1523374"/>
          </a:xfrm>
        </p:grpSpPr>
        <p:pic>
          <p:nvPicPr>
            <p:cNvPr id="13" name="Picture 12">
              <a:extLst>
                <a:ext uri="{FF2B5EF4-FFF2-40B4-BE49-F238E27FC236}">
                  <a16:creationId xmlns:a16="http://schemas.microsoft.com/office/drawing/2014/main" id="{46C7FCA7-C4EE-C3DF-C0A5-6C49F178B31D}"/>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833A6566-5B11-3EA5-B8FD-928A8FDCAF2C}"/>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EAC38FDC-F21D-2E59-B746-C471A00A58A2}"/>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27024ABB-82EE-ED05-441A-3406654835A7}"/>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DF74C3ED-2B64-2469-845A-5D9AC58DAD28}"/>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F6C232BA-BB30-BA56-D4C6-37BF90286A12}"/>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
        <p:nvSpPr>
          <p:cNvPr id="5" name="Google Shape;121;p15">
            <a:extLst>
              <a:ext uri="{FF2B5EF4-FFF2-40B4-BE49-F238E27FC236}">
                <a16:creationId xmlns:a16="http://schemas.microsoft.com/office/drawing/2014/main" id="{15D5AEED-0FC5-8319-09DD-D77A4B78F8FD}"/>
              </a:ext>
            </a:extLst>
          </p:cNvPr>
          <p:cNvSpPr txBox="1"/>
          <p:nvPr/>
        </p:nvSpPr>
        <p:spPr>
          <a:xfrm>
            <a:off x="4593145" y="1675989"/>
            <a:ext cx="6997929" cy="3800392"/>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000" dirty="0">
                <a:solidFill>
                  <a:srgbClr val="313E53"/>
                </a:solidFill>
                <a:latin typeface="Montserrat" panose="00000500000000000000" pitchFamily="2" charset="0"/>
                <a:ea typeface="Montserrat Medium"/>
                <a:cs typeface="Montserrat Medium"/>
                <a:sym typeface="Montserrat Medium"/>
              </a:rPr>
              <a:t>L</a:t>
            </a:r>
            <a:r>
              <a:rPr lang="en-GB" sz="2000" dirty="0" err="1">
                <a:solidFill>
                  <a:srgbClr val="313E53"/>
                </a:solidFill>
                <a:latin typeface="Montserrat" panose="00000500000000000000" pitchFamily="2" charset="0"/>
                <a:ea typeface="Montserrat Medium"/>
                <a:cs typeface="Montserrat Medium"/>
                <a:sym typeface="Montserrat Medium"/>
              </a:rPr>
              <a:t>ook</a:t>
            </a:r>
            <a:r>
              <a:rPr lang="en-GB" sz="2000" dirty="0">
                <a:solidFill>
                  <a:srgbClr val="313E53"/>
                </a:solidFill>
                <a:latin typeface="Montserrat" panose="00000500000000000000" pitchFamily="2" charset="0"/>
                <a:ea typeface="Montserrat Medium"/>
                <a:cs typeface="Montserrat Medium"/>
                <a:sym typeface="Montserrat Medium"/>
              </a:rPr>
              <a:t> at the page where the wolves are gathered around the campfire. </a:t>
            </a:r>
          </a:p>
          <a:p>
            <a:pPr marL="0" lvl="0" indent="0" rtl="0">
              <a:lnSpc>
                <a:spcPct val="150000"/>
              </a:lnSpc>
              <a:spcBef>
                <a:spcPts val="0"/>
              </a:spcBef>
              <a:spcAft>
                <a:spcPts val="0"/>
              </a:spcAft>
              <a:buNone/>
            </a:pPr>
            <a:endParaRPr lang="en-GB" sz="20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50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How is each character feeling? </a:t>
            </a:r>
            <a:endParaRPr lang="en-US" sz="2000" dirty="0">
              <a:solidFill>
                <a:srgbClr val="313E53"/>
              </a:solidFill>
              <a:latin typeface="Montserrat" panose="00000500000000000000" pitchFamily="2" charset="0"/>
              <a:ea typeface="Montserrat Medium"/>
              <a:cs typeface="Montserrat Medium"/>
              <a:sym typeface="Montserrat Medium"/>
            </a:endParaRPr>
          </a:p>
        </p:txBody>
      </p:sp>
    </p:spTree>
    <p:extLst>
      <p:ext uri="{BB962C8B-B14F-4D97-AF65-F5344CB8AC3E}">
        <p14:creationId xmlns:p14="http://schemas.microsoft.com/office/powerpoint/2010/main" val="1796725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DCFD1-B54D-6C3E-26A6-85439C1DE8DF}"/>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F6709832-AF54-DF4E-54A4-255DD82ADD28}"/>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03C84AD6-5F97-3340-2192-FDF7BA15A19E}"/>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18E982AE-4F5E-CECA-825A-001BD0827371}"/>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4D2AABE0-39C2-1BF3-D688-FE7FC4C266A2}"/>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996DDE36-9D15-1F6F-CB87-DA2293BFD129}"/>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50AAAE06-EDFB-41FF-9276-EA5583B8562C}"/>
              </a:ext>
            </a:extLst>
          </p:cNvPr>
          <p:cNvGrpSpPr/>
          <p:nvPr/>
        </p:nvGrpSpPr>
        <p:grpSpPr>
          <a:xfrm>
            <a:off x="-2389817" y="-2086013"/>
            <a:ext cx="3536973" cy="16382144"/>
            <a:chOff x="-2126387" y="-8825546"/>
            <a:chExt cx="3536973" cy="16382144"/>
          </a:xfrm>
        </p:grpSpPr>
        <p:sp>
          <p:nvSpPr>
            <p:cNvPr id="20" name="Freeform 6">
              <a:extLst>
                <a:ext uri="{FF2B5EF4-FFF2-40B4-BE49-F238E27FC236}">
                  <a16:creationId xmlns:a16="http://schemas.microsoft.com/office/drawing/2014/main" id="{DED4BBB9-5BCF-5359-490F-E519FFC0ECAF}"/>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B910A9B5-FC6A-4141-08C5-1389B3C56F84}"/>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B918260F-6C43-6C57-87C4-6FEE2C25147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98ED954B-D707-A69E-C985-C115A199A377}"/>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D129D135-C63A-9CAE-3809-66FFE911D3FA}"/>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0905B8D9-7C24-40EC-1A24-7ADED36E4013}"/>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271913FC-B332-F27C-153E-D3E0C916E199}"/>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42BEE9C-507F-F4DC-C8D1-2E3B42325F9B}"/>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16F53B62-986C-3215-4035-609F5A983D2F}"/>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056E6941-095A-93D7-E711-620DC840BDC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ACDAFFA6-8B11-B528-99EF-428BBAE1A6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2B9D37F2-6680-C24F-D2F1-AF020C3963BD}"/>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25ACBA9D-723D-A344-E334-946120902DAA}"/>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7C4FBEFB-725D-56A5-8CDE-2B4639C58FC8}"/>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09E6B2A6-C727-C693-E1D0-F5708B59A9C5}"/>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FD748EC8-0F85-DA5C-92DE-E6FC2ED3A5F7}"/>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F77682C8-8A11-61EA-DFD6-B4FCC1D5A2B4}"/>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2380EC5E-6852-0EEB-B99B-CBDFC5EBBBD9}"/>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4CB6F0FA-36D5-8A20-D477-126F8BD9372C}"/>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78A71A3A-E2C8-DA73-319D-E8120B9CC3DF}"/>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AB62C75F-ABC0-DC4B-833E-2AFE9F51D294}"/>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19AD37B0-4A2B-A99B-4F8D-4ED096091D5B}"/>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76E8AB8A-8D31-299C-7254-B0D90E57E32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7158588A-EFB1-DC85-08D3-1F75AA3CF1D6}"/>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D84E0A0-88BE-D8B5-D92B-1FF46A32018F}"/>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5DFB1078-FE78-6299-24D5-0E5089503B91}"/>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B534C7FF-D14F-467E-14A9-3FA0F7D31BE6}"/>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ED69DEB6-30BB-F6E7-78B4-A1C29AEE7D26}"/>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C29CB540-3024-05A0-C851-57092224E964}"/>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62D0538E-5223-FE54-8293-6110CCEA2226}"/>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3B643270-F91F-C62A-C137-E1030245E9D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37CAE308-A0B4-A484-DC33-8615A79AF8BD}"/>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215D5745-8AF8-81CC-A4A5-47A71A85F00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F8E5912A-D38C-A02A-EE35-E784449D0726}"/>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3C6867FD-4D12-1F75-6BF6-E46B82D3B64D}"/>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0C5937DD-26CE-2713-6C75-ADC109411A83}"/>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1B7D3B8B-5E38-C9E2-E6C9-CAAF22E3E5C7}"/>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4C30E95E-85F0-5ADC-2B5F-A9F08BE4BA67}"/>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A5737026-DCEF-6749-F81B-7AD46FD87D64}"/>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bjective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BC1E9FBA-004E-8176-214C-BE924C74CF0E}"/>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830CA413-8759-1B54-6D4C-90568BBABDD9}"/>
              </a:ext>
            </a:extLst>
          </p:cNvPr>
          <p:cNvSpPr txBox="1"/>
          <p:nvPr/>
        </p:nvSpPr>
        <p:spPr>
          <a:xfrm>
            <a:off x="5141489" y="1143726"/>
            <a:ext cx="4565304" cy="2802427"/>
          </a:xfrm>
          <a:prstGeom prst="rect">
            <a:avLst/>
          </a:prstGeom>
          <a:noFill/>
          <a:ln>
            <a:noFill/>
          </a:ln>
        </p:spPr>
        <p:txBody>
          <a:bodyPr spcFirstLastPara="1" wrap="square" lIns="91425" tIns="91425" rIns="91425" bIns="91425" anchor="t" anchorCtr="0">
            <a:noAutofit/>
          </a:bodyPr>
          <a:lstStyle/>
          <a:p>
            <a:pPr lvl="0"/>
            <a:r>
              <a:rPr lang="en-GB" sz="2800" dirty="0">
                <a:latin typeface="Montserrat" panose="00000500000000000000" pitchFamily="2" charset="0"/>
              </a:rPr>
              <a:t>I can tell you how I would support a friend during difficult times</a:t>
            </a:r>
            <a:endParaRPr lang="en-GB" sz="4000" dirty="0">
              <a:latin typeface="Montserrat" panose="00000500000000000000" pitchFamily="2" charset="0"/>
            </a:endParaRPr>
          </a:p>
        </p:txBody>
      </p:sp>
      <p:sp>
        <p:nvSpPr>
          <p:cNvPr id="48" name="Freeform 3">
            <a:extLst>
              <a:ext uri="{FF2B5EF4-FFF2-40B4-BE49-F238E27FC236}">
                <a16:creationId xmlns:a16="http://schemas.microsoft.com/office/drawing/2014/main" id="{A579BB75-ED25-901B-9BBD-51917CB2712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Rectangle 11">
            <a:extLst>
              <a:ext uri="{FF2B5EF4-FFF2-40B4-BE49-F238E27FC236}">
                <a16:creationId xmlns:a16="http://schemas.microsoft.com/office/drawing/2014/main" id="{B74333D8-CEC1-D545-93BB-0833D01C125F}"/>
              </a:ext>
            </a:extLst>
          </p:cNvPr>
          <p:cNvSpPr/>
          <p:nvPr/>
        </p:nvSpPr>
        <p:spPr>
          <a:xfrm rot="760639">
            <a:off x="8691171" y="3015973"/>
            <a:ext cx="2832222" cy="4256048"/>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3">
            <a:extLst>
              <a:ext uri="{FF2B5EF4-FFF2-40B4-BE49-F238E27FC236}">
                <a16:creationId xmlns:a16="http://schemas.microsoft.com/office/drawing/2014/main" id="{143741CA-3C82-04FE-A40C-1BAD6AFB99A3}"/>
              </a:ext>
            </a:extLst>
          </p:cNvPr>
          <p:cNvSpPr/>
          <p:nvPr/>
        </p:nvSpPr>
        <p:spPr>
          <a:xfrm rot="285236">
            <a:off x="9879996" y="2900670"/>
            <a:ext cx="1742633" cy="389587"/>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pic>
        <p:nvPicPr>
          <p:cNvPr id="5" name="Image1">
            <a:extLst>
              <a:ext uri="{FF2B5EF4-FFF2-40B4-BE49-F238E27FC236}">
                <a16:creationId xmlns:a16="http://schemas.microsoft.com/office/drawing/2014/main" id="{6783EBCF-5D34-E067-2B92-FC9B8F66D4B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rot="820519">
            <a:off x="9118292" y="3470317"/>
            <a:ext cx="2280257" cy="2280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5668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F9B0-4304-123A-E3AF-0AAD860F4F1F}"/>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6AF46C51-2967-D603-9AE8-2FFD1C4D7632}"/>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59CEEE29-4DF6-D4E0-B7FA-6B486D4AC5EF}"/>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843F099E-4E30-E3A0-4A43-0DA6E50F3B56}"/>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6BE6B6EE-98B6-E074-A91B-898A0422A2B1}"/>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0998F533-F7A8-8112-6C15-57FD9799C6DC}"/>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8F8E0DE3-EAFE-53FC-30D1-66B881D396BC}"/>
              </a:ext>
            </a:extLst>
          </p:cNvPr>
          <p:cNvGrpSpPr/>
          <p:nvPr/>
        </p:nvGrpSpPr>
        <p:grpSpPr>
          <a:xfrm>
            <a:off x="-2389817" y="-1233587"/>
            <a:ext cx="3536973" cy="16382144"/>
            <a:chOff x="-2126387" y="-8825546"/>
            <a:chExt cx="3536973" cy="16382144"/>
          </a:xfrm>
        </p:grpSpPr>
        <p:sp>
          <p:nvSpPr>
            <p:cNvPr id="20" name="Freeform 6">
              <a:extLst>
                <a:ext uri="{FF2B5EF4-FFF2-40B4-BE49-F238E27FC236}">
                  <a16:creationId xmlns:a16="http://schemas.microsoft.com/office/drawing/2014/main" id="{062C2B62-643A-3A48-2041-2042F66BD41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765D79E1-0947-8AAF-029B-81ED3F079F80}"/>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0698275E-F1F3-6996-AB73-A7283EE31023}"/>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0F68338F-EF3B-1CFC-68C0-3AA82E937C7E}"/>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1CAEAD08-4721-4F9B-7B8C-67017A7E456E}"/>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B630DC94-2869-F5A5-CC7F-A3538AD4177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AF6B752C-2821-F778-7D71-1C646C2EC02F}"/>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98F38B19-A1E8-8D51-73B3-F01087E8904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433D71EE-F91E-9A62-FA15-A1A53DBDEC9F}"/>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E9A6CDA4-3A8A-D97D-DA4E-B08162A9AA6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41EC3F45-25D6-C49C-84EA-C7CD43DC645D}"/>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1F86AED5-C913-D71D-6459-86565FA11D40}"/>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D8BC15FF-ADFB-4B11-FEF4-ED2ED0EA053A}"/>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41CA7A10-784F-E14D-285D-2A6B993EB22F}"/>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692B326D-E583-2074-2CDB-1A8DEC63C94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32602C5A-7BB4-9C21-1F81-5CC9E891CFB5}"/>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1B4445D7-B8CE-5447-EFB1-E7B79EA344A5}"/>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67B9550A-4489-0AF9-7590-716312A43529}"/>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F9B77042-26B9-49BD-0F28-015BED9B06EF}"/>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B4D7DB2E-DD67-098C-8570-3C5758EE4C1A}"/>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20C22881-A56F-608B-A369-AAABCDE628E9}"/>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759FB149-DE2D-B65D-C511-9B88AB3F04B7}"/>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EA43338C-2D83-A114-5002-47A3C83F899E}"/>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AAD6DFBC-9EFE-6EB6-384A-C0229E8DD92B}"/>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E9FD118D-22B7-0709-9FA9-B9688DFE65C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394ED7E9-6A5E-8C4B-4A52-89CB3AFC4F9D}"/>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923D08F1-5D3B-F9BF-9E82-105344140038}"/>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C6D7FD54-3EAE-6D8D-A540-E692BB14A3F3}"/>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9E7362B8-2FB1-C862-F98F-088377112C84}"/>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4B31BB42-B981-CE87-D69E-535266233974}"/>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AF876561-E642-948D-62A9-B662835167B2}"/>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8D09C9CD-0ED7-9C96-27EA-887D68F76AB8}"/>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5F9D452E-7879-27DC-FDCB-798063FF93F5}"/>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256FE7C7-9EA5-71C4-D08C-6E8A9D441E2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A8469410-B4FA-FA41-81B5-71F75639C51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88FF736B-E394-1004-669A-64D7B9B1AC23}"/>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0E6DBE20-2F3E-D3D7-054A-70B597457434}"/>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E522204F-9D6B-DE96-5F47-9DFAA8148512}"/>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23599E4D-8CB0-0F57-2534-9DA254F884BB}"/>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1C2475BE-01C4-EEF4-0491-698F9022C2CB}"/>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F86C73F3-B951-40B0-C10A-4A4D0BA36EBC}"/>
              </a:ext>
            </a:extLst>
          </p:cNvPr>
          <p:cNvSpPr txBox="1"/>
          <p:nvPr/>
        </p:nvSpPr>
        <p:spPr>
          <a:xfrm>
            <a:off x="4326306" y="1606294"/>
            <a:ext cx="7378619" cy="4117807"/>
          </a:xfrm>
          <a:prstGeom prst="rect">
            <a:avLst/>
          </a:prstGeom>
          <a:noFill/>
          <a:ln>
            <a:noFill/>
          </a:ln>
        </p:spPr>
        <p:txBody>
          <a:bodyPr spcFirstLastPara="1" wrap="square" lIns="91425" tIns="91425" rIns="91425" bIns="91425" anchor="t" anchorCtr="0">
            <a:noAutofit/>
          </a:bodyPr>
          <a:lstStyle/>
          <a:p>
            <a:pPr>
              <a:lnSpc>
                <a:spcPct val="150000"/>
              </a:lnSpc>
              <a:defRPr/>
            </a:pPr>
            <a:r>
              <a:rPr lang="en-US" sz="2000" dirty="0">
                <a:solidFill>
                  <a:srgbClr val="000000"/>
                </a:solidFill>
                <a:latin typeface="Montserrat" panose="00000500000000000000" pitchFamily="2" charset="0"/>
              </a:rPr>
              <a:t>W</a:t>
            </a:r>
            <a:r>
              <a:rPr lang="en-GB" sz="2000" dirty="0">
                <a:solidFill>
                  <a:srgbClr val="000000"/>
                </a:solidFill>
                <a:latin typeface="Montserrat" panose="00000500000000000000" pitchFamily="2" charset="0"/>
              </a:rPr>
              <a:t>hy do you think different people like to be supported in different ways? </a:t>
            </a:r>
          </a:p>
          <a:p>
            <a:pPr>
              <a:lnSpc>
                <a:spcPct val="150000"/>
              </a:lnSpc>
              <a:defRPr/>
            </a:pPr>
            <a:endParaRPr lang="en-GB" sz="2000" dirty="0">
              <a:solidFill>
                <a:srgbClr val="000000"/>
              </a:solidFill>
              <a:latin typeface="Montserrat" panose="00000500000000000000" pitchFamily="2" charset="0"/>
            </a:endParaRPr>
          </a:p>
          <a:p>
            <a:pPr>
              <a:lnSpc>
                <a:spcPct val="150000"/>
              </a:lnSpc>
              <a:defRPr/>
            </a:pPr>
            <a:r>
              <a:rPr lang="en-GB" sz="2000" dirty="0">
                <a:solidFill>
                  <a:srgbClr val="000000"/>
                </a:solidFill>
                <a:latin typeface="Montserrat" panose="00000500000000000000" pitchFamily="2" charset="0"/>
              </a:rPr>
              <a:t>Look at the page where the little girl is looking up at the squirrels in the tree. It says “</a:t>
            </a:r>
            <a:r>
              <a:rPr lang="en-GB" sz="2000" i="1" dirty="0">
                <a:solidFill>
                  <a:srgbClr val="000000"/>
                </a:solidFill>
                <a:latin typeface="Montserrat" panose="00000500000000000000" pitchFamily="2" charset="0"/>
              </a:rPr>
              <a:t>some friends have a list of things they’d like to try to do</a:t>
            </a:r>
            <a:r>
              <a:rPr lang="en-GB" sz="2000" dirty="0">
                <a:solidFill>
                  <a:srgbClr val="000000"/>
                </a:solidFill>
                <a:latin typeface="Montserrat" panose="00000500000000000000" pitchFamily="2" charset="0"/>
              </a:rPr>
              <a:t>”. What types of things do you think people like to do to feel better? </a:t>
            </a:r>
          </a:p>
          <a:p>
            <a:pPr>
              <a:lnSpc>
                <a:spcPct val="150000"/>
              </a:lnSpc>
              <a:defRPr/>
            </a:pPr>
            <a:endParaRPr lang="en-GB" sz="2000" dirty="0">
              <a:solidFill>
                <a:srgbClr val="000000"/>
              </a:solidFill>
              <a:latin typeface="Montserrat" panose="00000500000000000000" pitchFamily="2" charset="0"/>
            </a:endParaRPr>
          </a:p>
          <a:p>
            <a:pPr>
              <a:lnSpc>
                <a:spcPct val="150000"/>
              </a:lnSpc>
              <a:defRPr/>
            </a:pPr>
            <a:r>
              <a:rPr lang="en-GB" sz="2000" dirty="0">
                <a:solidFill>
                  <a:srgbClr val="000000"/>
                </a:solidFill>
                <a:latin typeface="Montserrat" panose="00000500000000000000" pitchFamily="2" charset="0"/>
              </a:rPr>
              <a:t>On the following page, it says </a:t>
            </a:r>
            <a:r>
              <a:rPr lang="en-GB" sz="2000" i="1" dirty="0">
                <a:solidFill>
                  <a:srgbClr val="000000"/>
                </a:solidFill>
                <a:latin typeface="Montserrat" panose="00000500000000000000" pitchFamily="2" charset="0"/>
              </a:rPr>
              <a:t>“…sitting, doing nothing much, and saying not a word</a:t>
            </a:r>
            <a:r>
              <a:rPr lang="en-GB" sz="2000" dirty="0">
                <a:solidFill>
                  <a:srgbClr val="000000"/>
                </a:solidFill>
                <a:latin typeface="Montserrat" panose="00000500000000000000" pitchFamily="2" charset="0"/>
              </a:rPr>
              <a:t>”. What does that mean?</a:t>
            </a:r>
          </a:p>
          <a:p>
            <a:pPr>
              <a:lnSpc>
                <a:spcPct val="150000"/>
              </a:lnSpc>
              <a:defRPr/>
            </a:pPr>
            <a:endParaRPr lang="en-GB" sz="2000" dirty="0">
              <a:solidFill>
                <a:prstClr val="black"/>
              </a:solidFill>
              <a:latin typeface="Montserrat"/>
            </a:endParaRPr>
          </a:p>
          <a:p>
            <a:pPr>
              <a:lnSpc>
                <a:spcPct val="150000"/>
              </a:lnSpc>
              <a:defRPr/>
            </a:pPr>
            <a:endParaRPr lang="en-GB" sz="2000" dirty="0">
              <a:solidFill>
                <a:srgbClr val="000000"/>
              </a:solidFill>
              <a:latin typeface="Montserrat" panose="00000500000000000000" pitchFamily="2" charset="0"/>
            </a:endParaRPr>
          </a:p>
        </p:txBody>
      </p:sp>
      <p:sp>
        <p:nvSpPr>
          <p:cNvPr id="8" name="TextBox 7">
            <a:extLst>
              <a:ext uri="{FF2B5EF4-FFF2-40B4-BE49-F238E27FC236}">
                <a16:creationId xmlns:a16="http://schemas.microsoft.com/office/drawing/2014/main" id="{139D9B31-DE60-3EA6-039A-2B9074FCAAC3}"/>
              </a:ext>
            </a:extLst>
          </p:cNvPr>
          <p:cNvSpPr txBox="1"/>
          <p:nvPr/>
        </p:nvSpPr>
        <p:spPr>
          <a:xfrm>
            <a:off x="4088535" y="602782"/>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331DC028-DC6D-C9B6-2112-2EC9E372EDF0}"/>
              </a:ext>
            </a:extLst>
          </p:cNvPr>
          <p:cNvPicPr preferRelativeResize="0"/>
          <p:nvPr/>
        </p:nvPicPr>
        <p:blipFill>
          <a:blip r:embed="rId16">
            <a:alphaModFix/>
          </a:blip>
          <a:stretch>
            <a:fillRect/>
          </a:stretch>
        </p:blipFill>
        <p:spPr>
          <a:xfrm>
            <a:off x="4183371" y="130400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B56662B4-C915-162E-9C0D-CA302C32745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36812" y="431496"/>
            <a:ext cx="1914785" cy="1353668"/>
          </a:xfrm>
          <a:prstGeom prst="rect">
            <a:avLst/>
          </a:prstGeom>
        </p:spPr>
      </p:pic>
    </p:spTree>
    <p:extLst>
      <p:ext uri="{BB962C8B-B14F-4D97-AF65-F5344CB8AC3E}">
        <p14:creationId xmlns:p14="http://schemas.microsoft.com/office/powerpoint/2010/main" val="311425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a:solidFill>
                  <a:srgbClr val="313E53"/>
                </a:solidFill>
                <a:latin typeface="Montserrat" panose="00000500000000000000" pitchFamily="2" charset="0"/>
              </a:rPr>
              <a:t>Lesson 1</a:t>
            </a:r>
            <a:endParaRPr lang="en-GB" sz="4500" b="1">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737195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686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10532-44C1-6F65-762F-DC340038D62B}"/>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020E2AA8-CE76-746E-AC66-69A2403916CE}"/>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A9A047E8-EF21-9C56-24E1-27FCB2BB3D8A}"/>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07A88E1F-E8AE-7E0E-2BB6-40BE223CD31E}"/>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FC709EF6-AC99-BF25-F036-AC288D1BF7D1}"/>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CCC15F45-59A2-9C0E-F6B8-705654AEAB63}"/>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8DE50F60-A130-D4CE-F9D6-F8A1B2CCCF64}"/>
              </a:ext>
            </a:extLst>
          </p:cNvPr>
          <p:cNvGrpSpPr/>
          <p:nvPr/>
        </p:nvGrpSpPr>
        <p:grpSpPr>
          <a:xfrm>
            <a:off x="-2389817" y="-752136"/>
            <a:ext cx="3536973" cy="16382144"/>
            <a:chOff x="-2126387" y="-8825546"/>
            <a:chExt cx="3536973" cy="16382144"/>
          </a:xfrm>
        </p:grpSpPr>
        <p:sp>
          <p:nvSpPr>
            <p:cNvPr id="20" name="Freeform 6">
              <a:extLst>
                <a:ext uri="{FF2B5EF4-FFF2-40B4-BE49-F238E27FC236}">
                  <a16:creationId xmlns:a16="http://schemas.microsoft.com/office/drawing/2014/main" id="{82F6869D-2943-0618-EA1B-9BAD733C4D5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4CEB5060-CB18-84A5-5E7B-0881B8A6B4B6}"/>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8B2279DE-10CC-61C0-E5CE-B7B6186154C8}"/>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ADF86D6E-C30F-A350-4386-A74CC2CE8C81}"/>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DCBE0238-EF8E-9C9B-FE00-4319938AD781}"/>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91DB913C-F82A-FC1A-882D-B9F88FA05B11}"/>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3FB3F3E6-71C9-E8B4-9775-282DDC998C25}"/>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6B4850C7-A1AE-CB67-08CE-AC2B14717639}"/>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E01258DA-A46B-94BA-DB5A-3D391CB91092}"/>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1728B9B-C596-A193-F0F1-7B9B32E0F98B}"/>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C048E3DE-B64C-FE3F-49FD-93671C7181F7}"/>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C01D7F08-5BCC-4B47-FCD5-853B215DA584}"/>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2802C865-7120-5548-247F-D0C5045ADF5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6887BFC9-0A29-18F1-EB30-ADA1D265D98C}"/>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901005-C19D-DF80-D586-605ABE5637A7}"/>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2D285D40-1AC6-7F4D-961C-339AD58AA9B3}"/>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8AF7E233-E5CD-CE9C-F1F6-F441E4E52DD4}"/>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98333837-06A7-7D0D-E00C-F20B97272778}"/>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736FE49B-AE05-FADE-CDE3-BDE613811281}"/>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4C39EF1C-D4D0-42A9-5F2F-E02994469284}"/>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B47F40A2-F494-A0BE-6698-AEC12E136480}"/>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6BCFD73D-9967-237B-6632-75A329B21611}"/>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DB7E4E67-9693-EFC3-AE1B-0449060184F9}"/>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A676BE2A-9842-8889-B614-C24414D68D36}"/>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6F626B5A-8743-C2C8-71EB-4A008858F9E0}"/>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8AA758D6-DE2A-1856-5027-AE1645EE0211}"/>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5DBA77DB-6142-D581-2E15-842AF7CB7945}"/>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83850EEC-2A5A-A7A9-5A16-330B6F7556A3}"/>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5E8F493C-391C-1485-DE9B-66460D6ED71C}"/>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432412F-D804-BDA3-C45D-E275EE585A3D}"/>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A8AAB858-6AC6-1C0F-EFB4-61E76A97F5D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2EE28B6F-AA47-A5CC-B363-B39B9D1E928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2658D8C6-E5D6-B609-E7A4-FC35064FBC0C}"/>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BAB7902-5F9F-80B3-32F4-24F5538F7B87}"/>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11287D6E-1A3B-1CE2-2611-ED66F82C4BD8}"/>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E436A4F8-1446-D5B2-34E4-126377E87E0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D76B01B1-4589-AF6E-8F5D-D43A1A77B23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86523776-4EEE-BFD5-892D-0DE8ACE54EC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26325C41-4E6B-AE94-5E18-1689BAC7E4EC}"/>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C71426F9-7D1B-9B97-90F5-3EF4A5F7F192}"/>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E07107DD-B2F7-E7E3-99C6-CAFB92DECC9E}"/>
              </a:ext>
            </a:extLst>
          </p:cNvPr>
          <p:cNvSpPr txBox="1"/>
          <p:nvPr/>
        </p:nvSpPr>
        <p:spPr>
          <a:xfrm>
            <a:off x="4215079" y="1614677"/>
            <a:ext cx="7073022" cy="2802427"/>
          </a:xfrm>
          <a:prstGeom prst="rect">
            <a:avLst/>
          </a:prstGeom>
          <a:noFill/>
          <a:ln>
            <a:noFill/>
          </a:ln>
        </p:spPr>
        <p:txBody>
          <a:bodyPr spcFirstLastPara="1" wrap="square" lIns="91425" tIns="91425" rIns="91425" bIns="91425" anchor="t" anchorCtr="0">
            <a:noAutofit/>
          </a:bodyPr>
          <a:lstStyle/>
          <a:p>
            <a:pPr lvl="0">
              <a:lnSpc>
                <a:spcPct val="150000"/>
              </a:lnSpc>
              <a:spcAft>
                <a:spcPts val="800"/>
              </a:spcAft>
            </a:pPr>
            <a:r>
              <a:rPr lang="en-GB" sz="2500" dirty="0">
                <a:solidFill>
                  <a:schemeClr val="dk1"/>
                </a:solidFill>
                <a:latin typeface="Montserrat" panose="00000500000000000000" pitchFamily="2" charset="0"/>
                <a:ea typeface="Montserrat Medium"/>
                <a:cs typeface="Montserrat Medium"/>
                <a:sym typeface="Montserrat Medium"/>
              </a:rPr>
              <a:t>How can you tell when a friend needs help? </a:t>
            </a:r>
          </a:p>
          <a:p>
            <a:pPr lvl="0">
              <a:lnSpc>
                <a:spcPct val="150000"/>
              </a:lnSpc>
              <a:spcAft>
                <a:spcPts val="800"/>
              </a:spcAft>
            </a:pPr>
            <a:endParaRPr lang="en-GB" sz="2500" dirty="0">
              <a:solidFill>
                <a:schemeClr val="dk1"/>
              </a:solidFill>
              <a:latin typeface="Montserrat" panose="00000500000000000000" pitchFamily="2" charset="0"/>
              <a:ea typeface="Montserrat Medium"/>
              <a:cs typeface="Montserrat Medium"/>
              <a:sym typeface="Montserrat Medium"/>
            </a:endParaRPr>
          </a:p>
          <a:p>
            <a:pPr lvl="0">
              <a:lnSpc>
                <a:spcPct val="150000"/>
              </a:lnSpc>
              <a:spcAft>
                <a:spcPts val="800"/>
              </a:spcAft>
            </a:pPr>
            <a:r>
              <a:rPr lang="en-GB" sz="2500" dirty="0">
                <a:solidFill>
                  <a:schemeClr val="dk1"/>
                </a:solidFill>
                <a:latin typeface="Montserrat" panose="00000500000000000000" pitchFamily="2" charset="0"/>
                <a:ea typeface="Montserrat Medium"/>
                <a:cs typeface="Montserrat Medium"/>
                <a:sym typeface="Montserrat Medium"/>
              </a:rPr>
              <a:t>How can you tell what help they might need? </a:t>
            </a:r>
          </a:p>
        </p:txBody>
      </p:sp>
      <p:sp>
        <p:nvSpPr>
          <p:cNvPr id="8" name="TextBox 7">
            <a:extLst>
              <a:ext uri="{FF2B5EF4-FFF2-40B4-BE49-F238E27FC236}">
                <a16:creationId xmlns:a16="http://schemas.microsoft.com/office/drawing/2014/main" id="{A1EA55D9-9007-8E52-E846-83A665E3A5FC}"/>
              </a:ext>
            </a:extLst>
          </p:cNvPr>
          <p:cNvSpPr txBox="1"/>
          <p:nvPr/>
        </p:nvSpPr>
        <p:spPr>
          <a:xfrm>
            <a:off x="4215079" y="544776"/>
            <a:ext cx="3770584"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Class Discussion</a:t>
            </a:r>
            <a:endParaRPr lang="en-GB" sz="3600" b="1">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36A3C0AF-21DD-73BF-6A7F-2E7874B88861}"/>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spTree>
    <p:extLst>
      <p:ext uri="{BB962C8B-B14F-4D97-AF65-F5344CB8AC3E}">
        <p14:creationId xmlns:p14="http://schemas.microsoft.com/office/powerpoint/2010/main" val="4231216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EBEDA-FA5E-ADD8-FBA8-660D224E4B48}"/>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69574D74-12F2-FDFF-91A8-45B4F528090F}"/>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DE062A8B-3BE9-0BC6-B657-C8A5CBAA1932}"/>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33DB3F41-C3C9-286E-520D-ECAD7C9C1EF4}"/>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5466DC5E-0D65-C859-4E47-9B3504D0C450}"/>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F8ECAC37-2598-628A-3E6F-6B4FF0333D19}"/>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B6D1F93F-5036-CCF1-CE69-955387AB65A2}"/>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785A3F85-585A-04A6-BD4A-4F3FE98FF4CB}"/>
              </a:ext>
            </a:extLst>
          </p:cNvPr>
          <p:cNvSpPr/>
          <p:nvPr/>
        </p:nvSpPr>
        <p:spPr>
          <a:xfrm>
            <a:off x="4055107" y="827813"/>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9D2B344E-40A1-CFD2-F069-603BEFC99577}"/>
              </a:ext>
            </a:extLst>
          </p:cNvPr>
          <p:cNvSpPr txBox="1"/>
          <p:nvPr/>
        </p:nvSpPr>
        <p:spPr>
          <a:xfrm>
            <a:off x="4190135" y="884934"/>
            <a:ext cx="5132400"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Thought Bubbles</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0BCFEBFF-ED31-614E-3B68-291454F0EB72}"/>
              </a:ext>
            </a:extLst>
          </p:cNvPr>
          <p:cNvPicPr preferRelativeResize="0"/>
          <p:nvPr/>
        </p:nvPicPr>
        <p:blipFill>
          <a:blip r:embed="rId8">
            <a:alphaModFix/>
          </a:blip>
          <a:stretch>
            <a:fillRect/>
          </a:stretch>
        </p:blipFill>
        <p:spPr>
          <a:xfrm>
            <a:off x="4252456" y="1604639"/>
            <a:ext cx="2550483" cy="108559"/>
          </a:xfrm>
          <a:prstGeom prst="rect">
            <a:avLst/>
          </a:prstGeom>
          <a:noFill/>
          <a:ln>
            <a:noFill/>
          </a:ln>
        </p:spPr>
      </p:pic>
      <p:sp>
        <p:nvSpPr>
          <p:cNvPr id="12" name="Google Shape;121;p15">
            <a:extLst>
              <a:ext uri="{FF2B5EF4-FFF2-40B4-BE49-F238E27FC236}">
                <a16:creationId xmlns:a16="http://schemas.microsoft.com/office/drawing/2014/main" id="{8609E6F6-2649-B3F6-C2A7-4CF445A22FD5}"/>
              </a:ext>
            </a:extLst>
          </p:cNvPr>
          <p:cNvSpPr txBox="1"/>
          <p:nvPr/>
        </p:nvSpPr>
        <p:spPr>
          <a:xfrm>
            <a:off x="4252455" y="2218346"/>
            <a:ext cx="7390195"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a:t>
            </a: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hat do you think these characters are feeling? </a:t>
            </a:r>
          </a:p>
        </p:txBody>
      </p:sp>
      <p:sp>
        <p:nvSpPr>
          <p:cNvPr id="15" name="Google Shape;121;p15">
            <a:extLst>
              <a:ext uri="{FF2B5EF4-FFF2-40B4-BE49-F238E27FC236}">
                <a16:creationId xmlns:a16="http://schemas.microsoft.com/office/drawing/2014/main" id="{57B29DAE-DD5E-836A-6296-3C10E361B388}"/>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A</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88" name="Group 87">
            <a:extLst>
              <a:ext uri="{FF2B5EF4-FFF2-40B4-BE49-F238E27FC236}">
                <a16:creationId xmlns:a16="http://schemas.microsoft.com/office/drawing/2014/main" id="{9084467D-167E-66D7-D03A-6BAB84E7AA90}"/>
              </a:ext>
            </a:extLst>
          </p:cNvPr>
          <p:cNvGrpSpPr/>
          <p:nvPr/>
        </p:nvGrpSpPr>
        <p:grpSpPr>
          <a:xfrm>
            <a:off x="-2389817" y="-633264"/>
            <a:ext cx="3536973" cy="16382144"/>
            <a:chOff x="-2126387" y="-8825546"/>
            <a:chExt cx="3536973" cy="16382144"/>
          </a:xfrm>
        </p:grpSpPr>
        <p:sp>
          <p:nvSpPr>
            <p:cNvPr id="89" name="Freeform 6">
              <a:extLst>
                <a:ext uri="{FF2B5EF4-FFF2-40B4-BE49-F238E27FC236}">
                  <a16:creationId xmlns:a16="http://schemas.microsoft.com/office/drawing/2014/main" id="{F0616B75-2DD2-3E36-300E-65CAEBF2DA52}"/>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0" name="Freeform 7">
              <a:extLst>
                <a:ext uri="{FF2B5EF4-FFF2-40B4-BE49-F238E27FC236}">
                  <a16:creationId xmlns:a16="http://schemas.microsoft.com/office/drawing/2014/main" id="{BB9C4B5B-9707-862A-FD4A-832C0663219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1" name="Freeform 8">
              <a:extLst>
                <a:ext uri="{FF2B5EF4-FFF2-40B4-BE49-F238E27FC236}">
                  <a16:creationId xmlns:a16="http://schemas.microsoft.com/office/drawing/2014/main" id="{CEE53333-D3C5-25C2-F9B4-42A2F9046C73}"/>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2" name="Freeform 11">
              <a:extLst>
                <a:ext uri="{FF2B5EF4-FFF2-40B4-BE49-F238E27FC236}">
                  <a16:creationId xmlns:a16="http://schemas.microsoft.com/office/drawing/2014/main" id="{8E5149F8-A72E-AD0F-D555-970B8963F1D8}"/>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3" name="Freeform 12">
              <a:extLst>
                <a:ext uri="{FF2B5EF4-FFF2-40B4-BE49-F238E27FC236}">
                  <a16:creationId xmlns:a16="http://schemas.microsoft.com/office/drawing/2014/main" id="{447645F1-BBBF-27E3-2120-37E178E9EE7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4" name="Freeform 13">
              <a:extLst>
                <a:ext uri="{FF2B5EF4-FFF2-40B4-BE49-F238E27FC236}">
                  <a16:creationId xmlns:a16="http://schemas.microsoft.com/office/drawing/2014/main" id="{D0DA8813-D756-E768-F722-FE960EC379FA}"/>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5" name="Freeform 14">
              <a:extLst>
                <a:ext uri="{FF2B5EF4-FFF2-40B4-BE49-F238E27FC236}">
                  <a16:creationId xmlns:a16="http://schemas.microsoft.com/office/drawing/2014/main" id="{B5551843-2FA0-4D87-040E-34A09DE0ECB5}"/>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6" name="Freeform 16">
              <a:extLst>
                <a:ext uri="{FF2B5EF4-FFF2-40B4-BE49-F238E27FC236}">
                  <a16:creationId xmlns:a16="http://schemas.microsoft.com/office/drawing/2014/main" id="{10317973-2B39-75A7-A2CD-626328CE7B17}"/>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97" name="Freeform 18">
              <a:extLst>
                <a:ext uri="{FF2B5EF4-FFF2-40B4-BE49-F238E27FC236}">
                  <a16:creationId xmlns:a16="http://schemas.microsoft.com/office/drawing/2014/main" id="{7EE315FE-E4E1-A709-ABFC-D7067FDCC874}"/>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8" name="Freeform 20">
              <a:extLst>
                <a:ext uri="{FF2B5EF4-FFF2-40B4-BE49-F238E27FC236}">
                  <a16:creationId xmlns:a16="http://schemas.microsoft.com/office/drawing/2014/main" id="{14FC7E27-FB23-7EEB-76A4-2FBC97A05F52}"/>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9" name="Freeform 22">
              <a:extLst>
                <a:ext uri="{FF2B5EF4-FFF2-40B4-BE49-F238E27FC236}">
                  <a16:creationId xmlns:a16="http://schemas.microsoft.com/office/drawing/2014/main" id="{C947002C-0629-7189-8E61-07D2E23A704A}"/>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0" name="Freeform 23">
              <a:extLst>
                <a:ext uri="{FF2B5EF4-FFF2-40B4-BE49-F238E27FC236}">
                  <a16:creationId xmlns:a16="http://schemas.microsoft.com/office/drawing/2014/main" id="{0AE13FBE-150D-F060-1A35-D02CD15801A7}"/>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1" name="Freeform 24">
              <a:extLst>
                <a:ext uri="{FF2B5EF4-FFF2-40B4-BE49-F238E27FC236}">
                  <a16:creationId xmlns:a16="http://schemas.microsoft.com/office/drawing/2014/main" id="{AF2B67C4-3BD1-235D-D738-4B425656973B}"/>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2" name="Freeform 27">
              <a:extLst>
                <a:ext uri="{FF2B5EF4-FFF2-40B4-BE49-F238E27FC236}">
                  <a16:creationId xmlns:a16="http://schemas.microsoft.com/office/drawing/2014/main" id="{ADCDA936-9D32-C0B1-1C2A-FA7671D169C7}"/>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3" name="Freeform 31">
              <a:extLst>
                <a:ext uri="{FF2B5EF4-FFF2-40B4-BE49-F238E27FC236}">
                  <a16:creationId xmlns:a16="http://schemas.microsoft.com/office/drawing/2014/main" id="{DF28E337-819D-A5DB-4F57-3D96C0AC164C}"/>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5" name="Freeform 32">
              <a:extLst>
                <a:ext uri="{FF2B5EF4-FFF2-40B4-BE49-F238E27FC236}">
                  <a16:creationId xmlns:a16="http://schemas.microsoft.com/office/drawing/2014/main" id="{7FC2FF4E-7217-C7A6-2E6A-372E9EC06D23}"/>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6" name="Freeform 34">
              <a:extLst>
                <a:ext uri="{FF2B5EF4-FFF2-40B4-BE49-F238E27FC236}">
                  <a16:creationId xmlns:a16="http://schemas.microsoft.com/office/drawing/2014/main" id="{0902C2A7-159D-325E-B2BF-DEF6F13DB933}"/>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7" name="Freeform 36">
              <a:extLst>
                <a:ext uri="{FF2B5EF4-FFF2-40B4-BE49-F238E27FC236}">
                  <a16:creationId xmlns:a16="http://schemas.microsoft.com/office/drawing/2014/main" id="{9CD6202E-6901-D93C-6131-B826B5975C1A}"/>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8" name="Freeform 6">
              <a:extLst>
                <a:ext uri="{FF2B5EF4-FFF2-40B4-BE49-F238E27FC236}">
                  <a16:creationId xmlns:a16="http://schemas.microsoft.com/office/drawing/2014/main" id="{6AC0A3AF-D76E-3417-2764-4B317BEBDF82}"/>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9" name="Freeform 7">
              <a:extLst>
                <a:ext uri="{FF2B5EF4-FFF2-40B4-BE49-F238E27FC236}">
                  <a16:creationId xmlns:a16="http://schemas.microsoft.com/office/drawing/2014/main" id="{9E8B30A5-D4CC-F000-1C05-1C661E3316BA}"/>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0" name="Freeform 8">
              <a:extLst>
                <a:ext uri="{FF2B5EF4-FFF2-40B4-BE49-F238E27FC236}">
                  <a16:creationId xmlns:a16="http://schemas.microsoft.com/office/drawing/2014/main" id="{AFC5E790-FB56-9DE7-95B0-E9BE2611844F}"/>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1" name="Freeform 11">
              <a:extLst>
                <a:ext uri="{FF2B5EF4-FFF2-40B4-BE49-F238E27FC236}">
                  <a16:creationId xmlns:a16="http://schemas.microsoft.com/office/drawing/2014/main" id="{352D9181-21B9-1E22-52C0-379986F941BF}"/>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12">
              <a:extLst>
                <a:ext uri="{FF2B5EF4-FFF2-40B4-BE49-F238E27FC236}">
                  <a16:creationId xmlns:a16="http://schemas.microsoft.com/office/drawing/2014/main" id="{16F3EFDD-983F-68FD-BCC5-B01437AB4B83}"/>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3" name="Freeform 13">
              <a:extLst>
                <a:ext uri="{FF2B5EF4-FFF2-40B4-BE49-F238E27FC236}">
                  <a16:creationId xmlns:a16="http://schemas.microsoft.com/office/drawing/2014/main" id="{27792521-6D63-B937-4664-531BF6039ED2}"/>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4" name="Freeform 14">
              <a:extLst>
                <a:ext uri="{FF2B5EF4-FFF2-40B4-BE49-F238E27FC236}">
                  <a16:creationId xmlns:a16="http://schemas.microsoft.com/office/drawing/2014/main" id="{6D22EC48-82D3-1BC1-590A-5920C798944F}"/>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5" name="Freeform 16">
              <a:extLst>
                <a:ext uri="{FF2B5EF4-FFF2-40B4-BE49-F238E27FC236}">
                  <a16:creationId xmlns:a16="http://schemas.microsoft.com/office/drawing/2014/main" id="{3EB94F94-675F-90BB-B036-517311C99AB3}"/>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18">
              <a:extLst>
                <a:ext uri="{FF2B5EF4-FFF2-40B4-BE49-F238E27FC236}">
                  <a16:creationId xmlns:a16="http://schemas.microsoft.com/office/drawing/2014/main" id="{404D1222-FEED-3906-5E66-44C6FD0D4F21}"/>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7" name="Freeform 20">
              <a:extLst>
                <a:ext uri="{FF2B5EF4-FFF2-40B4-BE49-F238E27FC236}">
                  <a16:creationId xmlns:a16="http://schemas.microsoft.com/office/drawing/2014/main" id="{75EBBB9E-5E12-7C53-F78C-E44860410BA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8" name="Freeform 22">
              <a:extLst>
                <a:ext uri="{FF2B5EF4-FFF2-40B4-BE49-F238E27FC236}">
                  <a16:creationId xmlns:a16="http://schemas.microsoft.com/office/drawing/2014/main" id="{2C7112E4-2E05-E0E9-4EF8-0BFF9E3AA6D9}"/>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9" name="Freeform 23">
              <a:extLst>
                <a:ext uri="{FF2B5EF4-FFF2-40B4-BE49-F238E27FC236}">
                  <a16:creationId xmlns:a16="http://schemas.microsoft.com/office/drawing/2014/main" id="{34D735C1-3501-32B0-686B-E322C7CAAE0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0" name="Freeform 24">
              <a:extLst>
                <a:ext uri="{FF2B5EF4-FFF2-40B4-BE49-F238E27FC236}">
                  <a16:creationId xmlns:a16="http://schemas.microsoft.com/office/drawing/2014/main" id="{8071D5AE-FE6F-4553-8234-E7311A15F731}"/>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1" name="Freeform 26">
              <a:extLst>
                <a:ext uri="{FF2B5EF4-FFF2-40B4-BE49-F238E27FC236}">
                  <a16:creationId xmlns:a16="http://schemas.microsoft.com/office/drawing/2014/main" id="{E6945806-8972-90AA-3809-2DEB08185433}"/>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2" name="Freeform 27">
              <a:extLst>
                <a:ext uri="{FF2B5EF4-FFF2-40B4-BE49-F238E27FC236}">
                  <a16:creationId xmlns:a16="http://schemas.microsoft.com/office/drawing/2014/main" id="{E2647A68-3BA5-F801-37DA-5D3CBF58AA9E}"/>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3" name="Freeform 29">
              <a:extLst>
                <a:ext uri="{FF2B5EF4-FFF2-40B4-BE49-F238E27FC236}">
                  <a16:creationId xmlns:a16="http://schemas.microsoft.com/office/drawing/2014/main" id="{FD2951D2-8D2F-DED0-067B-9092155FAA7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31">
              <a:extLst>
                <a:ext uri="{FF2B5EF4-FFF2-40B4-BE49-F238E27FC236}">
                  <a16:creationId xmlns:a16="http://schemas.microsoft.com/office/drawing/2014/main" id="{90A897FB-6B2F-BBD2-915F-C61317038648}"/>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5" name="Freeform 32">
              <a:extLst>
                <a:ext uri="{FF2B5EF4-FFF2-40B4-BE49-F238E27FC236}">
                  <a16:creationId xmlns:a16="http://schemas.microsoft.com/office/drawing/2014/main" id="{731DFCDE-C13B-FCBF-67B6-E8C1194AFB5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6" name="Freeform 37">
              <a:extLst>
                <a:ext uri="{FF2B5EF4-FFF2-40B4-BE49-F238E27FC236}">
                  <a16:creationId xmlns:a16="http://schemas.microsoft.com/office/drawing/2014/main" id="{ACD5DA39-0896-7362-A8C6-1992D79047FC}"/>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7" name="Freeform 23">
              <a:extLst>
                <a:ext uri="{FF2B5EF4-FFF2-40B4-BE49-F238E27FC236}">
                  <a16:creationId xmlns:a16="http://schemas.microsoft.com/office/drawing/2014/main" id="{3DC3CCB6-C9A0-ED6E-EBD2-4B9B4B0F4A33}"/>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58" name="Freeform 58"/>
          <p:cNvSpPr/>
          <p:nvPr/>
        </p:nvSpPr>
        <p:spPr>
          <a:xfrm>
            <a:off x="8223321" y="3126959"/>
            <a:ext cx="3170720" cy="2982027"/>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17">
              <a:alphaModFix amt="69000"/>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373041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DAE81-59B9-428B-58AF-481DA2C962C8}"/>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4273E196-240F-C2D4-759C-85F4D7964950}"/>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9615B98F-06A2-7332-29C6-6C264AA85DD3}"/>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F1E04F3E-0F21-3D1D-358D-EC88BD6213F7}"/>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BF34219B-ED6C-9597-9799-53BB8242FDEC}"/>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A5398404-07CF-1B0B-CD97-890AFE363329}"/>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2FEE515A-4415-DFF6-6648-D0DED3C80CF4}"/>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79C7EDBA-F26A-E178-588E-AF270BE6BBE4}"/>
              </a:ext>
            </a:extLst>
          </p:cNvPr>
          <p:cNvSpPr/>
          <p:nvPr/>
        </p:nvSpPr>
        <p:spPr>
          <a:xfrm>
            <a:off x="3982810" y="799673"/>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5896B7A1-D1E2-D33D-08C5-577D6D09DC22}"/>
              </a:ext>
            </a:extLst>
          </p:cNvPr>
          <p:cNvSpPr txBox="1"/>
          <p:nvPr/>
        </p:nvSpPr>
        <p:spPr>
          <a:xfrm>
            <a:off x="6726799" y="829955"/>
            <a:ext cx="513240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Supporting a Friend</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97B70CE3-5F8A-09E3-6B0F-D1C422F17D66}"/>
              </a:ext>
            </a:extLst>
          </p:cNvPr>
          <p:cNvPicPr preferRelativeResize="0"/>
          <p:nvPr/>
        </p:nvPicPr>
        <p:blipFill>
          <a:blip r:embed="rId8">
            <a:alphaModFix/>
          </a:blip>
          <a:stretch>
            <a:fillRect/>
          </a:stretch>
        </p:blipFill>
        <p:spPr>
          <a:xfrm>
            <a:off x="9270255" y="1563660"/>
            <a:ext cx="2550483" cy="108559"/>
          </a:xfrm>
          <a:prstGeom prst="rect">
            <a:avLst/>
          </a:prstGeom>
          <a:noFill/>
          <a:ln>
            <a:noFill/>
          </a:ln>
        </p:spPr>
      </p:pic>
      <p:sp>
        <p:nvSpPr>
          <p:cNvPr id="16" name="Google Shape;121;p15">
            <a:extLst>
              <a:ext uri="{FF2B5EF4-FFF2-40B4-BE49-F238E27FC236}">
                <a16:creationId xmlns:a16="http://schemas.microsoft.com/office/drawing/2014/main" id="{80403798-1A59-0D6D-9C1B-AC9C987416FE}"/>
              </a:ext>
            </a:extLst>
          </p:cNvPr>
          <p:cNvSpPr txBox="1"/>
          <p:nvPr/>
        </p:nvSpPr>
        <p:spPr>
          <a:xfrm>
            <a:off x="4267422" y="2096204"/>
            <a:ext cx="7591526" cy="1937762"/>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endParaRPr lang="en-GB" sz="2500" kern="10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8A5EE785-7AEE-4A63-AB47-156FBD3D5E2D}"/>
              </a:ext>
            </a:extLst>
          </p:cNvPr>
          <p:cNvSpPr txBox="1"/>
          <p:nvPr/>
        </p:nvSpPr>
        <p:spPr>
          <a:xfrm>
            <a:off x="3973711" y="244772"/>
            <a:ext cx="2753088"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B</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81D1EF16-1FBE-503B-C97A-CC3BC6A9AB05}"/>
              </a:ext>
            </a:extLst>
          </p:cNvPr>
          <p:cNvGrpSpPr/>
          <p:nvPr/>
        </p:nvGrpSpPr>
        <p:grpSpPr>
          <a:xfrm>
            <a:off x="-2389817" y="-157776"/>
            <a:ext cx="3536973" cy="16382144"/>
            <a:chOff x="-2126387" y="-8825546"/>
            <a:chExt cx="3536973" cy="16382144"/>
          </a:xfrm>
        </p:grpSpPr>
        <p:sp>
          <p:nvSpPr>
            <p:cNvPr id="101" name="Freeform 6">
              <a:extLst>
                <a:ext uri="{FF2B5EF4-FFF2-40B4-BE49-F238E27FC236}">
                  <a16:creationId xmlns:a16="http://schemas.microsoft.com/office/drawing/2014/main" id="{4222825E-E1F3-E829-A8DD-FDBD8CAC02F2}"/>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2" name="Freeform 7">
              <a:extLst>
                <a:ext uri="{FF2B5EF4-FFF2-40B4-BE49-F238E27FC236}">
                  <a16:creationId xmlns:a16="http://schemas.microsoft.com/office/drawing/2014/main" id="{0F455F76-5A45-659C-218A-973A4042ECDF}"/>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3" name="Freeform 8">
              <a:extLst>
                <a:ext uri="{FF2B5EF4-FFF2-40B4-BE49-F238E27FC236}">
                  <a16:creationId xmlns:a16="http://schemas.microsoft.com/office/drawing/2014/main" id="{332CE6CA-6902-14B3-1BF0-82B6AE7840F4}"/>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5" name="Freeform 11">
              <a:extLst>
                <a:ext uri="{FF2B5EF4-FFF2-40B4-BE49-F238E27FC236}">
                  <a16:creationId xmlns:a16="http://schemas.microsoft.com/office/drawing/2014/main" id="{6147D14E-996A-D7AC-99AE-6CA01BB6A7BF}"/>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6" name="Freeform 12">
              <a:extLst>
                <a:ext uri="{FF2B5EF4-FFF2-40B4-BE49-F238E27FC236}">
                  <a16:creationId xmlns:a16="http://schemas.microsoft.com/office/drawing/2014/main" id="{A625D739-A37B-916A-905F-5F6B88224F83}"/>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7" name="Freeform 13">
              <a:extLst>
                <a:ext uri="{FF2B5EF4-FFF2-40B4-BE49-F238E27FC236}">
                  <a16:creationId xmlns:a16="http://schemas.microsoft.com/office/drawing/2014/main" id="{A53DDB2F-88CB-DEB7-FD5A-26714C35D47D}"/>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8" name="Freeform 14">
              <a:extLst>
                <a:ext uri="{FF2B5EF4-FFF2-40B4-BE49-F238E27FC236}">
                  <a16:creationId xmlns:a16="http://schemas.microsoft.com/office/drawing/2014/main" id="{98E0408B-2A18-3B98-FD2B-BBB86376F677}"/>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9" name="Freeform 16">
              <a:extLst>
                <a:ext uri="{FF2B5EF4-FFF2-40B4-BE49-F238E27FC236}">
                  <a16:creationId xmlns:a16="http://schemas.microsoft.com/office/drawing/2014/main" id="{1EF0E742-BCE4-8280-B99E-72E932659C7F}"/>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0" name="Freeform 18">
              <a:extLst>
                <a:ext uri="{FF2B5EF4-FFF2-40B4-BE49-F238E27FC236}">
                  <a16:creationId xmlns:a16="http://schemas.microsoft.com/office/drawing/2014/main" id="{7A383ED6-BC3B-4C99-DFA1-8572E0D3368E}"/>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1" name="Freeform 20">
              <a:extLst>
                <a:ext uri="{FF2B5EF4-FFF2-40B4-BE49-F238E27FC236}">
                  <a16:creationId xmlns:a16="http://schemas.microsoft.com/office/drawing/2014/main" id="{595E19DF-2E96-41D6-A6C5-E11519B418E3}"/>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22">
              <a:extLst>
                <a:ext uri="{FF2B5EF4-FFF2-40B4-BE49-F238E27FC236}">
                  <a16:creationId xmlns:a16="http://schemas.microsoft.com/office/drawing/2014/main" id="{E3D78A1D-2063-194A-504F-5312B7AD90E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3" name="Freeform 23">
              <a:extLst>
                <a:ext uri="{FF2B5EF4-FFF2-40B4-BE49-F238E27FC236}">
                  <a16:creationId xmlns:a16="http://schemas.microsoft.com/office/drawing/2014/main" id="{7ABEE879-0347-82B8-0EDA-439C805E1537}"/>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4" name="Freeform 24">
              <a:extLst>
                <a:ext uri="{FF2B5EF4-FFF2-40B4-BE49-F238E27FC236}">
                  <a16:creationId xmlns:a16="http://schemas.microsoft.com/office/drawing/2014/main" id="{0921242F-5E12-8737-57F7-1B7C322D6CDA}"/>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5" name="Freeform 27">
              <a:extLst>
                <a:ext uri="{FF2B5EF4-FFF2-40B4-BE49-F238E27FC236}">
                  <a16:creationId xmlns:a16="http://schemas.microsoft.com/office/drawing/2014/main" id="{6C122AD0-7EA6-DB1D-E8EA-BD87A4177BD5}"/>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31">
              <a:extLst>
                <a:ext uri="{FF2B5EF4-FFF2-40B4-BE49-F238E27FC236}">
                  <a16:creationId xmlns:a16="http://schemas.microsoft.com/office/drawing/2014/main" id="{D4E89DBF-AFDA-7C43-07BA-2C84305C1FAF}"/>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7" name="Freeform 32">
              <a:extLst>
                <a:ext uri="{FF2B5EF4-FFF2-40B4-BE49-F238E27FC236}">
                  <a16:creationId xmlns:a16="http://schemas.microsoft.com/office/drawing/2014/main" id="{F1E55696-784E-15D3-0232-86189FABA20B}"/>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8" name="Freeform 34">
              <a:extLst>
                <a:ext uri="{FF2B5EF4-FFF2-40B4-BE49-F238E27FC236}">
                  <a16:creationId xmlns:a16="http://schemas.microsoft.com/office/drawing/2014/main" id="{F906890B-3EC3-1C9E-6858-EB05672CAA78}"/>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9" name="Freeform 36">
              <a:extLst>
                <a:ext uri="{FF2B5EF4-FFF2-40B4-BE49-F238E27FC236}">
                  <a16:creationId xmlns:a16="http://schemas.microsoft.com/office/drawing/2014/main" id="{7F1C9770-A1B1-83C0-EED2-005BB68878F0}"/>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0" name="Freeform 6">
              <a:extLst>
                <a:ext uri="{FF2B5EF4-FFF2-40B4-BE49-F238E27FC236}">
                  <a16:creationId xmlns:a16="http://schemas.microsoft.com/office/drawing/2014/main" id="{13945AF7-C3DA-C323-58D9-DCFE05C99DEE}"/>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1" name="Freeform 7">
              <a:extLst>
                <a:ext uri="{FF2B5EF4-FFF2-40B4-BE49-F238E27FC236}">
                  <a16:creationId xmlns:a16="http://schemas.microsoft.com/office/drawing/2014/main" id="{73FD0F1C-E67B-0B14-47EE-A92F0A8CFB2F}"/>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2" name="Freeform 8">
              <a:extLst>
                <a:ext uri="{FF2B5EF4-FFF2-40B4-BE49-F238E27FC236}">
                  <a16:creationId xmlns:a16="http://schemas.microsoft.com/office/drawing/2014/main" id="{6C092C1C-FC74-ECDE-7917-890CDB62AF2C}"/>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3" name="Freeform 11">
              <a:extLst>
                <a:ext uri="{FF2B5EF4-FFF2-40B4-BE49-F238E27FC236}">
                  <a16:creationId xmlns:a16="http://schemas.microsoft.com/office/drawing/2014/main" id="{75CBB072-C42B-8691-D07B-06FE2DDC0264}"/>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12">
              <a:extLst>
                <a:ext uri="{FF2B5EF4-FFF2-40B4-BE49-F238E27FC236}">
                  <a16:creationId xmlns:a16="http://schemas.microsoft.com/office/drawing/2014/main" id="{F7A85C61-33A5-8A43-0F83-1C5502D8FAE3}"/>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5" name="Freeform 13">
              <a:extLst>
                <a:ext uri="{FF2B5EF4-FFF2-40B4-BE49-F238E27FC236}">
                  <a16:creationId xmlns:a16="http://schemas.microsoft.com/office/drawing/2014/main" id="{5826FB76-A4A1-26E6-BEA0-1A620EA2CF20}"/>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6" name="Freeform 14">
              <a:extLst>
                <a:ext uri="{FF2B5EF4-FFF2-40B4-BE49-F238E27FC236}">
                  <a16:creationId xmlns:a16="http://schemas.microsoft.com/office/drawing/2014/main" id="{34210525-0AE7-8BC7-445F-824BC4E057A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7" name="Freeform 16">
              <a:extLst>
                <a:ext uri="{FF2B5EF4-FFF2-40B4-BE49-F238E27FC236}">
                  <a16:creationId xmlns:a16="http://schemas.microsoft.com/office/drawing/2014/main" id="{0E607798-327C-C784-60E1-95477EB609A6}"/>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8" name="Freeform 18">
              <a:extLst>
                <a:ext uri="{FF2B5EF4-FFF2-40B4-BE49-F238E27FC236}">
                  <a16:creationId xmlns:a16="http://schemas.microsoft.com/office/drawing/2014/main" id="{1F503646-114F-C894-6FD9-C7B5CEB38937}"/>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9" name="Freeform 20">
              <a:extLst>
                <a:ext uri="{FF2B5EF4-FFF2-40B4-BE49-F238E27FC236}">
                  <a16:creationId xmlns:a16="http://schemas.microsoft.com/office/drawing/2014/main" id="{4362A947-11CF-A4C3-D6A7-6D65486C2D26}"/>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0" name="Freeform 22">
              <a:extLst>
                <a:ext uri="{FF2B5EF4-FFF2-40B4-BE49-F238E27FC236}">
                  <a16:creationId xmlns:a16="http://schemas.microsoft.com/office/drawing/2014/main" id="{EE99910D-4146-325B-E9E5-11CDDFE84EC0}"/>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1" name="Freeform 23">
              <a:extLst>
                <a:ext uri="{FF2B5EF4-FFF2-40B4-BE49-F238E27FC236}">
                  <a16:creationId xmlns:a16="http://schemas.microsoft.com/office/drawing/2014/main" id="{7E5BC380-FF62-AF98-BC84-BD14D8F8EEBC}"/>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2" name="Freeform 24">
              <a:extLst>
                <a:ext uri="{FF2B5EF4-FFF2-40B4-BE49-F238E27FC236}">
                  <a16:creationId xmlns:a16="http://schemas.microsoft.com/office/drawing/2014/main" id="{F2630CA1-6AE0-3D55-A7BC-A271BFB375AD}"/>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3" name="Freeform 26">
              <a:extLst>
                <a:ext uri="{FF2B5EF4-FFF2-40B4-BE49-F238E27FC236}">
                  <a16:creationId xmlns:a16="http://schemas.microsoft.com/office/drawing/2014/main" id="{2501C46B-FD56-A208-A6FB-7B53224E3FB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4" name="Freeform 27">
              <a:extLst>
                <a:ext uri="{FF2B5EF4-FFF2-40B4-BE49-F238E27FC236}">
                  <a16:creationId xmlns:a16="http://schemas.microsoft.com/office/drawing/2014/main" id="{81DE5467-F3AB-3B9A-252B-ADF6473E426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5" name="Freeform 29">
              <a:extLst>
                <a:ext uri="{FF2B5EF4-FFF2-40B4-BE49-F238E27FC236}">
                  <a16:creationId xmlns:a16="http://schemas.microsoft.com/office/drawing/2014/main" id="{7B37E879-65CD-07F8-F374-6AB4BDF43ED9}"/>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6" name="Freeform 31">
              <a:extLst>
                <a:ext uri="{FF2B5EF4-FFF2-40B4-BE49-F238E27FC236}">
                  <a16:creationId xmlns:a16="http://schemas.microsoft.com/office/drawing/2014/main" id="{7C4962A8-7495-0739-CB41-3C4D01B27571}"/>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7" name="Freeform 32">
              <a:extLst>
                <a:ext uri="{FF2B5EF4-FFF2-40B4-BE49-F238E27FC236}">
                  <a16:creationId xmlns:a16="http://schemas.microsoft.com/office/drawing/2014/main" id="{DA097C81-5B29-C50C-E1B7-9D9729D75F2B}"/>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8" name="Freeform 37">
              <a:extLst>
                <a:ext uri="{FF2B5EF4-FFF2-40B4-BE49-F238E27FC236}">
                  <a16:creationId xmlns:a16="http://schemas.microsoft.com/office/drawing/2014/main" id="{137A6D5C-2D69-C703-96B2-FAAB07C94AF8}"/>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9" name="Freeform 23">
              <a:extLst>
                <a:ext uri="{FF2B5EF4-FFF2-40B4-BE49-F238E27FC236}">
                  <a16:creationId xmlns:a16="http://schemas.microsoft.com/office/drawing/2014/main" id="{64493296-0312-0A60-E343-9A8903D3018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5" name="Google Shape;121;p15">
            <a:extLst>
              <a:ext uri="{FF2B5EF4-FFF2-40B4-BE49-F238E27FC236}">
                <a16:creationId xmlns:a16="http://schemas.microsoft.com/office/drawing/2014/main" id="{0EAAFF1E-E31D-AA9A-EBE8-7569FD4D9B82}"/>
              </a:ext>
            </a:extLst>
          </p:cNvPr>
          <p:cNvSpPr txBox="1"/>
          <p:nvPr/>
        </p:nvSpPr>
        <p:spPr>
          <a:xfrm>
            <a:off x="4252455" y="2218346"/>
            <a:ext cx="7390195"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a:t>
            </a:r>
            <a:r>
              <a:rPr lang="en-GB" sz="2500" kern="100" dirty="0" err="1">
                <a:solidFill>
                  <a:schemeClr val="dk1"/>
                </a:solidFill>
                <a:latin typeface="Montserrat" panose="00000500000000000000" pitchFamily="2" charset="0"/>
                <a:ea typeface="Montserrat Medium"/>
                <a:cs typeface="Times New Roman" panose="02020603050405020304" pitchFamily="18" charset="0"/>
                <a:sym typeface="Montserrat Medium"/>
              </a:rPr>
              <a:t>ho</a:t>
            </a: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 supports you when you feel sad? What do they do they helps you to feel better?</a:t>
            </a:r>
          </a:p>
        </p:txBody>
      </p:sp>
      <p:sp>
        <p:nvSpPr>
          <p:cNvPr id="59" name="Freeform 59"/>
          <p:cNvSpPr/>
          <p:nvPr/>
        </p:nvSpPr>
        <p:spPr>
          <a:xfrm>
            <a:off x="6096000" y="3890151"/>
            <a:ext cx="3683403" cy="1919974"/>
          </a:xfrm>
          <a:custGeom>
            <a:avLst/>
            <a:gdLst/>
            <a:ahLst/>
            <a:cxnLst/>
            <a:rect l="l" t="t" r="r" b="b"/>
            <a:pathLst>
              <a:path w="3683403" h="1919974">
                <a:moveTo>
                  <a:pt x="0" y="0"/>
                </a:moveTo>
                <a:lnTo>
                  <a:pt x="3683403" y="0"/>
                </a:lnTo>
                <a:lnTo>
                  <a:pt x="3683403" y="1919974"/>
                </a:lnTo>
                <a:lnTo>
                  <a:pt x="0" y="1919974"/>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269360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AB4F7-FEEF-01FC-2E3A-79DD8C6C68FA}"/>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0F9775AD-30C1-91CC-0D4C-5219D771E9DC}"/>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37FDF83A-7BC6-EF20-37C4-618F526ED63A}"/>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03860D94-A90C-4C4A-AD99-9FA79BC6B4B4}"/>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D9A47C6D-A50E-3D73-1DF0-E7F1997E039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14BB6414-C6CB-0A74-1B9E-4D7559A3F53A}"/>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65FB689F-8457-C8B2-9F06-F3F24FACD90D}"/>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673964DF-9C55-87F2-27AF-E65A2D04425A}"/>
              </a:ext>
            </a:extLst>
          </p:cNvPr>
          <p:cNvSpPr/>
          <p:nvPr/>
        </p:nvSpPr>
        <p:spPr>
          <a:xfrm>
            <a:off x="3982810" y="799673"/>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107E210C-8D79-1348-442F-333EC133BA59}"/>
              </a:ext>
            </a:extLst>
          </p:cNvPr>
          <p:cNvSpPr txBox="1"/>
          <p:nvPr/>
        </p:nvSpPr>
        <p:spPr>
          <a:xfrm>
            <a:off x="4309129" y="829955"/>
            <a:ext cx="755007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Supporting a Friend - Scenarios</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364F0D97-C86F-6618-E123-87B947FBB7F8}"/>
              </a:ext>
            </a:extLst>
          </p:cNvPr>
          <p:cNvPicPr preferRelativeResize="0"/>
          <p:nvPr/>
        </p:nvPicPr>
        <p:blipFill>
          <a:blip r:embed="rId8">
            <a:alphaModFix/>
          </a:blip>
          <a:stretch>
            <a:fillRect/>
          </a:stretch>
        </p:blipFill>
        <p:spPr>
          <a:xfrm>
            <a:off x="9270255" y="1563660"/>
            <a:ext cx="2550483" cy="108559"/>
          </a:xfrm>
          <a:prstGeom prst="rect">
            <a:avLst/>
          </a:prstGeom>
          <a:noFill/>
          <a:ln>
            <a:noFill/>
          </a:ln>
        </p:spPr>
      </p:pic>
      <p:sp>
        <p:nvSpPr>
          <p:cNvPr id="16" name="Google Shape;121;p15">
            <a:extLst>
              <a:ext uri="{FF2B5EF4-FFF2-40B4-BE49-F238E27FC236}">
                <a16:creationId xmlns:a16="http://schemas.microsoft.com/office/drawing/2014/main" id="{C0C0ED6E-FE14-7063-F150-1A0D16B31365}"/>
              </a:ext>
            </a:extLst>
          </p:cNvPr>
          <p:cNvSpPr txBox="1"/>
          <p:nvPr/>
        </p:nvSpPr>
        <p:spPr>
          <a:xfrm>
            <a:off x="4267422" y="2096204"/>
            <a:ext cx="7591526" cy="1937762"/>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endParaRPr lang="en-GB" sz="2500" kern="10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DC0FFB5B-3BA9-4BB9-7589-8D97D369F19C}"/>
              </a:ext>
            </a:extLst>
          </p:cNvPr>
          <p:cNvSpPr txBox="1"/>
          <p:nvPr/>
        </p:nvSpPr>
        <p:spPr>
          <a:xfrm>
            <a:off x="3973711" y="244772"/>
            <a:ext cx="2753088"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B</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DD0F4796-DDAB-1653-4623-530BAD847EC6}"/>
              </a:ext>
            </a:extLst>
          </p:cNvPr>
          <p:cNvGrpSpPr/>
          <p:nvPr/>
        </p:nvGrpSpPr>
        <p:grpSpPr>
          <a:xfrm>
            <a:off x="-2389817" y="-157776"/>
            <a:ext cx="3536973" cy="16382144"/>
            <a:chOff x="-2126387" y="-8825546"/>
            <a:chExt cx="3536973" cy="16382144"/>
          </a:xfrm>
        </p:grpSpPr>
        <p:sp>
          <p:nvSpPr>
            <p:cNvPr id="101" name="Freeform 6">
              <a:extLst>
                <a:ext uri="{FF2B5EF4-FFF2-40B4-BE49-F238E27FC236}">
                  <a16:creationId xmlns:a16="http://schemas.microsoft.com/office/drawing/2014/main" id="{8C9FC439-2693-AF72-CE39-F9BF8298EB0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2" name="Freeform 7">
              <a:extLst>
                <a:ext uri="{FF2B5EF4-FFF2-40B4-BE49-F238E27FC236}">
                  <a16:creationId xmlns:a16="http://schemas.microsoft.com/office/drawing/2014/main" id="{9D4B31F1-EF98-CD18-DF20-A6BA99C06C7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3" name="Freeform 8">
              <a:extLst>
                <a:ext uri="{FF2B5EF4-FFF2-40B4-BE49-F238E27FC236}">
                  <a16:creationId xmlns:a16="http://schemas.microsoft.com/office/drawing/2014/main" id="{A505C206-AA65-46CA-BB24-925111D9D038}"/>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5" name="Freeform 11">
              <a:extLst>
                <a:ext uri="{FF2B5EF4-FFF2-40B4-BE49-F238E27FC236}">
                  <a16:creationId xmlns:a16="http://schemas.microsoft.com/office/drawing/2014/main" id="{BF998018-FD15-0372-39E2-0D96EDDED4EB}"/>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6" name="Freeform 12">
              <a:extLst>
                <a:ext uri="{FF2B5EF4-FFF2-40B4-BE49-F238E27FC236}">
                  <a16:creationId xmlns:a16="http://schemas.microsoft.com/office/drawing/2014/main" id="{EA2D96CC-853B-DA0C-9AE2-0FB273C7F4FC}"/>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7" name="Freeform 13">
              <a:extLst>
                <a:ext uri="{FF2B5EF4-FFF2-40B4-BE49-F238E27FC236}">
                  <a16:creationId xmlns:a16="http://schemas.microsoft.com/office/drawing/2014/main" id="{C482A8B0-AFA1-F807-5A07-FFA85DCA956B}"/>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8" name="Freeform 14">
              <a:extLst>
                <a:ext uri="{FF2B5EF4-FFF2-40B4-BE49-F238E27FC236}">
                  <a16:creationId xmlns:a16="http://schemas.microsoft.com/office/drawing/2014/main" id="{3CDFBDD6-D4AF-F0DB-D012-9E9A399F32BA}"/>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9" name="Freeform 16">
              <a:extLst>
                <a:ext uri="{FF2B5EF4-FFF2-40B4-BE49-F238E27FC236}">
                  <a16:creationId xmlns:a16="http://schemas.microsoft.com/office/drawing/2014/main" id="{9DAAFF92-877D-8613-5BE7-BDC37312CF69}"/>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0" name="Freeform 18">
              <a:extLst>
                <a:ext uri="{FF2B5EF4-FFF2-40B4-BE49-F238E27FC236}">
                  <a16:creationId xmlns:a16="http://schemas.microsoft.com/office/drawing/2014/main" id="{2FFB9389-9F56-A3C3-FFC4-E7393C6554E0}"/>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1" name="Freeform 20">
              <a:extLst>
                <a:ext uri="{FF2B5EF4-FFF2-40B4-BE49-F238E27FC236}">
                  <a16:creationId xmlns:a16="http://schemas.microsoft.com/office/drawing/2014/main" id="{5E8E95B3-1211-5F6B-3ABB-9E24707B0DAC}"/>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22">
              <a:extLst>
                <a:ext uri="{FF2B5EF4-FFF2-40B4-BE49-F238E27FC236}">
                  <a16:creationId xmlns:a16="http://schemas.microsoft.com/office/drawing/2014/main" id="{54925E63-6B59-8D34-F58B-368D9DAE83C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3" name="Freeform 23">
              <a:extLst>
                <a:ext uri="{FF2B5EF4-FFF2-40B4-BE49-F238E27FC236}">
                  <a16:creationId xmlns:a16="http://schemas.microsoft.com/office/drawing/2014/main" id="{5F9DF344-0421-DE5D-0AA1-96A996B7008D}"/>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4" name="Freeform 24">
              <a:extLst>
                <a:ext uri="{FF2B5EF4-FFF2-40B4-BE49-F238E27FC236}">
                  <a16:creationId xmlns:a16="http://schemas.microsoft.com/office/drawing/2014/main" id="{3302B736-BFEE-11FC-2C12-2CA08AEAD7E4}"/>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5" name="Freeform 27">
              <a:extLst>
                <a:ext uri="{FF2B5EF4-FFF2-40B4-BE49-F238E27FC236}">
                  <a16:creationId xmlns:a16="http://schemas.microsoft.com/office/drawing/2014/main" id="{B576871D-7BAF-DEEB-5473-2FF9F52AB07D}"/>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31">
              <a:extLst>
                <a:ext uri="{FF2B5EF4-FFF2-40B4-BE49-F238E27FC236}">
                  <a16:creationId xmlns:a16="http://schemas.microsoft.com/office/drawing/2014/main" id="{044637F2-B90C-FC9B-92F6-51D198A60117}"/>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7" name="Freeform 32">
              <a:extLst>
                <a:ext uri="{FF2B5EF4-FFF2-40B4-BE49-F238E27FC236}">
                  <a16:creationId xmlns:a16="http://schemas.microsoft.com/office/drawing/2014/main" id="{564B25DF-7588-A652-0A5E-BEFA6B1D7600}"/>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8" name="Freeform 34">
              <a:extLst>
                <a:ext uri="{FF2B5EF4-FFF2-40B4-BE49-F238E27FC236}">
                  <a16:creationId xmlns:a16="http://schemas.microsoft.com/office/drawing/2014/main" id="{02F7CFCF-690F-4F2E-000E-ED0BC87184F7}"/>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9" name="Freeform 36">
              <a:extLst>
                <a:ext uri="{FF2B5EF4-FFF2-40B4-BE49-F238E27FC236}">
                  <a16:creationId xmlns:a16="http://schemas.microsoft.com/office/drawing/2014/main" id="{FA218E9B-0214-5013-59B4-A906DF42CE72}"/>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0" name="Freeform 6">
              <a:extLst>
                <a:ext uri="{FF2B5EF4-FFF2-40B4-BE49-F238E27FC236}">
                  <a16:creationId xmlns:a16="http://schemas.microsoft.com/office/drawing/2014/main" id="{46EE6955-7E59-AFF4-3D6E-996FD9BB984E}"/>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1" name="Freeform 7">
              <a:extLst>
                <a:ext uri="{FF2B5EF4-FFF2-40B4-BE49-F238E27FC236}">
                  <a16:creationId xmlns:a16="http://schemas.microsoft.com/office/drawing/2014/main" id="{F2B3428C-86EA-BB61-2082-706EEC20510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2" name="Freeform 8">
              <a:extLst>
                <a:ext uri="{FF2B5EF4-FFF2-40B4-BE49-F238E27FC236}">
                  <a16:creationId xmlns:a16="http://schemas.microsoft.com/office/drawing/2014/main" id="{86C95E87-1C9E-DCC9-98D6-7DDEA9B71D0C}"/>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3" name="Freeform 11">
              <a:extLst>
                <a:ext uri="{FF2B5EF4-FFF2-40B4-BE49-F238E27FC236}">
                  <a16:creationId xmlns:a16="http://schemas.microsoft.com/office/drawing/2014/main" id="{7C9A1E3A-FA13-6621-ED9A-8E78EE759871}"/>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12">
              <a:extLst>
                <a:ext uri="{FF2B5EF4-FFF2-40B4-BE49-F238E27FC236}">
                  <a16:creationId xmlns:a16="http://schemas.microsoft.com/office/drawing/2014/main" id="{7FD144A4-0A8A-9F2E-64E6-930F8C947B6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5" name="Freeform 13">
              <a:extLst>
                <a:ext uri="{FF2B5EF4-FFF2-40B4-BE49-F238E27FC236}">
                  <a16:creationId xmlns:a16="http://schemas.microsoft.com/office/drawing/2014/main" id="{FFD1F91C-353C-F030-87E8-7B18185FFEF6}"/>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6" name="Freeform 14">
              <a:extLst>
                <a:ext uri="{FF2B5EF4-FFF2-40B4-BE49-F238E27FC236}">
                  <a16:creationId xmlns:a16="http://schemas.microsoft.com/office/drawing/2014/main" id="{0BAD28D2-66B4-3C66-AF36-43FCD0C39CC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7" name="Freeform 16">
              <a:extLst>
                <a:ext uri="{FF2B5EF4-FFF2-40B4-BE49-F238E27FC236}">
                  <a16:creationId xmlns:a16="http://schemas.microsoft.com/office/drawing/2014/main" id="{60269EC3-34FC-E3CC-9967-3614EB0AD506}"/>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8" name="Freeform 18">
              <a:extLst>
                <a:ext uri="{FF2B5EF4-FFF2-40B4-BE49-F238E27FC236}">
                  <a16:creationId xmlns:a16="http://schemas.microsoft.com/office/drawing/2014/main" id="{9889762D-CBD5-3D87-F088-2BA231E2C2C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9" name="Freeform 20">
              <a:extLst>
                <a:ext uri="{FF2B5EF4-FFF2-40B4-BE49-F238E27FC236}">
                  <a16:creationId xmlns:a16="http://schemas.microsoft.com/office/drawing/2014/main" id="{CF1F561C-7411-EC5B-9AFD-9B07FF7566C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0" name="Freeform 22">
              <a:extLst>
                <a:ext uri="{FF2B5EF4-FFF2-40B4-BE49-F238E27FC236}">
                  <a16:creationId xmlns:a16="http://schemas.microsoft.com/office/drawing/2014/main" id="{36B947EC-4F93-8E63-2016-57AF61297D06}"/>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1" name="Freeform 23">
              <a:extLst>
                <a:ext uri="{FF2B5EF4-FFF2-40B4-BE49-F238E27FC236}">
                  <a16:creationId xmlns:a16="http://schemas.microsoft.com/office/drawing/2014/main" id="{4B7B3FA7-3D08-57A1-D9E8-77C0D02C22F1}"/>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2" name="Freeform 24">
              <a:extLst>
                <a:ext uri="{FF2B5EF4-FFF2-40B4-BE49-F238E27FC236}">
                  <a16:creationId xmlns:a16="http://schemas.microsoft.com/office/drawing/2014/main" id="{5BE3B043-9617-6D98-5CF4-67D14ED6407A}"/>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3" name="Freeform 26">
              <a:extLst>
                <a:ext uri="{FF2B5EF4-FFF2-40B4-BE49-F238E27FC236}">
                  <a16:creationId xmlns:a16="http://schemas.microsoft.com/office/drawing/2014/main" id="{59CA2B0D-8F5D-BA14-BB1E-1957D6F643C5}"/>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4" name="Freeform 27">
              <a:extLst>
                <a:ext uri="{FF2B5EF4-FFF2-40B4-BE49-F238E27FC236}">
                  <a16:creationId xmlns:a16="http://schemas.microsoft.com/office/drawing/2014/main" id="{1E1A79AB-E2A7-8C47-57E7-0E8F20BA542E}"/>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5" name="Freeform 29">
              <a:extLst>
                <a:ext uri="{FF2B5EF4-FFF2-40B4-BE49-F238E27FC236}">
                  <a16:creationId xmlns:a16="http://schemas.microsoft.com/office/drawing/2014/main" id="{877F38A3-D6D7-DB9F-6A35-A42C97C4F2C8}"/>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6" name="Freeform 31">
              <a:extLst>
                <a:ext uri="{FF2B5EF4-FFF2-40B4-BE49-F238E27FC236}">
                  <a16:creationId xmlns:a16="http://schemas.microsoft.com/office/drawing/2014/main" id="{287BF36B-10CF-9784-0175-C3BF1F2CE658}"/>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7" name="Freeform 32">
              <a:extLst>
                <a:ext uri="{FF2B5EF4-FFF2-40B4-BE49-F238E27FC236}">
                  <a16:creationId xmlns:a16="http://schemas.microsoft.com/office/drawing/2014/main" id="{75E41393-088C-80CB-93B6-0464BFCFB06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8" name="Freeform 37">
              <a:extLst>
                <a:ext uri="{FF2B5EF4-FFF2-40B4-BE49-F238E27FC236}">
                  <a16:creationId xmlns:a16="http://schemas.microsoft.com/office/drawing/2014/main" id="{F2F9A133-0BF7-0EE7-90A7-FC60203DCE91}"/>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9" name="Freeform 23">
              <a:extLst>
                <a:ext uri="{FF2B5EF4-FFF2-40B4-BE49-F238E27FC236}">
                  <a16:creationId xmlns:a16="http://schemas.microsoft.com/office/drawing/2014/main" id="{85C72432-6741-A9A2-23A6-FEC70361FB48}"/>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10" name="Group 9">
            <a:extLst>
              <a:ext uri="{FF2B5EF4-FFF2-40B4-BE49-F238E27FC236}">
                <a16:creationId xmlns:a16="http://schemas.microsoft.com/office/drawing/2014/main" id="{6E1C3DA1-A09F-9C33-34A0-1DC0A15C3D54}"/>
              </a:ext>
            </a:extLst>
          </p:cNvPr>
          <p:cNvGrpSpPr/>
          <p:nvPr/>
        </p:nvGrpSpPr>
        <p:grpSpPr>
          <a:xfrm>
            <a:off x="4519413" y="2256926"/>
            <a:ext cx="3488450" cy="3187468"/>
            <a:chOff x="0" y="0"/>
            <a:chExt cx="3324225" cy="1876425"/>
          </a:xfrm>
        </p:grpSpPr>
        <p:sp>
          <p:nvSpPr>
            <p:cNvPr id="19" name="Rectangle 18">
              <a:extLst>
                <a:ext uri="{FF2B5EF4-FFF2-40B4-BE49-F238E27FC236}">
                  <a16:creationId xmlns:a16="http://schemas.microsoft.com/office/drawing/2014/main" id="{191F9367-B37E-32A7-05BA-F1CAF295A45E}"/>
                </a:ext>
              </a:extLst>
            </p:cNvPr>
            <p:cNvSpPr/>
            <p:nvPr/>
          </p:nvSpPr>
          <p:spPr>
            <a:xfrm>
              <a:off x="66675" y="76200"/>
              <a:ext cx="3257550" cy="1800225"/>
            </a:xfrm>
            <a:prstGeom prst="rect">
              <a:avLst/>
            </a:prstGeom>
            <a:solidFill>
              <a:schemeClr val="tx2">
                <a:lumMod val="25000"/>
                <a:lumOff val="75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Rectangle 19">
              <a:extLst>
                <a:ext uri="{FF2B5EF4-FFF2-40B4-BE49-F238E27FC236}">
                  <a16:creationId xmlns:a16="http://schemas.microsoft.com/office/drawing/2014/main" id="{D8609736-0439-6B39-E25E-27F58DABC85F}"/>
                </a:ext>
              </a:extLst>
            </p:cNvPr>
            <p:cNvSpPr/>
            <p:nvPr/>
          </p:nvSpPr>
          <p:spPr>
            <a:xfrm>
              <a:off x="0" y="0"/>
              <a:ext cx="3257550" cy="1800225"/>
            </a:xfrm>
            <a:prstGeom prst="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1" name="Group 10">
            <a:extLst>
              <a:ext uri="{FF2B5EF4-FFF2-40B4-BE49-F238E27FC236}">
                <a16:creationId xmlns:a16="http://schemas.microsoft.com/office/drawing/2014/main" id="{44CF6253-372B-FD9B-5561-E7131DA221C9}"/>
              </a:ext>
            </a:extLst>
          </p:cNvPr>
          <p:cNvGrpSpPr/>
          <p:nvPr/>
        </p:nvGrpSpPr>
        <p:grpSpPr>
          <a:xfrm>
            <a:off x="8462594" y="2257060"/>
            <a:ext cx="3324225" cy="3187334"/>
            <a:chOff x="0" y="0"/>
            <a:chExt cx="3324225" cy="1876425"/>
          </a:xfrm>
        </p:grpSpPr>
        <p:sp>
          <p:nvSpPr>
            <p:cNvPr id="15" name="Rectangle 14">
              <a:extLst>
                <a:ext uri="{FF2B5EF4-FFF2-40B4-BE49-F238E27FC236}">
                  <a16:creationId xmlns:a16="http://schemas.microsoft.com/office/drawing/2014/main" id="{0CD7D61E-4E9A-5933-0F2A-0B2D122E43BF}"/>
                </a:ext>
              </a:extLst>
            </p:cNvPr>
            <p:cNvSpPr/>
            <p:nvPr/>
          </p:nvSpPr>
          <p:spPr>
            <a:xfrm>
              <a:off x="66675" y="76200"/>
              <a:ext cx="3257550" cy="1800225"/>
            </a:xfrm>
            <a:prstGeom prst="rect">
              <a:avLst/>
            </a:prstGeom>
            <a:solidFill>
              <a:schemeClr val="tx2">
                <a:lumMod val="25000"/>
                <a:lumOff val="75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B0DEE3CD-0031-2A66-C163-0ABC93F78CD4}"/>
                </a:ext>
              </a:extLst>
            </p:cNvPr>
            <p:cNvSpPr/>
            <p:nvPr/>
          </p:nvSpPr>
          <p:spPr>
            <a:xfrm>
              <a:off x="0" y="0"/>
              <a:ext cx="3257550" cy="1800225"/>
            </a:xfrm>
            <a:prstGeom prst="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2" name="Text Box 4">
            <a:extLst>
              <a:ext uri="{FF2B5EF4-FFF2-40B4-BE49-F238E27FC236}">
                <a16:creationId xmlns:a16="http://schemas.microsoft.com/office/drawing/2014/main" id="{882B12A5-8257-38E3-68B8-ADCE2CCC9197}"/>
              </a:ext>
            </a:extLst>
          </p:cNvPr>
          <p:cNvSpPr txBox="1"/>
          <p:nvPr/>
        </p:nvSpPr>
        <p:spPr>
          <a:xfrm>
            <a:off x="4583660" y="2400096"/>
            <a:ext cx="3273800" cy="27156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Myles has arrived at school looking very sad this morning. At break time he tells you that he broke a special toy at the weekend and it can’t be fixed.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About Myles: Myles loves listening to music and sport. He has a small group of friends and feels shy quite easily.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4" name="Text Box 4">
            <a:extLst>
              <a:ext uri="{FF2B5EF4-FFF2-40B4-BE49-F238E27FC236}">
                <a16:creationId xmlns:a16="http://schemas.microsoft.com/office/drawing/2014/main" id="{47345A0F-95E6-6709-4AE0-AA90687131E9}"/>
              </a:ext>
            </a:extLst>
          </p:cNvPr>
          <p:cNvSpPr txBox="1"/>
          <p:nvPr/>
        </p:nvSpPr>
        <p:spPr>
          <a:xfrm>
            <a:off x="8557718" y="2388276"/>
            <a:ext cx="3009900" cy="29060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Josef’s best friend has moved to another school far away. He really misses him and is finding it hard to make a new friend.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About Josef: Josef loves writing. He is very creative and his favourite lesson in school is art.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92486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3198-330F-BF73-0A1D-F26267E91A13}"/>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52F9BE1D-3185-F576-07FE-6198AE364E58}"/>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068EDF14-5F87-97EA-0F4F-192DFD9AF82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0B89CCFE-E679-C533-32BF-52225B714584}"/>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2797B9EC-DA25-763E-A140-BBE395FF78A4}"/>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374531C5-CF56-6EE3-D814-0D2406EEE2EB}"/>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34DC1DEF-FFB8-68F3-09AA-0E88451F0C72}"/>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C71005D0-8701-D6A6-CADE-40ED29436690}"/>
              </a:ext>
            </a:extLst>
          </p:cNvPr>
          <p:cNvSpPr/>
          <p:nvPr/>
        </p:nvSpPr>
        <p:spPr>
          <a:xfrm>
            <a:off x="3982810" y="799673"/>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05A938F1-2BBA-F7B7-3A34-6812F47275AE}"/>
              </a:ext>
            </a:extLst>
          </p:cNvPr>
          <p:cNvSpPr txBox="1"/>
          <p:nvPr/>
        </p:nvSpPr>
        <p:spPr>
          <a:xfrm>
            <a:off x="4309129" y="829955"/>
            <a:ext cx="755007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Supporting a Friend - Scenarios</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0FEE1C58-0680-3900-EAD8-5C9961D1B693}"/>
              </a:ext>
            </a:extLst>
          </p:cNvPr>
          <p:cNvPicPr preferRelativeResize="0"/>
          <p:nvPr/>
        </p:nvPicPr>
        <p:blipFill>
          <a:blip r:embed="rId8">
            <a:alphaModFix/>
          </a:blip>
          <a:stretch>
            <a:fillRect/>
          </a:stretch>
        </p:blipFill>
        <p:spPr>
          <a:xfrm>
            <a:off x="9270255" y="1563660"/>
            <a:ext cx="2550483" cy="108559"/>
          </a:xfrm>
          <a:prstGeom prst="rect">
            <a:avLst/>
          </a:prstGeom>
          <a:noFill/>
          <a:ln>
            <a:noFill/>
          </a:ln>
        </p:spPr>
      </p:pic>
      <p:sp>
        <p:nvSpPr>
          <p:cNvPr id="16" name="Google Shape;121;p15">
            <a:extLst>
              <a:ext uri="{FF2B5EF4-FFF2-40B4-BE49-F238E27FC236}">
                <a16:creationId xmlns:a16="http://schemas.microsoft.com/office/drawing/2014/main" id="{35F00C36-2F3D-25A3-4C98-673A7786B700}"/>
              </a:ext>
            </a:extLst>
          </p:cNvPr>
          <p:cNvSpPr txBox="1"/>
          <p:nvPr/>
        </p:nvSpPr>
        <p:spPr>
          <a:xfrm>
            <a:off x="4267422" y="2096204"/>
            <a:ext cx="7591526" cy="1937762"/>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endParaRPr lang="en-GB" sz="2500" kern="10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609F3711-0C29-B585-A359-A631066EBEC1}"/>
              </a:ext>
            </a:extLst>
          </p:cNvPr>
          <p:cNvSpPr txBox="1"/>
          <p:nvPr/>
        </p:nvSpPr>
        <p:spPr>
          <a:xfrm>
            <a:off x="3973711" y="244772"/>
            <a:ext cx="2753088"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B</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8D5DC293-4C2C-41EA-3704-B473EF81F350}"/>
              </a:ext>
            </a:extLst>
          </p:cNvPr>
          <p:cNvGrpSpPr/>
          <p:nvPr/>
        </p:nvGrpSpPr>
        <p:grpSpPr>
          <a:xfrm>
            <a:off x="-2389817" y="-157776"/>
            <a:ext cx="3536973" cy="16382144"/>
            <a:chOff x="-2126387" y="-8825546"/>
            <a:chExt cx="3536973" cy="16382144"/>
          </a:xfrm>
        </p:grpSpPr>
        <p:sp>
          <p:nvSpPr>
            <p:cNvPr id="101" name="Freeform 6">
              <a:extLst>
                <a:ext uri="{FF2B5EF4-FFF2-40B4-BE49-F238E27FC236}">
                  <a16:creationId xmlns:a16="http://schemas.microsoft.com/office/drawing/2014/main" id="{88FF2FB5-70A5-FD7D-88BB-2CF44FA9851C}"/>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2" name="Freeform 7">
              <a:extLst>
                <a:ext uri="{FF2B5EF4-FFF2-40B4-BE49-F238E27FC236}">
                  <a16:creationId xmlns:a16="http://schemas.microsoft.com/office/drawing/2014/main" id="{332958EE-9D51-443C-5B7B-A486329F95E7}"/>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3" name="Freeform 8">
              <a:extLst>
                <a:ext uri="{FF2B5EF4-FFF2-40B4-BE49-F238E27FC236}">
                  <a16:creationId xmlns:a16="http://schemas.microsoft.com/office/drawing/2014/main" id="{7DFAB533-0CF5-9F45-DF8E-23EAB5D57D0E}"/>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5" name="Freeform 11">
              <a:extLst>
                <a:ext uri="{FF2B5EF4-FFF2-40B4-BE49-F238E27FC236}">
                  <a16:creationId xmlns:a16="http://schemas.microsoft.com/office/drawing/2014/main" id="{BDF65AE3-273E-9C51-3BB7-6C60C7313A5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6" name="Freeform 12">
              <a:extLst>
                <a:ext uri="{FF2B5EF4-FFF2-40B4-BE49-F238E27FC236}">
                  <a16:creationId xmlns:a16="http://schemas.microsoft.com/office/drawing/2014/main" id="{209F005C-F13A-F86A-B2A3-B22C7206D3A9}"/>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7" name="Freeform 13">
              <a:extLst>
                <a:ext uri="{FF2B5EF4-FFF2-40B4-BE49-F238E27FC236}">
                  <a16:creationId xmlns:a16="http://schemas.microsoft.com/office/drawing/2014/main" id="{F49E9E44-E430-50E5-2E4F-8E314AD9AB61}"/>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8" name="Freeform 14">
              <a:extLst>
                <a:ext uri="{FF2B5EF4-FFF2-40B4-BE49-F238E27FC236}">
                  <a16:creationId xmlns:a16="http://schemas.microsoft.com/office/drawing/2014/main" id="{CE873D4F-81E7-5517-804F-672E01C89F9F}"/>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9" name="Freeform 16">
              <a:extLst>
                <a:ext uri="{FF2B5EF4-FFF2-40B4-BE49-F238E27FC236}">
                  <a16:creationId xmlns:a16="http://schemas.microsoft.com/office/drawing/2014/main" id="{57E509B7-702D-05F7-BF46-1BCFDD150383}"/>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0" name="Freeform 18">
              <a:extLst>
                <a:ext uri="{FF2B5EF4-FFF2-40B4-BE49-F238E27FC236}">
                  <a16:creationId xmlns:a16="http://schemas.microsoft.com/office/drawing/2014/main" id="{676A9EE7-92E6-83AD-AE2B-4D3E7E162450}"/>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1" name="Freeform 20">
              <a:extLst>
                <a:ext uri="{FF2B5EF4-FFF2-40B4-BE49-F238E27FC236}">
                  <a16:creationId xmlns:a16="http://schemas.microsoft.com/office/drawing/2014/main" id="{EE0116A1-54E3-0C09-D5B2-4EB867124A9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22">
              <a:extLst>
                <a:ext uri="{FF2B5EF4-FFF2-40B4-BE49-F238E27FC236}">
                  <a16:creationId xmlns:a16="http://schemas.microsoft.com/office/drawing/2014/main" id="{1A2AE96F-B08D-DA6D-EC08-84AA8BE3EB49}"/>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3" name="Freeform 23">
              <a:extLst>
                <a:ext uri="{FF2B5EF4-FFF2-40B4-BE49-F238E27FC236}">
                  <a16:creationId xmlns:a16="http://schemas.microsoft.com/office/drawing/2014/main" id="{D750A11F-97A2-4BDE-1C42-474BEA685556}"/>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4" name="Freeform 24">
              <a:extLst>
                <a:ext uri="{FF2B5EF4-FFF2-40B4-BE49-F238E27FC236}">
                  <a16:creationId xmlns:a16="http://schemas.microsoft.com/office/drawing/2014/main" id="{30904376-3282-C062-8EAA-CAA7756922FE}"/>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5" name="Freeform 27">
              <a:extLst>
                <a:ext uri="{FF2B5EF4-FFF2-40B4-BE49-F238E27FC236}">
                  <a16:creationId xmlns:a16="http://schemas.microsoft.com/office/drawing/2014/main" id="{3FF47E1B-E85D-F584-216A-4C6BD71BACCD}"/>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31">
              <a:extLst>
                <a:ext uri="{FF2B5EF4-FFF2-40B4-BE49-F238E27FC236}">
                  <a16:creationId xmlns:a16="http://schemas.microsoft.com/office/drawing/2014/main" id="{2401EC99-47B6-5FCA-E43D-E5C521F72A52}"/>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7" name="Freeform 32">
              <a:extLst>
                <a:ext uri="{FF2B5EF4-FFF2-40B4-BE49-F238E27FC236}">
                  <a16:creationId xmlns:a16="http://schemas.microsoft.com/office/drawing/2014/main" id="{782E5709-520C-7BB3-AC29-23689C352369}"/>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8" name="Freeform 34">
              <a:extLst>
                <a:ext uri="{FF2B5EF4-FFF2-40B4-BE49-F238E27FC236}">
                  <a16:creationId xmlns:a16="http://schemas.microsoft.com/office/drawing/2014/main" id="{EDD051E3-8B6F-AEDA-4A2B-7E279B080EF7}"/>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9" name="Freeform 36">
              <a:extLst>
                <a:ext uri="{FF2B5EF4-FFF2-40B4-BE49-F238E27FC236}">
                  <a16:creationId xmlns:a16="http://schemas.microsoft.com/office/drawing/2014/main" id="{C68CC8F1-A90B-16EE-6833-5F00E47F2FF1}"/>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0" name="Freeform 6">
              <a:extLst>
                <a:ext uri="{FF2B5EF4-FFF2-40B4-BE49-F238E27FC236}">
                  <a16:creationId xmlns:a16="http://schemas.microsoft.com/office/drawing/2014/main" id="{59873F91-4E35-3930-BE14-29145B826D19}"/>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1" name="Freeform 7">
              <a:extLst>
                <a:ext uri="{FF2B5EF4-FFF2-40B4-BE49-F238E27FC236}">
                  <a16:creationId xmlns:a16="http://schemas.microsoft.com/office/drawing/2014/main" id="{8C857280-BE39-E8EF-93C6-70E3C8EE0A0C}"/>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2" name="Freeform 8">
              <a:extLst>
                <a:ext uri="{FF2B5EF4-FFF2-40B4-BE49-F238E27FC236}">
                  <a16:creationId xmlns:a16="http://schemas.microsoft.com/office/drawing/2014/main" id="{85138367-1A62-FBE3-A6EE-9C4F715B0103}"/>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3" name="Freeform 11">
              <a:extLst>
                <a:ext uri="{FF2B5EF4-FFF2-40B4-BE49-F238E27FC236}">
                  <a16:creationId xmlns:a16="http://schemas.microsoft.com/office/drawing/2014/main" id="{2FF2ED29-205D-0558-BAA5-8545C6972158}"/>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12">
              <a:extLst>
                <a:ext uri="{FF2B5EF4-FFF2-40B4-BE49-F238E27FC236}">
                  <a16:creationId xmlns:a16="http://schemas.microsoft.com/office/drawing/2014/main" id="{29BAD2D7-A11E-E94F-36C2-03CA853838A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5" name="Freeform 13">
              <a:extLst>
                <a:ext uri="{FF2B5EF4-FFF2-40B4-BE49-F238E27FC236}">
                  <a16:creationId xmlns:a16="http://schemas.microsoft.com/office/drawing/2014/main" id="{7B067554-B2DF-9C5F-94E4-3627DA9E19D8}"/>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6" name="Freeform 14">
              <a:extLst>
                <a:ext uri="{FF2B5EF4-FFF2-40B4-BE49-F238E27FC236}">
                  <a16:creationId xmlns:a16="http://schemas.microsoft.com/office/drawing/2014/main" id="{C7678F5F-BF1A-8E71-72E1-F5D00B3A467C}"/>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7" name="Freeform 16">
              <a:extLst>
                <a:ext uri="{FF2B5EF4-FFF2-40B4-BE49-F238E27FC236}">
                  <a16:creationId xmlns:a16="http://schemas.microsoft.com/office/drawing/2014/main" id="{0B316421-6BB8-AD6A-4E1D-98451C9A73B8}"/>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8" name="Freeform 18">
              <a:extLst>
                <a:ext uri="{FF2B5EF4-FFF2-40B4-BE49-F238E27FC236}">
                  <a16:creationId xmlns:a16="http://schemas.microsoft.com/office/drawing/2014/main" id="{E8D4B98F-764F-EDCE-DA8E-1DE9D79826CD}"/>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9" name="Freeform 20">
              <a:extLst>
                <a:ext uri="{FF2B5EF4-FFF2-40B4-BE49-F238E27FC236}">
                  <a16:creationId xmlns:a16="http://schemas.microsoft.com/office/drawing/2014/main" id="{CB902BEE-47B4-0948-4502-356C0B9386E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0" name="Freeform 22">
              <a:extLst>
                <a:ext uri="{FF2B5EF4-FFF2-40B4-BE49-F238E27FC236}">
                  <a16:creationId xmlns:a16="http://schemas.microsoft.com/office/drawing/2014/main" id="{E8348A07-18EF-ED97-EA36-7F78235593C3}"/>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1" name="Freeform 23">
              <a:extLst>
                <a:ext uri="{FF2B5EF4-FFF2-40B4-BE49-F238E27FC236}">
                  <a16:creationId xmlns:a16="http://schemas.microsoft.com/office/drawing/2014/main" id="{C4BCEBCD-8E12-9DE6-8A8A-A299D9E085C7}"/>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2" name="Freeform 24">
              <a:extLst>
                <a:ext uri="{FF2B5EF4-FFF2-40B4-BE49-F238E27FC236}">
                  <a16:creationId xmlns:a16="http://schemas.microsoft.com/office/drawing/2014/main" id="{D77DD509-1E55-DA84-EBB1-949FD652A518}"/>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3" name="Freeform 26">
              <a:extLst>
                <a:ext uri="{FF2B5EF4-FFF2-40B4-BE49-F238E27FC236}">
                  <a16:creationId xmlns:a16="http://schemas.microsoft.com/office/drawing/2014/main" id="{263F15D7-5994-DADD-C9C2-000AE6757402}"/>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4" name="Freeform 27">
              <a:extLst>
                <a:ext uri="{FF2B5EF4-FFF2-40B4-BE49-F238E27FC236}">
                  <a16:creationId xmlns:a16="http://schemas.microsoft.com/office/drawing/2014/main" id="{BA83A078-8ED0-B106-F229-4A655406CFD2}"/>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5" name="Freeform 29">
              <a:extLst>
                <a:ext uri="{FF2B5EF4-FFF2-40B4-BE49-F238E27FC236}">
                  <a16:creationId xmlns:a16="http://schemas.microsoft.com/office/drawing/2014/main" id="{BCAF7A3F-2BF6-6BAE-C891-C98BA0F74DF8}"/>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6" name="Freeform 31">
              <a:extLst>
                <a:ext uri="{FF2B5EF4-FFF2-40B4-BE49-F238E27FC236}">
                  <a16:creationId xmlns:a16="http://schemas.microsoft.com/office/drawing/2014/main" id="{8982986B-91D7-7F4F-60A6-1FA900045640}"/>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7" name="Freeform 32">
              <a:extLst>
                <a:ext uri="{FF2B5EF4-FFF2-40B4-BE49-F238E27FC236}">
                  <a16:creationId xmlns:a16="http://schemas.microsoft.com/office/drawing/2014/main" id="{3AA1760C-C2A5-8837-85DA-96049D54CD31}"/>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8" name="Freeform 37">
              <a:extLst>
                <a:ext uri="{FF2B5EF4-FFF2-40B4-BE49-F238E27FC236}">
                  <a16:creationId xmlns:a16="http://schemas.microsoft.com/office/drawing/2014/main" id="{4E2728DB-353F-2AF0-5E3A-1C309DFB971E}"/>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9" name="Freeform 23">
              <a:extLst>
                <a:ext uri="{FF2B5EF4-FFF2-40B4-BE49-F238E27FC236}">
                  <a16:creationId xmlns:a16="http://schemas.microsoft.com/office/drawing/2014/main" id="{3EBA8DC1-1194-F54E-8F6F-0AA43EFC54E0}"/>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22" name="Group 21">
            <a:extLst>
              <a:ext uri="{FF2B5EF4-FFF2-40B4-BE49-F238E27FC236}">
                <a16:creationId xmlns:a16="http://schemas.microsoft.com/office/drawing/2014/main" id="{399538FE-38A5-16F0-9AAA-A45D60F59892}"/>
              </a:ext>
            </a:extLst>
          </p:cNvPr>
          <p:cNvGrpSpPr/>
          <p:nvPr/>
        </p:nvGrpSpPr>
        <p:grpSpPr>
          <a:xfrm>
            <a:off x="8222506" y="2251836"/>
            <a:ext cx="3488450" cy="3187468"/>
            <a:chOff x="0" y="0"/>
            <a:chExt cx="3324225" cy="1876425"/>
          </a:xfrm>
        </p:grpSpPr>
        <p:sp>
          <p:nvSpPr>
            <p:cNvPr id="23" name="Rectangle 22">
              <a:extLst>
                <a:ext uri="{FF2B5EF4-FFF2-40B4-BE49-F238E27FC236}">
                  <a16:creationId xmlns:a16="http://schemas.microsoft.com/office/drawing/2014/main" id="{0974DA73-5B30-3C0F-CE35-A487F10756F6}"/>
                </a:ext>
              </a:extLst>
            </p:cNvPr>
            <p:cNvSpPr/>
            <p:nvPr/>
          </p:nvSpPr>
          <p:spPr>
            <a:xfrm>
              <a:off x="66675" y="76200"/>
              <a:ext cx="3257550" cy="180022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B58361AA-71EC-59BB-56DE-524546608C87}"/>
                </a:ext>
              </a:extLst>
            </p:cNvPr>
            <p:cNvSpPr/>
            <p:nvPr/>
          </p:nvSpPr>
          <p:spPr>
            <a:xfrm>
              <a:off x="0" y="0"/>
              <a:ext cx="3257550" cy="180022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10" name="Group 9">
            <a:extLst>
              <a:ext uri="{FF2B5EF4-FFF2-40B4-BE49-F238E27FC236}">
                <a16:creationId xmlns:a16="http://schemas.microsoft.com/office/drawing/2014/main" id="{DBC8AA59-D9C0-0700-8F9D-7C0BA58A6917}"/>
              </a:ext>
            </a:extLst>
          </p:cNvPr>
          <p:cNvGrpSpPr/>
          <p:nvPr/>
        </p:nvGrpSpPr>
        <p:grpSpPr>
          <a:xfrm>
            <a:off x="4519413" y="2256926"/>
            <a:ext cx="3488450" cy="3187468"/>
            <a:chOff x="0" y="0"/>
            <a:chExt cx="3324225" cy="1876425"/>
          </a:xfrm>
        </p:grpSpPr>
        <p:sp>
          <p:nvSpPr>
            <p:cNvPr id="19" name="Rectangle 18">
              <a:extLst>
                <a:ext uri="{FF2B5EF4-FFF2-40B4-BE49-F238E27FC236}">
                  <a16:creationId xmlns:a16="http://schemas.microsoft.com/office/drawing/2014/main" id="{9809FD4E-B703-9E49-E190-D702FFAFD73F}"/>
                </a:ext>
              </a:extLst>
            </p:cNvPr>
            <p:cNvSpPr/>
            <p:nvPr/>
          </p:nvSpPr>
          <p:spPr>
            <a:xfrm>
              <a:off x="66675" y="76200"/>
              <a:ext cx="3257550" cy="180022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Rectangle 19">
              <a:extLst>
                <a:ext uri="{FF2B5EF4-FFF2-40B4-BE49-F238E27FC236}">
                  <a16:creationId xmlns:a16="http://schemas.microsoft.com/office/drawing/2014/main" id="{304791A1-ADCD-5331-9CE0-4C448C1BE2E9}"/>
                </a:ext>
              </a:extLst>
            </p:cNvPr>
            <p:cNvSpPr/>
            <p:nvPr/>
          </p:nvSpPr>
          <p:spPr>
            <a:xfrm>
              <a:off x="0" y="0"/>
              <a:ext cx="3257550" cy="180022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5" name="Text Box 4">
            <a:extLst>
              <a:ext uri="{FF2B5EF4-FFF2-40B4-BE49-F238E27FC236}">
                <a16:creationId xmlns:a16="http://schemas.microsoft.com/office/drawing/2014/main" id="{CA366D90-7C45-5391-83E0-6041B5485621}"/>
              </a:ext>
            </a:extLst>
          </p:cNvPr>
          <p:cNvSpPr txBox="1"/>
          <p:nvPr/>
        </p:nvSpPr>
        <p:spPr>
          <a:xfrm>
            <a:off x="4662487" y="2297909"/>
            <a:ext cx="3173708" cy="29333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Kate has been feeling upset recently because her Grandma is poorly. She didn’t want to play out at lunch time today.</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About Kate: Kate is happiest when she is with her friends. She loves to chat to her friends and especially enjoys sitting together in the library and reading.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1" name="Text Box 4">
            <a:extLst>
              <a:ext uri="{FF2B5EF4-FFF2-40B4-BE49-F238E27FC236}">
                <a16:creationId xmlns:a16="http://schemas.microsoft.com/office/drawing/2014/main" id="{D90C25FA-D8C1-79C7-0A21-4D659BBCF15E}"/>
              </a:ext>
            </a:extLst>
          </p:cNvPr>
          <p:cNvSpPr txBox="1"/>
          <p:nvPr/>
        </p:nvSpPr>
        <p:spPr>
          <a:xfrm>
            <a:off x="8292475" y="2342082"/>
            <a:ext cx="3198519" cy="28891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Sammie’s pet cat died last week and although he is trying hard to join in with his friends he just doesn’t seem like his usual happy self.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About Sammie: Sammie is a happy and confident young boy. He loves telling jokes and making up funny dances.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807810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7686-78CC-575C-66D3-7E01D8426CD1}"/>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E7006776-583F-7CCF-63EF-D7F5FFBE7ED8}"/>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12CF8CA3-931A-BB41-6C9E-C2FCD4D607F1}"/>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61A86F0B-B1FD-A108-8A0F-727921F45922}"/>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8FA47672-4453-1660-DD46-3B8A1C7714C9}"/>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70C408E5-4FD9-1DDC-2391-434C884B7E6C}"/>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03007D3F-731A-5389-1364-B05F6B05CAA4}"/>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4B86928E-4352-5BB8-27D8-D859B5D24A1A}"/>
              </a:ext>
            </a:extLst>
          </p:cNvPr>
          <p:cNvSpPr/>
          <p:nvPr/>
        </p:nvSpPr>
        <p:spPr>
          <a:xfrm>
            <a:off x="3982810" y="799673"/>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0BDF41D2-3228-110E-3BD0-82F9D670C09C}"/>
              </a:ext>
            </a:extLst>
          </p:cNvPr>
          <p:cNvSpPr txBox="1"/>
          <p:nvPr/>
        </p:nvSpPr>
        <p:spPr>
          <a:xfrm>
            <a:off x="4309129" y="829955"/>
            <a:ext cx="755007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Supporting a Friend - Scenarios</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A872A648-4180-88D3-D0C9-4DE14454C4F8}"/>
              </a:ext>
            </a:extLst>
          </p:cNvPr>
          <p:cNvPicPr preferRelativeResize="0"/>
          <p:nvPr/>
        </p:nvPicPr>
        <p:blipFill>
          <a:blip r:embed="rId8">
            <a:alphaModFix/>
          </a:blip>
          <a:stretch>
            <a:fillRect/>
          </a:stretch>
        </p:blipFill>
        <p:spPr>
          <a:xfrm>
            <a:off x="9270255" y="1563660"/>
            <a:ext cx="2550483" cy="108559"/>
          </a:xfrm>
          <a:prstGeom prst="rect">
            <a:avLst/>
          </a:prstGeom>
          <a:noFill/>
          <a:ln>
            <a:noFill/>
          </a:ln>
        </p:spPr>
      </p:pic>
      <p:sp>
        <p:nvSpPr>
          <p:cNvPr id="16" name="Google Shape;121;p15">
            <a:extLst>
              <a:ext uri="{FF2B5EF4-FFF2-40B4-BE49-F238E27FC236}">
                <a16:creationId xmlns:a16="http://schemas.microsoft.com/office/drawing/2014/main" id="{7254754A-41C1-186C-6404-8D1CF9C7979A}"/>
              </a:ext>
            </a:extLst>
          </p:cNvPr>
          <p:cNvSpPr txBox="1"/>
          <p:nvPr/>
        </p:nvSpPr>
        <p:spPr>
          <a:xfrm>
            <a:off x="4267422" y="2096204"/>
            <a:ext cx="7591526" cy="1937762"/>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endParaRPr lang="en-GB" sz="2500" kern="10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4C37515E-5979-52C9-F3F3-AAB24CB9DA02}"/>
              </a:ext>
            </a:extLst>
          </p:cNvPr>
          <p:cNvSpPr txBox="1"/>
          <p:nvPr/>
        </p:nvSpPr>
        <p:spPr>
          <a:xfrm>
            <a:off x="3973711" y="244772"/>
            <a:ext cx="2753088"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B</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3BC3BFC8-3AEA-FE32-A27F-DA56B07B510B}"/>
              </a:ext>
            </a:extLst>
          </p:cNvPr>
          <p:cNvGrpSpPr/>
          <p:nvPr/>
        </p:nvGrpSpPr>
        <p:grpSpPr>
          <a:xfrm>
            <a:off x="-2389817" y="-157776"/>
            <a:ext cx="3536973" cy="16382144"/>
            <a:chOff x="-2126387" y="-8825546"/>
            <a:chExt cx="3536973" cy="16382144"/>
          </a:xfrm>
        </p:grpSpPr>
        <p:sp>
          <p:nvSpPr>
            <p:cNvPr id="101" name="Freeform 6">
              <a:extLst>
                <a:ext uri="{FF2B5EF4-FFF2-40B4-BE49-F238E27FC236}">
                  <a16:creationId xmlns:a16="http://schemas.microsoft.com/office/drawing/2014/main" id="{5FA0E9ED-7395-809B-BFC5-3B1B558B5608}"/>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2" name="Freeform 7">
              <a:extLst>
                <a:ext uri="{FF2B5EF4-FFF2-40B4-BE49-F238E27FC236}">
                  <a16:creationId xmlns:a16="http://schemas.microsoft.com/office/drawing/2014/main" id="{3BC2F7A7-4B1D-66B9-1802-C3E34E3D1B4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3" name="Freeform 8">
              <a:extLst>
                <a:ext uri="{FF2B5EF4-FFF2-40B4-BE49-F238E27FC236}">
                  <a16:creationId xmlns:a16="http://schemas.microsoft.com/office/drawing/2014/main" id="{9F8E6381-ADE7-9BB0-C6A8-EF24B4D69D33}"/>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5" name="Freeform 11">
              <a:extLst>
                <a:ext uri="{FF2B5EF4-FFF2-40B4-BE49-F238E27FC236}">
                  <a16:creationId xmlns:a16="http://schemas.microsoft.com/office/drawing/2014/main" id="{43844945-BE40-F86D-0D25-4960751683F2}"/>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6" name="Freeform 12">
              <a:extLst>
                <a:ext uri="{FF2B5EF4-FFF2-40B4-BE49-F238E27FC236}">
                  <a16:creationId xmlns:a16="http://schemas.microsoft.com/office/drawing/2014/main" id="{EBCCB65E-8D9F-1AFE-7019-9F63D65926CE}"/>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7" name="Freeform 13">
              <a:extLst>
                <a:ext uri="{FF2B5EF4-FFF2-40B4-BE49-F238E27FC236}">
                  <a16:creationId xmlns:a16="http://schemas.microsoft.com/office/drawing/2014/main" id="{5AA5FA05-C9B7-52D0-29D4-E7F88C5BE74A}"/>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8" name="Freeform 14">
              <a:extLst>
                <a:ext uri="{FF2B5EF4-FFF2-40B4-BE49-F238E27FC236}">
                  <a16:creationId xmlns:a16="http://schemas.microsoft.com/office/drawing/2014/main" id="{E1D56C5A-CAB3-2A18-0674-67B5A65E5426}"/>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9" name="Freeform 16">
              <a:extLst>
                <a:ext uri="{FF2B5EF4-FFF2-40B4-BE49-F238E27FC236}">
                  <a16:creationId xmlns:a16="http://schemas.microsoft.com/office/drawing/2014/main" id="{F3F44535-AF33-33DD-4016-F2D6643847F6}"/>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0" name="Freeform 18">
              <a:extLst>
                <a:ext uri="{FF2B5EF4-FFF2-40B4-BE49-F238E27FC236}">
                  <a16:creationId xmlns:a16="http://schemas.microsoft.com/office/drawing/2014/main" id="{EDD2B554-C54D-A4D3-AB61-EA162E5EE22C}"/>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1" name="Freeform 20">
              <a:extLst>
                <a:ext uri="{FF2B5EF4-FFF2-40B4-BE49-F238E27FC236}">
                  <a16:creationId xmlns:a16="http://schemas.microsoft.com/office/drawing/2014/main" id="{ABB385B4-721C-A606-443D-8042FD4B9965}"/>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22">
              <a:extLst>
                <a:ext uri="{FF2B5EF4-FFF2-40B4-BE49-F238E27FC236}">
                  <a16:creationId xmlns:a16="http://schemas.microsoft.com/office/drawing/2014/main" id="{D2969F16-5CF7-D989-5269-C5C85E833F5E}"/>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3" name="Freeform 23">
              <a:extLst>
                <a:ext uri="{FF2B5EF4-FFF2-40B4-BE49-F238E27FC236}">
                  <a16:creationId xmlns:a16="http://schemas.microsoft.com/office/drawing/2014/main" id="{D6BA61F9-0EFB-BDC0-4712-37457EF26493}"/>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4" name="Freeform 24">
              <a:extLst>
                <a:ext uri="{FF2B5EF4-FFF2-40B4-BE49-F238E27FC236}">
                  <a16:creationId xmlns:a16="http://schemas.microsoft.com/office/drawing/2014/main" id="{CAFBCC50-4875-B53F-0F92-F78071EEAB0C}"/>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5" name="Freeform 27">
              <a:extLst>
                <a:ext uri="{FF2B5EF4-FFF2-40B4-BE49-F238E27FC236}">
                  <a16:creationId xmlns:a16="http://schemas.microsoft.com/office/drawing/2014/main" id="{D8144A2E-3E44-7660-D3E5-67C51FE1A506}"/>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31">
              <a:extLst>
                <a:ext uri="{FF2B5EF4-FFF2-40B4-BE49-F238E27FC236}">
                  <a16:creationId xmlns:a16="http://schemas.microsoft.com/office/drawing/2014/main" id="{66FC435A-21E1-36B6-8C90-DD9D03CDE3A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7" name="Freeform 32">
              <a:extLst>
                <a:ext uri="{FF2B5EF4-FFF2-40B4-BE49-F238E27FC236}">
                  <a16:creationId xmlns:a16="http://schemas.microsoft.com/office/drawing/2014/main" id="{93828ABD-F78E-9724-A184-1F50C1003148}"/>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8" name="Freeform 34">
              <a:extLst>
                <a:ext uri="{FF2B5EF4-FFF2-40B4-BE49-F238E27FC236}">
                  <a16:creationId xmlns:a16="http://schemas.microsoft.com/office/drawing/2014/main" id="{D5F41F12-1C7C-9112-4284-92256AED8436}"/>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9" name="Freeform 36">
              <a:extLst>
                <a:ext uri="{FF2B5EF4-FFF2-40B4-BE49-F238E27FC236}">
                  <a16:creationId xmlns:a16="http://schemas.microsoft.com/office/drawing/2014/main" id="{C2B58768-5E6B-AF46-E4F9-09C6FA0FB4E6}"/>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0" name="Freeform 6">
              <a:extLst>
                <a:ext uri="{FF2B5EF4-FFF2-40B4-BE49-F238E27FC236}">
                  <a16:creationId xmlns:a16="http://schemas.microsoft.com/office/drawing/2014/main" id="{B6877D58-DC5B-7D4C-5FCA-497A6390E3B6}"/>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1" name="Freeform 7">
              <a:extLst>
                <a:ext uri="{FF2B5EF4-FFF2-40B4-BE49-F238E27FC236}">
                  <a16:creationId xmlns:a16="http://schemas.microsoft.com/office/drawing/2014/main" id="{11D0D05D-9011-77B9-9A86-FEA114B43E2B}"/>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2" name="Freeform 8">
              <a:extLst>
                <a:ext uri="{FF2B5EF4-FFF2-40B4-BE49-F238E27FC236}">
                  <a16:creationId xmlns:a16="http://schemas.microsoft.com/office/drawing/2014/main" id="{46E0F27A-0402-6BB2-0651-430EEF25E82C}"/>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3" name="Freeform 11">
              <a:extLst>
                <a:ext uri="{FF2B5EF4-FFF2-40B4-BE49-F238E27FC236}">
                  <a16:creationId xmlns:a16="http://schemas.microsoft.com/office/drawing/2014/main" id="{049A1198-ACE5-A5ED-CFEA-16A367EB8676}"/>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12">
              <a:extLst>
                <a:ext uri="{FF2B5EF4-FFF2-40B4-BE49-F238E27FC236}">
                  <a16:creationId xmlns:a16="http://schemas.microsoft.com/office/drawing/2014/main" id="{663F12BD-89C6-4E37-0CC9-5DD32E3F302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5" name="Freeform 13">
              <a:extLst>
                <a:ext uri="{FF2B5EF4-FFF2-40B4-BE49-F238E27FC236}">
                  <a16:creationId xmlns:a16="http://schemas.microsoft.com/office/drawing/2014/main" id="{3BB96CCB-9E47-CA4E-B32F-5CE48F3F99AD}"/>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6" name="Freeform 14">
              <a:extLst>
                <a:ext uri="{FF2B5EF4-FFF2-40B4-BE49-F238E27FC236}">
                  <a16:creationId xmlns:a16="http://schemas.microsoft.com/office/drawing/2014/main" id="{78C8EA6D-26B6-2712-12E1-6B5B6001E728}"/>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7" name="Freeform 16">
              <a:extLst>
                <a:ext uri="{FF2B5EF4-FFF2-40B4-BE49-F238E27FC236}">
                  <a16:creationId xmlns:a16="http://schemas.microsoft.com/office/drawing/2014/main" id="{8CA94EF7-4A32-0710-7CF3-18FACA27A0EB}"/>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8" name="Freeform 18">
              <a:extLst>
                <a:ext uri="{FF2B5EF4-FFF2-40B4-BE49-F238E27FC236}">
                  <a16:creationId xmlns:a16="http://schemas.microsoft.com/office/drawing/2014/main" id="{694F75F1-65DC-A2FF-6DFC-BDFF3082D251}"/>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9" name="Freeform 20">
              <a:extLst>
                <a:ext uri="{FF2B5EF4-FFF2-40B4-BE49-F238E27FC236}">
                  <a16:creationId xmlns:a16="http://schemas.microsoft.com/office/drawing/2014/main" id="{3CADFEAF-02C6-8322-1E4E-4EE94B269572}"/>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0" name="Freeform 22">
              <a:extLst>
                <a:ext uri="{FF2B5EF4-FFF2-40B4-BE49-F238E27FC236}">
                  <a16:creationId xmlns:a16="http://schemas.microsoft.com/office/drawing/2014/main" id="{D3C5D07F-A0D2-0C8A-09FB-8F02EA7038A7}"/>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1" name="Freeform 23">
              <a:extLst>
                <a:ext uri="{FF2B5EF4-FFF2-40B4-BE49-F238E27FC236}">
                  <a16:creationId xmlns:a16="http://schemas.microsoft.com/office/drawing/2014/main" id="{FFB5EB31-75F5-01D3-A6CC-AF42CBCCAF41}"/>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2" name="Freeform 24">
              <a:extLst>
                <a:ext uri="{FF2B5EF4-FFF2-40B4-BE49-F238E27FC236}">
                  <a16:creationId xmlns:a16="http://schemas.microsoft.com/office/drawing/2014/main" id="{12D8D51A-2806-7D10-F852-C801DC5223E3}"/>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3" name="Freeform 26">
              <a:extLst>
                <a:ext uri="{FF2B5EF4-FFF2-40B4-BE49-F238E27FC236}">
                  <a16:creationId xmlns:a16="http://schemas.microsoft.com/office/drawing/2014/main" id="{1050B72C-7121-5DE9-6387-C08113A90C19}"/>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4" name="Freeform 27">
              <a:extLst>
                <a:ext uri="{FF2B5EF4-FFF2-40B4-BE49-F238E27FC236}">
                  <a16:creationId xmlns:a16="http://schemas.microsoft.com/office/drawing/2014/main" id="{817D57E8-2E47-7D5C-3B0A-9D6B0159BA7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5" name="Freeform 29">
              <a:extLst>
                <a:ext uri="{FF2B5EF4-FFF2-40B4-BE49-F238E27FC236}">
                  <a16:creationId xmlns:a16="http://schemas.microsoft.com/office/drawing/2014/main" id="{09ADDB7F-BF91-9854-84DC-8A37E69F9D26}"/>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6" name="Freeform 31">
              <a:extLst>
                <a:ext uri="{FF2B5EF4-FFF2-40B4-BE49-F238E27FC236}">
                  <a16:creationId xmlns:a16="http://schemas.microsoft.com/office/drawing/2014/main" id="{E46BCBC1-9204-EFAF-3FD9-EF5779AAC49B}"/>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7" name="Freeform 32">
              <a:extLst>
                <a:ext uri="{FF2B5EF4-FFF2-40B4-BE49-F238E27FC236}">
                  <a16:creationId xmlns:a16="http://schemas.microsoft.com/office/drawing/2014/main" id="{8336BB69-28EA-DC9B-8502-B725A9B2AA64}"/>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8" name="Freeform 37">
              <a:extLst>
                <a:ext uri="{FF2B5EF4-FFF2-40B4-BE49-F238E27FC236}">
                  <a16:creationId xmlns:a16="http://schemas.microsoft.com/office/drawing/2014/main" id="{DEB47D80-FD67-891D-9EBE-6136E4B036FF}"/>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9" name="Freeform 23">
              <a:extLst>
                <a:ext uri="{FF2B5EF4-FFF2-40B4-BE49-F238E27FC236}">
                  <a16:creationId xmlns:a16="http://schemas.microsoft.com/office/drawing/2014/main" id="{FC1A5F75-2BAD-285A-76F9-EB58A18C9A12}"/>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grpSp>
        <p:nvGrpSpPr>
          <p:cNvPr id="10" name="Group 9">
            <a:extLst>
              <a:ext uri="{FF2B5EF4-FFF2-40B4-BE49-F238E27FC236}">
                <a16:creationId xmlns:a16="http://schemas.microsoft.com/office/drawing/2014/main" id="{52190EF1-0D20-46CB-B916-295C453089DD}"/>
              </a:ext>
            </a:extLst>
          </p:cNvPr>
          <p:cNvGrpSpPr/>
          <p:nvPr/>
        </p:nvGrpSpPr>
        <p:grpSpPr>
          <a:xfrm>
            <a:off x="4519413" y="2256926"/>
            <a:ext cx="3488450" cy="3187468"/>
            <a:chOff x="0" y="0"/>
            <a:chExt cx="3324225" cy="1876425"/>
          </a:xfrm>
        </p:grpSpPr>
        <p:sp>
          <p:nvSpPr>
            <p:cNvPr id="19" name="Rectangle 18">
              <a:extLst>
                <a:ext uri="{FF2B5EF4-FFF2-40B4-BE49-F238E27FC236}">
                  <a16:creationId xmlns:a16="http://schemas.microsoft.com/office/drawing/2014/main" id="{6A6B9462-6C73-C3ED-578E-CFD98D153449}"/>
                </a:ext>
              </a:extLst>
            </p:cNvPr>
            <p:cNvSpPr/>
            <p:nvPr/>
          </p:nvSpPr>
          <p:spPr>
            <a:xfrm>
              <a:off x="66675" y="76200"/>
              <a:ext cx="3257550" cy="180022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Rectangle 19">
              <a:extLst>
                <a:ext uri="{FF2B5EF4-FFF2-40B4-BE49-F238E27FC236}">
                  <a16:creationId xmlns:a16="http://schemas.microsoft.com/office/drawing/2014/main" id="{789B0F2B-54A0-47D3-CF72-79EC1EB96C6A}"/>
                </a:ext>
              </a:extLst>
            </p:cNvPr>
            <p:cNvSpPr/>
            <p:nvPr/>
          </p:nvSpPr>
          <p:spPr>
            <a:xfrm>
              <a:off x="0" y="0"/>
              <a:ext cx="3257550" cy="1800225"/>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11" name="Group 10">
            <a:extLst>
              <a:ext uri="{FF2B5EF4-FFF2-40B4-BE49-F238E27FC236}">
                <a16:creationId xmlns:a16="http://schemas.microsoft.com/office/drawing/2014/main" id="{8DFACF19-31CD-2B73-1530-FEEF2BEDB783}"/>
              </a:ext>
            </a:extLst>
          </p:cNvPr>
          <p:cNvGrpSpPr/>
          <p:nvPr/>
        </p:nvGrpSpPr>
        <p:grpSpPr>
          <a:xfrm>
            <a:off x="8292475" y="2256926"/>
            <a:ext cx="3488450" cy="3187468"/>
            <a:chOff x="0" y="0"/>
            <a:chExt cx="3324225" cy="1876425"/>
          </a:xfrm>
        </p:grpSpPr>
        <p:sp>
          <p:nvSpPr>
            <p:cNvPr id="12" name="Rectangle 11">
              <a:extLst>
                <a:ext uri="{FF2B5EF4-FFF2-40B4-BE49-F238E27FC236}">
                  <a16:creationId xmlns:a16="http://schemas.microsoft.com/office/drawing/2014/main" id="{80F39231-1339-B368-55E4-CC783BD983B9}"/>
                </a:ext>
              </a:extLst>
            </p:cNvPr>
            <p:cNvSpPr/>
            <p:nvPr/>
          </p:nvSpPr>
          <p:spPr>
            <a:xfrm>
              <a:off x="66675" y="76200"/>
              <a:ext cx="3257550" cy="180022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11DC72C6-B478-116D-DF87-4F9EC7FD7B83}"/>
                </a:ext>
              </a:extLst>
            </p:cNvPr>
            <p:cNvSpPr/>
            <p:nvPr/>
          </p:nvSpPr>
          <p:spPr>
            <a:xfrm>
              <a:off x="0" y="0"/>
              <a:ext cx="3257550" cy="1800225"/>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5" name="Text Box 4">
            <a:extLst>
              <a:ext uri="{FF2B5EF4-FFF2-40B4-BE49-F238E27FC236}">
                <a16:creationId xmlns:a16="http://schemas.microsoft.com/office/drawing/2014/main" id="{F4FCD9E8-5428-0A2D-56E0-0DBC46547CFB}"/>
              </a:ext>
            </a:extLst>
          </p:cNvPr>
          <p:cNvSpPr txBox="1"/>
          <p:nvPr/>
        </p:nvSpPr>
        <p:spPr>
          <a:xfrm>
            <a:off x="4658333" y="2453074"/>
            <a:ext cx="3048000" cy="266268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Lola’s uncle died recently. She was away from school for a little while and she has just returned. She would like to talk about her Uncle and tell you some of her special memories about him.  </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600" b="1" kern="100" dirty="0">
                <a:effectLst/>
                <a:latin typeface="Aptos" panose="020B0004020202020204" pitchFamily="34" charset="0"/>
                <a:ea typeface="Aptos" panose="020B0004020202020204" pitchFamily="34" charset="0"/>
                <a:cs typeface="Arial" panose="020B0604020202020204" pitchFamily="34" charset="0"/>
              </a:rPr>
              <a:t>About Lola: Lola loves drawing and playing board games. She also loves chocolate!</a:t>
            </a:r>
            <a:endParaRPr lang="en-GB" sz="16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7" name="Text Box 4">
            <a:extLst>
              <a:ext uri="{FF2B5EF4-FFF2-40B4-BE49-F238E27FC236}">
                <a16:creationId xmlns:a16="http://schemas.microsoft.com/office/drawing/2014/main" id="{EBF362FE-F3A6-CDD8-51F0-33BF7016A222}"/>
              </a:ext>
            </a:extLst>
          </p:cNvPr>
          <p:cNvSpPr txBox="1"/>
          <p:nvPr/>
        </p:nvSpPr>
        <p:spPr>
          <a:xfrm>
            <a:off x="8378201" y="2376616"/>
            <a:ext cx="3232552" cy="29177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GB" sz="1500" b="1" kern="100" dirty="0">
                <a:effectLst/>
                <a:latin typeface="Aptos" panose="020B0004020202020204" pitchFamily="34" charset="0"/>
                <a:ea typeface="Aptos" panose="020B0004020202020204" pitchFamily="34" charset="0"/>
                <a:cs typeface="Arial" panose="020B0604020202020204" pitchFamily="34" charset="0"/>
              </a:rPr>
              <a:t>Aisha broke her leg in the summer holidays and had to stay overnight in hospital. Her leg is much better now but she must be careful when playing in the playground. She is sad that she can’t run as fast as normal. </a:t>
            </a:r>
            <a:endParaRPr lang="en-GB" sz="15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500" b="1" kern="100" dirty="0">
                <a:effectLst/>
                <a:latin typeface="Aptos" panose="020B0004020202020204" pitchFamily="34" charset="0"/>
                <a:ea typeface="Aptos" panose="020B0004020202020204" pitchFamily="34" charset="0"/>
                <a:cs typeface="Arial" panose="020B0604020202020204" pitchFamily="34" charset="0"/>
              </a:rPr>
              <a:t>About Aisha: Aisha’s favourite sports are running, football and basketball. She also loves painting. </a:t>
            </a:r>
            <a:endParaRPr lang="en-GB" sz="15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54320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7C965-B760-556B-B393-FDE10EC5EFC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4E90A49-98E1-811D-4B59-4C3C7C6650C3}"/>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Lesson 3</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043271D4-1C55-4065-D068-B77EE850059D}"/>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1D1C95F7-A46F-6095-FECA-7E221290AA29}"/>
              </a:ext>
            </a:extLst>
          </p:cNvPr>
          <p:cNvGrpSpPr/>
          <p:nvPr/>
        </p:nvGrpSpPr>
        <p:grpSpPr>
          <a:xfrm>
            <a:off x="-2193707" y="-8309216"/>
            <a:ext cx="3536973" cy="16382144"/>
            <a:chOff x="-2126387" y="-8825546"/>
            <a:chExt cx="3536973" cy="16382144"/>
          </a:xfrm>
        </p:grpSpPr>
        <p:sp>
          <p:nvSpPr>
            <p:cNvPr id="43" name="Freeform 6">
              <a:extLst>
                <a:ext uri="{FF2B5EF4-FFF2-40B4-BE49-F238E27FC236}">
                  <a16:creationId xmlns:a16="http://schemas.microsoft.com/office/drawing/2014/main" id="{E5FD8920-25E5-804A-9456-726067601DEC}"/>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B699F965-373D-59F2-0123-7014EB7D3464}"/>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DD43E9A3-4BDC-8288-17F3-19B2E2EE3F10}"/>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7F20480A-3DC8-FA69-A51A-F3959B15131F}"/>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4833EEC1-90C6-7398-6E1A-174342BC373E}"/>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A94175C4-BCD1-C02B-34D4-9DAC887667AD}"/>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A48C72C8-373B-09CE-0531-DAB2D4A068D9}"/>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7E4B746-9B9E-E25F-5ECF-CCE451EAD839}"/>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678E0230-7AAC-8A6C-C875-566019250C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D56894A6-DC02-4F82-B8DE-352208FB817A}"/>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8D4DFCFF-C0F6-38AC-C390-473C0B9CF238}"/>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D80759E8-570A-2FCE-6818-D726A5825505}"/>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EF55E1BE-5C9C-105C-E42B-E181D8474D6A}"/>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9F1CF35-715E-BBAD-0244-7E90DC0749A6}"/>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95664B70-81F3-0CB0-7886-ED6D620C389C}"/>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B464E65A-D16C-83F3-875C-4D5E15AE409A}"/>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7E50FD7E-C599-3287-A09C-4B59FDCEF1D5}"/>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E5E5B27-20E4-24BA-B9C8-811EA74B796E}"/>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C582D34F-942A-1607-7CA2-3AFD811F05E4}"/>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8A48B47-4524-371C-F74F-D03FD4982564}"/>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2322F796-D4E3-1511-A600-B4F55DCC7FD8}"/>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467CA502-9D94-B6F5-6367-CD2CFDEFC099}"/>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63EA6D75-FEBC-A2E4-E2C6-91BC9747960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99E8B02B-A60B-43C0-18A6-5F8C455785FD}"/>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66B7046A-38D1-4368-F692-3D5A764EB246}"/>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009FBFEE-AF5C-E18B-F557-161DA7C984FF}"/>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8B1C32AB-6218-22F1-BB67-68C135CD35EC}"/>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C5BFE241-BF2F-F3E7-3E12-60774DC02DED}"/>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1F81F69A-9401-BB11-530D-6FC29DE8DEB0}"/>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2BB7E701-8CC5-93BB-6846-DAD9D1B8D9FD}"/>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1D6ED68D-0E03-5A3E-CC8D-F6228115388F}"/>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AEADA970-6B8E-7933-BAC3-FAE390A3353D}"/>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57F670A-3DAC-71C9-48DE-84A4BFF80878}"/>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1ED030D1-2EFF-2154-FB33-B9F33439B5E4}"/>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0CE895C8-FB38-B401-571C-993AD90B0AB4}"/>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63A1A77B-DA2C-E9BE-1F69-944BD37B9A0F}"/>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1FC01066-3752-8643-DE40-937511D65EE4}"/>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049A67AC-89AA-5917-9AB4-0FAC9900F90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2FEC6E5E-7DF7-29D8-4F5B-85C3537809B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0268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BBC1C-2340-67C5-CC6D-56B2EC3D7470}"/>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62753512-DADE-0F15-9E04-507A376B8E97}"/>
              </a:ext>
            </a:extLst>
          </p:cNvPr>
          <p:cNvPicPr preferRelativeResize="0"/>
          <p:nvPr/>
        </p:nvPicPr>
        <p:blipFill>
          <a:blip r:embed="rId3">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007679DD-F0A0-379A-9EDD-4FD3A69AF21D}"/>
              </a:ext>
            </a:extLst>
          </p:cNvPr>
          <p:cNvPicPr preferRelativeResize="0"/>
          <p:nvPr/>
        </p:nvPicPr>
        <p:blipFill>
          <a:blip r:embed="rId4">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C2A82B8E-8F3B-57AF-0BDC-ED4D137E6759}"/>
              </a:ext>
            </a:extLst>
          </p:cNvPr>
          <p:cNvPicPr preferRelativeResize="0"/>
          <p:nvPr/>
        </p:nvPicPr>
        <p:blipFill>
          <a:blip r:embed="rId5">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A280AFCC-033C-DD5A-5AE4-2A3CC30D85D7}"/>
              </a:ext>
            </a:extLst>
          </p:cNvPr>
          <p:cNvPicPr preferRelativeResize="0"/>
          <p:nvPr/>
        </p:nvPicPr>
        <p:blipFill>
          <a:blip r:embed="rId6">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FA0BC3D5-0990-5703-1451-71A024FC7CF1}"/>
              </a:ext>
            </a:extLst>
          </p:cNvPr>
          <p:cNvPicPr preferRelativeResize="0"/>
          <p:nvPr/>
        </p:nvPicPr>
        <p:blipFill>
          <a:blip r:embed="rId7">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57754E8F-5018-423F-2BD6-A3838F70E984}"/>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Google Shape;121;p15">
            <a:extLst>
              <a:ext uri="{FF2B5EF4-FFF2-40B4-BE49-F238E27FC236}">
                <a16:creationId xmlns:a16="http://schemas.microsoft.com/office/drawing/2014/main" id="{13DE302D-38E2-367D-510E-7A7F425C148A}"/>
              </a:ext>
            </a:extLst>
          </p:cNvPr>
          <p:cNvSpPr txBox="1"/>
          <p:nvPr/>
        </p:nvSpPr>
        <p:spPr>
          <a:xfrm>
            <a:off x="4091340" y="2764906"/>
            <a:ext cx="6570037" cy="3680462"/>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500" dirty="0">
                <a:solidFill>
                  <a:schemeClr val="tx2"/>
                </a:solidFill>
                <a:latin typeface="Montserrat" panose="00000500000000000000" pitchFamily="2" charset="0"/>
                <a:ea typeface="Montserrat Medium"/>
                <a:cs typeface="Montserrat Medium"/>
                <a:sym typeface="Montserrat Medium"/>
              </a:rPr>
              <a:t>What things can we do to support a friend during a difficult time? </a:t>
            </a:r>
          </a:p>
          <a:p>
            <a:pPr marL="0" lvl="0" indent="0" rtl="0">
              <a:lnSpc>
                <a:spcPct val="115000"/>
              </a:lnSpc>
              <a:spcBef>
                <a:spcPts val="0"/>
              </a:spcBef>
              <a:spcAft>
                <a:spcPts val="0"/>
              </a:spcAft>
              <a:buNone/>
            </a:pPr>
            <a:endParaRPr lang="en-US" sz="2500" dirty="0">
              <a:solidFill>
                <a:schemeClr val="tx2"/>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US" sz="2500" dirty="0">
                <a:solidFill>
                  <a:schemeClr val="tx2"/>
                </a:solidFill>
                <a:latin typeface="Montserrat" panose="00000500000000000000" pitchFamily="2" charset="0"/>
                <a:ea typeface="Montserrat Medium"/>
                <a:cs typeface="Montserrat Medium"/>
                <a:sym typeface="Montserrat Medium"/>
              </a:rPr>
              <a:t>Does everyone like to be supported in the same way? Why?</a:t>
            </a:r>
          </a:p>
          <a:p>
            <a:pPr marL="0" lvl="0" indent="0" rtl="0">
              <a:lnSpc>
                <a:spcPct val="115000"/>
              </a:lnSpc>
              <a:spcBef>
                <a:spcPts val="0"/>
              </a:spcBef>
              <a:spcAft>
                <a:spcPts val="0"/>
              </a:spcAft>
              <a:buNone/>
            </a:pPr>
            <a:endParaRPr lang="en-US" sz="2500" dirty="0">
              <a:solidFill>
                <a:schemeClr val="tx2"/>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US" sz="2500" dirty="0">
                <a:solidFill>
                  <a:schemeClr val="tx2"/>
                </a:solidFill>
                <a:latin typeface="Montserrat" panose="00000500000000000000" pitchFamily="2" charset="0"/>
                <a:ea typeface="Montserrat Medium"/>
                <a:cs typeface="Montserrat Medium"/>
                <a:sym typeface="Montserrat Medium"/>
              </a:rPr>
              <a:t>How can you tell when a friend needs help?  </a:t>
            </a:r>
            <a:endParaRPr lang="en-GB" sz="2500" dirty="0">
              <a:solidFill>
                <a:schemeClr val="tx2"/>
              </a:solidFill>
              <a:latin typeface="Montserrat" panose="00000500000000000000" pitchFamily="2" charset="0"/>
              <a:ea typeface="Montserrat Medium"/>
              <a:cs typeface="Montserrat Medium"/>
              <a:sym typeface="Montserrat Medium"/>
            </a:endParaRPr>
          </a:p>
        </p:txBody>
      </p:sp>
      <p:sp>
        <p:nvSpPr>
          <p:cNvPr id="16" name="TextBox 15">
            <a:extLst>
              <a:ext uri="{FF2B5EF4-FFF2-40B4-BE49-F238E27FC236}">
                <a16:creationId xmlns:a16="http://schemas.microsoft.com/office/drawing/2014/main" id="{A272C467-AB14-E451-89E1-85D32E69167C}"/>
              </a:ext>
            </a:extLst>
          </p:cNvPr>
          <p:cNvSpPr txBox="1"/>
          <p:nvPr/>
        </p:nvSpPr>
        <p:spPr>
          <a:xfrm>
            <a:off x="4091340" y="1117885"/>
            <a:ext cx="3320141"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Retrieval Time</a:t>
            </a:r>
            <a:endParaRPr lang="en-GB" sz="3600" b="1" dirty="0">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48BEE422-8151-D8DF-B7A7-D54E26EB0C58}"/>
              </a:ext>
            </a:extLst>
          </p:cNvPr>
          <p:cNvPicPr preferRelativeResize="0"/>
          <p:nvPr/>
        </p:nvPicPr>
        <p:blipFill>
          <a:blip r:embed="rId8">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360BC0F4-DC91-4581-215D-76B02BE529E0}"/>
              </a:ext>
            </a:extLst>
          </p:cNvPr>
          <p:cNvGrpSpPr/>
          <p:nvPr/>
        </p:nvGrpSpPr>
        <p:grpSpPr>
          <a:xfrm>
            <a:off x="-2389817" y="-6333002"/>
            <a:ext cx="3536973" cy="16382144"/>
            <a:chOff x="-2126387" y="-8825546"/>
            <a:chExt cx="3536973" cy="16382144"/>
          </a:xfrm>
        </p:grpSpPr>
        <p:sp>
          <p:nvSpPr>
            <p:cNvPr id="20" name="Freeform 6">
              <a:extLst>
                <a:ext uri="{FF2B5EF4-FFF2-40B4-BE49-F238E27FC236}">
                  <a16:creationId xmlns:a16="http://schemas.microsoft.com/office/drawing/2014/main" id="{5539501B-7D87-E45A-03D3-6E7D22C5ABC8}"/>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96CB1D06-59F6-F237-FD0F-38627D514CA7}"/>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A74BC4D8-C358-DF03-E028-E256C76A3D0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B63B933D-3885-4154-236F-E28C79C498B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030F5BE2-D97B-12CC-F3D0-0F56348C293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A0682C16-F3F7-7C4B-4BB6-0BDD43A20A6B}"/>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CE0A0C7-848B-F864-3845-D2189DC44A6B}"/>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A1205EBB-1673-FBD3-2F8E-743C811B6AFC}"/>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ACFE59EC-DB1C-530B-56EC-061BED1686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0C0E786B-113C-3ADB-4E5D-D23C1EBF56D4}"/>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F476BE03-C8DE-D86B-48C4-DCA9FCB17074}"/>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6B14CF0C-F801-6FFF-AA28-4689A47D9D97}"/>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796D4808-4960-5EB0-706D-B87193AE207A}"/>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BCA40993-0824-42AE-397D-8A760E7350C5}"/>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54CA5EC8-56CD-EE2D-C910-65BC965D47E9}"/>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2384B153-5280-732C-F2F9-B58A1C484189}"/>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C5B32A4-2FE7-E629-BC74-5062C229BB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2B8F5501-32CC-4A39-FD35-D36971EB3B12}"/>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EF761C89-38EC-1D1E-05D4-F80FEAB628E0}"/>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4387D50E-F245-E495-348B-D0384BE25D27}"/>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1C068290-D0A5-F91D-7F31-B1592CAF6233}"/>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9EADE9BB-EC9B-2E09-F576-14ECD587A7F4}"/>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200A46BF-80A6-47D3-8DE3-AE951E7F410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10AAFAD-ED21-E4B1-202C-ED5390FA850F}"/>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1A501D62-9494-F862-EBA2-8F6D41112022}"/>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BB00F8A1-7865-F274-465D-515221499696}"/>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0047C879-111F-29C2-7D08-95091C49A90C}"/>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247C96FA-7762-32C9-9B42-7D4BF3D540B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C027A327-2000-FB51-3458-3F8B2CF54A5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BE51C13D-9427-C52C-9DAD-0F9CFC7F3F3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164E808D-8D84-87F4-99F3-E5DB69ACBC2C}"/>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5F76BFB9-C140-44C2-9AFE-375FA91F741D}"/>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68054772-FF3F-9EC1-430E-5EB96845B7A1}"/>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24207C5-51CF-EE3C-754F-88BBF80C69E8}"/>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AA99B81A-54A8-9CF7-8525-E8ADF555A75A}"/>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797F85A5-CD2E-159C-CFB9-74115880F13B}"/>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D7FAA871-3099-2D96-4607-B8C65A872D4D}"/>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52CB3E9C-C701-5ABA-0F87-8C253AFCF2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pic>
        <p:nvPicPr>
          <p:cNvPr id="5" name="Picture 4">
            <a:extLst>
              <a:ext uri="{FF2B5EF4-FFF2-40B4-BE49-F238E27FC236}">
                <a16:creationId xmlns:a16="http://schemas.microsoft.com/office/drawing/2014/main" id="{3074AEC3-5763-87B7-2F84-EE79748D23DE}"/>
              </a:ext>
            </a:extLst>
          </p:cNvPr>
          <p:cNvPicPr>
            <a:picLocks noChangeAspect="1"/>
          </p:cNvPicPr>
          <p:nvPr/>
        </p:nvPicPr>
        <p:blipFill>
          <a:blip r:embed="rId17"/>
          <a:stretch>
            <a:fillRect/>
          </a:stretch>
        </p:blipFill>
        <p:spPr>
          <a:xfrm>
            <a:off x="9375734" y="1048783"/>
            <a:ext cx="1591100" cy="1647227"/>
          </a:xfrm>
          <a:prstGeom prst="rect">
            <a:avLst/>
          </a:prstGeom>
        </p:spPr>
      </p:pic>
    </p:spTree>
    <p:extLst>
      <p:ext uri="{BB962C8B-B14F-4D97-AF65-F5344CB8AC3E}">
        <p14:creationId xmlns:p14="http://schemas.microsoft.com/office/powerpoint/2010/main" val="184520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4C3D-8DC9-CEF4-78B2-FF4F839DDC40}"/>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0D867EE4-303F-018C-DDF2-BAAF485F31A9}"/>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E9F74F03-373C-0B34-922B-98ECED4FCFF7}"/>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28B759D0-E5B5-6A54-5A10-435E6E86F530}"/>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EFAE4AEA-4910-A0C8-AC2F-47B304112873}"/>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B3F3F86C-C2C0-E8FE-AB88-CA7494A591D3}"/>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B13C2D04-A195-B2C4-F5B9-B176D6B64812}"/>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Google Shape;121;p15">
            <a:extLst>
              <a:ext uri="{FF2B5EF4-FFF2-40B4-BE49-F238E27FC236}">
                <a16:creationId xmlns:a16="http://schemas.microsoft.com/office/drawing/2014/main" id="{1B7ADEE8-0D77-66FF-34C8-F135019AA46A}"/>
              </a:ext>
            </a:extLst>
          </p:cNvPr>
          <p:cNvSpPr txBox="1"/>
          <p:nvPr/>
        </p:nvSpPr>
        <p:spPr>
          <a:xfrm>
            <a:off x="4179479" y="2150915"/>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chemeClr val="tx2"/>
                </a:solidFill>
                <a:latin typeface="Montserrat" panose="00000500000000000000" pitchFamily="2" charset="0"/>
                <a:ea typeface="Montserrat Medium"/>
                <a:cs typeface="Montserrat Medium"/>
                <a:sym typeface="Montserrat Medium"/>
              </a:rPr>
              <a:t>How are you feeling today?</a:t>
            </a:r>
          </a:p>
        </p:txBody>
      </p:sp>
      <p:sp>
        <p:nvSpPr>
          <p:cNvPr id="16" name="TextBox 15">
            <a:extLst>
              <a:ext uri="{FF2B5EF4-FFF2-40B4-BE49-F238E27FC236}">
                <a16:creationId xmlns:a16="http://schemas.microsoft.com/office/drawing/2014/main" id="{E41D4D80-468B-154B-F9FE-E4CAA0AF9313}"/>
              </a:ext>
            </a:extLst>
          </p:cNvPr>
          <p:cNvSpPr txBox="1"/>
          <p:nvPr/>
        </p:nvSpPr>
        <p:spPr>
          <a:xfrm>
            <a:off x="4122707" y="1137064"/>
            <a:ext cx="4134466"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 Check-In</a:t>
            </a:r>
            <a:endParaRPr lang="en-GB" sz="3600" b="1">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54E174E9-AC08-256A-7BCE-EBCF3095F834}"/>
              </a:ext>
            </a:extLst>
          </p:cNvPr>
          <p:cNvPicPr preferRelativeResize="0"/>
          <p:nvPr/>
        </p:nvPicPr>
        <p:blipFill>
          <a:blip r:embed="rId7">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5B7D9F55-2C69-0FEB-AA4D-3A0EC0506CB2}"/>
              </a:ext>
            </a:extLst>
          </p:cNvPr>
          <p:cNvGrpSpPr/>
          <p:nvPr/>
        </p:nvGrpSpPr>
        <p:grpSpPr>
          <a:xfrm>
            <a:off x="-2389817" y="-5429233"/>
            <a:ext cx="3536973" cy="16382144"/>
            <a:chOff x="-2126387" y="-8825546"/>
            <a:chExt cx="3536973" cy="16382144"/>
          </a:xfrm>
        </p:grpSpPr>
        <p:sp>
          <p:nvSpPr>
            <p:cNvPr id="20" name="Freeform 6">
              <a:extLst>
                <a:ext uri="{FF2B5EF4-FFF2-40B4-BE49-F238E27FC236}">
                  <a16:creationId xmlns:a16="http://schemas.microsoft.com/office/drawing/2014/main" id="{D2904FFD-A25E-39EA-103F-084A2991EC6C}"/>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67294700-57E1-73C0-A334-0B89D5A4769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98853389-3C16-FD81-30B2-93162EFED4C8}"/>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2D08E217-5F46-4D30-5AAA-A9EB8F8815BE}"/>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49E2315A-A873-1158-C773-73B060FF71CA}"/>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FC0DA519-7E4A-48D6-A9CC-D0A71A3D468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803C40FB-7AAB-4B51-3235-4A1CB622260F}"/>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1F5B931-7AD0-E686-471F-38F88162EE0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669B3F6-9D4E-D141-639B-9D6DF2A1E5DF}"/>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460E13CA-A3AE-1CD1-949E-C96F452A5E7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6AA3BBB3-6367-F446-A64F-2152106E0374}"/>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DC32DDC1-233A-FEF9-D6B3-C1BFB2BE4803}"/>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6FBA96B0-3B22-7B68-8AA5-C73DE9B104F5}"/>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30F0A6C8-5BA2-E9E8-D634-A2C17EE21A24}"/>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ACDCDEF4-370E-B029-E0B3-332EB06B32AF}"/>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B5E5044C-E89A-3F69-88DA-41BD48542255}"/>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C5E6D47D-AC38-61EC-48E1-71C5BC8E38D0}"/>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9372F701-9F4E-84DD-885D-43B89F68AFB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C686DDF4-278B-20AB-B633-7C2716890E53}"/>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1B009814-A3E3-2DFA-E7C8-069FD7303AD1}"/>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986AAA43-C8E4-7D21-B985-53988A68B4C4}"/>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1ED32FF8-3E1B-E1C5-C530-1B954EBC27A3}"/>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1936D1D5-D8A1-B50C-C513-81F9FB80CC88}"/>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34EC6083-F64E-0ACA-D3BD-097FE7722CA8}"/>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5AC3DB25-604A-F6A0-AEFB-40F4E3B2284E}"/>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CA889737-804D-985D-C0D2-04B3AAB3013D}"/>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007266FE-1228-6158-7160-315F77888ADD}"/>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51CB061-4313-58E1-7281-9B4D5153672D}"/>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C059A9D0-5A78-0900-152B-05CF8ED3E597}"/>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398E8630-88F8-2CD7-A51D-5EC84A738C79}"/>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9DE4794B-EFB0-BB11-841B-815716CDC02B}"/>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002D7957-B9D8-4F87-2412-27A9AFEE8281}"/>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20415B93-7012-8AF8-EF6F-BBE22B3485D0}"/>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14B008A2-8BBD-4F1F-24BC-BC05B51D959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9095574E-D09A-8C8B-A29F-2811B42F2278}"/>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E337023D-3EF1-19ED-5EA9-E6601FB90FCB}"/>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E677DCE5-10FE-E3F0-5BD8-F67970282AD0}"/>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BA753886-5D0E-7E4E-4F13-D0A3C7EB50B0}"/>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pic>
        <p:nvPicPr>
          <p:cNvPr id="12" name="Picture 11">
            <a:extLst>
              <a:ext uri="{FF2B5EF4-FFF2-40B4-BE49-F238E27FC236}">
                <a16:creationId xmlns:a16="http://schemas.microsoft.com/office/drawing/2014/main" id="{55341CA3-5DF9-19CE-DE0C-370B42781946}"/>
              </a:ext>
            </a:extLst>
          </p:cNvPr>
          <p:cNvPicPr>
            <a:picLocks noChangeAspect="1"/>
          </p:cNvPicPr>
          <p:nvPr/>
        </p:nvPicPr>
        <p:blipFill>
          <a:blip r:embed="rId16"/>
          <a:stretch>
            <a:fillRect/>
          </a:stretch>
        </p:blipFill>
        <p:spPr>
          <a:xfrm>
            <a:off x="7115885" y="3194400"/>
            <a:ext cx="3948199" cy="2914962"/>
          </a:xfrm>
          <a:prstGeom prst="rect">
            <a:avLst/>
          </a:prstGeom>
        </p:spPr>
      </p:pic>
    </p:spTree>
    <p:extLst>
      <p:ext uri="{BB962C8B-B14F-4D97-AF65-F5344CB8AC3E}">
        <p14:creationId xmlns:p14="http://schemas.microsoft.com/office/powerpoint/2010/main" val="282379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67876-D1E7-17F2-4C52-4B2210A3853B}"/>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F1E55392-C583-5B36-CC4A-5E9005558CCB}"/>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3F08714C-8B3D-B23E-6950-064B450E0CE7}"/>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14D553CC-9C35-769A-66E8-4FF8F761F656}"/>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C6FD11FB-E00C-5BAB-5E24-5370AE65E8EF}"/>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73ABC053-B307-B17F-BD08-B6860808C4E9}"/>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924E715F-5660-6978-C01C-AE449DC3B4E1}"/>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EC62A70A-3DED-2448-0F3D-BDDC3638C2DB}"/>
              </a:ext>
            </a:extLst>
          </p:cNvPr>
          <p:cNvSpPr/>
          <p:nvPr/>
        </p:nvSpPr>
        <p:spPr>
          <a:xfrm rot="506152">
            <a:off x="8811118" y="2940271"/>
            <a:ext cx="2813650" cy="4311312"/>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21;p15">
            <a:extLst>
              <a:ext uri="{FF2B5EF4-FFF2-40B4-BE49-F238E27FC236}">
                <a16:creationId xmlns:a16="http://schemas.microsoft.com/office/drawing/2014/main" id="{B5DE92DD-436D-E5AA-2A84-B401273D606A}"/>
              </a:ext>
            </a:extLst>
          </p:cNvPr>
          <p:cNvSpPr txBox="1"/>
          <p:nvPr/>
        </p:nvSpPr>
        <p:spPr>
          <a:xfrm>
            <a:off x="4070456" y="2024433"/>
            <a:ext cx="4439644" cy="3025773"/>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How to Mend a Friend</a:t>
            </a:r>
          </a:p>
          <a:p>
            <a:pPr marL="0" lvl="0" indent="0" rtl="0">
              <a:lnSpc>
                <a:spcPct val="150000"/>
              </a:lnSpc>
              <a:spcBef>
                <a:spcPts val="0"/>
              </a:spcBef>
              <a:spcAft>
                <a:spcPts val="0"/>
              </a:spcAft>
              <a:buNone/>
            </a:pPr>
            <a:endParaRPr lang="en-GB" sz="2500" dirty="0">
              <a:solidFill>
                <a:srgbClr val="EE9A2B"/>
              </a:solidFill>
              <a:latin typeface="Playfair Display" panose="00000500000000000000" pitchFamily="2" charset="0"/>
              <a:ea typeface="Montserrat Medium"/>
              <a:cs typeface="Montserrat Medium"/>
              <a:sym typeface="Montserrat Medium"/>
            </a:endParaRPr>
          </a:p>
          <a:p>
            <a:pPr marL="0" lvl="0" indent="0" rtl="0">
              <a:lnSpc>
                <a:spcPct val="150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and illustrator: </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Karl Newson</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Clara </a:t>
            </a:r>
            <a:r>
              <a:rPr lang="en-GB" sz="2500" dirty="0" err="1">
                <a:solidFill>
                  <a:schemeClr val="dk1"/>
                </a:solidFill>
                <a:latin typeface="Montserrat" panose="00000500000000000000" pitchFamily="2" charset="0"/>
                <a:ea typeface="Montserrat Medium"/>
                <a:cs typeface="Montserrat Medium"/>
                <a:sym typeface="Montserrat Medium"/>
              </a:rPr>
              <a:t>Anganuzzi</a:t>
            </a:r>
            <a:endParaRPr lang="en-GB" sz="2500" dirty="0">
              <a:solidFill>
                <a:schemeClr val="dk1"/>
              </a:solidFill>
              <a:latin typeface="Montserrat" panose="00000500000000000000" pitchFamily="2" charset="0"/>
              <a:ea typeface="Montserrat Medium"/>
              <a:cs typeface="Montserrat Medium"/>
              <a:sym typeface="Montserrat Medium"/>
            </a:endParaRPr>
          </a:p>
        </p:txBody>
      </p:sp>
      <p:sp>
        <p:nvSpPr>
          <p:cNvPr id="14" name="Freeform 5">
            <a:extLst>
              <a:ext uri="{FF2B5EF4-FFF2-40B4-BE49-F238E27FC236}">
                <a16:creationId xmlns:a16="http://schemas.microsoft.com/office/drawing/2014/main" id="{7AB26D41-DEA9-5215-570F-A6A807AF8563}"/>
              </a:ext>
            </a:extLst>
          </p:cNvPr>
          <p:cNvSpPr/>
          <p:nvPr/>
        </p:nvSpPr>
        <p:spPr>
          <a:xfrm rot="11391965">
            <a:off x="9735748" y="2795308"/>
            <a:ext cx="1628364" cy="444638"/>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5">
            <a:extLst>
              <a:ext uri="{FF2B5EF4-FFF2-40B4-BE49-F238E27FC236}">
                <a16:creationId xmlns:a16="http://schemas.microsoft.com/office/drawing/2014/main" id="{5667C92C-6C85-708F-A61A-694C510BCA39}"/>
              </a:ext>
            </a:extLst>
          </p:cNvPr>
          <p:cNvSpPr txBox="1"/>
          <p:nvPr/>
        </p:nvSpPr>
        <p:spPr>
          <a:xfrm>
            <a:off x="4091340" y="1179828"/>
            <a:ext cx="2255746"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Our Book</a:t>
            </a:r>
            <a:endParaRPr lang="en-GB" sz="3600" b="1">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E2BA2058-66EB-FD80-E08E-78CDE49B862B}"/>
              </a:ext>
            </a:extLst>
          </p:cNvPr>
          <p:cNvPicPr preferRelativeResize="0"/>
          <p:nvPr/>
        </p:nvPicPr>
        <p:blipFill>
          <a:blip r:embed="rId9">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F336758B-A3E5-F76B-E471-8824EC53944B}"/>
              </a:ext>
            </a:extLst>
          </p:cNvPr>
          <p:cNvGrpSpPr/>
          <p:nvPr/>
        </p:nvGrpSpPr>
        <p:grpSpPr>
          <a:xfrm>
            <a:off x="-2389817" y="-5788827"/>
            <a:ext cx="3536973" cy="16382144"/>
            <a:chOff x="-2126387" y="-8825546"/>
            <a:chExt cx="3536973" cy="16382144"/>
          </a:xfrm>
        </p:grpSpPr>
        <p:sp>
          <p:nvSpPr>
            <p:cNvPr id="20" name="Freeform 6">
              <a:extLst>
                <a:ext uri="{FF2B5EF4-FFF2-40B4-BE49-F238E27FC236}">
                  <a16:creationId xmlns:a16="http://schemas.microsoft.com/office/drawing/2014/main" id="{82177480-9E32-5C68-24DD-094AFED166CA}"/>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6FC60FB4-F346-8EBD-06AB-229E79AFBA88}"/>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9E3B7AD6-B4C3-2C6F-B375-701DEC089ED7}"/>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2D6A19FA-D451-266C-72AD-12FED5CE8457}"/>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E48374CF-0064-465A-3A47-F5179294E5E8}"/>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210693F6-87CC-B7FD-33CF-93300C91C352}"/>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B5056F8E-A317-1749-D129-455241CA2B68}"/>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41BFB99F-61AB-2CD8-CD2F-0E372CA0780D}"/>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B7DC98F6-44EB-3B25-C0FB-916D613D96CF}"/>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37656E07-5B01-DC41-C629-5F205DBE3D1E}"/>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E69EB650-2B84-B274-C375-AABC96615FB3}"/>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EB5219A9-9C61-9A9F-2BF1-C1D5F853C93A}"/>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6942060C-4D01-948A-C943-1C62D4C60DCD}"/>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82346DAB-C1E8-F9D9-96CD-076A23B7775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40CE2E4A-6C15-01E6-7A44-21EC80BDFB19}"/>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02EF5114-DDC1-297B-5A48-A6BAB2362B98}"/>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496281D3-72CD-9388-6533-804B0EE2B400}"/>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AA5F30F9-C389-E476-0700-29CE2C52BA84}"/>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F95149BD-B802-6E97-1438-E71C8DFF9A1E}"/>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23EBE122-07CB-091C-4955-6C8EE9ED56A9}"/>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FE39864E-F7A7-5B27-639A-9A386BDAEC7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BAEA0633-B79F-7C66-9F3C-A4DECF14BC8D}"/>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CF327E2F-E942-9137-765C-A3630287F93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40242E56-B7BA-83C9-8F09-89871E928111}"/>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7BD66F05-9998-48CD-44B4-4B259DF83FF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658626F1-44D9-7186-6470-1256B13B4E36}"/>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45AFA0EF-D634-A5BC-3D30-FD25D23456CA}"/>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6E1EC237-BBAC-857A-E0F2-FA01478C0914}"/>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763BAE4D-45C3-DC31-BAAF-E1D3993412B3}"/>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A6A5A1B9-3516-4DF9-2411-5351EA0C5142}"/>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8412B988-C22D-1B9A-FEBE-2B5E4563123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82A8487A-BB22-C874-C8C9-DA5F370C5E8F}"/>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C93B58DB-FB6B-2372-AC53-EDC06C5617E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FA2813F8-CE98-C99F-14A8-71E51391043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98163621-38F1-F79E-AAD5-207592405E79}"/>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37966C92-062F-83BA-0B29-BBB60E71E6ED}"/>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C6BC9F8E-115D-63F1-9F69-46EFCD30FAD4}"/>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E7D784AC-1BDC-6791-58DB-659BCE6228F0}"/>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pic>
        <p:nvPicPr>
          <p:cNvPr id="5" name="Image1">
            <a:extLst>
              <a:ext uri="{FF2B5EF4-FFF2-40B4-BE49-F238E27FC236}">
                <a16:creationId xmlns:a16="http://schemas.microsoft.com/office/drawing/2014/main" id="{B43CDC29-5875-3DD9-AF02-ABB02B8DCCD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rot="561851">
            <a:off x="9153182" y="3506709"/>
            <a:ext cx="2280257" cy="2280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0035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6B83B77E-3437-DC7E-41C0-7E16F4255FD8}"/>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Google Shape;121;p15">
            <a:extLst>
              <a:ext uri="{FF2B5EF4-FFF2-40B4-BE49-F238E27FC236}">
                <a16:creationId xmlns:a16="http://schemas.microsoft.com/office/drawing/2014/main" id="{E67F8557-313A-4DD7-8BB3-D4371BBF4582}"/>
              </a:ext>
            </a:extLst>
          </p:cNvPr>
          <p:cNvSpPr txBox="1"/>
          <p:nvPr/>
        </p:nvSpPr>
        <p:spPr>
          <a:xfrm>
            <a:off x="4179479" y="2150915"/>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a:solidFill>
                  <a:schemeClr val="tx2"/>
                </a:solidFill>
                <a:latin typeface="Montserrat" panose="00000500000000000000" pitchFamily="2" charset="0"/>
                <a:ea typeface="Montserrat Medium"/>
                <a:cs typeface="Montserrat Medium"/>
                <a:sym typeface="Montserrat Medium"/>
              </a:rPr>
              <a:t>How are you feeling today?</a:t>
            </a:r>
          </a:p>
        </p:txBody>
      </p:sp>
      <p:sp>
        <p:nvSpPr>
          <p:cNvPr id="16" name="TextBox 15">
            <a:extLst>
              <a:ext uri="{FF2B5EF4-FFF2-40B4-BE49-F238E27FC236}">
                <a16:creationId xmlns:a16="http://schemas.microsoft.com/office/drawing/2014/main" id="{F9E28E6B-3DBF-E6BF-DD81-CF1A462D9CC4}"/>
              </a:ext>
            </a:extLst>
          </p:cNvPr>
          <p:cNvSpPr txBox="1"/>
          <p:nvPr/>
        </p:nvSpPr>
        <p:spPr>
          <a:xfrm>
            <a:off x="4122707" y="1137064"/>
            <a:ext cx="4134466"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 Check-In</a:t>
            </a:r>
            <a:endParaRPr lang="en-GB" sz="3600" b="1">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1889BE0A-8A44-8EC9-04B1-271D5EFE85AC}"/>
              </a:ext>
            </a:extLst>
          </p:cNvPr>
          <p:cNvPicPr preferRelativeResize="0"/>
          <p:nvPr/>
        </p:nvPicPr>
        <p:blipFill>
          <a:blip r:embed="rId7">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333002"/>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pic>
        <p:nvPicPr>
          <p:cNvPr id="12" name="Picture 11">
            <a:extLst>
              <a:ext uri="{FF2B5EF4-FFF2-40B4-BE49-F238E27FC236}">
                <a16:creationId xmlns:a16="http://schemas.microsoft.com/office/drawing/2014/main" id="{8FF56884-F72C-C61F-81A1-0F38CB5ED217}"/>
              </a:ext>
            </a:extLst>
          </p:cNvPr>
          <p:cNvPicPr>
            <a:picLocks noChangeAspect="1"/>
          </p:cNvPicPr>
          <p:nvPr/>
        </p:nvPicPr>
        <p:blipFill>
          <a:blip r:embed="rId16"/>
          <a:stretch>
            <a:fillRect/>
          </a:stretch>
        </p:blipFill>
        <p:spPr>
          <a:xfrm>
            <a:off x="7115885" y="3194400"/>
            <a:ext cx="3948199" cy="2914962"/>
          </a:xfrm>
          <a:prstGeom prst="rect">
            <a:avLst/>
          </a:prstGeom>
        </p:spPr>
      </p:pic>
    </p:spTree>
    <p:extLst>
      <p:ext uri="{BB962C8B-B14F-4D97-AF65-F5344CB8AC3E}">
        <p14:creationId xmlns:p14="http://schemas.microsoft.com/office/powerpoint/2010/main" val="4183761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E689E-27E0-DA05-0C58-1635A9AA718F}"/>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05339402-B361-D960-518D-1398BF236D6F}"/>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02E6BAEF-4318-5851-E645-B9F3807FE562}"/>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A129A72B-2CC3-1CA1-7946-14A264330EE1}"/>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9AB77FF4-1351-B545-A245-19B1EA125818}"/>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1A5C9197-9B10-E740-7BC8-DF19BE44949F}"/>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250269C0-5DD4-4B89-7D60-E486E49F7C72}"/>
              </a:ext>
            </a:extLst>
          </p:cNvPr>
          <p:cNvGrpSpPr/>
          <p:nvPr/>
        </p:nvGrpSpPr>
        <p:grpSpPr>
          <a:xfrm>
            <a:off x="-2389817" y="-5029607"/>
            <a:ext cx="3536973" cy="16382144"/>
            <a:chOff x="-2126387" y="-8825546"/>
            <a:chExt cx="3536973" cy="16382144"/>
          </a:xfrm>
        </p:grpSpPr>
        <p:sp>
          <p:nvSpPr>
            <p:cNvPr id="20" name="Freeform 6">
              <a:extLst>
                <a:ext uri="{FF2B5EF4-FFF2-40B4-BE49-F238E27FC236}">
                  <a16:creationId xmlns:a16="http://schemas.microsoft.com/office/drawing/2014/main" id="{0309C6D6-C339-086D-EDF2-EBCE7BF5592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FF982E3E-077D-0120-F479-F6514AACFC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88ECC4BB-A832-26CF-C88B-713B05FCF4C4}"/>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EA56F84-96A0-ACBF-2D26-7449F608562A}"/>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9C986DDB-96F0-39F0-0186-A542BFFAC3AE}"/>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D3BE4B0D-A2B5-FEA5-985F-487052FDC32A}"/>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C2AB9B90-4DE6-E400-339D-80FA92E4CA32}"/>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427684F5-CE59-8824-5A25-D1E88258DE8E}"/>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917D07CE-3D64-2401-E4DE-5091C5E93032}"/>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55E142BD-7668-D874-2B78-319680882854}"/>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80678FE0-E805-7E2C-977E-302EC03E7169}"/>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94C619FD-E797-9649-A48B-2F23132E5857}"/>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8CC1A71F-5C6C-580D-3456-AF3EB4403F07}"/>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C2B9EDE7-0D6A-EA96-1221-92D29E9A25C1}"/>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F6D1734C-AF9E-1C22-460E-E5A95C0E4D0A}"/>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E8122A60-43AB-0E42-F982-4CFB06BE1FBD}"/>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824AAA53-2C1F-3B02-E030-6FB026868203}"/>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226AD733-AD2F-224B-0542-24677D227D76}"/>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C817B32A-B902-214B-B036-2D42FD6761B4}"/>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7C4E933B-EAA7-3CE6-1646-2889C205284B}"/>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4871D681-612E-019D-3C23-C05BFDCF4137}"/>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3FB368B5-55A4-B4BD-4543-630A651D5F66}"/>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F5619D2F-773B-B20B-571C-EA7391B02557}"/>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7811D3A-6FAF-5E35-7777-F4D8CCD26786}"/>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AEEC4571-D3BD-F4DD-B31C-9F97FBAA7DCD}"/>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F5FB1DDD-4794-56A3-FF1C-8394D57A83C3}"/>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12FFA9AF-888C-528D-8BA8-01A51A0C3FCF}"/>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165F66C3-E373-2873-3A1D-1D4240B1F58D}"/>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442F508C-D898-1FF3-9BC8-912607709204}"/>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00C2F8C-86F5-025E-6668-6057D1219FCC}"/>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5897BAB5-F3E0-1115-B533-57D716F7E974}"/>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7B7214FE-160E-197B-082E-D6CF700B3AF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0D90C9B8-2CDC-6479-1AE6-CB112FF947EA}"/>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37605E2F-0218-BF62-1185-A641482200DA}"/>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12FE55B9-1186-C073-F05A-3C2D4AC0EF5E}"/>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F3FAFAB0-B91D-4385-1B11-90E145C3D385}"/>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21594B64-8345-0B67-F979-07576C647018}"/>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DD5AD04F-A771-99B3-5BC8-BC70238C7D3A}"/>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008ED150-5A68-C963-AE37-3CF382CB2ADD}"/>
              </a:ext>
            </a:extLst>
          </p:cNvPr>
          <p:cNvSpPr/>
          <p:nvPr/>
        </p:nvSpPr>
        <p:spPr>
          <a:xfrm>
            <a:off x="4359444" y="289495"/>
            <a:ext cx="7602961" cy="696871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6F430FB6-2E73-DC0B-1A10-32C4ACDC6682}"/>
              </a:ext>
            </a:extLst>
          </p:cNvPr>
          <p:cNvSpPr txBox="1"/>
          <p:nvPr/>
        </p:nvSpPr>
        <p:spPr>
          <a:xfrm>
            <a:off x="4667723" y="1112441"/>
            <a:ext cx="6997929" cy="1183169"/>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Let’s get ready for our lesson by settling down.</a:t>
            </a:r>
          </a:p>
        </p:txBody>
      </p:sp>
      <p:sp>
        <p:nvSpPr>
          <p:cNvPr id="15" name="TextBox 14">
            <a:extLst>
              <a:ext uri="{FF2B5EF4-FFF2-40B4-BE49-F238E27FC236}">
                <a16:creationId xmlns:a16="http://schemas.microsoft.com/office/drawing/2014/main" id="{76B63214-3D99-08A2-15F3-6EC4600A04BC}"/>
              </a:ext>
            </a:extLst>
          </p:cNvPr>
          <p:cNvSpPr txBox="1"/>
          <p:nvPr/>
        </p:nvSpPr>
        <p:spPr>
          <a:xfrm>
            <a:off x="4448962" y="479853"/>
            <a:ext cx="466826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a:t>
            </a:r>
            <a:r>
              <a:rPr lang="en-GB" sz="3600" b="1" dirty="0">
                <a:solidFill>
                  <a:srgbClr val="313E53"/>
                </a:solidFill>
                <a:latin typeface="Playfair Display" panose="00000500000000000000" pitchFamily="2" charset="0"/>
              </a:rPr>
              <a:t>Friend Affirmations’</a:t>
            </a:r>
          </a:p>
        </p:txBody>
      </p:sp>
      <p:pic>
        <p:nvPicPr>
          <p:cNvPr id="18" name="Google Shape;119;p15">
            <a:extLst>
              <a:ext uri="{FF2B5EF4-FFF2-40B4-BE49-F238E27FC236}">
                <a16:creationId xmlns:a16="http://schemas.microsoft.com/office/drawing/2014/main" id="{4D17F52C-A3EA-7453-A524-9ED9466A00DF}"/>
              </a:ext>
            </a:extLst>
          </p:cNvPr>
          <p:cNvPicPr preferRelativeResize="0"/>
          <p:nvPr/>
        </p:nvPicPr>
        <p:blipFill>
          <a:blip r:embed="rId16">
            <a:alphaModFix/>
          </a:blip>
          <a:stretch>
            <a:fillRect/>
          </a:stretch>
        </p:blipFill>
        <p:spPr>
          <a:xfrm>
            <a:off x="4682498" y="1182516"/>
            <a:ext cx="2642071" cy="116311"/>
          </a:xfrm>
          <a:prstGeom prst="rect">
            <a:avLst/>
          </a:prstGeom>
          <a:noFill/>
          <a:ln>
            <a:noFill/>
          </a:ln>
        </p:spPr>
      </p:pic>
      <p:sp>
        <p:nvSpPr>
          <p:cNvPr id="44" name="Google Shape;121;p15">
            <a:extLst>
              <a:ext uri="{FF2B5EF4-FFF2-40B4-BE49-F238E27FC236}">
                <a16:creationId xmlns:a16="http://schemas.microsoft.com/office/drawing/2014/main" id="{8476059E-7349-5F33-E041-881506FC8EDE}"/>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ettle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Freeform 2">
            <a:extLst>
              <a:ext uri="{FF2B5EF4-FFF2-40B4-BE49-F238E27FC236}">
                <a16:creationId xmlns:a16="http://schemas.microsoft.com/office/drawing/2014/main" id="{F9ABCE32-355C-03D0-D02A-B634A5C13FF2}"/>
              </a:ext>
            </a:extLst>
          </p:cNvPr>
          <p:cNvSpPr/>
          <p:nvPr/>
        </p:nvSpPr>
        <p:spPr>
          <a:xfrm>
            <a:off x="4785591" y="2439648"/>
            <a:ext cx="2148718" cy="1094195"/>
          </a:xfrm>
          <a:custGeom>
            <a:avLst/>
            <a:gdLst/>
            <a:ahLst/>
            <a:cxnLst/>
            <a:rect l="l" t="t" r="r" b="b"/>
            <a:pathLst>
              <a:path w="5241496" h="3013860">
                <a:moveTo>
                  <a:pt x="0" y="0"/>
                </a:moveTo>
                <a:lnTo>
                  <a:pt x="5241496" y="0"/>
                </a:lnTo>
                <a:lnTo>
                  <a:pt x="5241496" y="3013860"/>
                </a:lnTo>
                <a:lnTo>
                  <a:pt x="0" y="30138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9" name="Freeform 3">
            <a:extLst>
              <a:ext uri="{FF2B5EF4-FFF2-40B4-BE49-F238E27FC236}">
                <a16:creationId xmlns:a16="http://schemas.microsoft.com/office/drawing/2014/main" id="{15451D56-AFD3-6FF0-1443-71DCF50DD1AB}"/>
              </a:ext>
            </a:extLst>
          </p:cNvPr>
          <p:cNvSpPr/>
          <p:nvPr/>
        </p:nvSpPr>
        <p:spPr>
          <a:xfrm>
            <a:off x="7669684" y="2035193"/>
            <a:ext cx="2425757" cy="1355506"/>
          </a:xfrm>
          <a:custGeom>
            <a:avLst/>
            <a:gdLst/>
            <a:ahLst/>
            <a:cxnLst/>
            <a:rect l="l" t="t" r="r" b="b"/>
            <a:pathLst>
              <a:path w="5538710" h="4114800">
                <a:moveTo>
                  <a:pt x="0" y="0"/>
                </a:moveTo>
                <a:lnTo>
                  <a:pt x="5538710" y="0"/>
                </a:lnTo>
                <a:lnTo>
                  <a:pt x="5538710"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0" name="Freeform 4">
            <a:extLst>
              <a:ext uri="{FF2B5EF4-FFF2-40B4-BE49-F238E27FC236}">
                <a16:creationId xmlns:a16="http://schemas.microsoft.com/office/drawing/2014/main" id="{90042DEA-16AD-EDF7-0294-8776F1430D68}"/>
              </a:ext>
            </a:extLst>
          </p:cNvPr>
          <p:cNvSpPr/>
          <p:nvPr/>
        </p:nvSpPr>
        <p:spPr>
          <a:xfrm>
            <a:off x="5174576" y="3882372"/>
            <a:ext cx="2726489" cy="1307923"/>
          </a:xfrm>
          <a:custGeom>
            <a:avLst/>
            <a:gdLst/>
            <a:ahLst/>
            <a:cxnLst/>
            <a:rect l="l" t="t" r="r" b="b"/>
            <a:pathLst>
              <a:path w="5056176" h="2831458">
                <a:moveTo>
                  <a:pt x="0" y="0"/>
                </a:moveTo>
                <a:lnTo>
                  <a:pt x="5056176" y="0"/>
                </a:lnTo>
                <a:lnTo>
                  <a:pt x="5056176" y="2831458"/>
                </a:lnTo>
                <a:lnTo>
                  <a:pt x="0" y="283145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50" name="Oval 49">
            <a:extLst>
              <a:ext uri="{FF2B5EF4-FFF2-40B4-BE49-F238E27FC236}">
                <a16:creationId xmlns:a16="http://schemas.microsoft.com/office/drawing/2014/main" id="{5AF7BB9C-6AB1-6543-CC9F-DE3053A0A4AB}"/>
              </a:ext>
            </a:extLst>
          </p:cNvPr>
          <p:cNvSpPr/>
          <p:nvPr/>
        </p:nvSpPr>
        <p:spPr>
          <a:xfrm>
            <a:off x="7428216" y="5423661"/>
            <a:ext cx="3332507" cy="1037284"/>
          </a:xfrm>
          <a:prstGeom prst="ellipse">
            <a:avLst/>
          </a:prstGeom>
          <a:solidFill>
            <a:srgbClr val="FEF8F0"/>
          </a:solidFill>
          <a:ln>
            <a:solidFill>
              <a:srgbClr val="FEF8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6">
            <a:extLst>
              <a:ext uri="{FF2B5EF4-FFF2-40B4-BE49-F238E27FC236}">
                <a16:creationId xmlns:a16="http://schemas.microsoft.com/office/drawing/2014/main" id="{A5CC6C7F-CD9F-2647-BABC-9B01B521CA06}"/>
              </a:ext>
            </a:extLst>
          </p:cNvPr>
          <p:cNvSpPr/>
          <p:nvPr/>
        </p:nvSpPr>
        <p:spPr>
          <a:xfrm>
            <a:off x="5585780" y="5619051"/>
            <a:ext cx="612757" cy="621693"/>
          </a:xfrm>
          <a:custGeom>
            <a:avLst/>
            <a:gdLst/>
            <a:ahLst/>
            <a:cxnLst/>
            <a:rect l="l" t="t" r="r" b="b"/>
            <a:pathLst>
              <a:path w="1077203" h="1297835">
                <a:moveTo>
                  <a:pt x="0" y="0"/>
                </a:moveTo>
                <a:lnTo>
                  <a:pt x="1077203" y="0"/>
                </a:lnTo>
                <a:lnTo>
                  <a:pt x="1077203" y="1297835"/>
                </a:lnTo>
                <a:lnTo>
                  <a:pt x="0" y="129783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4" name="TextBox 7">
            <a:extLst>
              <a:ext uri="{FF2B5EF4-FFF2-40B4-BE49-F238E27FC236}">
                <a16:creationId xmlns:a16="http://schemas.microsoft.com/office/drawing/2014/main" id="{3D494D60-A348-EEC8-1167-8DBE3F8508A7}"/>
              </a:ext>
            </a:extLst>
          </p:cNvPr>
          <p:cNvSpPr txBox="1"/>
          <p:nvPr/>
        </p:nvSpPr>
        <p:spPr>
          <a:xfrm>
            <a:off x="4820964" y="5719305"/>
            <a:ext cx="1175719" cy="510461"/>
          </a:xfrm>
          <a:prstGeom prst="rect">
            <a:avLst/>
          </a:prstGeom>
        </p:spPr>
        <p:txBody>
          <a:bodyPr wrap="square" lIns="0" tIns="0" rIns="0" bIns="0" rtlCol="0" anchor="t">
            <a:spAutoFit/>
          </a:bodyPr>
          <a:lstStyle/>
          <a:p>
            <a:pPr algn="l">
              <a:lnSpc>
                <a:spcPts val="4744"/>
              </a:lnSpc>
            </a:pPr>
            <a:r>
              <a:rPr lang="en-US" sz="2000" b="1" spc="-63" dirty="0">
                <a:solidFill>
                  <a:srgbClr val="313E53"/>
                </a:solidFill>
                <a:latin typeface="Neue Machina Ultra-Bold"/>
                <a:ea typeface="Neue Machina Ultra-Bold"/>
                <a:cs typeface="Neue Machina Ultra-Bold"/>
                <a:sym typeface="Neue Machina Ultra-Bold"/>
              </a:rPr>
              <a:t>I have</a:t>
            </a:r>
          </a:p>
        </p:txBody>
      </p:sp>
      <p:sp>
        <p:nvSpPr>
          <p:cNvPr id="16" name="TextBox 8">
            <a:extLst>
              <a:ext uri="{FF2B5EF4-FFF2-40B4-BE49-F238E27FC236}">
                <a16:creationId xmlns:a16="http://schemas.microsoft.com/office/drawing/2014/main" id="{264D3001-AF4E-51CE-120C-26C46A982228}"/>
              </a:ext>
            </a:extLst>
          </p:cNvPr>
          <p:cNvSpPr txBox="1"/>
          <p:nvPr/>
        </p:nvSpPr>
        <p:spPr>
          <a:xfrm>
            <a:off x="4820964" y="6205073"/>
            <a:ext cx="1888061" cy="397246"/>
          </a:xfrm>
          <a:prstGeom prst="rect">
            <a:avLst/>
          </a:prstGeom>
        </p:spPr>
        <p:txBody>
          <a:bodyPr wrap="square" lIns="0" tIns="0" rIns="0" bIns="0" rtlCol="0" anchor="t">
            <a:spAutoFit/>
          </a:bodyPr>
          <a:lstStyle/>
          <a:p>
            <a:pPr algn="l">
              <a:lnSpc>
                <a:spcPts val="3459"/>
              </a:lnSpc>
            </a:pPr>
            <a:r>
              <a:rPr lang="en-US" sz="2000" dirty="0">
                <a:solidFill>
                  <a:srgbClr val="373941"/>
                </a:solidFill>
                <a:latin typeface="29LT Zawi"/>
                <a:ea typeface="29LT Zawi"/>
                <a:cs typeface="29LT Zawi"/>
                <a:sym typeface="29LT Zawi"/>
              </a:rPr>
              <a:t>GOOD IDEAS</a:t>
            </a:r>
          </a:p>
        </p:txBody>
      </p:sp>
      <p:grpSp>
        <p:nvGrpSpPr>
          <p:cNvPr id="17" name="Group 10">
            <a:extLst>
              <a:ext uri="{FF2B5EF4-FFF2-40B4-BE49-F238E27FC236}">
                <a16:creationId xmlns:a16="http://schemas.microsoft.com/office/drawing/2014/main" id="{F2B5464B-4920-022E-48F9-4D7D45CB9A1D}"/>
              </a:ext>
            </a:extLst>
          </p:cNvPr>
          <p:cNvGrpSpPr/>
          <p:nvPr/>
        </p:nvGrpSpPr>
        <p:grpSpPr>
          <a:xfrm>
            <a:off x="6950551" y="5284528"/>
            <a:ext cx="4259839" cy="958417"/>
            <a:chOff x="49799" y="-133350"/>
            <a:chExt cx="5679785" cy="1277889"/>
          </a:xfrm>
        </p:grpSpPr>
        <p:sp>
          <p:nvSpPr>
            <p:cNvPr id="43" name="TextBox 11">
              <a:extLst>
                <a:ext uri="{FF2B5EF4-FFF2-40B4-BE49-F238E27FC236}">
                  <a16:creationId xmlns:a16="http://schemas.microsoft.com/office/drawing/2014/main" id="{5AB7C3F5-9B34-B5B8-BE4D-DD75E4EC0D29}"/>
                </a:ext>
              </a:extLst>
            </p:cNvPr>
            <p:cNvSpPr txBox="1"/>
            <p:nvPr/>
          </p:nvSpPr>
          <p:spPr>
            <a:xfrm>
              <a:off x="1630998" y="-133350"/>
              <a:ext cx="2417791" cy="667791"/>
            </a:xfrm>
            <a:prstGeom prst="rect">
              <a:avLst/>
            </a:prstGeom>
          </p:spPr>
          <p:txBody>
            <a:bodyPr lIns="0" tIns="0" rIns="0" bIns="0" rtlCol="0" anchor="t">
              <a:spAutoFit/>
            </a:bodyPr>
            <a:lstStyle/>
            <a:p>
              <a:pPr algn="ctr">
                <a:lnSpc>
                  <a:spcPts val="4626"/>
                </a:lnSpc>
              </a:pPr>
              <a:r>
                <a:rPr lang="en-US" sz="2000" b="1" spc="419" dirty="0">
                  <a:solidFill>
                    <a:srgbClr val="557170"/>
                  </a:solidFill>
                  <a:latin typeface="Sackers Gothic Medium"/>
                  <a:ea typeface="Sackers Gothic Medium"/>
                  <a:cs typeface="Sackers Gothic Medium"/>
                  <a:sym typeface="Sackers Gothic Medium"/>
                </a:rPr>
                <a:t>I am a</a:t>
              </a:r>
            </a:p>
          </p:txBody>
        </p:sp>
        <p:sp>
          <p:nvSpPr>
            <p:cNvPr id="45" name="TextBox 12">
              <a:extLst>
                <a:ext uri="{FF2B5EF4-FFF2-40B4-BE49-F238E27FC236}">
                  <a16:creationId xmlns:a16="http://schemas.microsoft.com/office/drawing/2014/main" id="{26D1FB29-606A-F1A6-D5EA-0C17B792CF97}"/>
                </a:ext>
              </a:extLst>
            </p:cNvPr>
            <p:cNvSpPr txBox="1"/>
            <p:nvPr/>
          </p:nvSpPr>
          <p:spPr>
            <a:xfrm>
              <a:off x="49799" y="194107"/>
              <a:ext cx="5679785" cy="950432"/>
            </a:xfrm>
            <a:prstGeom prst="rect">
              <a:avLst/>
            </a:prstGeom>
          </p:spPr>
          <p:txBody>
            <a:bodyPr lIns="0" tIns="0" rIns="0" bIns="0" rtlCol="0" anchor="t">
              <a:spAutoFit/>
            </a:bodyPr>
            <a:lstStyle/>
            <a:p>
              <a:pPr algn="ctr">
                <a:lnSpc>
                  <a:spcPts val="6458"/>
                </a:lnSpc>
              </a:pPr>
              <a:r>
                <a:rPr lang="en-US" sz="3000" dirty="0">
                  <a:solidFill>
                    <a:srgbClr val="E85642"/>
                  </a:solidFill>
                  <a:latin typeface="TAN St. Canard"/>
                  <a:ea typeface="TAN St. Canard"/>
                  <a:cs typeface="TAN St. Canard"/>
                  <a:sym typeface="TAN St. Canard"/>
                </a:rPr>
                <a:t>GOOD LISTENER</a:t>
              </a:r>
            </a:p>
          </p:txBody>
        </p:sp>
      </p:grpSp>
      <p:grpSp>
        <p:nvGrpSpPr>
          <p:cNvPr id="46" name="Group 13">
            <a:extLst>
              <a:ext uri="{FF2B5EF4-FFF2-40B4-BE49-F238E27FC236}">
                <a16:creationId xmlns:a16="http://schemas.microsoft.com/office/drawing/2014/main" id="{8C0BBBEF-A055-77F6-6885-21B14D0BC8D8}"/>
              </a:ext>
            </a:extLst>
          </p:cNvPr>
          <p:cNvGrpSpPr/>
          <p:nvPr/>
        </p:nvGrpSpPr>
        <p:grpSpPr>
          <a:xfrm>
            <a:off x="9806351" y="3326550"/>
            <a:ext cx="2523741" cy="1725777"/>
            <a:chOff x="16621" y="113347"/>
            <a:chExt cx="4175592" cy="3105716"/>
          </a:xfrm>
        </p:grpSpPr>
        <p:sp>
          <p:nvSpPr>
            <p:cNvPr id="47" name="TextBox 14">
              <a:extLst>
                <a:ext uri="{FF2B5EF4-FFF2-40B4-BE49-F238E27FC236}">
                  <a16:creationId xmlns:a16="http://schemas.microsoft.com/office/drawing/2014/main" id="{4E9B8245-3E46-DEB8-2D93-6A3D2520AB5F}"/>
                </a:ext>
              </a:extLst>
            </p:cNvPr>
            <p:cNvSpPr txBox="1"/>
            <p:nvPr/>
          </p:nvSpPr>
          <p:spPr>
            <a:xfrm rot="21273959">
              <a:off x="274101" y="113347"/>
              <a:ext cx="3474489" cy="1508389"/>
            </a:xfrm>
            <a:prstGeom prst="rect">
              <a:avLst/>
            </a:prstGeom>
          </p:spPr>
          <p:txBody>
            <a:bodyPr lIns="0" tIns="0" rIns="0" bIns="0" rtlCol="0" anchor="t">
              <a:spAutoFit/>
            </a:bodyPr>
            <a:lstStyle/>
            <a:p>
              <a:pPr algn="l">
                <a:lnSpc>
                  <a:spcPts val="7498"/>
                </a:lnSpc>
              </a:pPr>
              <a:r>
                <a:rPr lang="en-US" sz="4000" i="1" dirty="0">
                  <a:solidFill>
                    <a:srgbClr val="4A1D0A"/>
                  </a:solidFill>
                  <a:latin typeface="Samaritan Italics"/>
                  <a:ea typeface="Samaritan Italics"/>
                  <a:cs typeface="Samaritan Italics"/>
                  <a:sym typeface="Samaritan Italics"/>
                </a:rPr>
                <a:t>I am a </a:t>
              </a:r>
            </a:p>
          </p:txBody>
        </p:sp>
        <p:sp>
          <p:nvSpPr>
            <p:cNvPr id="48" name="TextBox 15">
              <a:extLst>
                <a:ext uri="{FF2B5EF4-FFF2-40B4-BE49-F238E27FC236}">
                  <a16:creationId xmlns:a16="http://schemas.microsoft.com/office/drawing/2014/main" id="{B689C5EB-3F48-BAEA-4BD8-2EA8192A73D6}"/>
                </a:ext>
              </a:extLst>
            </p:cNvPr>
            <p:cNvSpPr txBox="1"/>
            <p:nvPr/>
          </p:nvSpPr>
          <p:spPr>
            <a:xfrm>
              <a:off x="252720" y="934215"/>
              <a:ext cx="3375068" cy="1508388"/>
            </a:xfrm>
            <a:prstGeom prst="rect">
              <a:avLst/>
            </a:prstGeom>
          </p:spPr>
          <p:txBody>
            <a:bodyPr lIns="0" tIns="0" rIns="0" bIns="0" rtlCol="0" anchor="t">
              <a:spAutoFit/>
            </a:bodyPr>
            <a:lstStyle/>
            <a:p>
              <a:pPr algn="l">
                <a:lnSpc>
                  <a:spcPts val="7498"/>
                </a:lnSpc>
              </a:pPr>
              <a:r>
                <a:rPr lang="en-US" sz="4000" b="1" i="1" spc="-332" dirty="0">
                  <a:solidFill>
                    <a:srgbClr val="4A1D0A"/>
                  </a:solidFill>
                  <a:latin typeface="Samaritan Bold Italics"/>
                  <a:ea typeface="Samaritan Bold Italics"/>
                  <a:cs typeface="Samaritan Bold Italics"/>
                  <a:sym typeface="Samaritan Bold Italics"/>
                </a:rPr>
                <a:t>GOOD</a:t>
              </a:r>
            </a:p>
          </p:txBody>
        </p:sp>
        <p:sp>
          <p:nvSpPr>
            <p:cNvPr id="49" name="TextBox 16">
              <a:extLst>
                <a:ext uri="{FF2B5EF4-FFF2-40B4-BE49-F238E27FC236}">
                  <a16:creationId xmlns:a16="http://schemas.microsoft.com/office/drawing/2014/main" id="{10844E40-8D6E-4D20-C94C-050552F35D2A}"/>
                </a:ext>
              </a:extLst>
            </p:cNvPr>
            <p:cNvSpPr txBox="1"/>
            <p:nvPr/>
          </p:nvSpPr>
          <p:spPr>
            <a:xfrm>
              <a:off x="16621" y="1687612"/>
              <a:ext cx="4175592" cy="1531451"/>
            </a:xfrm>
            <a:prstGeom prst="rect">
              <a:avLst/>
            </a:prstGeom>
          </p:spPr>
          <p:txBody>
            <a:bodyPr lIns="0" tIns="0" rIns="0" bIns="0" rtlCol="0" anchor="t">
              <a:spAutoFit/>
            </a:bodyPr>
            <a:lstStyle/>
            <a:p>
              <a:pPr algn="l">
                <a:lnSpc>
                  <a:spcPts val="7498"/>
                </a:lnSpc>
              </a:pPr>
              <a:r>
                <a:rPr lang="en-US" sz="4000" b="1" i="1" spc="-332" dirty="0">
                  <a:solidFill>
                    <a:srgbClr val="4A1D0A"/>
                  </a:solidFill>
                  <a:latin typeface="Samaritan Bold Italics"/>
                  <a:ea typeface="Samaritan Bold Italics"/>
                  <a:cs typeface="Samaritan Bold Italics"/>
                  <a:sym typeface="Samaritan Bold Italics"/>
                </a:rPr>
                <a:t>FRIEND</a:t>
              </a:r>
            </a:p>
          </p:txBody>
        </p:sp>
      </p:grpSp>
    </p:spTree>
    <p:extLst>
      <p:ext uri="{BB962C8B-B14F-4D97-AF65-F5344CB8AC3E}">
        <p14:creationId xmlns:p14="http://schemas.microsoft.com/office/powerpoint/2010/main" val="3820225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B69D-CD7E-59A4-795B-C660C11DC263}"/>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5698C5C9-3E3E-60B6-A89B-E6A9F1B093B6}"/>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DED11882-CA7E-585F-AEB0-B6FB829841E5}"/>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A7769110-1F49-4C0A-653A-88BDC74EFCEF}"/>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041BE169-CBAB-1463-D971-B4EB5026CC39}"/>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7B884692-B459-68AF-C50F-F363051DEA1B}"/>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0BB91046-E27D-10BE-262D-35F541A98F1F}"/>
              </a:ext>
            </a:extLst>
          </p:cNvPr>
          <p:cNvGrpSpPr/>
          <p:nvPr/>
        </p:nvGrpSpPr>
        <p:grpSpPr>
          <a:xfrm>
            <a:off x="-2389817" y="-3353826"/>
            <a:ext cx="3536973" cy="16382144"/>
            <a:chOff x="-2126387" y="-8825546"/>
            <a:chExt cx="3536973" cy="16382144"/>
          </a:xfrm>
        </p:grpSpPr>
        <p:sp>
          <p:nvSpPr>
            <p:cNvPr id="20" name="Freeform 6">
              <a:extLst>
                <a:ext uri="{FF2B5EF4-FFF2-40B4-BE49-F238E27FC236}">
                  <a16:creationId xmlns:a16="http://schemas.microsoft.com/office/drawing/2014/main" id="{07A76372-1E08-BDF3-3309-F4852970788A}"/>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75457CAF-F6F2-89CA-44CB-980CFC006540}"/>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659A3665-501C-4737-9E97-4086567685B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673CD806-E94E-E5FD-3155-7C3451998EE2}"/>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3E996C6B-0ED8-EC53-DDA5-BC9205CAC69A}"/>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AD42F95D-5B56-C0A8-612F-0B36C8F8FB9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CEEB55A0-0F98-738F-67CD-ED7846C8C31D}"/>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CBF98D9B-6CC5-F272-C20E-240C97FC431C}"/>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0A94C24-2893-0FE6-C083-7FA5FADCAF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13431390-87FC-AC62-4573-2C9F3E91F9FE}"/>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29B6F757-FB82-24C7-E964-7FB251174B6A}"/>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E1E57530-7FD8-AB17-D6F6-39C1A8E78A8C}"/>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3A6DE3AC-D81B-8AC3-373E-B7C3F203445E}"/>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47D6F7B5-9A81-E783-E847-4636290F886E}"/>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6BC1D418-F998-8F85-2CB8-92691F051167}"/>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0777977C-FAE3-BB77-8E56-46624E5A67FD}"/>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3FFA030F-56E3-ECEE-320A-701C28F9ECF9}"/>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A8368046-AD6F-7DDB-5302-CDC8A767A72F}"/>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585F0FF9-8CCD-FF9D-00AE-4C8F68B669F5}"/>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A30A9093-5F6F-D9AA-4142-D8F13FC64268}"/>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22AD8A4F-571B-3FFE-331C-0A1224F3A181}"/>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C31C80AC-378F-B81B-A5A3-1D5029F2643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49876928-04CA-F6FC-3CAC-EC960A3F938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65B9E3C9-4310-4144-E134-B2C0996161B0}"/>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517BA596-63E6-5631-D564-24A482B37A88}"/>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B2D51C72-83F7-8C71-F2CC-BFDCE273BAE9}"/>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BD8B3EF9-80DD-C5A7-F9BF-1946A9493607}"/>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971E030C-46D7-91AD-B2FE-3BA59E211548}"/>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E347D386-6289-F184-8594-A3AA276570A9}"/>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B473173E-5E52-2983-564D-F33CF145F50E}"/>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CDF8654F-5501-CAEC-0953-E90391834D39}"/>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3EF243A-D10D-874D-F580-E6BE37122744}"/>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771A6749-A00E-97BB-C8B5-DCD5289632B0}"/>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6A462CB9-2194-D61F-F4F6-E180E6C2AAFA}"/>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1C9CF099-23CD-1A37-5544-FD5E60B69E36}"/>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BCF4BF6F-7424-2716-C3DB-E5C9356FDEE9}"/>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C472CA15-7469-EF55-E150-1D1E1ACB193D}"/>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BBB2BE99-BBB2-0E46-2934-006A1BE9AE08}"/>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4785F98-8CA0-9DF4-5ADA-149ABEFEC74E}"/>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a:solidFill>
                  <a:schemeClr val="dk1"/>
                </a:solidFill>
                <a:latin typeface="Playfair Display" panose="00000500000000000000" pitchFamily="2" charset="0"/>
                <a:ea typeface="Montserrat Medium"/>
                <a:cs typeface="Montserrat Medium"/>
                <a:sym typeface="Montserrat Medium"/>
              </a:rPr>
              <a:t>raining</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037EEC54-EAB7-AB58-D061-C9B0FDCB305A}"/>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6B3EB945-D6FC-8114-31BE-527E6857DA8E}"/>
              </a:ext>
            </a:extLst>
          </p:cNvPr>
          <p:cNvSpPr txBox="1"/>
          <p:nvPr/>
        </p:nvSpPr>
        <p:spPr>
          <a:xfrm>
            <a:off x="4611927" y="672185"/>
            <a:ext cx="4926349"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Emotional Vocabulary</a:t>
            </a:r>
            <a:endParaRPr lang="en-GB" sz="3600" b="1">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93CB7220-8D68-2EF3-A571-158153F30AD8}"/>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ACE28E34-201B-C4A6-4CB9-B581AED1F504}"/>
              </a:ext>
            </a:extLst>
          </p:cNvPr>
          <p:cNvGrpSpPr/>
          <p:nvPr/>
        </p:nvGrpSpPr>
        <p:grpSpPr>
          <a:xfrm>
            <a:off x="5036381" y="5072167"/>
            <a:ext cx="5946952" cy="1523374"/>
            <a:chOff x="4626324" y="5367027"/>
            <a:chExt cx="5946952" cy="1523374"/>
          </a:xfrm>
        </p:grpSpPr>
        <p:pic>
          <p:nvPicPr>
            <p:cNvPr id="13" name="Picture 12">
              <a:extLst>
                <a:ext uri="{FF2B5EF4-FFF2-40B4-BE49-F238E27FC236}">
                  <a16:creationId xmlns:a16="http://schemas.microsoft.com/office/drawing/2014/main" id="{201ACE95-F1F3-49C7-5965-474D5D5ADBDE}"/>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E9FF5987-E712-6DB5-77F3-C8E572C6F5A0}"/>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99C49CE9-2CA9-EB0A-DE5D-A6FB4B92DB56}"/>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A2AA0B23-D1DE-E204-AC6D-59CD4E051BFB}"/>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ADE2AF09-F24C-BC40-B26E-A1A99F054743}"/>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82CD2618-AA01-4AB6-9F8D-D4336223B066}"/>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
        <p:nvSpPr>
          <p:cNvPr id="5" name="Google Shape;121;p15">
            <a:extLst>
              <a:ext uri="{FF2B5EF4-FFF2-40B4-BE49-F238E27FC236}">
                <a16:creationId xmlns:a16="http://schemas.microsoft.com/office/drawing/2014/main" id="{9492C679-FF6D-BF83-B73A-576EE5B8E4B9}"/>
              </a:ext>
            </a:extLst>
          </p:cNvPr>
          <p:cNvSpPr txBox="1"/>
          <p:nvPr/>
        </p:nvSpPr>
        <p:spPr>
          <a:xfrm>
            <a:off x="4593145" y="1675989"/>
            <a:ext cx="6997929" cy="3800392"/>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L</a:t>
            </a:r>
            <a:r>
              <a:rPr lang="en-GB" sz="2500" dirty="0" err="1">
                <a:solidFill>
                  <a:srgbClr val="313E53"/>
                </a:solidFill>
                <a:latin typeface="Montserrat" panose="00000500000000000000" pitchFamily="2" charset="0"/>
                <a:ea typeface="Montserrat Medium"/>
                <a:cs typeface="Montserrat Medium"/>
                <a:sym typeface="Montserrat Medium"/>
              </a:rPr>
              <a:t>ook</a:t>
            </a:r>
            <a:r>
              <a:rPr lang="en-GB" sz="2500" dirty="0">
                <a:solidFill>
                  <a:srgbClr val="313E53"/>
                </a:solidFill>
                <a:latin typeface="Montserrat" panose="00000500000000000000" pitchFamily="2" charset="0"/>
                <a:ea typeface="Montserrat Medium"/>
                <a:cs typeface="Montserrat Medium"/>
                <a:sym typeface="Montserrat Medium"/>
              </a:rPr>
              <a:t> at the page with the lion and the meercats.</a:t>
            </a:r>
          </a:p>
          <a:p>
            <a:pPr marL="0" lvl="0" indent="0" rtl="0">
              <a:lnSpc>
                <a:spcPct val="150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How is each character feeling? </a:t>
            </a:r>
            <a:endParaRPr lang="en-US" sz="2500" dirty="0">
              <a:solidFill>
                <a:srgbClr val="313E53"/>
              </a:solidFill>
              <a:latin typeface="Montserrat" panose="00000500000000000000" pitchFamily="2" charset="0"/>
              <a:ea typeface="Montserrat Medium"/>
              <a:cs typeface="Montserrat Medium"/>
              <a:sym typeface="Montserrat Medium"/>
            </a:endParaRPr>
          </a:p>
        </p:txBody>
      </p:sp>
    </p:spTree>
    <p:extLst>
      <p:ext uri="{BB962C8B-B14F-4D97-AF65-F5344CB8AC3E}">
        <p14:creationId xmlns:p14="http://schemas.microsoft.com/office/powerpoint/2010/main" val="339908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6F6D4-B057-5788-BCD7-8C86B967BDB6}"/>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E1F4200A-BE90-0A46-5275-8E0661A7A6E1}"/>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44B8BE2-0BA7-445C-3DB8-E9F05B2011CF}"/>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89ED0A16-DDD3-2042-7E90-C15EC7D18D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903C1737-0191-AC69-F425-E21A0E23E59F}"/>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BAD78BEE-0325-A2FE-8498-8D0B9110B12C}"/>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71EC8E21-F13A-73AB-24CA-87E539F5EADF}"/>
              </a:ext>
            </a:extLst>
          </p:cNvPr>
          <p:cNvGrpSpPr/>
          <p:nvPr/>
        </p:nvGrpSpPr>
        <p:grpSpPr>
          <a:xfrm>
            <a:off x="-2389817" y="-2086013"/>
            <a:ext cx="3536973" cy="16382144"/>
            <a:chOff x="-2126387" y="-8825546"/>
            <a:chExt cx="3536973" cy="16382144"/>
          </a:xfrm>
        </p:grpSpPr>
        <p:sp>
          <p:nvSpPr>
            <p:cNvPr id="20" name="Freeform 6">
              <a:extLst>
                <a:ext uri="{FF2B5EF4-FFF2-40B4-BE49-F238E27FC236}">
                  <a16:creationId xmlns:a16="http://schemas.microsoft.com/office/drawing/2014/main" id="{CB61D192-1AA5-43CC-B9DD-A21EAC98E1D6}"/>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DB56BD29-7C5D-98B2-C3EA-7CE56AF75831}"/>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19E76A53-6521-6F0A-95DE-7DD5D68CA6E0}"/>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41787E9E-3992-A4E8-EDFA-D1E93BBB69C7}"/>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4C203642-D624-FA47-8D8E-16FA3CD8238C}"/>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5AAE9733-3FC9-D041-7830-7192516921B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0E813C31-6943-9B2C-00D5-CD6B6A12FEC0}"/>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3BFD427D-8BE8-91A3-75A1-F7D3E9F236B2}"/>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4E2F38F6-8B0A-B940-3A1D-08D1FE9AA60D}"/>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0C5EB80D-2F2E-33FE-E426-47E6507ADAE5}"/>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8C9A5CC3-D49B-8538-E3A1-5EDC89AF2231}"/>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A7418618-BBF2-769D-B509-647DD0C41DBC}"/>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3E59EFFF-F7FA-0735-6E1F-8D29A66DC595}"/>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6EE9EFB7-7010-C636-78F7-AFE514FA9048}"/>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5550B27-9885-2C54-A0F5-1C11A89FBC2F}"/>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1B723687-80CC-1176-F2AF-C9DA1AB74E79}"/>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DCEE30B6-92C6-D2C0-9B0D-156B3114F799}"/>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1671439E-FFA0-2139-9FF4-8E3AA21D394E}"/>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E0FBAC6F-3743-F15D-9546-4E3729389470}"/>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6ABA555D-DBDB-10F4-FFA9-34F610B3208A}"/>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FB008ECF-75F7-AF57-88F2-34464932D214}"/>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74371AF3-D718-0E4E-E453-0E1001937ED3}"/>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CF70371A-94B1-B940-E367-A96FE7D1973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5321B027-3D5A-B3BB-B2EF-9DE471FBBA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9396781-5A59-B2C8-FCB5-C42F4FD349C2}"/>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E059E196-E750-EFEF-13A3-B6D144A6406A}"/>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E25D9C15-AFFF-5487-E1B5-AA5AF0651116}"/>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795EF43A-1943-FC3B-2885-57974739403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974D9F20-D406-4651-5933-2A38BCDAFA30}"/>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878008CB-0494-5821-ECBD-0654BFB540A0}"/>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570F6C5F-EAAC-3E78-18C8-55258519EF90}"/>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66E59060-4489-E478-1748-9750FDF5A275}"/>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9E700F34-E56C-5F19-D45D-AAE870E2E932}"/>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63D82F6F-22CD-8AEF-3106-DFE79C4655CE}"/>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85D1EB80-54D4-12A2-6994-154907E6576C}"/>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B34AC606-8A0E-E0D4-5D8D-4A840973B89D}"/>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34B9726B-7FBA-7B0C-D5A0-AFEDFD19FB27}"/>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A4E43AD1-27B8-8D96-5489-9C8B2608A2AB}"/>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DF9CF586-2599-5F7B-6093-B26C27D1DBBA}"/>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bjective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77D0C2FB-5E23-3959-5BC4-524D8B77A8B0}"/>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21ACC120-96D0-54DE-27A8-13C49524FFF1}"/>
              </a:ext>
            </a:extLst>
          </p:cNvPr>
          <p:cNvSpPr txBox="1"/>
          <p:nvPr/>
        </p:nvSpPr>
        <p:spPr>
          <a:xfrm>
            <a:off x="5141489" y="1143726"/>
            <a:ext cx="4565304" cy="2802427"/>
          </a:xfrm>
          <a:prstGeom prst="rect">
            <a:avLst/>
          </a:prstGeom>
          <a:noFill/>
          <a:ln>
            <a:noFill/>
          </a:ln>
        </p:spPr>
        <p:txBody>
          <a:bodyPr spcFirstLastPara="1" wrap="square" lIns="91425" tIns="91425" rIns="91425" bIns="91425" anchor="t" anchorCtr="0">
            <a:noAutofit/>
          </a:bodyPr>
          <a:lstStyle/>
          <a:p>
            <a:pPr lvl="0"/>
            <a:r>
              <a:rPr lang="en-GB" sz="2800" dirty="0">
                <a:latin typeface="Montserrat" panose="00000500000000000000" pitchFamily="2" charset="0"/>
              </a:rPr>
              <a:t>I can explain what my strengths are and how they make me a good friend.</a:t>
            </a:r>
            <a:endParaRPr lang="en-GB" sz="4000" dirty="0">
              <a:latin typeface="Montserrat" panose="00000500000000000000" pitchFamily="2" charset="0"/>
            </a:endParaRPr>
          </a:p>
        </p:txBody>
      </p:sp>
      <p:sp>
        <p:nvSpPr>
          <p:cNvPr id="48" name="Freeform 3">
            <a:extLst>
              <a:ext uri="{FF2B5EF4-FFF2-40B4-BE49-F238E27FC236}">
                <a16:creationId xmlns:a16="http://schemas.microsoft.com/office/drawing/2014/main" id="{4C259A94-C701-3E06-3DAD-2EE635067E34}"/>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Rectangle 11">
            <a:extLst>
              <a:ext uri="{FF2B5EF4-FFF2-40B4-BE49-F238E27FC236}">
                <a16:creationId xmlns:a16="http://schemas.microsoft.com/office/drawing/2014/main" id="{564BCE9E-7B9C-4943-E94F-54C053B733BF}"/>
              </a:ext>
            </a:extLst>
          </p:cNvPr>
          <p:cNvSpPr/>
          <p:nvPr/>
        </p:nvSpPr>
        <p:spPr>
          <a:xfrm rot="760639">
            <a:off x="8691171" y="3015973"/>
            <a:ext cx="2832222" cy="4256048"/>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3">
            <a:extLst>
              <a:ext uri="{FF2B5EF4-FFF2-40B4-BE49-F238E27FC236}">
                <a16:creationId xmlns:a16="http://schemas.microsoft.com/office/drawing/2014/main" id="{1D29A605-9A13-0945-0442-E9D53BE2407E}"/>
              </a:ext>
            </a:extLst>
          </p:cNvPr>
          <p:cNvSpPr/>
          <p:nvPr/>
        </p:nvSpPr>
        <p:spPr>
          <a:xfrm rot="285236">
            <a:off x="9879996" y="2900670"/>
            <a:ext cx="1742633" cy="389587"/>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pic>
        <p:nvPicPr>
          <p:cNvPr id="5" name="Image1">
            <a:extLst>
              <a:ext uri="{FF2B5EF4-FFF2-40B4-BE49-F238E27FC236}">
                <a16:creationId xmlns:a16="http://schemas.microsoft.com/office/drawing/2014/main" id="{0A79FFDF-492F-8EE9-4125-08CBDD46B2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rot="820519">
            <a:off x="9118292" y="3470317"/>
            <a:ext cx="2280257" cy="2280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8742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3BAE1-6551-44EC-AD60-53CE72F48EC1}"/>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AB0078C5-F022-B41A-2477-03B1CFF7E8E2}"/>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B450D91C-4EE8-B28F-32B6-1A903F29D4FC}"/>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9FF10611-397F-B3DE-7863-9008FA5EA2D3}"/>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48DC8CE-9A49-E886-CEB7-5C7A793D6133}"/>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B7BA427E-F7B3-6E52-625F-8EF860E5D4F4}"/>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0A729931-90B1-35FD-7F72-541220D2C40C}"/>
              </a:ext>
            </a:extLst>
          </p:cNvPr>
          <p:cNvGrpSpPr/>
          <p:nvPr/>
        </p:nvGrpSpPr>
        <p:grpSpPr>
          <a:xfrm>
            <a:off x="-2389817" y="-1233587"/>
            <a:ext cx="3536973" cy="16382144"/>
            <a:chOff x="-2126387" y="-8825546"/>
            <a:chExt cx="3536973" cy="16382144"/>
          </a:xfrm>
        </p:grpSpPr>
        <p:sp>
          <p:nvSpPr>
            <p:cNvPr id="20" name="Freeform 6">
              <a:extLst>
                <a:ext uri="{FF2B5EF4-FFF2-40B4-BE49-F238E27FC236}">
                  <a16:creationId xmlns:a16="http://schemas.microsoft.com/office/drawing/2014/main" id="{2490211D-912F-2762-E446-1782C8E015F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47ECA6D8-B5FC-42BC-68E3-DB3CEBC3D6B8}"/>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72EC31F4-5CA1-FC6C-DDEC-10AB76C68161}"/>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089836B7-B557-7037-0592-9E44AB58FFEB}"/>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AB802F43-DEC4-97EC-1357-4EEA890C018C}"/>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DC279E72-DDE3-9C59-142B-D998D12BC9C7}"/>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184B7B88-B7C2-B010-A883-7B7E1E764906}"/>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4FE9E71E-2E4C-016F-742E-432AAC7BF755}"/>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A719661C-9799-144D-A162-F30CF5B33A69}"/>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812D0354-8443-2F8A-A187-7E1EDBD00DB8}"/>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674BEFA2-63C0-2047-610D-C7DBFC9CBDF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2FDD9690-077F-4276-D798-E8D95CFBAFB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D93CCAE1-40D4-7E5C-878D-2E44CB45008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21CA2C90-E6A2-B00B-ECEA-1F418C5203DF}"/>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DE866404-2D64-32BC-3636-249EE3E139A3}"/>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01D9685F-CEEC-5F44-45B7-E0C91EA84888}"/>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8B80B581-549D-014B-837D-21C0A99513B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58E8E80F-586F-9CF6-FF0A-0F8BF81D6848}"/>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FE5CCCF5-5FE7-0370-98C7-74B70339F373}"/>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44C0A272-06FA-73C3-0902-525DAEA06CA3}"/>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6EDDB6B8-28AE-14FA-6ED5-8D211D6F760A}"/>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E4BAF9AF-51F2-AF80-EC9E-A3659C12407F}"/>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B0B20E62-FD86-8D3A-3896-7A33316855CD}"/>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B90533B3-280B-9508-9B14-454E66B3FB94}"/>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36A04913-1EE7-19DB-F200-9354ABCFAC4B}"/>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B82120EB-8362-9874-A1B7-217B777FDDBA}"/>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A1633E17-BFA0-65A2-726D-27175DDC7FFC}"/>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0C194ACC-FE4C-B897-643C-8133C18B9F12}"/>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AEAC6D6F-A986-1C03-EABA-90792D5A2F0D}"/>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C100697F-252A-AA97-EF43-2D67E43505C4}"/>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915D20A5-4ACA-E880-18A8-865FD137C0B5}"/>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6EA5E886-462B-119D-7825-7ECC71910DFB}"/>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AF248858-3F15-7531-D681-327C6F86042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14F7E77C-5C6B-1243-1A6B-F4856D817A33}"/>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A18F3AE3-76F1-E96B-0BF7-1F7B0DEC2455}"/>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0E1A9B5E-E282-3E48-B518-4B76DFFC68D9}"/>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57FD6986-E9F3-B4E6-5758-4118DE759F81}"/>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76917735-0DEC-E816-47FF-808913C8987F}"/>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A3B54D72-1110-953A-5FB1-D8CF1E2B906F}"/>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63F91107-7BEA-B979-153D-0AD00B58CC17}"/>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7BA4B0A2-126F-6704-3FDB-938BBA0B1BA6}"/>
              </a:ext>
            </a:extLst>
          </p:cNvPr>
          <p:cNvSpPr txBox="1"/>
          <p:nvPr/>
        </p:nvSpPr>
        <p:spPr>
          <a:xfrm>
            <a:off x="4326306" y="1413752"/>
            <a:ext cx="7295080" cy="4820210"/>
          </a:xfrm>
          <a:prstGeom prst="rect">
            <a:avLst/>
          </a:prstGeom>
          <a:noFill/>
          <a:ln>
            <a:noFill/>
          </a:ln>
        </p:spPr>
        <p:txBody>
          <a:bodyPr spcFirstLastPara="1" wrap="square" lIns="91425" tIns="91425" rIns="91425" bIns="91425" anchor="t" anchorCtr="0">
            <a:noAutofit/>
          </a:bodyPr>
          <a:lstStyle/>
          <a:p>
            <a:pPr>
              <a:lnSpc>
                <a:spcPct val="150000"/>
              </a:lnSpc>
              <a:defRPr/>
            </a:pPr>
            <a:r>
              <a:rPr lang="en-US" sz="2000" dirty="0">
                <a:solidFill>
                  <a:srgbClr val="000000"/>
                </a:solidFill>
                <a:latin typeface="Montserrat" panose="00000500000000000000" pitchFamily="2" charset="0"/>
              </a:rPr>
              <a:t>W</a:t>
            </a:r>
            <a:r>
              <a:rPr lang="en-GB" sz="2000" dirty="0">
                <a:solidFill>
                  <a:srgbClr val="000000"/>
                </a:solidFill>
                <a:latin typeface="Montserrat" panose="00000500000000000000" pitchFamily="2" charset="0"/>
              </a:rPr>
              <a:t>hy do you think Karl Newson chose to write this story? How do you think Karl felt receiving all those elephants?</a:t>
            </a:r>
          </a:p>
          <a:p>
            <a:pPr>
              <a:lnSpc>
                <a:spcPct val="150000"/>
              </a:lnSpc>
              <a:defRPr/>
            </a:pPr>
            <a:endParaRPr lang="en-GB" sz="2000" dirty="0">
              <a:solidFill>
                <a:srgbClr val="000000"/>
              </a:solidFill>
              <a:latin typeface="Montserrat" panose="00000500000000000000" pitchFamily="2" charset="0"/>
            </a:endParaRPr>
          </a:p>
          <a:p>
            <a:pPr>
              <a:lnSpc>
                <a:spcPct val="150000"/>
              </a:lnSpc>
              <a:defRPr/>
            </a:pPr>
            <a:r>
              <a:rPr lang="en-GB" sz="2000" dirty="0">
                <a:solidFill>
                  <a:srgbClr val="000000"/>
                </a:solidFill>
                <a:latin typeface="Montserrat" panose="00000500000000000000" pitchFamily="2" charset="0"/>
              </a:rPr>
              <a:t>What skills and qualities do you think Karl’s friends have, that made them so good at supporting him?</a:t>
            </a:r>
          </a:p>
          <a:p>
            <a:pPr>
              <a:lnSpc>
                <a:spcPct val="150000"/>
              </a:lnSpc>
              <a:defRPr/>
            </a:pPr>
            <a:endParaRPr lang="en-GB" sz="2000" dirty="0">
              <a:solidFill>
                <a:srgbClr val="000000"/>
              </a:solidFill>
              <a:latin typeface="Montserrat" panose="00000500000000000000" pitchFamily="2" charset="0"/>
            </a:endParaRPr>
          </a:p>
          <a:p>
            <a:pPr>
              <a:lnSpc>
                <a:spcPct val="150000"/>
              </a:lnSpc>
              <a:defRPr/>
            </a:pPr>
            <a:r>
              <a:rPr lang="en-GB" sz="2000" dirty="0">
                <a:solidFill>
                  <a:srgbClr val="000000"/>
                </a:solidFill>
                <a:latin typeface="Montserrat" panose="00000500000000000000" pitchFamily="2" charset="0"/>
              </a:rPr>
              <a:t>After his friend posted on social media, Karl received images of elephants from people who didn’t even know him. Why do you think they wanted to help? </a:t>
            </a:r>
          </a:p>
        </p:txBody>
      </p:sp>
      <p:sp>
        <p:nvSpPr>
          <p:cNvPr id="8" name="TextBox 7">
            <a:extLst>
              <a:ext uri="{FF2B5EF4-FFF2-40B4-BE49-F238E27FC236}">
                <a16:creationId xmlns:a16="http://schemas.microsoft.com/office/drawing/2014/main" id="{009CA53E-DD94-ECE5-B0DA-2B46BEA48644}"/>
              </a:ext>
            </a:extLst>
          </p:cNvPr>
          <p:cNvSpPr txBox="1"/>
          <p:nvPr/>
        </p:nvSpPr>
        <p:spPr>
          <a:xfrm>
            <a:off x="4088535" y="602782"/>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FE050489-CAF8-8468-2B87-14CE44DD2A7D}"/>
              </a:ext>
            </a:extLst>
          </p:cNvPr>
          <p:cNvPicPr preferRelativeResize="0"/>
          <p:nvPr/>
        </p:nvPicPr>
        <p:blipFill>
          <a:blip r:embed="rId16">
            <a:alphaModFix/>
          </a:blip>
          <a:stretch>
            <a:fillRect/>
          </a:stretch>
        </p:blipFill>
        <p:spPr>
          <a:xfrm>
            <a:off x="4183371" y="130400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822B9AB5-9BE7-B629-E0A3-621F6F420D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36812" y="431496"/>
            <a:ext cx="1914785" cy="1353668"/>
          </a:xfrm>
          <a:prstGeom prst="rect">
            <a:avLst/>
          </a:prstGeom>
        </p:spPr>
      </p:pic>
    </p:spTree>
    <p:extLst>
      <p:ext uri="{BB962C8B-B14F-4D97-AF65-F5344CB8AC3E}">
        <p14:creationId xmlns:p14="http://schemas.microsoft.com/office/powerpoint/2010/main" val="2234611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5B377-E366-5C73-D8A6-29EBD181B975}"/>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549D2BE2-7A12-7EC9-CE2F-E655203A4385}"/>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F58D46E7-CFF0-26F2-A75B-EB9227088933}"/>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4F1CA45D-2281-C76A-1C7C-7E6469F3666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02AE99B5-3CFE-530E-7720-6A9459AD0E41}"/>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92A2BE51-B92C-DC1C-74C4-D638328909CC}"/>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9EE63AA6-129C-681B-242F-4647B4794F4F}"/>
              </a:ext>
            </a:extLst>
          </p:cNvPr>
          <p:cNvGrpSpPr/>
          <p:nvPr/>
        </p:nvGrpSpPr>
        <p:grpSpPr>
          <a:xfrm>
            <a:off x="-2389817" y="-752136"/>
            <a:ext cx="3536973" cy="16382144"/>
            <a:chOff x="-2126387" y="-8825546"/>
            <a:chExt cx="3536973" cy="16382144"/>
          </a:xfrm>
        </p:grpSpPr>
        <p:sp>
          <p:nvSpPr>
            <p:cNvPr id="20" name="Freeform 6">
              <a:extLst>
                <a:ext uri="{FF2B5EF4-FFF2-40B4-BE49-F238E27FC236}">
                  <a16:creationId xmlns:a16="http://schemas.microsoft.com/office/drawing/2014/main" id="{0359A192-80C8-A2BB-346C-19AACD604717}"/>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E3D5C9AE-B48A-72E6-737C-58F633E8278B}"/>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6D32DE4A-8BEB-3CA7-864C-B50DAE404D3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1481069A-3EB7-D128-0122-D9F27ED62832}"/>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2550C7FB-4D8E-FE18-1777-8AF9086F789C}"/>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7DF9E8BD-6A93-6E2B-7729-DE3E64BF184B}"/>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1D12ED5-C5A8-93DE-030C-4F577606B16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56F2FCCE-1903-64E9-54E8-AAA2ECED360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ACB34F55-FBC0-E0D1-A2E8-7AA3E91CF595}"/>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ECA968F0-579D-D7E4-6496-C3D90353FDD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02838FE0-9658-D1A1-ACF3-826EE5C7CF8D}"/>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F3BC28DD-8A93-6F30-47E9-E721A19F40DC}"/>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14980E05-D145-8498-DDF6-D00F022FCD6B}"/>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8E5DD4ED-8466-5559-F2CB-70343B9F9467}"/>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C1F13FA-F24A-D56A-FEF7-E78B12649E6A}"/>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8AB6AF2C-6F39-D0B0-8565-E6F2B5836D9A}"/>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F497E51D-0339-A952-BF57-9F0E72D68733}"/>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7FCD920D-CA4B-4B90-C8CD-B2CC224D38AE}"/>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FDC839B5-EA63-58FC-4131-BA7FEAEE5342}"/>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88D2AEB7-5015-9B43-2053-6328BB22FF31}"/>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5C5EC076-972D-8766-B25E-ECFB78D3E1BF}"/>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142B2673-149B-0C5C-42C6-0E502A45FF5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E784E09-5E20-EB14-59B2-970F25D1F673}"/>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AEF2124C-FEB8-4F90-A65A-46B9811A5A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03E40B7-065A-98BE-12FB-37A165EBA56E}"/>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4C4F76BF-2A17-5598-95BC-BF43CDE69E8C}"/>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D24115AF-DAC2-3607-2231-6316CDCE3E8C}"/>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617DC001-239B-880E-EB9B-1D27F29B3570}"/>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48B7F944-A813-D01E-8823-91747F76DC8B}"/>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E20C74E5-67C6-1C53-3680-F3B7FCE7163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4DB73ACF-06F1-45C8-0EF4-DB2D5489694C}"/>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58EB9F28-F43D-8670-FD67-35745CF68A9A}"/>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5F0E713F-2AFD-2106-EEC7-AEC26D903F3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5870DA28-C528-E376-ED3B-C82AAA42FB74}"/>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9000AC8B-8FA0-6AD9-F5F3-E18DCE013E4F}"/>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5F214B02-F6F5-5A1D-D532-B5E900C78CE9}"/>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7C949DD8-5963-31AB-68D5-DE7523D4E9AC}"/>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D6F676EA-8F4D-B05A-8FDE-97EECBF42000}"/>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3A8EA3B3-22D0-E714-407C-31A6A8B929B2}"/>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A22D8470-CB4C-348E-57B2-2DE7F53C7FB2}"/>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238EF44D-8130-AB96-5714-73DDD5B7FD87}"/>
              </a:ext>
            </a:extLst>
          </p:cNvPr>
          <p:cNvSpPr txBox="1"/>
          <p:nvPr/>
        </p:nvSpPr>
        <p:spPr>
          <a:xfrm>
            <a:off x="4215079" y="1614677"/>
            <a:ext cx="7073022" cy="2802427"/>
          </a:xfrm>
          <a:prstGeom prst="rect">
            <a:avLst/>
          </a:prstGeom>
          <a:noFill/>
          <a:ln>
            <a:noFill/>
          </a:ln>
        </p:spPr>
        <p:txBody>
          <a:bodyPr spcFirstLastPara="1" wrap="square" lIns="91425" tIns="91425" rIns="91425" bIns="91425" anchor="t" anchorCtr="0">
            <a:noAutofit/>
          </a:bodyPr>
          <a:lstStyle/>
          <a:p>
            <a:pPr lvl="0">
              <a:lnSpc>
                <a:spcPct val="150000"/>
              </a:lnSpc>
              <a:spcAft>
                <a:spcPts val="800"/>
              </a:spcAft>
            </a:pPr>
            <a:r>
              <a:rPr lang="en-GB" sz="2500" dirty="0">
                <a:solidFill>
                  <a:schemeClr val="dk1"/>
                </a:solidFill>
                <a:latin typeface="Montserrat" panose="00000500000000000000" pitchFamily="2" charset="0"/>
                <a:ea typeface="Montserrat Medium"/>
                <a:cs typeface="Montserrat Medium"/>
                <a:sym typeface="Montserrat Medium"/>
              </a:rPr>
              <a:t>What makes a good friend? </a:t>
            </a:r>
          </a:p>
          <a:p>
            <a:pPr lvl="0">
              <a:lnSpc>
                <a:spcPct val="150000"/>
              </a:lnSpc>
              <a:spcAft>
                <a:spcPts val="800"/>
              </a:spcAft>
            </a:pPr>
            <a:r>
              <a:rPr lang="en-GB" sz="2500" dirty="0">
                <a:solidFill>
                  <a:schemeClr val="dk1"/>
                </a:solidFill>
                <a:latin typeface="Montserrat" panose="00000500000000000000" pitchFamily="2" charset="0"/>
                <a:ea typeface="Montserrat Medium"/>
                <a:cs typeface="Montserrat Medium"/>
                <a:sym typeface="Montserrat Medium"/>
              </a:rPr>
              <a:t>Is it really possible to ‘mend’ a friend?</a:t>
            </a:r>
          </a:p>
        </p:txBody>
      </p:sp>
      <p:sp>
        <p:nvSpPr>
          <p:cNvPr id="8" name="TextBox 7">
            <a:extLst>
              <a:ext uri="{FF2B5EF4-FFF2-40B4-BE49-F238E27FC236}">
                <a16:creationId xmlns:a16="http://schemas.microsoft.com/office/drawing/2014/main" id="{FEAE38A3-91E5-3F4B-F982-AFDC7190F72F}"/>
              </a:ext>
            </a:extLst>
          </p:cNvPr>
          <p:cNvSpPr txBox="1"/>
          <p:nvPr/>
        </p:nvSpPr>
        <p:spPr>
          <a:xfrm>
            <a:off x="4215079" y="544776"/>
            <a:ext cx="3770584"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Class Discussion</a:t>
            </a:r>
            <a:endParaRPr lang="en-GB" sz="3600" b="1">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391BC7A9-A704-3D76-194E-463F95643DDA}"/>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spTree>
    <p:extLst>
      <p:ext uri="{BB962C8B-B14F-4D97-AF65-F5344CB8AC3E}">
        <p14:creationId xmlns:p14="http://schemas.microsoft.com/office/powerpoint/2010/main" val="573830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C7D94-34D2-4A01-F93C-6DF47EA05D3E}"/>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76C50874-5D0F-30B9-A913-575B7DB58175}"/>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3497D58E-BC8F-2A95-A282-32DCD5B9C823}"/>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C387B252-A703-935D-6A83-29334EA54FDA}"/>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182AE24A-FD87-9268-2294-F9060E875709}"/>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8D0407A7-5CB8-4595-3B76-AE22C7625E81}"/>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6517D5E4-1623-F209-76DA-EEFB1AEDF65F}"/>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64283034-225E-2A1D-E0C2-08457A6CEEC7}"/>
              </a:ext>
            </a:extLst>
          </p:cNvPr>
          <p:cNvSpPr/>
          <p:nvPr/>
        </p:nvSpPr>
        <p:spPr>
          <a:xfrm>
            <a:off x="4055107" y="827813"/>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115FEC32-8323-6F15-6565-7EEF2D7EF25C}"/>
              </a:ext>
            </a:extLst>
          </p:cNvPr>
          <p:cNvSpPr txBox="1"/>
          <p:nvPr/>
        </p:nvSpPr>
        <p:spPr>
          <a:xfrm>
            <a:off x="4190135" y="884934"/>
            <a:ext cx="5132400"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Trunks of Support</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A908C401-0588-EC29-59BC-A2A8B16ECEA2}"/>
              </a:ext>
            </a:extLst>
          </p:cNvPr>
          <p:cNvPicPr preferRelativeResize="0"/>
          <p:nvPr/>
        </p:nvPicPr>
        <p:blipFill>
          <a:blip r:embed="rId8">
            <a:alphaModFix/>
          </a:blip>
          <a:stretch>
            <a:fillRect/>
          </a:stretch>
        </p:blipFill>
        <p:spPr>
          <a:xfrm>
            <a:off x="4252456" y="1604639"/>
            <a:ext cx="2550483" cy="108559"/>
          </a:xfrm>
          <a:prstGeom prst="rect">
            <a:avLst/>
          </a:prstGeom>
          <a:noFill/>
          <a:ln>
            <a:noFill/>
          </a:ln>
        </p:spPr>
      </p:pic>
      <p:sp>
        <p:nvSpPr>
          <p:cNvPr id="12" name="Google Shape;121;p15">
            <a:extLst>
              <a:ext uri="{FF2B5EF4-FFF2-40B4-BE49-F238E27FC236}">
                <a16:creationId xmlns:a16="http://schemas.microsoft.com/office/drawing/2014/main" id="{40FDE130-0013-3327-64B1-FD2C57C1730E}"/>
              </a:ext>
            </a:extLst>
          </p:cNvPr>
          <p:cNvSpPr txBox="1"/>
          <p:nvPr/>
        </p:nvSpPr>
        <p:spPr>
          <a:xfrm>
            <a:off x="4252455" y="2218346"/>
            <a:ext cx="7390195"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What is your individual strength as a friend?</a:t>
            </a: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5" name="Google Shape;121;p15">
            <a:extLst>
              <a:ext uri="{FF2B5EF4-FFF2-40B4-BE49-F238E27FC236}">
                <a16:creationId xmlns:a16="http://schemas.microsoft.com/office/drawing/2014/main" id="{869071D0-9E3F-76E3-64A6-1EDFC1989C0E}"/>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A</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88" name="Group 87">
            <a:extLst>
              <a:ext uri="{FF2B5EF4-FFF2-40B4-BE49-F238E27FC236}">
                <a16:creationId xmlns:a16="http://schemas.microsoft.com/office/drawing/2014/main" id="{DA0D8AE8-3E80-DF45-619F-AFEF15350F2C}"/>
              </a:ext>
            </a:extLst>
          </p:cNvPr>
          <p:cNvGrpSpPr/>
          <p:nvPr/>
        </p:nvGrpSpPr>
        <p:grpSpPr>
          <a:xfrm>
            <a:off x="-2389817" y="-633264"/>
            <a:ext cx="3536973" cy="16382144"/>
            <a:chOff x="-2126387" y="-8825546"/>
            <a:chExt cx="3536973" cy="16382144"/>
          </a:xfrm>
        </p:grpSpPr>
        <p:sp>
          <p:nvSpPr>
            <p:cNvPr id="89" name="Freeform 6">
              <a:extLst>
                <a:ext uri="{FF2B5EF4-FFF2-40B4-BE49-F238E27FC236}">
                  <a16:creationId xmlns:a16="http://schemas.microsoft.com/office/drawing/2014/main" id="{75B9C914-5C73-3204-EE94-B51C8EF06C6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0" name="Freeform 7">
              <a:extLst>
                <a:ext uri="{FF2B5EF4-FFF2-40B4-BE49-F238E27FC236}">
                  <a16:creationId xmlns:a16="http://schemas.microsoft.com/office/drawing/2014/main" id="{E00CA6CF-D05E-39AE-AEBE-A4B3EFB3FAB8}"/>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1" name="Freeform 8">
              <a:extLst>
                <a:ext uri="{FF2B5EF4-FFF2-40B4-BE49-F238E27FC236}">
                  <a16:creationId xmlns:a16="http://schemas.microsoft.com/office/drawing/2014/main" id="{CEA33071-F402-559C-3CD5-DAEABA63712A}"/>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2" name="Freeform 11">
              <a:extLst>
                <a:ext uri="{FF2B5EF4-FFF2-40B4-BE49-F238E27FC236}">
                  <a16:creationId xmlns:a16="http://schemas.microsoft.com/office/drawing/2014/main" id="{99EDD15E-24CF-CB06-8456-8E4FFAE2FDA2}"/>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3" name="Freeform 12">
              <a:extLst>
                <a:ext uri="{FF2B5EF4-FFF2-40B4-BE49-F238E27FC236}">
                  <a16:creationId xmlns:a16="http://schemas.microsoft.com/office/drawing/2014/main" id="{D4A19EDE-804D-8B4F-F446-0AD2E874B59F}"/>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4" name="Freeform 13">
              <a:extLst>
                <a:ext uri="{FF2B5EF4-FFF2-40B4-BE49-F238E27FC236}">
                  <a16:creationId xmlns:a16="http://schemas.microsoft.com/office/drawing/2014/main" id="{CBE58C1C-C2A9-0947-3BF4-314948D5FE52}"/>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5" name="Freeform 14">
              <a:extLst>
                <a:ext uri="{FF2B5EF4-FFF2-40B4-BE49-F238E27FC236}">
                  <a16:creationId xmlns:a16="http://schemas.microsoft.com/office/drawing/2014/main" id="{27B9A906-C11B-AEBF-2EF9-ECF051A711E3}"/>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6" name="Freeform 16">
              <a:extLst>
                <a:ext uri="{FF2B5EF4-FFF2-40B4-BE49-F238E27FC236}">
                  <a16:creationId xmlns:a16="http://schemas.microsoft.com/office/drawing/2014/main" id="{E6FD8BC1-9E35-A62B-111D-6609E4DB6485}"/>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97" name="Freeform 18">
              <a:extLst>
                <a:ext uri="{FF2B5EF4-FFF2-40B4-BE49-F238E27FC236}">
                  <a16:creationId xmlns:a16="http://schemas.microsoft.com/office/drawing/2014/main" id="{1FFA324A-30A7-7014-6916-021BE28D25A5}"/>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8" name="Freeform 20">
              <a:extLst>
                <a:ext uri="{FF2B5EF4-FFF2-40B4-BE49-F238E27FC236}">
                  <a16:creationId xmlns:a16="http://schemas.microsoft.com/office/drawing/2014/main" id="{55D1FAF4-2433-ADF6-FCCC-3C2D044A377A}"/>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9" name="Freeform 22">
              <a:extLst>
                <a:ext uri="{FF2B5EF4-FFF2-40B4-BE49-F238E27FC236}">
                  <a16:creationId xmlns:a16="http://schemas.microsoft.com/office/drawing/2014/main" id="{66A0E0D8-629E-F605-1621-584300023BD1}"/>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0" name="Freeform 23">
              <a:extLst>
                <a:ext uri="{FF2B5EF4-FFF2-40B4-BE49-F238E27FC236}">
                  <a16:creationId xmlns:a16="http://schemas.microsoft.com/office/drawing/2014/main" id="{12349BE2-9B17-B80A-A89C-1436149BD2FC}"/>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1" name="Freeform 24">
              <a:extLst>
                <a:ext uri="{FF2B5EF4-FFF2-40B4-BE49-F238E27FC236}">
                  <a16:creationId xmlns:a16="http://schemas.microsoft.com/office/drawing/2014/main" id="{7CEDB796-7AE6-C619-ECBB-DBFCA6E7325E}"/>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2" name="Freeform 27">
              <a:extLst>
                <a:ext uri="{FF2B5EF4-FFF2-40B4-BE49-F238E27FC236}">
                  <a16:creationId xmlns:a16="http://schemas.microsoft.com/office/drawing/2014/main" id="{EBAC58BC-234C-562D-8E11-1F37DEC21A8C}"/>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3" name="Freeform 31">
              <a:extLst>
                <a:ext uri="{FF2B5EF4-FFF2-40B4-BE49-F238E27FC236}">
                  <a16:creationId xmlns:a16="http://schemas.microsoft.com/office/drawing/2014/main" id="{93DD8BAB-B01B-460D-7B98-CBA4D2BE1B83}"/>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5" name="Freeform 32">
              <a:extLst>
                <a:ext uri="{FF2B5EF4-FFF2-40B4-BE49-F238E27FC236}">
                  <a16:creationId xmlns:a16="http://schemas.microsoft.com/office/drawing/2014/main" id="{7C797E5D-E6FE-062E-C4EA-35BEBD66615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6" name="Freeform 34">
              <a:extLst>
                <a:ext uri="{FF2B5EF4-FFF2-40B4-BE49-F238E27FC236}">
                  <a16:creationId xmlns:a16="http://schemas.microsoft.com/office/drawing/2014/main" id="{555AE613-D5F4-6D73-5180-B664FE512618}"/>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7" name="Freeform 36">
              <a:extLst>
                <a:ext uri="{FF2B5EF4-FFF2-40B4-BE49-F238E27FC236}">
                  <a16:creationId xmlns:a16="http://schemas.microsoft.com/office/drawing/2014/main" id="{5137999D-8778-64AD-5367-72BA50F9642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8" name="Freeform 6">
              <a:extLst>
                <a:ext uri="{FF2B5EF4-FFF2-40B4-BE49-F238E27FC236}">
                  <a16:creationId xmlns:a16="http://schemas.microsoft.com/office/drawing/2014/main" id="{2B876BEA-FD49-D8EB-8800-DB78706FC0F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9" name="Freeform 7">
              <a:extLst>
                <a:ext uri="{FF2B5EF4-FFF2-40B4-BE49-F238E27FC236}">
                  <a16:creationId xmlns:a16="http://schemas.microsoft.com/office/drawing/2014/main" id="{821F982D-686C-5853-F5F4-5AC19206B03C}"/>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0" name="Freeform 8">
              <a:extLst>
                <a:ext uri="{FF2B5EF4-FFF2-40B4-BE49-F238E27FC236}">
                  <a16:creationId xmlns:a16="http://schemas.microsoft.com/office/drawing/2014/main" id="{45AB876B-7DE7-46B3-19C1-57227FAED57D}"/>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1" name="Freeform 11">
              <a:extLst>
                <a:ext uri="{FF2B5EF4-FFF2-40B4-BE49-F238E27FC236}">
                  <a16:creationId xmlns:a16="http://schemas.microsoft.com/office/drawing/2014/main" id="{B0496F2D-5BCC-8E79-E327-18B1F1BC3888}"/>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12">
              <a:extLst>
                <a:ext uri="{FF2B5EF4-FFF2-40B4-BE49-F238E27FC236}">
                  <a16:creationId xmlns:a16="http://schemas.microsoft.com/office/drawing/2014/main" id="{B0EC0DFA-D19F-A802-63D0-5D6CDD33DB5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3" name="Freeform 13">
              <a:extLst>
                <a:ext uri="{FF2B5EF4-FFF2-40B4-BE49-F238E27FC236}">
                  <a16:creationId xmlns:a16="http://schemas.microsoft.com/office/drawing/2014/main" id="{717B27BC-FB8D-E384-B303-6AE76970EB43}"/>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4" name="Freeform 14">
              <a:extLst>
                <a:ext uri="{FF2B5EF4-FFF2-40B4-BE49-F238E27FC236}">
                  <a16:creationId xmlns:a16="http://schemas.microsoft.com/office/drawing/2014/main" id="{F03589FC-1773-94C0-BD0C-7B6787651AF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5" name="Freeform 16">
              <a:extLst>
                <a:ext uri="{FF2B5EF4-FFF2-40B4-BE49-F238E27FC236}">
                  <a16:creationId xmlns:a16="http://schemas.microsoft.com/office/drawing/2014/main" id="{464B93AD-AAC7-8A31-AFC3-CD61EE92D7BE}"/>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18">
              <a:extLst>
                <a:ext uri="{FF2B5EF4-FFF2-40B4-BE49-F238E27FC236}">
                  <a16:creationId xmlns:a16="http://schemas.microsoft.com/office/drawing/2014/main" id="{0116BC65-A801-DAAD-B042-C902D33618E4}"/>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7" name="Freeform 20">
              <a:extLst>
                <a:ext uri="{FF2B5EF4-FFF2-40B4-BE49-F238E27FC236}">
                  <a16:creationId xmlns:a16="http://schemas.microsoft.com/office/drawing/2014/main" id="{03CAA9B7-F6BE-2BE4-E028-70B2F33F28A1}"/>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8" name="Freeform 22">
              <a:extLst>
                <a:ext uri="{FF2B5EF4-FFF2-40B4-BE49-F238E27FC236}">
                  <a16:creationId xmlns:a16="http://schemas.microsoft.com/office/drawing/2014/main" id="{90801A0B-EA94-3B86-B99E-5AD917A1A2E8}"/>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9" name="Freeform 23">
              <a:extLst>
                <a:ext uri="{FF2B5EF4-FFF2-40B4-BE49-F238E27FC236}">
                  <a16:creationId xmlns:a16="http://schemas.microsoft.com/office/drawing/2014/main" id="{69BF2EF7-1986-677D-7D21-7F1B22008652}"/>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0" name="Freeform 24">
              <a:extLst>
                <a:ext uri="{FF2B5EF4-FFF2-40B4-BE49-F238E27FC236}">
                  <a16:creationId xmlns:a16="http://schemas.microsoft.com/office/drawing/2014/main" id="{2B064E32-263B-71A1-C7C7-77BFB44C7984}"/>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1" name="Freeform 26">
              <a:extLst>
                <a:ext uri="{FF2B5EF4-FFF2-40B4-BE49-F238E27FC236}">
                  <a16:creationId xmlns:a16="http://schemas.microsoft.com/office/drawing/2014/main" id="{53B765BC-016B-A879-2FB3-0C1B6B82562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2" name="Freeform 27">
              <a:extLst>
                <a:ext uri="{FF2B5EF4-FFF2-40B4-BE49-F238E27FC236}">
                  <a16:creationId xmlns:a16="http://schemas.microsoft.com/office/drawing/2014/main" id="{1FFAEBDB-24FC-A443-9F6D-239DE24C886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3" name="Freeform 29">
              <a:extLst>
                <a:ext uri="{FF2B5EF4-FFF2-40B4-BE49-F238E27FC236}">
                  <a16:creationId xmlns:a16="http://schemas.microsoft.com/office/drawing/2014/main" id="{DDA1E960-9A8F-E4D7-13BC-B75C0B08169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31">
              <a:extLst>
                <a:ext uri="{FF2B5EF4-FFF2-40B4-BE49-F238E27FC236}">
                  <a16:creationId xmlns:a16="http://schemas.microsoft.com/office/drawing/2014/main" id="{EF96C712-5A74-232F-0401-B59C7F0C5F06}"/>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5" name="Freeform 32">
              <a:extLst>
                <a:ext uri="{FF2B5EF4-FFF2-40B4-BE49-F238E27FC236}">
                  <a16:creationId xmlns:a16="http://schemas.microsoft.com/office/drawing/2014/main" id="{10C72EAC-8BC5-109B-11DF-621915CA0C6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6" name="Freeform 37">
              <a:extLst>
                <a:ext uri="{FF2B5EF4-FFF2-40B4-BE49-F238E27FC236}">
                  <a16:creationId xmlns:a16="http://schemas.microsoft.com/office/drawing/2014/main" id="{3217C0F1-76D1-371B-D991-97F7CD25924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7" name="Freeform 23">
              <a:extLst>
                <a:ext uri="{FF2B5EF4-FFF2-40B4-BE49-F238E27FC236}">
                  <a16:creationId xmlns:a16="http://schemas.microsoft.com/office/drawing/2014/main" id="{90F828E8-0CF8-BD04-D5AC-EC713613C6E7}"/>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9" name="Freeform 9"/>
          <p:cNvSpPr/>
          <p:nvPr/>
        </p:nvSpPr>
        <p:spPr>
          <a:xfrm>
            <a:off x="8335849" y="3848508"/>
            <a:ext cx="3306801" cy="2171116"/>
          </a:xfrm>
          <a:custGeom>
            <a:avLst/>
            <a:gdLst/>
            <a:ahLst/>
            <a:cxnLst/>
            <a:rect l="l" t="t" r="r" b="b"/>
            <a:pathLst>
              <a:path w="2337757" h="1797151">
                <a:moveTo>
                  <a:pt x="0" y="0"/>
                </a:moveTo>
                <a:lnTo>
                  <a:pt x="2337757" y="0"/>
                </a:lnTo>
                <a:lnTo>
                  <a:pt x="2337757" y="1797151"/>
                </a:lnTo>
                <a:lnTo>
                  <a:pt x="0" y="1797151"/>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3916696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15B36-1D88-6BFD-BF12-C73AC3D20C0E}"/>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88A07561-FAFC-D4F2-44C3-DD0726D45529}"/>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9F6C6063-18EA-F013-B0DA-E9D28A138DC0}"/>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6F9D7848-4809-FDA1-3BF0-61B6124056E4}"/>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3DDA1DD3-8937-6FDC-345F-4B49AD52C336}"/>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1AFB0E99-2C5B-3819-DDCB-294F839E006C}"/>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A861FC53-C078-2E60-151B-DE1C90D3203E}"/>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5298B1AE-3EBC-7C8A-BF96-BF652CE04B51}"/>
              </a:ext>
            </a:extLst>
          </p:cNvPr>
          <p:cNvSpPr/>
          <p:nvPr/>
        </p:nvSpPr>
        <p:spPr>
          <a:xfrm>
            <a:off x="3982810" y="799673"/>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762DE396-BD0E-33E1-D3F8-205A4DEFFE2F}"/>
              </a:ext>
            </a:extLst>
          </p:cNvPr>
          <p:cNvSpPr txBox="1"/>
          <p:nvPr/>
        </p:nvSpPr>
        <p:spPr>
          <a:xfrm>
            <a:off x="6726799" y="829955"/>
            <a:ext cx="513240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Elephant Talk</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A5EBBAF-A077-6848-8E17-C68AA02CCF2A}"/>
              </a:ext>
            </a:extLst>
          </p:cNvPr>
          <p:cNvPicPr preferRelativeResize="0"/>
          <p:nvPr/>
        </p:nvPicPr>
        <p:blipFill>
          <a:blip r:embed="rId8">
            <a:alphaModFix/>
          </a:blip>
          <a:stretch>
            <a:fillRect/>
          </a:stretch>
        </p:blipFill>
        <p:spPr>
          <a:xfrm>
            <a:off x="9270255" y="1563660"/>
            <a:ext cx="2550483" cy="108559"/>
          </a:xfrm>
          <a:prstGeom prst="rect">
            <a:avLst/>
          </a:prstGeom>
          <a:noFill/>
          <a:ln>
            <a:noFill/>
          </a:ln>
        </p:spPr>
      </p:pic>
      <p:sp>
        <p:nvSpPr>
          <p:cNvPr id="16" name="Google Shape;121;p15">
            <a:extLst>
              <a:ext uri="{FF2B5EF4-FFF2-40B4-BE49-F238E27FC236}">
                <a16:creationId xmlns:a16="http://schemas.microsoft.com/office/drawing/2014/main" id="{366B8343-9DEB-88F9-FEF3-38F16EDB234F}"/>
              </a:ext>
            </a:extLst>
          </p:cNvPr>
          <p:cNvSpPr txBox="1"/>
          <p:nvPr/>
        </p:nvSpPr>
        <p:spPr>
          <a:xfrm>
            <a:off x="4267422" y="2096204"/>
            <a:ext cx="7591526" cy="1937762"/>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endParaRPr lang="en-GB" sz="2500" kern="10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840D869D-0B2E-9848-6187-B09AA26C6CF3}"/>
              </a:ext>
            </a:extLst>
          </p:cNvPr>
          <p:cNvSpPr txBox="1"/>
          <p:nvPr/>
        </p:nvSpPr>
        <p:spPr>
          <a:xfrm>
            <a:off x="3973711" y="244772"/>
            <a:ext cx="2753088"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a:effectLst/>
                <a:latin typeface="Montserrat" panose="00000500000000000000" pitchFamily="2" charset="0"/>
                <a:ea typeface="Aptos" panose="020B0004020202020204" pitchFamily="34" charset="0"/>
                <a:cs typeface="Times New Roman" panose="02020603050405020304" pitchFamily="18" charset="0"/>
              </a:rPr>
              <a:t>Activity B</a:t>
            </a:r>
            <a:endParaRPr lang="en-GB">
              <a:solidFill>
                <a:schemeClr val="dk1"/>
              </a:solidFill>
              <a:latin typeface="Montserrat" panose="00000500000000000000" pitchFamily="2" charset="0"/>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916D83A0-4558-2241-7847-DDE4549EC0AF}"/>
              </a:ext>
            </a:extLst>
          </p:cNvPr>
          <p:cNvGrpSpPr/>
          <p:nvPr/>
        </p:nvGrpSpPr>
        <p:grpSpPr>
          <a:xfrm>
            <a:off x="-2389817" y="-157776"/>
            <a:ext cx="3536973" cy="16382144"/>
            <a:chOff x="-2126387" y="-8825546"/>
            <a:chExt cx="3536973" cy="16382144"/>
          </a:xfrm>
        </p:grpSpPr>
        <p:sp>
          <p:nvSpPr>
            <p:cNvPr id="101" name="Freeform 6">
              <a:extLst>
                <a:ext uri="{FF2B5EF4-FFF2-40B4-BE49-F238E27FC236}">
                  <a16:creationId xmlns:a16="http://schemas.microsoft.com/office/drawing/2014/main" id="{290A2CDE-1321-D6BC-921C-9AB9BAF0B87F}"/>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2" name="Freeform 7">
              <a:extLst>
                <a:ext uri="{FF2B5EF4-FFF2-40B4-BE49-F238E27FC236}">
                  <a16:creationId xmlns:a16="http://schemas.microsoft.com/office/drawing/2014/main" id="{501F3C49-B935-CC99-A7B0-2DE307C0865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3" name="Freeform 8">
              <a:extLst>
                <a:ext uri="{FF2B5EF4-FFF2-40B4-BE49-F238E27FC236}">
                  <a16:creationId xmlns:a16="http://schemas.microsoft.com/office/drawing/2014/main" id="{86773A1A-0434-40CD-2549-EE96A8CB2BCE}"/>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5" name="Freeform 11">
              <a:extLst>
                <a:ext uri="{FF2B5EF4-FFF2-40B4-BE49-F238E27FC236}">
                  <a16:creationId xmlns:a16="http://schemas.microsoft.com/office/drawing/2014/main" id="{641A479D-1396-1FB0-638F-68C1EC599C91}"/>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6" name="Freeform 12">
              <a:extLst>
                <a:ext uri="{FF2B5EF4-FFF2-40B4-BE49-F238E27FC236}">
                  <a16:creationId xmlns:a16="http://schemas.microsoft.com/office/drawing/2014/main" id="{B6A247FD-4294-52D0-A525-5E252B0DB70C}"/>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7" name="Freeform 13">
              <a:extLst>
                <a:ext uri="{FF2B5EF4-FFF2-40B4-BE49-F238E27FC236}">
                  <a16:creationId xmlns:a16="http://schemas.microsoft.com/office/drawing/2014/main" id="{7454AD1D-12F7-C845-0D77-60638712DAC4}"/>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8" name="Freeform 14">
              <a:extLst>
                <a:ext uri="{FF2B5EF4-FFF2-40B4-BE49-F238E27FC236}">
                  <a16:creationId xmlns:a16="http://schemas.microsoft.com/office/drawing/2014/main" id="{8120FA3D-6E44-4E9B-24B8-AB8B61DAFDA7}"/>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9" name="Freeform 16">
              <a:extLst>
                <a:ext uri="{FF2B5EF4-FFF2-40B4-BE49-F238E27FC236}">
                  <a16:creationId xmlns:a16="http://schemas.microsoft.com/office/drawing/2014/main" id="{0D3374CA-8E50-78E0-C670-F4641F7A312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0" name="Freeform 18">
              <a:extLst>
                <a:ext uri="{FF2B5EF4-FFF2-40B4-BE49-F238E27FC236}">
                  <a16:creationId xmlns:a16="http://schemas.microsoft.com/office/drawing/2014/main" id="{CD7F1275-A861-B8A7-2E74-7B4D833AAAF5}"/>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1" name="Freeform 20">
              <a:extLst>
                <a:ext uri="{FF2B5EF4-FFF2-40B4-BE49-F238E27FC236}">
                  <a16:creationId xmlns:a16="http://schemas.microsoft.com/office/drawing/2014/main" id="{D6CF1229-49F9-7FD5-9DE7-27B528F2BC9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22">
              <a:extLst>
                <a:ext uri="{FF2B5EF4-FFF2-40B4-BE49-F238E27FC236}">
                  <a16:creationId xmlns:a16="http://schemas.microsoft.com/office/drawing/2014/main" id="{757A47BB-5FF0-AB3C-93DD-39EDB3617848}"/>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3" name="Freeform 23">
              <a:extLst>
                <a:ext uri="{FF2B5EF4-FFF2-40B4-BE49-F238E27FC236}">
                  <a16:creationId xmlns:a16="http://schemas.microsoft.com/office/drawing/2014/main" id="{EA7AA73F-E1D5-751D-43A9-0124BEE656ED}"/>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4" name="Freeform 24">
              <a:extLst>
                <a:ext uri="{FF2B5EF4-FFF2-40B4-BE49-F238E27FC236}">
                  <a16:creationId xmlns:a16="http://schemas.microsoft.com/office/drawing/2014/main" id="{93471BBE-B0DE-1802-2056-547BAD961A0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5" name="Freeform 27">
              <a:extLst>
                <a:ext uri="{FF2B5EF4-FFF2-40B4-BE49-F238E27FC236}">
                  <a16:creationId xmlns:a16="http://schemas.microsoft.com/office/drawing/2014/main" id="{6457FE0B-73FD-83C5-BF21-20F65392523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31">
              <a:extLst>
                <a:ext uri="{FF2B5EF4-FFF2-40B4-BE49-F238E27FC236}">
                  <a16:creationId xmlns:a16="http://schemas.microsoft.com/office/drawing/2014/main" id="{FF428F34-732C-9EB9-606B-6C84C34F48C2}"/>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7" name="Freeform 32">
              <a:extLst>
                <a:ext uri="{FF2B5EF4-FFF2-40B4-BE49-F238E27FC236}">
                  <a16:creationId xmlns:a16="http://schemas.microsoft.com/office/drawing/2014/main" id="{0C974225-D277-6BC0-5A06-5FFF5E3A2AF9}"/>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8" name="Freeform 34">
              <a:extLst>
                <a:ext uri="{FF2B5EF4-FFF2-40B4-BE49-F238E27FC236}">
                  <a16:creationId xmlns:a16="http://schemas.microsoft.com/office/drawing/2014/main" id="{220E8E46-9480-E6F9-0759-0BB592AA444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9" name="Freeform 36">
              <a:extLst>
                <a:ext uri="{FF2B5EF4-FFF2-40B4-BE49-F238E27FC236}">
                  <a16:creationId xmlns:a16="http://schemas.microsoft.com/office/drawing/2014/main" id="{F1305969-3336-CB51-30D8-D69B3A91C8E5}"/>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0" name="Freeform 6">
              <a:extLst>
                <a:ext uri="{FF2B5EF4-FFF2-40B4-BE49-F238E27FC236}">
                  <a16:creationId xmlns:a16="http://schemas.microsoft.com/office/drawing/2014/main" id="{40AD4D23-83EF-F04E-00E2-C8FA647C3394}"/>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1" name="Freeform 7">
              <a:extLst>
                <a:ext uri="{FF2B5EF4-FFF2-40B4-BE49-F238E27FC236}">
                  <a16:creationId xmlns:a16="http://schemas.microsoft.com/office/drawing/2014/main" id="{DE15F313-0775-8F01-F271-E355524AD62A}"/>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2" name="Freeform 8">
              <a:extLst>
                <a:ext uri="{FF2B5EF4-FFF2-40B4-BE49-F238E27FC236}">
                  <a16:creationId xmlns:a16="http://schemas.microsoft.com/office/drawing/2014/main" id="{14134B79-8113-D65E-6167-0DC64F88EBC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3" name="Freeform 11">
              <a:extLst>
                <a:ext uri="{FF2B5EF4-FFF2-40B4-BE49-F238E27FC236}">
                  <a16:creationId xmlns:a16="http://schemas.microsoft.com/office/drawing/2014/main" id="{3940F51D-7347-062A-E4A6-796F6F2C8EC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12">
              <a:extLst>
                <a:ext uri="{FF2B5EF4-FFF2-40B4-BE49-F238E27FC236}">
                  <a16:creationId xmlns:a16="http://schemas.microsoft.com/office/drawing/2014/main" id="{D5A28810-7D07-97DE-DB2B-545B2B67A309}"/>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5" name="Freeform 13">
              <a:extLst>
                <a:ext uri="{FF2B5EF4-FFF2-40B4-BE49-F238E27FC236}">
                  <a16:creationId xmlns:a16="http://schemas.microsoft.com/office/drawing/2014/main" id="{0D8ED27F-9CFF-111B-0F09-E1AEB426E0CA}"/>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6" name="Freeform 14">
              <a:extLst>
                <a:ext uri="{FF2B5EF4-FFF2-40B4-BE49-F238E27FC236}">
                  <a16:creationId xmlns:a16="http://schemas.microsoft.com/office/drawing/2014/main" id="{27E26FD2-A378-143A-4130-A74A827CCEE0}"/>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7" name="Freeform 16">
              <a:extLst>
                <a:ext uri="{FF2B5EF4-FFF2-40B4-BE49-F238E27FC236}">
                  <a16:creationId xmlns:a16="http://schemas.microsoft.com/office/drawing/2014/main" id="{5D5A9DB1-7BCE-8484-8D25-056F346CF535}"/>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8" name="Freeform 18">
              <a:extLst>
                <a:ext uri="{FF2B5EF4-FFF2-40B4-BE49-F238E27FC236}">
                  <a16:creationId xmlns:a16="http://schemas.microsoft.com/office/drawing/2014/main" id="{17A5BBF4-C8C0-8004-B6C6-5B16D5AB49E4}"/>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9" name="Freeform 20">
              <a:extLst>
                <a:ext uri="{FF2B5EF4-FFF2-40B4-BE49-F238E27FC236}">
                  <a16:creationId xmlns:a16="http://schemas.microsoft.com/office/drawing/2014/main" id="{D98A6C6D-0E67-1E43-D3E7-DF69F281B7F6}"/>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0" name="Freeform 22">
              <a:extLst>
                <a:ext uri="{FF2B5EF4-FFF2-40B4-BE49-F238E27FC236}">
                  <a16:creationId xmlns:a16="http://schemas.microsoft.com/office/drawing/2014/main" id="{423F63AF-1C16-DA08-20B1-84EC233C1D73}"/>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1" name="Freeform 23">
              <a:extLst>
                <a:ext uri="{FF2B5EF4-FFF2-40B4-BE49-F238E27FC236}">
                  <a16:creationId xmlns:a16="http://schemas.microsoft.com/office/drawing/2014/main" id="{20C2044E-6860-3441-02DC-D79BD6766D18}"/>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2" name="Freeform 24">
              <a:extLst>
                <a:ext uri="{FF2B5EF4-FFF2-40B4-BE49-F238E27FC236}">
                  <a16:creationId xmlns:a16="http://schemas.microsoft.com/office/drawing/2014/main" id="{9C17B316-8861-034E-AB75-0F2534923D8B}"/>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3" name="Freeform 26">
              <a:extLst>
                <a:ext uri="{FF2B5EF4-FFF2-40B4-BE49-F238E27FC236}">
                  <a16:creationId xmlns:a16="http://schemas.microsoft.com/office/drawing/2014/main" id="{ACFA444C-CDBF-C0CB-7988-023687ABAB1B}"/>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4" name="Freeform 27">
              <a:extLst>
                <a:ext uri="{FF2B5EF4-FFF2-40B4-BE49-F238E27FC236}">
                  <a16:creationId xmlns:a16="http://schemas.microsoft.com/office/drawing/2014/main" id="{FD203094-C96A-78AC-9C9C-D0919BD561B2}"/>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5" name="Freeform 29">
              <a:extLst>
                <a:ext uri="{FF2B5EF4-FFF2-40B4-BE49-F238E27FC236}">
                  <a16:creationId xmlns:a16="http://schemas.microsoft.com/office/drawing/2014/main" id="{38AC3A4F-6219-2DEC-14B0-28939E8602F2}"/>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6" name="Freeform 31">
              <a:extLst>
                <a:ext uri="{FF2B5EF4-FFF2-40B4-BE49-F238E27FC236}">
                  <a16:creationId xmlns:a16="http://schemas.microsoft.com/office/drawing/2014/main" id="{83016BA0-3744-8341-7ADD-E16522343995}"/>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7" name="Freeform 32">
              <a:extLst>
                <a:ext uri="{FF2B5EF4-FFF2-40B4-BE49-F238E27FC236}">
                  <a16:creationId xmlns:a16="http://schemas.microsoft.com/office/drawing/2014/main" id="{9B24253C-D843-D46D-C7E1-CC5EDF3356CD}"/>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8" name="Freeform 37">
              <a:extLst>
                <a:ext uri="{FF2B5EF4-FFF2-40B4-BE49-F238E27FC236}">
                  <a16:creationId xmlns:a16="http://schemas.microsoft.com/office/drawing/2014/main" id="{7FEFB65C-E7A0-FD37-A54C-378B0915B6AD}"/>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9" name="Freeform 23">
              <a:extLst>
                <a:ext uri="{FF2B5EF4-FFF2-40B4-BE49-F238E27FC236}">
                  <a16:creationId xmlns:a16="http://schemas.microsoft.com/office/drawing/2014/main" id="{3DA46DCD-4539-B24E-9D78-1A3234AC2FC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5" name="Google Shape;121;p15">
            <a:extLst>
              <a:ext uri="{FF2B5EF4-FFF2-40B4-BE49-F238E27FC236}">
                <a16:creationId xmlns:a16="http://schemas.microsoft.com/office/drawing/2014/main" id="{9531199A-E083-CB94-2A10-850B004248AB}"/>
              </a:ext>
            </a:extLst>
          </p:cNvPr>
          <p:cNvSpPr txBox="1"/>
          <p:nvPr/>
        </p:nvSpPr>
        <p:spPr>
          <a:xfrm>
            <a:off x="4252455" y="2218346"/>
            <a:ext cx="7390195"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a:t>
            </a: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hat makes you a good friend? </a:t>
            </a:r>
          </a:p>
        </p:txBody>
      </p:sp>
      <p:sp>
        <p:nvSpPr>
          <p:cNvPr id="10" name="Freeform 2"/>
          <p:cNvSpPr/>
          <p:nvPr/>
        </p:nvSpPr>
        <p:spPr>
          <a:xfrm>
            <a:off x="7172544" y="3872153"/>
            <a:ext cx="4119937" cy="2286411"/>
          </a:xfrm>
          <a:custGeom>
            <a:avLst/>
            <a:gdLst/>
            <a:ahLst/>
            <a:cxnLst/>
            <a:rect l="l" t="t" r="r" b="b"/>
            <a:pathLst>
              <a:path w="7315200" h="4087368">
                <a:moveTo>
                  <a:pt x="0" y="0"/>
                </a:moveTo>
                <a:lnTo>
                  <a:pt x="7315200" y="0"/>
                </a:lnTo>
                <a:lnTo>
                  <a:pt x="7315200" y="4087368"/>
                </a:lnTo>
                <a:lnTo>
                  <a:pt x="0" y="40873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196721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62796-96C4-0F0A-63AE-1D92FD3098C6}"/>
            </a:ext>
          </a:extLst>
        </p:cNvPr>
        <p:cNvGrpSpPr/>
        <p:nvPr/>
      </p:nvGrpSpPr>
      <p:grpSpPr>
        <a:xfrm>
          <a:off x="0" y="0"/>
          <a:ext cx="0" cy="0"/>
          <a:chOff x="0" y="0"/>
          <a:chExt cx="0" cy="0"/>
        </a:xfrm>
      </p:grpSpPr>
      <p:pic>
        <p:nvPicPr>
          <p:cNvPr id="5" name="Picture 4" descr="A blue text with a book in a circle&#10;&#10;Description automatically generated">
            <a:extLst>
              <a:ext uri="{FF2B5EF4-FFF2-40B4-BE49-F238E27FC236}">
                <a16:creationId xmlns:a16="http://schemas.microsoft.com/office/drawing/2014/main" id="{4BDCB650-0ACC-EEA1-99BC-7D35387DD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569" y="3677678"/>
            <a:ext cx="2551355" cy="1097083"/>
          </a:xfrm>
          <a:prstGeom prst="rect">
            <a:avLst/>
          </a:prstGeom>
        </p:spPr>
      </p:pic>
      <p:sp>
        <p:nvSpPr>
          <p:cNvPr id="42" name="Rectangle 41">
            <a:extLst>
              <a:ext uri="{FF2B5EF4-FFF2-40B4-BE49-F238E27FC236}">
                <a16:creationId xmlns:a16="http://schemas.microsoft.com/office/drawing/2014/main" id="{9DBD0D58-0DBD-CDCF-254B-4D8834929C5F}"/>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0E3AA20B-4F93-4345-B6CC-7FF3366B72CA}"/>
              </a:ext>
            </a:extLst>
          </p:cNvPr>
          <p:cNvGrpSpPr/>
          <p:nvPr/>
        </p:nvGrpSpPr>
        <p:grpSpPr>
          <a:xfrm>
            <a:off x="-2260796" y="-8091803"/>
            <a:ext cx="3536973" cy="16382144"/>
            <a:chOff x="-2126387" y="-8825546"/>
            <a:chExt cx="3536973" cy="16382144"/>
          </a:xfrm>
        </p:grpSpPr>
        <p:sp>
          <p:nvSpPr>
            <p:cNvPr id="74" name="Freeform 6">
              <a:extLst>
                <a:ext uri="{FF2B5EF4-FFF2-40B4-BE49-F238E27FC236}">
                  <a16:creationId xmlns:a16="http://schemas.microsoft.com/office/drawing/2014/main" id="{C16DD092-190B-3BE6-C99B-ADF5BE183CB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5" name="Freeform 7">
              <a:extLst>
                <a:ext uri="{FF2B5EF4-FFF2-40B4-BE49-F238E27FC236}">
                  <a16:creationId xmlns:a16="http://schemas.microsoft.com/office/drawing/2014/main" id="{73AEDE6D-F1E5-3E80-6D76-40795223E76C}"/>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6" name="Freeform 8">
              <a:extLst>
                <a:ext uri="{FF2B5EF4-FFF2-40B4-BE49-F238E27FC236}">
                  <a16:creationId xmlns:a16="http://schemas.microsoft.com/office/drawing/2014/main" id="{C081CDD3-286B-3D4C-354A-6D2C9F65EF20}"/>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0" name="Freeform 11">
              <a:extLst>
                <a:ext uri="{FF2B5EF4-FFF2-40B4-BE49-F238E27FC236}">
                  <a16:creationId xmlns:a16="http://schemas.microsoft.com/office/drawing/2014/main" id="{F21B2100-6A30-95D4-BCD1-30F89859AF4B}"/>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1" name="Freeform 12">
              <a:extLst>
                <a:ext uri="{FF2B5EF4-FFF2-40B4-BE49-F238E27FC236}">
                  <a16:creationId xmlns:a16="http://schemas.microsoft.com/office/drawing/2014/main" id="{C5CF6020-5C48-97B3-4BD0-D9E96D44CF43}"/>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2" name="Freeform 13">
              <a:extLst>
                <a:ext uri="{FF2B5EF4-FFF2-40B4-BE49-F238E27FC236}">
                  <a16:creationId xmlns:a16="http://schemas.microsoft.com/office/drawing/2014/main" id="{4D96ADB2-6A2C-6509-CD34-871CD15E145A}"/>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3" name="Freeform 14">
              <a:extLst>
                <a:ext uri="{FF2B5EF4-FFF2-40B4-BE49-F238E27FC236}">
                  <a16:creationId xmlns:a16="http://schemas.microsoft.com/office/drawing/2014/main" id="{D6BB5A16-38D8-7B9D-7021-34091E98FE60}"/>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5" name="Freeform 16">
              <a:extLst>
                <a:ext uri="{FF2B5EF4-FFF2-40B4-BE49-F238E27FC236}">
                  <a16:creationId xmlns:a16="http://schemas.microsoft.com/office/drawing/2014/main" id="{D04795FE-AA25-F44A-A96D-945CD2980735}"/>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7" name="Freeform 18">
              <a:extLst>
                <a:ext uri="{FF2B5EF4-FFF2-40B4-BE49-F238E27FC236}">
                  <a16:creationId xmlns:a16="http://schemas.microsoft.com/office/drawing/2014/main" id="{6DEC7941-B8FD-9A89-5C6C-07529F589E7A}"/>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9" name="Freeform 20">
              <a:extLst>
                <a:ext uri="{FF2B5EF4-FFF2-40B4-BE49-F238E27FC236}">
                  <a16:creationId xmlns:a16="http://schemas.microsoft.com/office/drawing/2014/main" id="{0E39B5B7-0932-FB08-3A46-23A3356DFA8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1" name="Freeform 22">
              <a:extLst>
                <a:ext uri="{FF2B5EF4-FFF2-40B4-BE49-F238E27FC236}">
                  <a16:creationId xmlns:a16="http://schemas.microsoft.com/office/drawing/2014/main" id="{379735D9-BAB3-D61B-14EF-92402025121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2" name="Freeform 23">
              <a:extLst>
                <a:ext uri="{FF2B5EF4-FFF2-40B4-BE49-F238E27FC236}">
                  <a16:creationId xmlns:a16="http://schemas.microsoft.com/office/drawing/2014/main" id="{D184A3EA-F10F-E6A7-EB50-2E39285C3457}"/>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3" name="Freeform 24">
              <a:extLst>
                <a:ext uri="{FF2B5EF4-FFF2-40B4-BE49-F238E27FC236}">
                  <a16:creationId xmlns:a16="http://schemas.microsoft.com/office/drawing/2014/main" id="{1ABF9440-72E7-0EAC-7F1F-795B65E515BE}"/>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5" name="Freeform 27">
              <a:extLst>
                <a:ext uri="{FF2B5EF4-FFF2-40B4-BE49-F238E27FC236}">
                  <a16:creationId xmlns:a16="http://schemas.microsoft.com/office/drawing/2014/main" id="{9E627999-9515-4F93-574B-3517B7642C14}"/>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9" name="Freeform 31">
              <a:extLst>
                <a:ext uri="{FF2B5EF4-FFF2-40B4-BE49-F238E27FC236}">
                  <a16:creationId xmlns:a16="http://schemas.microsoft.com/office/drawing/2014/main" id="{AAB5AD41-3B7E-51A6-27C6-77C0B0433249}"/>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0" name="Freeform 32">
              <a:extLst>
                <a:ext uri="{FF2B5EF4-FFF2-40B4-BE49-F238E27FC236}">
                  <a16:creationId xmlns:a16="http://schemas.microsoft.com/office/drawing/2014/main" id="{152FAD81-084A-4C60-DFF3-C84F2C88A588}"/>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2" name="Freeform 34">
              <a:extLst>
                <a:ext uri="{FF2B5EF4-FFF2-40B4-BE49-F238E27FC236}">
                  <a16:creationId xmlns:a16="http://schemas.microsoft.com/office/drawing/2014/main" id="{22AC8592-AE6F-94C4-9C7B-2EC35C90C00D}"/>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5" name="Freeform 36">
              <a:extLst>
                <a:ext uri="{FF2B5EF4-FFF2-40B4-BE49-F238E27FC236}">
                  <a16:creationId xmlns:a16="http://schemas.microsoft.com/office/drawing/2014/main" id="{4C32F4B3-7A5D-D964-A97F-340DAB1C12AC}"/>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3" name="Freeform 6">
              <a:extLst>
                <a:ext uri="{FF2B5EF4-FFF2-40B4-BE49-F238E27FC236}">
                  <a16:creationId xmlns:a16="http://schemas.microsoft.com/office/drawing/2014/main" id="{F1A06DDF-4CDF-DB9D-DE09-0128DBD7BAF0}"/>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032CCF61-CEFF-E654-D0A8-FED6BD691A67}"/>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CC103C6E-8FAC-5BE8-F7E2-82DBCEC5EDB1}"/>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8" name="Freeform 11">
              <a:extLst>
                <a:ext uri="{FF2B5EF4-FFF2-40B4-BE49-F238E27FC236}">
                  <a16:creationId xmlns:a16="http://schemas.microsoft.com/office/drawing/2014/main" id="{F9F6720A-BF17-EA92-F08C-D39F9A8A305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9" name="Freeform 12">
              <a:extLst>
                <a:ext uri="{FF2B5EF4-FFF2-40B4-BE49-F238E27FC236}">
                  <a16:creationId xmlns:a16="http://schemas.microsoft.com/office/drawing/2014/main" id="{68293728-3D32-D0B3-6CFB-1262FC1832B3}"/>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0" name="Freeform 13">
              <a:extLst>
                <a:ext uri="{FF2B5EF4-FFF2-40B4-BE49-F238E27FC236}">
                  <a16:creationId xmlns:a16="http://schemas.microsoft.com/office/drawing/2014/main" id="{550AAA48-124A-55D8-4569-D0505A965923}"/>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1" name="Freeform 14">
              <a:extLst>
                <a:ext uri="{FF2B5EF4-FFF2-40B4-BE49-F238E27FC236}">
                  <a16:creationId xmlns:a16="http://schemas.microsoft.com/office/drawing/2014/main" id="{A1629CD1-BDFF-E561-3F73-5A577C4D6ACE}"/>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3" name="Freeform 16">
              <a:extLst>
                <a:ext uri="{FF2B5EF4-FFF2-40B4-BE49-F238E27FC236}">
                  <a16:creationId xmlns:a16="http://schemas.microsoft.com/office/drawing/2014/main" id="{25B5F5D8-03E0-8154-78B3-350C95F86501}"/>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5" name="Freeform 18">
              <a:extLst>
                <a:ext uri="{FF2B5EF4-FFF2-40B4-BE49-F238E27FC236}">
                  <a16:creationId xmlns:a16="http://schemas.microsoft.com/office/drawing/2014/main" id="{12D2EC86-C1E8-30A0-2C65-A9990D9C6622}"/>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7" name="Freeform 20">
              <a:extLst>
                <a:ext uri="{FF2B5EF4-FFF2-40B4-BE49-F238E27FC236}">
                  <a16:creationId xmlns:a16="http://schemas.microsoft.com/office/drawing/2014/main" id="{29944AA5-D630-BDB0-0FB9-EB05A1BA80A0}"/>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9" name="Freeform 22">
              <a:extLst>
                <a:ext uri="{FF2B5EF4-FFF2-40B4-BE49-F238E27FC236}">
                  <a16:creationId xmlns:a16="http://schemas.microsoft.com/office/drawing/2014/main" id="{F2B73B7F-4BC1-D487-D9D7-18E1264A4BCB}"/>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0" name="Freeform 23">
              <a:extLst>
                <a:ext uri="{FF2B5EF4-FFF2-40B4-BE49-F238E27FC236}">
                  <a16:creationId xmlns:a16="http://schemas.microsoft.com/office/drawing/2014/main" id="{FE97BD9F-F47C-0598-10E7-D2F9769BC977}"/>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1" name="Freeform 24">
              <a:extLst>
                <a:ext uri="{FF2B5EF4-FFF2-40B4-BE49-F238E27FC236}">
                  <a16:creationId xmlns:a16="http://schemas.microsoft.com/office/drawing/2014/main" id="{FDB6D55A-51F0-6724-85F1-9DF036A028A8}"/>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3" name="Freeform 26">
              <a:extLst>
                <a:ext uri="{FF2B5EF4-FFF2-40B4-BE49-F238E27FC236}">
                  <a16:creationId xmlns:a16="http://schemas.microsoft.com/office/drawing/2014/main" id="{C202E098-FE0B-E49C-64F7-3AC39BDEF038}"/>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4" name="Freeform 27">
              <a:extLst>
                <a:ext uri="{FF2B5EF4-FFF2-40B4-BE49-F238E27FC236}">
                  <a16:creationId xmlns:a16="http://schemas.microsoft.com/office/drawing/2014/main" id="{7DE683A0-D9E8-FB4F-773E-9B7B31990347}"/>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6" name="Freeform 29">
              <a:extLst>
                <a:ext uri="{FF2B5EF4-FFF2-40B4-BE49-F238E27FC236}">
                  <a16:creationId xmlns:a16="http://schemas.microsoft.com/office/drawing/2014/main" id="{880F13CB-6C80-F368-6F8E-599ED0E7EF78}"/>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8" name="Freeform 31">
              <a:extLst>
                <a:ext uri="{FF2B5EF4-FFF2-40B4-BE49-F238E27FC236}">
                  <a16:creationId xmlns:a16="http://schemas.microsoft.com/office/drawing/2014/main" id="{065B2BAC-8452-1ABF-DCDA-C186B39E5839}"/>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9" name="Freeform 32">
              <a:extLst>
                <a:ext uri="{FF2B5EF4-FFF2-40B4-BE49-F238E27FC236}">
                  <a16:creationId xmlns:a16="http://schemas.microsoft.com/office/drawing/2014/main" id="{2E80D6F5-5BCB-40BF-2D99-D35BE90E1F7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1" name="Freeform 37">
              <a:extLst>
                <a:ext uri="{FF2B5EF4-FFF2-40B4-BE49-F238E27FC236}">
                  <a16:creationId xmlns:a16="http://schemas.microsoft.com/office/drawing/2014/main" id="{7BD98161-9563-CCF6-A953-FFDD143C641D}"/>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23">
              <a:extLst>
                <a:ext uri="{FF2B5EF4-FFF2-40B4-BE49-F238E27FC236}">
                  <a16:creationId xmlns:a16="http://schemas.microsoft.com/office/drawing/2014/main" id="{4D244CE4-91A7-C54D-C18F-B14A0BC36352}"/>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pic>
        <p:nvPicPr>
          <p:cNvPr id="4" name="Picture 3" descr="A blue text on a black background&#10;&#10;AI-generated content may be incorrect.">
            <a:extLst>
              <a:ext uri="{FF2B5EF4-FFF2-40B4-BE49-F238E27FC236}">
                <a16:creationId xmlns:a16="http://schemas.microsoft.com/office/drawing/2014/main" id="{5AE3471A-86FE-D82B-EC75-15E8C979DA75}"/>
              </a:ext>
            </a:extLst>
          </p:cNvPr>
          <p:cNvPicPr>
            <a:picLocks noChangeAspect="1"/>
          </p:cNvPicPr>
          <p:nvPr/>
        </p:nvPicPr>
        <p:blipFill>
          <a:blip r:embed="rId11"/>
          <a:stretch>
            <a:fillRect/>
          </a:stretch>
        </p:blipFill>
        <p:spPr>
          <a:xfrm>
            <a:off x="2054905" y="918556"/>
            <a:ext cx="5966258" cy="954108"/>
          </a:xfrm>
          <a:prstGeom prst="rect">
            <a:avLst/>
          </a:prstGeom>
        </p:spPr>
      </p:pic>
      <p:sp>
        <p:nvSpPr>
          <p:cNvPr id="8" name="TextBox 7">
            <a:extLst>
              <a:ext uri="{FF2B5EF4-FFF2-40B4-BE49-F238E27FC236}">
                <a16:creationId xmlns:a16="http://schemas.microsoft.com/office/drawing/2014/main" id="{1EA29BA5-D530-F091-54A8-B0CB7D078D15}"/>
              </a:ext>
            </a:extLst>
          </p:cNvPr>
          <p:cNvSpPr txBox="1"/>
          <p:nvPr/>
        </p:nvSpPr>
        <p:spPr>
          <a:xfrm>
            <a:off x="2086502" y="1937301"/>
            <a:ext cx="7407345" cy="369332"/>
          </a:xfrm>
          <a:prstGeom prst="rect">
            <a:avLst/>
          </a:prstGeom>
          <a:noFill/>
        </p:spPr>
        <p:txBody>
          <a:bodyPr wrap="square" rtlCol="0">
            <a:spAutoFit/>
          </a:bodyPr>
          <a:lstStyle/>
          <a:p>
            <a:r>
              <a:rPr lang="en-GB" dirty="0">
                <a:latin typeface="Montserrat" panose="00000500000000000000" pitchFamily="2" charset="0"/>
                <a:hlinkClick r:id="rId12"/>
              </a:rPr>
              <a:t>The </a:t>
            </a:r>
            <a:r>
              <a:rPr lang="en-GB" dirty="0" err="1">
                <a:latin typeface="Montserrat" panose="00000500000000000000" pitchFamily="2" charset="0"/>
                <a:hlinkClick r:id="rId12"/>
              </a:rPr>
              <a:t>Marfleet</a:t>
            </a:r>
            <a:r>
              <a:rPr lang="en-GB" dirty="0">
                <a:latin typeface="Montserrat" panose="00000500000000000000" pitchFamily="2" charset="0"/>
                <a:hlinkClick r:id="rId12"/>
              </a:rPr>
              <a:t> Foundation</a:t>
            </a:r>
            <a:endParaRPr lang="en-GB" dirty="0">
              <a:latin typeface="Montserrat" panose="00000500000000000000" pitchFamily="2" charset="0"/>
            </a:endParaRPr>
          </a:p>
        </p:txBody>
      </p:sp>
      <p:sp>
        <p:nvSpPr>
          <p:cNvPr id="14" name="TextBox 13">
            <a:extLst>
              <a:ext uri="{FF2B5EF4-FFF2-40B4-BE49-F238E27FC236}">
                <a16:creationId xmlns:a16="http://schemas.microsoft.com/office/drawing/2014/main" id="{D5239D35-379D-50DF-FA19-05D409A039A4}"/>
              </a:ext>
            </a:extLst>
          </p:cNvPr>
          <p:cNvSpPr txBox="1"/>
          <p:nvPr/>
        </p:nvSpPr>
        <p:spPr>
          <a:xfrm>
            <a:off x="1901491" y="4761061"/>
            <a:ext cx="7256720" cy="369332"/>
          </a:xfrm>
          <a:prstGeom prst="rect">
            <a:avLst/>
          </a:prstGeom>
          <a:noFill/>
        </p:spPr>
        <p:txBody>
          <a:bodyPr wrap="square">
            <a:spAutoFit/>
          </a:bodyPr>
          <a:lstStyle/>
          <a:p>
            <a:r>
              <a:rPr lang="en-GB" dirty="0">
                <a:hlinkClick r:id="rId13"/>
              </a:rPr>
              <a:t>The Story Project</a:t>
            </a:r>
            <a:endParaRPr lang="en-GB" dirty="0"/>
          </a:p>
        </p:txBody>
      </p:sp>
    </p:spTree>
    <p:extLst>
      <p:ext uri="{BB962C8B-B14F-4D97-AF65-F5344CB8AC3E}">
        <p14:creationId xmlns:p14="http://schemas.microsoft.com/office/powerpoint/2010/main" val="13043732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6B83B77E-3437-DC7E-41C0-7E16F4255FD8}"/>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CA996614-7306-A892-CFB4-D1D6F755131A}"/>
              </a:ext>
            </a:extLst>
          </p:cNvPr>
          <p:cNvSpPr/>
          <p:nvPr/>
        </p:nvSpPr>
        <p:spPr>
          <a:xfrm rot="506152">
            <a:off x="8811118" y="2940271"/>
            <a:ext cx="2813650" cy="4311312"/>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21;p15">
            <a:extLst>
              <a:ext uri="{FF2B5EF4-FFF2-40B4-BE49-F238E27FC236}">
                <a16:creationId xmlns:a16="http://schemas.microsoft.com/office/drawing/2014/main" id="{E67F8557-313A-4DD7-8BB3-D4371BBF4582}"/>
              </a:ext>
            </a:extLst>
          </p:cNvPr>
          <p:cNvSpPr txBox="1"/>
          <p:nvPr/>
        </p:nvSpPr>
        <p:spPr>
          <a:xfrm>
            <a:off x="4070456" y="2024433"/>
            <a:ext cx="4439644" cy="3025773"/>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How to Mend a Friend</a:t>
            </a:r>
          </a:p>
          <a:p>
            <a:pPr marL="0" lvl="0" indent="0" rtl="0">
              <a:lnSpc>
                <a:spcPct val="150000"/>
              </a:lnSpc>
              <a:spcBef>
                <a:spcPts val="0"/>
              </a:spcBef>
              <a:spcAft>
                <a:spcPts val="0"/>
              </a:spcAft>
              <a:buNone/>
            </a:pPr>
            <a:endParaRPr lang="en-GB" sz="2500" dirty="0">
              <a:solidFill>
                <a:srgbClr val="EE9A2B"/>
              </a:solidFill>
              <a:latin typeface="Playfair Display" panose="00000500000000000000" pitchFamily="2" charset="0"/>
              <a:ea typeface="Montserrat Medium"/>
              <a:cs typeface="Montserrat Medium"/>
              <a:sym typeface="Montserrat Medium"/>
            </a:endParaRPr>
          </a:p>
          <a:p>
            <a:pPr marL="0" lvl="0" indent="0" rtl="0">
              <a:lnSpc>
                <a:spcPct val="150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and illustrator: </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Karl Newson</a:t>
            </a:r>
          </a:p>
          <a:p>
            <a:pPr marL="0" lvl="0" indent="0" rtl="0">
              <a:lnSpc>
                <a:spcPct val="150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Clara </a:t>
            </a:r>
            <a:r>
              <a:rPr lang="en-GB" sz="2500" dirty="0" err="1">
                <a:solidFill>
                  <a:schemeClr val="dk1"/>
                </a:solidFill>
                <a:latin typeface="Montserrat" panose="00000500000000000000" pitchFamily="2" charset="0"/>
                <a:ea typeface="Montserrat Medium"/>
                <a:cs typeface="Montserrat Medium"/>
                <a:sym typeface="Montserrat Medium"/>
              </a:rPr>
              <a:t>Anganuzzi</a:t>
            </a:r>
            <a:endParaRPr lang="en-GB" sz="2500" dirty="0">
              <a:solidFill>
                <a:schemeClr val="dk1"/>
              </a:solidFill>
              <a:latin typeface="Montserrat" panose="00000500000000000000" pitchFamily="2" charset="0"/>
              <a:ea typeface="Montserrat Medium"/>
              <a:cs typeface="Montserrat Medium"/>
              <a:sym typeface="Montserrat Medium"/>
            </a:endParaRPr>
          </a:p>
        </p:txBody>
      </p:sp>
      <p:sp>
        <p:nvSpPr>
          <p:cNvPr id="14" name="Freeform 5">
            <a:extLst>
              <a:ext uri="{FF2B5EF4-FFF2-40B4-BE49-F238E27FC236}">
                <a16:creationId xmlns:a16="http://schemas.microsoft.com/office/drawing/2014/main" id="{2CED58E5-514F-F601-E289-43F7BCCF7371}"/>
              </a:ext>
            </a:extLst>
          </p:cNvPr>
          <p:cNvSpPr/>
          <p:nvPr/>
        </p:nvSpPr>
        <p:spPr>
          <a:xfrm rot="11391965">
            <a:off x="9735748" y="2795308"/>
            <a:ext cx="1628364" cy="444638"/>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5">
            <a:extLst>
              <a:ext uri="{FF2B5EF4-FFF2-40B4-BE49-F238E27FC236}">
                <a16:creationId xmlns:a16="http://schemas.microsoft.com/office/drawing/2014/main" id="{F9E28E6B-3DBF-E6BF-DD81-CF1A462D9CC4}"/>
              </a:ext>
            </a:extLst>
          </p:cNvPr>
          <p:cNvSpPr txBox="1"/>
          <p:nvPr/>
        </p:nvSpPr>
        <p:spPr>
          <a:xfrm>
            <a:off x="4091340" y="1179828"/>
            <a:ext cx="2255746"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Our Book</a:t>
            </a:r>
            <a:endParaRPr lang="en-GB" sz="3600" b="1">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1889BE0A-8A44-8EC9-04B1-271D5EFE85AC}"/>
              </a:ext>
            </a:extLst>
          </p:cNvPr>
          <p:cNvPicPr preferRelativeResize="0"/>
          <p:nvPr/>
        </p:nvPicPr>
        <p:blipFill>
          <a:blip r:embed="rId9">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788827"/>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pic>
        <p:nvPicPr>
          <p:cNvPr id="5" name="Image1">
            <a:extLst>
              <a:ext uri="{FF2B5EF4-FFF2-40B4-BE49-F238E27FC236}">
                <a16:creationId xmlns:a16="http://schemas.microsoft.com/office/drawing/2014/main" id="{6ECFF80F-75D7-5EBA-4A3B-2B7F5DBCDEF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rot="561851">
            <a:off x="9153182" y="3506709"/>
            <a:ext cx="2280257" cy="2280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2469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029607"/>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365208" y="204204"/>
            <a:ext cx="7602961" cy="696871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623249" y="1521309"/>
            <a:ext cx="6997929" cy="3025773"/>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Let’s get ready for our lesson by settling down.</a:t>
            </a:r>
            <a:endParaRPr lang="en-GB" sz="2500" dirty="0">
              <a:solidFill>
                <a:srgbClr val="313E53"/>
              </a:solidFill>
              <a:latin typeface="Montserrat" panose="00000500000000000000" pitchFamily="2" charset="0"/>
              <a:ea typeface="Montserrat Medium"/>
              <a:cs typeface="Montserrat Medium"/>
              <a:sym typeface="Montserrat Medium"/>
            </a:endParaRPr>
          </a:p>
        </p:txBody>
      </p:sp>
      <p:sp>
        <p:nvSpPr>
          <p:cNvPr id="15" name="TextBox 14">
            <a:extLst>
              <a:ext uri="{FF2B5EF4-FFF2-40B4-BE49-F238E27FC236}">
                <a16:creationId xmlns:a16="http://schemas.microsoft.com/office/drawing/2014/main" id="{9668C335-D958-351C-EC2E-D5487C6B9736}"/>
              </a:ext>
            </a:extLst>
          </p:cNvPr>
          <p:cNvSpPr txBox="1"/>
          <p:nvPr/>
        </p:nvSpPr>
        <p:spPr>
          <a:xfrm>
            <a:off x="4448962" y="483073"/>
            <a:ext cx="487665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a:t>
            </a:r>
            <a:r>
              <a:rPr lang="en-GB" sz="3600" b="1" dirty="0">
                <a:solidFill>
                  <a:srgbClr val="313E53"/>
                </a:solidFill>
                <a:latin typeface="Playfair Display" panose="00000500000000000000" pitchFamily="2" charset="0"/>
              </a:rPr>
              <a:t>A Friend Who Mends’</a:t>
            </a: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82498" y="1188531"/>
            <a:ext cx="3519523" cy="110296"/>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ettle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54" name="Freeform 54"/>
          <p:cNvSpPr/>
          <p:nvPr/>
        </p:nvSpPr>
        <p:spPr>
          <a:xfrm>
            <a:off x="7542788" y="2640127"/>
            <a:ext cx="3996792" cy="2506031"/>
          </a:xfrm>
          <a:custGeom>
            <a:avLst/>
            <a:gdLst/>
            <a:ahLst/>
            <a:cxnLst/>
            <a:rect l="l" t="t" r="r" b="b"/>
            <a:pathLst>
              <a:path w="3354981" h="2268806">
                <a:moveTo>
                  <a:pt x="0" y="0"/>
                </a:moveTo>
                <a:lnTo>
                  <a:pt x="3354981" y="0"/>
                </a:lnTo>
                <a:lnTo>
                  <a:pt x="3354981" y="2268806"/>
                </a:lnTo>
                <a:lnTo>
                  <a:pt x="0" y="22688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4020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353826"/>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a:solidFill>
                  <a:schemeClr val="dk1"/>
                </a:solidFill>
                <a:latin typeface="Playfair Display" panose="00000500000000000000" pitchFamily="2" charset="0"/>
                <a:ea typeface="Montserrat Medium"/>
                <a:cs typeface="Montserrat Medium"/>
                <a:sym typeface="Montserrat Medium"/>
              </a:rPr>
              <a:t>raining</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622B1552-EB5A-9739-5DC0-4EB4C6225F47}"/>
              </a:ext>
            </a:extLst>
          </p:cNvPr>
          <p:cNvSpPr txBox="1"/>
          <p:nvPr/>
        </p:nvSpPr>
        <p:spPr>
          <a:xfrm>
            <a:off x="4611927" y="672185"/>
            <a:ext cx="4926349"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Emotional Vocabulary</a:t>
            </a:r>
            <a:endParaRPr lang="en-GB" sz="3600" b="1">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036381" y="5072167"/>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
        <p:nvSpPr>
          <p:cNvPr id="5" name="Google Shape;121;p15">
            <a:extLst>
              <a:ext uri="{FF2B5EF4-FFF2-40B4-BE49-F238E27FC236}">
                <a16:creationId xmlns:a16="http://schemas.microsoft.com/office/drawing/2014/main" id="{A20669DC-6284-B0B7-FE2F-7580B1FE62FE}"/>
              </a:ext>
            </a:extLst>
          </p:cNvPr>
          <p:cNvSpPr txBox="1"/>
          <p:nvPr/>
        </p:nvSpPr>
        <p:spPr>
          <a:xfrm>
            <a:off x="4593145" y="1675989"/>
            <a:ext cx="6997929" cy="3800392"/>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000" dirty="0">
                <a:solidFill>
                  <a:srgbClr val="313E53"/>
                </a:solidFill>
                <a:latin typeface="Montserrat" panose="00000500000000000000" pitchFamily="2" charset="0"/>
                <a:ea typeface="Montserrat Medium"/>
                <a:cs typeface="Montserrat Medium"/>
                <a:sym typeface="Montserrat Medium"/>
              </a:rPr>
              <a:t>Why Karl Newson, the author, wrote this story. </a:t>
            </a:r>
          </a:p>
          <a:p>
            <a:pPr marL="0" lvl="0" indent="0" rtl="0">
              <a:lnSpc>
                <a:spcPct val="150000"/>
              </a:lnSpc>
              <a:spcBef>
                <a:spcPts val="0"/>
              </a:spcBef>
              <a:spcAft>
                <a:spcPts val="0"/>
              </a:spcAft>
              <a:buNone/>
            </a:pPr>
            <a:endParaRPr lang="en-GB" sz="20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50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How do you think the bear on the back cover is feeling?</a:t>
            </a:r>
            <a:endParaRPr lang="en-US" sz="2000" dirty="0">
              <a:solidFill>
                <a:srgbClr val="313E53"/>
              </a:solidFill>
              <a:latin typeface="Montserrat" panose="00000500000000000000" pitchFamily="2" charset="0"/>
              <a:ea typeface="Montserrat Medium"/>
              <a:cs typeface="Montserrat Medium"/>
              <a:sym typeface="Montserrat Medium"/>
            </a:endParaRPr>
          </a:p>
        </p:txBody>
      </p:sp>
    </p:spTree>
    <p:extLst>
      <p:ext uri="{BB962C8B-B14F-4D97-AF65-F5344CB8AC3E}">
        <p14:creationId xmlns:p14="http://schemas.microsoft.com/office/powerpoint/2010/main" val="3424430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2086013"/>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bjective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5141489" y="1143726"/>
            <a:ext cx="4565304" cy="2802427"/>
          </a:xfrm>
          <a:prstGeom prst="rect">
            <a:avLst/>
          </a:prstGeom>
          <a:noFill/>
          <a:ln>
            <a:noFill/>
          </a:ln>
        </p:spPr>
        <p:txBody>
          <a:bodyPr spcFirstLastPara="1" wrap="square" lIns="91425" tIns="91425" rIns="91425" bIns="91425" anchor="t" anchorCtr="0">
            <a:noAutofit/>
          </a:bodyPr>
          <a:lstStyle/>
          <a:p>
            <a:pPr lvl="0"/>
            <a:r>
              <a:rPr lang="en-GB" sz="2800" dirty="0">
                <a:latin typeface="Montserrat" panose="00000500000000000000" pitchFamily="2" charset="0"/>
              </a:rPr>
              <a:t>I can explain how I like to be supported during difficult times.</a:t>
            </a:r>
          </a:p>
        </p:txBody>
      </p:sp>
      <p:sp>
        <p:nvSpPr>
          <p:cNvPr id="48" name="Freeform 3">
            <a:extLst>
              <a:ext uri="{FF2B5EF4-FFF2-40B4-BE49-F238E27FC236}">
                <a16:creationId xmlns:a16="http://schemas.microsoft.com/office/drawing/2014/main" id="{95F3EF56-C5AD-6468-A653-C69DE93BCF3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Rectangle 11">
            <a:extLst>
              <a:ext uri="{FF2B5EF4-FFF2-40B4-BE49-F238E27FC236}">
                <a16:creationId xmlns:a16="http://schemas.microsoft.com/office/drawing/2014/main" id="{82A7E93B-A767-714F-FDF7-E50185E617D5}"/>
              </a:ext>
            </a:extLst>
          </p:cNvPr>
          <p:cNvSpPr/>
          <p:nvPr/>
        </p:nvSpPr>
        <p:spPr>
          <a:xfrm rot="760639">
            <a:off x="8691171" y="3015973"/>
            <a:ext cx="2832222" cy="4256048"/>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3">
            <a:extLst>
              <a:ext uri="{FF2B5EF4-FFF2-40B4-BE49-F238E27FC236}">
                <a16:creationId xmlns:a16="http://schemas.microsoft.com/office/drawing/2014/main" id="{99E9D9DB-1B89-2CE5-C9B6-DB60C28DEA8C}"/>
              </a:ext>
            </a:extLst>
          </p:cNvPr>
          <p:cNvSpPr/>
          <p:nvPr/>
        </p:nvSpPr>
        <p:spPr>
          <a:xfrm rot="285236">
            <a:off x="9879996" y="2900670"/>
            <a:ext cx="1742633" cy="389587"/>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pic>
        <p:nvPicPr>
          <p:cNvPr id="5" name="Image1">
            <a:extLst>
              <a:ext uri="{FF2B5EF4-FFF2-40B4-BE49-F238E27FC236}">
                <a16:creationId xmlns:a16="http://schemas.microsoft.com/office/drawing/2014/main" id="{849EB507-91A6-BA55-33AA-8EDB20F665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rot="820519">
            <a:off x="9118292" y="3470317"/>
            <a:ext cx="2280257" cy="2280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621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AFFF-8D50-20C1-0FA0-CE230C4DEDD2}"/>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F76AD786-6DFB-148A-541D-C059978A3E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B01862BC-CF67-B668-8EC1-38A594992F28}"/>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4B5F6272-067C-3AA4-0DA6-C2B811811B48}"/>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3A6409F3-3C6A-92DF-3EDF-E9035B857A72}"/>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C3CF3C08-D5AB-266D-DCE3-948501252007}"/>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4C6D5309-BC4F-7964-DDF6-31B3919366AE}"/>
              </a:ext>
            </a:extLst>
          </p:cNvPr>
          <p:cNvGrpSpPr/>
          <p:nvPr/>
        </p:nvGrpSpPr>
        <p:grpSpPr>
          <a:xfrm>
            <a:off x="-2389817" y="-1233587"/>
            <a:ext cx="3536973" cy="16382144"/>
            <a:chOff x="-2126387" y="-8825546"/>
            <a:chExt cx="3536973" cy="16382144"/>
          </a:xfrm>
        </p:grpSpPr>
        <p:sp>
          <p:nvSpPr>
            <p:cNvPr id="20" name="Freeform 6">
              <a:extLst>
                <a:ext uri="{FF2B5EF4-FFF2-40B4-BE49-F238E27FC236}">
                  <a16:creationId xmlns:a16="http://schemas.microsoft.com/office/drawing/2014/main" id="{468D0D4F-6105-D1A5-343E-5FC961D25D7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B909BAAA-23DE-3910-C1F9-C23DE7FFFF59}"/>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5A39ABF0-703E-8A8D-B65C-E1E1DD8C63CF}"/>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9F25768E-F824-D5CC-4008-943ABF68DCE2}"/>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FEFE522F-4BE5-88DD-CCE0-129688406530}"/>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B59C309B-B209-7023-248D-655C783949BE}"/>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D44A4C7E-9F94-11E3-8021-067EEB2AEE97}"/>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5F71DCE2-BCCC-7E86-DF73-F1345EEFE685}"/>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FD9190B8-DDE7-679A-02D1-890B42288BC7}"/>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B0070E90-8556-B9B9-5066-75CA18487F7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4098B024-BC1F-31C0-A944-52F7211FCF6E}"/>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E6394A2B-CA48-D2E2-9C87-2ED0969B0C60}"/>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185616ED-0064-92C9-8957-06D70F5EC819}"/>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E9DEC7CF-72D7-0635-0D23-DB1E151D66E5}"/>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EA0EC94E-F779-3C1E-D518-F599F2068582}"/>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7C5B880D-32F6-8C8B-234E-98BE2FDD3085}"/>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7F3010D8-E06A-AB1A-10B5-365FB90F6530}"/>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656DE262-D821-0572-CE5A-450A998C2B91}"/>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98875FBA-E7AE-6E12-B299-8466343549D7}"/>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80A3C325-54DC-15E5-A984-B755C0CBEF37}"/>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9742DC69-803B-0FB4-685A-E544EAD62BD9}"/>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B8243F70-1098-7388-9286-2D72F36EC538}"/>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98BBC113-5B56-0F01-B4B9-122404204A3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CCD78F86-9827-CC56-713F-DDBDEF6E873E}"/>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10671C2B-C52B-F2E2-BC73-FFE536E1265C}"/>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2AC30B96-77DA-8685-753B-A9960D3D712A}"/>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0A3F1FCB-0553-77E9-6078-50941ADC0DC7}"/>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C6C983D9-CB5B-40DA-7FF4-CF308C688341}"/>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1266F732-40BD-12FE-4AD4-18EDD427E9CD}"/>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6F972802-D364-21A4-208F-7C0C074F3426}"/>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33E77AC4-8F98-ED23-049B-5A8EFE741B65}"/>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38559520-2CEB-5982-93F7-493B24C8B7B9}"/>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E1B172DB-DD09-5210-3B2B-FF6100CF2427}"/>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6992684C-47B9-2376-856A-588104171E9C}"/>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7E1CBA0B-8CC6-AFB9-B4D9-EBF7231EA93E}"/>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F8A73E39-5E9D-FAA5-5C3C-D19468E4B797}"/>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9E9E3294-F663-F3F5-85E2-28161054E15D}"/>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7ED91CD1-7E66-21AF-1022-E8AC14D8CAE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556BEA1E-CA45-69D3-6D35-6CCC0E9292DD}"/>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C15B16F1-93ED-007A-8A36-490DDE1B13B9}"/>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40936F51-BAA0-2908-B36B-3619F8B893F0}"/>
              </a:ext>
            </a:extLst>
          </p:cNvPr>
          <p:cNvSpPr txBox="1"/>
          <p:nvPr/>
        </p:nvSpPr>
        <p:spPr>
          <a:xfrm>
            <a:off x="4338460" y="2108907"/>
            <a:ext cx="7378619" cy="4117807"/>
          </a:xfrm>
          <a:prstGeom prst="rect">
            <a:avLst/>
          </a:prstGeom>
          <a:noFill/>
          <a:ln>
            <a:noFill/>
          </a:ln>
        </p:spPr>
        <p:txBody>
          <a:bodyPr spcFirstLastPara="1" wrap="square" lIns="91425" tIns="91425" rIns="91425" bIns="91425" anchor="t" anchorCtr="0">
            <a:noAutofit/>
          </a:bodyPr>
          <a:lstStyle/>
          <a:p>
            <a:pPr>
              <a:lnSpc>
                <a:spcPct val="150000"/>
              </a:lnSpc>
              <a:defRPr/>
            </a:pPr>
            <a:r>
              <a:rPr lang="en-GB" dirty="0">
                <a:solidFill>
                  <a:srgbClr val="000000"/>
                </a:solidFill>
                <a:latin typeface="Montserrat" panose="00000500000000000000" pitchFamily="2" charset="0"/>
              </a:rPr>
              <a:t>Towards the end of the story, the author says “</a:t>
            </a:r>
            <a:r>
              <a:rPr lang="en-GB" i="1" dirty="0">
                <a:solidFill>
                  <a:srgbClr val="000000"/>
                </a:solidFill>
                <a:latin typeface="Montserrat" panose="00000500000000000000" pitchFamily="2" charset="0"/>
              </a:rPr>
              <a:t>All of us are different. Everybody. Everywhere</a:t>
            </a:r>
            <a:r>
              <a:rPr lang="en-GB" dirty="0">
                <a:solidFill>
                  <a:srgbClr val="000000"/>
                </a:solidFill>
                <a:latin typeface="Montserrat" panose="00000500000000000000" pitchFamily="2" charset="0"/>
              </a:rPr>
              <a:t>.” What do you think this means? </a:t>
            </a:r>
          </a:p>
          <a:p>
            <a:pPr>
              <a:lnSpc>
                <a:spcPct val="150000"/>
              </a:lnSpc>
              <a:defRPr/>
            </a:pPr>
            <a:endParaRPr lang="en-GB" dirty="0">
              <a:solidFill>
                <a:srgbClr val="000000"/>
              </a:solidFill>
              <a:latin typeface="Montserrat" panose="00000500000000000000" pitchFamily="2" charset="0"/>
            </a:endParaRPr>
          </a:p>
          <a:p>
            <a:pPr>
              <a:lnSpc>
                <a:spcPct val="150000"/>
              </a:lnSpc>
              <a:defRPr/>
            </a:pPr>
            <a:r>
              <a:rPr lang="en-GB" dirty="0">
                <a:solidFill>
                  <a:srgbClr val="000000"/>
                </a:solidFill>
                <a:latin typeface="Montserrat" panose="00000500000000000000" pitchFamily="2" charset="0"/>
              </a:rPr>
              <a:t>There are 28 different ways to be supported in the book! </a:t>
            </a:r>
          </a:p>
          <a:p>
            <a:pPr>
              <a:lnSpc>
                <a:spcPct val="150000"/>
              </a:lnSpc>
              <a:defRPr/>
            </a:pPr>
            <a:r>
              <a:rPr lang="en-GB" dirty="0">
                <a:solidFill>
                  <a:srgbClr val="000000"/>
                </a:solidFill>
                <a:latin typeface="Montserrat" panose="00000500000000000000" pitchFamily="2" charset="0"/>
              </a:rPr>
              <a:t>Which of the ways to be supported were your favourite? Why?</a:t>
            </a:r>
          </a:p>
          <a:p>
            <a:pPr>
              <a:lnSpc>
                <a:spcPct val="150000"/>
              </a:lnSpc>
              <a:defRPr/>
            </a:pPr>
            <a:r>
              <a:rPr lang="en-GB" dirty="0">
                <a:solidFill>
                  <a:srgbClr val="000000"/>
                </a:solidFill>
                <a:latin typeface="Montserrat" panose="00000500000000000000" pitchFamily="2" charset="0"/>
              </a:rPr>
              <a:t> </a:t>
            </a:r>
          </a:p>
          <a:p>
            <a:pPr>
              <a:lnSpc>
                <a:spcPct val="150000"/>
              </a:lnSpc>
              <a:defRPr/>
            </a:pPr>
            <a:r>
              <a:rPr lang="en-GB" dirty="0">
                <a:solidFill>
                  <a:srgbClr val="000000"/>
                </a:solidFill>
                <a:latin typeface="Montserrat" panose="00000500000000000000" pitchFamily="2" charset="0"/>
              </a:rPr>
              <a:t>Were there any ideas that you wouldn’t like if you were feeling sad? </a:t>
            </a:r>
          </a:p>
          <a:p>
            <a:pPr>
              <a:lnSpc>
                <a:spcPct val="150000"/>
              </a:lnSpc>
              <a:defRPr/>
            </a:pPr>
            <a:endParaRPr lang="en-GB" sz="2000" dirty="0">
              <a:solidFill>
                <a:prstClr val="black"/>
              </a:solidFill>
              <a:latin typeface="Montserrat"/>
            </a:endParaRPr>
          </a:p>
        </p:txBody>
      </p:sp>
      <p:sp>
        <p:nvSpPr>
          <p:cNvPr id="8" name="TextBox 7">
            <a:extLst>
              <a:ext uri="{FF2B5EF4-FFF2-40B4-BE49-F238E27FC236}">
                <a16:creationId xmlns:a16="http://schemas.microsoft.com/office/drawing/2014/main" id="{B0430F11-EC0D-BFAC-50D3-3B7DA06D6338}"/>
              </a:ext>
            </a:extLst>
          </p:cNvPr>
          <p:cNvSpPr txBox="1"/>
          <p:nvPr/>
        </p:nvSpPr>
        <p:spPr>
          <a:xfrm>
            <a:off x="4088535" y="602782"/>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95FE1782-9616-062A-85BC-B0F7E7C6D831}"/>
              </a:ext>
            </a:extLst>
          </p:cNvPr>
          <p:cNvPicPr preferRelativeResize="0"/>
          <p:nvPr/>
        </p:nvPicPr>
        <p:blipFill>
          <a:blip r:embed="rId16">
            <a:alphaModFix/>
          </a:blip>
          <a:stretch>
            <a:fillRect/>
          </a:stretch>
        </p:blipFill>
        <p:spPr>
          <a:xfrm>
            <a:off x="4183371" y="130400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385DF06C-E2B0-A320-407E-5FE27FD60F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5500" y="479143"/>
            <a:ext cx="2578395" cy="1822811"/>
          </a:xfrm>
          <a:prstGeom prst="rect">
            <a:avLst/>
          </a:prstGeom>
        </p:spPr>
      </p:pic>
    </p:spTree>
    <p:extLst>
      <p:ext uri="{BB962C8B-B14F-4D97-AF65-F5344CB8AC3E}">
        <p14:creationId xmlns:p14="http://schemas.microsoft.com/office/powerpoint/2010/main" val="1422978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752136"/>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215079" y="1614677"/>
            <a:ext cx="7073022" cy="2802427"/>
          </a:xfrm>
          <a:prstGeom prst="rect">
            <a:avLst/>
          </a:prstGeom>
          <a:noFill/>
          <a:ln>
            <a:noFill/>
          </a:ln>
        </p:spPr>
        <p:txBody>
          <a:bodyPr spcFirstLastPara="1" wrap="square" lIns="91425" tIns="91425" rIns="91425" bIns="91425" anchor="t" anchorCtr="0">
            <a:noAutofit/>
          </a:bodyPr>
          <a:lstStyle/>
          <a:p>
            <a:pPr lvl="0">
              <a:lnSpc>
                <a:spcPct val="150000"/>
              </a:lnSpc>
              <a:spcAft>
                <a:spcPts val="800"/>
              </a:spcAft>
            </a:pPr>
            <a:r>
              <a:rPr lang="en-GB" sz="2500" dirty="0">
                <a:solidFill>
                  <a:schemeClr val="dk1"/>
                </a:solidFill>
                <a:latin typeface="Montserrat" panose="00000500000000000000" pitchFamily="2" charset="0"/>
                <a:ea typeface="Montserrat Medium"/>
                <a:cs typeface="Montserrat Medium"/>
                <a:sym typeface="Montserrat Medium"/>
              </a:rPr>
              <a:t>How do you know when you need support from a friend or family member?</a:t>
            </a:r>
          </a:p>
          <a:p>
            <a:pPr lvl="0">
              <a:lnSpc>
                <a:spcPct val="150000"/>
              </a:lnSpc>
              <a:spcAft>
                <a:spcPts val="800"/>
              </a:spcAft>
            </a:pPr>
            <a:r>
              <a:rPr lang="en-GB" sz="2500" dirty="0">
                <a:solidFill>
                  <a:schemeClr val="dk1"/>
                </a:solidFill>
                <a:latin typeface="Montserrat" panose="00000500000000000000" pitchFamily="2" charset="0"/>
                <a:ea typeface="Montserrat Medium"/>
                <a:cs typeface="Montserrat Medium"/>
                <a:sym typeface="Montserrat Medium"/>
              </a:rPr>
              <a:t>Who supports you during difficult times?</a:t>
            </a:r>
          </a:p>
        </p:txBody>
      </p:sp>
      <p:sp>
        <p:nvSpPr>
          <p:cNvPr id="8" name="TextBox 7">
            <a:extLst>
              <a:ext uri="{FF2B5EF4-FFF2-40B4-BE49-F238E27FC236}">
                <a16:creationId xmlns:a16="http://schemas.microsoft.com/office/drawing/2014/main" id="{58B9AB1F-B753-A912-4424-AA7ABC7BCD2D}"/>
              </a:ext>
            </a:extLst>
          </p:cNvPr>
          <p:cNvSpPr txBox="1"/>
          <p:nvPr/>
        </p:nvSpPr>
        <p:spPr>
          <a:xfrm>
            <a:off x="4215079" y="544776"/>
            <a:ext cx="3770584"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Class Discussion</a:t>
            </a:r>
            <a:endParaRPr lang="en-GB" sz="3600" b="1">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sp>
        <p:nvSpPr>
          <p:cNvPr id="55" name="Freeform 55"/>
          <p:cNvSpPr/>
          <p:nvPr/>
        </p:nvSpPr>
        <p:spPr>
          <a:xfrm>
            <a:off x="8727481" y="3655031"/>
            <a:ext cx="2560620" cy="2802427"/>
          </a:xfrm>
          <a:custGeom>
            <a:avLst/>
            <a:gdLst/>
            <a:ahLst/>
            <a:cxnLst/>
            <a:rect l="l" t="t" r="r" b="b"/>
            <a:pathLst>
              <a:path w="3060160" h="3400178">
                <a:moveTo>
                  <a:pt x="0" y="0"/>
                </a:moveTo>
                <a:lnTo>
                  <a:pt x="3060160" y="0"/>
                </a:lnTo>
                <a:lnTo>
                  <a:pt x="3060160" y="3400178"/>
                </a:lnTo>
                <a:lnTo>
                  <a:pt x="0" y="3400178"/>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299315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A61796AE0F5A4E96395FA65072392B" ma:contentTypeVersion="13" ma:contentTypeDescription="Create a new document." ma:contentTypeScope="" ma:versionID="a752358cfc01a36bc84f4d0535dc2581">
  <xsd:schema xmlns:xsd="http://www.w3.org/2001/XMLSchema" xmlns:xs="http://www.w3.org/2001/XMLSchema" xmlns:p="http://schemas.microsoft.com/office/2006/metadata/properties" xmlns:ns2="28259c69-39cb-44a7-9f04-2775eb4563de" xmlns:ns3="b31a91d1-0192-41ba-b554-362273cb85ab" targetNamespace="http://schemas.microsoft.com/office/2006/metadata/properties" ma:root="true" ma:fieldsID="f7628aedbcee6ba7687f36ed62015fb9" ns2:_="" ns3:_="">
    <xsd:import namespace="28259c69-39cb-44a7-9f04-2775eb4563de"/>
    <xsd:import namespace="b31a91d1-0192-41ba-b554-362273cb85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59c69-39cb-44a7-9f04-2775eb4563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8177053-68b3-49ba-830b-641013b218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1a91d1-0192-41ba-b554-362273cb85a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5c5fc4e-5e3e-44b4-8344-b79db9234d45}" ma:internalName="TaxCatchAll" ma:showField="CatchAllData" ma:web="b31a91d1-0192-41ba-b554-362273cb85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31a91d1-0192-41ba-b554-362273cb85ab" xsi:nil="true"/>
    <lcf76f155ced4ddcb4097134ff3c332f xmlns="28259c69-39cb-44a7-9f04-2775eb4563de">
      <Terms xmlns="http://schemas.microsoft.com/office/infopath/2007/PartnerControls"/>
    </lcf76f155ced4ddcb4097134ff3c332f>
    <MediaLengthInSeconds xmlns="28259c69-39cb-44a7-9f04-2775eb4563de" xsi:nil="true"/>
  </documentManagement>
</p:properties>
</file>

<file path=customXml/itemProps1.xml><?xml version="1.0" encoding="utf-8"?>
<ds:datastoreItem xmlns:ds="http://schemas.openxmlformats.org/officeDocument/2006/customXml" ds:itemID="{00C55E9E-33C1-44B6-A03A-11318584FE1B}">
  <ds:schemaRefs>
    <ds:schemaRef ds:uri="http://schemas.microsoft.com/sharepoint/v3/contenttype/forms"/>
  </ds:schemaRefs>
</ds:datastoreItem>
</file>

<file path=customXml/itemProps2.xml><?xml version="1.0" encoding="utf-8"?>
<ds:datastoreItem xmlns:ds="http://schemas.openxmlformats.org/officeDocument/2006/customXml" ds:itemID="{DF41FBEB-1C3B-4AC4-95C4-C874B6025BB9}">
  <ds:schemaRefs>
    <ds:schemaRef ds:uri="28259c69-39cb-44a7-9f04-2775eb4563de"/>
    <ds:schemaRef ds:uri="b31a91d1-0192-41ba-b554-362273cb85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933F9D-562A-4937-B6A3-60A243B76341}">
  <ds:schemaRefs>
    <ds:schemaRef ds:uri="28259c69-39cb-44a7-9f04-2775eb4563de"/>
    <ds:schemaRef ds:uri="b31a91d1-0192-41ba-b554-362273cb85a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3844</Words>
  <Application>Microsoft Office PowerPoint</Application>
  <PresentationFormat>Widescreen</PresentationFormat>
  <Paragraphs>321</Paragraphs>
  <Slides>37</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29LT Zawi</vt:lpstr>
      <vt:lpstr>Aptos</vt:lpstr>
      <vt:lpstr>Aptos Display</vt:lpstr>
      <vt:lpstr>Arial</vt:lpstr>
      <vt:lpstr>Montserrat</vt:lpstr>
      <vt:lpstr>Neue Machina Ultra-Bold</vt:lpstr>
      <vt:lpstr>Playfair Display</vt:lpstr>
      <vt:lpstr>Sackers Gothic Medium</vt:lpstr>
      <vt:lpstr>Samaritan Bold Italics</vt:lpstr>
      <vt:lpstr>Samaritan Italics</vt:lpstr>
      <vt:lpstr>TAN St. Canard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McCrudden</dc:creator>
  <cp:lastModifiedBy>Fiona McCrudden</cp:lastModifiedBy>
  <cp:revision>1</cp:revision>
  <dcterms:created xsi:type="dcterms:W3CDTF">2024-05-16T12:38:53Z</dcterms:created>
  <dcterms:modified xsi:type="dcterms:W3CDTF">2025-10-14T15:16:34Z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0x0101006BA61796AE0F5A4E96395FA65072392B</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