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8"/>
  </p:notesMasterIdLst>
  <p:sldIdLst>
    <p:sldId id="256" r:id="rId5"/>
    <p:sldId id="455" r:id="rId6"/>
    <p:sldId id="419" r:id="rId7"/>
    <p:sldId id="282" r:id="rId8"/>
    <p:sldId id="421" r:id="rId9"/>
    <p:sldId id="283" r:id="rId10"/>
    <p:sldId id="284" r:id="rId11"/>
    <p:sldId id="525" r:id="rId12"/>
    <p:sldId id="526" r:id="rId13"/>
    <p:sldId id="287" r:id="rId14"/>
    <p:sldId id="288" r:id="rId15"/>
    <p:sldId id="289" r:id="rId16"/>
    <p:sldId id="527"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Introduction" id="{733B8B5A-E77C-44CA-B3DC-F9181D47FA24}">
          <p14:sldIdLst>
            <p14:sldId id="256"/>
          </p14:sldIdLst>
        </p14:section>
        <p14:section name="Lesson 1" id="{A433BF49-AB0F-4245-A4C9-1CFBE152D450}">
          <p14:sldIdLst>
            <p14:sldId id="455"/>
            <p14:sldId id="419"/>
            <p14:sldId id="282"/>
            <p14:sldId id="421"/>
            <p14:sldId id="283"/>
            <p14:sldId id="284"/>
            <p14:sldId id="525"/>
            <p14:sldId id="526"/>
            <p14:sldId id="287"/>
            <p14:sldId id="288"/>
            <p14:sldId id="289"/>
            <p14:sldId id="527"/>
          </p14:sldIdLst>
        </p14:section>
      </p14:section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4984A88F-7B91-F71A-1668-DFEFC4662EEA}" name="Laura" initials="L" userId="S::Laura@story-project.co.uk::1ecbebb2-5528-4d4b-a108-f1ab84e94086"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13E53"/>
    <a:srgbClr val="EE9A2B"/>
    <a:srgbClr val="3380A3"/>
    <a:srgbClr val="FEF8F0"/>
    <a:srgbClr val="598E92"/>
    <a:srgbClr val="FAB33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51687FF-CD63-43B0-AF88-3C385BCE5F87}" v="861" dt="2026-01-20T16:10:19.33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iona McCrudden" userId="5fd9b084-9961-4921-ab0f-457ac49028c4" providerId="ADAL" clId="{E3FEBD50-4001-4717-A24B-96913DDB9132}"/>
    <pc:docChg chg="undo custSel addSld delSld modSld delSection modSection">
      <pc:chgData name="Fiona McCrudden" userId="5fd9b084-9961-4921-ab0f-457ac49028c4" providerId="ADAL" clId="{E3FEBD50-4001-4717-A24B-96913DDB9132}" dt="2026-01-20T16:10:19.334" v="7217" actId="1076"/>
      <pc:docMkLst>
        <pc:docMk/>
      </pc:docMkLst>
      <pc:sldChg chg="addSp delSp modSp mod">
        <pc:chgData name="Fiona McCrudden" userId="5fd9b084-9961-4921-ab0f-457ac49028c4" providerId="ADAL" clId="{E3FEBD50-4001-4717-A24B-96913DDB9132}" dt="2026-01-20T16:10:19.334" v="7217" actId="1076"/>
        <pc:sldMkLst>
          <pc:docMk/>
          <pc:sldMk cId="48654129" sldId="256"/>
        </pc:sldMkLst>
        <pc:spChg chg="del">
          <ac:chgData name="Fiona McCrudden" userId="5fd9b084-9961-4921-ab0f-457ac49028c4" providerId="ADAL" clId="{E3FEBD50-4001-4717-A24B-96913DDB9132}" dt="2026-01-20T13:43:15.264" v="1070" actId="478"/>
          <ac:spMkLst>
            <pc:docMk/>
            <pc:sldMk cId="48654129" sldId="256"/>
            <ac:spMk id="3" creationId="{109C2822-1DF0-E6DF-FAED-EE6282BC7CE2}"/>
          </ac:spMkLst>
        </pc:spChg>
        <pc:spChg chg="add mod">
          <ac:chgData name="Fiona McCrudden" userId="5fd9b084-9961-4921-ab0f-457ac49028c4" providerId="ADAL" clId="{E3FEBD50-4001-4717-A24B-96913DDB9132}" dt="2026-01-20T16:10:16.993" v="7216" actId="14100"/>
          <ac:spMkLst>
            <pc:docMk/>
            <pc:sldMk cId="48654129" sldId="256"/>
            <ac:spMk id="11" creationId="{3296EBC1-A326-4F71-88C8-E34CBA165E00}"/>
          </ac:spMkLst>
        </pc:spChg>
        <pc:spChg chg="mod">
          <ac:chgData name="Fiona McCrudden" userId="5fd9b084-9961-4921-ab0f-457ac49028c4" providerId="ADAL" clId="{E3FEBD50-4001-4717-A24B-96913DDB9132}" dt="2026-01-20T13:43:07.305" v="1069" actId="1076"/>
          <ac:spMkLst>
            <pc:docMk/>
            <pc:sldMk cId="48654129" sldId="256"/>
            <ac:spMk id="12" creationId="{3F3CC3F2-6D61-1E88-251F-847518765DA7}"/>
          </ac:spMkLst>
        </pc:spChg>
        <pc:picChg chg="del">
          <ac:chgData name="Fiona McCrudden" userId="5fd9b084-9961-4921-ab0f-457ac49028c4" providerId="ADAL" clId="{E3FEBD50-4001-4717-A24B-96913DDB9132}" dt="2026-01-19T16:04:02.397" v="9" actId="478"/>
          <ac:picMkLst>
            <pc:docMk/>
            <pc:sldMk cId="48654129" sldId="256"/>
            <ac:picMk id="2" creationId="{5AD8C07B-BB62-F685-AFB1-A05493C89860}"/>
          </ac:picMkLst>
        </pc:picChg>
        <pc:picChg chg="add mod">
          <ac:chgData name="Fiona McCrudden" userId="5fd9b084-9961-4921-ab0f-457ac49028c4" providerId="ADAL" clId="{E3FEBD50-4001-4717-A24B-96913DDB9132}" dt="2026-01-20T16:10:19.334" v="7217" actId="1076"/>
          <ac:picMkLst>
            <pc:docMk/>
            <pc:sldMk cId="48654129" sldId="256"/>
            <ac:picMk id="2" creationId="{DE687DB7-B110-F217-CCDF-3EE836481273}"/>
          </ac:picMkLst>
        </pc:picChg>
        <pc:picChg chg="add del mod">
          <ac:chgData name="Fiona McCrudden" userId="5fd9b084-9961-4921-ab0f-457ac49028c4" providerId="ADAL" clId="{E3FEBD50-4001-4717-A24B-96913DDB9132}" dt="2026-01-19T16:03:24.354" v="1" actId="478"/>
          <ac:picMkLst>
            <pc:docMk/>
            <pc:sldMk cId="48654129" sldId="256"/>
            <ac:picMk id="4" creationId="{C5B4FF0E-1760-A957-0F85-048A7DA0180D}"/>
          </ac:picMkLst>
        </pc:picChg>
        <pc:picChg chg="mod">
          <ac:chgData name="Fiona McCrudden" userId="5fd9b084-9961-4921-ab0f-457ac49028c4" providerId="ADAL" clId="{E3FEBD50-4001-4717-A24B-96913DDB9132}" dt="2026-01-20T13:43:07.305" v="1069" actId="1076"/>
          <ac:picMkLst>
            <pc:docMk/>
            <pc:sldMk cId="48654129" sldId="256"/>
            <ac:picMk id="5" creationId="{2D14A226-B77F-8FF1-2232-EE836C8D9C47}"/>
          </ac:picMkLst>
        </pc:picChg>
        <pc:picChg chg="del">
          <ac:chgData name="Fiona McCrudden" userId="5fd9b084-9961-4921-ab0f-457ac49028c4" providerId="ADAL" clId="{E3FEBD50-4001-4717-A24B-96913DDB9132}" dt="2026-01-19T16:04:00.381" v="8" actId="478"/>
          <ac:picMkLst>
            <pc:docMk/>
            <pc:sldMk cId="48654129" sldId="256"/>
            <ac:picMk id="6" creationId="{225C9C75-D1D5-21F8-5780-6FECBA2ECA51}"/>
          </ac:picMkLst>
        </pc:picChg>
        <pc:picChg chg="add del mod">
          <ac:chgData name="Fiona McCrudden" userId="5fd9b084-9961-4921-ab0f-457ac49028c4" providerId="ADAL" clId="{E3FEBD50-4001-4717-A24B-96913DDB9132}" dt="2026-01-20T13:41:58.849" v="993" actId="478"/>
          <ac:picMkLst>
            <pc:docMk/>
            <pc:sldMk cId="48654129" sldId="256"/>
            <ac:picMk id="8" creationId="{03325309-FB4C-0AE5-6306-33EDA6F7D6B3}"/>
          </ac:picMkLst>
        </pc:picChg>
      </pc:sldChg>
      <pc:sldChg chg="del">
        <pc:chgData name="Fiona McCrudden" userId="5fd9b084-9961-4921-ab0f-457ac49028c4" providerId="ADAL" clId="{E3FEBD50-4001-4717-A24B-96913DDB9132}" dt="2026-01-20T13:43:16.857" v="1071" actId="47"/>
        <pc:sldMkLst>
          <pc:docMk/>
          <pc:sldMk cId="2626862858" sldId="277"/>
        </pc:sldMkLst>
      </pc:sldChg>
      <pc:sldChg chg="delSp del mod">
        <pc:chgData name="Fiona McCrudden" userId="5fd9b084-9961-4921-ab0f-457ac49028c4" providerId="ADAL" clId="{E3FEBD50-4001-4717-A24B-96913DDB9132}" dt="2026-01-19T16:04:56.643" v="72" actId="2696"/>
        <pc:sldMkLst>
          <pc:docMk/>
          <pc:sldMk cId="845388045" sldId="281"/>
        </pc:sldMkLst>
        <pc:spChg chg="del">
          <ac:chgData name="Fiona McCrudden" userId="5fd9b084-9961-4921-ab0f-457ac49028c4" providerId="ADAL" clId="{E3FEBD50-4001-4717-A24B-96913DDB9132}" dt="2026-01-19T16:04:48.462" v="70" actId="478"/>
          <ac:spMkLst>
            <pc:docMk/>
            <pc:sldMk cId="845388045" sldId="281"/>
            <ac:spMk id="3" creationId="{EE6C2BCB-E6E1-3FD1-2CB9-D2ADB8EB7363}"/>
          </ac:spMkLst>
        </pc:spChg>
        <pc:spChg chg="del">
          <ac:chgData name="Fiona McCrudden" userId="5fd9b084-9961-4921-ab0f-457ac49028c4" providerId="ADAL" clId="{E3FEBD50-4001-4717-A24B-96913DDB9132}" dt="2026-01-19T16:04:50.544" v="71" actId="478"/>
          <ac:spMkLst>
            <pc:docMk/>
            <pc:sldMk cId="845388045" sldId="281"/>
            <ac:spMk id="6" creationId="{4363A546-C49A-FF4C-7866-F457D77B76C7}"/>
          </ac:spMkLst>
        </pc:spChg>
      </pc:sldChg>
      <pc:sldChg chg="addSp modSp mod modNotesTx">
        <pc:chgData name="Fiona McCrudden" userId="5fd9b084-9961-4921-ab0f-457ac49028c4" providerId="ADAL" clId="{E3FEBD50-4001-4717-A24B-96913DDB9132}" dt="2026-01-20T16:09:44.484" v="7158" actId="20577"/>
        <pc:sldMkLst>
          <pc:docMk/>
          <pc:sldMk cId="40204482" sldId="282"/>
        </pc:sldMkLst>
        <pc:spChg chg="mod">
          <ac:chgData name="Fiona McCrudden" userId="5fd9b084-9961-4921-ab0f-457ac49028c4" providerId="ADAL" clId="{E3FEBD50-4001-4717-A24B-96913DDB9132}" dt="2026-01-20T13:44:28.782" v="1161" actId="14100"/>
          <ac:spMkLst>
            <pc:docMk/>
            <pc:sldMk cId="40204482" sldId="282"/>
            <ac:spMk id="5" creationId="{5BAF6253-F264-24D0-A4F9-AE9AA17A0D97}"/>
          </ac:spMkLst>
        </pc:spChg>
        <pc:spChg chg="add mod">
          <ac:chgData name="Fiona McCrudden" userId="5fd9b084-9961-4921-ab0f-457ac49028c4" providerId="ADAL" clId="{E3FEBD50-4001-4717-A24B-96913DDB9132}" dt="2026-01-20T16:03:36.401" v="6395" actId="14100"/>
          <ac:spMkLst>
            <pc:docMk/>
            <pc:sldMk cId="40204482" sldId="282"/>
            <ac:spMk id="8" creationId="{00000000-0000-0000-0000-000000000000}"/>
          </ac:spMkLst>
        </pc:spChg>
        <pc:spChg chg="mod">
          <ac:chgData name="Fiona McCrudden" userId="5fd9b084-9961-4921-ab0f-457ac49028c4" providerId="ADAL" clId="{E3FEBD50-4001-4717-A24B-96913DDB9132}" dt="2026-01-20T16:09:44.484" v="7158" actId="20577"/>
          <ac:spMkLst>
            <pc:docMk/>
            <pc:sldMk cId="40204482" sldId="282"/>
            <ac:spMk id="12" creationId="{E9F75631-33D1-12AA-B150-0E1A6937DDAC}"/>
          </ac:spMkLst>
        </pc:spChg>
        <pc:spChg chg="mod">
          <ac:chgData name="Fiona McCrudden" userId="5fd9b084-9961-4921-ab0f-457ac49028c4" providerId="ADAL" clId="{E3FEBD50-4001-4717-A24B-96913DDB9132}" dt="2026-01-20T13:44:32.565" v="1162" actId="1076"/>
          <ac:spMkLst>
            <pc:docMk/>
            <pc:sldMk cId="40204482" sldId="282"/>
            <ac:spMk id="15" creationId="{9668C335-D958-351C-EC2E-D5487C6B9736}"/>
          </ac:spMkLst>
        </pc:spChg>
        <pc:picChg chg="mod">
          <ac:chgData name="Fiona McCrudden" userId="5fd9b084-9961-4921-ab0f-457ac49028c4" providerId="ADAL" clId="{E3FEBD50-4001-4717-A24B-96913DDB9132}" dt="2026-01-20T13:44:32.565" v="1162" actId="1076"/>
          <ac:picMkLst>
            <pc:docMk/>
            <pc:sldMk cId="40204482" sldId="282"/>
            <ac:picMk id="18" creationId="{1E03A795-3EF8-69D3-B267-000090C65329}"/>
          </ac:picMkLst>
        </pc:picChg>
      </pc:sldChg>
      <pc:sldChg chg="modSp mod modNotesTx">
        <pc:chgData name="Fiona McCrudden" userId="5fd9b084-9961-4921-ab0f-457ac49028c4" providerId="ADAL" clId="{E3FEBD50-4001-4717-A24B-96913DDB9132}" dt="2026-01-20T13:47:11.892" v="1210" actId="12"/>
        <pc:sldMkLst>
          <pc:docMk/>
          <pc:sldMk cId="3424430435" sldId="283"/>
        </pc:sldMkLst>
        <pc:spChg chg="mod">
          <ac:chgData name="Fiona McCrudden" userId="5fd9b084-9961-4921-ab0f-457ac49028c4" providerId="ADAL" clId="{E3FEBD50-4001-4717-A24B-96913DDB9132}" dt="2026-01-19T16:08:08.914" v="270" actId="20577"/>
          <ac:spMkLst>
            <pc:docMk/>
            <pc:sldMk cId="3424430435" sldId="283"/>
            <ac:spMk id="5" creationId="{A20669DC-6284-B0B7-FE2F-7580B1FE62FE}"/>
          </ac:spMkLst>
        </pc:spChg>
      </pc:sldChg>
      <pc:sldChg chg="addSp delSp modSp mod modNotesTx">
        <pc:chgData name="Fiona McCrudden" userId="5fd9b084-9961-4921-ab0f-457ac49028c4" providerId="ADAL" clId="{E3FEBD50-4001-4717-A24B-96913DDB9132}" dt="2026-01-20T16:09:32.785" v="7151" actId="1076"/>
        <pc:sldMkLst>
          <pc:docMk/>
          <pc:sldMk cId="364621734" sldId="284"/>
        </pc:sldMkLst>
        <pc:spChg chg="del">
          <ac:chgData name="Fiona McCrudden" userId="5fd9b084-9961-4921-ab0f-457ac49028c4" providerId="ADAL" clId="{E3FEBD50-4001-4717-A24B-96913DDB9132}" dt="2026-01-19T16:09:13.274" v="279" actId="478"/>
          <ac:spMkLst>
            <pc:docMk/>
            <pc:sldMk cId="364621734" sldId="284"/>
            <ac:spMk id="12" creationId="{82A7E93B-A767-714F-FDF7-E50185E617D5}"/>
          </ac:spMkLst>
        </pc:spChg>
        <pc:spChg chg="mod">
          <ac:chgData name="Fiona McCrudden" userId="5fd9b084-9961-4921-ab0f-457ac49028c4" providerId="ADAL" clId="{E3FEBD50-4001-4717-A24B-96913DDB9132}" dt="2026-01-20T16:09:30.260" v="7150" actId="1076"/>
          <ac:spMkLst>
            <pc:docMk/>
            <pc:sldMk cId="364621734" sldId="284"/>
            <ac:spMk id="18" creationId="{594972DA-5CE2-0F5E-4BBE-9C96485CCAD6}"/>
          </ac:spMkLst>
        </pc:spChg>
        <pc:spChg chg="mod">
          <ac:chgData name="Fiona McCrudden" userId="5fd9b084-9961-4921-ab0f-457ac49028c4" providerId="ADAL" clId="{E3FEBD50-4001-4717-A24B-96913DDB9132}" dt="2026-01-20T16:09:32.785" v="7151" actId="1076"/>
          <ac:spMkLst>
            <pc:docMk/>
            <pc:sldMk cId="364621734" sldId="284"/>
            <ac:spMk id="43" creationId="{F985044D-37B4-F380-DB13-0B4CC88E16C3}"/>
          </ac:spMkLst>
        </pc:spChg>
        <pc:spChg chg="del">
          <ac:chgData name="Fiona McCrudden" userId="5fd9b084-9961-4921-ab0f-457ac49028c4" providerId="ADAL" clId="{E3FEBD50-4001-4717-A24B-96913DDB9132}" dt="2026-01-19T16:09:14.259" v="280" actId="478"/>
          <ac:spMkLst>
            <pc:docMk/>
            <pc:sldMk cId="364621734" sldId="284"/>
            <ac:spMk id="49" creationId="{99E9D9DB-1B89-2CE5-C9B6-DB60C28DEA8C}"/>
          </ac:spMkLst>
        </pc:spChg>
        <pc:picChg chg="add del mod">
          <ac:chgData name="Fiona McCrudden" userId="5fd9b084-9961-4921-ab0f-457ac49028c4" providerId="ADAL" clId="{E3FEBD50-4001-4717-A24B-96913DDB9132}" dt="2026-01-19T16:09:12.343" v="278" actId="478"/>
          <ac:picMkLst>
            <pc:docMk/>
            <pc:sldMk cId="364621734" sldId="284"/>
            <ac:picMk id="5" creationId="{07C0F8FC-3C80-BB5C-372E-222F13065B4B}"/>
          </ac:picMkLst>
        </pc:picChg>
      </pc:sldChg>
      <pc:sldChg chg="modSp mod modNotesTx">
        <pc:chgData name="Fiona McCrudden" userId="5fd9b084-9961-4921-ab0f-457ac49028c4" providerId="ADAL" clId="{E3FEBD50-4001-4717-A24B-96913DDB9132}" dt="2026-01-20T16:07:15.711" v="7043" actId="20577"/>
        <pc:sldMkLst>
          <pc:docMk/>
          <pc:sldMk cId="2993158099" sldId="287"/>
        </pc:sldMkLst>
        <pc:spChg chg="mod">
          <ac:chgData name="Fiona McCrudden" userId="5fd9b084-9961-4921-ab0f-457ac49028c4" providerId="ADAL" clId="{E3FEBD50-4001-4717-A24B-96913DDB9132}" dt="2026-01-20T16:07:15.711" v="7043" actId="20577"/>
          <ac:spMkLst>
            <pc:docMk/>
            <pc:sldMk cId="2993158099" sldId="287"/>
            <ac:spMk id="43" creationId="{F985044D-37B4-F380-DB13-0B4CC88E16C3}"/>
          </ac:spMkLst>
        </pc:spChg>
      </pc:sldChg>
      <pc:sldChg chg="addSp modSp mod modNotesTx">
        <pc:chgData name="Fiona McCrudden" userId="5fd9b084-9961-4921-ab0f-457ac49028c4" providerId="ADAL" clId="{E3FEBD50-4001-4717-A24B-96913DDB9132}" dt="2026-01-20T16:08:22.732" v="7088" actId="20577"/>
        <pc:sldMkLst>
          <pc:docMk/>
          <pc:sldMk cId="2352813631" sldId="288"/>
        </pc:sldMkLst>
        <pc:spChg chg="add mod">
          <ac:chgData name="Fiona McCrudden" userId="5fd9b084-9961-4921-ab0f-457ac49028c4" providerId="ADAL" clId="{E3FEBD50-4001-4717-A24B-96913DDB9132}" dt="2026-01-20T16:07:50.514" v="7048" actId="14100"/>
          <ac:spMkLst>
            <pc:docMk/>
            <pc:sldMk cId="2352813631" sldId="288"/>
            <ac:spMk id="8" creationId="{00000000-0000-0000-0000-000000000000}"/>
          </ac:spMkLst>
        </pc:spChg>
        <pc:spChg chg="mod">
          <ac:chgData name="Fiona McCrudden" userId="5fd9b084-9961-4921-ab0f-457ac49028c4" providerId="ADAL" clId="{E3FEBD50-4001-4717-A24B-96913DDB9132}" dt="2026-01-20T14:12:45.147" v="5570" actId="14100"/>
          <ac:spMkLst>
            <pc:docMk/>
            <pc:sldMk cId="2352813631" sldId="288"/>
            <ac:spMk id="10" creationId="{EDC24F4D-0172-EBC0-05CC-28B2AA5086DE}"/>
          </ac:spMkLst>
        </pc:spChg>
        <pc:spChg chg="mod">
          <ac:chgData name="Fiona McCrudden" userId="5fd9b084-9961-4921-ab0f-457ac49028c4" providerId="ADAL" clId="{E3FEBD50-4001-4717-A24B-96913DDB9132}" dt="2026-01-20T16:07:57.744" v="7059" actId="20577"/>
          <ac:spMkLst>
            <pc:docMk/>
            <pc:sldMk cId="2352813631" sldId="288"/>
            <ac:spMk id="12" creationId="{75D179A0-11D1-133C-7AAC-ACDEB7B171F4}"/>
          </ac:spMkLst>
        </pc:spChg>
      </pc:sldChg>
      <pc:sldChg chg="addSp modSp mod modNotesTx">
        <pc:chgData name="Fiona McCrudden" userId="5fd9b084-9961-4921-ab0f-457ac49028c4" providerId="ADAL" clId="{E3FEBD50-4001-4717-A24B-96913DDB9132}" dt="2026-01-20T16:08:35.422" v="7104" actId="20577"/>
        <pc:sldMkLst>
          <pc:docMk/>
          <pc:sldMk cId="2891436020" sldId="289"/>
        </pc:sldMkLst>
        <pc:spChg chg="add mod">
          <ac:chgData name="Fiona McCrudden" userId="5fd9b084-9961-4921-ab0f-457ac49028c4" providerId="ADAL" clId="{E3FEBD50-4001-4717-A24B-96913DDB9132}" dt="2026-01-20T16:08:12.810" v="7062" actId="1076"/>
          <ac:spMkLst>
            <pc:docMk/>
            <pc:sldMk cId="2891436020" sldId="289"/>
            <ac:spMk id="5" creationId="{00000000-0000-0000-0000-000000000000}"/>
          </ac:spMkLst>
        </pc:spChg>
        <pc:spChg chg="mod">
          <ac:chgData name="Fiona McCrudden" userId="5fd9b084-9961-4921-ab0f-457ac49028c4" providerId="ADAL" clId="{E3FEBD50-4001-4717-A24B-96913DDB9132}" dt="2026-01-20T14:17:37.966" v="6283" actId="5793"/>
          <ac:spMkLst>
            <pc:docMk/>
            <pc:sldMk cId="2891436020" sldId="289"/>
            <ac:spMk id="9" creationId="{43CC2938-C217-B7E5-3842-3A7123CAD568}"/>
          </ac:spMkLst>
        </pc:spChg>
        <pc:spChg chg="mod">
          <ac:chgData name="Fiona McCrudden" userId="5fd9b084-9961-4921-ab0f-457ac49028c4" providerId="ADAL" clId="{E3FEBD50-4001-4717-A24B-96913DDB9132}" dt="2026-01-20T14:18:36.853" v="6390" actId="1076"/>
          <ac:spMkLst>
            <pc:docMk/>
            <pc:sldMk cId="2891436020" sldId="289"/>
            <ac:spMk id="16" creationId="{32F27C08-E21D-30B6-F159-64BAE1317F0F}"/>
          </ac:spMkLst>
        </pc:spChg>
      </pc:sldChg>
      <pc:sldChg chg="addSp modSp mod">
        <pc:chgData name="Fiona McCrudden" userId="5fd9b084-9961-4921-ab0f-457ac49028c4" providerId="ADAL" clId="{E3FEBD50-4001-4717-A24B-96913DDB9132}" dt="2026-01-19T16:06:50.163" v="146" actId="1076"/>
        <pc:sldMkLst>
          <pc:docMk/>
          <pc:sldMk cId="1812469480" sldId="419"/>
        </pc:sldMkLst>
        <pc:spChg chg="mod">
          <ac:chgData name="Fiona McCrudden" userId="5fd9b084-9961-4921-ab0f-457ac49028c4" providerId="ADAL" clId="{E3FEBD50-4001-4717-A24B-96913DDB9132}" dt="2026-01-19T16:06:38.994" v="141" actId="14100"/>
          <ac:spMkLst>
            <pc:docMk/>
            <pc:sldMk cId="1812469480" sldId="419"/>
            <ac:spMk id="10" creationId="{CA996614-7306-A892-CFB4-D1D6F755131A}"/>
          </ac:spMkLst>
        </pc:spChg>
        <pc:spChg chg="mod">
          <ac:chgData name="Fiona McCrudden" userId="5fd9b084-9961-4921-ab0f-457ac49028c4" providerId="ADAL" clId="{E3FEBD50-4001-4717-A24B-96913DDB9132}" dt="2026-01-19T16:05:32.408" v="137" actId="20577"/>
          <ac:spMkLst>
            <pc:docMk/>
            <pc:sldMk cId="1812469480" sldId="419"/>
            <ac:spMk id="13" creationId="{E67F8557-313A-4DD7-8BB3-D4371BBF4582}"/>
          </ac:spMkLst>
        </pc:spChg>
        <pc:picChg chg="add mod">
          <ac:chgData name="Fiona McCrudden" userId="5fd9b084-9961-4921-ab0f-457ac49028c4" providerId="ADAL" clId="{E3FEBD50-4001-4717-A24B-96913DDB9132}" dt="2026-01-19T16:06:50.163" v="146" actId="1076"/>
          <ac:picMkLst>
            <pc:docMk/>
            <pc:sldMk cId="1812469480" sldId="419"/>
            <ac:picMk id="9" creationId="{F469EEAF-6FFC-9660-CE91-90B7D33D3215}"/>
          </ac:picMkLst>
        </pc:picChg>
      </pc:sldChg>
      <pc:sldChg chg="modSp mod modNotesTx">
        <pc:chgData name="Fiona McCrudden" userId="5fd9b084-9961-4921-ab0f-457ac49028c4" providerId="ADAL" clId="{E3FEBD50-4001-4717-A24B-96913DDB9132}" dt="2026-01-20T13:46:53.644" v="1209" actId="20577"/>
        <pc:sldMkLst>
          <pc:docMk/>
          <pc:sldMk cId="1694044582" sldId="421"/>
        </pc:sldMkLst>
        <pc:spChg chg="mod">
          <ac:chgData name="Fiona McCrudden" userId="5fd9b084-9961-4921-ab0f-457ac49028c4" providerId="ADAL" clId="{E3FEBD50-4001-4717-A24B-96913DDB9132}" dt="2026-01-19T16:07:25.983" v="166" actId="20577"/>
          <ac:spMkLst>
            <pc:docMk/>
            <pc:sldMk cId="1694044582" sldId="421"/>
            <ac:spMk id="12" creationId="{E9F75631-33D1-12AA-B150-0E1A6937DDAC}"/>
          </ac:spMkLst>
        </pc:spChg>
      </pc:sldChg>
      <pc:sldChg chg="modNotesTx">
        <pc:chgData name="Fiona McCrudden" userId="5fd9b084-9961-4921-ab0f-457ac49028c4" providerId="ADAL" clId="{E3FEBD50-4001-4717-A24B-96913DDB9132}" dt="2026-01-20T16:10:05.611" v="7212" actId="20577"/>
        <pc:sldMkLst>
          <pc:docMk/>
          <pc:sldMk cId="4183761696" sldId="455"/>
        </pc:sldMkLst>
      </pc:sldChg>
      <pc:sldChg chg="del">
        <pc:chgData name="Fiona McCrudden" userId="5fd9b084-9961-4921-ab0f-457ac49028c4" providerId="ADAL" clId="{E3FEBD50-4001-4717-A24B-96913DDB9132}" dt="2026-01-20T13:43:19.925" v="1072" actId="47"/>
        <pc:sldMkLst>
          <pc:docMk/>
          <pc:sldMk cId="743827042" sldId="509"/>
        </pc:sldMkLst>
      </pc:sldChg>
      <pc:sldChg chg="del">
        <pc:chgData name="Fiona McCrudden" userId="5fd9b084-9961-4921-ab0f-457ac49028c4" providerId="ADAL" clId="{E3FEBD50-4001-4717-A24B-96913DDB9132}" dt="2026-01-19T16:05:05.376" v="73" actId="47"/>
        <pc:sldMkLst>
          <pc:docMk/>
          <pc:sldMk cId="515949461" sldId="510"/>
        </pc:sldMkLst>
      </pc:sldChg>
      <pc:sldChg chg="addSp modSp mod modNotesTx">
        <pc:chgData name="Fiona McCrudden" userId="5fd9b084-9961-4921-ab0f-457ac49028c4" providerId="ADAL" clId="{E3FEBD50-4001-4717-A24B-96913DDB9132}" dt="2026-01-20T16:06:38.061" v="6961" actId="20577"/>
        <pc:sldMkLst>
          <pc:docMk/>
          <pc:sldMk cId="1422978392" sldId="525"/>
        </pc:sldMkLst>
        <pc:spChg chg="add mod">
          <ac:chgData name="Fiona McCrudden" userId="5fd9b084-9961-4921-ab0f-457ac49028c4" providerId="ADAL" clId="{E3FEBD50-4001-4717-A24B-96913DDB9132}" dt="2026-01-20T16:06:21.624" v="6912" actId="1035"/>
          <ac:spMkLst>
            <pc:docMk/>
            <pc:sldMk cId="1422978392" sldId="525"/>
            <ac:spMk id="5" creationId="{1472A8FE-9836-AEBA-C3A9-73E2FC9887E0}"/>
          </ac:spMkLst>
        </pc:spChg>
        <pc:spChg chg="mod">
          <ac:chgData name="Fiona McCrudden" userId="5fd9b084-9961-4921-ab0f-457ac49028c4" providerId="ADAL" clId="{E3FEBD50-4001-4717-A24B-96913DDB9132}" dt="2026-01-19T16:19:03.411" v="334" actId="14100"/>
          <ac:spMkLst>
            <pc:docMk/>
            <pc:sldMk cId="1422978392" sldId="525"/>
            <ac:spMk id="43" creationId="{40936F51-BAA0-2908-B36B-3619F8B893F0}"/>
          </ac:spMkLst>
        </pc:spChg>
      </pc:sldChg>
      <pc:sldChg chg="modSp add mod modNotesTx">
        <pc:chgData name="Fiona McCrudden" userId="5fd9b084-9961-4921-ab0f-457ac49028c4" providerId="ADAL" clId="{E3FEBD50-4001-4717-A24B-96913DDB9132}" dt="2026-01-20T16:06:44.181" v="6964" actId="20577"/>
        <pc:sldMkLst>
          <pc:docMk/>
          <pc:sldMk cId="257459112" sldId="526"/>
        </pc:sldMkLst>
        <pc:spChg chg="mod">
          <ac:chgData name="Fiona McCrudden" userId="5fd9b084-9961-4921-ab0f-457ac49028c4" providerId="ADAL" clId="{E3FEBD50-4001-4717-A24B-96913DDB9132}" dt="2026-01-20T16:06:12.179" v="6888" actId="1076"/>
          <ac:spMkLst>
            <pc:docMk/>
            <pc:sldMk cId="257459112" sldId="526"/>
            <ac:spMk id="5" creationId="{47672CC3-7C80-E7EC-EEBE-E28874DA41FC}"/>
          </ac:spMkLst>
        </pc:spChg>
      </pc:sldChg>
      <pc:sldChg chg="addSp delSp modSp add mod modAnim modNotesTx">
        <pc:chgData name="Fiona McCrudden" userId="5fd9b084-9961-4921-ab0f-457ac49028c4" providerId="ADAL" clId="{E3FEBD50-4001-4717-A24B-96913DDB9132}" dt="2026-01-20T16:09:13.059" v="7148" actId="20577"/>
        <pc:sldMkLst>
          <pc:docMk/>
          <pc:sldMk cId="3979630109" sldId="527"/>
        </pc:sldMkLst>
        <pc:spChg chg="mod">
          <ac:chgData name="Fiona McCrudden" userId="5fd9b084-9961-4921-ab0f-457ac49028c4" providerId="ADAL" clId="{E3FEBD50-4001-4717-A24B-96913DDB9132}" dt="2026-01-19T16:27:44.064" v="992" actId="20577"/>
          <ac:spMkLst>
            <pc:docMk/>
            <pc:sldMk cId="3979630109" sldId="527"/>
            <ac:spMk id="9" creationId="{063CFD87-49BB-13BA-34D8-843A82757C41}"/>
          </ac:spMkLst>
        </pc:spChg>
        <pc:spChg chg="del mod">
          <ac:chgData name="Fiona McCrudden" userId="5fd9b084-9961-4921-ab0f-457ac49028c4" providerId="ADAL" clId="{E3FEBD50-4001-4717-A24B-96913DDB9132}" dt="2026-01-20T16:08:59.393" v="7105" actId="478"/>
          <ac:spMkLst>
            <pc:docMk/>
            <pc:sldMk cId="3979630109" sldId="527"/>
            <ac:spMk id="16" creationId="{D5C25B9B-DF09-6935-FC9B-55B823346102}"/>
          </ac:spMkLst>
        </pc:spChg>
        <pc:spChg chg="del">
          <ac:chgData name="Fiona McCrudden" userId="5fd9b084-9961-4921-ab0f-457ac49028c4" providerId="ADAL" clId="{E3FEBD50-4001-4717-A24B-96913DDB9132}" dt="2026-01-19T16:27:35.511" v="977" actId="478"/>
          <ac:spMkLst>
            <pc:docMk/>
            <pc:sldMk cId="3979630109" sldId="527"/>
            <ac:spMk id="18" creationId="{967F80B8-9544-6187-D248-B00EC61F0A48}"/>
          </ac:spMkLst>
        </pc:spChg>
        <pc:grpChg chg="mod">
          <ac:chgData name="Fiona McCrudden" userId="5fd9b084-9961-4921-ab0f-457ac49028c4" providerId="ADAL" clId="{E3FEBD50-4001-4717-A24B-96913DDB9132}" dt="2026-01-19T16:27:12.860" v="926" actId="1036"/>
          <ac:grpSpMkLst>
            <pc:docMk/>
            <pc:sldMk cId="3979630109" sldId="527"/>
            <ac:grpSpMk id="100" creationId="{69484BE4-8857-B032-D2B1-744BDD7602E4}"/>
          </ac:grpSpMkLst>
        </pc:grpChg>
        <pc:picChg chg="add mod">
          <ac:chgData name="Fiona McCrudden" userId="5fd9b084-9961-4921-ab0f-457ac49028c4" providerId="ADAL" clId="{E3FEBD50-4001-4717-A24B-96913DDB9132}" dt="2026-01-20T16:09:04.644" v="7108" actId="1076"/>
          <ac:picMkLst>
            <pc:docMk/>
            <pc:sldMk cId="3979630109" sldId="527"/>
            <ac:picMk id="5" creationId="{836322A1-00AA-1E7D-2B52-60DAADF1EDCD}"/>
          </ac:picMkLst>
        </pc:picChg>
      </pc:sldChg>
      <pc:sldChg chg="del">
        <pc:chgData name="Fiona McCrudden" userId="5fd9b084-9961-4921-ab0f-457ac49028c4" providerId="ADAL" clId="{E3FEBD50-4001-4717-A24B-96913DDB9132}" dt="2026-01-19T16:05:05.376" v="73" actId="47"/>
        <pc:sldMkLst>
          <pc:docMk/>
          <pc:sldMk cId="3543531682" sldId="529"/>
        </pc:sldMkLst>
      </pc:sldChg>
      <pc:sldChg chg="del">
        <pc:chgData name="Fiona McCrudden" userId="5fd9b084-9961-4921-ab0f-457ac49028c4" providerId="ADAL" clId="{E3FEBD50-4001-4717-A24B-96913DDB9132}" dt="2026-01-19T16:05:05.376" v="73" actId="47"/>
        <pc:sldMkLst>
          <pc:docMk/>
          <pc:sldMk cId="316197108" sldId="531"/>
        </pc:sldMkLst>
      </pc:sldChg>
      <pc:sldChg chg="del">
        <pc:chgData name="Fiona McCrudden" userId="5fd9b084-9961-4921-ab0f-457ac49028c4" providerId="ADAL" clId="{E3FEBD50-4001-4717-A24B-96913DDB9132}" dt="2026-01-19T16:05:05.376" v="73" actId="47"/>
        <pc:sldMkLst>
          <pc:docMk/>
          <pc:sldMk cId="3787802127" sldId="533"/>
        </pc:sldMkLst>
      </pc:sldChg>
      <pc:sldChg chg="del">
        <pc:chgData name="Fiona McCrudden" userId="5fd9b084-9961-4921-ab0f-457ac49028c4" providerId="ADAL" clId="{E3FEBD50-4001-4717-A24B-96913DDB9132}" dt="2026-01-19T16:05:05.376" v="73" actId="47"/>
        <pc:sldMkLst>
          <pc:docMk/>
          <pc:sldMk cId="1476746849" sldId="535"/>
        </pc:sldMkLst>
      </pc:sldChg>
      <pc:sldChg chg="del">
        <pc:chgData name="Fiona McCrudden" userId="5fd9b084-9961-4921-ab0f-457ac49028c4" providerId="ADAL" clId="{E3FEBD50-4001-4717-A24B-96913DDB9132}" dt="2026-01-19T16:05:05.376" v="73" actId="47"/>
        <pc:sldMkLst>
          <pc:docMk/>
          <pc:sldMk cId="4174334457" sldId="536"/>
        </pc:sldMkLst>
      </pc:sldChg>
      <pc:sldChg chg="del">
        <pc:chgData name="Fiona McCrudden" userId="5fd9b084-9961-4921-ab0f-457ac49028c4" providerId="ADAL" clId="{E3FEBD50-4001-4717-A24B-96913DDB9132}" dt="2026-01-19T16:05:05.376" v="73" actId="47"/>
        <pc:sldMkLst>
          <pc:docMk/>
          <pc:sldMk cId="3741310568" sldId="540"/>
        </pc:sldMkLst>
      </pc:sldChg>
      <pc:sldChg chg="del">
        <pc:chgData name="Fiona McCrudden" userId="5fd9b084-9961-4921-ab0f-457ac49028c4" providerId="ADAL" clId="{E3FEBD50-4001-4717-A24B-96913DDB9132}" dt="2026-01-19T16:05:05.376" v="73" actId="47"/>
        <pc:sldMkLst>
          <pc:docMk/>
          <pc:sldMk cId="2603521707" sldId="541"/>
        </pc:sldMkLst>
      </pc:sldChg>
      <pc:sldChg chg="del">
        <pc:chgData name="Fiona McCrudden" userId="5fd9b084-9961-4921-ab0f-457ac49028c4" providerId="ADAL" clId="{E3FEBD50-4001-4717-A24B-96913DDB9132}" dt="2026-01-19T16:05:05.376" v="73" actId="47"/>
        <pc:sldMkLst>
          <pc:docMk/>
          <pc:sldMk cId="673657274" sldId="542"/>
        </pc:sldMkLst>
      </pc:sldChg>
      <pc:sldChg chg="del">
        <pc:chgData name="Fiona McCrudden" userId="5fd9b084-9961-4921-ab0f-457ac49028c4" providerId="ADAL" clId="{E3FEBD50-4001-4717-A24B-96913DDB9132}" dt="2026-01-19T16:05:05.376" v="73" actId="47"/>
        <pc:sldMkLst>
          <pc:docMk/>
          <pc:sldMk cId="3049793392" sldId="543"/>
        </pc:sldMkLst>
      </pc:sldChg>
      <pc:sldChg chg="del">
        <pc:chgData name="Fiona McCrudden" userId="5fd9b084-9961-4921-ab0f-457ac49028c4" providerId="ADAL" clId="{E3FEBD50-4001-4717-A24B-96913DDB9132}" dt="2026-01-19T16:05:05.376" v="73" actId="47"/>
        <pc:sldMkLst>
          <pc:docMk/>
          <pc:sldMk cId="607902063" sldId="546"/>
        </pc:sldMkLst>
      </pc:sldChg>
      <pc:sldChg chg="del">
        <pc:chgData name="Fiona McCrudden" userId="5fd9b084-9961-4921-ab0f-457ac49028c4" providerId="ADAL" clId="{E3FEBD50-4001-4717-A24B-96913DDB9132}" dt="2026-01-19T16:05:05.376" v="73" actId="47"/>
        <pc:sldMkLst>
          <pc:docMk/>
          <pc:sldMk cId="1139398823" sldId="547"/>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8D27257-2811-4726-A205-AA4CE42B41CE}" type="datetimeFigureOut">
              <a:rPr lang="en-GB" smtClean="0"/>
              <a:t>20/01/2026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F58BD0A-A5A8-4FC6-85A8-C43776B49EFC}" type="slidenum">
              <a:rPr lang="en-GB" smtClean="0"/>
              <a:t>‹#›</a:t>
            </a:fld>
            <a:endParaRPr lang="en-GB"/>
          </a:p>
        </p:txBody>
      </p:sp>
    </p:spTree>
    <p:extLst>
      <p:ext uri="{BB962C8B-B14F-4D97-AF65-F5344CB8AC3E}">
        <p14:creationId xmlns:p14="http://schemas.microsoft.com/office/powerpoint/2010/main" val="33121111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2F58BD0A-A5A8-4FC6-85A8-C43776B49EFC}" type="slidenum">
              <a:rPr lang="en-GB" smtClean="0"/>
              <a:t>1</a:t>
            </a:fld>
            <a:endParaRPr lang="en-GB"/>
          </a:p>
        </p:txBody>
      </p:sp>
    </p:spTree>
    <p:extLst>
      <p:ext uri="{BB962C8B-B14F-4D97-AF65-F5344CB8AC3E}">
        <p14:creationId xmlns:p14="http://schemas.microsoft.com/office/powerpoint/2010/main" val="13251155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07000"/>
              </a:lnSpc>
              <a:spcAft>
                <a:spcPts val="800"/>
              </a:spcAft>
              <a:buNone/>
            </a:pPr>
            <a:r>
              <a:rPr lang="en-GB" b="1" kern="100">
                <a:effectLst/>
                <a:latin typeface="Aptos" panose="020B0004020202020204" pitchFamily="34" charset="0"/>
                <a:ea typeface="Aptos" panose="020B0004020202020204" pitchFamily="34" charset="0"/>
                <a:cs typeface="Arial" panose="020B0604020202020204" pitchFamily="34" charset="0"/>
              </a:rPr>
              <a:t>Great for older learners </a:t>
            </a:r>
          </a:p>
          <a:p>
            <a:pPr>
              <a:lnSpc>
                <a:spcPct val="107000"/>
              </a:lnSpc>
              <a:spcAft>
                <a:spcPts val="800"/>
              </a:spcAft>
              <a:buNone/>
            </a:pPr>
            <a:endParaRPr lang="en-GB" b="1" kern="100">
              <a:effectLst/>
              <a:latin typeface="Aptos" panose="020B0004020202020204" pitchFamily="34" charset="0"/>
              <a:ea typeface="Aptos" panose="020B0004020202020204" pitchFamily="34" charset="0"/>
              <a:cs typeface="Arial" panose="020B0604020202020204" pitchFamily="34" charset="0"/>
            </a:endParaRPr>
          </a:p>
          <a:p>
            <a:pPr marL="171450" lvl="0" indent="-171450">
              <a:buFont typeface="Arial" panose="020B0604020202020204" pitchFamily="34" charset="0"/>
              <a:buChar char="•"/>
            </a:pPr>
            <a:r>
              <a:rPr lang="en-GB" sz="1200" kern="1200">
                <a:solidFill>
                  <a:schemeClr val="tx1"/>
                </a:solidFill>
                <a:effectLst/>
                <a:latin typeface="+mn-lt"/>
                <a:ea typeface="+mn-ea"/>
                <a:cs typeface="+mn-cs"/>
              </a:rPr>
              <a:t>Focussing on function, play, rest, movement (not looks), ask children to complete the sentence ‘Bodies are cool because…’</a:t>
            </a:r>
          </a:p>
          <a:p>
            <a:pPr marL="0" lvl="0" indent="0">
              <a:buFont typeface="Arial" panose="020B0604020202020204" pitchFamily="34" charset="0"/>
              <a:buNone/>
            </a:pPr>
            <a:r>
              <a:rPr lang="en-GB" sz="1200" kern="1200">
                <a:solidFill>
                  <a:schemeClr val="tx1"/>
                </a:solidFill>
                <a:effectLst/>
                <a:latin typeface="+mn-lt"/>
                <a:ea typeface="+mn-ea"/>
                <a:cs typeface="+mn-cs"/>
              </a:rPr>
              <a:t>E.g. Bodies are cool because…</a:t>
            </a:r>
          </a:p>
          <a:p>
            <a:pPr marL="0" lvl="0" indent="0">
              <a:buFont typeface="Arial" panose="020B0604020202020204" pitchFamily="34" charset="0"/>
              <a:buNone/>
            </a:pPr>
            <a:r>
              <a:rPr lang="en-GB" sz="1200" kern="1200">
                <a:solidFill>
                  <a:schemeClr val="tx1"/>
                </a:solidFill>
                <a:effectLst/>
                <a:latin typeface="+mn-lt"/>
                <a:ea typeface="+mn-ea"/>
                <a:cs typeface="+mn-cs"/>
              </a:rPr>
              <a:t>…They help us play at lunchtime</a:t>
            </a:r>
          </a:p>
          <a:p>
            <a:pPr marL="0" lvl="0" indent="0">
              <a:buFont typeface="Arial" panose="020B0604020202020204" pitchFamily="34" charset="0"/>
              <a:buNone/>
            </a:pPr>
            <a:r>
              <a:rPr lang="en-GB" sz="1200" kern="1200">
                <a:solidFill>
                  <a:schemeClr val="tx1"/>
                </a:solidFill>
                <a:effectLst/>
                <a:latin typeface="+mn-lt"/>
                <a:ea typeface="+mn-ea"/>
                <a:cs typeface="+mn-cs"/>
              </a:rPr>
              <a:t>…They give great bear hugs</a:t>
            </a:r>
          </a:p>
          <a:p>
            <a:pPr marL="0" lvl="0" indent="0">
              <a:buFont typeface="Arial" panose="020B0604020202020204" pitchFamily="34" charset="0"/>
              <a:buNone/>
            </a:pPr>
            <a:r>
              <a:rPr lang="en-GB" sz="1200" kern="1200">
                <a:solidFill>
                  <a:schemeClr val="tx1"/>
                </a:solidFill>
                <a:effectLst/>
                <a:latin typeface="+mn-lt"/>
                <a:ea typeface="+mn-ea"/>
                <a:cs typeface="+mn-cs"/>
              </a:rPr>
              <a:t>…They can be used to clap along to our favourite songs</a:t>
            </a:r>
          </a:p>
          <a:p>
            <a:pPr marL="0" lvl="0" indent="0">
              <a:buFont typeface="Arial" panose="020B0604020202020204" pitchFamily="34" charset="0"/>
              <a:buNone/>
            </a:pPr>
            <a:r>
              <a:rPr lang="en-GB" sz="1200" kern="1200">
                <a:solidFill>
                  <a:schemeClr val="tx1"/>
                </a:solidFill>
                <a:effectLst/>
                <a:latin typeface="+mn-lt"/>
                <a:ea typeface="+mn-ea"/>
                <a:cs typeface="+mn-cs"/>
              </a:rPr>
              <a:t>…They can wiggle to a beat</a:t>
            </a:r>
          </a:p>
          <a:p>
            <a:pPr marL="0" lvl="0" indent="0">
              <a:buFont typeface="Arial" panose="020B0604020202020204" pitchFamily="34" charset="0"/>
              <a:buNone/>
            </a:pPr>
            <a:r>
              <a:rPr lang="en-GB" sz="1200" kern="1200">
                <a:solidFill>
                  <a:schemeClr val="tx1"/>
                </a:solidFill>
                <a:effectLst/>
                <a:latin typeface="+mn-lt"/>
                <a:ea typeface="+mn-ea"/>
                <a:cs typeface="+mn-cs"/>
              </a:rPr>
              <a:t>…They show our emotions</a:t>
            </a:r>
          </a:p>
          <a:p>
            <a:pPr marL="0" lvl="0" indent="0">
              <a:buFont typeface="Arial" panose="020B0604020202020204" pitchFamily="34" charset="0"/>
              <a:buNone/>
            </a:pPr>
            <a:r>
              <a:rPr lang="en-GB" sz="1200" kern="1200">
                <a:solidFill>
                  <a:schemeClr val="tx1"/>
                </a:solidFill>
                <a:effectLst/>
                <a:latin typeface="+mn-lt"/>
                <a:ea typeface="+mn-ea"/>
                <a:cs typeface="+mn-cs"/>
              </a:rPr>
              <a:t>…They laugh and giggle until our tummies hurt! </a:t>
            </a:r>
          </a:p>
          <a:p>
            <a:pPr marL="0" lvl="0" indent="0">
              <a:buFont typeface="Arial" panose="020B0604020202020204" pitchFamily="34" charset="0"/>
              <a:buNone/>
            </a:pPr>
            <a:endParaRPr lang="en-GB" sz="1200" kern="120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a:solidFill>
                  <a:schemeClr val="tx1"/>
                </a:solidFill>
                <a:effectLst/>
                <a:latin typeface="+mn-lt"/>
                <a:ea typeface="+mn-ea"/>
                <a:cs typeface="+mn-cs"/>
              </a:rPr>
              <a:t>Ask them to reflect on their favourite reasons and why they think their own bodies are ‘cool’</a:t>
            </a:r>
          </a:p>
          <a:p>
            <a:pPr marL="171450" lvl="0" indent="-171450">
              <a:buFont typeface="Arial" panose="020B0604020202020204" pitchFamily="34" charset="0"/>
              <a:buChar char="•"/>
            </a:pPr>
            <a:r>
              <a:rPr lang="en-GB" sz="1200" kern="1200">
                <a:solidFill>
                  <a:schemeClr val="tx1"/>
                </a:solidFill>
                <a:effectLst/>
                <a:latin typeface="+mn-lt"/>
                <a:ea typeface="+mn-ea"/>
                <a:cs typeface="+mn-cs"/>
              </a:rPr>
              <a:t>Then play a memory game to see how many they can remember (based on ‘I went to the shop and I bought…’ game). Starting with the first child, they should say ‘Bodies are cool because X’. Next the second child says ‘Bodies are cool because X and Y’ using the previous child’s answer and adding their own. Repeat for as long as the children can remember. Have fun with it and don’t worry if it goes a bit wrong! </a:t>
            </a:r>
          </a:p>
          <a:p>
            <a:pPr marL="171450" lvl="0" indent="-171450">
              <a:buFont typeface="Arial" panose="020B0604020202020204" pitchFamily="34" charset="0"/>
              <a:buChar char="•"/>
            </a:pPr>
            <a:r>
              <a:rPr lang="en-GB" sz="1200" kern="1200">
                <a:solidFill>
                  <a:schemeClr val="tx1"/>
                </a:solidFill>
                <a:effectLst/>
                <a:latin typeface="+mn-lt"/>
                <a:ea typeface="+mn-ea"/>
                <a:cs typeface="+mn-cs"/>
              </a:rPr>
              <a:t>This can also be done in small groups. </a:t>
            </a:r>
          </a:p>
          <a:p>
            <a:endParaRPr lang="en-GB"/>
          </a:p>
        </p:txBody>
      </p:sp>
      <p:sp>
        <p:nvSpPr>
          <p:cNvPr id="4" name="Slide Number Placeholder 3"/>
          <p:cNvSpPr>
            <a:spLocks noGrp="1"/>
          </p:cNvSpPr>
          <p:nvPr>
            <p:ph type="sldNum" sz="quarter" idx="5"/>
          </p:nvPr>
        </p:nvSpPr>
        <p:spPr/>
        <p:txBody>
          <a:bodyPr/>
          <a:lstStyle/>
          <a:p>
            <a:fld id="{2F58BD0A-A5A8-4FC6-85A8-C43776B49EFC}" type="slidenum">
              <a:rPr lang="en-GB" smtClean="0"/>
              <a:t>11</a:t>
            </a:fld>
            <a:endParaRPr lang="en-GB"/>
          </a:p>
        </p:txBody>
      </p:sp>
    </p:spTree>
    <p:extLst>
      <p:ext uri="{BB962C8B-B14F-4D97-AF65-F5344CB8AC3E}">
        <p14:creationId xmlns:p14="http://schemas.microsoft.com/office/powerpoint/2010/main" val="17942830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GB" b="1" kern="100">
                <a:effectLst/>
                <a:latin typeface="Aptos" panose="020B0004020202020204" pitchFamily="34" charset="0"/>
                <a:ea typeface="Aptos" panose="020B0004020202020204" pitchFamily="34" charset="0"/>
                <a:cs typeface="Arial" panose="020B0604020202020204" pitchFamily="34" charset="0"/>
              </a:rPr>
              <a:t>Great for younger learners </a:t>
            </a:r>
          </a:p>
          <a:p>
            <a:pPr marL="171450" lvl="0" indent="-171450">
              <a:buFont typeface="Arial" panose="020B0604020202020204" pitchFamily="34" charset="0"/>
              <a:buChar char="•"/>
            </a:pPr>
            <a:endParaRPr lang="en-GB" sz="1200" kern="120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a:solidFill>
                  <a:schemeClr val="tx1"/>
                </a:solidFill>
                <a:effectLst/>
                <a:latin typeface="+mn-lt"/>
                <a:ea typeface="+mn-ea"/>
                <a:cs typeface="+mn-cs"/>
              </a:rPr>
              <a:t>A twist on the classic ‘Simon Says’ game. </a:t>
            </a:r>
          </a:p>
          <a:p>
            <a:pPr marL="171450" lvl="0" indent="-171450">
              <a:buFont typeface="Arial" panose="020B0604020202020204" pitchFamily="34" charset="0"/>
              <a:buChar char="•"/>
            </a:pPr>
            <a:r>
              <a:rPr lang="en-GB" sz="1200" kern="1200">
                <a:solidFill>
                  <a:schemeClr val="tx1"/>
                </a:solidFill>
                <a:effectLst/>
                <a:latin typeface="+mn-lt"/>
                <a:ea typeface="+mn-ea"/>
                <a:cs typeface="+mn-cs"/>
              </a:rPr>
              <a:t>Ask children to stand up. Call out different bodies using the phrase ‘Simon says [X body part] is cool’, for example ‘Simon says elbows are cool’. </a:t>
            </a:r>
          </a:p>
          <a:p>
            <a:pPr marL="171450" lvl="0" indent="-171450">
              <a:buFont typeface="Arial" panose="020B0604020202020204" pitchFamily="34" charset="0"/>
              <a:buChar char="•"/>
            </a:pPr>
            <a:r>
              <a:rPr lang="en-GB" sz="1200" kern="1200">
                <a:solidFill>
                  <a:schemeClr val="tx1"/>
                </a:solidFill>
                <a:effectLst/>
                <a:latin typeface="+mn-lt"/>
                <a:ea typeface="+mn-ea"/>
                <a:cs typeface="+mn-cs"/>
              </a:rPr>
              <a:t>If you have begun the sentence with ‘Simon says…’ then children should touch their elbow. If you haven’t said ‘Simon says…’ then should remain still. </a:t>
            </a:r>
          </a:p>
          <a:p>
            <a:pPr marL="171450" lvl="0" indent="-171450">
              <a:buFont typeface="Arial" panose="020B0604020202020204" pitchFamily="34" charset="0"/>
              <a:buChar char="•"/>
            </a:pPr>
            <a:r>
              <a:rPr lang="en-GB" sz="1200" kern="1200">
                <a:solidFill>
                  <a:schemeClr val="tx1"/>
                </a:solidFill>
                <a:effectLst/>
                <a:latin typeface="+mn-lt"/>
                <a:ea typeface="+mn-ea"/>
                <a:cs typeface="+mn-cs"/>
              </a:rPr>
              <a:t>Ask for a few volunteers to take it in turns to call out body parts. </a:t>
            </a:r>
          </a:p>
          <a:p>
            <a:pPr marL="0" indent="0">
              <a:lnSpc>
                <a:spcPct val="107000"/>
              </a:lnSpc>
              <a:spcAft>
                <a:spcPts val="800"/>
              </a:spcAft>
              <a:buFont typeface="Arial" panose="020B0604020202020204" pitchFamily="34" charset="0"/>
              <a:buNone/>
            </a:pPr>
            <a:endParaRPr lang="en-GB"/>
          </a:p>
        </p:txBody>
      </p:sp>
      <p:sp>
        <p:nvSpPr>
          <p:cNvPr id="4" name="Slide Number Placeholder 3"/>
          <p:cNvSpPr>
            <a:spLocks noGrp="1"/>
          </p:cNvSpPr>
          <p:nvPr>
            <p:ph type="sldNum" sz="quarter" idx="5"/>
          </p:nvPr>
        </p:nvSpPr>
        <p:spPr/>
        <p:txBody>
          <a:bodyPr/>
          <a:lstStyle/>
          <a:p>
            <a:fld id="{2F58BD0A-A5A8-4FC6-85A8-C43776B49EFC}" type="slidenum">
              <a:rPr lang="en-GB" smtClean="0"/>
              <a:t>12</a:t>
            </a:fld>
            <a:endParaRPr lang="en-GB"/>
          </a:p>
        </p:txBody>
      </p:sp>
    </p:spTree>
    <p:extLst>
      <p:ext uri="{BB962C8B-B14F-4D97-AF65-F5344CB8AC3E}">
        <p14:creationId xmlns:p14="http://schemas.microsoft.com/office/powerpoint/2010/main" val="168533140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C4BC3B-EE94-8705-8ACB-E0B256A3DC9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120E767-0D91-2F44-FFDB-F2E9D11BD55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C9FBAE3-ECA9-DE64-B444-9706DA552761}"/>
              </a:ext>
            </a:extLst>
          </p:cNvPr>
          <p:cNvSpPr>
            <a:spLocks noGrp="1"/>
          </p:cNvSpPr>
          <p:nvPr>
            <p:ph type="body" idx="1"/>
          </p:nvPr>
        </p:nvSpPr>
        <p:spPr/>
        <p:txBody>
          <a:bodyPr/>
          <a:lstStyle/>
          <a:p>
            <a:pPr marL="0" indent="0">
              <a:lnSpc>
                <a:spcPct val="107000"/>
              </a:lnSpc>
              <a:spcAft>
                <a:spcPts val="800"/>
              </a:spcAft>
              <a:buFont typeface="Arial" panose="020B0604020202020204" pitchFamily="34" charset="0"/>
              <a:buNone/>
            </a:pPr>
            <a:r>
              <a:rPr lang="en-GB"/>
              <a:t>Optional: end the session with this song</a:t>
            </a:r>
          </a:p>
        </p:txBody>
      </p:sp>
      <p:sp>
        <p:nvSpPr>
          <p:cNvPr id="4" name="Slide Number Placeholder 3">
            <a:extLst>
              <a:ext uri="{FF2B5EF4-FFF2-40B4-BE49-F238E27FC236}">
                <a16:creationId xmlns:a16="http://schemas.microsoft.com/office/drawing/2014/main" id="{9DCBD1C1-6665-C50E-8719-D3E1AD9F255C}"/>
              </a:ext>
            </a:extLst>
          </p:cNvPr>
          <p:cNvSpPr>
            <a:spLocks noGrp="1"/>
          </p:cNvSpPr>
          <p:nvPr>
            <p:ph type="sldNum" sz="quarter" idx="5"/>
          </p:nvPr>
        </p:nvSpPr>
        <p:spPr/>
        <p:txBody>
          <a:bodyPr/>
          <a:lstStyle/>
          <a:p>
            <a:fld id="{2F58BD0A-A5A8-4FC6-85A8-C43776B49EFC}" type="slidenum">
              <a:rPr lang="en-GB" smtClean="0"/>
              <a:t>13</a:t>
            </a:fld>
            <a:endParaRPr lang="en-GB"/>
          </a:p>
        </p:txBody>
      </p:sp>
    </p:spTree>
    <p:extLst>
      <p:ext uri="{BB962C8B-B14F-4D97-AF65-F5344CB8AC3E}">
        <p14:creationId xmlns:p14="http://schemas.microsoft.com/office/powerpoint/2010/main" val="20200121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Encourage words that go beyond happy/sad</a:t>
            </a:r>
          </a:p>
        </p:txBody>
      </p:sp>
      <p:sp>
        <p:nvSpPr>
          <p:cNvPr id="4" name="Slide Number Placeholder 3"/>
          <p:cNvSpPr>
            <a:spLocks noGrp="1"/>
          </p:cNvSpPr>
          <p:nvPr>
            <p:ph type="sldNum" sz="quarter" idx="5"/>
          </p:nvPr>
        </p:nvSpPr>
        <p:spPr/>
        <p:txBody>
          <a:bodyPr/>
          <a:lstStyle/>
          <a:p>
            <a:fld id="{2F58BD0A-A5A8-4FC6-85A8-C43776B49EFC}" type="slidenum">
              <a:rPr lang="en-GB" smtClean="0"/>
              <a:t>2</a:t>
            </a:fld>
            <a:endParaRPr lang="en-GB"/>
          </a:p>
        </p:txBody>
      </p:sp>
    </p:spTree>
    <p:extLst>
      <p:ext uri="{BB962C8B-B14F-4D97-AF65-F5344CB8AC3E}">
        <p14:creationId xmlns:p14="http://schemas.microsoft.com/office/powerpoint/2010/main" val="18566050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rtl="0" fontAlgn="base">
              <a:lnSpc>
                <a:spcPts val="1125"/>
              </a:lnSpc>
              <a:buFont typeface="Arial" panose="020B0604020202020204" pitchFamily="34" charset="0"/>
              <a:buNone/>
            </a:pPr>
            <a:r>
              <a:rPr lang="en-GB" sz="1800" b="0" i="0">
                <a:solidFill>
                  <a:srgbClr val="000000"/>
                </a:solidFill>
                <a:effectLst/>
                <a:latin typeface="Aptos" panose="020B0004020202020204" pitchFamily="34" charset="0"/>
              </a:rPr>
              <a:t>Explain to children that the ‘Settle’ activity is to help them get ready for the learning they are about to do. It is a calm few minutes that lets their brain know its time to learn. </a:t>
            </a:r>
          </a:p>
          <a:p>
            <a:pPr marL="0" indent="0" algn="l" rtl="0" fontAlgn="base">
              <a:lnSpc>
                <a:spcPts val="1125"/>
              </a:lnSpc>
              <a:buFont typeface="Arial" panose="020B0604020202020204" pitchFamily="34" charset="0"/>
              <a:buNone/>
            </a:pPr>
            <a:endParaRPr lang="en-GB" sz="1800" b="0" i="0">
              <a:solidFill>
                <a:srgbClr val="000000"/>
              </a:solidFill>
              <a:effectLst/>
              <a:latin typeface="Aptos" panose="020B0004020202020204" pitchFamily="34" charset="0"/>
            </a:endParaRPr>
          </a:p>
          <a:p>
            <a:r>
              <a:rPr lang="en-GB" sz="1200" b="1" kern="1200">
                <a:solidFill>
                  <a:schemeClr val="tx1"/>
                </a:solidFill>
                <a:effectLst/>
                <a:latin typeface="+mn-lt"/>
                <a:ea typeface="+mn-ea"/>
                <a:cs typeface="+mn-cs"/>
              </a:rPr>
              <a:t>Body Meditation</a:t>
            </a:r>
            <a:endParaRPr lang="en-GB" sz="1200" kern="120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a:solidFill>
                  <a:schemeClr val="tx1"/>
                </a:solidFill>
                <a:effectLst/>
                <a:latin typeface="+mn-lt"/>
                <a:ea typeface="+mn-ea"/>
                <a:cs typeface="+mn-cs"/>
              </a:rPr>
              <a:t>Ask children to close their eyes. They can be standing or sitting. </a:t>
            </a:r>
          </a:p>
          <a:p>
            <a:pPr marL="171450" lvl="0" indent="-171450">
              <a:buFont typeface="Arial" panose="020B0604020202020204" pitchFamily="34" charset="0"/>
              <a:buChar char="•"/>
            </a:pPr>
            <a:r>
              <a:rPr lang="en-GB" sz="1200" kern="1200">
                <a:solidFill>
                  <a:schemeClr val="tx1"/>
                </a:solidFill>
                <a:effectLst/>
                <a:latin typeface="+mn-lt"/>
                <a:ea typeface="+mn-ea"/>
                <a:cs typeface="+mn-cs"/>
              </a:rPr>
              <a:t>Encourage children to take big, deep calming breaths. </a:t>
            </a:r>
          </a:p>
          <a:p>
            <a:pPr marL="171450" lvl="0" indent="-171450">
              <a:buFont typeface="Arial" panose="020B0604020202020204" pitchFamily="34" charset="0"/>
              <a:buChar char="•"/>
            </a:pPr>
            <a:r>
              <a:rPr lang="en-GB" sz="1200" kern="1200">
                <a:solidFill>
                  <a:schemeClr val="tx1"/>
                </a:solidFill>
                <a:effectLst/>
                <a:latin typeface="+mn-lt"/>
                <a:ea typeface="+mn-ea"/>
                <a:cs typeface="+mn-cs"/>
              </a:rPr>
              <a:t>Ask children to squeeze/flex the muscles in each part of their bodies, starting with their toes and working up towards their heads. </a:t>
            </a:r>
          </a:p>
          <a:p>
            <a:pPr marL="171450" indent="-171450">
              <a:buFont typeface="Arial" panose="020B0604020202020204" pitchFamily="34" charset="0"/>
              <a:buChar char="•"/>
            </a:pPr>
            <a:r>
              <a:rPr lang="en-GB" sz="1200" kern="1200">
                <a:solidFill>
                  <a:schemeClr val="tx1"/>
                </a:solidFill>
                <a:effectLst/>
                <a:latin typeface="+mn-lt"/>
                <a:ea typeface="+mn-ea"/>
                <a:cs typeface="+mn-cs"/>
              </a:rPr>
              <a:t>This encourages connection with each part of the body and is a helpful grounding activity to support calm lessons. </a:t>
            </a:r>
            <a:endParaRPr lang="en-GB" sz="1800" kern="100"/>
          </a:p>
        </p:txBody>
      </p:sp>
      <p:sp>
        <p:nvSpPr>
          <p:cNvPr id="4" name="Slide Number Placeholder 3"/>
          <p:cNvSpPr>
            <a:spLocks noGrp="1"/>
          </p:cNvSpPr>
          <p:nvPr>
            <p:ph type="sldNum" sz="quarter" idx="5"/>
          </p:nvPr>
        </p:nvSpPr>
        <p:spPr/>
        <p:txBody>
          <a:bodyPr/>
          <a:lstStyle/>
          <a:p>
            <a:fld id="{2F58BD0A-A5A8-4FC6-85A8-C43776B49EFC}" type="slidenum">
              <a:rPr lang="en-GB" smtClean="0"/>
              <a:t>4</a:t>
            </a:fld>
            <a:endParaRPr lang="en-GB"/>
          </a:p>
        </p:txBody>
      </p:sp>
    </p:spTree>
    <p:extLst>
      <p:ext uri="{BB962C8B-B14F-4D97-AF65-F5344CB8AC3E}">
        <p14:creationId xmlns:p14="http://schemas.microsoft.com/office/powerpoint/2010/main" val="7967572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Now that we've finished the activity, let's take a moment to think about how it made us feel.</a:t>
            </a:r>
          </a:p>
          <a:p>
            <a:pPr marL="171450" indent="-171450">
              <a:buFont typeface="Arial" panose="020B0604020202020204" pitchFamily="34" charset="0"/>
              <a:buChar char="•"/>
            </a:pPr>
            <a:endParaRPr lang="en-GB"/>
          </a:p>
          <a:p>
            <a:pPr marL="171450" indent="-171450">
              <a:buFont typeface="Arial" panose="020B0604020202020204" pitchFamily="34" charset="0"/>
              <a:buChar char="•"/>
            </a:pPr>
            <a:r>
              <a:rPr lang="en-GB"/>
              <a:t>Did this activity help you settle down? Take a second to notice how your body and mind feel. You can raise your hand if you felt calmer or more focused after doing the activity.</a:t>
            </a:r>
          </a:p>
          <a:p>
            <a:pPr marL="171450" indent="-171450">
              <a:buFont typeface="Arial" panose="020B0604020202020204" pitchFamily="34" charset="0"/>
              <a:buChar char="•"/>
            </a:pPr>
            <a:endParaRPr lang="en-GB"/>
          </a:p>
          <a:p>
            <a:pPr marL="171450" indent="-171450">
              <a:buFont typeface="Arial" panose="020B0604020202020204" pitchFamily="34" charset="0"/>
              <a:buChar char="•"/>
            </a:pPr>
            <a:r>
              <a:rPr lang="en-GB"/>
              <a:t>When else do you think you could use this activity? Lots of people use this technique to help them fall asleep at night. Maybe it could help before a big test, or if you're feeling a little wiggly or worried. Can anyone think of a time when this might be useful? </a:t>
            </a:r>
          </a:p>
          <a:p>
            <a:pPr marL="171450" indent="-171450">
              <a:buFont typeface="Arial" panose="020B0604020202020204" pitchFamily="34" charset="0"/>
              <a:buChar char="•"/>
            </a:pPr>
            <a:endParaRPr lang="en-GB"/>
          </a:p>
          <a:p>
            <a:pPr marL="171450" indent="-171450">
              <a:buFont typeface="Arial" panose="020B0604020202020204" pitchFamily="34" charset="0"/>
              <a:buChar char="•"/>
            </a:pPr>
            <a:r>
              <a:rPr lang="en-GB"/>
              <a:t>Would this be a good tool for everyone to use? </a:t>
            </a:r>
          </a:p>
          <a:p>
            <a:pPr>
              <a:buFont typeface="Arial" panose="020B0604020202020204" pitchFamily="34" charset="0"/>
              <a:buChar char="•"/>
            </a:pPr>
            <a:endParaRPr lang="en-GB"/>
          </a:p>
          <a:p>
            <a:r>
              <a:rPr lang="en-GB"/>
              <a:t>Thank you all for sharing your thoughts! We can always come back to these activities when we need them.</a:t>
            </a:r>
          </a:p>
          <a:p>
            <a:endParaRPr lang="en-GB"/>
          </a:p>
          <a:p>
            <a:endParaRPr lang="en-GB"/>
          </a:p>
          <a:p>
            <a:endParaRPr lang="en-GB"/>
          </a:p>
          <a:p>
            <a:endParaRPr lang="en-GB"/>
          </a:p>
        </p:txBody>
      </p:sp>
      <p:sp>
        <p:nvSpPr>
          <p:cNvPr id="4" name="Slide Number Placeholder 3"/>
          <p:cNvSpPr>
            <a:spLocks noGrp="1"/>
          </p:cNvSpPr>
          <p:nvPr>
            <p:ph type="sldNum" sz="quarter" idx="5"/>
          </p:nvPr>
        </p:nvSpPr>
        <p:spPr/>
        <p:txBody>
          <a:bodyPr/>
          <a:lstStyle/>
          <a:p>
            <a:fld id="{2F58BD0A-A5A8-4FC6-85A8-C43776B49EFC}" type="slidenum">
              <a:rPr lang="en-GB" smtClean="0"/>
              <a:t>5</a:t>
            </a:fld>
            <a:endParaRPr lang="en-GB"/>
          </a:p>
        </p:txBody>
      </p:sp>
    </p:spTree>
    <p:extLst>
      <p:ext uri="{BB962C8B-B14F-4D97-AF65-F5344CB8AC3E}">
        <p14:creationId xmlns:p14="http://schemas.microsoft.com/office/powerpoint/2010/main" val="25226499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panose="020B0604020202020204" pitchFamily="34" charset="0"/>
              <a:buChar char="•"/>
            </a:pPr>
            <a:r>
              <a:rPr lang="en-GB" sz="1200" kern="1200">
                <a:solidFill>
                  <a:schemeClr val="tx1"/>
                </a:solidFill>
                <a:effectLst/>
                <a:latin typeface="+mn-lt"/>
                <a:ea typeface="+mn-ea"/>
                <a:cs typeface="+mn-cs"/>
              </a:rPr>
              <a:t>Look at the front cover of the book. </a:t>
            </a:r>
          </a:p>
          <a:p>
            <a:pPr marL="171450" lvl="0" indent="-171450">
              <a:buFont typeface="Arial" panose="020B0604020202020204" pitchFamily="34" charset="0"/>
              <a:buChar char="•"/>
            </a:pPr>
            <a:r>
              <a:rPr lang="en-GB" sz="1200" kern="1200">
                <a:solidFill>
                  <a:schemeClr val="tx1"/>
                </a:solidFill>
                <a:effectLst/>
                <a:latin typeface="+mn-lt"/>
                <a:ea typeface="+mn-ea"/>
                <a:cs typeface="+mn-cs"/>
              </a:rPr>
              <a:t>Pick one character. How could the character be feeling?  What makes children think this?</a:t>
            </a:r>
          </a:p>
          <a:p>
            <a:pPr marL="171450" indent="-171450">
              <a:buFont typeface="Arial" panose="020B0604020202020204" pitchFamily="34" charset="0"/>
              <a:buChar char="•"/>
            </a:pPr>
            <a:r>
              <a:rPr lang="en-GB" sz="1200" kern="1200">
                <a:solidFill>
                  <a:schemeClr val="tx1"/>
                </a:solidFill>
                <a:effectLst/>
                <a:latin typeface="+mn-lt"/>
                <a:ea typeface="+mn-ea"/>
                <a:cs typeface="+mn-cs"/>
              </a:rPr>
              <a:t>What words can they come up with to describe the feeling, beyond ‘happy/sad’? (discuss examples)</a:t>
            </a:r>
            <a:endParaRPr lang="en-GB"/>
          </a:p>
        </p:txBody>
      </p:sp>
      <p:sp>
        <p:nvSpPr>
          <p:cNvPr id="4" name="Slide Number Placeholder 3"/>
          <p:cNvSpPr>
            <a:spLocks noGrp="1"/>
          </p:cNvSpPr>
          <p:nvPr>
            <p:ph type="sldNum" sz="quarter" idx="5"/>
          </p:nvPr>
        </p:nvSpPr>
        <p:spPr/>
        <p:txBody>
          <a:bodyPr/>
          <a:lstStyle/>
          <a:p>
            <a:fld id="{2F58BD0A-A5A8-4FC6-85A8-C43776B49EFC}" type="slidenum">
              <a:rPr lang="en-GB" smtClean="0"/>
              <a:t>6</a:t>
            </a:fld>
            <a:endParaRPr lang="en-GB"/>
          </a:p>
        </p:txBody>
      </p:sp>
    </p:spTree>
    <p:extLst>
      <p:ext uri="{BB962C8B-B14F-4D97-AF65-F5344CB8AC3E}">
        <p14:creationId xmlns:p14="http://schemas.microsoft.com/office/powerpoint/2010/main" val="9287533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For younger child, feel free to provide additional context. For example, you might want to explain what the word ‘respectful’ means.</a:t>
            </a:r>
          </a:p>
        </p:txBody>
      </p:sp>
      <p:sp>
        <p:nvSpPr>
          <p:cNvPr id="4" name="Slide Number Placeholder 3"/>
          <p:cNvSpPr>
            <a:spLocks noGrp="1"/>
          </p:cNvSpPr>
          <p:nvPr>
            <p:ph type="sldNum" sz="quarter" idx="5"/>
          </p:nvPr>
        </p:nvSpPr>
        <p:spPr/>
        <p:txBody>
          <a:bodyPr/>
          <a:lstStyle/>
          <a:p>
            <a:fld id="{2F58BD0A-A5A8-4FC6-85A8-C43776B49EFC}" type="slidenum">
              <a:rPr lang="en-GB" smtClean="0"/>
              <a:t>7</a:t>
            </a:fld>
            <a:endParaRPr lang="en-GB"/>
          </a:p>
        </p:txBody>
      </p:sp>
    </p:spTree>
    <p:extLst>
      <p:ext uri="{BB962C8B-B14F-4D97-AF65-F5344CB8AC3E}">
        <p14:creationId xmlns:p14="http://schemas.microsoft.com/office/powerpoint/2010/main" val="206510974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083DAE-5B9E-8D55-36E3-BB6F282FC49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2FD774C-77DE-1A9A-A6B5-D91EFBA7199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8129930-FB3B-4407-7B4B-08F5D623A98C}"/>
              </a:ext>
            </a:extLst>
          </p:cNvPr>
          <p:cNvSpPr>
            <a:spLocks noGrp="1"/>
          </p:cNvSpPr>
          <p:nvPr>
            <p:ph type="body" idx="1"/>
          </p:nvPr>
        </p:nvSpPr>
        <p:spPr/>
        <p:txBody>
          <a:bodyPr/>
          <a:lstStyle/>
          <a:p>
            <a:pPr lvl="0"/>
            <a:r>
              <a:rPr lang="en-GB" sz="1200" kern="1200">
                <a:solidFill>
                  <a:schemeClr val="tx1"/>
                </a:solidFill>
                <a:effectLst/>
                <a:latin typeface="+mn-lt"/>
                <a:ea typeface="+mn-ea"/>
                <a:cs typeface="+mn-cs"/>
              </a:rPr>
              <a:t>Delete as appropriate. Answers and guidance can be found below. </a:t>
            </a:r>
          </a:p>
          <a:p>
            <a:pPr lvl="0"/>
            <a:endParaRPr lang="en-GB" sz="1200" kern="1200">
              <a:solidFill>
                <a:schemeClr val="tx1"/>
              </a:solidFill>
              <a:effectLst/>
              <a:latin typeface="+mn-lt"/>
              <a:ea typeface="+mn-ea"/>
              <a:cs typeface="+mn-cs"/>
            </a:endParaRPr>
          </a:p>
          <a:p>
            <a:pPr lvl="0"/>
            <a:r>
              <a:rPr lang="en-GB" sz="1200" kern="1200">
                <a:solidFill>
                  <a:schemeClr val="tx1"/>
                </a:solidFill>
                <a:effectLst/>
                <a:latin typeface="+mn-lt"/>
                <a:ea typeface="+mn-ea"/>
                <a:cs typeface="+mn-cs"/>
              </a:rPr>
              <a:t>Read in a calm, matter-of-fact way. Avoid over-emphasising difference.</a:t>
            </a:r>
          </a:p>
          <a:p>
            <a:pPr lvl="0"/>
            <a:r>
              <a:rPr lang="en-GB" sz="1200" kern="1200">
                <a:solidFill>
                  <a:schemeClr val="tx1"/>
                </a:solidFill>
                <a:effectLst/>
                <a:latin typeface="+mn-lt"/>
                <a:ea typeface="+mn-ea"/>
                <a:cs typeface="+mn-cs"/>
              </a:rPr>
              <a:t>Remind children:</a:t>
            </a:r>
          </a:p>
          <a:p>
            <a:pPr lvl="1"/>
            <a:r>
              <a:rPr lang="en-GB" sz="1200" kern="1200">
                <a:solidFill>
                  <a:schemeClr val="tx1"/>
                </a:solidFill>
                <a:effectLst/>
                <a:latin typeface="+mn-lt"/>
                <a:ea typeface="+mn-ea"/>
                <a:cs typeface="+mn-cs"/>
              </a:rPr>
              <a:t>“This book shows lots of different bodies.”</a:t>
            </a:r>
          </a:p>
          <a:p>
            <a:pPr lvl="1"/>
            <a:r>
              <a:rPr lang="en-GB" sz="1200" kern="1200">
                <a:solidFill>
                  <a:schemeClr val="tx1"/>
                </a:solidFill>
                <a:effectLst/>
                <a:latin typeface="+mn-lt"/>
                <a:ea typeface="+mn-ea"/>
                <a:cs typeface="+mn-cs"/>
              </a:rPr>
              <a:t>“There’s no right or wrong body in this story.”</a:t>
            </a:r>
          </a:p>
          <a:p>
            <a:r>
              <a:rPr lang="en-GB" sz="1200" kern="1200">
                <a:solidFill>
                  <a:schemeClr val="tx1"/>
                </a:solidFill>
                <a:effectLst/>
                <a:latin typeface="+mn-lt"/>
                <a:ea typeface="+mn-ea"/>
                <a:cs typeface="+mn-cs"/>
              </a:rPr>
              <a:t>This is </a:t>
            </a:r>
            <a:r>
              <a:rPr lang="en-GB" sz="1200" b="1" kern="1200">
                <a:solidFill>
                  <a:schemeClr val="tx1"/>
                </a:solidFill>
                <a:effectLst/>
                <a:latin typeface="+mn-lt"/>
                <a:ea typeface="+mn-ea"/>
                <a:cs typeface="+mn-cs"/>
              </a:rPr>
              <a:t>not</a:t>
            </a:r>
            <a:r>
              <a:rPr lang="en-GB" sz="1200" kern="1200">
                <a:solidFill>
                  <a:schemeClr val="tx1"/>
                </a:solidFill>
                <a:effectLst/>
                <a:latin typeface="+mn-lt"/>
                <a:ea typeface="+mn-ea"/>
                <a:cs typeface="+mn-cs"/>
              </a:rPr>
              <a:t> a lesson about health, food or behaviour – it’s about </a:t>
            </a:r>
            <a:r>
              <a:rPr lang="en-GB" sz="1200" b="1" kern="1200">
                <a:solidFill>
                  <a:schemeClr val="tx1"/>
                </a:solidFill>
                <a:effectLst/>
                <a:latin typeface="+mn-lt"/>
                <a:ea typeface="+mn-ea"/>
                <a:cs typeface="+mn-cs"/>
              </a:rPr>
              <a:t>respect</a:t>
            </a:r>
            <a:r>
              <a:rPr lang="en-GB" sz="1200" kern="1200">
                <a:solidFill>
                  <a:schemeClr val="tx1"/>
                </a:solidFill>
                <a:effectLst/>
                <a:latin typeface="+mn-lt"/>
                <a:ea typeface="+mn-ea"/>
                <a:cs typeface="+mn-cs"/>
              </a:rPr>
              <a:t>.</a:t>
            </a:r>
          </a:p>
          <a:p>
            <a:pPr>
              <a:buNone/>
            </a:pPr>
            <a:endParaRPr lang="en-GB" sz="1200" b="1">
              <a:effectLst/>
              <a:latin typeface="Segoe UI" panose="020B0502040204020203" pitchFamily="34" charset="0"/>
            </a:endParaRPr>
          </a:p>
          <a:p>
            <a:r>
              <a:rPr lang="en-GB" sz="1200" b="1" kern="1200">
                <a:solidFill>
                  <a:schemeClr val="tx1"/>
                </a:solidFill>
                <a:effectLst/>
                <a:latin typeface="+mn-lt"/>
                <a:ea typeface="+mn-ea"/>
                <a:cs typeface="+mn-cs"/>
              </a:rPr>
              <a:t>Reading the story:</a:t>
            </a:r>
          </a:p>
          <a:p>
            <a:r>
              <a:rPr lang="en-GB" sz="1200" kern="1200">
                <a:solidFill>
                  <a:schemeClr val="tx1"/>
                </a:solidFill>
                <a:effectLst/>
                <a:latin typeface="+mn-lt"/>
                <a:ea typeface="+mn-ea"/>
                <a:cs typeface="+mn-cs"/>
              </a:rPr>
              <a:t>Focus on: Noticing differences without judgement. Naming what you see simply</a:t>
            </a:r>
          </a:p>
          <a:p>
            <a:r>
              <a:rPr lang="en-GB" sz="1200" b="1" kern="1200">
                <a:solidFill>
                  <a:schemeClr val="tx1"/>
                </a:solidFill>
                <a:effectLst/>
                <a:latin typeface="+mn-lt"/>
                <a:ea typeface="+mn-ea"/>
                <a:cs typeface="+mn-cs"/>
              </a:rPr>
              <a:t>Avoid asking:</a:t>
            </a:r>
            <a:endParaRPr lang="en-GB" sz="1200" kern="1200">
              <a:solidFill>
                <a:schemeClr val="tx1"/>
              </a:solidFill>
              <a:effectLst/>
              <a:latin typeface="+mn-lt"/>
              <a:ea typeface="+mn-ea"/>
              <a:cs typeface="+mn-cs"/>
            </a:endParaRPr>
          </a:p>
          <a:p>
            <a:pPr lvl="0"/>
            <a:r>
              <a:rPr lang="en-GB" sz="1200" kern="1200">
                <a:solidFill>
                  <a:schemeClr val="tx1"/>
                </a:solidFill>
                <a:effectLst/>
                <a:latin typeface="+mn-lt"/>
                <a:ea typeface="+mn-ea"/>
                <a:cs typeface="+mn-cs"/>
              </a:rPr>
              <a:t>“Which one do you like best?”</a:t>
            </a:r>
          </a:p>
          <a:p>
            <a:pPr lvl="0"/>
            <a:r>
              <a:rPr lang="en-GB" sz="1200" kern="1200">
                <a:solidFill>
                  <a:schemeClr val="tx1"/>
                </a:solidFill>
                <a:effectLst/>
                <a:latin typeface="+mn-lt"/>
                <a:ea typeface="+mn-ea"/>
                <a:cs typeface="+mn-cs"/>
              </a:rPr>
              <a:t>“Which one looks healthy/unhealthy?”</a:t>
            </a:r>
            <a:endParaRPr lang="en-GB" sz="1200" b="1">
              <a:effectLst/>
              <a:latin typeface="Segoe UI" panose="020B0502040204020203" pitchFamily="34" charset="0"/>
            </a:endParaRPr>
          </a:p>
          <a:p>
            <a:endParaRPr lang="en-GB" sz="1200" kern="1200">
              <a:solidFill>
                <a:schemeClr val="tx1"/>
              </a:solidFill>
              <a:effectLst/>
              <a:latin typeface="+mn-lt"/>
              <a:ea typeface="+mn-ea"/>
              <a:cs typeface="+mn-cs"/>
            </a:endParaRPr>
          </a:p>
          <a:p>
            <a:r>
              <a:rPr lang="en-GB" sz="1200" b="1" kern="1200">
                <a:solidFill>
                  <a:schemeClr val="tx1"/>
                </a:solidFill>
                <a:effectLst/>
                <a:latin typeface="+mn-lt"/>
                <a:ea typeface="+mn-ea"/>
                <a:cs typeface="+mn-cs"/>
              </a:rPr>
              <a:t>Vocabulary:</a:t>
            </a:r>
          </a:p>
          <a:p>
            <a:r>
              <a:rPr lang="en-GB" sz="1200" kern="1200">
                <a:solidFill>
                  <a:schemeClr val="tx1"/>
                </a:solidFill>
                <a:effectLst/>
                <a:latin typeface="+mn-lt"/>
                <a:ea typeface="+mn-ea"/>
                <a:cs typeface="+mn-cs"/>
              </a:rPr>
              <a:t>Keep the focus on function and play, not on looks. Vocab such as strong, fast, tall etc. A note about the word ‘fat’ is included below. </a:t>
            </a:r>
          </a:p>
          <a:p>
            <a:endParaRPr lang="en-GB" sz="1200" kern="1200">
              <a:solidFill>
                <a:schemeClr val="tx1"/>
              </a:solidFill>
              <a:effectLst/>
              <a:latin typeface="+mn-lt"/>
              <a:ea typeface="+mn-ea"/>
              <a:cs typeface="+mn-cs"/>
            </a:endParaRPr>
          </a:p>
          <a:p>
            <a:r>
              <a:rPr lang="en-GB" sz="1200" b="1" kern="1200">
                <a:solidFill>
                  <a:schemeClr val="tx1"/>
                </a:solidFill>
                <a:effectLst/>
                <a:latin typeface="+mn-lt"/>
                <a:ea typeface="+mn-ea"/>
                <a:cs typeface="+mn-cs"/>
              </a:rPr>
              <a:t>Retrieval: </a:t>
            </a:r>
          </a:p>
          <a:p>
            <a:r>
              <a:rPr lang="en-GB" sz="1200" b="0" kern="1200">
                <a:solidFill>
                  <a:schemeClr val="tx1"/>
                </a:solidFill>
                <a:effectLst/>
                <a:latin typeface="+mn-lt"/>
                <a:ea typeface="+mn-ea"/>
                <a:cs typeface="+mn-cs"/>
              </a:rPr>
              <a:t>Encourage children to think about how they are the same and different. This question is about noticing, not judging or thinking about which is better/worse. </a:t>
            </a:r>
          </a:p>
          <a:p>
            <a:endParaRPr lang="en-GB" sz="1200" b="0" kern="1200">
              <a:solidFill>
                <a:schemeClr val="tx1"/>
              </a:solidFill>
              <a:effectLst/>
              <a:latin typeface="+mn-lt"/>
              <a:ea typeface="+mn-ea"/>
              <a:cs typeface="+mn-cs"/>
            </a:endParaRPr>
          </a:p>
          <a:p>
            <a:r>
              <a:rPr lang="en-GB" sz="1200" b="1" kern="1200">
                <a:solidFill>
                  <a:schemeClr val="tx1"/>
                </a:solidFill>
                <a:effectLst/>
                <a:latin typeface="+mn-lt"/>
                <a:ea typeface="+mn-ea"/>
                <a:cs typeface="+mn-cs"/>
              </a:rPr>
              <a:t>Inference: </a:t>
            </a:r>
          </a:p>
          <a:p>
            <a:r>
              <a:rPr lang="en-GB" sz="1200" b="0" kern="1200">
                <a:solidFill>
                  <a:schemeClr val="tx1"/>
                </a:solidFill>
                <a:effectLst/>
                <a:latin typeface="+mn-lt"/>
                <a:ea typeface="+mn-ea"/>
                <a:cs typeface="+mn-cs"/>
              </a:rPr>
              <a:t>Encourage children to think about how boring it would be if all bodies were exactly the same. Prompt them to think about how we should celebrate all different types of bodies.</a:t>
            </a:r>
            <a:endParaRPr lang="en-GB" sz="1200" kern="1200">
              <a:solidFill>
                <a:schemeClr val="tx1"/>
              </a:solidFill>
              <a:effectLst/>
              <a:latin typeface="+mn-lt"/>
              <a:ea typeface="+mn-ea"/>
              <a:cs typeface="+mn-cs"/>
            </a:endParaRPr>
          </a:p>
          <a:p>
            <a:endParaRPr lang="en-GB" sz="1200" kern="1200">
              <a:solidFill>
                <a:schemeClr val="tx1"/>
              </a:solidFill>
              <a:effectLst/>
              <a:latin typeface="+mn-lt"/>
              <a:ea typeface="+mn-ea"/>
              <a:cs typeface="+mn-cs"/>
            </a:endParaRPr>
          </a:p>
          <a:p>
            <a:r>
              <a:rPr lang="en-GB" sz="1200" b="1" kern="1200">
                <a:solidFill>
                  <a:schemeClr val="tx1"/>
                </a:solidFill>
                <a:effectLst/>
                <a:latin typeface="+mn-lt"/>
                <a:ea typeface="+mn-ea"/>
                <a:cs typeface="+mn-cs"/>
              </a:rPr>
              <a:t>Important guidance: neutralising the word “fat”</a:t>
            </a:r>
            <a:endParaRPr lang="en-GB" sz="1200" kern="1200">
              <a:solidFill>
                <a:schemeClr val="tx1"/>
              </a:solidFill>
              <a:effectLst/>
              <a:latin typeface="+mn-lt"/>
              <a:ea typeface="+mn-ea"/>
              <a:cs typeface="+mn-cs"/>
            </a:endParaRPr>
          </a:p>
          <a:p>
            <a:r>
              <a:rPr lang="en-GB" sz="1200" kern="1200">
                <a:solidFill>
                  <a:schemeClr val="tx1"/>
                </a:solidFill>
                <a:effectLst/>
                <a:latin typeface="+mn-lt"/>
                <a:ea typeface="+mn-ea"/>
                <a:cs typeface="+mn-cs"/>
              </a:rPr>
              <a:t>The word “fat” appears deliberately in this book, used in a neutral, descriptive way. This is intentional and important.</a:t>
            </a:r>
          </a:p>
          <a:p>
            <a:r>
              <a:rPr lang="en-GB" sz="1200" b="1" kern="1200">
                <a:solidFill>
                  <a:schemeClr val="tx1"/>
                </a:solidFill>
                <a:effectLst/>
                <a:latin typeface="+mn-lt"/>
                <a:ea typeface="+mn-ea"/>
                <a:cs typeface="+mn-cs"/>
              </a:rPr>
              <a:t>Why this matters</a:t>
            </a:r>
            <a:endParaRPr lang="en-GB" sz="1200" kern="1200">
              <a:solidFill>
                <a:schemeClr val="tx1"/>
              </a:solidFill>
              <a:effectLst/>
              <a:latin typeface="+mn-lt"/>
              <a:ea typeface="+mn-ea"/>
              <a:cs typeface="+mn-cs"/>
            </a:endParaRPr>
          </a:p>
          <a:p>
            <a:r>
              <a:rPr lang="en-GB" sz="1200" kern="1200">
                <a:solidFill>
                  <a:schemeClr val="tx1"/>
                </a:solidFill>
                <a:effectLst/>
                <a:latin typeface="+mn-lt"/>
                <a:ea typeface="+mn-ea"/>
                <a:cs typeface="+mn-cs"/>
              </a:rPr>
              <a:t>Children often learn (from adults and society) that:</a:t>
            </a:r>
          </a:p>
          <a:p>
            <a:pPr lvl="0"/>
            <a:r>
              <a:rPr lang="en-GB" sz="1200" kern="1200">
                <a:solidFill>
                  <a:schemeClr val="tx1"/>
                </a:solidFill>
                <a:effectLst/>
                <a:latin typeface="+mn-lt"/>
                <a:ea typeface="+mn-ea"/>
                <a:cs typeface="+mn-cs"/>
              </a:rPr>
              <a:t>“Fat” is a bad word</a:t>
            </a:r>
          </a:p>
          <a:p>
            <a:pPr lvl="0"/>
            <a:r>
              <a:rPr lang="en-GB" sz="1200" kern="1200">
                <a:solidFill>
                  <a:schemeClr val="tx1"/>
                </a:solidFill>
                <a:effectLst/>
                <a:latin typeface="+mn-lt"/>
                <a:ea typeface="+mn-ea"/>
                <a:cs typeface="+mn-cs"/>
              </a:rPr>
              <a:t>Being called fat is an insult</a:t>
            </a:r>
          </a:p>
          <a:p>
            <a:r>
              <a:rPr lang="en-GB" sz="1200" kern="1200">
                <a:solidFill>
                  <a:schemeClr val="tx1"/>
                </a:solidFill>
                <a:effectLst/>
                <a:latin typeface="+mn-lt"/>
                <a:ea typeface="+mn-ea"/>
                <a:cs typeface="+mn-cs"/>
              </a:rPr>
              <a:t>Avoiding the word or reacting strongly can reinforce shame, even unintentionally.</a:t>
            </a:r>
          </a:p>
          <a:p>
            <a:br>
              <a:rPr lang="en-GB" sz="1200" kern="1200">
                <a:solidFill>
                  <a:schemeClr val="tx1"/>
                </a:solidFill>
                <a:effectLst/>
                <a:latin typeface="+mn-lt"/>
                <a:ea typeface="+mn-ea"/>
                <a:cs typeface="+mn-cs"/>
              </a:rPr>
            </a:br>
            <a:endParaRPr lang="en-GB" sz="1200" kern="1200">
              <a:solidFill>
                <a:schemeClr val="tx1"/>
              </a:solidFill>
              <a:effectLst/>
              <a:latin typeface="+mn-lt"/>
              <a:ea typeface="+mn-ea"/>
              <a:cs typeface="+mn-cs"/>
            </a:endParaRPr>
          </a:p>
          <a:p>
            <a:endParaRPr lang="en-GB" b="1"/>
          </a:p>
        </p:txBody>
      </p:sp>
      <p:sp>
        <p:nvSpPr>
          <p:cNvPr id="4" name="Slide Number Placeholder 3">
            <a:extLst>
              <a:ext uri="{FF2B5EF4-FFF2-40B4-BE49-F238E27FC236}">
                <a16:creationId xmlns:a16="http://schemas.microsoft.com/office/drawing/2014/main" id="{FA510A92-B6A0-2EE7-0FC5-E94BE09FF5A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58BD0A-A5A8-4FC6-85A8-C43776B49EFC}"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3551808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04507D-FB78-B78E-C758-C3E39375731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0AA8D8B-4437-E01D-1074-C487B94FB11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C87BF39-D47B-8765-47B9-0DD028D7C08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a:solidFill>
                  <a:schemeClr val="tx1"/>
                </a:solidFill>
                <a:effectLst/>
                <a:latin typeface="+mn-lt"/>
                <a:ea typeface="+mn-ea"/>
                <a:cs typeface="+mn-cs"/>
              </a:rPr>
              <a:t>Delete as appropriate. Answers and guidance can be found below. </a:t>
            </a:r>
          </a:p>
          <a:p>
            <a:pPr lvl="0"/>
            <a:endParaRPr lang="en-GB" sz="1200" kern="1200">
              <a:solidFill>
                <a:schemeClr val="tx1"/>
              </a:solidFill>
              <a:effectLst/>
              <a:latin typeface="+mn-lt"/>
              <a:ea typeface="+mn-ea"/>
              <a:cs typeface="+mn-cs"/>
            </a:endParaRPr>
          </a:p>
          <a:p>
            <a:pPr lvl="0"/>
            <a:r>
              <a:rPr lang="en-GB" sz="1200" kern="1200">
                <a:solidFill>
                  <a:schemeClr val="tx1"/>
                </a:solidFill>
                <a:effectLst/>
                <a:latin typeface="+mn-lt"/>
                <a:ea typeface="+mn-ea"/>
                <a:cs typeface="+mn-cs"/>
              </a:rPr>
              <a:t>Read in a calm, matter-of-fact way. Avoid over-emphasising difference.</a:t>
            </a:r>
          </a:p>
          <a:p>
            <a:pPr lvl="0"/>
            <a:r>
              <a:rPr lang="en-GB" sz="1200" kern="1200">
                <a:solidFill>
                  <a:schemeClr val="tx1"/>
                </a:solidFill>
                <a:effectLst/>
                <a:latin typeface="+mn-lt"/>
                <a:ea typeface="+mn-ea"/>
                <a:cs typeface="+mn-cs"/>
              </a:rPr>
              <a:t>Remind children:</a:t>
            </a:r>
          </a:p>
          <a:p>
            <a:pPr lvl="1"/>
            <a:r>
              <a:rPr lang="en-GB" sz="1200" kern="1200">
                <a:solidFill>
                  <a:schemeClr val="tx1"/>
                </a:solidFill>
                <a:effectLst/>
                <a:latin typeface="+mn-lt"/>
                <a:ea typeface="+mn-ea"/>
                <a:cs typeface="+mn-cs"/>
              </a:rPr>
              <a:t>“This book shows lots of different bodies.”</a:t>
            </a:r>
          </a:p>
          <a:p>
            <a:pPr lvl="1"/>
            <a:r>
              <a:rPr lang="en-GB" sz="1200" kern="1200">
                <a:solidFill>
                  <a:schemeClr val="tx1"/>
                </a:solidFill>
                <a:effectLst/>
                <a:latin typeface="+mn-lt"/>
                <a:ea typeface="+mn-ea"/>
                <a:cs typeface="+mn-cs"/>
              </a:rPr>
              <a:t>“There’s no right or wrong body in this story.”</a:t>
            </a:r>
          </a:p>
          <a:p>
            <a:r>
              <a:rPr lang="en-GB" sz="1200" kern="1200">
                <a:solidFill>
                  <a:schemeClr val="tx1"/>
                </a:solidFill>
                <a:effectLst/>
                <a:latin typeface="+mn-lt"/>
                <a:ea typeface="+mn-ea"/>
                <a:cs typeface="+mn-cs"/>
              </a:rPr>
              <a:t>This is </a:t>
            </a:r>
            <a:r>
              <a:rPr lang="en-GB" sz="1200" b="1" kern="1200">
                <a:solidFill>
                  <a:schemeClr val="tx1"/>
                </a:solidFill>
                <a:effectLst/>
                <a:latin typeface="+mn-lt"/>
                <a:ea typeface="+mn-ea"/>
                <a:cs typeface="+mn-cs"/>
              </a:rPr>
              <a:t>not</a:t>
            </a:r>
            <a:r>
              <a:rPr lang="en-GB" sz="1200" kern="1200">
                <a:solidFill>
                  <a:schemeClr val="tx1"/>
                </a:solidFill>
                <a:effectLst/>
                <a:latin typeface="+mn-lt"/>
                <a:ea typeface="+mn-ea"/>
                <a:cs typeface="+mn-cs"/>
              </a:rPr>
              <a:t> a lesson about health, food or behaviour – it’s about </a:t>
            </a:r>
            <a:r>
              <a:rPr lang="en-GB" sz="1200" b="1" kern="1200">
                <a:solidFill>
                  <a:schemeClr val="tx1"/>
                </a:solidFill>
                <a:effectLst/>
                <a:latin typeface="+mn-lt"/>
                <a:ea typeface="+mn-ea"/>
                <a:cs typeface="+mn-cs"/>
              </a:rPr>
              <a:t>respect</a:t>
            </a:r>
            <a:r>
              <a:rPr lang="en-GB" sz="1200" kern="1200">
                <a:solidFill>
                  <a:schemeClr val="tx1"/>
                </a:solidFill>
                <a:effectLst/>
                <a:latin typeface="+mn-lt"/>
                <a:ea typeface="+mn-ea"/>
                <a:cs typeface="+mn-cs"/>
              </a:rPr>
              <a:t>.</a:t>
            </a:r>
          </a:p>
          <a:p>
            <a:pPr>
              <a:buNone/>
            </a:pPr>
            <a:endParaRPr lang="en-GB" sz="1200" b="1">
              <a:effectLst/>
              <a:latin typeface="Segoe UI" panose="020B0502040204020203" pitchFamily="34" charset="0"/>
            </a:endParaRPr>
          </a:p>
          <a:p>
            <a:r>
              <a:rPr lang="en-GB" sz="1200" b="1" kern="1200">
                <a:solidFill>
                  <a:schemeClr val="tx1"/>
                </a:solidFill>
                <a:effectLst/>
                <a:latin typeface="+mn-lt"/>
                <a:ea typeface="+mn-ea"/>
                <a:cs typeface="+mn-cs"/>
              </a:rPr>
              <a:t>Reading the story:</a:t>
            </a:r>
          </a:p>
          <a:p>
            <a:r>
              <a:rPr lang="en-GB" sz="1200" kern="1200">
                <a:solidFill>
                  <a:schemeClr val="tx1"/>
                </a:solidFill>
                <a:effectLst/>
                <a:latin typeface="+mn-lt"/>
                <a:ea typeface="+mn-ea"/>
                <a:cs typeface="+mn-cs"/>
              </a:rPr>
              <a:t>Focus on: Noticing differences without judgement. Naming what you see simply</a:t>
            </a:r>
          </a:p>
          <a:p>
            <a:r>
              <a:rPr lang="en-GB" sz="1200" b="1" kern="1200">
                <a:solidFill>
                  <a:schemeClr val="tx1"/>
                </a:solidFill>
                <a:effectLst/>
                <a:latin typeface="+mn-lt"/>
                <a:ea typeface="+mn-ea"/>
                <a:cs typeface="+mn-cs"/>
              </a:rPr>
              <a:t>Avoid asking:</a:t>
            </a:r>
            <a:endParaRPr lang="en-GB" sz="1200" kern="1200">
              <a:solidFill>
                <a:schemeClr val="tx1"/>
              </a:solidFill>
              <a:effectLst/>
              <a:latin typeface="+mn-lt"/>
              <a:ea typeface="+mn-ea"/>
              <a:cs typeface="+mn-cs"/>
            </a:endParaRPr>
          </a:p>
          <a:p>
            <a:pPr lvl="0"/>
            <a:r>
              <a:rPr lang="en-GB" sz="1200" kern="1200">
                <a:solidFill>
                  <a:schemeClr val="tx1"/>
                </a:solidFill>
                <a:effectLst/>
                <a:latin typeface="+mn-lt"/>
                <a:ea typeface="+mn-ea"/>
                <a:cs typeface="+mn-cs"/>
              </a:rPr>
              <a:t>“Which one do you like best?”</a:t>
            </a:r>
          </a:p>
          <a:p>
            <a:pPr lvl="0"/>
            <a:r>
              <a:rPr lang="en-GB" sz="1200" kern="1200">
                <a:solidFill>
                  <a:schemeClr val="tx1"/>
                </a:solidFill>
                <a:effectLst/>
                <a:latin typeface="+mn-lt"/>
                <a:ea typeface="+mn-ea"/>
                <a:cs typeface="+mn-cs"/>
              </a:rPr>
              <a:t>“Which one looks healthy/unhealthy?”</a:t>
            </a:r>
          </a:p>
          <a:p>
            <a:pPr lvl="0"/>
            <a:endParaRPr lang="en-GB" sz="1200" b="1" kern="1200">
              <a:solidFill>
                <a:schemeClr val="tx1"/>
              </a:solidFill>
              <a:effectLst/>
              <a:latin typeface="+mn-lt"/>
              <a:ea typeface="+mn-ea"/>
              <a:cs typeface="+mn-cs"/>
            </a:endParaRPr>
          </a:p>
          <a:p>
            <a:pPr lvl="0"/>
            <a:r>
              <a:rPr lang="en-GB" sz="1200" b="1" kern="1200">
                <a:solidFill>
                  <a:schemeClr val="tx1"/>
                </a:solidFill>
                <a:effectLst/>
                <a:latin typeface="+mn-lt"/>
                <a:ea typeface="+mn-ea"/>
                <a:cs typeface="+mn-cs"/>
              </a:rPr>
              <a:t>Vocabulary:</a:t>
            </a:r>
          </a:p>
          <a:p>
            <a:pPr lvl="0"/>
            <a:r>
              <a:rPr lang="en-GB" sz="1200" b="0" kern="1200">
                <a:solidFill>
                  <a:schemeClr val="tx1"/>
                </a:solidFill>
                <a:effectLst/>
                <a:latin typeface="+mn-lt"/>
                <a:ea typeface="+mn-ea"/>
                <a:cs typeface="+mn-cs"/>
              </a:rPr>
              <a:t>If people use words to describe bodies in a mean or teasing way, this can be hurtful. It can make us feel as though as body is not as good as other peoples. However, remind children that all bodies are special and important. Remind them that bodies are not something to tease about. A note about the word ‘fat’ is included below. </a:t>
            </a:r>
          </a:p>
          <a:p>
            <a:pPr lvl="0"/>
            <a:endParaRPr lang="en-GB" sz="1200" b="0" kern="1200">
              <a:solidFill>
                <a:schemeClr val="tx1"/>
              </a:solidFill>
              <a:effectLst/>
              <a:latin typeface="+mn-lt"/>
              <a:ea typeface="+mn-ea"/>
              <a:cs typeface="+mn-cs"/>
            </a:endParaRPr>
          </a:p>
          <a:p>
            <a:pPr lvl="0"/>
            <a:r>
              <a:rPr lang="en-GB" sz="1200" b="1" kern="1200">
                <a:solidFill>
                  <a:schemeClr val="tx1"/>
                </a:solidFill>
                <a:effectLst/>
                <a:latin typeface="+mn-lt"/>
                <a:ea typeface="+mn-ea"/>
                <a:cs typeface="+mn-cs"/>
              </a:rPr>
              <a:t>Inference:</a:t>
            </a:r>
          </a:p>
          <a:p>
            <a:pPr lvl="0"/>
            <a:r>
              <a:rPr lang="en-GB" sz="1200" b="0">
                <a:effectLst/>
                <a:latin typeface="Segoe UI" panose="020B0502040204020203" pitchFamily="34" charset="0"/>
              </a:rPr>
              <a:t>Encourage children to think about how the book shows us that every body is different, just like we all like different things and have different interests. Prompt children to think about examples such as sports day, P.E – what would happen if everyone was the same, would it be as much fun? </a:t>
            </a:r>
          </a:p>
          <a:p>
            <a:pPr>
              <a:buNone/>
            </a:pPr>
            <a:endParaRPr lang="en-GB" sz="1200" b="1">
              <a:effectLst/>
              <a:latin typeface="Segoe UI" panose="020B0502040204020203" pitchFamily="34" charset="0"/>
            </a:endParaRPr>
          </a:p>
          <a:p>
            <a:r>
              <a:rPr lang="en-GB" sz="1200" b="1" kern="1200">
                <a:solidFill>
                  <a:schemeClr val="tx1"/>
                </a:solidFill>
                <a:effectLst/>
                <a:latin typeface="+mn-lt"/>
                <a:ea typeface="+mn-ea"/>
                <a:cs typeface="+mn-cs"/>
              </a:rPr>
              <a:t>Important guidance: neutralising the word “fat”</a:t>
            </a:r>
            <a:endParaRPr lang="en-GB" sz="1200" kern="1200">
              <a:solidFill>
                <a:schemeClr val="tx1"/>
              </a:solidFill>
              <a:effectLst/>
              <a:latin typeface="+mn-lt"/>
              <a:ea typeface="+mn-ea"/>
              <a:cs typeface="+mn-cs"/>
            </a:endParaRPr>
          </a:p>
          <a:p>
            <a:r>
              <a:rPr lang="en-GB" sz="1200" kern="1200">
                <a:solidFill>
                  <a:schemeClr val="tx1"/>
                </a:solidFill>
                <a:effectLst/>
                <a:latin typeface="+mn-lt"/>
                <a:ea typeface="+mn-ea"/>
                <a:cs typeface="+mn-cs"/>
              </a:rPr>
              <a:t>The word “fat” appears deliberately in this book, used in a neutral, descriptive way. This is intentional and important.</a:t>
            </a:r>
          </a:p>
          <a:p>
            <a:r>
              <a:rPr lang="en-GB" sz="1200" b="1" kern="1200">
                <a:solidFill>
                  <a:schemeClr val="tx1"/>
                </a:solidFill>
                <a:effectLst/>
                <a:latin typeface="+mn-lt"/>
                <a:ea typeface="+mn-ea"/>
                <a:cs typeface="+mn-cs"/>
              </a:rPr>
              <a:t>Why this matters</a:t>
            </a:r>
            <a:endParaRPr lang="en-GB" sz="1200" kern="1200">
              <a:solidFill>
                <a:schemeClr val="tx1"/>
              </a:solidFill>
              <a:effectLst/>
              <a:latin typeface="+mn-lt"/>
              <a:ea typeface="+mn-ea"/>
              <a:cs typeface="+mn-cs"/>
            </a:endParaRPr>
          </a:p>
          <a:p>
            <a:r>
              <a:rPr lang="en-GB" sz="1200" kern="1200">
                <a:solidFill>
                  <a:schemeClr val="tx1"/>
                </a:solidFill>
                <a:effectLst/>
                <a:latin typeface="+mn-lt"/>
                <a:ea typeface="+mn-ea"/>
                <a:cs typeface="+mn-cs"/>
              </a:rPr>
              <a:t>Children often learn (from adults and society) that:</a:t>
            </a:r>
          </a:p>
          <a:p>
            <a:pPr lvl="0"/>
            <a:r>
              <a:rPr lang="en-GB" sz="1200" kern="1200">
                <a:solidFill>
                  <a:schemeClr val="tx1"/>
                </a:solidFill>
                <a:effectLst/>
                <a:latin typeface="+mn-lt"/>
                <a:ea typeface="+mn-ea"/>
                <a:cs typeface="+mn-cs"/>
              </a:rPr>
              <a:t>“Fat” is a bad word</a:t>
            </a:r>
          </a:p>
          <a:p>
            <a:pPr lvl="0"/>
            <a:r>
              <a:rPr lang="en-GB" sz="1200" kern="1200">
                <a:solidFill>
                  <a:schemeClr val="tx1"/>
                </a:solidFill>
                <a:effectLst/>
                <a:latin typeface="+mn-lt"/>
                <a:ea typeface="+mn-ea"/>
                <a:cs typeface="+mn-cs"/>
              </a:rPr>
              <a:t>Being called fat is an insult</a:t>
            </a:r>
          </a:p>
          <a:p>
            <a:r>
              <a:rPr lang="en-GB" sz="1200" kern="1200">
                <a:solidFill>
                  <a:schemeClr val="tx1"/>
                </a:solidFill>
                <a:effectLst/>
                <a:latin typeface="+mn-lt"/>
                <a:ea typeface="+mn-ea"/>
                <a:cs typeface="+mn-cs"/>
              </a:rPr>
              <a:t>Avoiding the word or reacting strongly can reinforce shame, even unintentionally.</a:t>
            </a:r>
            <a:br>
              <a:rPr lang="en-GB" sz="1200" kern="1200">
                <a:solidFill>
                  <a:schemeClr val="tx1"/>
                </a:solidFill>
                <a:effectLst/>
                <a:latin typeface="+mn-lt"/>
                <a:ea typeface="+mn-ea"/>
                <a:cs typeface="+mn-cs"/>
              </a:rPr>
            </a:br>
            <a:endParaRPr lang="en-GB" sz="1200" kern="1200">
              <a:solidFill>
                <a:schemeClr val="tx1"/>
              </a:solidFill>
              <a:effectLst/>
              <a:latin typeface="+mn-lt"/>
              <a:ea typeface="+mn-ea"/>
              <a:cs typeface="+mn-cs"/>
            </a:endParaRPr>
          </a:p>
          <a:p>
            <a:endParaRPr lang="en-GB" b="1"/>
          </a:p>
        </p:txBody>
      </p:sp>
      <p:sp>
        <p:nvSpPr>
          <p:cNvPr id="4" name="Slide Number Placeholder 3">
            <a:extLst>
              <a:ext uri="{FF2B5EF4-FFF2-40B4-BE49-F238E27FC236}">
                <a16:creationId xmlns:a16="http://schemas.microsoft.com/office/drawing/2014/main" id="{3CFF6FAD-B8B0-E5A6-BA9E-E7985634661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F58BD0A-A5A8-4FC6-85A8-C43776B49EFC}" type="slidenum">
              <a:rPr kumimoji="0" lang="en-GB"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GB"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9367034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a:solidFill>
                  <a:schemeClr val="tx1"/>
                </a:solidFill>
                <a:effectLst/>
                <a:latin typeface="+mn-lt"/>
                <a:ea typeface="+mn-ea"/>
                <a:cs typeface="+mn-cs"/>
              </a:rPr>
              <a:t>Delete as appropriate for younger or older learners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a:solidFill>
                  <a:schemeClr val="tx1"/>
                </a:solidFill>
                <a:effectLst/>
                <a:latin typeface="+mn-lt"/>
                <a:ea typeface="+mn-ea"/>
                <a:cs typeface="+mn-cs"/>
              </a:rPr>
              <a:t>How can we talk about bodies kindly?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a:solidFill>
                  <a:schemeClr val="tx1"/>
                </a:solidFill>
                <a:effectLst/>
                <a:latin typeface="+mn-lt"/>
                <a:ea typeface="+mn-ea"/>
                <a:cs typeface="+mn-cs"/>
              </a:rPr>
              <a:t>Encourage children to think about function rather than looks and to keep it positive. Thinking about people’s qualities and skills is also important, e.g. focusing on how hard they tried instead of their body.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a:solidFill>
                  <a:schemeClr val="tx1"/>
                </a:solidFill>
                <a:effectLst/>
                <a:latin typeface="+mn-lt"/>
                <a:ea typeface="+mn-ea"/>
                <a:cs typeface="+mn-cs"/>
              </a:rPr>
              <a:t>For example, ‘I like running around with you in the playground’, ‘I like being able to give you a high-five!’, ‘You give great bear hugs!’, ‘ You’re really good at stacking blocks’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kern="1200">
                <a:solidFill>
                  <a:schemeClr val="tx1"/>
                </a:solidFill>
                <a:effectLst/>
                <a:latin typeface="+mn-lt"/>
                <a:ea typeface="+mn-ea"/>
                <a:cs typeface="+mn-cs"/>
              </a:rPr>
              <a:t>When might it be better not to comment on a person’s body at all? </a:t>
            </a:r>
            <a:endParaRPr lang="en-GB"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a:solidFill>
                  <a:schemeClr val="tx1"/>
                </a:solidFill>
                <a:effectLst/>
                <a:latin typeface="+mn-lt"/>
                <a:ea typeface="+mn-ea"/>
                <a:cs typeface="+mn-cs"/>
              </a:rPr>
              <a:t>It's important for children to understand that most of the time we do not need to comment on others’ bodies and when we do so it should be with respect and kindness. You are teaching children that </a:t>
            </a:r>
            <a:r>
              <a:rPr lang="en-GB" sz="1200" b="1" kern="1200">
                <a:solidFill>
                  <a:schemeClr val="tx1"/>
                </a:solidFill>
                <a:effectLst/>
                <a:latin typeface="+mn-lt"/>
                <a:ea typeface="+mn-ea"/>
                <a:cs typeface="+mn-cs"/>
              </a:rPr>
              <a:t>kindness sometimes means saying less</a:t>
            </a:r>
            <a:r>
              <a:rPr lang="en-GB" sz="1200" kern="1200">
                <a:solidFill>
                  <a:schemeClr val="tx1"/>
                </a:solidFill>
                <a:effectLst/>
                <a:latin typeface="+mn-lt"/>
                <a:ea typeface="+mn-ea"/>
                <a:cs typeface="+mn-cs"/>
              </a:rPr>
              <a:t>, not more.</a:t>
            </a:r>
          </a:p>
          <a:p>
            <a:r>
              <a:rPr lang="en-GB" sz="1200" kern="1200">
                <a:solidFill>
                  <a:schemeClr val="tx1"/>
                </a:solidFill>
                <a:effectLst/>
                <a:latin typeface="+mn-lt"/>
                <a:ea typeface="+mn-ea"/>
                <a:cs typeface="+mn-cs"/>
              </a:rPr>
              <a:t>Ask them to imagine how they would feel if somebody commented on their body. You could even discuss a few examples; these are great for opening discussion as the answer is often very nuanced and dependent on the language used. </a:t>
            </a:r>
          </a:p>
          <a:p>
            <a:pPr marL="171450" indent="-171450">
              <a:buFont typeface="Arial" panose="020B0604020202020204" pitchFamily="34" charset="0"/>
              <a:buChar char="•"/>
            </a:pPr>
            <a:r>
              <a:rPr lang="en-GB" sz="1200" kern="1200">
                <a:solidFill>
                  <a:schemeClr val="tx1"/>
                </a:solidFill>
                <a:effectLst/>
                <a:latin typeface="+mn-lt"/>
                <a:ea typeface="+mn-ea"/>
                <a:cs typeface="+mn-cs"/>
              </a:rPr>
              <a:t>Is it ok to ask a friend who has broken their arm if they need help with tidying up the classroom? </a:t>
            </a:r>
          </a:p>
          <a:p>
            <a:pPr marL="171450" indent="-171450">
              <a:buFont typeface="Arial" panose="020B0604020202020204" pitchFamily="34" charset="0"/>
              <a:buChar char="•"/>
            </a:pPr>
            <a:r>
              <a:rPr lang="en-GB" sz="1200" kern="1200">
                <a:solidFill>
                  <a:schemeClr val="tx1"/>
                </a:solidFill>
                <a:effectLst/>
                <a:latin typeface="+mn-lt"/>
                <a:ea typeface="+mn-ea"/>
                <a:cs typeface="+mn-cs"/>
              </a:rPr>
              <a:t>Is it ok to tell somebody they have a leaf stuck in their hair after playing outside? </a:t>
            </a:r>
          </a:p>
          <a:p>
            <a:pPr marL="171450" indent="-171450">
              <a:buFont typeface="Arial" panose="020B0604020202020204" pitchFamily="34" charset="0"/>
              <a:buChar char="•"/>
            </a:pPr>
            <a:r>
              <a:rPr lang="en-GB" sz="1200" kern="1200">
                <a:solidFill>
                  <a:schemeClr val="tx1"/>
                </a:solidFill>
                <a:effectLst/>
                <a:latin typeface="+mn-lt"/>
                <a:ea typeface="+mn-ea"/>
                <a:cs typeface="+mn-cs"/>
              </a:rPr>
              <a:t>Is it ok to tell somebody they are bigger than somebody else? </a:t>
            </a:r>
          </a:p>
          <a:p>
            <a:pPr marL="171450" indent="-171450">
              <a:buFont typeface="Arial" panose="020B0604020202020204" pitchFamily="34" charset="0"/>
              <a:buChar char="•"/>
            </a:pPr>
            <a:r>
              <a:rPr lang="en-GB" sz="1200" kern="1200">
                <a:solidFill>
                  <a:schemeClr val="tx1"/>
                </a:solidFill>
                <a:effectLst/>
                <a:latin typeface="+mn-lt"/>
                <a:ea typeface="+mn-ea"/>
                <a:cs typeface="+mn-cs"/>
              </a:rPr>
              <a:t>Is it ok to ask somebody why they are in a wheelchair? </a:t>
            </a:r>
          </a:p>
          <a:p>
            <a:pPr marL="0" indent="0">
              <a:buFont typeface="Arial" panose="020B0604020202020204" pitchFamily="34" charset="0"/>
              <a:buNone/>
            </a:pPr>
            <a:endParaRPr lang="en-GB" sz="1200" kern="1200">
              <a:solidFill>
                <a:schemeClr val="tx1"/>
              </a:solidFill>
              <a:effectLst/>
              <a:latin typeface="+mn-lt"/>
              <a:ea typeface="+mn-ea"/>
              <a:cs typeface="+mn-cs"/>
            </a:endParaRPr>
          </a:p>
          <a:p>
            <a:pPr marL="171450" indent="-171450">
              <a:buFont typeface="Arial" panose="020B0604020202020204" pitchFamily="34" charset="0"/>
              <a:buChar char="•"/>
            </a:pPr>
            <a:endParaRPr lang="en-GB" sz="1200" kern="1200">
              <a:solidFill>
                <a:schemeClr val="tx1"/>
              </a:solidFill>
              <a:effectLst/>
              <a:latin typeface="+mn-lt"/>
              <a:ea typeface="+mn-ea"/>
              <a:cs typeface="+mn-cs"/>
            </a:endParaRPr>
          </a:p>
          <a:p>
            <a:r>
              <a:rPr lang="en-GB" sz="1200" b="1" kern="1200">
                <a:solidFill>
                  <a:schemeClr val="tx1"/>
                </a:solidFill>
                <a:effectLst/>
                <a:latin typeface="+mn-lt"/>
                <a:ea typeface="+mn-ea"/>
                <a:cs typeface="+mn-cs"/>
              </a:rPr>
              <a:t>Important guidance: neutralising the word “fat”</a:t>
            </a:r>
            <a:endParaRPr lang="en-GB" sz="1200" kern="1200">
              <a:solidFill>
                <a:schemeClr val="tx1"/>
              </a:solidFill>
              <a:effectLst/>
              <a:latin typeface="+mn-lt"/>
              <a:ea typeface="+mn-ea"/>
              <a:cs typeface="+mn-cs"/>
            </a:endParaRPr>
          </a:p>
          <a:p>
            <a:r>
              <a:rPr lang="en-GB" sz="1200" kern="1200">
                <a:solidFill>
                  <a:schemeClr val="tx1"/>
                </a:solidFill>
                <a:effectLst/>
                <a:latin typeface="+mn-lt"/>
                <a:ea typeface="+mn-ea"/>
                <a:cs typeface="+mn-cs"/>
              </a:rPr>
              <a:t>The word “fat” appears deliberately in this book, used in a neutral, descriptive way. This is intentional and important.</a:t>
            </a:r>
          </a:p>
          <a:p>
            <a:r>
              <a:rPr lang="en-GB" sz="1200" b="1" kern="1200">
                <a:solidFill>
                  <a:schemeClr val="tx1"/>
                </a:solidFill>
                <a:effectLst/>
                <a:latin typeface="+mn-lt"/>
                <a:ea typeface="+mn-ea"/>
                <a:cs typeface="+mn-cs"/>
              </a:rPr>
              <a:t>Why this matters</a:t>
            </a:r>
            <a:endParaRPr lang="en-GB" sz="1200" kern="1200">
              <a:solidFill>
                <a:schemeClr val="tx1"/>
              </a:solidFill>
              <a:effectLst/>
              <a:latin typeface="+mn-lt"/>
              <a:ea typeface="+mn-ea"/>
              <a:cs typeface="+mn-cs"/>
            </a:endParaRPr>
          </a:p>
          <a:p>
            <a:r>
              <a:rPr lang="en-GB" sz="1200" kern="1200">
                <a:solidFill>
                  <a:schemeClr val="tx1"/>
                </a:solidFill>
                <a:effectLst/>
                <a:latin typeface="+mn-lt"/>
                <a:ea typeface="+mn-ea"/>
                <a:cs typeface="+mn-cs"/>
              </a:rPr>
              <a:t>Children often learn (from adults and society) that:</a:t>
            </a:r>
          </a:p>
          <a:p>
            <a:pPr lvl="0"/>
            <a:r>
              <a:rPr lang="en-GB" sz="1200" kern="1200">
                <a:solidFill>
                  <a:schemeClr val="tx1"/>
                </a:solidFill>
                <a:effectLst/>
                <a:latin typeface="+mn-lt"/>
                <a:ea typeface="+mn-ea"/>
                <a:cs typeface="+mn-cs"/>
              </a:rPr>
              <a:t>“Fat” is a bad word</a:t>
            </a:r>
          </a:p>
          <a:p>
            <a:pPr lvl="0"/>
            <a:r>
              <a:rPr lang="en-GB" sz="1200" kern="1200">
                <a:solidFill>
                  <a:schemeClr val="tx1"/>
                </a:solidFill>
                <a:effectLst/>
                <a:latin typeface="+mn-lt"/>
                <a:ea typeface="+mn-ea"/>
                <a:cs typeface="+mn-cs"/>
              </a:rPr>
              <a:t>Being called fat is an insult</a:t>
            </a:r>
          </a:p>
          <a:p>
            <a:r>
              <a:rPr lang="en-GB" sz="1200" kern="1200">
                <a:solidFill>
                  <a:schemeClr val="tx1"/>
                </a:solidFill>
                <a:effectLst/>
                <a:latin typeface="+mn-lt"/>
                <a:ea typeface="+mn-ea"/>
                <a:cs typeface="+mn-cs"/>
              </a:rPr>
              <a:t>Avoiding the word or reacting strongly can reinforce shame, even unintentionally.</a:t>
            </a:r>
          </a:p>
          <a:p>
            <a:br>
              <a:rPr lang="en-GB" sz="1200" kern="1200">
                <a:solidFill>
                  <a:schemeClr val="tx1"/>
                </a:solidFill>
                <a:effectLst/>
                <a:latin typeface="+mn-lt"/>
                <a:ea typeface="+mn-ea"/>
                <a:cs typeface="+mn-cs"/>
              </a:rPr>
            </a:br>
            <a:endParaRPr lang="en-GB" sz="1200" kern="1200">
              <a:solidFill>
                <a:schemeClr val="tx1"/>
              </a:solidFill>
              <a:effectLst/>
              <a:latin typeface="+mn-lt"/>
              <a:ea typeface="+mn-ea"/>
              <a:cs typeface="+mn-cs"/>
            </a:endParaRPr>
          </a:p>
          <a:p>
            <a:pPr marL="0" indent="0">
              <a:buFont typeface="Arial" panose="020B0604020202020204" pitchFamily="34" charset="0"/>
              <a:buNone/>
            </a:pPr>
            <a:endParaRPr lang="en-GB" sz="1200" kern="1200">
              <a:solidFill>
                <a:schemeClr val="tx1"/>
              </a:solidFill>
              <a:effectLst/>
              <a:latin typeface="+mn-lt"/>
              <a:ea typeface="+mn-ea"/>
              <a:cs typeface="+mn-cs"/>
            </a:endParaRPr>
          </a:p>
          <a:p>
            <a:pPr marL="171450" indent="-171450">
              <a:buFontTx/>
              <a:buChar char="-"/>
            </a:pPr>
            <a:endParaRPr lang="en-GB" sz="1200" kern="1200">
              <a:solidFill>
                <a:schemeClr val="tx1"/>
              </a:solidFill>
              <a:effectLst/>
              <a:latin typeface="+mn-lt"/>
              <a:ea typeface="+mn-ea"/>
              <a:cs typeface="+mn-cs"/>
            </a:endParaRPr>
          </a:p>
          <a:p>
            <a:endParaRPr lang="en-GB" sz="1200" kern="1200">
              <a:solidFill>
                <a:schemeClr val="tx1"/>
              </a:solidFill>
              <a:effectLst/>
              <a:latin typeface="+mn-lt"/>
              <a:ea typeface="+mn-ea"/>
              <a:cs typeface="+mn-cs"/>
            </a:endParaRPr>
          </a:p>
          <a:p>
            <a:endParaRPr lang="en-GB" sz="1200" kern="1200">
              <a:solidFill>
                <a:schemeClr val="tx1"/>
              </a:solidFill>
              <a:effectLst/>
              <a:latin typeface="+mn-lt"/>
              <a:ea typeface="+mn-ea"/>
              <a:cs typeface="+mn-cs"/>
            </a:endParaRPr>
          </a:p>
          <a:p>
            <a:endParaRPr lang="en-GB"/>
          </a:p>
        </p:txBody>
      </p:sp>
      <p:sp>
        <p:nvSpPr>
          <p:cNvPr id="4" name="Slide Number Placeholder 3"/>
          <p:cNvSpPr>
            <a:spLocks noGrp="1"/>
          </p:cNvSpPr>
          <p:nvPr>
            <p:ph type="sldNum" sz="quarter" idx="5"/>
          </p:nvPr>
        </p:nvSpPr>
        <p:spPr/>
        <p:txBody>
          <a:bodyPr/>
          <a:lstStyle/>
          <a:p>
            <a:fld id="{2F58BD0A-A5A8-4FC6-85A8-C43776B49EFC}" type="slidenum">
              <a:rPr lang="en-GB" smtClean="0"/>
              <a:t>10</a:t>
            </a:fld>
            <a:endParaRPr lang="en-GB"/>
          </a:p>
        </p:txBody>
      </p:sp>
    </p:spTree>
    <p:extLst>
      <p:ext uri="{BB962C8B-B14F-4D97-AF65-F5344CB8AC3E}">
        <p14:creationId xmlns:p14="http://schemas.microsoft.com/office/powerpoint/2010/main" val="29597932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1F653D7-DE32-9CD3-4EE9-75F14035BAE4}"/>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p>
        </p:txBody>
      </p:sp>
      <p:sp>
        <p:nvSpPr>
          <p:cNvPr id="3" name="Subtitle 2">
            <a:extLst>
              <a:ext uri="{FF2B5EF4-FFF2-40B4-BE49-F238E27FC236}">
                <a16:creationId xmlns:a16="http://schemas.microsoft.com/office/drawing/2014/main" id="{71084FDA-FEE9-4073-07CC-E491243CC49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4" name="Date Placeholder 3">
            <a:extLst>
              <a:ext uri="{FF2B5EF4-FFF2-40B4-BE49-F238E27FC236}">
                <a16:creationId xmlns:a16="http://schemas.microsoft.com/office/drawing/2014/main" id="{C210E0C8-0C0A-CA13-D4BF-1CF9D1B592B7}"/>
              </a:ext>
            </a:extLst>
          </p:cNvPr>
          <p:cNvSpPr>
            <a:spLocks noGrp="1"/>
          </p:cNvSpPr>
          <p:nvPr>
            <p:ph type="dt" sz="half" idx="10"/>
          </p:nvPr>
        </p:nvSpPr>
        <p:spPr/>
        <p:txBody>
          <a:bodyPr/>
          <a:lstStyle/>
          <a:p>
            <a:fld id="{469BE586-1BC1-43D5-8B1F-5DFC97980412}" type="datetimeFigureOut">
              <a:rPr lang="en-GB" smtClean="0"/>
              <a:t>20/01/2026</a:t>
            </a:fld>
            <a:endParaRPr lang="en-GB"/>
          </a:p>
        </p:txBody>
      </p:sp>
      <p:sp>
        <p:nvSpPr>
          <p:cNvPr id="5" name="Footer Placeholder 4">
            <a:extLst>
              <a:ext uri="{FF2B5EF4-FFF2-40B4-BE49-F238E27FC236}">
                <a16:creationId xmlns:a16="http://schemas.microsoft.com/office/drawing/2014/main" id="{951497A2-86E7-56BD-46B9-5E5DAD1AB10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C15DAFB-BF06-AAF9-0262-CEBF1D34603A}"/>
              </a:ext>
            </a:extLst>
          </p:cNvPr>
          <p:cNvSpPr>
            <a:spLocks noGrp="1"/>
          </p:cNvSpPr>
          <p:nvPr>
            <p:ph type="sldNum" sz="quarter" idx="12"/>
          </p:nvPr>
        </p:nvSpPr>
        <p:spPr/>
        <p:txBody>
          <a:bodyPr/>
          <a:lstStyle/>
          <a:p>
            <a:fld id="{BAFD1011-0024-4FA6-8161-BFE6690B6EC0}" type="slidenum">
              <a:rPr lang="en-GB" smtClean="0"/>
              <a:t>‹#›</a:t>
            </a:fld>
            <a:endParaRPr lang="en-GB"/>
          </a:p>
        </p:txBody>
      </p:sp>
    </p:spTree>
    <p:extLst>
      <p:ext uri="{BB962C8B-B14F-4D97-AF65-F5344CB8AC3E}">
        <p14:creationId xmlns:p14="http://schemas.microsoft.com/office/powerpoint/2010/main" val="209673206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E3295E-0DC1-E5E2-FBC5-9BE8A98938BC}"/>
              </a:ext>
            </a:extLst>
          </p:cNvPr>
          <p:cNvSpPr>
            <a:spLocks noGrp="1"/>
          </p:cNvSpPr>
          <p:nvPr>
            <p:ph type="title"/>
          </p:nvPr>
        </p:nvSpPr>
        <p:spPr/>
        <p:txBody>
          <a:bodyPr/>
          <a:lstStyle/>
          <a:p>
            <a:r>
              <a:rPr lang="en-GB"/>
              <a:t>Click to edit Master title style</a:t>
            </a:r>
          </a:p>
        </p:txBody>
      </p:sp>
      <p:sp>
        <p:nvSpPr>
          <p:cNvPr id="3" name="Vertical Text Placeholder 2">
            <a:extLst>
              <a:ext uri="{FF2B5EF4-FFF2-40B4-BE49-F238E27FC236}">
                <a16:creationId xmlns:a16="http://schemas.microsoft.com/office/drawing/2014/main" id="{EC05B105-2FB3-31E1-91CE-DE1A58CA409C}"/>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9C84D6FE-1B4C-9480-816D-BECFCD65FA22}"/>
              </a:ext>
            </a:extLst>
          </p:cNvPr>
          <p:cNvSpPr>
            <a:spLocks noGrp="1"/>
          </p:cNvSpPr>
          <p:nvPr>
            <p:ph type="dt" sz="half" idx="10"/>
          </p:nvPr>
        </p:nvSpPr>
        <p:spPr/>
        <p:txBody>
          <a:bodyPr/>
          <a:lstStyle/>
          <a:p>
            <a:fld id="{469BE586-1BC1-43D5-8B1F-5DFC97980412}" type="datetimeFigureOut">
              <a:rPr lang="en-GB" smtClean="0"/>
              <a:t>20/01/2026</a:t>
            </a:fld>
            <a:endParaRPr lang="en-GB"/>
          </a:p>
        </p:txBody>
      </p:sp>
      <p:sp>
        <p:nvSpPr>
          <p:cNvPr id="5" name="Footer Placeholder 4">
            <a:extLst>
              <a:ext uri="{FF2B5EF4-FFF2-40B4-BE49-F238E27FC236}">
                <a16:creationId xmlns:a16="http://schemas.microsoft.com/office/drawing/2014/main" id="{7950C9A9-27D7-1ABE-CC79-C7779A2DD39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2A328550-28B7-8F41-C88E-DD4789551A28}"/>
              </a:ext>
            </a:extLst>
          </p:cNvPr>
          <p:cNvSpPr>
            <a:spLocks noGrp="1"/>
          </p:cNvSpPr>
          <p:nvPr>
            <p:ph type="sldNum" sz="quarter" idx="12"/>
          </p:nvPr>
        </p:nvSpPr>
        <p:spPr/>
        <p:txBody>
          <a:bodyPr/>
          <a:lstStyle/>
          <a:p>
            <a:fld id="{BAFD1011-0024-4FA6-8161-BFE6690B6EC0}" type="slidenum">
              <a:rPr lang="en-GB" smtClean="0"/>
              <a:t>‹#›</a:t>
            </a:fld>
            <a:endParaRPr lang="en-GB"/>
          </a:p>
        </p:txBody>
      </p:sp>
    </p:spTree>
    <p:extLst>
      <p:ext uri="{BB962C8B-B14F-4D97-AF65-F5344CB8AC3E}">
        <p14:creationId xmlns:p14="http://schemas.microsoft.com/office/powerpoint/2010/main" val="35776928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3E6469B-CAF3-412F-A627-CF67047E98FE}"/>
              </a:ext>
            </a:extLst>
          </p:cNvPr>
          <p:cNvSpPr>
            <a:spLocks noGrp="1"/>
          </p:cNvSpPr>
          <p:nvPr>
            <p:ph type="title" orient="vert"/>
          </p:nvPr>
        </p:nvSpPr>
        <p:spPr>
          <a:xfrm>
            <a:off x="8724900" y="365125"/>
            <a:ext cx="2628900" cy="5811838"/>
          </a:xfrm>
        </p:spPr>
        <p:txBody>
          <a:bodyPr vert="eaVert"/>
          <a:lstStyle/>
          <a:p>
            <a:r>
              <a:rPr lang="en-GB"/>
              <a:t>Click to edit Master title style</a:t>
            </a:r>
          </a:p>
        </p:txBody>
      </p:sp>
      <p:sp>
        <p:nvSpPr>
          <p:cNvPr id="3" name="Vertical Text Placeholder 2">
            <a:extLst>
              <a:ext uri="{FF2B5EF4-FFF2-40B4-BE49-F238E27FC236}">
                <a16:creationId xmlns:a16="http://schemas.microsoft.com/office/drawing/2014/main" id="{97C8825D-07D3-1BBF-50B3-B5D429C858CB}"/>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830D3871-0B69-CDE9-D557-39AB78F3C702}"/>
              </a:ext>
            </a:extLst>
          </p:cNvPr>
          <p:cNvSpPr>
            <a:spLocks noGrp="1"/>
          </p:cNvSpPr>
          <p:nvPr>
            <p:ph type="dt" sz="half" idx="10"/>
          </p:nvPr>
        </p:nvSpPr>
        <p:spPr/>
        <p:txBody>
          <a:bodyPr/>
          <a:lstStyle/>
          <a:p>
            <a:fld id="{469BE586-1BC1-43D5-8B1F-5DFC97980412}" type="datetimeFigureOut">
              <a:rPr lang="en-GB" smtClean="0"/>
              <a:t>20/01/2026</a:t>
            </a:fld>
            <a:endParaRPr lang="en-GB"/>
          </a:p>
        </p:txBody>
      </p:sp>
      <p:sp>
        <p:nvSpPr>
          <p:cNvPr id="5" name="Footer Placeholder 4">
            <a:extLst>
              <a:ext uri="{FF2B5EF4-FFF2-40B4-BE49-F238E27FC236}">
                <a16:creationId xmlns:a16="http://schemas.microsoft.com/office/drawing/2014/main" id="{DE085880-AB6E-FDF0-5D58-E19BA1BCEFA7}"/>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89B0EC6-AF7B-259A-1973-BED2167B442C}"/>
              </a:ext>
            </a:extLst>
          </p:cNvPr>
          <p:cNvSpPr>
            <a:spLocks noGrp="1"/>
          </p:cNvSpPr>
          <p:nvPr>
            <p:ph type="sldNum" sz="quarter" idx="12"/>
          </p:nvPr>
        </p:nvSpPr>
        <p:spPr/>
        <p:txBody>
          <a:bodyPr/>
          <a:lstStyle/>
          <a:p>
            <a:fld id="{BAFD1011-0024-4FA6-8161-BFE6690B6EC0}" type="slidenum">
              <a:rPr lang="en-GB" smtClean="0"/>
              <a:t>‹#›</a:t>
            </a:fld>
            <a:endParaRPr lang="en-GB"/>
          </a:p>
        </p:txBody>
      </p:sp>
    </p:spTree>
    <p:extLst>
      <p:ext uri="{BB962C8B-B14F-4D97-AF65-F5344CB8AC3E}">
        <p14:creationId xmlns:p14="http://schemas.microsoft.com/office/powerpoint/2010/main" val="363543754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7DD426-F08A-3ECA-50B8-1641AAA7A1FB}"/>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779AE886-D0B2-0C99-E69C-A58F64E21289}"/>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896164EA-FED1-F6C9-0E0B-102DD4E3A20C}"/>
              </a:ext>
            </a:extLst>
          </p:cNvPr>
          <p:cNvSpPr>
            <a:spLocks noGrp="1"/>
          </p:cNvSpPr>
          <p:nvPr>
            <p:ph type="dt" sz="half" idx="10"/>
          </p:nvPr>
        </p:nvSpPr>
        <p:spPr/>
        <p:txBody>
          <a:bodyPr/>
          <a:lstStyle/>
          <a:p>
            <a:fld id="{469BE586-1BC1-43D5-8B1F-5DFC97980412}" type="datetimeFigureOut">
              <a:rPr lang="en-GB" smtClean="0"/>
              <a:t>20/01/2026</a:t>
            </a:fld>
            <a:endParaRPr lang="en-GB"/>
          </a:p>
        </p:txBody>
      </p:sp>
      <p:sp>
        <p:nvSpPr>
          <p:cNvPr id="5" name="Footer Placeholder 4">
            <a:extLst>
              <a:ext uri="{FF2B5EF4-FFF2-40B4-BE49-F238E27FC236}">
                <a16:creationId xmlns:a16="http://schemas.microsoft.com/office/drawing/2014/main" id="{DDF09B02-6BC7-F7F3-3099-FC4C4F6B38D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1BE91208-8A09-9465-EBE4-0FC1C7335F3C}"/>
              </a:ext>
            </a:extLst>
          </p:cNvPr>
          <p:cNvSpPr>
            <a:spLocks noGrp="1"/>
          </p:cNvSpPr>
          <p:nvPr>
            <p:ph type="sldNum" sz="quarter" idx="12"/>
          </p:nvPr>
        </p:nvSpPr>
        <p:spPr/>
        <p:txBody>
          <a:bodyPr/>
          <a:lstStyle/>
          <a:p>
            <a:fld id="{BAFD1011-0024-4FA6-8161-BFE6690B6EC0}" type="slidenum">
              <a:rPr lang="en-GB" smtClean="0"/>
              <a:t>‹#›</a:t>
            </a:fld>
            <a:endParaRPr lang="en-GB"/>
          </a:p>
        </p:txBody>
      </p:sp>
    </p:spTree>
    <p:extLst>
      <p:ext uri="{BB962C8B-B14F-4D97-AF65-F5344CB8AC3E}">
        <p14:creationId xmlns:p14="http://schemas.microsoft.com/office/powerpoint/2010/main" val="217489529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D9A588-043D-0690-9C23-64FE2EEEC7EC}"/>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p>
        </p:txBody>
      </p:sp>
      <p:sp>
        <p:nvSpPr>
          <p:cNvPr id="3" name="Text Placeholder 2">
            <a:extLst>
              <a:ext uri="{FF2B5EF4-FFF2-40B4-BE49-F238E27FC236}">
                <a16:creationId xmlns:a16="http://schemas.microsoft.com/office/drawing/2014/main" id="{7D4F6E0B-34D7-42FA-552D-06F7DE9F6D1C}"/>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E48285A1-29C0-1289-FFB5-3F085BC17F44}"/>
              </a:ext>
            </a:extLst>
          </p:cNvPr>
          <p:cNvSpPr>
            <a:spLocks noGrp="1"/>
          </p:cNvSpPr>
          <p:nvPr>
            <p:ph type="dt" sz="half" idx="10"/>
          </p:nvPr>
        </p:nvSpPr>
        <p:spPr/>
        <p:txBody>
          <a:bodyPr/>
          <a:lstStyle/>
          <a:p>
            <a:fld id="{469BE586-1BC1-43D5-8B1F-5DFC97980412}" type="datetimeFigureOut">
              <a:rPr lang="en-GB" smtClean="0"/>
              <a:t>20/01/2026</a:t>
            </a:fld>
            <a:endParaRPr lang="en-GB"/>
          </a:p>
        </p:txBody>
      </p:sp>
      <p:sp>
        <p:nvSpPr>
          <p:cNvPr id="5" name="Footer Placeholder 4">
            <a:extLst>
              <a:ext uri="{FF2B5EF4-FFF2-40B4-BE49-F238E27FC236}">
                <a16:creationId xmlns:a16="http://schemas.microsoft.com/office/drawing/2014/main" id="{00BECD1D-902C-F85A-EDB5-EE414850D01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F2DA3BD-72D3-A4D5-8594-27A18D3A6230}"/>
              </a:ext>
            </a:extLst>
          </p:cNvPr>
          <p:cNvSpPr>
            <a:spLocks noGrp="1"/>
          </p:cNvSpPr>
          <p:nvPr>
            <p:ph type="sldNum" sz="quarter" idx="12"/>
          </p:nvPr>
        </p:nvSpPr>
        <p:spPr/>
        <p:txBody>
          <a:bodyPr/>
          <a:lstStyle/>
          <a:p>
            <a:fld id="{BAFD1011-0024-4FA6-8161-BFE6690B6EC0}" type="slidenum">
              <a:rPr lang="en-GB" smtClean="0"/>
              <a:t>‹#›</a:t>
            </a:fld>
            <a:endParaRPr lang="en-GB"/>
          </a:p>
        </p:txBody>
      </p:sp>
    </p:spTree>
    <p:extLst>
      <p:ext uri="{BB962C8B-B14F-4D97-AF65-F5344CB8AC3E}">
        <p14:creationId xmlns:p14="http://schemas.microsoft.com/office/powerpoint/2010/main" val="3402379331"/>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40C787-DCDF-F324-660E-9964C5001779}"/>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0007F758-1379-78E8-F4F1-238C3255A9A6}"/>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Content Placeholder 3">
            <a:extLst>
              <a:ext uri="{FF2B5EF4-FFF2-40B4-BE49-F238E27FC236}">
                <a16:creationId xmlns:a16="http://schemas.microsoft.com/office/drawing/2014/main" id="{B950A9E3-C045-42A9-D5DA-4F7AE9811785}"/>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Date Placeholder 4">
            <a:extLst>
              <a:ext uri="{FF2B5EF4-FFF2-40B4-BE49-F238E27FC236}">
                <a16:creationId xmlns:a16="http://schemas.microsoft.com/office/drawing/2014/main" id="{2D4973B6-EB86-A02D-1F60-7A55C38CA76D}"/>
              </a:ext>
            </a:extLst>
          </p:cNvPr>
          <p:cNvSpPr>
            <a:spLocks noGrp="1"/>
          </p:cNvSpPr>
          <p:nvPr>
            <p:ph type="dt" sz="half" idx="10"/>
          </p:nvPr>
        </p:nvSpPr>
        <p:spPr/>
        <p:txBody>
          <a:bodyPr/>
          <a:lstStyle/>
          <a:p>
            <a:fld id="{469BE586-1BC1-43D5-8B1F-5DFC97980412}" type="datetimeFigureOut">
              <a:rPr lang="en-GB" smtClean="0"/>
              <a:t>20/01/2026</a:t>
            </a:fld>
            <a:endParaRPr lang="en-GB"/>
          </a:p>
        </p:txBody>
      </p:sp>
      <p:sp>
        <p:nvSpPr>
          <p:cNvPr id="6" name="Footer Placeholder 5">
            <a:extLst>
              <a:ext uri="{FF2B5EF4-FFF2-40B4-BE49-F238E27FC236}">
                <a16:creationId xmlns:a16="http://schemas.microsoft.com/office/drawing/2014/main" id="{44BD9BC6-E559-A459-0C5B-86BC07794FA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2C90617-5EF7-5548-8EAF-4403EB36E754}"/>
              </a:ext>
            </a:extLst>
          </p:cNvPr>
          <p:cNvSpPr>
            <a:spLocks noGrp="1"/>
          </p:cNvSpPr>
          <p:nvPr>
            <p:ph type="sldNum" sz="quarter" idx="12"/>
          </p:nvPr>
        </p:nvSpPr>
        <p:spPr/>
        <p:txBody>
          <a:bodyPr/>
          <a:lstStyle/>
          <a:p>
            <a:fld id="{BAFD1011-0024-4FA6-8161-BFE6690B6EC0}" type="slidenum">
              <a:rPr lang="en-GB" smtClean="0"/>
              <a:t>‹#›</a:t>
            </a:fld>
            <a:endParaRPr lang="en-GB"/>
          </a:p>
        </p:txBody>
      </p:sp>
    </p:spTree>
    <p:extLst>
      <p:ext uri="{BB962C8B-B14F-4D97-AF65-F5344CB8AC3E}">
        <p14:creationId xmlns:p14="http://schemas.microsoft.com/office/powerpoint/2010/main" val="570562293"/>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61FE55-E691-D84E-AB9A-1D8A6BD0CC89}"/>
              </a:ext>
            </a:extLst>
          </p:cNvPr>
          <p:cNvSpPr>
            <a:spLocks noGrp="1"/>
          </p:cNvSpPr>
          <p:nvPr>
            <p:ph type="title"/>
          </p:nvPr>
        </p:nvSpPr>
        <p:spPr>
          <a:xfrm>
            <a:off x="839788" y="365125"/>
            <a:ext cx="10515600" cy="1325563"/>
          </a:xfrm>
        </p:spPr>
        <p:txBody>
          <a:bodyPr/>
          <a:lstStyle/>
          <a:p>
            <a:r>
              <a:rPr lang="en-GB"/>
              <a:t>Click to edit Master title style</a:t>
            </a:r>
          </a:p>
        </p:txBody>
      </p:sp>
      <p:sp>
        <p:nvSpPr>
          <p:cNvPr id="3" name="Text Placeholder 2">
            <a:extLst>
              <a:ext uri="{FF2B5EF4-FFF2-40B4-BE49-F238E27FC236}">
                <a16:creationId xmlns:a16="http://schemas.microsoft.com/office/drawing/2014/main" id="{FEDC6F2A-BA50-662E-DB05-D87FCA1A1438}"/>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4D0F7C5C-B14F-F7F0-ED00-CDC2DD42383E}"/>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Text Placeholder 4">
            <a:extLst>
              <a:ext uri="{FF2B5EF4-FFF2-40B4-BE49-F238E27FC236}">
                <a16:creationId xmlns:a16="http://schemas.microsoft.com/office/drawing/2014/main" id="{5268F829-2483-082E-CE36-266B98076EBD}"/>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DE8C4EC0-E5B8-965E-5931-381DFE270258}"/>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7" name="Date Placeholder 6">
            <a:extLst>
              <a:ext uri="{FF2B5EF4-FFF2-40B4-BE49-F238E27FC236}">
                <a16:creationId xmlns:a16="http://schemas.microsoft.com/office/drawing/2014/main" id="{73745398-8A40-7EB4-0A1D-826BEA0B0698}"/>
              </a:ext>
            </a:extLst>
          </p:cNvPr>
          <p:cNvSpPr>
            <a:spLocks noGrp="1"/>
          </p:cNvSpPr>
          <p:nvPr>
            <p:ph type="dt" sz="half" idx="10"/>
          </p:nvPr>
        </p:nvSpPr>
        <p:spPr/>
        <p:txBody>
          <a:bodyPr/>
          <a:lstStyle/>
          <a:p>
            <a:fld id="{469BE586-1BC1-43D5-8B1F-5DFC97980412}" type="datetimeFigureOut">
              <a:rPr lang="en-GB" smtClean="0"/>
              <a:t>20/01/2026</a:t>
            </a:fld>
            <a:endParaRPr lang="en-GB"/>
          </a:p>
        </p:txBody>
      </p:sp>
      <p:sp>
        <p:nvSpPr>
          <p:cNvPr id="8" name="Footer Placeholder 7">
            <a:extLst>
              <a:ext uri="{FF2B5EF4-FFF2-40B4-BE49-F238E27FC236}">
                <a16:creationId xmlns:a16="http://schemas.microsoft.com/office/drawing/2014/main" id="{DB2BC48D-ED0F-DE59-5603-8F0C93F3404D}"/>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E25E5530-50EF-52CB-A791-FA8C61B0ECEE}"/>
              </a:ext>
            </a:extLst>
          </p:cNvPr>
          <p:cNvSpPr>
            <a:spLocks noGrp="1"/>
          </p:cNvSpPr>
          <p:nvPr>
            <p:ph type="sldNum" sz="quarter" idx="12"/>
          </p:nvPr>
        </p:nvSpPr>
        <p:spPr/>
        <p:txBody>
          <a:bodyPr/>
          <a:lstStyle/>
          <a:p>
            <a:fld id="{BAFD1011-0024-4FA6-8161-BFE6690B6EC0}" type="slidenum">
              <a:rPr lang="en-GB" smtClean="0"/>
              <a:t>‹#›</a:t>
            </a:fld>
            <a:endParaRPr lang="en-GB"/>
          </a:p>
        </p:txBody>
      </p:sp>
    </p:spTree>
    <p:extLst>
      <p:ext uri="{BB962C8B-B14F-4D97-AF65-F5344CB8AC3E}">
        <p14:creationId xmlns:p14="http://schemas.microsoft.com/office/powerpoint/2010/main" val="228132563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12D813-55E8-F362-E54F-CCD7EF97BBE4}"/>
              </a:ext>
            </a:extLst>
          </p:cNvPr>
          <p:cNvSpPr>
            <a:spLocks noGrp="1"/>
          </p:cNvSpPr>
          <p:nvPr>
            <p:ph type="title"/>
          </p:nvPr>
        </p:nvSpPr>
        <p:spPr/>
        <p:txBody>
          <a:bodyPr/>
          <a:lstStyle/>
          <a:p>
            <a:r>
              <a:rPr lang="en-GB"/>
              <a:t>Click to edit Master title style</a:t>
            </a:r>
          </a:p>
        </p:txBody>
      </p:sp>
      <p:sp>
        <p:nvSpPr>
          <p:cNvPr id="3" name="Date Placeholder 2">
            <a:extLst>
              <a:ext uri="{FF2B5EF4-FFF2-40B4-BE49-F238E27FC236}">
                <a16:creationId xmlns:a16="http://schemas.microsoft.com/office/drawing/2014/main" id="{C3B0D12D-3BBF-949B-D3C7-4438EA66172D}"/>
              </a:ext>
            </a:extLst>
          </p:cNvPr>
          <p:cNvSpPr>
            <a:spLocks noGrp="1"/>
          </p:cNvSpPr>
          <p:nvPr>
            <p:ph type="dt" sz="half" idx="10"/>
          </p:nvPr>
        </p:nvSpPr>
        <p:spPr/>
        <p:txBody>
          <a:bodyPr/>
          <a:lstStyle/>
          <a:p>
            <a:fld id="{469BE586-1BC1-43D5-8B1F-5DFC97980412}" type="datetimeFigureOut">
              <a:rPr lang="en-GB" smtClean="0"/>
              <a:t>20/01/2026</a:t>
            </a:fld>
            <a:endParaRPr lang="en-GB"/>
          </a:p>
        </p:txBody>
      </p:sp>
      <p:sp>
        <p:nvSpPr>
          <p:cNvPr id="4" name="Footer Placeholder 3">
            <a:extLst>
              <a:ext uri="{FF2B5EF4-FFF2-40B4-BE49-F238E27FC236}">
                <a16:creationId xmlns:a16="http://schemas.microsoft.com/office/drawing/2014/main" id="{9A7E04F5-15BC-6B54-3AA3-AF3D7DD82311}"/>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33370A9E-D7BC-5343-3545-B226D38AF08F}"/>
              </a:ext>
            </a:extLst>
          </p:cNvPr>
          <p:cNvSpPr>
            <a:spLocks noGrp="1"/>
          </p:cNvSpPr>
          <p:nvPr>
            <p:ph type="sldNum" sz="quarter" idx="12"/>
          </p:nvPr>
        </p:nvSpPr>
        <p:spPr/>
        <p:txBody>
          <a:bodyPr/>
          <a:lstStyle/>
          <a:p>
            <a:fld id="{BAFD1011-0024-4FA6-8161-BFE6690B6EC0}" type="slidenum">
              <a:rPr lang="en-GB" smtClean="0"/>
              <a:t>‹#›</a:t>
            </a:fld>
            <a:endParaRPr lang="en-GB"/>
          </a:p>
        </p:txBody>
      </p:sp>
    </p:spTree>
    <p:extLst>
      <p:ext uri="{BB962C8B-B14F-4D97-AF65-F5344CB8AC3E}">
        <p14:creationId xmlns:p14="http://schemas.microsoft.com/office/powerpoint/2010/main" val="141174939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DD96992-F258-3AB6-2721-3A0EC4387188}"/>
              </a:ext>
            </a:extLst>
          </p:cNvPr>
          <p:cNvSpPr>
            <a:spLocks noGrp="1"/>
          </p:cNvSpPr>
          <p:nvPr>
            <p:ph type="dt" sz="half" idx="10"/>
          </p:nvPr>
        </p:nvSpPr>
        <p:spPr/>
        <p:txBody>
          <a:bodyPr/>
          <a:lstStyle/>
          <a:p>
            <a:fld id="{469BE586-1BC1-43D5-8B1F-5DFC97980412}" type="datetimeFigureOut">
              <a:rPr lang="en-GB" smtClean="0"/>
              <a:t>20/01/2026</a:t>
            </a:fld>
            <a:endParaRPr lang="en-GB"/>
          </a:p>
        </p:txBody>
      </p:sp>
      <p:sp>
        <p:nvSpPr>
          <p:cNvPr id="3" name="Footer Placeholder 2">
            <a:extLst>
              <a:ext uri="{FF2B5EF4-FFF2-40B4-BE49-F238E27FC236}">
                <a16:creationId xmlns:a16="http://schemas.microsoft.com/office/drawing/2014/main" id="{9902A32E-571D-8ABA-D43C-6DF86586BABB}"/>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BBE69A11-533F-D617-C748-08CC9FFDFA03}"/>
              </a:ext>
            </a:extLst>
          </p:cNvPr>
          <p:cNvSpPr>
            <a:spLocks noGrp="1"/>
          </p:cNvSpPr>
          <p:nvPr>
            <p:ph type="sldNum" sz="quarter" idx="12"/>
          </p:nvPr>
        </p:nvSpPr>
        <p:spPr/>
        <p:txBody>
          <a:bodyPr/>
          <a:lstStyle/>
          <a:p>
            <a:fld id="{BAFD1011-0024-4FA6-8161-BFE6690B6EC0}" type="slidenum">
              <a:rPr lang="en-GB" smtClean="0"/>
              <a:t>‹#›</a:t>
            </a:fld>
            <a:endParaRPr lang="en-GB"/>
          </a:p>
        </p:txBody>
      </p:sp>
    </p:spTree>
    <p:extLst>
      <p:ext uri="{BB962C8B-B14F-4D97-AF65-F5344CB8AC3E}">
        <p14:creationId xmlns:p14="http://schemas.microsoft.com/office/powerpoint/2010/main" val="143619518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C425F9-3AAC-1954-98C2-36F18CD844CD}"/>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Content Placeholder 2">
            <a:extLst>
              <a:ext uri="{FF2B5EF4-FFF2-40B4-BE49-F238E27FC236}">
                <a16:creationId xmlns:a16="http://schemas.microsoft.com/office/drawing/2014/main" id="{671B897F-C1AC-501B-B12A-62EF7037D5B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ext Placeholder 3">
            <a:extLst>
              <a:ext uri="{FF2B5EF4-FFF2-40B4-BE49-F238E27FC236}">
                <a16:creationId xmlns:a16="http://schemas.microsoft.com/office/drawing/2014/main" id="{8D9D786D-02E2-6AF7-B1A0-8DF6BC80BA5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79911815-236E-00B2-2631-FD70DC6A7C35}"/>
              </a:ext>
            </a:extLst>
          </p:cNvPr>
          <p:cNvSpPr>
            <a:spLocks noGrp="1"/>
          </p:cNvSpPr>
          <p:nvPr>
            <p:ph type="dt" sz="half" idx="10"/>
          </p:nvPr>
        </p:nvSpPr>
        <p:spPr/>
        <p:txBody>
          <a:bodyPr/>
          <a:lstStyle/>
          <a:p>
            <a:fld id="{469BE586-1BC1-43D5-8B1F-5DFC97980412}" type="datetimeFigureOut">
              <a:rPr lang="en-GB" smtClean="0"/>
              <a:t>20/01/2026</a:t>
            </a:fld>
            <a:endParaRPr lang="en-GB"/>
          </a:p>
        </p:txBody>
      </p:sp>
      <p:sp>
        <p:nvSpPr>
          <p:cNvPr id="6" name="Footer Placeholder 5">
            <a:extLst>
              <a:ext uri="{FF2B5EF4-FFF2-40B4-BE49-F238E27FC236}">
                <a16:creationId xmlns:a16="http://schemas.microsoft.com/office/drawing/2014/main" id="{F9CE5E5A-DF40-58DB-060B-8570DF19AF54}"/>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870DB425-DA36-4531-D805-7AB0612F50FA}"/>
              </a:ext>
            </a:extLst>
          </p:cNvPr>
          <p:cNvSpPr>
            <a:spLocks noGrp="1"/>
          </p:cNvSpPr>
          <p:nvPr>
            <p:ph type="sldNum" sz="quarter" idx="12"/>
          </p:nvPr>
        </p:nvSpPr>
        <p:spPr/>
        <p:txBody>
          <a:bodyPr/>
          <a:lstStyle/>
          <a:p>
            <a:fld id="{BAFD1011-0024-4FA6-8161-BFE6690B6EC0}" type="slidenum">
              <a:rPr lang="en-GB" smtClean="0"/>
              <a:t>‹#›</a:t>
            </a:fld>
            <a:endParaRPr lang="en-GB"/>
          </a:p>
        </p:txBody>
      </p:sp>
    </p:spTree>
    <p:extLst>
      <p:ext uri="{BB962C8B-B14F-4D97-AF65-F5344CB8AC3E}">
        <p14:creationId xmlns:p14="http://schemas.microsoft.com/office/powerpoint/2010/main" val="74687028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D5D5C2-7AC6-370F-B01E-C83D1E0FE490}"/>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Picture Placeholder 2">
            <a:extLst>
              <a:ext uri="{FF2B5EF4-FFF2-40B4-BE49-F238E27FC236}">
                <a16:creationId xmlns:a16="http://schemas.microsoft.com/office/drawing/2014/main" id="{8F1F3D6B-BB4B-8772-F08B-5547992F8E1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F09BF542-EAFE-43A9-6688-6E1B3A8E218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9654DF2F-3A07-609B-6F7B-5F940DADDFB5}"/>
              </a:ext>
            </a:extLst>
          </p:cNvPr>
          <p:cNvSpPr>
            <a:spLocks noGrp="1"/>
          </p:cNvSpPr>
          <p:nvPr>
            <p:ph type="dt" sz="half" idx="10"/>
          </p:nvPr>
        </p:nvSpPr>
        <p:spPr/>
        <p:txBody>
          <a:bodyPr/>
          <a:lstStyle/>
          <a:p>
            <a:fld id="{469BE586-1BC1-43D5-8B1F-5DFC97980412}" type="datetimeFigureOut">
              <a:rPr lang="en-GB" smtClean="0"/>
              <a:t>20/01/2026</a:t>
            </a:fld>
            <a:endParaRPr lang="en-GB"/>
          </a:p>
        </p:txBody>
      </p:sp>
      <p:sp>
        <p:nvSpPr>
          <p:cNvPr id="6" name="Footer Placeholder 5">
            <a:extLst>
              <a:ext uri="{FF2B5EF4-FFF2-40B4-BE49-F238E27FC236}">
                <a16:creationId xmlns:a16="http://schemas.microsoft.com/office/drawing/2014/main" id="{53D0B5A5-7074-9B10-E650-1A3AA7C1B9E2}"/>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F9980143-76A7-C639-CD22-0F98DEACD749}"/>
              </a:ext>
            </a:extLst>
          </p:cNvPr>
          <p:cNvSpPr>
            <a:spLocks noGrp="1"/>
          </p:cNvSpPr>
          <p:nvPr>
            <p:ph type="sldNum" sz="quarter" idx="12"/>
          </p:nvPr>
        </p:nvSpPr>
        <p:spPr/>
        <p:txBody>
          <a:bodyPr/>
          <a:lstStyle/>
          <a:p>
            <a:fld id="{BAFD1011-0024-4FA6-8161-BFE6690B6EC0}" type="slidenum">
              <a:rPr lang="en-GB" smtClean="0"/>
              <a:t>‹#›</a:t>
            </a:fld>
            <a:endParaRPr lang="en-GB"/>
          </a:p>
        </p:txBody>
      </p:sp>
    </p:spTree>
    <p:extLst>
      <p:ext uri="{BB962C8B-B14F-4D97-AF65-F5344CB8AC3E}">
        <p14:creationId xmlns:p14="http://schemas.microsoft.com/office/powerpoint/2010/main" val="976441683"/>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EF8F0"/>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308EE09-F1E8-EF81-62DF-6B9F63AF2FE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CAADF804-94D9-7EBF-EC69-BE31BD0FBCB9}"/>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E54E8F2A-CB0C-0D6D-1CF2-1CAB430C312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469BE586-1BC1-43D5-8B1F-5DFC97980412}" type="datetimeFigureOut">
              <a:rPr lang="en-GB" smtClean="0"/>
              <a:t>20/01/2026</a:t>
            </a:fld>
            <a:endParaRPr lang="en-GB"/>
          </a:p>
        </p:txBody>
      </p:sp>
      <p:sp>
        <p:nvSpPr>
          <p:cNvPr id="5" name="Footer Placeholder 4">
            <a:extLst>
              <a:ext uri="{FF2B5EF4-FFF2-40B4-BE49-F238E27FC236}">
                <a16:creationId xmlns:a16="http://schemas.microsoft.com/office/drawing/2014/main" id="{63CF4453-E84D-5B3E-B685-94798A8297C5}"/>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FE4AD84F-1D46-3760-E1C8-EC3D1F39BC4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AFD1011-0024-4FA6-8161-BFE6690B6EC0}" type="slidenum">
              <a:rPr lang="en-GB" smtClean="0"/>
              <a:t>‹#›</a:t>
            </a:fld>
            <a:endParaRPr lang="en-GB"/>
          </a:p>
        </p:txBody>
      </p:sp>
    </p:spTree>
    <p:extLst>
      <p:ext uri="{BB962C8B-B14F-4D97-AF65-F5344CB8AC3E}">
        <p14:creationId xmlns:p14="http://schemas.microsoft.com/office/powerpoint/2010/main" val="150939441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svg"/><Relationship Id="rId12" Type="http://schemas.openxmlformats.org/officeDocument/2006/relationships/image" Target="../media/image10.jpe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11" Type="http://schemas.openxmlformats.org/officeDocument/2006/relationships/image" Target="../media/image9.svg"/><Relationship Id="rId5" Type="http://schemas.openxmlformats.org/officeDocument/2006/relationships/image" Target="../media/image3.sv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svg"/></Relationships>
</file>

<file path=ppt/slides/_rels/slide10.xml.rels><?xml version="1.0" encoding="UTF-8" standalone="yes"?>
<Relationships xmlns="http://schemas.openxmlformats.org/package/2006/relationships"><Relationship Id="rId8" Type="http://schemas.openxmlformats.org/officeDocument/2006/relationships/image" Target="../media/image2.png"/><Relationship Id="rId13" Type="http://schemas.openxmlformats.org/officeDocument/2006/relationships/image" Target="../media/image7.sv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6.png"/><Relationship Id="rId17" Type="http://schemas.openxmlformats.org/officeDocument/2006/relationships/image" Target="../media/image34.png"/><Relationship Id="rId2" Type="http://schemas.openxmlformats.org/officeDocument/2006/relationships/notesSlide" Target="../notesSlides/notesSlide9.xml"/><Relationship Id="rId16" Type="http://schemas.openxmlformats.org/officeDocument/2006/relationships/image" Target="../media/image16.png"/><Relationship Id="rId1" Type="http://schemas.openxmlformats.org/officeDocument/2006/relationships/slideLayout" Target="../slideLayouts/slideLayout1.xml"/><Relationship Id="rId6" Type="http://schemas.openxmlformats.org/officeDocument/2006/relationships/image" Target="../media/image14.png"/><Relationship Id="rId11" Type="http://schemas.openxmlformats.org/officeDocument/2006/relationships/image" Target="../media/image5.svg"/><Relationship Id="rId5" Type="http://schemas.openxmlformats.org/officeDocument/2006/relationships/image" Target="../media/image13.png"/><Relationship Id="rId15" Type="http://schemas.openxmlformats.org/officeDocument/2006/relationships/image" Target="../media/image9.svg"/><Relationship Id="rId10" Type="http://schemas.openxmlformats.org/officeDocument/2006/relationships/image" Target="../media/image4.png"/><Relationship Id="rId4" Type="http://schemas.openxmlformats.org/officeDocument/2006/relationships/image" Target="../media/image12.png"/><Relationship Id="rId9" Type="http://schemas.openxmlformats.org/officeDocument/2006/relationships/image" Target="../media/image3.svg"/><Relationship Id="rId14" Type="http://schemas.openxmlformats.org/officeDocument/2006/relationships/image" Target="../media/image8.png"/></Relationships>
</file>

<file path=ppt/slides/_rels/slide11.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6.pn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5.svg"/><Relationship Id="rId17" Type="http://schemas.openxmlformats.org/officeDocument/2006/relationships/image" Target="../media/image35.png"/><Relationship Id="rId2" Type="http://schemas.openxmlformats.org/officeDocument/2006/relationships/notesSlide" Target="../notesSlides/notesSlide10.xml"/><Relationship Id="rId16" Type="http://schemas.openxmlformats.org/officeDocument/2006/relationships/image" Target="../media/image9.svg"/><Relationship Id="rId1" Type="http://schemas.openxmlformats.org/officeDocument/2006/relationships/slideLayout" Target="../slideLayouts/slideLayout1.xml"/><Relationship Id="rId6" Type="http://schemas.openxmlformats.org/officeDocument/2006/relationships/image" Target="../media/image14.png"/><Relationship Id="rId11" Type="http://schemas.openxmlformats.org/officeDocument/2006/relationships/image" Target="../media/image4.png"/><Relationship Id="rId5" Type="http://schemas.openxmlformats.org/officeDocument/2006/relationships/image" Target="../media/image13.png"/><Relationship Id="rId15" Type="http://schemas.openxmlformats.org/officeDocument/2006/relationships/image" Target="../media/image8.png"/><Relationship Id="rId10" Type="http://schemas.openxmlformats.org/officeDocument/2006/relationships/image" Target="../media/image3.svg"/><Relationship Id="rId4" Type="http://schemas.openxmlformats.org/officeDocument/2006/relationships/image" Target="../media/image12.png"/><Relationship Id="rId9" Type="http://schemas.openxmlformats.org/officeDocument/2006/relationships/image" Target="../media/image2.png"/><Relationship Id="rId14" Type="http://schemas.openxmlformats.org/officeDocument/2006/relationships/image" Target="../media/image7.svg"/></Relationships>
</file>

<file path=ppt/slides/_rels/slide12.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6.pn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5.svg"/><Relationship Id="rId17" Type="http://schemas.openxmlformats.org/officeDocument/2006/relationships/image" Target="../media/image36.png"/><Relationship Id="rId2" Type="http://schemas.openxmlformats.org/officeDocument/2006/relationships/notesSlide" Target="../notesSlides/notesSlide11.xml"/><Relationship Id="rId16" Type="http://schemas.openxmlformats.org/officeDocument/2006/relationships/image" Target="../media/image9.svg"/><Relationship Id="rId1" Type="http://schemas.openxmlformats.org/officeDocument/2006/relationships/slideLayout" Target="../slideLayouts/slideLayout1.xml"/><Relationship Id="rId6" Type="http://schemas.openxmlformats.org/officeDocument/2006/relationships/image" Target="../media/image14.png"/><Relationship Id="rId11" Type="http://schemas.openxmlformats.org/officeDocument/2006/relationships/image" Target="../media/image4.png"/><Relationship Id="rId5" Type="http://schemas.openxmlformats.org/officeDocument/2006/relationships/image" Target="../media/image13.png"/><Relationship Id="rId15" Type="http://schemas.openxmlformats.org/officeDocument/2006/relationships/image" Target="../media/image8.png"/><Relationship Id="rId10" Type="http://schemas.openxmlformats.org/officeDocument/2006/relationships/image" Target="../media/image3.svg"/><Relationship Id="rId4" Type="http://schemas.openxmlformats.org/officeDocument/2006/relationships/image" Target="../media/image12.png"/><Relationship Id="rId9" Type="http://schemas.openxmlformats.org/officeDocument/2006/relationships/image" Target="../media/image2.png"/><Relationship Id="rId14" Type="http://schemas.openxmlformats.org/officeDocument/2006/relationships/image" Target="../media/image7.svg"/></Relationships>
</file>

<file path=ppt/slides/_rels/slide13.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4.png"/><Relationship Id="rId18" Type="http://schemas.openxmlformats.org/officeDocument/2006/relationships/image" Target="../media/image9.svg"/><Relationship Id="rId3" Type="http://schemas.openxmlformats.org/officeDocument/2006/relationships/slideLayout" Target="../slideLayouts/slideLayout1.xml"/><Relationship Id="rId7" Type="http://schemas.openxmlformats.org/officeDocument/2006/relationships/image" Target="../media/image13.png"/><Relationship Id="rId12" Type="http://schemas.openxmlformats.org/officeDocument/2006/relationships/image" Target="../media/image3.svg"/><Relationship Id="rId17" Type="http://schemas.openxmlformats.org/officeDocument/2006/relationships/image" Target="../media/image8.png"/><Relationship Id="rId2" Type="http://schemas.openxmlformats.org/officeDocument/2006/relationships/video" Target="../media/media1.mp4"/><Relationship Id="rId16" Type="http://schemas.openxmlformats.org/officeDocument/2006/relationships/image" Target="../media/image7.svg"/><Relationship Id="rId1" Type="http://schemas.microsoft.com/office/2007/relationships/media" Target="../media/media1.mp4"/><Relationship Id="rId6" Type="http://schemas.openxmlformats.org/officeDocument/2006/relationships/image" Target="../media/image12.png"/><Relationship Id="rId11" Type="http://schemas.openxmlformats.org/officeDocument/2006/relationships/image" Target="../media/image2.png"/><Relationship Id="rId5" Type="http://schemas.openxmlformats.org/officeDocument/2006/relationships/image" Target="../media/image11.png"/><Relationship Id="rId15" Type="http://schemas.openxmlformats.org/officeDocument/2006/relationships/image" Target="../media/image6.png"/><Relationship Id="rId10" Type="http://schemas.openxmlformats.org/officeDocument/2006/relationships/image" Target="../media/image16.png"/><Relationship Id="rId19" Type="http://schemas.openxmlformats.org/officeDocument/2006/relationships/image" Target="../media/image37.png"/><Relationship Id="rId4" Type="http://schemas.openxmlformats.org/officeDocument/2006/relationships/notesSlide" Target="../notesSlides/notesSlide12.xml"/><Relationship Id="rId9" Type="http://schemas.openxmlformats.org/officeDocument/2006/relationships/image" Target="../media/image15.png"/><Relationship Id="rId14" Type="http://schemas.openxmlformats.org/officeDocument/2006/relationships/image" Target="../media/image5.svg"/></Relationships>
</file>

<file path=ppt/slides/_rels/slide2.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6.pn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5.svg"/><Relationship Id="rId17" Type="http://schemas.openxmlformats.org/officeDocument/2006/relationships/image" Target="../media/image17.png"/><Relationship Id="rId2" Type="http://schemas.openxmlformats.org/officeDocument/2006/relationships/notesSlide" Target="../notesSlides/notesSlide2.xml"/><Relationship Id="rId16" Type="http://schemas.openxmlformats.org/officeDocument/2006/relationships/image" Target="../media/image9.svg"/><Relationship Id="rId1" Type="http://schemas.openxmlformats.org/officeDocument/2006/relationships/slideLayout" Target="../slideLayouts/slideLayout1.xml"/><Relationship Id="rId6" Type="http://schemas.openxmlformats.org/officeDocument/2006/relationships/image" Target="../media/image14.png"/><Relationship Id="rId11" Type="http://schemas.openxmlformats.org/officeDocument/2006/relationships/image" Target="../media/image4.png"/><Relationship Id="rId5" Type="http://schemas.openxmlformats.org/officeDocument/2006/relationships/image" Target="../media/image13.png"/><Relationship Id="rId15" Type="http://schemas.openxmlformats.org/officeDocument/2006/relationships/image" Target="../media/image8.png"/><Relationship Id="rId10" Type="http://schemas.openxmlformats.org/officeDocument/2006/relationships/image" Target="../media/image3.svg"/><Relationship Id="rId4" Type="http://schemas.openxmlformats.org/officeDocument/2006/relationships/image" Target="../media/image12.png"/><Relationship Id="rId9" Type="http://schemas.openxmlformats.org/officeDocument/2006/relationships/image" Target="../media/image2.png"/><Relationship Id="rId14" Type="http://schemas.openxmlformats.org/officeDocument/2006/relationships/image" Target="../media/image7.svg"/></Relationships>
</file>

<file path=ppt/slides/_rels/slide3.xml.rels><?xml version="1.0" encoding="UTF-8" standalone="yes"?>
<Relationships xmlns="http://schemas.openxmlformats.org/package/2006/relationships"><Relationship Id="rId8" Type="http://schemas.openxmlformats.org/officeDocument/2006/relationships/image" Target="../media/image19.svg"/><Relationship Id="rId13" Type="http://schemas.openxmlformats.org/officeDocument/2006/relationships/image" Target="../media/image5.svg"/><Relationship Id="rId18" Type="http://schemas.openxmlformats.org/officeDocument/2006/relationships/image" Target="../media/image20.jpeg"/><Relationship Id="rId3" Type="http://schemas.openxmlformats.org/officeDocument/2006/relationships/image" Target="../media/image12.png"/><Relationship Id="rId7" Type="http://schemas.openxmlformats.org/officeDocument/2006/relationships/image" Target="../media/image18.png"/><Relationship Id="rId12" Type="http://schemas.openxmlformats.org/officeDocument/2006/relationships/image" Target="../media/image4.png"/><Relationship Id="rId17" Type="http://schemas.openxmlformats.org/officeDocument/2006/relationships/image" Target="../media/image9.svg"/><Relationship Id="rId2" Type="http://schemas.openxmlformats.org/officeDocument/2006/relationships/image" Target="../media/image11.png"/><Relationship Id="rId16" Type="http://schemas.openxmlformats.org/officeDocument/2006/relationships/image" Target="../media/image8.png"/><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image" Target="../media/image3.svg"/><Relationship Id="rId5" Type="http://schemas.openxmlformats.org/officeDocument/2006/relationships/image" Target="../media/image14.png"/><Relationship Id="rId15" Type="http://schemas.openxmlformats.org/officeDocument/2006/relationships/image" Target="../media/image7.svg"/><Relationship Id="rId10" Type="http://schemas.openxmlformats.org/officeDocument/2006/relationships/image" Target="../media/image2.png"/><Relationship Id="rId4" Type="http://schemas.openxmlformats.org/officeDocument/2006/relationships/image" Target="../media/image13.png"/><Relationship Id="rId9" Type="http://schemas.openxmlformats.org/officeDocument/2006/relationships/image" Target="../media/image16.png"/><Relationship Id="rId14" Type="http://schemas.openxmlformats.org/officeDocument/2006/relationships/image" Target="../media/image6.png"/></Relationships>
</file>

<file path=ppt/slides/_rels/slide4.xml.rels><?xml version="1.0" encoding="UTF-8" standalone="yes"?>
<Relationships xmlns="http://schemas.openxmlformats.org/package/2006/relationships"><Relationship Id="rId8" Type="http://schemas.openxmlformats.org/officeDocument/2006/relationships/image" Target="../media/image2.png"/><Relationship Id="rId13" Type="http://schemas.openxmlformats.org/officeDocument/2006/relationships/image" Target="../media/image7.sv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6.png"/><Relationship Id="rId17" Type="http://schemas.openxmlformats.org/officeDocument/2006/relationships/image" Target="../media/image21.png"/><Relationship Id="rId2" Type="http://schemas.openxmlformats.org/officeDocument/2006/relationships/notesSlide" Target="../notesSlides/notesSlide3.xml"/><Relationship Id="rId16" Type="http://schemas.openxmlformats.org/officeDocument/2006/relationships/image" Target="../media/image16.png"/><Relationship Id="rId1" Type="http://schemas.openxmlformats.org/officeDocument/2006/relationships/slideLayout" Target="../slideLayouts/slideLayout1.xml"/><Relationship Id="rId6" Type="http://schemas.openxmlformats.org/officeDocument/2006/relationships/image" Target="../media/image14.png"/><Relationship Id="rId11" Type="http://schemas.openxmlformats.org/officeDocument/2006/relationships/image" Target="../media/image5.svg"/><Relationship Id="rId5" Type="http://schemas.openxmlformats.org/officeDocument/2006/relationships/image" Target="../media/image13.png"/><Relationship Id="rId15" Type="http://schemas.openxmlformats.org/officeDocument/2006/relationships/image" Target="../media/image9.svg"/><Relationship Id="rId10" Type="http://schemas.openxmlformats.org/officeDocument/2006/relationships/image" Target="../media/image4.png"/><Relationship Id="rId4" Type="http://schemas.openxmlformats.org/officeDocument/2006/relationships/image" Target="../media/image12.png"/><Relationship Id="rId9" Type="http://schemas.openxmlformats.org/officeDocument/2006/relationships/image" Target="../media/image3.svg"/><Relationship Id="rId14" Type="http://schemas.openxmlformats.org/officeDocument/2006/relationships/image" Target="../media/image8.png"/></Relationships>
</file>

<file path=ppt/slides/_rels/slide5.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5.svg"/><Relationship Id="rId18" Type="http://schemas.openxmlformats.org/officeDocument/2006/relationships/image" Target="../media/image16.png"/><Relationship Id="rId3" Type="http://schemas.openxmlformats.org/officeDocument/2006/relationships/image" Target="../media/image22.png"/><Relationship Id="rId7" Type="http://schemas.openxmlformats.org/officeDocument/2006/relationships/image" Target="../media/image13.png"/><Relationship Id="rId12" Type="http://schemas.openxmlformats.org/officeDocument/2006/relationships/image" Target="../media/image4.png"/><Relationship Id="rId17" Type="http://schemas.openxmlformats.org/officeDocument/2006/relationships/image" Target="../media/image9.svg"/><Relationship Id="rId2" Type="http://schemas.openxmlformats.org/officeDocument/2006/relationships/notesSlide" Target="../notesSlides/notesSlide4.xml"/><Relationship Id="rId16" Type="http://schemas.openxmlformats.org/officeDocument/2006/relationships/image" Target="../media/image8.png"/><Relationship Id="rId1" Type="http://schemas.openxmlformats.org/officeDocument/2006/relationships/slideLayout" Target="../slideLayouts/slideLayout1.xml"/><Relationship Id="rId6" Type="http://schemas.openxmlformats.org/officeDocument/2006/relationships/image" Target="../media/image12.png"/><Relationship Id="rId11" Type="http://schemas.openxmlformats.org/officeDocument/2006/relationships/image" Target="../media/image3.svg"/><Relationship Id="rId5" Type="http://schemas.openxmlformats.org/officeDocument/2006/relationships/image" Target="../media/image11.png"/><Relationship Id="rId15" Type="http://schemas.openxmlformats.org/officeDocument/2006/relationships/image" Target="../media/image7.svg"/><Relationship Id="rId10" Type="http://schemas.openxmlformats.org/officeDocument/2006/relationships/image" Target="../media/image2.png"/><Relationship Id="rId19" Type="http://schemas.openxmlformats.org/officeDocument/2006/relationships/image" Target="../media/image24.png"/><Relationship Id="rId4" Type="http://schemas.openxmlformats.org/officeDocument/2006/relationships/image" Target="../media/image23.svg"/><Relationship Id="rId9" Type="http://schemas.openxmlformats.org/officeDocument/2006/relationships/image" Target="../media/image15.png"/><Relationship Id="rId14" Type="http://schemas.openxmlformats.org/officeDocument/2006/relationships/image" Target="../media/image6.png"/></Relationships>
</file>

<file path=ppt/slides/_rels/slide6.xml.rels><?xml version="1.0" encoding="UTF-8" standalone="yes"?>
<Relationships xmlns="http://schemas.openxmlformats.org/package/2006/relationships"><Relationship Id="rId8" Type="http://schemas.openxmlformats.org/officeDocument/2006/relationships/image" Target="../media/image2.png"/><Relationship Id="rId13" Type="http://schemas.openxmlformats.org/officeDocument/2006/relationships/image" Target="../media/image7.svg"/><Relationship Id="rId18" Type="http://schemas.openxmlformats.org/officeDocument/2006/relationships/image" Target="../media/image26.pn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6.png"/><Relationship Id="rId17" Type="http://schemas.openxmlformats.org/officeDocument/2006/relationships/image" Target="../media/image25.png"/><Relationship Id="rId2" Type="http://schemas.openxmlformats.org/officeDocument/2006/relationships/notesSlide" Target="../notesSlides/notesSlide5.xml"/><Relationship Id="rId16" Type="http://schemas.openxmlformats.org/officeDocument/2006/relationships/image" Target="../media/image16.png"/><Relationship Id="rId1" Type="http://schemas.openxmlformats.org/officeDocument/2006/relationships/slideLayout" Target="../slideLayouts/slideLayout1.xml"/><Relationship Id="rId6" Type="http://schemas.openxmlformats.org/officeDocument/2006/relationships/image" Target="../media/image14.png"/><Relationship Id="rId11" Type="http://schemas.openxmlformats.org/officeDocument/2006/relationships/image" Target="../media/image5.svg"/><Relationship Id="rId5" Type="http://schemas.openxmlformats.org/officeDocument/2006/relationships/image" Target="../media/image13.png"/><Relationship Id="rId15" Type="http://schemas.openxmlformats.org/officeDocument/2006/relationships/image" Target="../media/image9.svg"/><Relationship Id="rId10" Type="http://schemas.openxmlformats.org/officeDocument/2006/relationships/image" Target="../media/image4.png"/><Relationship Id="rId4" Type="http://schemas.openxmlformats.org/officeDocument/2006/relationships/image" Target="../media/image12.png"/><Relationship Id="rId9" Type="http://schemas.openxmlformats.org/officeDocument/2006/relationships/image" Target="../media/image3.svg"/><Relationship Id="rId14" Type="http://schemas.openxmlformats.org/officeDocument/2006/relationships/image" Target="../media/image8.png"/></Relationships>
</file>

<file path=ppt/slides/_rels/slide7.xml.rels><?xml version="1.0" encoding="UTF-8" standalone="yes"?>
<Relationships xmlns="http://schemas.openxmlformats.org/package/2006/relationships"><Relationship Id="rId8" Type="http://schemas.openxmlformats.org/officeDocument/2006/relationships/image" Target="../media/image2.png"/><Relationship Id="rId13" Type="http://schemas.openxmlformats.org/officeDocument/2006/relationships/image" Target="../media/image7.sv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6.png"/><Relationship Id="rId17" Type="http://schemas.openxmlformats.org/officeDocument/2006/relationships/image" Target="../media/image28.svg"/><Relationship Id="rId2" Type="http://schemas.openxmlformats.org/officeDocument/2006/relationships/notesSlide" Target="../notesSlides/notesSlide6.xml"/><Relationship Id="rId16" Type="http://schemas.openxmlformats.org/officeDocument/2006/relationships/image" Target="../media/image27.png"/><Relationship Id="rId1" Type="http://schemas.openxmlformats.org/officeDocument/2006/relationships/slideLayout" Target="../slideLayouts/slideLayout1.xml"/><Relationship Id="rId6" Type="http://schemas.openxmlformats.org/officeDocument/2006/relationships/image" Target="../media/image14.png"/><Relationship Id="rId11" Type="http://schemas.openxmlformats.org/officeDocument/2006/relationships/image" Target="../media/image5.svg"/><Relationship Id="rId5" Type="http://schemas.openxmlformats.org/officeDocument/2006/relationships/image" Target="../media/image13.png"/><Relationship Id="rId15" Type="http://schemas.openxmlformats.org/officeDocument/2006/relationships/image" Target="../media/image9.svg"/><Relationship Id="rId10" Type="http://schemas.openxmlformats.org/officeDocument/2006/relationships/image" Target="../media/image4.png"/><Relationship Id="rId4" Type="http://schemas.openxmlformats.org/officeDocument/2006/relationships/image" Target="../media/image12.png"/><Relationship Id="rId9" Type="http://schemas.openxmlformats.org/officeDocument/2006/relationships/image" Target="../media/image3.svg"/><Relationship Id="rId14" Type="http://schemas.openxmlformats.org/officeDocument/2006/relationships/image" Target="../media/image8.png"/></Relationships>
</file>

<file path=ppt/slides/_rels/slide8.xml.rels><?xml version="1.0" encoding="UTF-8" standalone="yes"?>
<Relationships xmlns="http://schemas.openxmlformats.org/package/2006/relationships"><Relationship Id="rId8" Type="http://schemas.openxmlformats.org/officeDocument/2006/relationships/image" Target="../media/image2.png"/><Relationship Id="rId13" Type="http://schemas.openxmlformats.org/officeDocument/2006/relationships/image" Target="../media/image31.sv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6.png"/><Relationship Id="rId17" Type="http://schemas.openxmlformats.org/officeDocument/2006/relationships/image" Target="../media/image33.png"/><Relationship Id="rId2" Type="http://schemas.openxmlformats.org/officeDocument/2006/relationships/notesSlide" Target="../notesSlides/notesSlide7.xml"/><Relationship Id="rId16" Type="http://schemas.openxmlformats.org/officeDocument/2006/relationships/image" Target="../media/image16.png"/><Relationship Id="rId1" Type="http://schemas.openxmlformats.org/officeDocument/2006/relationships/slideLayout" Target="../slideLayouts/slideLayout1.xml"/><Relationship Id="rId6" Type="http://schemas.openxmlformats.org/officeDocument/2006/relationships/image" Target="../media/image14.png"/><Relationship Id="rId11" Type="http://schemas.openxmlformats.org/officeDocument/2006/relationships/image" Target="../media/image30.svg"/><Relationship Id="rId5" Type="http://schemas.openxmlformats.org/officeDocument/2006/relationships/image" Target="../media/image13.png"/><Relationship Id="rId15" Type="http://schemas.openxmlformats.org/officeDocument/2006/relationships/image" Target="../media/image32.svg"/><Relationship Id="rId10" Type="http://schemas.openxmlformats.org/officeDocument/2006/relationships/image" Target="../media/image4.png"/><Relationship Id="rId4" Type="http://schemas.openxmlformats.org/officeDocument/2006/relationships/image" Target="../media/image12.png"/><Relationship Id="rId9" Type="http://schemas.openxmlformats.org/officeDocument/2006/relationships/image" Target="../media/image29.svg"/><Relationship Id="rId14" Type="http://schemas.openxmlformats.org/officeDocument/2006/relationships/image" Target="../media/image8.png"/></Relationships>
</file>

<file path=ppt/slides/_rels/slide9.xml.rels><?xml version="1.0" encoding="UTF-8" standalone="yes"?>
<Relationships xmlns="http://schemas.openxmlformats.org/package/2006/relationships"><Relationship Id="rId8" Type="http://schemas.openxmlformats.org/officeDocument/2006/relationships/image" Target="../media/image2.png"/><Relationship Id="rId13" Type="http://schemas.openxmlformats.org/officeDocument/2006/relationships/image" Target="../media/image31.svg"/><Relationship Id="rId3" Type="http://schemas.openxmlformats.org/officeDocument/2006/relationships/image" Target="../media/image11.png"/><Relationship Id="rId7" Type="http://schemas.openxmlformats.org/officeDocument/2006/relationships/image" Target="../media/image15.png"/><Relationship Id="rId12" Type="http://schemas.openxmlformats.org/officeDocument/2006/relationships/image" Target="../media/image6.png"/><Relationship Id="rId17" Type="http://schemas.openxmlformats.org/officeDocument/2006/relationships/image" Target="../media/image33.png"/><Relationship Id="rId2" Type="http://schemas.openxmlformats.org/officeDocument/2006/relationships/notesSlide" Target="../notesSlides/notesSlide8.xml"/><Relationship Id="rId16" Type="http://schemas.openxmlformats.org/officeDocument/2006/relationships/image" Target="../media/image16.png"/><Relationship Id="rId1" Type="http://schemas.openxmlformats.org/officeDocument/2006/relationships/slideLayout" Target="../slideLayouts/slideLayout1.xml"/><Relationship Id="rId6" Type="http://schemas.openxmlformats.org/officeDocument/2006/relationships/image" Target="../media/image14.png"/><Relationship Id="rId11" Type="http://schemas.openxmlformats.org/officeDocument/2006/relationships/image" Target="../media/image30.svg"/><Relationship Id="rId5" Type="http://schemas.openxmlformats.org/officeDocument/2006/relationships/image" Target="../media/image13.png"/><Relationship Id="rId15" Type="http://schemas.openxmlformats.org/officeDocument/2006/relationships/image" Target="../media/image32.svg"/><Relationship Id="rId10" Type="http://schemas.openxmlformats.org/officeDocument/2006/relationships/image" Target="../media/image4.png"/><Relationship Id="rId4" Type="http://schemas.openxmlformats.org/officeDocument/2006/relationships/image" Target="../media/image12.png"/><Relationship Id="rId9" Type="http://schemas.openxmlformats.org/officeDocument/2006/relationships/image" Target="../media/image29.svg"/><Relationship Id="rId1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blue text with a book in a circle&#10;&#10;Description automatically generated">
            <a:extLst>
              <a:ext uri="{FF2B5EF4-FFF2-40B4-BE49-F238E27FC236}">
                <a16:creationId xmlns:a16="http://schemas.microsoft.com/office/drawing/2014/main" id="{2D14A226-B77F-8FF1-2232-EE836C8D9C4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9868" y="2505059"/>
            <a:ext cx="4822347" cy="2073610"/>
          </a:xfrm>
          <a:prstGeom prst="rect">
            <a:avLst/>
          </a:prstGeom>
        </p:spPr>
      </p:pic>
      <p:sp>
        <p:nvSpPr>
          <p:cNvPr id="12" name="TextBox 11">
            <a:extLst>
              <a:ext uri="{FF2B5EF4-FFF2-40B4-BE49-F238E27FC236}">
                <a16:creationId xmlns:a16="http://schemas.microsoft.com/office/drawing/2014/main" id="{3F3CC3F2-6D61-1E88-251F-847518765DA7}"/>
              </a:ext>
            </a:extLst>
          </p:cNvPr>
          <p:cNvSpPr txBox="1"/>
          <p:nvPr/>
        </p:nvSpPr>
        <p:spPr>
          <a:xfrm>
            <a:off x="7148406" y="3152747"/>
            <a:ext cx="431528" cy="646331"/>
          </a:xfrm>
          <a:prstGeom prst="rect">
            <a:avLst/>
          </a:prstGeom>
          <a:noFill/>
        </p:spPr>
        <p:txBody>
          <a:bodyPr wrap="none" rtlCol="0">
            <a:spAutoFit/>
          </a:bodyPr>
          <a:lstStyle/>
          <a:p>
            <a:pPr algn="ctr"/>
            <a:r>
              <a:rPr lang="en-GB" sz="3600" b="1">
                <a:solidFill>
                  <a:srgbClr val="313E53"/>
                </a:solidFill>
                <a:latin typeface="Playfair Display" panose="00000500000000000000" pitchFamily="2" charset="0"/>
              </a:rPr>
              <a:t>x</a:t>
            </a:r>
          </a:p>
        </p:txBody>
      </p:sp>
      <p:sp>
        <p:nvSpPr>
          <p:cNvPr id="42" name="Rectangle 41">
            <a:extLst>
              <a:ext uri="{FF2B5EF4-FFF2-40B4-BE49-F238E27FC236}">
                <a16:creationId xmlns:a16="http://schemas.microsoft.com/office/drawing/2014/main" id="{CB0B0672-CE45-D42D-71BF-56BF28549873}"/>
              </a:ext>
            </a:extLst>
          </p:cNvPr>
          <p:cNvSpPr/>
          <p:nvPr/>
        </p:nvSpPr>
        <p:spPr>
          <a:xfrm>
            <a:off x="522808" y="566256"/>
            <a:ext cx="11097017" cy="5725488"/>
          </a:xfrm>
          <a:prstGeom prst="rect">
            <a:avLst/>
          </a:prstGeom>
          <a:noFill/>
          <a:ln w="38100">
            <a:solidFill>
              <a:srgbClr val="EE9A2B"/>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0" name="Group 9">
            <a:extLst>
              <a:ext uri="{FF2B5EF4-FFF2-40B4-BE49-F238E27FC236}">
                <a16:creationId xmlns:a16="http://schemas.microsoft.com/office/drawing/2014/main" id="{5BB02E98-CF08-FECE-F27B-AC5626FC9AD5}"/>
              </a:ext>
            </a:extLst>
          </p:cNvPr>
          <p:cNvGrpSpPr/>
          <p:nvPr/>
        </p:nvGrpSpPr>
        <p:grpSpPr>
          <a:xfrm>
            <a:off x="-2248837" y="-8806091"/>
            <a:ext cx="3536973" cy="16382144"/>
            <a:chOff x="-2126387" y="-8825546"/>
            <a:chExt cx="3536973" cy="16382144"/>
          </a:xfrm>
        </p:grpSpPr>
        <p:sp>
          <p:nvSpPr>
            <p:cNvPr id="74" name="Freeform 6">
              <a:extLst>
                <a:ext uri="{FF2B5EF4-FFF2-40B4-BE49-F238E27FC236}">
                  <a16:creationId xmlns:a16="http://schemas.microsoft.com/office/drawing/2014/main" id="{FD33EBDB-3BFF-86C1-778B-2D3D9E3E6A7E}"/>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75" name="Freeform 7">
              <a:extLst>
                <a:ext uri="{FF2B5EF4-FFF2-40B4-BE49-F238E27FC236}">
                  <a16:creationId xmlns:a16="http://schemas.microsoft.com/office/drawing/2014/main" id="{F59F2C07-1BC3-526E-41E2-B79874B7F13F}"/>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76" name="Freeform 8">
              <a:extLst>
                <a:ext uri="{FF2B5EF4-FFF2-40B4-BE49-F238E27FC236}">
                  <a16:creationId xmlns:a16="http://schemas.microsoft.com/office/drawing/2014/main" id="{B1F80F5B-49D0-E01B-DB48-DE76557D2A2B}"/>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80" name="Freeform 11">
              <a:extLst>
                <a:ext uri="{FF2B5EF4-FFF2-40B4-BE49-F238E27FC236}">
                  <a16:creationId xmlns:a16="http://schemas.microsoft.com/office/drawing/2014/main" id="{04B77D62-A274-9A21-8D82-6A469A6C7B41}"/>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81" name="Freeform 12">
              <a:extLst>
                <a:ext uri="{FF2B5EF4-FFF2-40B4-BE49-F238E27FC236}">
                  <a16:creationId xmlns:a16="http://schemas.microsoft.com/office/drawing/2014/main" id="{C12DD36A-B7B8-E820-1596-CCD19B844936}"/>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82" name="Freeform 13">
              <a:extLst>
                <a:ext uri="{FF2B5EF4-FFF2-40B4-BE49-F238E27FC236}">
                  <a16:creationId xmlns:a16="http://schemas.microsoft.com/office/drawing/2014/main" id="{2B1182F9-2B6C-3E58-FC93-B5291B2BE1FF}"/>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83" name="Freeform 14">
              <a:extLst>
                <a:ext uri="{FF2B5EF4-FFF2-40B4-BE49-F238E27FC236}">
                  <a16:creationId xmlns:a16="http://schemas.microsoft.com/office/drawing/2014/main" id="{81D49A9F-DE55-78C1-E17C-0FD242DE431E}"/>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85" name="Freeform 16">
              <a:extLst>
                <a:ext uri="{FF2B5EF4-FFF2-40B4-BE49-F238E27FC236}">
                  <a16:creationId xmlns:a16="http://schemas.microsoft.com/office/drawing/2014/main" id="{AF6D253A-E46C-13B9-D15F-334422D0E11B}"/>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87" name="Freeform 18">
              <a:extLst>
                <a:ext uri="{FF2B5EF4-FFF2-40B4-BE49-F238E27FC236}">
                  <a16:creationId xmlns:a16="http://schemas.microsoft.com/office/drawing/2014/main" id="{DDDF588D-6922-2E67-7EC5-3B41A780F4E7}"/>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89" name="Freeform 20">
              <a:extLst>
                <a:ext uri="{FF2B5EF4-FFF2-40B4-BE49-F238E27FC236}">
                  <a16:creationId xmlns:a16="http://schemas.microsoft.com/office/drawing/2014/main" id="{74FD6F93-2987-4051-B3B9-77F429F9EA94}"/>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91" name="Freeform 22">
              <a:extLst>
                <a:ext uri="{FF2B5EF4-FFF2-40B4-BE49-F238E27FC236}">
                  <a16:creationId xmlns:a16="http://schemas.microsoft.com/office/drawing/2014/main" id="{35FB9CAC-D985-1744-7DAE-9BB9C96F747C}"/>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92" name="Freeform 23">
              <a:extLst>
                <a:ext uri="{FF2B5EF4-FFF2-40B4-BE49-F238E27FC236}">
                  <a16:creationId xmlns:a16="http://schemas.microsoft.com/office/drawing/2014/main" id="{CB95686E-AA08-459C-D240-FC854C2B17B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93" name="Freeform 24">
              <a:extLst>
                <a:ext uri="{FF2B5EF4-FFF2-40B4-BE49-F238E27FC236}">
                  <a16:creationId xmlns:a16="http://schemas.microsoft.com/office/drawing/2014/main" id="{AED25A54-39B6-D411-D552-317E47C43380}"/>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95" name="Freeform 27">
              <a:extLst>
                <a:ext uri="{FF2B5EF4-FFF2-40B4-BE49-F238E27FC236}">
                  <a16:creationId xmlns:a16="http://schemas.microsoft.com/office/drawing/2014/main" id="{2EE4EC1D-AB78-5CA9-088D-028ABD1A0230}"/>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99" name="Freeform 31">
              <a:extLst>
                <a:ext uri="{FF2B5EF4-FFF2-40B4-BE49-F238E27FC236}">
                  <a16:creationId xmlns:a16="http://schemas.microsoft.com/office/drawing/2014/main" id="{B4ABE323-8DBC-9967-1AA4-6F556944DDEE}"/>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00" name="Freeform 32">
              <a:extLst>
                <a:ext uri="{FF2B5EF4-FFF2-40B4-BE49-F238E27FC236}">
                  <a16:creationId xmlns:a16="http://schemas.microsoft.com/office/drawing/2014/main" id="{4F749581-2611-F1A5-DCD4-112222048577}"/>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102" name="Freeform 34">
              <a:extLst>
                <a:ext uri="{FF2B5EF4-FFF2-40B4-BE49-F238E27FC236}">
                  <a16:creationId xmlns:a16="http://schemas.microsoft.com/office/drawing/2014/main" id="{461E8273-98E6-B833-600D-B12D54C34A2E}"/>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105" name="Freeform 36">
              <a:extLst>
                <a:ext uri="{FF2B5EF4-FFF2-40B4-BE49-F238E27FC236}">
                  <a16:creationId xmlns:a16="http://schemas.microsoft.com/office/drawing/2014/main" id="{1BB608B9-BA09-14FE-3863-0FE155AC24F3}"/>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43" name="Freeform 6">
              <a:extLst>
                <a:ext uri="{FF2B5EF4-FFF2-40B4-BE49-F238E27FC236}">
                  <a16:creationId xmlns:a16="http://schemas.microsoft.com/office/drawing/2014/main" id="{96C5F7A4-4D99-FAEA-86F0-44CD0A3CF246}"/>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44" name="Freeform 7">
              <a:extLst>
                <a:ext uri="{FF2B5EF4-FFF2-40B4-BE49-F238E27FC236}">
                  <a16:creationId xmlns:a16="http://schemas.microsoft.com/office/drawing/2014/main" id="{86DAA244-0656-5FCC-FF32-8BF7C8585853}"/>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45" name="Freeform 8">
              <a:extLst>
                <a:ext uri="{FF2B5EF4-FFF2-40B4-BE49-F238E27FC236}">
                  <a16:creationId xmlns:a16="http://schemas.microsoft.com/office/drawing/2014/main" id="{46DA3F22-3F1D-566A-7767-8E868E5A3B3F}"/>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48" name="Freeform 11">
              <a:extLst>
                <a:ext uri="{FF2B5EF4-FFF2-40B4-BE49-F238E27FC236}">
                  <a16:creationId xmlns:a16="http://schemas.microsoft.com/office/drawing/2014/main" id="{C19F7170-C372-A498-0739-ACDB9A0C120A}"/>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49" name="Freeform 12">
              <a:extLst>
                <a:ext uri="{FF2B5EF4-FFF2-40B4-BE49-F238E27FC236}">
                  <a16:creationId xmlns:a16="http://schemas.microsoft.com/office/drawing/2014/main" id="{F76F8E56-7107-F60E-A871-1D6003C7F97D}"/>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50" name="Freeform 13">
              <a:extLst>
                <a:ext uri="{FF2B5EF4-FFF2-40B4-BE49-F238E27FC236}">
                  <a16:creationId xmlns:a16="http://schemas.microsoft.com/office/drawing/2014/main" id="{8F509E8D-D826-C026-B2A4-33195633688E}"/>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51" name="Freeform 14">
              <a:extLst>
                <a:ext uri="{FF2B5EF4-FFF2-40B4-BE49-F238E27FC236}">
                  <a16:creationId xmlns:a16="http://schemas.microsoft.com/office/drawing/2014/main" id="{67BF3C8D-4585-B213-FFFA-3CF6A5FA4D13}"/>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53" name="Freeform 16">
              <a:extLst>
                <a:ext uri="{FF2B5EF4-FFF2-40B4-BE49-F238E27FC236}">
                  <a16:creationId xmlns:a16="http://schemas.microsoft.com/office/drawing/2014/main" id="{E1487072-63A3-9597-A644-2BEE3805658B}"/>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55" name="Freeform 18">
              <a:extLst>
                <a:ext uri="{FF2B5EF4-FFF2-40B4-BE49-F238E27FC236}">
                  <a16:creationId xmlns:a16="http://schemas.microsoft.com/office/drawing/2014/main" id="{E4E4F5AF-63B0-AF30-9EC1-EBA733095076}"/>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en-GB"/>
            </a:p>
          </p:txBody>
        </p:sp>
        <p:sp>
          <p:nvSpPr>
            <p:cNvPr id="57" name="Freeform 20">
              <a:extLst>
                <a:ext uri="{FF2B5EF4-FFF2-40B4-BE49-F238E27FC236}">
                  <a16:creationId xmlns:a16="http://schemas.microsoft.com/office/drawing/2014/main" id="{55A13D55-6CC2-B880-1B6B-1F0FB7B5A909}"/>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59" name="Freeform 22">
              <a:extLst>
                <a:ext uri="{FF2B5EF4-FFF2-40B4-BE49-F238E27FC236}">
                  <a16:creationId xmlns:a16="http://schemas.microsoft.com/office/drawing/2014/main" id="{47BC4F89-1810-0D94-7E53-F4A4DD570DCA}"/>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0" name="Freeform 23">
              <a:extLst>
                <a:ext uri="{FF2B5EF4-FFF2-40B4-BE49-F238E27FC236}">
                  <a16:creationId xmlns:a16="http://schemas.microsoft.com/office/drawing/2014/main" id="{746B1115-B11D-88E8-51DF-9B815810F849}"/>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1" name="Freeform 24">
              <a:extLst>
                <a:ext uri="{FF2B5EF4-FFF2-40B4-BE49-F238E27FC236}">
                  <a16:creationId xmlns:a16="http://schemas.microsoft.com/office/drawing/2014/main" id="{30124A1B-9271-62E7-4AAC-F703AF51431D}"/>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3" name="Freeform 26">
              <a:extLst>
                <a:ext uri="{FF2B5EF4-FFF2-40B4-BE49-F238E27FC236}">
                  <a16:creationId xmlns:a16="http://schemas.microsoft.com/office/drawing/2014/main" id="{08B8EC80-6443-7F90-5E31-8DC7D52606A7}"/>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4" name="Freeform 27">
              <a:extLst>
                <a:ext uri="{FF2B5EF4-FFF2-40B4-BE49-F238E27FC236}">
                  <a16:creationId xmlns:a16="http://schemas.microsoft.com/office/drawing/2014/main" id="{85BD29C3-3A99-FA53-8AFC-CECA08B4E02E}"/>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6" name="Freeform 29">
              <a:extLst>
                <a:ext uri="{FF2B5EF4-FFF2-40B4-BE49-F238E27FC236}">
                  <a16:creationId xmlns:a16="http://schemas.microsoft.com/office/drawing/2014/main" id="{90A03539-9136-B5F9-7361-BB076C1952B4}"/>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68" name="Freeform 31">
              <a:extLst>
                <a:ext uri="{FF2B5EF4-FFF2-40B4-BE49-F238E27FC236}">
                  <a16:creationId xmlns:a16="http://schemas.microsoft.com/office/drawing/2014/main" id="{7501B3D8-58EF-8494-15C2-E1C3C5C11AE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9" name="Freeform 32">
              <a:extLst>
                <a:ext uri="{FF2B5EF4-FFF2-40B4-BE49-F238E27FC236}">
                  <a16:creationId xmlns:a16="http://schemas.microsoft.com/office/drawing/2014/main" id="{C76B3C73-C4E4-29A1-3C6B-5A76D6487ECE}"/>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en-GB"/>
            </a:p>
          </p:txBody>
        </p:sp>
        <p:sp>
          <p:nvSpPr>
            <p:cNvPr id="71" name="Freeform 37">
              <a:extLst>
                <a:ext uri="{FF2B5EF4-FFF2-40B4-BE49-F238E27FC236}">
                  <a16:creationId xmlns:a16="http://schemas.microsoft.com/office/drawing/2014/main" id="{559B0AB3-94D3-A3DC-665F-54B815038C92}"/>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9" name="Freeform 23">
              <a:extLst>
                <a:ext uri="{FF2B5EF4-FFF2-40B4-BE49-F238E27FC236}">
                  <a16:creationId xmlns:a16="http://schemas.microsoft.com/office/drawing/2014/main" id="{56D17D95-DFE4-08B8-3187-4A0D6D0584D3}"/>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grpSp>
      <p:sp>
        <p:nvSpPr>
          <p:cNvPr id="11" name="TextBox 10">
            <a:extLst>
              <a:ext uri="{FF2B5EF4-FFF2-40B4-BE49-F238E27FC236}">
                <a16:creationId xmlns:a16="http://schemas.microsoft.com/office/drawing/2014/main" id="{3296EBC1-A326-4F71-88C8-E34CBA165E00}"/>
              </a:ext>
            </a:extLst>
          </p:cNvPr>
          <p:cNvSpPr txBox="1"/>
          <p:nvPr/>
        </p:nvSpPr>
        <p:spPr>
          <a:xfrm>
            <a:off x="19492" y="1919746"/>
            <a:ext cx="12172507" cy="369332"/>
          </a:xfrm>
          <a:prstGeom prst="rect">
            <a:avLst/>
          </a:prstGeom>
          <a:noFill/>
        </p:spPr>
        <p:txBody>
          <a:bodyPr wrap="square" rtlCol="0">
            <a:spAutoFit/>
          </a:bodyPr>
          <a:lstStyle/>
          <a:p>
            <a:pPr algn="ctr"/>
            <a:r>
              <a:rPr lang="en-GB" b="1"/>
              <a:t>A special partnership for Children’s Mental Health Week</a:t>
            </a:r>
          </a:p>
        </p:txBody>
      </p:sp>
      <p:pic>
        <p:nvPicPr>
          <p:cNvPr id="2" name="Picture 1">
            <a:extLst>
              <a:ext uri="{FF2B5EF4-FFF2-40B4-BE49-F238E27FC236}">
                <a16:creationId xmlns:a16="http://schemas.microsoft.com/office/drawing/2014/main" id="{DE687DB7-B110-F217-CCDF-3EE836481273}"/>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8213197" y="2479008"/>
            <a:ext cx="2161356" cy="2161356"/>
          </a:xfrm>
          <a:prstGeom prst="rect">
            <a:avLst/>
          </a:prstGeom>
        </p:spPr>
      </p:pic>
    </p:spTree>
    <p:extLst>
      <p:ext uri="{BB962C8B-B14F-4D97-AF65-F5344CB8AC3E}">
        <p14:creationId xmlns:p14="http://schemas.microsoft.com/office/powerpoint/2010/main" val="48654129"/>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752136"/>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err="1">
                <a:solidFill>
                  <a:schemeClr val="dk1"/>
                </a:solidFill>
                <a:latin typeface="Playfair Display" panose="00000500000000000000" pitchFamily="2" charset="0"/>
                <a:ea typeface="Montserrat Medium"/>
                <a:cs typeface="Montserrat Medium"/>
                <a:sym typeface="Montserrat Medium"/>
              </a:rPr>
              <a:t>ou</a:t>
            </a:r>
            <a:endParaRPr sz="2400" i="1">
              <a:solidFill>
                <a:schemeClr val="dk1"/>
              </a:solidFill>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003158" y="358140"/>
            <a:ext cx="7965011" cy="6973734"/>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4214970" y="2208904"/>
            <a:ext cx="7073022" cy="2802427"/>
          </a:xfrm>
          <a:prstGeom prst="rect">
            <a:avLst/>
          </a:prstGeom>
          <a:noFill/>
          <a:ln>
            <a:noFill/>
          </a:ln>
        </p:spPr>
        <p:txBody>
          <a:bodyPr spcFirstLastPara="1" wrap="square" lIns="91425" tIns="91425" rIns="91425" bIns="91425" anchor="t" anchorCtr="0">
            <a:noAutofit/>
          </a:bodyPr>
          <a:lstStyle/>
          <a:p>
            <a:pPr lvl="0"/>
            <a:r>
              <a:rPr lang="en-GB" sz="2500">
                <a:latin typeface="Montserrat" panose="00000500000000000000" pitchFamily="2" charset="0"/>
              </a:rPr>
              <a:t>Younger learners: How can we talk about bodies kindly?</a:t>
            </a:r>
          </a:p>
          <a:p>
            <a:pPr lvl="0"/>
            <a:endParaRPr lang="en-GB" sz="2500">
              <a:latin typeface="Montserrat" panose="00000500000000000000" pitchFamily="2" charset="0"/>
            </a:endParaRPr>
          </a:p>
          <a:p>
            <a:pPr lvl="0"/>
            <a:r>
              <a:rPr lang="en-GB" sz="2500">
                <a:latin typeface="Montserrat" panose="00000500000000000000" pitchFamily="2" charset="0"/>
              </a:rPr>
              <a:t>Older learners: When might it be better not to comment on a person’s body at all?</a:t>
            </a:r>
          </a:p>
        </p:txBody>
      </p:sp>
      <p:sp>
        <p:nvSpPr>
          <p:cNvPr id="8" name="TextBox 7">
            <a:extLst>
              <a:ext uri="{FF2B5EF4-FFF2-40B4-BE49-F238E27FC236}">
                <a16:creationId xmlns:a16="http://schemas.microsoft.com/office/drawing/2014/main" id="{58B9AB1F-B753-A912-4424-AA7ABC7BCD2D}"/>
              </a:ext>
            </a:extLst>
          </p:cNvPr>
          <p:cNvSpPr txBox="1"/>
          <p:nvPr/>
        </p:nvSpPr>
        <p:spPr>
          <a:xfrm>
            <a:off x="4215079" y="544776"/>
            <a:ext cx="3770584" cy="646331"/>
          </a:xfrm>
          <a:prstGeom prst="rect">
            <a:avLst/>
          </a:prstGeom>
          <a:noFill/>
        </p:spPr>
        <p:txBody>
          <a:bodyPr wrap="none" rtlCol="0">
            <a:spAutoFit/>
          </a:bodyPr>
          <a:lstStyle/>
          <a:p>
            <a:pPr algn="ctr"/>
            <a:r>
              <a:rPr lang="en-US" sz="3600" b="1">
                <a:solidFill>
                  <a:srgbClr val="313E53"/>
                </a:solidFill>
                <a:latin typeface="Playfair Display" panose="00000500000000000000" pitchFamily="2" charset="0"/>
              </a:rPr>
              <a:t>Class Discussion</a:t>
            </a:r>
            <a:endParaRPr lang="en-GB" sz="3600" b="1">
              <a:solidFill>
                <a:srgbClr val="313E53"/>
              </a:solidFill>
              <a:latin typeface="Playfair Display" panose="00000500000000000000" pitchFamily="2" charset="0"/>
            </a:endParaRPr>
          </a:p>
        </p:txBody>
      </p:sp>
      <p:pic>
        <p:nvPicPr>
          <p:cNvPr id="9" name="Google Shape;119;p15">
            <a:extLst>
              <a:ext uri="{FF2B5EF4-FFF2-40B4-BE49-F238E27FC236}">
                <a16:creationId xmlns:a16="http://schemas.microsoft.com/office/drawing/2014/main" id="{7F21A22A-C0AE-B96E-D717-D03C676B1005}"/>
              </a:ext>
            </a:extLst>
          </p:cNvPr>
          <p:cNvPicPr preferRelativeResize="0"/>
          <p:nvPr/>
        </p:nvPicPr>
        <p:blipFill>
          <a:blip r:embed="rId16">
            <a:alphaModFix/>
          </a:blip>
          <a:stretch>
            <a:fillRect/>
          </a:stretch>
        </p:blipFill>
        <p:spPr>
          <a:xfrm>
            <a:off x="4336238" y="1283442"/>
            <a:ext cx="3519523" cy="138533"/>
          </a:xfrm>
          <a:prstGeom prst="rect">
            <a:avLst/>
          </a:prstGeom>
          <a:noFill/>
          <a:ln>
            <a:noFill/>
          </a:ln>
        </p:spPr>
      </p:pic>
      <p:pic>
        <p:nvPicPr>
          <p:cNvPr id="5" name="Picture 4">
            <a:extLst>
              <a:ext uri="{FF2B5EF4-FFF2-40B4-BE49-F238E27FC236}">
                <a16:creationId xmlns:a16="http://schemas.microsoft.com/office/drawing/2014/main" id="{B45A1DCA-16C2-2479-19D0-E725EFB94AB7}"/>
              </a:ext>
            </a:extLst>
          </p:cNvPr>
          <p:cNvPicPr>
            <a:picLocks noChangeAspect="1"/>
          </p:cNvPicPr>
          <p:nvPr/>
        </p:nvPicPr>
        <p:blipFill>
          <a:blip r:embed="rId17"/>
          <a:stretch>
            <a:fillRect/>
          </a:stretch>
        </p:blipFill>
        <p:spPr>
          <a:xfrm>
            <a:off x="9032241" y="-1638440"/>
            <a:ext cx="2456901" cy="3584759"/>
          </a:xfrm>
          <a:prstGeom prst="rect">
            <a:avLst/>
          </a:prstGeom>
        </p:spPr>
      </p:pic>
    </p:spTree>
    <p:extLst>
      <p:ext uri="{BB962C8B-B14F-4D97-AF65-F5344CB8AC3E}">
        <p14:creationId xmlns:p14="http://schemas.microsoft.com/office/powerpoint/2010/main" val="2993158099"/>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err="1">
                <a:solidFill>
                  <a:schemeClr val="dk1"/>
                </a:solidFill>
                <a:latin typeface="Playfair Display" panose="00000500000000000000" pitchFamily="2" charset="0"/>
                <a:ea typeface="Montserrat Medium"/>
                <a:cs typeface="Montserrat Medium"/>
                <a:sym typeface="Montserrat Medium"/>
              </a:rPr>
              <a:t>ou</a:t>
            </a:r>
            <a:endParaRPr sz="2400" i="1">
              <a:solidFill>
                <a:schemeClr val="dk1"/>
              </a:solidFill>
              <a:latin typeface="Playfair Display" panose="00000500000000000000" pitchFamily="2" charset="0"/>
              <a:ea typeface="Montserrat Medium"/>
              <a:cs typeface="Montserrat Medium"/>
              <a:sym typeface="Montserrat Medium"/>
            </a:endParaRPr>
          </a:p>
        </p:txBody>
      </p:sp>
      <p:sp>
        <p:nvSpPr>
          <p:cNvPr id="5" name="Rectangle 4">
            <a:extLst>
              <a:ext uri="{FF2B5EF4-FFF2-40B4-BE49-F238E27FC236}">
                <a16:creationId xmlns:a16="http://schemas.microsoft.com/office/drawing/2014/main" id="{3DA7CB50-DE6D-14BF-4250-76059B85D17D}"/>
              </a:ext>
            </a:extLst>
          </p:cNvPr>
          <p:cNvSpPr/>
          <p:nvPr/>
        </p:nvSpPr>
        <p:spPr>
          <a:xfrm>
            <a:off x="4055107" y="827813"/>
            <a:ext cx="7908599" cy="6369386"/>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0" name="Google Shape;118;p15">
            <a:extLst>
              <a:ext uri="{FF2B5EF4-FFF2-40B4-BE49-F238E27FC236}">
                <a16:creationId xmlns:a16="http://schemas.microsoft.com/office/drawing/2014/main" id="{EDC24F4D-0172-EBC0-05CC-28B2AA5086DE}"/>
              </a:ext>
            </a:extLst>
          </p:cNvPr>
          <p:cNvSpPr txBox="1"/>
          <p:nvPr/>
        </p:nvSpPr>
        <p:spPr>
          <a:xfrm>
            <a:off x="4190135" y="884934"/>
            <a:ext cx="7406008" cy="680991"/>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3600" b="1">
                <a:solidFill>
                  <a:srgbClr val="313E53"/>
                </a:solidFill>
                <a:latin typeface="Playfair Display"/>
                <a:ea typeface="Playfair Display"/>
                <a:cs typeface="Playfair Display"/>
                <a:sym typeface="Playfair Display"/>
              </a:rPr>
              <a:t>Bodies are cool because…</a:t>
            </a:r>
            <a:endParaRPr sz="3600" b="1">
              <a:solidFill>
                <a:srgbClr val="313E53"/>
              </a:solidFill>
              <a:latin typeface="Playfair Display"/>
              <a:ea typeface="Playfair Display"/>
              <a:cs typeface="Playfair Display"/>
              <a:sym typeface="Playfair Display"/>
            </a:endParaRPr>
          </a:p>
        </p:txBody>
      </p:sp>
      <p:pic>
        <p:nvPicPr>
          <p:cNvPr id="11" name="Google Shape;119;p15">
            <a:extLst>
              <a:ext uri="{FF2B5EF4-FFF2-40B4-BE49-F238E27FC236}">
                <a16:creationId xmlns:a16="http://schemas.microsoft.com/office/drawing/2014/main" id="{C471D098-8605-63F4-1517-05D065A6AFA3}"/>
              </a:ext>
            </a:extLst>
          </p:cNvPr>
          <p:cNvPicPr preferRelativeResize="0"/>
          <p:nvPr/>
        </p:nvPicPr>
        <p:blipFill>
          <a:blip r:embed="rId8">
            <a:alphaModFix/>
          </a:blip>
          <a:stretch>
            <a:fillRect/>
          </a:stretch>
        </p:blipFill>
        <p:spPr>
          <a:xfrm>
            <a:off x="4252456" y="1604639"/>
            <a:ext cx="2550483" cy="108559"/>
          </a:xfrm>
          <a:prstGeom prst="rect">
            <a:avLst/>
          </a:prstGeom>
          <a:noFill/>
          <a:ln>
            <a:noFill/>
          </a:ln>
        </p:spPr>
      </p:pic>
      <p:sp>
        <p:nvSpPr>
          <p:cNvPr id="12" name="Google Shape;121;p15">
            <a:extLst>
              <a:ext uri="{FF2B5EF4-FFF2-40B4-BE49-F238E27FC236}">
                <a16:creationId xmlns:a16="http://schemas.microsoft.com/office/drawing/2014/main" id="{75D179A0-11D1-133C-7AAC-ACDEB7B171F4}"/>
              </a:ext>
            </a:extLst>
          </p:cNvPr>
          <p:cNvSpPr txBox="1"/>
          <p:nvPr/>
        </p:nvSpPr>
        <p:spPr>
          <a:xfrm>
            <a:off x="4242579" y="1984055"/>
            <a:ext cx="7406009" cy="2802427"/>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GB" sz="2000" kern="100">
                <a:solidFill>
                  <a:schemeClr val="dk1"/>
                </a:solidFill>
                <a:latin typeface="Montserrat" panose="00000500000000000000" pitchFamily="2" charset="0"/>
                <a:ea typeface="Montserrat Medium"/>
                <a:cs typeface="Times New Roman" panose="02020603050405020304" pitchFamily="18" charset="0"/>
                <a:sym typeface="Montserrat Medium"/>
              </a:rPr>
              <a:t>What makes our bodies so amazing? </a:t>
            </a:r>
          </a:p>
          <a:p>
            <a:pPr lvl="0">
              <a:lnSpc>
                <a:spcPct val="107000"/>
              </a:lnSpc>
              <a:spcAft>
                <a:spcPts val="800"/>
              </a:spcAft>
            </a:pPr>
            <a:endParaRPr lang="en-GB" sz="2000" kern="100">
              <a:solidFill>
                <a:schemeClr val="dk1"/>
              </a:solidFill>
              <a:latin typeface="Montserrat" panose="00000500000000000000" pitchFamily="2" charset="0"/>
              <a:ea typeface="Montserrat Medium"/>
              <a:cs typeface="Times New Roman" panose="02020603050405020304" pitchFamily="18" charset="0"/>
              <a:sym typeface="Montserrat Medium"/>
            </a:endParaRPr>
          </a:p>
          <a:p>
            <a:pPr lvl="0">
              <a:lnSpc>
                <a:spcPct val="107000"/>
              </a:lnSpc>
              <a:spcAft>
                <a:spcPts val="800"/>
              </a:spcAft>
            </a:pPr>
            <a:r>
              <a:rPr lang="en-GB" sz="2000" kern="100">
                <a:solidFill>
                  <a:schemeClr val="dk1"/>
                </a:solidFill>
                <a:latin typeface="Montserrat" panose="00000500000000000000" pitchFamily="2" charset="0"/>
                <a:ea typeface="Montserrat Medium"/>
                <a:cs typeface="Times New Roman" panose="02020603050405020304" pitchFamily="18" charset="0"/>
                <a:sym typeface="Montserrat Medium"/>
              </a:rPr>
              <a:t>Can you remember all the reasons we said? </a:t>
            </a:r>
          </a:p>
        </p:txBody>
      </p:sp>
      <p:sp>
        <p:nvSpPr>
          <p:cNvPr id="15" name="Google Shape;121;p15">
            <a:extLst>
              <a:ext uri="{FF2B5EF4-FFF2-40B4-BE49-F238E27FC236}">
                <a16:creationId xmlns:a16="http://schemas.microsoft.com/office/drawing/2014/main" id="{96A8EE78-7D47-69B2-BD15-0CAAC9488994}"/>
              </a:ext>
            </a:extLst>
          </p:cNvPr>
          <p:cNvSpPr txBox="1"/>
          <p:nvPr/>
        </p:nvSpPr>
        <p:spPr>
          <a:xfrm>
            <a:off x="4068013" y="332831"/>
            <a:ext cx="2201410" cy="468917"/>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GB" kern="100">
                <a:effectLst/>
                <a:latin typeface="Montserrat" panose="00000500000000000000" pitchFamily="2" charset="0"/>
                <a:ea typeface="Aptos" panose="020B0004020202020204" pitchFamily="34" charset="0"/>
                <a:cs typeface="Times New Roman" panose="02020603050405020304" pitchFamily="18" charset="0"/>
              </a:rPr>
              <a:t>Activity A</a:t>
            </a:r>
            <a:endParaRPr lang="en-GB">
              <a:solidFill>
                <a:schemeClr val="dk1"/>
              </a:solidFill>
              <a:latin typeface="Montserrat" panose="00000500000000000000" pitchFamily="2" charset="0"/>
              <a:ea typeface="Montserrat Medium"/>
              <a:cs typeface="Montserrat Medium"/>
              <a:sym typeface="Montserrat Medium"/>
            </a:endParaRPr>
          </a:p>
        </p:txBody>
      </p:sp>
      <p:grpSp>
        <p:nvGrpSpPr>
          <p:cNvPr id="88" name="Group 87">
            <a:extLst>
              <a:ext uri="{FF2B5EF4-FFF2-40B4-BE49-F238E27FC236}">
                <a16:creationId xmlns:a16="http://schemas.microsoft.com/office/drawing/2014/main" id="{697C04D6-BF3F-1579-99A3-1CF600DDB441}"/>
              </a:ext>
            </a:extLst>
          </p:cNvPr>
          <p:cNvGrpSpPr/>
          <p:nvPr/>
        </p:nvGrpSpPr>
        <p:grpSpPr>
          <a:xfrm>
            <a:off x="-2389817" y="-633264"/>
            <a:ext cx="3536973" cy="16382144"/>
            <a:chOff x="-2126387" y="-8825546"/>
            <a:chExt cx="3536973" cy="16382144"/>
          </a:xfrm>
        </p:grpSpPr>
        <p:sp>
          <p:nvSpPr>
            <p:cNvPr id="89" name="Freeform 6">
              <a:extLst>
                <a:ext uri="{FF2B5EF4-FFF2-40B4-BE49-F238E27FC236}">
                  <a16:creationId xmlns:a16="http://schemas.microsoft.com/office/drawing/2014/main" id="{F0491158-7556-EF96-3459-0DC9DEEEC341}"/>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90" name="Freeform 7">
              <a:extLst>
                <a:ext uri="{FF2B5EF4-FFF2-40B4-BE49-F238E27FC236}">
                  <a16:creationId xmlns:a16="http://schemas.microsoft.com/office/drawing/2014/main" id="{D784F37C-CCF3-E8FA-E393-27C5B6423760}"/>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91" name="Freeform 8">
              <a:extLst>
                <a:ext uri="{FF2B5EF4-FFF2-40B4-BE49-F238E27FC236}">
                  <a16:creationId xmlns:a16="http://schemas.microsoft.com/office/drawing/2014/main" id="{C6906554-DE95-2123-6772-DCABB4AB024B}"/>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92" name="Freeform 11">
              <a:extLst>
                <a:ext uri="{FF2B5EF4-FFF2-40B4-BE49-F238E27FC236}">
                  <a16:creationId xmlns:a16="http://schemas.microsoft.com/office/drawing/2014/main" id="{862E082E-5052-C4FA-8D3B-521AC9E3279B}"/>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93" name="Freeform 12">
              <a:extLst>
                <a:ext uri="{FF2B5EF4-FFF2-40B4-BE49-F238E27FC236}">
                  <a16:creationId xmlns:a16="http://schemas.microsoft.com/office/drawing/2014/main" id="{10DEE9EF-D172-7DE8-0EEE-7B82E0A173C6}"/>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94" name="Freeform 13">
              <a:extLst>
                <a:ext uri="{FF2B5EF4-FFF2-40B4-BE49-F238E27FC236}">
                  <a16:creationId xmlns:a16="http://schemas.microsoft.com/office/drawing/2014/main" id="{90A5DCA8-383C-A8A2-AC99-7F75274A22D7}"/>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95" name="Freeform 14">
              <a:extLst>
                <a:ext uri="{FF2B5EF4-FFF2-40B4-BE49-F238E27FC236}">
                  <a16:creationId xmlns:a16="http://schemas.microsoft.com/office/drawing/2014/main" id="{83713599-7805-5B9E-9C97-F67E754F8FEF}"/>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96" name="Freeform 16">
              <a:extLst>
                <a:ext uri="{FF2B5EF4-FFF2-40B4-BE49-F238E27FC236}">
                  <a16:creationId xmlns:a16="http://schemas.microsoft.com/office/drawing/2014/main" id="{A0FC93BA-A508-FFC1-C92D-8E272ACC2A1A}"/>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97" name="Freeform 18">
              <a:extLst>
                <a:ext uri="{FF2B5EF4-FFF2-40B4-BE49-F238E27FC236}">
                  <a16:creationId xmlns:a16="http://schemas.microsoft.com/office/drawing/2014/main" id="{4F6409BC-7771-F9DD-E881-8A07DA6CB322}"/>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98" name="Freeform 20">
              <a:extLst>
                <a:ext uri="{FF2B5EF4-FFF2-40B4-BE49-F238E27FC236}">
                  <a16:creationId xmlns:a16="http://schemas.microsoft.com/office/drawing/2014/main" id="{66C54557-2062-35D9-9B82-3043527C3D71}"/>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99" name="Freeform 22">
              <a:extLst>
                <a:ext uri="{FF2B5EF4-FFF2-40B4-BE49-F238E27FC236}">
                  <a16:creationId xmlns:a16="http://schemas.microsoft.com/office/drawing/2014/main" id="{74DD57CE-9940-81FF-B143-E7B69FCEFD5C}"/>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00" name="Freeform 23">
              <a:extLst>
                <a:ext uri="{FF2B5EF4-FFF2-40B4-BE49-F238E27FC236}">
                  <a16:creationId xmlns:a16="http://schemas.microsoft.com/office/drawing/2014/main" id="{80B39CA6-A2C5-42D1-8FAB-AD526635A33C}"/>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101" name="Freeform 24">
              <a:extLst>
                <a:ext uri="{FF2B5EF4-FFF2-40B4-BE49-F238E27FC236}">
                  <a16:creationId xmlns:a16="http://schemas.microsoft.com/office/drawing/2014/main" id="{A84AB3A3-E39E-56DC-C29B-014B6D20A6E4}"/>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02" name="Freeform 27">
              <a:extLst>
                <a:ext uri="{FF2B5EF4-FFF2-40B4-BE49-F238E27FC236}">
                  <a16:creationId xmlns:a16="http://schemas.microsoft.com/office/drawing/2014/main" id="{47C48DFB-1736-5A71-C998-20F4C017C48D}"/>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103" name="Freeform 31">
              <a:extLst>
                <a:ext uri="{FF2B5EF4-FFF2-40B4-BE49-F238E27FC236}">
                  <a16:creationId xmlns:a16="http://schemas.microsoft.com/office/drawing/2014/main" id="{F8C9339E-41B6-5582-494D-546D41440755}"/>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105" name="Freeform 32">
              <a:extLst>
                <a:ext uri="{FF2B5EF4-FFF2-40B4-BE49-F238E27FC236}">
                  <a16:creationId xmlns:a16="http://schemas.microsoft.com/office/drawing/2014/main" id="{A7DEA909-A6F0-65CB-901B-52ECA5361AEA}"/>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06" name="Freeform 34">
              <a:extLst>
                <a:ext uri="{FF2B5EF4-FFF2-40B4-BE49-F238E27FC236}">
                  <a16:creationId xmlns:a16="http://schemas.microsoft.com/office/drawing/2014/main" id="{1A2437F6-E649-EA5A-1C2F-31DD815C0400}"/>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17" name="Freeform 36">
              <a:extLst>
                <a:ext uri="{FF2B5EF4-FFF2-40B4-BE49-F238E27FC236}">
                  <a16:creationId xmlns:a16="http://schemas.microsoft.com/office/drawing/2014/main" id="{264175A2-A565-15D8-7449-04CD2DE76DC8}"/>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18" name="Freeform 6">
              <a:extLst>
                <a:ext uri="{FF2B5EF4-FFF2-40B4-BE49-F238E27FC236}">
                  <a16:creationId xmlns:a16="http://schemas.microsoft.com/office/drawing/2014/main" id="{1FD21ABE-3CEF-543E-0C67-970BF47AE477}"/>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19" name="Freeform 7">
              <a:extLst>
                <a:ext uri="{FF2B5EF4-FFF2-40B4-BE49-F238E27FC236}">
                  <a16:creationId xmlns:a16="http://schemas.microsoft.com/office/drawing/2014/main" id="{DDEF9AB1-6D4C-D7BA-1614-2960D6B47649}"/>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20" name="Freeform 8">
              <a:extLst>
                <a:ext uri="{FF2B5EF4-FFF2-40B4-BE49-F238E27FC236}">
                  <a16:creationId xmlns:a16="http://schemas.microsoft.com/office/drawing/2014/main" id="{81B5904F-68EC-DEA6-B5E2-5873043E7143}"/>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21" name="Freeform 11">
              <a:extLst>
                <a:ext uri="{FF2B5EF4-FFF2-40B4-BE49-F238E27FC236}">
                  <a16:creationId xmlns:a16="http://schemas.microsoft.com/office/drawing/2014/main" id="{9D13890F-757B-6024-4B5A-843BC1268EC1}"/>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22" name="Freeform 12">
              <a:extLst>
                <a:ext uri="{FF2B5EF4-FFF2-40B4-BE49-F238E27FC236}">
                  <a16:creationId xmlns:a16="http://schemas.microsoft.com/office/drawing/2014/main" id="{A2AAC72A-F473-5460-088B-830C6D1C15F5}"/>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23" name="Freeform 13">
              <a:extLst>
                <a:ext uri="{FF2B5EF4-FFF2-40B4-BE49-F238E27FC236}">
                  <a16:creationId xmlns:a16="http://schemas.microsoft.com/office/drawing/2014/main" id="{FE46B941-D650-96BF-D362-3865642DA6F3}"/>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24" name="Freeform 14">
              <a:extLst>
                <a:ext uri="{FF2B5EF4-FFF2-40B4-BE49-F238E27FC236}">
                  <a16:creationId xmlns:a16="http://schemas.microsoft.com/office/drawing/2014/main" id="{830DECBE-FB84-D919-414F-9BA52736951F}"/>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25" name="Freeform 16">
              <a:extLst>
                <a:ext uri="{FF2B5EF4-FFF2-40B4-BE49-F238E27FC236}">
                  <a16:creationId xmlns:a16="http://schemas.microsoft.com/office/drawing/2014/main" id="{C99342BE-5FC8-2191-5191-3F58ACB46216}"/>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126" name="Freeform 18">
              <a:extLst>
                <a:ext uri="{FF2B5EF4-FFF2-40B4-BE49-F238E27FC236}">
                  <a16:creationId xmlns:a16="http://schemas.microsoft.com/office/drawing/2014/main" id="{F8167BD6-A19B-2312-251F-487F05E84829}"/>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27" name="Freeform 20">
              <a:extLst>
                <a:ext uri="{FF2B5EF4-FFF2-40B4-BE49-F238E27FC236}">
                  <a16:creationId xmlns:a16="http://schemas.microsoft.com/office/drawing/2014/main" id="{4B27EFD7-C014-5C1C-B541-05D77266033D}"/>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28" name="Freeform 22">
              <a:extLst>
                <a:ext uri="{FF2B5EF4-FFF2-40B4-BE49-F238E27FC236}">
                  <a16:creationId xmlns:a16="http://schemas.microsoft.com/office/drawing/2014/main" id="{2985D24D-76E1-A978-D7C5-0B1E08032444}"/>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29" name="Freeform 23">
              <a:extLst>
                <a:ext uri="{FF2B5EF4-FFF2-40B4-BE49-F238E27FC236}">
                  <a16:creationId xmlns:a16="http://schemas.microsoft.com/office/drawing/2014/main" id="{8EDDA467-965A-5F46-98AC-753CBB2953C4}"/>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130" name="Freeform 24">
              <a:extLst>
                <a:ext uri="{FF2B5EF4-FFF2-40B4-BE49-F238E27FC236}">
                  <a16:creationId xmlns:a16="http://schemas.microsoft.com/office/drawing/2014/main" id="{702692F0-D09C-022A-E895-F273A4788A19}"/>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31" name="Freeform 26">
              <a:extLst>
                <a:ext uri="{FF2B5EF4-FFF2-40B4-BE49-F238E27FC236}">
                  <a16:creationId xmlns:a16="http://schemas.microsoft.com/office/drawing/2014/main" id="{8AE3FCBB-E804-08ED-3001-9A76C1CF42F4}"/>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32" name="Freeform 27">
              <a:extLst>
                <a:ext uri="{FF2B5EF4-FFF2-40B4-BE49-F238E27FC236}">
                  <a16:creationId xmlns:a16="http://schemas.microsoft.com/office/drawing/2014/main" id="{58A96586-CD24-BAEE-002C-80536D5A39F3}"/>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133" name="Freeform 29">
              <a:extLst>
                <a:ext uri="{FF2B5EF4-FFF2-40B4-BE49-F238E27FC236}">
                  <a16:creationId xmlns:a16="http://schemas.microsoft.com/office/drawing/2014/main" id="{34B1C005-D324-94EF-CE3A-B8ADB36CD7FB}"/>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34" name="Freeform 31">
              <a:extLst>
                <a:ext uri="{FF2B5EF4-FFF2-40B4-BE49-F238E27FC236}">
                  <a16:creationId xmlns:a16="http://schemas.microsoft.com/office/drawing/2014/main" id="{ED803974-0055-43E6-CF2F-A17E82730250}"/>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135" name="Freeform 32">
              <a:extLst>
                <a:ext uri="{FF2B5EF4-FFF2-40B4-BE49-F238E27FC236}">
                  <a16:creationId xmlns:a16="http://schemas.microsoft.com/office/drawing/2014/main" id="{321DA947-9EB0-A921-7927-BEEAC6F2FC6E}"/>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36" name="Freeform 37">
              <a:extLst>
                <a:ext uri="{FF2B5EF4-FFF2-40B4-BE49-F238E27FC236}">
                  <a16:creationId xmlns:a16="http://schemas.microsoft.com/office/drawing/2014/main" id="{F684726C-F0EE-2741-F36B-3A1E1A7C2575}"/>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37" name="Freeform 23">
              <a:extLst>
                <a:ext uri="{FF2B5EF4-FFF2-40B4-BE49-F238E27FC236}">
                  <a16:creationId xmlns:a16="http://schemas.microsoft.com/office/drawing/2014/main" id="{1EE54CDA-2F78-331D-77AB-E2FB18CDD6BA}"/>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grpSp>
      <p:sp>
        <p:nvSpPr>
          <p:cNvPr id="8" name="Freeform 3"/>
          <p:cNvSpPr/>
          <p:nvPr/>
        </p:nvSpPr>
        <p:spPr>
          <a:xfrm>
            <a:off x="9346898" y="3169084"/>
            <a:ext cx="2026735" cy="3507675"/>
          </a:xfrm>
          <a:custGeom>
            <a:avLst/>
            <a:gdLst/>
            <a:ahLst/>
            <a:cxnLst/>
            <a:rect l="l" t="t" r="r" b="b"/>
            <a:pathLst>
              <a:path w="2888485" h="5192781">
                <a:moveTo>
                  <a:pt x="0" y="0"/>
                </a:moveTo>
                <a:lnTo>
                  <a:pt x="2888484" y="0"/>
                </a:lnTo>
                <a:lnTo>
                  <a:pt x="2888484" y="5192781"/>
                </a:lnTo>
                <a:lnTo>
                  <a:pt x="0" y="5192781"/>
                </a:lnTo>
                <a:lnTo>
                  <a:pt x="0" y="0"/>
                </a:lnTo>
                <a:close/>
              </a:path>
            </a:pathLst>
          </a:custGeom>
          <a:blipFill>
            <a:blip r:embed="rId17"/>
            <a:stretch>
              <a:fillRect/>
            </a:stretch>
          </a:blipFill>
        </p:spPr>
        <p:txBody>
          <a:bodyPr/>
          <a:lstStyle/>
          <a:p>
            <a:endParaRPr lang="en-GB"/>
          </a:p>
        </p:txBody>
      </p:sp>
    </p:spTree>
    <p:extLst>
      <p:ext uri="{BB962C8B-B14F-4D97-AF65-F5344CB8AC3E}">
        <p14:creationId xmlns:p14="http://schemas.microsoft.com/office/powerpoint/2010/main" val="2352813631"/>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4"/>
            <a:ext cx="1624562" cy="558103"/>
          </a:xfrm>
          <a:prstGeom prst="rect">
            <a:avLst/>
          </a:prstGeom>
          <a:noFill/>
          <a:ln>
            <a:noFill/>
          </a:ln>
        </p:spPr>
      </p:pic>
      <p:sp>
        <p:nvSpPr>
          <p:cNvPr id="44" name="Google Shape;121;p15">
            <a:extLst>
              <a:ext uri="{FF2B5EF4-FFF2-40B4-BE49-F238E27FC236}">
                <a16:creationId xmlns:a16="http://schemas.microsoft.com/office/drawing/2014/main" id="{C89C1343-F546-48AC-1A8B-C7AB7DC96176}"/>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err="1">
                <a:solidFill>
                  <a:schemeClr val="dk1"/>
                </a:solidFill>
                <a:latin typeface="Playfair Display" panose="00000500000000000000" pitchFamily="2" charset="0"/>
                <a:ea typeface="Montserrat Medium"/>
                <a:cs typeface="Montserrat Medium"/>
                <a:sym typeface="Montserrat Medium"/>
              </a:rPr>
              <a:t>ou</a:t>
            </a:r>
            <a:endParaRPr sz="2400" i="1">
              <a:solidFill>
                <a:schemeClr val="dk1"/>
              </a:solidFill>
              <a:latin typeface="Playfair Display" panose="00000500000000000000" pitchFamily="2" charset="0"/>
              <a:ea typeface="Montserrat Medium"/>
              <a:cs typeface="Montserrat Medium"/>
              <a:sym typeface="Montserrat Medium"/>
            </a:endParaRPr>
          </a:p>
        </p:txBody>
      </p:sp>
      <p:sp>
        <p:nvSpPr>
          <p:cNvPr id="8" name="Rectangle 7">
            <a:extLst>
              <a:ext uri="{FF2B5EF4-FFF2-40B4-BE49-F238E27FC236}">
                <a16:creationId xmlns:a16="http://schemas.microsoft.com/office/drawing/2014/main" id="{D0E2C2E5-D049-2798-49DC-643A569F1CD9}"/>
              </a:ext>
            </a:extLst>
          </p:cNvPr>
          <p:cNvSpPr/>
          <p:nvPr/>
        </p:nvSpPr>
        <p:spPr>
          <a:xfrm>
            <a:off x="3973711" y="782330"/>
            <a:ext cx="7994458" cy="637032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9" name="Google Shape;118;p15">
            <a:extLst>
              <a:ext uri="{FF2B5EF4-FFF2-40B4-BE49-F238E27FC236}">
                <a16:creationId xmlns:a16="http://schemas.microsoft.com/office/drawing/2014/main" id="{43CC2938-C217-B7E5-3842-3A7123CAD568}"/>
              </a:ext>
            </a:extLst>
          </p:cNvPr>
          <p:cNvSpPr txBox="1"/>
          <p:nvPr/>
        </p:nvSpPr>
        <p:spPr>
          <a:xfrm>
            <a:off x="5869811" y="829955"/>
            <a:ext cx="5989388" cy="680991"/>
          </a:xfrm>
          <a:prstGeom prst="rect">
            <a:avLst/>
          </a:prstGeom>
          <a:noFill/>
          <a:ln>
            <a:noFill/>
          </a:ln>
        </p:spPr>
        <p:txBody>
          <a:bodyPr spcFirstLastPara="1" wrap="square" lIns="91425" tIns="91425" rIns="91425" bIns="91425" anchor="t" anchorCtr="0">
            <a:noAutofit/>
          </a:bodyPr>
          <a:lstStyle/>
          <a:p>
            <a:pPr marL="0" lvl="0" indent="0" algn="r" rtl="0">
              <a:lnSpc>
                <a:spcPct val="115000"/>
              </a:lnSpc>
              <a:spcBef>
                <a:spcPts val="0"/>
              </a:spcBef>
              <a:spcAft>
                <a:spcPts val="0"/>
              </a:spcAft>
              <a:buNone/>
            </a:pPr>
            <a:r>
              <a:rPr lang="en-GB" sz="3600" b="1">
                <a:solidFill>
                  <a:srgbClr val="313E53"/>
                </a:solidFill>
                <a:latin typeface="Playfair Display"/>
                <a:ea typeface="Playfair Display"/>
                <a:cs typeface="Playfair Display"/>
                <a:sym typeface="Playfair Display"/>
              </a:rPr>
              <a:t>Simon Says…</a:t>
            </a:r>
            <a:endParaRPr sz="3600" b="1">
              <a:solidFill>
                <a:srgbClr val="313E53"/>
              </a:solidFill>
              <a:latin typeface="Playfair Display"/>
              <a:ea typeface="Playfair Display"/>
              <a:cs typeface="Playfair Display"/>
              <a:sym typeface="Playfair Display"/>
            </a:endParaRPr>
          </a:p>
        </p:txBody>
      </p:sp>
      <p:pic>
        <p:nvPicPr>
          <p:cNvPr id="13" name="Google Shape;119;p15">
            <a:extLst>
              <a:ext uri="{FF2B5EF4-FFF2-40B4-BE49-F238E27FC236}">
                <a16:creationId xmlns:a16="http://schemas.microsoft.com/office/drawing/2014/main" id="{8F40523A-3449-9D8A-1BBF-23CCEC52765E}"/>
              </a:ext>
            </a:extLst>
          </p:cNvPr>
          <p:cNvPicPr preferRelativeResize="0"/>
          <p:nvPr/>
        </p:nvPicPr>
        <p:blipFill>
          <a:blip r:embed="rId8">
            <a:alphaModFix/>
          </a:blip>
          <a:stretch>
            <a:fillRect/>
          </a:stretch>
        </p:blipFill>
        <p:spPr>
          <a:xfrm>
            <a:off x="9270255" y="1563660"/>
            <a:ext cx="2550483" cy="108559"/>
          </a:xfrm>
          <a:prstGeom prst="rect">
            <a:avLst/>
          </a:prstGeom>
          <a:noFill/>
          <a:ln>
            <a:noFill/>
          </a:ln>
        </p:spPr>
      </p:pic>
      <p:sp>
        <p:nvSpPr>
          <p:cNvPr id="16" name="Google Shape;121;p15">
            <a:extLst>
              <a:ext uri="{FF2B5EF4-FFF2-40B4-BE49-F238E27FC236}">
                <a16:creationId xmlns:a16="http://schemas.microsoft.com/office/drawing/2014/main" id="{32F27C08-E21D-30B6-F159-64BAE1317F0F}"/>
              </a:ext>
            </a:extLst>
          </p:cNvPr>
          <p:cNvSpPr txBox="1"/>
          <p:nvPr/>
        </p:nvSpPr>
        <p:spPr>
          <a:xfrm>
            <a:off x="4324126" y="2072249"/>
            <a:ext cx="7227095" cy="1937762"/>
          </a:xfrm>
          <a:prstGeom prst="rect">
            <a:avLst/>
          </a:prstGeom>
          <a:noFill/>
          <a:ln>
            <a:noFill/>
          </a:ln>
        </p:spPr>
        <p:txBody>
          <a:bodyPr spcFirstLastPara="1" wrap="square" lIns="91425" tIns="91425" rIns="91425" bIns="91425" anchor="t" anchorCtr="0">
            <a:noAutofit/>
          </a:bodyPr>
          <a:lstStyle/>
          <a:p>
            <a:pPr lvl="0">
              <a:lnSpc>
                <a:spcPct val="150000"/>
              </a:lnSpc>
              <a:spcAft>
                <a:spcPts val="800"/>
              </a:spcAft>
            </a:pPr>
            <a:r>
              <a:rPr lang="en-GB" sz="2000" kern="100">
                <a:solidFill>
                  <a:schemeClr val="dk1"/>
                </a:solidFill>
                <a:latin typeface="Montserrat" panose="00000500000000000000" pitchFamily="2" charset="0"/>
                <a:ea typeface="Montserrat Medium"/>
                <a:cs typeface="Times New Roman" panose="02020603050405020304" pitchFamily="18" charset="0"/>
                <a:sym typeface="Montserrat Medium"/>
              </a:rPr>
              <a:t>If you hear ‘Simon says…’ touch the body part Simon thinks is cool!</a:t>
            </a:r>
          </a:p>
        </p:txBody>
      </p:sp>
      <p:sp>
        <p:nvSpPr>
          <p:cNvPr id="18" name="Google Shape;121;p15">
            <a:extLst>
              <a:ext uri="{FF2B5EF4-FFF2-40B4-BE49-F238E27FC236}">
                <a16:creationId xmlns:a16="http://schemas.microsoft.com/office/drawing/2014/main" id="{E344DB26-9848-FC17-A585-86683D3D9C8F}"/>
              </a:ext>
            </a:extLst>
          </p:cNvPr>
          <p:cNvSpPr txBox="1"/>
          <p:nvPr/>
        </p:nvSpPr>
        <p:spPr>
          <a:xfrm>
            <a:off x="3973711" y="244772"/>
            <a:ext cx="2753088" cy="468917"/>
          </a:xfrm>
          <a:prstGeom prst="rect">
            <a:avLst/>
          </a:prstGeom>
          <a:noFill/>
          <a:ln>
            <a:noFill/>
          </a:ln>
        </p:spPr>
        <p:txBody>
          <a:bodyPr spcFirstLastPara="1" wrap="square" lIns="91425" tIns="91425" rIns="91425" bIns="91425" anchor="t" anchorCtr="0">
            <a:noAutofit/>
          </a:bodyPr>
          <a:lstStyle/>
          <a:p>
            <a:pPr lvl="0">
              <a:lnSpc>
                <a:spcPct val="107000"/>
              </a:lnSpc>
              <a:spcAft>
                <a:spcPts val="800"/>
              </a:spcAft>
            </a:pPr>
            <a:r>
              <a:rPr lang="en-GB" kern="100">
                <a:effectLst/>
                <a:latin typeface="Montserrat" panose="00000500000000000000" pitchFamily="2" charset="0"/>
                <a:ea typeface="Aptos" panose="020B0004020202020204" pitchFamily="34" charset="0"/>
                <a:cs typeface="Times New Roman" panose="02020603050405020304" pitchFamily="18" charset="0"/>
              </a:rPr>
              <a:t>Activity B</a:t>
            </a:r>
            <a:endParaRPr lang="en-GB">
              <a:solidFill>
                <a:schemeClr val="dk1"/>
              </a:solidFill>
              <a:latin typeface="Montserrat" panose="00000500000000000000" pitchFamily="2" charset="0"/>
              <a:ea typeface="Montserrat Medium"/>
              <a:cs typeface="Montserrat Medium"/>
              <a:sym typeface="Montserrat Medium"/>
            </a:endParaRPr>
          </a:p>
        </p:txBody>
      </p:sp>
      <p:grpSp>
        <p:nvGrpSpPr>
          <p:cNvPr id="100" name="Group 99">
            <a:extLst>
              <a:ext uri="{FF2B5EF4-FFF2-40B4-BE49-F238E27FC236}">
                <a16:creationId xmlns:a16="http://schemas.microsoft.com/office/drawing/2014/main" id="{F2B63883-8CAC-DE28-D6FD-FABE60A8AB94}"/>
              </a:ext>
            </a:extLst>
          </p:cNvPr>
          <p:cNvGrpSpPr/>
          <p:nvPr/>
        </p:nvGrpSpPr>
        <p:grpSpPr>
          <a:xfrm>
            <a:off x="-2389817" y="-157776"/>
            <a:ext cx="3536973" cy="16382144"/>
            <a:chOff x="-2126387" y="-8825546"/>
            <a:chExt cx="3536973" cy="16382144"/>
          </a:xfrm>
        </p:grpSpPr>
        <p:sp>
          <p:nvSpPr>
            <p:cNvPr id="101" name="Freeform 6">
              <a:extLst>
                <a:ext uri="{FF2B5EF4-FFF2-40B4-BE49-F238E27FC236}">
                  <a16:creationId xmlns:a16="http://schemas.microsoft.com/office/drawing/2014/main" id="{7E2F081A-34BC-D5BF-C746-FAAF4ED08954}"/>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02" name="Freeform 7">
              <a:extLst>
                <a:ext uri="{FF2B5EF4-FFF2-40B4-BE49-F238E27FC236}">
                  <a16:creationId xmlns:a16="http://schemas.microsoft.com/office/drawing/2014/main" id="{1A48157A-DEC8-64F8-DF91-28EEBCE25DF6}"/>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03" name="Freeform 8">
              <a:extLst>
                <a:ext uri="{FF2B5EF4-FFF2-40B4-BE49-F238E27FC236}">
                  <a16:creationId xmlns:a16="http://schemas.microsoft.com/office/drawing/2014/main" id="{E97EA478-9FA3-2B91-03A0-A7B293409B04}"/>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05" name="Freeform 11">
              <a:extLst>
                <a:ext uri="{FF2B5EF4-FFF2-40B4-BE49-F238E27FC236}">
                  <a16:creationId xmlns:a16="http://schemas.microsoft.com/office/drawing/2014/main" id="{2EF25C2E-3967-C5A4-0483-BF5AA44EFD08}"/>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06" name="Freeform 12">
              <a:extLst>
                <a:ext uri="{FF2B5EF4-FFF2-40B4-BE49-F238E27FC236}">
                  <a16:creationId xmlns:a16="http://schemas.microsoft.com/office/drawing/2014/main" id="{372F6349-F2E9-3A4D-8816-422081789AC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17" name="Freeform 13">
              <a:extLst>
                <a:ext uri="{FF2B5EF4-FFF2-40B4-BE49-F238E27FC236}">
                  <a16:creationId xmlns:a16="http://schemas.microsoft.com/office/drawing/2014/main" id="{3BD36D95-B0BF-F861-6B89-E32CD1E1D1A5}"/>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18" name="Freeform 14">
              <a:extLst>
                <a:ext uri="{FF2B5EF4-FFF2-40B4-BE49-F238E27FC236}">
                  <a16:creationId xmlns:a16="http://schemas.microsoft.com/office/drawing/2014/main" id="{29BA4403-970A-817A-2DA8-BCC95FB1462D}"/>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19" name="Freeform 16">
              <a:extLst>
                <a:ext uri="{FF2B5EF4-FFF2-40B4-BE49-F238E27FC236}">
                  <a16:creationId xmlns:a16="http://schemas.microsoft.com/office/drawing/2014/main" id="{EE07E359-780C-692D-C740-EEAE73E7F01D}"/>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120" name="Freeform 18">
              <a:extLst>
                <a:ext uri="{FF2B5EF4-FFF2-40B4-BE49-F238E27FC236}">
                  <a16:creationId xmlns:a16="http://schemas.microsoft.com/office/drawing/2014/main" id="{12153123-D952-714E-538C-F35ADA5D1E52}"/>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21" name="Freeform 20">
              <a:extLst>
                <a:ext uri="{FF2B5EF4-FFF2-40B4-BE49-F238E27FC236}">
                  <a16:creationId xmlns:a16="http://schemas.microsoft.com/office/drawing/2014/main" id="{81413F74-6151-83DF-2D90-5A4B4323CFDA}"/>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22" name="Freeform 22">
              <a:extLst>
                <a:ext uri="{FF2B5EF4-FFF2-40B4-BE49-F238E27FC236}">
                  <a16:creationId xmlns:a16="http://schemas.microsoft.com/office/drawing/2014/main" id="{92D34B15-9BED-71D8-E467-247527661051}"/>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23" name="Freeform 23">
              <a:extLst>
                <a:ext uri="{FF2B5EF4-FFF2-40B4-BE49-F238E27FC236}">
                  <a16:creationId xmlns:a16="http://schemas.microsoft.com/office/drawing/2014/main" id="{76BA39B7-1505-9CC8-066F-B257807BF19A}"/>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124" name="Freeform 24">
              <a:extLst>
                <a:ext uri="{FF2B5EF4-FFF2-40B4-BE49-F238E27FC236}">
                  <a16:creationId xmlns:a16="http://schemas.microsoft.com/office/drawing/2014/main" id="{E60C7BEF-B390-81ED-42C9-91199BD7C94E}"/>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25" name="Freeform 27">
              <a:extLst>
                <a:ext uri="{FF2B5EF4-FFF2-40B4-BE49-F238E27FC236}">
                  <a16:creationId xmlns:a16="http://schemas.microsoft.com/office/drawing/2014/main" id="{8979CB0E-B756-E943-C405-ABA27C1E1B45}"/>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126" name="Freeform 31">
              <a:extLst>
                <a:ext uri="{FF2B5EF4-FFF2-40B4-BE49-F238E27FC236}">
                  <a16:creationId xmlns:a16="http://schemas.microsoft.com/office/drawing/2014/main" id="{33A49625-8319-9F89-C3FB-4A99A6493735}"/>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127" name="Freeform 32">
              <a:extLst>
                <a:ext uri="{FF2B5EF4-FFF2-40B4-BE49-F238E27FC236}">
                  <a16:creationId xmlns:a16="http://schemas.microsoft.com/office/drawing/2014/main" id="{9200D019-ADBE-B6B9-4465-7E825E81D973}"/>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28" name="Freeform 34">
              <a:extLst>
                <a:ext uri="{FF2B5EF4-FFF2-40B4-BE49-F238E27FC236}">
                  <a16:creationId xmlns:a16="http://schemas.microsoft.com/office/drawing/2014/main" id="{65FDFADE-F98B-F960-AFFD-0BE9E0DEFD12}"/>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29" name="Freeform 36">
              <a:extLst>
                <a:ext uri="{FF2B5EF4-FFF2-40B4-BE49-F238E27FC236}">
                  <a16:creationId xmlns:a16="http://schemas.microsoft.com/office/drawing/2014/main" id="{308AD6FE-15D5-AC67-8EF3-C9CBC36893CC}"/>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30" name="Freeform 6">
              <a:extLst>
                <a:ext uri="{FF2B5EF4-FFF2-40B4-BE49-F238E27FC236}">
                  <a16:creationId xmlns:a16="http://schemas.microsoft.com/office/drawing/2014/main" id="{4B1A84A6-725A-6056-1CDE-926D138DC362}"/>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31" name="Freeform 7">
              <a:extLst>
                <a:ext uri="{FF2B5EF4-FFF2-40B4-BE49-F238E27FC236}">
                  <a16:creationId xmlns:a16="http://schemas.microsoft.com/office/drawing/2014/main" id="{02BCB85E-AECE-FF4F-09DA-EAB06C84321C}"/>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32" name="Freeform 8">
              <a:extLst>
                <a:ext uri="{FF2B5EF4-FFF2-40B4-BE49-F238E27FC236}">
                  <a16:creationId xmlns:a16="http://schemas.microsoft.com/office/drawing/2014/main" id="{9F160AC2-4A45-9B7D-C550-9458B4978AE8}"/>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33" name="Freeform 11">
              <a:extLst>
                <a:ext uri="{FF2B5EF4-FFF2-40B4-BE49-F238E27FC236}">
                  <a16:creationId xmlns:a16="http://schemas.microsoft.com/office/drawing/2014/main" id="{FE428C55-691E-9F9B-BE40-F91E92BA3148}"/>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34" name="Freeform 12">
              <a:extLst>
                <a:ext uri="{FF2B5EF4-FFF2-40B4-BE49-F238E27FC236}">
                  <a16:creationId xmlns:a16="http://schemas.microsoft.com/office/drawing/2014/main" id="{37CA6CB3-F276-0EC4-C577-02F48379C75A}"/>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35" name="Freeform 13">
              <a:extLst>
                <a:ext uri="{FF2B5EF4-FFF2-40B4-BE49-F238E27FC236}">
                  <a16:creationId xmlns:a16="http://schemas.microsoft.com/office/drawing/2014/main" id="{C02AC5F2-F202-9679-35A6-FDE0F1F6FDCB}"/>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36" name="Freeform 14">
              <a:extLst>
                <a:ext uri="{FF2B5EF4-FFF2-40B4-BE49-F238E27FC236}">
                  <a16:creationId xmlns:a16="http://schemas.microsoft.com/office/drawing/2014/main" id="{927A092E-624D-743B-090F-91154FCCAEA8}"/>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37" name="Freeform 16">
              <a:extLst>
                <a:ext uri="{FF2B5EF4-FFF2-40B4-BE49-F238E27FC236}">
                  <a16:creationId xmlns:a16="http://schemas.microsoft.com/office/drawing/2014/main" id="{67B90546-E2FA-1261-A2AF-67D5A0219052}"/>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138" name="Freeform 18">
              <a:extLst>
                <a:ext uri="{FF2B5EF4-FFF2-40B4-BE49-F238E27FC236}">
                  <a16:creationId xmlns:a16="http://schemas.microsoft.com/office/drawing/2014/main" id="{6C8932E5-EE61-11FC-3834-1B899FFABBCF}"/>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39" name="Freeform 20">
              <a:extLst>
                <a:ext uri="{FF2B5EF4-FFF2-40B4-BE49-F238E27FC236}">
                  <a16:creationId xmlns:a16="http://schemas.microsoft.com/office/drawing/2014/main" id="{F7BFCDA6-6260-8C6B-A808-B03FF86DAD53}"/>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40" name="Freeform 22">
              <a:extLst>
                <a:ext uri="{FF2B5EF4-FFF2-40B4-BE49-F238E27FC236}">
                  <a16:creationId xmlns:a16="http://schemas.microsoft.com/office/drawing/2014/main" id="{510913F4-AAFD-421F-6FD6-6BC7A208939A}"/>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41" name="Freeform 23">
              <a:extLst>
                <a:ext uri="{FF2B5EF4-FFF2-40B4-BE49-F238E27FC236}">
                  <a16:creationId xmlns:a16="http://schemas.microsoft.com/office/drawing/2014/main" id="{1D383B17-14F6-0B47-EE54-677577211ABE}"/>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142" name="Freeform 24">
              <a:extLst>
                <a:ext uri="{FF2B5EF4-FFF2-40B4-BE49-F238E27FC236}">
                  <a16:creationId xmlns:a16="http://schemas.microsoft.com/office/drawing/2014/main" id="{985657BF-2267-9FDC-B3BE-70E3DCCABBE2}"/>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43" name="Freeform 26">
              <a:extLst>
                <a:ext uri="{FF2B5EF4-FFF2-40B4-BE49-F238E27FC236}">
                  <a16:creationId xmlns:a16="http://schemas.microsoft.com/office/drawing/2014/main" id="{41AB30D3-6D4A-7A51-C9C1-88EB18E0381E}"/>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44" name="Freeform 27">
              <a:extLst>
                <a:ext uri="{FF2B5EF4-FFF2-40B4-BE49-F238E27FC236}">
                  <a16:creationId xmlns:a16="http://schemas.microsoft.com/office/drawing/2014/main" id="{BC676667-5B0A-40DF-ED1A-71E8F882BEDA}"/>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145" name="Freeform 29">
              <a:extLst>
                <a:ext uri="{FF2B5EF4-FFF2-40B4-BE49-F238E27FC236}">
                  <a16:creationId xmlns:a16="http://schemas.microsoft.com/office/drawing/2014/main" id="{819C6252-13D3-CB8F-0975-0D4FDB7E95BE}"/>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46" name="Freeform 31">
              <a:extLst>
                <a:ext uri="{FF2B5EF4-FFF2-40B4-BE49-F238E27FC236}">
                  <a16:creationId xmlns:a16="http://schemas.microsoft.com/office/drawing/2014/main" id="{9F37EC99-C2F4-9BEF-1998-00E0D692AC8F}"/>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147" name="Freeform 32">
              <a:extLst>
                <a:ext uri="{FF2B5EF4-FFF2-40B4-BE49-F238E27FC236}">
                  <a16:creationId xmlns:a16="http://schemas.microsoft.com/office/drawing/2014/main" id="{E88D86C0-4DD0-5763-F830-08AC5EF758EE}"/>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48" name="Freeform 37">
              <a:extLst>
                <a:ext uri="{FF2B5EF4-FFF2-40B4-BE49-F238E27FC236}">
                  <a16:creationId xmlns:a16="http://schemas.microsoft.com/office/drawing/2014/main" id="{ED50CA54-29C7-08FB-8E54-B94AD5382F15}"/>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49" name="Freeform 23">
              <a:extLst>
                <a:ext uri="{FF2B5EF4-FFF2-40B4-BE49-F238E27FC236}">
                  <a16:creationId xmlns:a16="http://schemas.microsoft.com/office/drawing/2014/main" id="{F752F9D2-D49C-A2B8-5A35-263AF6D5CC7C}"/>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grpSp>
      <p:sp>
        <p:nvSpPr>
          <p:cNvPr id="5" name="Freeform 4"/>
          <p:cNvSpPr/>
          <p:nvPr/>
        </p:nvSpPr>
        <p:spPr>
          <a:xfrm>
            <a:off x="8538793" y="3231850"/>
            <a:ext cx="2427207" cy="3090688"/>
          </a:xfrm>
          <a:custGeom>
            <a:avLst/>
            <a:gdLst/>
            <a:ahLst/>
            <a:cxnLst/>
            <a:rect l="l" t="t" r="r" b="b"/>
            <a:pathLst>
              <a:path w="2850512" h="3852043">
                <a:moveTo>
                  <a:pt x="0" y="0"/>
                </a:moveTo>
                <a:lnTo>
                  <a:pt x="2850512" y="0"/>
                </a:lnTo>
                <a:lnTo>
                  <a:pt x="2850512" y="3852042"/>
                </a:lnTo>
                <a:lnTo>
                  <a:pt x="0" y="3852042"/>
                </a:lnTo>
                <a:lnTo>
                  <a:pt x="0" y="0"/>
                </a:lnTo>
                <a:close/>
              </a:path>
            </a:pathLst>
          </a:custGeom>
          <a:blipFill>
            <a:blip r:embed="rId17"/>
            <a:stretch>
              <a:fillRect/>
            </a:stretch>
          </a:blipFill>
        </p:spPr>
        <p:txBody>
          <a:bodyPr/>
          <a:lstStyle/>
          <a:p>
            <a:endParaRPr lang="en-GB"/>
          </a:p>
        </p:txBody>
      </p:sp>
    </p:spTree>
    <p:extLst>
      <p:ext uri="{BB962C8B-B14F-4D97-AF65-F5344CB8AC3E}">
        <p14:creationId xmlns:p14="http://schemas.microsoft.com/office/powerpoint/2010/main" val="289143602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5A12B9D-DED1-909A-0B9C-19B49DC98EA0}"/>
            </a:ext>
          </a:extLst>
        </p:cNvPr>
        <p:cNvGrpSpPr/>
        <p:nvPr/>
      </p:nvGrpSpPr>
      <p:grpSpPr>
        <a:xfrm>
          <a:off x="0" y="0"/>
          <a:ext cx="0" cy="0"/>
          <a:chOff x="0" y="0"/>
          <a:chExt cx="0" cy="0"/>
        </a:xfrm>
      </p:grpSpPr>
      <p:pic>
        <p:nvPicPr>
          <p:cNvPr id="2" name="Google Shape;107;p15">
            <a:extLst>
              <a:ext uri="{FF2B5EF4-FFF2-40B4-BE49-F238E27FC236}">
                <a16:creationId xmlns:a16="http://schemas.microsoft.com/office/drawing/2014/main" id="{B05E535E-D876-E29C-37AB-DA27FCD47A34}"/>
              </a:ext>
            </a:extLst>
          </p:cNvPr>
          <p:cNvPicPr preferRelativeResize="0"/>
          <p:nvPr/>
        </p:nvPicPr>
        <p:blipFill>
          <a:blip r:embed="rId5">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9B394861-13B0-AAE8-DF93-376DE579E891}"/>
              </a:ext>
            </a:extLst>
          </p:cNvPr>
          <p:cNvPicPr preferRelativeResize="0"/>
          <p:nvPr/>
        </p:nvPicPr>
        <p:blipFill>
          <a:blip r:embed="rId6">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6561097A-2D83-CC4B-BA82-0961711979F9}"/>
              </a:ext>
            </a:extLst>
          </p:cNvPr>
          <p:cNvPicPr preferRelativeResize="0"/>
          <p:nvPr/>
        </p:nvPicPr>
        <p:blipFill>
          <a:blip r:embed="rId7">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3A33DE08-BABA-D493-A2C6-31B2D5F3C4C1}"/>
              </a:ext>
            </a:extLst>
          </p:cNvPr>
          <p:cNvPicPr preferRelativeResize="0"/>
          <p:nvPr/>
        </p:nvPicPr>
        <p:blipFill>
          <a:blip r:embed="rId8">
            <a:alphaModFix amt="50000"/>
          </a:blip>
          <a:stretch>
            <a:fillRect/>
          </a:stretch>
        </p:blipFill>
        <p:spPr>
          <a:xfrm>
            <a:off x="1657611" y="3895929"/>
            <a:ext cx="1329381" cy="521175"/>
          </a:xfrm>
          <a:prstGeom prst="rect">
            <a:avLst/>
          </a:prstGeom>
          <a:noFill/>
          <a:ln>
            <a:noFill/>
          </a:ln>
        </p:spPr>
      </p:pic>
      <p:pic>
        <p:nvPicPr>
          <p:cNvPr id="7" name="Google Shape;116;p15">
            <a:extLst>
              <a:ext uri="{FF2B5EF4-FFF2-40B4-BE49-F238E27FC236}">
                <a16:creationId xmlns:a16="http://schemas.microsoft.com/office/drawing/2014/main" id="{EC0AB101-8F99-D6AE-3222-E4C2BD1BD8F6}"/>
              </a:ext>
            </a:extLst>
          </p:cNvPr>
          <p:cNvPicPr preferRelativeResize="0"/>
          <p:nvPr/>
        </p:nvPicPr>
        <p:blipFill>
          <a:blip r:embed="rId9">
            <a:alphaModFix/>
          </a:blip>
          <a:stretch>
            <a:fillRect/>
          </a:stretch>
        </p:blipFill>
        <p:spPr>
          <a:xfrm>
            <a:off x="1728238" y="4777194"/>
            <a:ext cx="1624562" cy="558103"/>
          </a:xfrm>
          <a:prstGeom prst="rect">
            <a:avLst/>
          </a:prstGeom>
          <a:noFill/>
          <a:ln>
            <a:noFill/>
          </a:ln>
        </p:spPr>
      </p:pic>
      <p:sp>
        <p:nvSpPr>
          <p:cNvPr id="44" name="Google Shape;121;p15">
            <a:extLst>
              <a:ext uri="{FF2B5EF4-FFF2-40B4-BE49-F238E27FC236}">
                <a16:creationId xmlns:a16="http://schemas.microsoft.com/office/drawing/2014/main" id="{3A834D91-0E4F-2695-D74C-1462CDC5A279}"/>
              </a:ext>
            </a:extLst>
          </p:cNvPr>
          <p:cNvSpPr txBox="1"/>
          <p:nvPr/>
        </p:nvSpPr>
        <p:spPr>
          <a:xfrm>
            <a:off x="3310942" y="4777194"/>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err="1">
                <a:solidFill>
                  <a:schemeClr val="dk1"/>
                </a:solidFill>
                <a:latin typeface="Playfair Display" panose="00000500000000000000" pitchFamily="2" charset="0"/>
                <a:ea typeface="Montserrat Medium"/>
                <a:cs typeface="Montserrat Medium"/>
                <a:sym typeface="Montserrat Medium"/>
              </a:rPr>
              <a:t>ou</a:t>
            </a:r>
            <a:endParaRPr sz="2400" i="1">
              <a:solidFill>
                <a:schemeClr val="dk1"/>
              </a:solidFill>
              <a:latin typeface="Playfair Display" panose="00000500000000000000" pitchFamily="2" charset="0"/>
              <a:ea typeface="Montserrat Medium"/>
              <a:cs typeface="Montserrat Medium"/>
              <a:sym typeface="Montserrat Medium"/>
            </a:endParaRPr>
          </a:p>
        </p:txBody>
      </p:sp>
      <p:sp>
        <p:nvSpPr>
          <p:cNvPr id="8" name="Rectangle 7">
            <a:extLst>
              <a:ext uri="{FF2B5EF4-FFF2-40B4-BE49-F238E27FC236}">
                <a16:creationId xmlns:a16="http://schemas.microsoft.com/office/drawing/2014/main" id="{57AE62A0-410A-E8E4-BC04-C13B537A3E32}"/>
              </a:ext>
            </a:extLst>
          </p:cNvPr>
          <p:cNvSpPr/>
          <p:nvPr/>
        </p:nvSpPr>
        <p:spPr>
          <a:xfrm>
            <a:off x="3973711" y="782330"/>
            <a:ext cx="7994458" cy="637032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9" name="Google Shape;118;p15">
            <a:extLst>
              <a:ext uri="{FF2B5EF4-FFF2-40B4-BE49-F238E27FC236}">
                <a16:creationId xmlns:a16="http://schemas.microsoft.com/office/drawing/2014/main" id="{063CFD87-49BB-13BA-34D8-843A82757C41}"/>
              </a:ext>
            </a:extLst>
          </p:cNvPr>
          <p:cNvSpPr txBox="1"/>
          <p:nvPr/>
        </p:nvSpPr>
        <p:spPr>
          <a:xfrm>
            <a:off x="5869811" y="829955"/>
            <a:ext cx="5989388" cy="680991"/>
          </a:xfrm>
          <a:prstGeom prst="rect">
            <a:avLst/>
          </a:prstGeom>
          <a:noFill/>
          <a:ln>
            <a:noFill/>
          </a:ln>
        </p:spPr>
        <p:txBody>
          <a:bodyPr spcFirstLastPara="1" wrap="square" lIns="91425" tIns="91425" rIns="91425" bIns="91425" anchor="t" anchorCtr="0">
            <a:noAutofit/>
          </a:bodyPr>
          <a:lstStyle/>
          <a:p>
            <a:pPr marL="0" lvl="0" indent="0" algn="r" rtl="0">
              <a:lnSpc>
                <a:spcPct val="115000"/>
              </a:lnSpc>
              <a:spcBef>
                <a:spcPts val="0"/>
              </a:spcBef>
              <a:spcAft>
                <a:spcPts val="0"/>
              </a:spcAft>
              <a:buNone/>
            </a:pPr>
            <a:r>
              <a:rPr lang="en-GB" sz="3600" b="1">
                <a:solidFill>
                  <a:srgbClr val="313E53"/>
                </a:solidFill>
                <a:latin typeface="Playfair Display"/>
                <a:ea typeface="Playfair Display"/>
                <a:cs typeface="Playfair Display"/>
                <a:sym typeface="Playfair Display"/>
              </a:rPr>
              <a:t>Reflection Song</a:t>
            </a:r>
            <a:endParaRPr sz="3600" b="1">
              <a:solidFill>
                <a:srgbClr val="313E53"/>
              </a:solidFill>
              <a:latin typeface="Playfair Display"/>
              <a:ea typeface="Playfair Display"/>
              <a:cs typeface="Playfair Display"/>
              <a:sym typeface="Playfair Display"/>
            </a:endParaRPr>
          </a:p>
        </p:txBody>
      </p:sp>
      <p:pic>
        <p:nvPicPr>
          <p:cNvPr id="13" name="Google Shape;119;p15">
            <a:extLst>
              <a:ext uri="{FF2B5EF4-FFF2-40B4-BE49-F238E27FC236}">
                <a16:creationId xmlns:a16="http://schemas.microsoft.com/office/drawing/2014/main" id="{512FA878-E79F-867D-4ED2-C1EE0B676EDB}"/>
              </a:ext>
            </a:extLst>
          </p:cNvPr>
          <p:cNvPicPr preferRelativeResize="0"/>
          <p:nvPr/>
        </p:nvPicPr>
        <p:blipFill>
          <a:blip r:embed="rId10">
            <a:alphaModFix/>
          </a:blip>
          <a:stretch>
            <a:fillRect/>
          </a:stretch>
        </p:blipFill>
        <p:spPr>
          <a:xfrm>
            <a:off x="9270255" y="1563660"/>
            <a:ext cx="2550483" cy="108559"/>
          </a:xfrm>
          <a:prstGeom prst="rect">
            <a:avLst/>
          </a:prstGeom>
          <a:noFill/>
          <a:ln>
            <a:noFill/>
          </a:ln>
        </p:spPr>
      </p:pic>
      <p:grpSp>
        <p:nvGrpSpPr>
          <p:cNvPr id="100" name="Group 99">
            <a:extLst>
              <a:ext uri="{FF2B5EF4-FFF2-40B4-BE49-F238E27FC236}">
                <a16:creationId xmlns:a16="http://schemas.microsoft.com/office/drawing/2014/main" id="{69484BE4-8857-B032-D2B1-744BDD7602E4}"/>
              </a:ext>
            </a:extLst>
          </p:cNvPr>
          <p:cNvGrpSpPr/>
          <p:nvPr/>
        </p:nvGrpSpPr>
        <p:grpSpPr>
          <a:xfrm>
            <a:off x="-2389817" y="120516"/>
            <a:ext cx="3536973" cy="16382144"/>
            <a:chOff x="-2126387" y="-8825546"/>
            <a:chExt cx="3536973" cy="16382144"/>
          </a:xfrm>
        </p:grpSpPr>
        <p:sp>
          <p:nvSpPr>
            <p:cNvPr id="101" name="Freeform 6">
              <a:extLst>
                <a:ext uri="{FF2B5EF4-FFF2-40B4-BE49-F238E27FC236}">
                  <a16:creationId xmlns:a16="http://schemas.microsoft.com/office/drawing/2014/main" id="{9A735429-92AC-2DFB-D43F-B8076C0B04CA}"/>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02" name="Freeform 7">
              <a:extLst>
                <a:ext uri="{FF2B5EF4-FFF2-40B4-BE49-F238E27FC236}">
                  <a16:creationId xmlns:a16="http://schemas.microsoft.com/office/drawing/2014/main" id="{69E7EB66-4FCD-E8AE-4712-38955AB0FE4E}"/>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03" name="Freeform 8">
              <a:extLst>
                <a:ext uri="{FF2B5EF4-FFF2-40B4-BE49-F238E27FC236}">
                  <a16:creationId xmlns:a16="http://schemas.microsoft.com/office/drawing/2014/main" id="{49FD9E70-8FB4-E75C-D7A3-AB0156CA07D3}"/>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105" name="Freeform 11">
              <a:extLst>
                <a:ext uri="{FF2B5EF4-FFF2-40B4-BE49-F238E27FC236}">
                  <a16:creationId xmlns:a16="http://schemas.microsoft.com/office/drawing/2014/main" id="{8203FAB0-C8F1-7084-1F7E-0EDCBF8BA472}"/>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106" name="Freeform 12">
              <a:extLst>
                <a:ext uri="{FF2B5EF4-FFF2-40B4-BE49-F238E27FC236}">
                  <a16:creationId xmlns:a16="http://schemas.microsoft.com/office/drawing/2014/main" id="{16A431C2-FAD1-D9F9-8818-59E7535BC759}"/>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17" name="Freeform 13">
              <a:extLst>
                <a:ext uri="{FF2B5EF4-FFF2-40B4-BE49-F238E27FC236}">
                  <a16:creationId xmlns:a16="http://schemas.microsoft.com/office/drawing/2014/main" id="{235F6217-5E13-0749-04D5-ADDCA90F619D}"/>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18" name="Freeform 14">
              <a:extLst>
                <a:ext uri="{FF2B5EF4-FFF2-40B4-BE49-F238E27FC236}">
                  <a16:creationId xmlns:a16="http://schemas.microsoft.com/office/drawing/2014/main" id="{17CEA2B2-7625-E3EC-634F-3FD23DFE276D}"/>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19" name="Freeform 16">
              <a:extLst>
                <a:ext uri="{FF2B5EF4-FFF2-40B4-BE49-F238E27FC236}">
                  <a16:creationId xmlns:a16="http://schemas.microsoft.com/office/drawing/2014/main" id="{2939D396-D5A4-D2AC-B793-AA9CABB87C6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GB"/>
            </a:p>
          </p:txBody>
        </p:sp>
        <p:sp>
          <p:nvSpPr>
            <p:cNvPr id="120" name="Freeform 18">
              <a:extLst>
                <a:ext uri="{FF2B5EF4-FFF2-40B4-BE49-F238E27FC236}">
                  <a16:creationId xmlns:a16="http://schemas.microsoft.com/office/drawing/2014/main" id="{FAC211EB-2299-599E-B1EC-8ECE1D38F467}"/>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21" name="Freeform 20">
              <a:extLst>
                <a:ext uri="{FF2B5EF4-FFF2-40B4-BE49-F238E27FC236}">
                  <a16:creationId xmlns:a16="http://schemas.microsoft.com/office/drawing/2014/main" id="{DAA8D4F3-3473-0CEB-99CD-9BF343EF54AA}"/>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122" name="Freeform 22">
              <a:extLst>
                <a:ext uri="{FF2B5EF4-FFF2-40B4-BE49-F238E27FC236}">
                  <a16:creationId xmlns:a16="http://schemas.microsoft.com/office/drawing/2014/main" id="{E65E224B-4DA0-32B6-8581-F8E67E880263}"/>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123" name="Freeform 23">
              <a:extLst>
                <a:ext uri="{FF2B5EF4-FFF2-40B4-BE49-F238E27FC236}">
                  <a16:creationId xmlns:a16="http://schemas.microsoft.com/office/drawing/2014/main" id="{424DA7CB-5CCD-76C1-1B1E-1176EC15FADF}"/>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GB"/>
            </a:p>
          </p:txBody>
        </p:sp>
        <p:sp>
          <p:nvSpPr>
            <p:cNvPr id="124" name="Freeform 24">
              <a:extLst>
                <a:ext uri="{FF2B5EF4-FFF2-40B4-BE49-F238E27FC236}">
                  <a16:creationId xmlns:a16="http://schemas.microsoft.com/office/drawing/2014/main" id="{783CBAFB-ADFC-66CC-0946-038BC0D8C493}"/>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125" name="Freeform 27">
              <a:extLst>
                <a:ext uri="{FF2B5EF4-FFF2-40B4-BE49-F238E27FC236}">
                  <a16:creationId xmlns:a16="http://schemas.microsoft.com/office/drawing/2014/main" id="{5254C972-74DB-FDBD-3CFC-2BB43CC18B13}"/>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GB"/>
            </a:p>
          </p:txBody>
        </p:sp>
        <p:sp>
          <p:nvSpPr>
            <p:cNvPr id="126" name="Freeform 31">
              <a:extLst>
                <a:ext uri="{FF2B5EF4-FFF2-40B4-BE49-F238E27FC236}">
                  <a16:creationId xmlns:a16="http://schemas.microsoft.com/office/drawing/2014/main" id="{AB9ADD3E-C579-E3C3-96A7-36EEA2EC5C43}"/>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GB"/>
            </a:p>
          </p:txBody>
        </p:sp>
        <p:sp>
          <p:nvSpPr>
            <p:cNvPr id="127" name="Freeform 32">
              <a:extLst>
                <a:ext uri="{FF2B5EF4-FFF2-40B4-BE49-F238E27FC236}">
                  <a16:creationId xmlns:a16="http://schemas.microsoft.com/office/drawing/2014/main" id="{A7F2E759-CC4E-B45A-D2FA-B6BCE4B82FB8}"/>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28" name="Freeform 34">
              <a:extLst>
                <a:ext uri="{FF2B5EF4-FFF2-40B4-BE49-F238E27FC236}">
                  <a16:creationId xmlns:a16="http://schemas.microsoft.com/office/drawing/2014/main" id="{4DE91FD2-80FF-6178-45F0-92C9AEF627C3}"/>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29" name="Freeform 36">
              <a:extLst>
                <a:ext uri="{FF2B5EF4-FFF2-40B4-BE49-F238E27FC236}">
                  <a16:creationId xmlns:a16="http://schemas.microsoft.com/office/drawing/2014/main" id="{9CDBF458-C570-3E9C-AD74-A42C2B8DD146}"/>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130" name="Freeform 6">
              <a:extLst>
                <a:ext uri="{FF2B5EF4-FFF2-40B4-BE49-F238E27FC236}">
                  <a16:creationId xmlns:a16="http://schemas.microsoft.com/office/drawing/2014/main" id="{CBB8C219-D6C8-ECF9-D05D-0F02D093AE88}"/>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31" name="Freeform 7">
              <a:extLst>
                <a:ext uri="{FF2B5EF4-FFF2-40B4-BE49-F238E27FC236}">
                  <a16:creationId xmlns:a16="http://schemas.microsoft.com/office/drawing/2014/main" id="{CA63444C-F5C1-A22A-874E-A673286F82A6}"/>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32" name="Freeform 8">
              <a:extLst>
                <a:ext uri="{FF2B5EF4-FFF2-40B4-BE49-F238E27FC236}">
                  <a16:creationId xmlns:a16="http://schemas.microsoft.com/office/drawing/2014/main" id="{9424BC0D-52E3-D25D-E939-D66CCB9D888C}"/>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133" name="Freeform 11">
              <a:extLst>
                <a:ext uri="{FF2B5EF4-FFF2-40B4-BE49-F238E27FC236}">
                  <a16:creationId xmlns:a16="http://schemas.microsoft.com/office/drawing/2014/main" id="{86FBA400-A8A5-F23E-CFAB-69123E1FB9A4}"/>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134" name="Freeform 12">
              <a:extLst>
                <a:ext uri="{FF2B5EF4-FFF2-40B4-BE49-F238E27FC236}">
                  <a16:creationId xmlns:a16="http://schemas.microsoft.com/office/drawing/2014/main" id="{56F571CC-4B71-8612-B5F0-7D424C53B1C1}"/>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35" name="Freeform 13">
              <a:extLst>
                <a:ext uri="{FF2B5EF4-FFF2-40B4-BE49-F238E27FC236}">
                  <a16:creationId xmlns:a16="http://schemas.microsoft.com/office/drawing/2014/main" id="{CB22270C-0EFA-52D9-D927-5808C86B0CF7}"/>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36" name="Freeform 14">
              <a:extLst>
                <a:ext uri="{FF2B5EF4-FFF2-40B4-BE49-F238E27FC236}">
                  <a16:creationId xmlns:a16="http://schemas.microsoft.com/office/drawing/2014/main" id="{A87D5504-84A9-85FE-7194-D85177EF4E6F}"/>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37" name="Freeform 16">
              <a:extLst>
                <a:ext uri="{FF2B5EF4-FFF2-40B4-BE49-F238E27FC236}">
                  <a16:creationId xmlns:a16="http://schemas.microsoft.com/office/drawing/2014/main" id="{E15E0DBF-1BEC-B5DD-1B47-75B00097EA3E}"/>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GB"/>
            </a:p>
          </p:txBody>
        </p:sp>
        <p:sp>
          <p:nvSpPr>
            <p:cNvPr id="138" name="Freeform 18">
              <a:extLst>
                <a:ext uri="{FF2B5EF4-FFF2-40B4-BE49-F238E27FC236}">
                  <a16:creationId xmlns:a16="http://schemas.microsoft.com/office/drawing/2014/main" id="{8EEC2816-1535-6F5B-51B5-3248305C99E1}"/>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39" name="Freeform 20">
              <a:extLst>
                <a:ext uri="{FF2B5EF4-FFF2-40B4-BE49-F238E27FC236}">
                  <a16:creationId xmlns:a16="http://schemas.microsoft.com/office/drawing/2014/main" id="{A99E28AB-9561-9A74-A894-A05407800E6D}"/>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140" name="Freeform 22">
              <a:extLst>
                <a:ext uri="{FF2B5EF4-FFF2-40B4-BE49-F238E27FC236}">
                  <a16:creationId xmlns:a16="http://schemas.microsoft.com/office/drawing/2014/main" id="{B681F2EF-2DA3-A84D-1398-27C5CC7E6A6C}"/>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141" name="Freeform 23">
              <a:extLst>
                <a:ext uri="{FF2B5EF4-FFF2-40B4-BE49-F238E27FC236}">
                  <a16:creationId xmlns:a16="http://schemas.microsoft.com/office/drawing/2014/main" id="{A0931E5D-24E3-877A-9550-E82F9D44909F}"/>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GB"/>
            </a:p>
          </p:txBody>
        </p:sp>
        <p:sp>
          <p:nvSpPr>
            <p:cNvPr id="142" name="Freeform 24">
              <a:extLst>
                <a:ext uri="{FF2B5EF4-FFF2-40B4-BE49-F238E27FC236}">
                  <a16:creationId xmlns:a16="http://schemas.microsoft.com/office/drawing/2014/main" id="{63AD729E-A0A0-3C76-07F9-18FC9742FFDB}"/>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143" name="Freeform 26">
              <a:extLst>
                <a:ext uri="{FF2B5EF4-FFF2-40B4-BE49-F238E27FC236}">
                  <a16:creationId xmlns:a16="http://schemas.microsoft.com/office/drawing/2014/main" id="{7D888E01-F3D6-597D-E487-B2700387C048}"/>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144" name="Freeform 27">
              <a:extLst>
                <a:ext uri="{FF2B5EF4-FFF2-40B4-BE49-F238E27FC236}">
                  <a16:creationId xmlns:a16="http://schemas.microsoft.com/office/drawing/2014/main" id="{CE896A76-1348-A3D9-A44F-92092C4EC024}"/>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GB"/>
            </a:p>
          </p:txBody>
        </p:sp>
        <p:sp>
          <p:nvSpPr>
            <p:cNvPr id="145" name="Freeform 29">
              <a:extLst>
                <a:ext uri="{FF2B5EF4-FFF2-40B4-BE49-F238E27FC236}">
                  <a16:creationId xmlns:a16="http://schemas.microsoft.com/office/drawing/2014/main" id="{14D06C2F-4169-C3D0-A89F-8CECB2B48016}"/>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146" name="Freeform 31">
              <a:extLst>
                <a:ext uri="{FF2B5EF4-FFF2-40B4-BE49-F238E27FC236}">
                  <a16:creationId xmlns:a16="http://schemas.microsoft.com/office/drawing/2014/main" id="{D897E097-5199-2029-D72A-AEA869B43A0C}"/>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GB"/>
            </a:p>
          </p:txBody>
        </p:sp>
        <p:sp>
          <p:nvSpPr>
            <p:cNvPr id="147" name="Freeform 32">
              <a:extLst>
                <a:ext uri="{FF2B5EF4-FFF2-40B4-BE49-F238E27FC236}">
                  <a16:creationId xmlns:a16="http://schemas.microsoft.com/office/drawing/2014/main" id="{37875B83-000B-D885-68D9-4238CC7A78C2}"/>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48" name="Freeform 37">
              <a:extLst>
                <a:ext uri="{FF2B5EF4-FFF2-40B4-BE49-F238E27FC236}">
                  <a16:creationId xmlns:a16="http://schemas.microsoft.com/office/drawing/2014/main" id="{8BEB40B8-0CC0-A846-95E1-FF910EA6294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149" name="Freeform 23">
              <a:extLst>
                <a:ext uri="{FF2B5EF4-FFF2-40B4-BE49-F238E27FC236}">
                  <a16:creationId xmlns:a16="http://schemas.microsoft.com/office/drawing/2014/main" id="{2F8489D2-B5F8-AA57-AA27-55B850156BB5}"/>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7">
                <a:extLst>
                  <a:ext uri="{96DAC541-7B7A-43D3-8B79-37D633B846F1}">
                    <asvg:svgBlip xmlns:asvg="http://schemas.microsoft.com/office/drawing/2016/SVG/main" r:embed="rId18"/>
                  </a:ext>
                </a:extLst>
              </a:blip>
              <a:stretch>
                <a:fillRect/>
              </a:stretch>
            </a:blipFill>
          </p:spPr>
          <p:txBody>
            <a:bodyPr/>
            <a:lstStyle/>
            <a:p>
              <a:endParaRPr lang="en-GB"/>
            </a:p>
          </p:txBody>
        </p:sp>
      </p:grpSp>
      <p:pic>
        <p:nvPicPr>
          <p:cNvPr id="5" name="I love my body by Mother Moon">
            <a:hlinkClick r:id="" action="ppaction://media"/>
            <a:extLst>
              <a:ext uri="{FF2B5EF4-FFF2-40B4-BE49-F238E27FC236}">
                <a16:creationId xmlns:a16="http://schemas.microsoft.com/office/drawing/2014/main" id="{836322A1-00AA-1E7D-2B52-60DAADF1EDCD}"/>
              </a:ext>
            </a:extLst>
          </p:cNvPr>
          <p:cNvPicPr>
            <a:picLocks noChangeAspect="1"/>
          </p:cNvPicPr>
          <p:nvPr>
            <a:videoFile r:link="rId2"/>
            <p:extLst>
              <p:ext uri="{DAA4B4D4-6D71-4841-9C94-3DE7FCFB9230}">
                <p14:media xmlns:p14="http://schemas.microsoft.com/office/powerpoint/2010/main" r:embed="rId1"/>
              </p:ext>
            </p:extLst>
          </p:nvPr>
        </p:nvPicPr>
        <p:blipFill>
          <a:blip r:embed="rId19"/>
          <a:stretch>
            <a:fillRect/>
          </a:stretch>
        </p:blipFill>
        <p:spPr>
          <a:xfrm>
            <a:off x="4154809" y="2043866"/>
            <a:ext cx="7665929" cy="4312085"/>
          </a:xfrm>
          <a:prstGeom prst="rect">
            <a:avLst/>
          </a:prstGeom>
        </p:spPr>
      </p:pic>
    </p:spTree>
    <p:extLst>
      <p:ext uri="{BB962C8B-B14F-4D97-AF65-F5344CB8AC3E}">
        <p14:creationId xmlns:p14="http://schemas.microsoft.com/office/powerpoint/2010/main" val="3979630109"/>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9808"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5"/>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5"/>
                                        </p:tgtEl>
                                      </p:cBhvr>
                                    </p:cmd>
                                  </p:childTnLst>
                                </p:cTn>
                              </p:par>
                            </p:childTnLst>
                          </p:cTn>
                        </p:par>
                      </p:childTnLst>
                    </p:cTn>
                  </p:par>
                </p:childTnLst>
              </p:cTn>
              <p:nextCondLst>
                <p:cond evt="onClick" delay="0">
                  <p:tgtEl>
                    <p:spTgt spid="5"/>
                  </p:tgtEl>
                </p:cond>
              </p:nextCondLst>
            </p:seq>
            <p:video>
              <p:cMediaNode vol="80000">
                <p:cTn id="12" fill="hold" display="0">
                  <p:stCondLst>
                    <p:cond delay="indefinite"/>
                  </p:stCondLst>
                </p:cTn>
                <p:tgtEl>
                  <p:spTgt spid="5"/>
                </p:tgtEl>
              </p:cMediaNode>
            </p:vide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blip>
          <a:stretch>
            <a:fillRect/>
          </a:stretch>
        </p:blipFill>
        <p:spPr>
          <a:xfrm>
            <a:off x="1646503" y="1352704"/>
            <a:ext cx="1344923" cy="519693"/>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blip>
          <a:stretch>
            <a:fillRect/>
          </a:stretch>
        </p:blipFill>
        <p:spPr>
          <a:xfrm>
            <a:off x="1629915" y="3017627"/>
            <a:ext cx="1344923" cy="519693"/>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blip>
          <a:stretch>
            <a:fillRect/>
          </a:stretch>
        </p:blipFill>
        <p:spPr>
          <a:xfrm>
            <a:off x="1642069" y="2160515"/>
            <a:ext cx="1344922" cy="565486"/>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blip>
          <a:stretch>
            <a:fillRect/>
          </a:stretch>
        </p:blipFill>
        <p:spPr>
          <a:xfrm>
            <a:off x="1728238" y="4777195"/>
            <a:ext cx="1246600" cy="458596"/>
          </a:xfrm>
          <a:prstGeom prst="rect">
            <a:avLst/>
          </a:prstGeom>
          <a:noFill/>
          <a:ln>
            <a:noFill/>
          </a:ln>
        </p:spPr>
      </p:pic>
      <p:sp>
        <p:nvSpPr>
          <p:cNvPr id="8" name="Rectangle 7">
            <a:extLst>
              <a:ext uri="{FF2B5EF4-FFF2-40B4-BE49-F238E27FC236}">
                <a16:creationId xmlns:a16="http://schemas.microsoft.com/office/drawing/2014/main" id="{6B83B77E-3437-DC7E-41C0-7E16F4255FD8}"/>
              </a:ext>
            </a:extLst>
          </p:cNvPr>
          <p:cNvSpPr/>
          <p:nvPr/>
        </p:nvSpPr>
        <p:spPr>
          <a:xfrm>
            <a:off x="3827542" y="686022"/>
            <a:ext cx="7562623" cy="6422778"/>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3" name="Google Shape;121;p15">
            <a:extLst>
              <a:ext uri="{FF2B5EF4-FFF2-40B4-BE49-F238E27FC236}">
                <a16:creationId xmlns:a16="http://schemas.microsoft.com/office/drawing/2014/main" id="{E67F8557-313A-4DD7-8BB3-D4371BBF4582}"/>
              </a:ext>
            </a:extLst>
          </p:cNvPr>
          <p:cNvSpPr txBox="1"/>
          <p:nvPr/>
        </p:nvSpPr>
        <p:spPr>
          <a:xfrm>
            <a:off x="4179479" y="2150915"/>
            <a:ext cx="6224165" cy="3025773"/>
          </a:xfrm>
          <a:prstGeom prst="rect">
            <a:avLst/>
          </a:prstGeom>
          <a:noFill/>
          <a:ln>
            <a:noFill/>
          </a:ln>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GB" sz="2500">
                <a:solidFill>
                  <a:schemeClr val="tx2"/>
                </a:solidFill>
                <a:latin typeface="Montserrat" panose="00000500000000000000" pitchFamily="2" charset="0"/>
                <a:ea typeface="Montserrat Medium"/>
                <a:cs typeface="Montserrat Medium"/>
                <a:sym typeface="Montserrat Medium"/>
              </a:rPr>
              <a:t>How are you feeling today?</a:t>
            </a:r>
          </a:p>
        </p:txBody>
      </p:sp>
      <p:sp>
        <p:nvSpPr>
          <p:cNvPr id="16" name="TextBox 15">
            <a:extLst>
              <a:ext uri="{FF2B5EF4-FFF2-40B4-BE49-F238E27FC236}">
                <a16:creationId xmlns:a16="http://schemas.microsoft.com/office/drawing/2014/main" id="{F9E28E6B-3DBF-E6BF-DD81-CF1A462D9CC4}"/>
              </a:ext>
            </a:extLst>
          </p:cNvPr>
          <p:cNvSpPr txBox="1"/>
          <p:nvPr/>
        </p:nvSpPr>
        <p:spPr>
          <a:xfrm>
            <a:off x="4122707" y="1137064"/>
            <a:ext cx="4134466" cy="646331"/>
          </a:xfrm>
          <a:prstGeom prst="rect">
            <a:avLst/>
          </a:prstGeom>
          <a:noFill/>
        </p:spPr>
        <p:txBody>
          <a:bodyPr wrap="none" rtlCol="0">
            <a:spAutoFit/>
          </a:bodyPr>
          <a:lstStyle/>
          <a:p>
            <a:pPr algn="ctr"/>
            <a:r>
              <a:rPr lang="en-US" sz="3600" b="1">
                <a:solidFill>
                  <a:srgbClr val="313E53"/>
                </a:solidFill>
                <a:latin typeface="Playfair Display" panose="00000500000000000000" pitchFamily="2" charset="0"/>
              </a:rPr>
              <a:t>Emotion Check-In</a:t>
            </a:r>
            <a:endParaRPr lang="en-GB" sz="3600" b="1">
              <a:solidFill>
                <a:srgbClr val="313E53"/>
              </a:solidFill>
              <a:latin typeface="Playfair Display" panose="00000500000000000000" pitchFamily="2" charset="0"/>
            </a:endParaRPr>
          </a:p>
        </p:txBody>
      </p:sp>
      <p:pic>
        <p:nvPicPr>
          <p:cNvPr id="17" name="Google Shape;119;p15">
            <a:extLst>
              <a:ext uri="{FF2B5EF4-FFF2-40B4-BE49-F238E27FC236}">
                <a16:creationId xmlns:a16="http://schemas.microsoft.com/office/drawing/2014/main" id="{1889BE0A-8A44-8EC9-04B1-271D5EFE85AC}"/>
              </a:ext>
            </a:extLst>
          </p:cNvPr>
          <p:cNvPicPr preferRelativeResize="0"/>
          <p:nvPr/>
        </p:nvPicPr>
        <p:blipFill>
          <a:blip r:embed="rId8">
            <a:alphaModFix/>
          </a:blip>
          <a:stretch>
            <a:fillRect/>
          </a:stretch>
        </p:blipFill>
        <p:spPr>
          <a:xfrm>
            <a:off x="4179479" y="1803632"/>
            <a:ext cx="2316184" cy="68765"/>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6333002"/>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9">
                <a:extLst>
                  <a:ext uri="{96DAC541-7B7A-43D3-8B79-37D633B846F1}">
                    <asvg:svgBlip xmlns:asvg="http://schemas.microsoft.com/office/drawing/2016/SVG/main" r:embed="rId10"/>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5">
                <a:extLst>
                  <a:ext uri="{96DAC541-7B7A-43D3-8B79-37D633B846F1}">
                    <asvg:svgBlip xmlns:asvg="http://schemas.microsoft.com/office/drawing/2016/SVG/main" r:embed="rId16"/>
                  </a:ext>
                </a:extLst>
              </a:blip>
              <a:stretch>
                <a:fillRect/>
              </a:stretch>
            </a:blipFill>
          </p:spPr>
          <p:txBody>
            <a:bodyPr/>
            <a:lstStyle/>
            <a:p>
              <a:endParaRPr lang="en-GB"/>
            </a:p>
          </p:txBody>
        </p:sp>
      </p:grpSp>
      <p:pic>
        <p:nvPicPr>
          <p:cNvPr id="12" name="Picture 11">
            <a:extLst>
              <a:ext uri="{FF2B5EF4-FFF2-40B4-BE49-F238E27FC236}">
                <a16:creationId xmlns:a16="http://schemas.microsoft.com/office/drawing/2014/main" id="{8FF56884-F72C-C61F-81A1-0F38CB5ED217}"/>
              </a:ext>
            </a:extLst>
          </p:cNvPr>
          <p:cNvPicPr>
            <a:picLocks noChangeAspect="1"/>
          </p:cNvPicPr>
          <p:nvPr/>
        </p:nvPicPr>
        <p:blipFill>
          <a:blip r:embed="rId17"/>
          <a:stretch>
            <a:fillRect/>
          </a:stretch>
        </p:blipFill>
        <p:spPr>
          <a:xfrm>
            <a:off x="7115885" y="3194400"/>
            <a:ext cx="3948199" cy="2914962"/>
          </a:xfrm>
          <a:prstGeom prst="rect">
            <a:avLst/>
          </a:prstGeom>
        </p:spPr>
      </p:pic>
    </p:spTree>
    <p:extLst>
      <p:ext uri="{BB962C8B-B14F-4D97-AF65-F5344CB8AC3E}">
        <p14:creationId xmlns:p14="http://schemas.microsoft.com/office/powerpoint/2010/main" val="418376169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2">
            <a:alphaModFix/>
          </a:blip>
          <a:stretch>
            <a:fillRect/>
          </a:stretch>
        </p:blipFill>
        <p:spPr>
          <a:xfrm>
            <a:off x="1646503" y="1352704"/>
            <a:ext cx="1344923" cy="519693"/>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3">
            <a:alphaModFix/>
          </a:blip>
          <a:stretch>
            <a:fillRect/>
          </a:stretch>
        </p:blipFill>
        <p:spPr>
          <a:xfrm>
            <a:off x="1629915" y="3017627"/>
            <a:ext cx="1344923" cy="519693"/>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4">
            <a:alphaModFix/>
          </a:blip>
          <a:stretch>
            <a:fillRect/>
          </a:stretch>
        </p:blipFill>
        <p:spPr>
          <a:xfrm>
            <a:off x="1642069" y="2160515"/>
            <a:ext cx="1344922" cy="565486"/>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5">
            <a:alphaModFix/>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6">
            <a:alphaModFix/>
          </a:blip>
          <a:stretch>
            <a:fillRect/>
          </a:stretch>
        </p:blipFill>
        <p:spPr>
          <a:xfrm>
            <a:off x="1728238" y="4777195"/>
            <a:ext cx="1246600" cy="458596"/>
          </a:xfrm>
          <a:prstGeom prst="rect">
            <a:avLst/>
          </a:prstGeom>
          <a:noFill/>
          <a:ln>
            <a:noFill/>
          </a:ln>
        </p:spPr>
      </p:pic>
      <p:sp>
        <p:nvSpPr>
          <p:cNvPr id="8" name="Rectangle 7">
            <a:extLst>
              <a:ext uri="{FF2B5EF4-FFF2-40B4-BE49-F238E27FC236}">
                <a16:creationId xmlns:a16="http://schemas.microsoft.com/office/drawing/2014/main" id="{6B83B77E-3437-DC7E-41C0-7E16F4255FD8}"/>
              </a:ext>
            </a:extLst>
          </p:cNvPr>
          <p:cNvSpPr/>
          <p:nvPr/>
        </p:nvSpPr>
        <p:spPr>
          <a:xfrm>
            <a:off x="3827542" y="615168"/>
            <a:ext cx="7562623" cy="6422778"/>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0" name="Rectangle 9">
            <a:extLst>
              <a:ext uri="{FF2B5EF4-FFF2-40B4-BE49-F238E27FC236}">
                <a16:creationId xmlns:a16="http://schemas.microsoft.com/office/drawing/2014/main" id="{CA996614-7306-A892-CFB4-D1D6F755131A}"/>
              </a:ext>
            </a:extLst>
          </p:cNvPr>
          <p:cNvSpPr/>
          <p:nvPr/>
        </p:nvSpPr>
        <p:spPr>
          <a:xfrm rot="506152">
            <a:off x="8348855" y="2906179"/>
            <a:ext cx="3278427" cy="4311312"/>
          </a:xfrm>
          <a:prstGeom prst="rect">
            <a:avLst/>
          </a:prstGeom>
          <a:solidFill>
            <a:schemeClr val="bg1"/>
          </a:solidFill>
          <a:ln>
            <a:solidFill>
              <a:srgbClr val="3380A3"/>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Google Shape;121;p15">
            <a:extLst>
              <a:ext uri="{FF2B5EF4-FFF2-40B4-BE49-F238E27FC236}">
                <a16:creationId xmlns:a16="http://schemas.microsoft.com/office/drawing/2014/main" id="{E67F8557-313A-4DD7-8BB3-D4371BBF4582}"/>
              </a:ext>
            </a:extLst>
          </p:cNvPr>
          <p:cNvSpPr txBox="1"/>
          <p:nvPr/>
        </p:nvSpPr>
        <p:spPr>
          <a:xfrm>
            <a:off x="4070456" y="2024433"/>
            <a:ext cx="4439644" cy="3025773"/>
          </a:xfrm>
          <a:prstGeom prst="rect">
            <a:avLst/>
          </a:prstGeom>
          <a:noFill/>
          <a:ln>
            <a:noFill/>
          </a:ln>
        </p:spPr>
        <p:txBody>
          <a:bodyPr spcFirstLastPara="1" wrap="square" lIns="91425" tIns="91425" rIns="91425" bIns="91425" anchor="t" anchorCtr="0">
            <a:noAutofit/>
          </a:bodyPr>
          <a:lstStyle/>
          <a:p>
            <a:pPr marL="0" lvl="0" indent="0" rtl="0">
              <a:lnSpc>
                <a:spcPct val="150000"/>
              </a:lnSpc>
              <a:spcBef>
                <a:spcPts val="0"/>
              </a:spcBef>
              <a:spcAft>
                <a:spcPts val="0"/>
              </a:spcAft>
              <a:buNone/>
            </a:pPr>
            <a:r>
              <a:rPr lang="en-GB" sz="2500">
                <a:solidFill>
                  <a:srgbClr val="EE9A2B"/>
                </a:solidFill>
                <a:latin typeface="Playfair Display" panose="00000500000000000000" pitchFamily="2" charset="0"/>
                <a:ea typeface="Montserrat Medium"/>
                <a:cs typeface="Montserrat Medium"/>
                <a:sym typeface="Montserrat Medium"/>
              </a:rPr>
              <a:t>Title: </a:t>
            </a:r>
          </a:p>
          <a:p>
            <a:pPr marL="0" lvl="0" indent="0" rtl="0">
              <a:lnSpc>
                <a:spcPct val="150000"/>
              </a:lnSpc>
              <a:spcBef>
                <a:spcPts val="0"/>
              </a:spcBef>
              <a:spcAft>
                <a:spcPts val="0"/>
              </a:spcAft>
              <a:buNone/>
            </a:pPr>
            <a:r>
              <a:rPr lang="en-GB" sz="2500">
                <a:solidFill>
                  <a:schemeClr val="dk1"/>
                </a:solidFill>
                <a:latin typeface="Montserrat" panose="00000500000000000000" pitchFamily="2" charset="0"/>
                <a:ea typeface="Montserrat Medium"/>
                <a:cs typeface="Montserrat Medium"/>
                <a:sym typeface="Montserrat Medium"/>
              </a:rPr>
              <a:t>Bodies Are Cool</a:t>
            </a:r>
          </a:p>
          <a:p>
            <a:pPr marL="0" lvl="0" indent="0" rtl="0">
              <a:lnSpc>
                <a:spcPct val="150000"/>
              </a:lnSpc>
              <a:spcBef>
                <a:spcPts val="0"/>
              </a:spcBef>
              <a:spcAft>
                <a:spcPts val="0"/>
              </a:spcAft>
              <a:buNone/>
            </a:pPr>
            <a:endParaRPr lang="en-GB" sz="2500">
              <a:solidFill>
                <a:srgbClr val="EE9A2B"/>
              </a:solidFill>
              <a:latin typeface="Playfair Display" panose="00000500000000000000" pitchFamily="2" charset="0"/>
              <a:ea typeface="Montserrat Medium"/>
              <a:cs typeface="Montserrat Medium"/>
              <a:sym typeface="Montserrat Medium"/>
            </a:endParaRPr>
          </a:p>
          <a:p>
            <a:pPr marL="0" lvl="0" indent="0" rtl="0">
              <a:lnSpc>
                <a:spcPct val="150000"/>
              </a:lnSpc>
              <a:spcBef>
                <a:spcPts val="0"/>
              </a:spcBef>
              <a:spcAft>
                <a:spcPts val="0"/>
              </a:spcAft>
              <a:buNone/>
            </a:pPr>
            <a:r>
              <a:rPr lang="en-GB" sz="2500">
                <a:solidFill>
                  <a:srgbClr val="EE9A2B"/>
                </a:solidFill>
                <a:latin typeface="Playfair Display" panose="00000500000000000000" pitchFamily="2" charset="0"/>
                <a:ea typeface="Montserrat Medium"/>
                <a:cs typeface="Montserrat Medium"/>
                <a:sym typeface="Montserrat Medium"/>
              </a:rPr>
              <a:t>Author and Illustrator: </a:t>
            </a:r>
          </a:p>
          <a:p>
            <a:pPr marL="0" lvl="0" indent="0" rtl="0">
              <a:lnSpc>
                <a:spcPct val="150000"/>
              </a:lnSpc>
              <a:spcBef>
                <a:spcPts val="0"/>
              </a:spcBef>
              <a:spcAft>
                <a:spcPts val="0"/>
              </a:spcAft>
              <a:buNone/>
            </a:pPr>
            <a:r>
              <a:rPr lang="en-GB" sz="2500">
                <a:solidFill>
                  <a:schemeClr val="dk1"/>
                </a:solidFill>
                <a:latin typeface="Montserrat" panose="00000500000000000000" pitchFamily="2" charset="0"/>
                <a:ea typeface="Montserrat Medium"/>
                <a:cs typeface="Montserrat Medium"/>
                <a:sym typeface="Montserrat Medium"/>
              </a:rPr>
              <a:t>Tyler Feder</a:t>
            </a:r>
          </a:p>
        </p:txBody>
      </p:sp>
      <p:sp>
        <p:nvSpPr>
          <p:cNvPr id="14" name="Freeform 5">
            <a:extLst>
              <a:ext uri="{FF2B5EF4-FFF2-40B4-BE49-F238E27FC236}">
                <a16:creationId xmlns:a16="http://schemas.microsoft.com/office/drawing/2014/main" id="{2CED58E5-514F-F601-E289-43F7BCCF7371}"/>
              </a:ext>
            </a:extLst>
          </p:cNvPr>
          <p:cNvSpPr/>
          <p:nvPr/>
        </p:nvSpPr>
        <p:spPr>
          <a:xfrm rot="11391965">
            <a:off x="9735748" y="2795308"/>
            <a:ext cx="1628364" cy="444638"/>
          </a:xfrm>
          <a:custGeom>
            <a:avLst/>
            <a:gdLst/>
            <a:ahLst/>
            <a:cxnLst/>
            <a:rect l="l" t="t" r="r" b="b"/>
            <a:pathLst>
              <a:path w="3956826" h="964027">
                <a:moveTo>
                  <a:pt x="0" y="0"/>
                </a:moveTo>
                <a:lnTo>
                  <a:pt x="3956826" y="0"/>
                </a:lnTo>
                <a:lnTo>
                  <a:pt x="3956826" y="964027"/>
                </a:lnTo>
                <a:lnTo>
                  <a:pt x="0" y="964027"/>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en-GB"/>
          </a:p>
        </p:txBody>
      </p:sp>
      <p:sp>
        <p:nvSpPr>
          <p:cNvPr id="16" name="TextBox 15">
            <a:extLst>
              <a:ext uri="{FF2B5EF4-FFF2-40B4-BE49-F238E27FC236}">
                <a16:creationId xmlns:a16="http://schemas.microsoft.com/office/drawing/2014/main" id="{F9E28E6B-3DBF-E6BF-DD81-CF1A462D9CC4}"/>
              </a:ext>
            </a:extLst>
          </p:cNvPr>
          <p:cNvSpPr txBox="1"/>
          <p:nvPr/>
        </p:nvSpPr>
        <p:spPr>
          <a:xfrm>
            <a:off x="4091340" y="1179828"/>
            <a:ext cx="2255746" cy="646331"/>
          </a:xfrm>
          <a:prstGeom prst="rect">
            <a:avLst/>
          </a:prstGeom>
          <a:noFill/>
        </p:spPr>
        <p:txBody>
          <a:bodyPr wrap="none" rtlCol="0">
            <a:spAutoFit/>
          </a:bodyPr>
          <a:lstStyle/>
          <a:p>
            <a:pPr algn="ctr"/>
            <a:r>
              <a:rPr lang="en-US" sz="3600" b="1">
                <a:solidFill>
                  <a:srgbClr val="313E53"/>
                </a:solidFill>
                <a:latin typeface="Playfair Display" panose="00000500000000000000" pitchFamily="2" charset="0"/>
              </a:rPr>
              <a:t>Our Book</a:t>
            </a:r>
            <a:endParaRPr lang="en-GB" sz="3600" b="1">
              <a:solidFill>
                <a:srgbClr val="313E53"/>
              </a:solidFill>
              <a:latin typeface="Playfair Display" panose="00000500000000000000" pitchFamily="2" charset="0"/>
            </a:endParaRPr>
          </a:p>
        </p:txBody>
      </p:sp>
      <p:pic>
        <p:nvPicPr>
          <p:cNvPr id="17" name="Google Shape;119;p15">
            <a:extLst>
              <a:ext uri="{FF2B5EF4-FFF2-40B4-BE49-F238E27FC236}">
                <a16:creationId xmlns:a16="http://schemas.microsoft.com/office/drawing/2014/main" id="{1889BE0A-8A44-8EC9-04B1-271D5EFE85AC}"/>
              </a:ext>
            </a:extLst>
          </p:cNvPr>
          <p:cNvPicPr preferRelativeResize="0"/>
          <p:nvPr/>
        </p:nvPicPr>
        <p:blipFill>
          <a:blip r:embed="rId9">
            <a:alphaModFix/>
          </a:blip>
          <a:stretch>
            <a:fillRect/>
          </a:stretch>
        </p:blipFill>
        <p:spPr>
          <a:xfrm>
            <a:off x="4179479" y="1803632"/>
            <a:ext cx="2316184" cy="68765"/>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5788827"/>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grpSp>
      <p:pic>
        <p:nvPicPr>
          <p:cNvPr id="9" name="Picture 8">
            <a:extLst>
              <a:ext uri="{FF2B5EF4-FFF2-40B4-BE49-F238E27FC236}">
                <a16:creationId xmlns:a16="http://schemas.microsoft.com/office/drawing/2014/main" id="{F469EEAF-6FFC-9660-CE91-90B7D33D3215}"/>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rot="564745">
            <a:off x="8707708" y="3485454"/>
            <a:ext cx="2633429" cy="2633429"/>
          </a:xfrm>
          <a:prstGeom prst="rect">
            <a:avLst/>
          </a:prstGeom>
        </p:spPr>
      </p:pic>
    </p:spTree>
    <p:extLst>
      <p:ext uri="{BB962C8B-B14F-4D97-AF65-F5344CB8AC3E}">
        <p14:creationId xmlns:p14="http://schemas.microsoft.com/office/powerpoint/2010/main" val="181246948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blip>
          <a:stretch>
            <a:fillRect/>
          </a:stretch>
        </p:blipFill>
        <p:spPr>
          <a:xfrm>
            <a:off x="1646503" y="1352704"/>
            <a:ext cx="1522858" cy="565486"/>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29915" y="3017627"/>
            <a:ext cx="1344923" cy="519693"/>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0515"/>
            <a:ext cx="1344922" cy="565486"/>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5029607"/>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5" name="Rectangle 4">
            <a:extLst>
              <a:ext uri="{FF2B5EF4-FFF2-40B4-BE49-F238E27FC236}">
                <a16:creationId xmlns:a16="http://schemas.microsoft.com/office/drawing/2014/main" id="{5BAF6253-F264-24D0-A4F9-AE9AA17A0D97}"/>
              </a:ext>
            </a:extLst>
          </p:cNvPr>
          <p:cNvSpPr/>
          <p:nvPr/>
        </p:nvSpPr>
        <p:spPr>
          <a:xfrm>
            <a:off x="4039566" y="189061"/>
            <a:ext cx="7970530" cy="6968718"/>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2" name="Google Shape;121;p15">
            <a:extLst>
              <a:ext uri="{FF2B5EF4-FFF2-40B4-BE49-F238E27FC236}">
                <a16:creationId xmlns:a16="http://schemas.microsoft.com/office/drawing/2014/main" id="{E9F75631-33D1-12AA-B150-0E1A6937DDAC}"/>
              </a:ext>
            </a:extLst>
          </p:cNvPr>
          <p:cNvSpPr txBox="1"/>
          <p:nvPr/>
        </p:nvSpPr>
        <p:spPr>
          <a:xfrm>
            <a:off x="4310690" y="1554724"/>
            <a:ext cx="7191590" cy="3025773"/>
          </a:xfrm>
          <a:prstGeom prst="rect">
            <a:avLst/>
          </a:prstGeom>
          <a:noFill/>
          <a:ln>
            <a:noFill/>
          </a:ln>
        </p:spPr>
        <p:txBody>
          <a:bodyPr spcFirstLastPara="1" wrap="square" lIns="91425" tIns="91425" rIns="91425" bIns="91425" anchor="t" anchorCtr="0">
            <a:noAutofit/>
          </a:bodyPr>
          <a:lstStyle/>
          <a:p>
            <a:pPr marL="0" lvl="0" indent="0" rtl="0">
              <a:lnSpc>
                <a:spcPct val="150000"/>
              </a:lnSpc>
              <a:spcBef>
                <a:spcPts val="0"/>
              </a:spcBef>
              <a:spcAft>
                <a:spcPts val="0"/>
              </a:spcAft>
              <a:buNone/>
            </a:pPr>
            <a:r>
              <a:rPr lang="en-GB" sz="2000">
                <a:solidFill>
                  <a:srgbClr val="313E53"/>
                </a:solidFill>
                <a:latin typeface="Montserrat" panose="00000500000000000000" pitchFamily="2" charset="0"/>
                <a:ea typeface="Montserrat Medium"/>
                <a:cs typeface="Montserrat Medium"/>
                <a:sym typeface="Montserrat Medium"/>
              </a:rPr>
              <a:t>We are going to do a meditation, thinking about each part of our bodies.</a:t>
            </a:r>
            <a:endParaRPr lang="en-GB" sz="2500">
              <a:solidFill>
                <a:srgbClr val="313E53"/>
              </a:solidFill>
              <a:latin typeface="Montserrat" panose="00000500000000000000" pitchFamily="2" charset="0"/>
              <a:ea typeface="Montserrat Medium"/>
              <a:cs typeface="Montserrat Medium"/>
              <a:sym typeface="Montserrat Medium"/>
            </a:endParaRPr>
          </a:p>
        </p:txBody>
      </p:sp>
      <p:sp>
        <p:nvSpPr>
          <p:cNvPr id="15" name="TextBox 14">
            <a:extLst>
              <a:ext uri="{FF2B5EF4-FFF2-40B4-BE49-F238E27FC236}">
                <a16:creationId xmlns:a16="http://schemas.microsoft.com/office/drawing/2014/main" id="{9668C335-D958-351C-EC2E-D5487C6B9736}"/>
              </a:ext>
            </a:extLst>
          </p:cNvPr>
          <p:cNvSpPr txBox="1"/>
          <p:nvPr/>
        </p:nvSpPr>
        <p:spPr>
          <a:xfrm>
            <a:off x="4174634" y="529413"/>
            <a:ext cx="3996903" cy="646331"/>
          </a:xfrm>
          <a:prstGeom prst="rect">
            <a:avLst/>
          </a:prstGeom>
          <a:noFill/>
        </p:spPr>
        <p:txBody>
          <a:bodyPr wrap="square" rtlCol="0">
            <a:spAutoFit/>
          </a:bodyPr>
          <a:lstStyle/>
          <a:p>
            <a:pPr algn="ctr"/>
            <a:r>
              <a:rPr lang="en-GB" sz="3600" b="1">
                <a:solidFill>
                  <a:srgbClr val="313E53"/>
                </a:solidFill>
                <a:latin typeface="Playfair Display" panose="00000500000000000000" pitchFamily="2" charset="0"/>
              </a:rPr>
              <a:t>Body Meditation</a:t>
            </a:r>
          </a:p>
        </p:txBody>
      </p:sp>
      <p:pic>
        <p:nvPicPr>
          <p:cNvPr id="18" name="Google Shape;119;p15">
            <a:extLst>
              <a:ext uri="{FF2B5EF4-FFF2-40B4-BE49-F238E27FC236}">
                <a16:creationId xmlns:a16="http://schemas.microsoft.com/office/drawing/2014/main" id="{1E03A795-3EF8-69D3-B267-000090C65329}"/>
              </a:ext>
            </a:extLst>
          </p:cNvPr>
          <p:cNvPicPr preferRelativeResize="0"/>
          <p:nvPr/>
        </p:nvPicPr>
        <p:blipFill>
          <a:blip r:embed="rId16">
            <a:alphaModFix/>
          </a:blip>
          <a:stretch>
            <a:fillRect/>
          </a:stretch>
        </p:blipFill>
        <p:spPr>
          <a:xfrm>
            <a:off x="4413325" y="1149902"/>
            <a:ext cx="3519523" cy="110296"/>
          </a:xfrm>
          <a:prstGeom prst="rect">
            <a:avLst/>
          </a:prstGeom>
          <a:noFill/>
          <a:ln>
            <a:noFill/>
          </a:ln>
        </p:spPr>
      </p:pic>
      <p:sp>
        <p:nvSpPr>
          <p:cNvPr id="44" name="Google Shape;121;p15">
            <a:extLst>
              <a:ext uri="{FF2B5EF4-FFF2-40B4-BE49-F238E27FC236}">
                <a16:creationId xmlns:a16="http://schemas.microsoft.com/office/drawing/2014/main" id="{C89C1343-F546-48AC-1A8B-C7AB7DC96176}"/>
              </a:ext>
            </a:extLst>
          </p:cNvPr>
          <p:cNvSpPr txBox="1"/>
          <p:nvPr/>
        </p:nvSpPr>
        <p:spPr>
          <a:xfrm>
            <a:off x="3086788" y="1467392"/>
            <a:ext cx="1092327"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err="1">
                <a:solidFill>
                  <a:schemeClr val="dk1"/>
                </a:solidFill>
                <a:latin typeface="Playfair Display" panose="00000500000000000000" pitchFamily="2" charset="0"/>
                <a:ea typeface="Montserrat Medium"/>
                <a:cs typeface="Montserrat Medium"/>
                <a:sym typeface="Montserrat Medium"/>
              </a:rPr>
              <a:t>ettle</a:t>
            </a:r>
            <a:endParaRPr sz="2400" i="1">
              <a:solidFill>
                <a:schemeClr val="dk1"/>
              </a:solidFill>
              <a:latin typeface="Playfair Display" panose="00000500000000000000" pitchFamily="2" charset="0"/>
              <a:ea typeface="Montserrat Medium"/>
              <a:cs typeface="Montserrat Medium"/>
              <a:sym typeface="Montserrat Medium"/>
            </a:endParaRPr>
          </a:p>
        </p:txBody>
      </p:sp>
      <p:sp>
        <p:nvSpPr>
          <p:cNvPr id="8" name="Freeform 2"/>
          <p:cNvSpPr/>
          <p:nvPr/>
        </p:nvSpPr>
        <p:spPr>
          <a:xfrm>
            <a:off x="8555277" y="2427605"/>
            <a:ext cx="2855934" cy="3735200"/>
          </a:xfrm>
          <a:custGeom>
            <a:avLst/>
            <a:gdLst/>
            <a:ahLst/>
            <a:cxnLst/>
            <a:rect l="l" t="t" r="r" b="b"/>
            <a:pathLst>
              <a:path w="3542712" h="4731501">
                <a:moveTo>
                  <a:pt x="0" y="0"/>
                </a:moveTo>
                <a:lnTo>
                  <a:pt x="3542711" y="0"/>
                </a:lnTo>
                <a:lnTo>
                  <a:pt x="3542711" y="4731501"/>
                </a:lnTo>
                <a:lnTo>
                  <a:pt x="0" y="4731501"/>
                </a:lnTo>
                <a:lnTo>
                  <a:pt x="0" y="0"/>
                </a:lnTo>
                <a:close/>
              </a:path>
            </a:pathLst>
          </a:custGeom>
          <a:blipFill>
            <a:blip r:embed="rId17"/>
            <a:stretch>
              <a:fillRect/>
            </a:stretch>
          </a:blipFill>
        </p:spPr>
        <p:txBody>
          <a:bodyPr/>
          <a:lstStyle/>
          <a:p>
            <a:endParaRPr lang="en-GB"/>
          </a:p>
        </p:txBody>
      </p:sp>
    </p:spTree>
    <p:extLst>
      <p:ext uri="{BB962C8B-B14F-4D97-AF65-F5344CB8AC3E}">
        <p14:creationId xmlns:p14="http://schemas.microsoft.com/office/powerpoint/2010/main" val="4020448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Freeform 2">
            <a:extLst>
              <a:ext uri="{FF2B5EF4-FFF2-40B4-BE49-F238E27FC236}">
                <a16:creationId xmlns:a16="http://schemas.microsoft.com/office/drawing/2014/main" id="{3ABD2DCA-BE53-3333-3BA5-AE06777E3B21}"/>
              </a:ext>
            </a:extLst>
          </p:cNvPr>
          <p:cNvSpPr/>
          <p:nvPr/>
        </p:nvSpPr>
        <p:spPr>
          <a:xfrm rot="2371166">
            <a:off x="9739240" y="3902428"/>
            <a:ext cx="2005726" cy="2125528"/>
          </a:xfrm>
          <a:custGeom>
            <a:avLst/>
            <a:gdLst/>
            <a:ahLst/>
            <a:cxnLst/>
            <a:rect l="l" t="t" r="r" b="b"/>
            <a:pathLst>
              <a:path w="2005726" h="2125528">
                <a:moveTo>
                  <a:pt x="0" y="0"/>
                </a:moveTo>
                <a:lnTo>
                  <a:pt x="2005726" y="0"/>
                </a:lnTo>
                <a:lnTo>
                  <a:pt x="2005726" y="2125528"/>
                </a:lnTo>
                <a:lnTo>
                  <a:pt x="0" y="2125528"/>
                </a:lnTo>
                <a:lnTo>
                  <a:pt x="0" y="0"/>
                </a:lnTo>
                <a:close/>
              </a:path>
            </a:pathLst>
          </a:custGeom>
          <a:blipFill>
            <a:blip r:embed="rId3">
              <a:extLst>
                <a:ext uri="{96DAC541-7B7A-43D3-8B79-37D633B846F1}">
                  <asvg:svgBlip xmlns:asvg="http://schemas.microsoft.com/office/drawing/2016/SVG/main" r:embed="rId4"/>
                </a:ext>
              </a:extLst>
            </a:blip>
            <a:stretch>
              <a:fillRect/>
            </a:stretch>
          </a:blipFill>
        </p:spPr>
        <p:txBody>
          <a:bodyPr/>
          <a:lstStyle/>
          <a:p>
            <a:endParaRPr lang="en-GB"/>
          </a:p>
        </p:txBody>
      </p:sp>
      <p:sp>
        <p:nvSpPr>
          <p:cNvPr id="5" name="Rectangle 4">
            <a:extLst>
              <a:ext uri="{FF2B5EF4-FFF2-40B4-BE49-F238E27FC236}">
                <a16:creationId xmlns:a16="http://schemas.microsoft.com/office/drawing/2014/main" id="{5BAF6253-F264-24D0-A4F9-AE9AA17A0D97}"/>
              </a:ext>
            </a:extLst>
          </p:cNvPr>
          <p:cNvSpPr/>
          <p:nvPr/>
        </p:nvSpPr>
        <p:spPr>
          <a:xfrm>
            <a:off x="4292388" y="361004"/>
            <a:ext cx="7602961" cy="6968718"/>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r>
              <a:rPr lang="en-GB"/>
              <a:t> </a:t>
            </a:r>
          </a:p>
        </p:txBody>
      </p:sp>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5">
            <a:alphaModFix/>
          </a:blip>
          <a:stretch>
            <a:fillRect/>
          </a:stretch>
        </p:blipFill>
        <p:spPr>
          <a:xfrm>
            <a:off x="1646503" y="1352704"/>
            <a:ext cx="1522858" cy="565486"/>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6">
            <a:alphaModFix amt="50000"/>
          </a:blip>
          <a:stretch>
            <a:fillRect/>
          </a:stretch>
        </p:blipFill>
        <p:spPr>
          <a:xfrm>
            <a:off x="1629915" y="3017627"/>
            <a:ext cx="1344923" cy="519693"/>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7">
            <a:alphaModFix amt="50000"/>
          </a:blip>
          <a:stretch>
            <a:fillRect/>
          </a:stretch>
        </p:blipFill>
        <p:spPr>
          <a:xfrm>
            <a:off x="1642069" y="2160515"/>
            <a:ext cx="1344922" cy="565486"/>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8">
            <a:alphaModFix amt="50000"/>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9">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3838454"/>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grpSp>
      <p:sp>
        <p:nvSpPr>
          <p:cNvPr id="12" name="Google Shape;121;p15">
            <a:extLst>
              <a:ext uri="{FF2B5EF4-FFF2-40B4-BE49-F238E27FC236}">
                <a16:creationId xmlns:a16="http://schemas.microsoft.com/office/drawing/2014/main" id="{E9F75631-33D1-12AA-B150-0E1A6937DDAC}"/>
              </a:ext>
            </a:extLst>
          </p:cNvPr>
          <p:cNvSpPr txBox="1"/>
          <p:nvPr/>
        </p:nvSpPr>
        <p:spPr>
          <a:xfrm>
            <a:off x="4625787" y="1490495"/>
            <a:ext cx="6936919" cy="3025773"/>
          </a:xfrm>
          <a:prstGeom prst="rect">
            <a:avLst/>
          </a:prstGeom>
          <a:noFill/>
          <a:ln>
            <a:noFill/>
          </a:ln>
        </p:spPr>
        <p:txBody>
          <a:bodyPr spcFirstLastPara="1" wrap="square" lIns="91425" tIns="91425" rIns="91425" bIns="91425" anchor="t" anchorCtr="0">
            <a:noAutofit/>
          </a:bodyPr>
          <a:lstStyle/>
          <a:p>
            <a:pPr marL="0" lvl="0" indent="0" rtl="0">
              <a:lnSpc>
                <a:spcPct val="150000"/>
              </a:lnSpc>
              <a:spcBef>
                <a:spcPts val="0"/>
              </a:spcBef>
              <a:spcAft>
                <a:spcPts val="0"/>
              </a:spcAft>
              <a:buNone/>
            </a:pPr>
            <a:r>
              <a:rPr lang="en-GB" sz="2000">
                <a:solidFill>
                  <a:srgbClr val="313E53"/>
                </a:solidFill>
                <a:latin typeface="Montserrat" panose="00000500000000000000" pitchFamily="2" charset="0"/>
                <a:ea typeface="Montserrat Medium"/>
                <a:cs typeface="Montserrat Medium"/>
                <a:sym typeface="Montserrat Medium"/>
              </a:rPr>
              <a:t>Did this activity help you settle down?</a:t>
            </a:r>
          </a:p>
          <a:p>
            <a:pPr marL="0" lvl="0" indent="0" rtl="0">
              <a:lnSpc>
                <a:spcPct val="150000"/>
              </a:lnSpc>
              <a:spcBef>
                <a:spcPts val="0"/>
              </a:spcBef>
              <a:spcAft>
                <a:spcPts val="0"/>
              </a:spcAft>
              <a:buNone/>
            </a:pPr>
            <a:endParaRPr lang="en-GB" sz="2000">
              <a:solidFill>
                <a:srgbClr val="313E53"/>
              </a:solidFill>
              <a:latin typeface="Montserrat" panose="00000500000000000000" pitchFamily="2" charset="0"/>
              <a:ea typeface="Montserrat Medium"/>
              <a:cs typeface="Montserrat Medium"/>
              <a:sym typeface="Montserrat Medium"/>
            </a:endParaRPr>
          </a:p>
          <a:p>
            <a:pPr marL="0" lvl="0" indent="0" rtl="0">
              <a:lnSpc>
                <a:spcPct val="150000"/>
              </a:lnSpc>
              <a:spcBef>
                <a:spcPts val="0"/>
              </a:spcBef>
              <a:spcAft>
                <a:spcPts val="0"/>
              </a:spcAft>
              <a:buNone/>
            </a:pPr>
            <a:r>
              <a:rPr lang="en-GB" sz="2000">
                <a:solidFill>
                  <a:srgbClr val="313E53"/>
                </a:solidFill>
                <a:latin typeface="Montserrat" panose="00000500000000000000" pitchFamily="2" charset="0"/>
                <a:ea typeface="Montserrat Medium"/>
                <a:cs typeface="Montserrat Medium"/>
                <a:sym typeface="Montserrat Medium"/>
              </a:rPr>
              <a:t>When else could you use this activity?</a:t>
            </a:r>
            <a:endParaRPr lang="en-GB" sz="2500">
              <a:solidFill>
                <a:srgbClr val="313E53"/>
              </a:solidFill>
              <a:latin typeface="Montserrat" panose="00000500000000000000" pitchFamily="2" charset="0"/>
              <a:ea typeface="Montserrat Medium"/>
              <a:cs typeface="Montserrat Medium"/>
              <a:sym typeface="Montserrat Medium"/>
            </a:endParaRPr>
          </a:p>
          <a:p>
            <a:pPr marL="0" lvl="0" indent="0" rtl="0">
              <a:lnSpc>
                <a:spcPct val="115000"/>
              </a:lnSpc>
              <a:spcBef>
                <a:spcPts val="0"/>
              </a:spcBef>
              <a:spcAft>
                <a:spcPts val="0"/>
              </a:spcAft>
              <a:buNone/>
            </a:pPr>
            <a:endParaRPr lang="en-GB" sz="2500">
              <a:solidFill>
                <a:srgbClr val="313E53"/>
              </a:solidFill>
              <a:latin typeface="Montserrat" panose="00000500000000000000" pitchFamily="2" charset="0"/>
              <a:ea typeface="Montserrat Medium"/>
              <a:cs typeface="Montserrat Medium"/>
              <a:sym typeface="Montserrat Medium"/>
            </a:endParaRPr>
          </a:p>
        </p:txBody>
      </p:sp>
      <p:sp>
        <p:nvSpPr>
          <p:cNvPr id="15" name="TextBox 14">
            <a:extLst>
              <a:ext uri="{FF2B5EF4-FFF2-40B4-BE49-F238E27FC236}">
                <a16:creationId xmlns:a16="http://schemas.microsoft.com/office/drawing/2014/main" id="{9668C335-D958-351C-EC2E-D5487C6B9736}"/>
              </a:ext>
            </a:extLst>
          </p:cNvPr>
          <p:cNvSpPr txBox="1"/>
          <p:nvPr/>
        </p:nvSpPr>
        <p:spPr>
          <a:xfrm>
            <a:off x="4625787" y="498542"/>
            <a:ext cx="4070346" cy="646331"/>
          </a:xfrm>
          <a:prstGeom prst="rect">
            <a:avLst/>
          </a:prstGeom>
          <a:noFill/>
        </p:spPr>
        <p:txBody>
          <a:bodyPr wrap="none" rtlCol="0">
            <a:spAutoFit/>
          </a:bodyPr>
          <a:lstStyle/>
          <a:p>
            <a:pPr algn="ctr"/>
            <a:r>
              <a:rPr lang="en-GB" sz="3600" b="1">
                <a:solidFill>
                  <a:srgbClr val="313E53"/>
                </a:solidFill>
                <a:latin typeface="Playfair Display" panose="00000500000000000000" pitchFamily="2" charset="0"/>
              </a:rPr>
              <a:t>Our Settle tool kit</a:t>
            </a:r>
          </a:p>
        </p:txBody>
      </p:sp>
      <p:pic>
        <p:nvPicPr>
          <p:cNvPr id="18" name="Google Shape;119;p15">
            <a:extLst>
              <a:ext uri="{FF2B5EF4-FFF2-40B4-BE49-F238E27FC236}">
                <a16:creationId xmlns:a16="http://schemas.microsoft.com/office/drawing/2014/main" id="{1E03A795-3EF8-69D3-B267-000090C65329}"/>
              </a:ext>
            </a:extLst>
          </p:cNvPr>
          <p:cNvPicPr preferRelativeResize="0"/>
          <p:nvPr/>
        </p:nvPicPr>
        <p:blipFill>
          <a:blip r:embed="rId18">
            <a:alphaModFix/>
          </a:blip>
          <a:stretch>
            <a:fillRect/>
          </a:stretch>
        </p:blipFill>
        <p:spPr>
          <a:xfrm>
            <a:off x="4682498" y="1188531"/>
            <a:ext cx="3519523" cy="110296"/>
          </a:xfrm>
          <a:prstGeom prst="rect">
            <a:avLst/>
          </a:prstGeom>
          <a:noFill/>
          <a:ln>
            <a:noFill/>
          </a:ln>
        </p:spPr>
      </p:pic>
      <p:sp>
        <p:nvSpPr>
          <p:cNvPr id="44" name="Google Shape;121;p15">
            <a:extLst>
              <a:ext uri="{FF2B5EF4-FFF2-40B4-BE49-F238E27FC236}">
                <a16:creationId xmlns:a16="http://schemas.microsoft.com/office/drawing/2014/main" id="{C89C1343-F546-48AC-1A8B-C7AB7DC96176}"/>
              </a:ext>
            </a:extLst>
          </p:cNvPr>
          <p:cNvSpPr txBox="1"/>
          <p:nvPr/>
        </p:nvSpPr>
        <p:spPr>
          <a:xfrm>
            <a:off x="3086788" y="1467392"/>
            <a:ext cx="1092327"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err="1">
                <a:solidFill>
                  <a:schemeClr val="dk1"/>
                </a:solidFill>
                <a:latin typeface="Playfair Display" panose="00000500000000000000" pitchFamily="2" charset="0"/>
                <a:ea typeface="Montserrat Medium"/>
                <a:cs typeface="Montserrat Medium"/>
                <a:sym typeface="Montserrat Medium"/>
              </a:rPr>
              <a:t>ettle</a:t>
            </a:r>
            <a:endParaRPr sz="2400" i="1">
              <a:solidFill>
                <a:schemeClr val="dk1"/>
              </a:solidFill>
              <a:latin typeface="Playfair Display" panose="00000500000000000000" pitchFamily="2" charset="0"/>
              <a:ea typeface="Montserrat Medium"/>
              <a:cs typeface="Montserrat Medium"/>
              <a:sym typeface="Montserrat Medium"/>
            </a:endParaRPr>
          </a:p>
        </p:txBody>
      </p:sp>
      <p:pic>
        <p:nvPicPr>
          <p:cNvPr id="1036" name="Picture 12">
            <a:extLst>
              <a:ext uri="{FF2B5EF4-FFF2-40B4-BE49-F238E27FC236}">
                <a16:creationId xmlns:a16="http://schemas.microsoft.com/office/drawing/2014/main" id="{9050AE2F-2890-FE8C-5F95-4DB702C79DF7}"/>
              </a:ext>
            </a:extLst>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9292206" y="4270742"/>
            <a:ext cx="2215357" cy="23326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9404458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mt="50000"/>
          </a:blip>
          <a:stretch>
            <a:fillRect/>
          </a:stretch>
        </p:blipFill>
        <p:spPr>
          <a:xfrm>
            <a:off x="1629915" y="3017627"/>
            <a:ext cx="1344923" cy="519693"/>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blip>
          <a:stretch>
            <a:fillRect/>
          </a:stretch>
        </p:blipFill>
        <p:spPr>
          <a:xfrm>
            <a:off x="1642069" y="2058801"/>
            <a:ext cx="1575534" cy="667200"/>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3353826"/>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122566" y="2161929"/>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a:solidFill>
                  <a:schemeClr val="dk1"/>
                </a:solidFill>
                <a:latin typeface="Playfair Display" panose="00000500000000000000" pitchFamily="2" charset="0"/>
                <a:ea typeface="Montserrat Medium"/>
                <a:cs typeface="Montserrat Medium"/>
                <a:sym typeface="Montserrat Medium"/>
              </a:rPr>
              <a:t>raining</a:t>
            </a:r>
            <a:endParaRPr sz="2400" i="1">
              <a:solidFill>
                <a:schemeClr val="dk1"/>
              </a:solidFill>
              <a:latin typeface="Playfair Display" panose="00000500000000000000" pitchFamily="2" charset="0"/>
              <a:ea typeface="Montserrat Medium"/>
              <a:cs typeface="Montserrat Medium"/>
              <a:sym typeface="Montserrat Medium"/>
            </a:endParaRPr>
          </a:p>
        </p:txBody>
      </p:sp>
      <p:sp>
        <p:nvSpPr>
          <p:cNvPr id="8" name="Rectangle 7">
            <a:extLst>
              <a:ext uri="{FF2B5EF4-FFF2-40B4-BE49-F238E27FC236}">
                <a16:creationId xmlns:a16="http://schemas.microsoft.com/office/drawing/2014/main" id="{2F68E704-8308-AB9F-D0C1-249665EB45D4}"/>
              </a:ext>
            </a:extLst>
          </p:cNvPr>
          <p:cNvSpPr/>
          <p:nvPr/>
        </p:nvSpPr>
        <p:spPr>
          <a:xfrm>
            <a:off x="4403387" y="442443"/>
            <a:ext cx="7422853" cy="672119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10" name="TextBox 9">
            <a:extLst>
              <a:ext uri="{FF2B5EF4-FFF2-40B4-BE49-F238E27FC236}">
                <a16:creationId xmlns:a16="http://schemas.microsoft.com/office/drawing/2014/main" id="{622B1552-EB5A-9739-5DC0-4EB4C6225F47}"/>
              </a:ext>
            </a:extLst>
          </p:cNvPr>
          <p:cNvSpPr txBox="1"/>
          <p:nvPr/>
        </p:nvSpPr>
        <p:spPr>
          <a:xfrm>
            <a:off x="4611927" y="672185"/>
            <a:ext cx="4926349" cy="646331"/>
          </a:xfrm>
          <a:prstGeom prst="rect">
            <a:avLst/>
          </a:prstGeom>
          <a:noFill/>
        </p:spPr>
        <p:txBody>
          <a:bodyPr wrap="none" rtlCol="0">
            <a:spAutoFit/>
          </a:bodyPr>
          <a:lstStyle/>
          <a:p>
            <a:pPr algn="ctr"/>
            <a:r>
              <a:rPr lang="en-US" sz="3600" b="1">
                <a:solidFill>
                  <a:srgbClr val="313E53"/>
                </a:solidFill>
                <a:latin typeface="Playfair Display" panose="00000500000000000000" pitchFamily="2" charset="0"/>
              </a:rPr>
              <a:t>Emotional Vocabulary</a:t>
            </a:r>
            <a:endParaRPr lang="en-GB" sz="3600" b="1">
              <a:solidFill>
                <a:srgbClr val="313E53"/>
              </a:solidFill>
              <a:latin typeface="Playfair Display" panose="00000500000000000000" pitchFamily="2" charset="0"/>
            </a:endParaRPr>
          </a:p>
        </p:txBody>
      </p:sp>
      <p:pic>
        <p:nvPicPr>
          <p:cNvPr id="11" name="Google Shape;119;p15">
            <a:extLst>
              <a:ext uri="{FF2B5EF4-FFF2-40B4-BE49-F238E27FC236}">
                <a16:creationId xmlns:a16="http://schemas.microsoft.com/office/drawing/2014/main" id="{C59D76D3-EEB8-ED95-F1FB-3D6403666626}"/>
              </a:ext>
            </a:extLst>
          </p:cNvPr>
          <p:cNvPicPr preferRelativeResize="0"/>
          <p:nvPr/>
        </p:nvPicPr>
        <p:blipFill>
          <a:blip r:embed="rId16">
            <a:alphaModFix/>
          </a:blip>
          <a:stretch>
            <a:fillRect/>
          </a:stretch>
        </p:blipFill>
        <p:spPr>
          <a:xfrm>
            <a:off x="4664511" y="1315778"/>
            <a:ext cx="3519523" cy="138533"/>
          </a:xfrm>
          <a:prstGeom prst="rect">
            <a:avLst/>
          </a:prstGeom>
          <a:noFill/>
          <a:ln>
            <a:noFill/>
          </a:ln>
        </p:spPr>
      </p:pic>
      <p:grpSp>
        <p:nvGrpSpPr>
          <p:cNvPr id="47" name="Group 46">
            <a:extLst>
              <a:ext uri="{FF2B5EF4-FFF2-40B4-BE49-F238E27FC236}">
                <a16:creationId xmlns:a16="http://schemas.microsoft.com/office/drawing/2014/main" id="{4303E6B4-D965-355B-9A03-2AEF1B4E3173}"/>
              </a:ext>
            </a:extLst>
          </p:cNvPr>
          <p:cNvGrpSpPr/>
          <p:nvPr/>
        </p:nvGrpSpPr>
        <p:grpSpPr>
          <a:xfrm>
            <a:off x="5122475" y="4517264"/>
            <a:ext cx="5946952" cy="1523374"/>
            <a:chOff x="4626324" y="5367027"/>
            <a:chExt cx="5946952" cy="1523374"/>
          </a:xfrm>
        </p:grpSpPr>
        <p:pic>
          <p:nvPicPr>
            <p:cNvPr id="13" name="Picture 12">
              <a:extLst>
                <a:ext uri="{FF2B5EF4-FFF2-40B4-BE49-F238E27FC236}">
                  <a16:creationId xmlns:a16="http://schemas.microsoft.com/office/drawing/2014/main" id="{CBCE6825-0C19-F1DF-528E-1495877A1C82}"/>
                </a:ext>
              </a:extLst>
            </p:cNvPr>
            <p:cNvPicPr>
              <a:picLocks noChangeAspect="1"/>
            </p:cNvPicPr>
            <p:nvPr/>
          </p:nvPicPr>
          <p:blipFill rotWithShape="1">
            <a:blip r:embed="rId17"/>
            <a:srcRect l="73791" b="60634"/>
            <a:stretch/>
          </p:blipFill>
          <p:spPr>
            <a:xfrm>
              <a:off x="8507265" y="5367027"/>
              <a:ext cx="1082708" cy="1468768"/>
            </a:xfrm>
            <a:prstGeom prst="rect">
              <a:avLst/>
            </a:prstGeom>
          </p:spPr>
        </p:pic>
        <p:pic>
          <p:nvPicPr>
            <p:cNvPr id="14" name="Picture 13">
              <a:extLst>
                <a:ext uri="{FF2B5EF4-FFF2-40B4-BE49-F238E27FC236}">
                  <a16:creationId xmlns:a16="http://schemas.microsoft.com/office/drawing/2014/main" id="{C1B9545F-212E-58CD-44AF-73550C06F1F7}"/>
                </a:ext>
              </a:extLst>
            </p:cNvPr>
            <p:cNvPicPr>
              <a:picLocks noChangeAspect="1"/>
            </p:cNvPicPr>
            <p:nvPr/>
          </p:nvPicPr>
          <p:blipFill rotWithShape="1">
            <a:blip r:embed="rId18"/>
            <a:srcRect l="51154" t="51183" r="27600" b="9629"/>
            <a:stretch/>
          </p:blipFill>
          <p:spPr>
            <a:xfrm rot="597784">
              <a:off x="5713098" y="5466417"/>
              <a:ext cx="872472" cy="1293037"/>
            </a:xfrm>
            <a:prstGeom prst="rect">
              <a:avLst/>
            </a:prstGeom>
          </p:spPr>
        </p:pic>
        <p:pic>
          <p:nvPicPr>
            <p:cNvPr id="16" name="Picture 15">
              <a:extLst>
                <a:ext uri="{FF2B5EF4-FFF2-40B4-BE49-F238E27FC236}">
                  <a16:creationId xmlns:a16="http://schemas.microsoft.com/office/drawing/2014/main" id="{F42909A9-5FC5-1523-C05A-2C5DD473F078}"/>
                </a:ext>
              </a:extLst>
            </p:cNvPr>
            <p:cNvPicPr>
              <a:picLocks noChangeAspect="1"/>
            </p:cNvPicPr>
            <p:nvPr/>
          </p:nvPicPr>
          <p:blipFill rotWithShape="1">
            <a:blip r:embed="rId17"/>
            <a:srcRect l="51967" t="51223" r="28910" b="8921"/>
            <a:stretch/>
          </p:blipFill>
          <p:spPr>
            <a:xfrm rot="644935">
              <a:off x="7638050" y="5482490"/>
              <a:ext cx="821918" cy="1300751"/>
            </a:xfrm>
            <a:prstGeom prst="rect">
              <a:avLst/>
            </a:prstGeom>
          </p:spPr>
        </p:pic>
        <p:pic>
          <p:nvPicPr>
            <p:cNvPr id="17" name="Picture 16">
              <a:extLst>
                <a:ext uri="{FF2B5EF4-FFF2-40B4-BE49-F238E27FC236}">
                  <a16:creationId xmlns:a16="http://schemas.microsoft.com/office/drawing/2014/main" id="{769F6418-E671-9DED-E99F-CE88EEA813DC}"/>
                </a:ext>
              </a:extLst>
            </p:cNvPr>
            <p:cNvPicPr>
              <a:picLocks noChangeAspect="1"/>
            </p:cNvPicPr>
            <p:nvPr/>
          </p:nvPicPr>
          <p:blipFill rotWithShape="1">
            <a:blip r:embed="rId18"/>
            <a:srcRect t="48627" r="74499" b="8291"/>
            <a:stretch/>
          </p:blipFill>
          <p:spPr>
            <a:xfrm rot="21149046">
              <a:off x="9490568" y="5393278"/>
              <a:ext cx="1082708" cy="1497123"/>
            </a:xfrm>
            <a:prstGeom prst="rect">
              <a:avLst/>
            </a:prstGeom>
          </p:spPr>
        </p:pic>
        <p:pic>
          <p:nvPicPr>
            <p:cNvPr id="45" name="Picture 44">
              <a:extLst>
                <a:ext uri="{FF2B5EF4-FFF2-40B4-BE49-F238E27FC236}">
                  <a16:creationId xmlns:a16="http://schemas.microsoft.com/office/drawing/2014/main" id="{88CF35F1-65BB-0973-DF94-16D1B46F1DAE}"/>
                </a:ext>
              </a:extLst>
            </p:cNvPr>
            <p:cNvPicPr>
              <a:picLocks noChangeAspect="1"/>
            </p:cNvPicPr>
            <p:nvPr/>
          </p:nvPicPr>
          <p:blipFill rotWithShape="1">
            <a:blip r:embed="rId17"/>
            <a:srcRect l="-1" r="77605" b="60445"/>
            <a:stretch/>
          </p:blipFill>
          <p:spPr>
            <a:xfrm rot="21215629">
              <a:off x="4626324" y="5433402"/>
              <a:ext cx="940186" cy="1329952"/>
            </a:xfrm>
            <a:prstGeom prst="rect">
              <a:avLst/>
            </a:prstGeom>
          </p:spPr>
        </p:pic>
        <p:pic>
          <p:nvPicPr>
            <p:cNvPr id="46" name="Picture 45">
              <a:extLst>
                <a:ext uri="{FF2B5EF4-FFF2-40B4-BE49-F238E27FC236}">
                  <a16:creationId xmlns:a16="http://schemas.microsoft.com/office/drawing/2014/main" id="{31C5898B-3865-C420-AAE2-B7F022B8FD1F}"/>
                </a:ext>
              </a:extLst>
            </p:cNvPr>
            <p:cNvPicPr>
              <a:picLocks noChangeAspect="1"/>
            </p:cNvPicPr>
            <p:nvPr/>
          </p:nvPicPr>
          <p:blipFill rotWithShape="1">
            <a:blip r:embed="rId18"/>
            <a:srcRect l="75981" b="60769"/>
            <a:stretch/>
          </p:blipFill>
          <p:spPr>
            <a:xfrm rot="21148997">
              <a:off x="6653033" y="5456625"/>
              <a:ext cx="936320" cy="1357952"/>
            </a:xfrm>
            <a:prstGeom prst="rect">
              <a:avLst/>
            </a:prstGeom>
          </p:spPr>
        </p:pic>
      </p:grpSp>
      <p:sp>
        <p:nvSpPr>
          <p:cNvPr id="5" name="Google Shape;121;p15">
            <a:extLst>
              <a:ext uri="{FF2B5EF4-FFF2-40B4-BE49-F238E27FC236}">
                <a16:creationId xmlns:a16="http://schemas.microsoft.com/office/drawing/2014/main" id="{A20669DC-6284-B0B7-FE2F-7580B1FE62FE}"/>
              </a:ext>
            </a:extLst>
          </p:cNvPr>
          <p:cNvSpPr txBox="1"/>
          <p:nvPr/>
        </p:nvSpPr>
        <p:spPr>
          <a:xfrm>
            <a:off x="4630708" y="1665970"/>
            <a:ext cx="6997929" cy="3800392"/>
          </a:xfrm>
          <a:prstGeom prst="rect">
            <a:avLst/>
          </a:prstGeom>
          <a:noFill/>
          <a:ln>
            <a:noFill/>
          </a:ln>
        </p:spPr>
        <p:txBody>
          <a:bodyPr spcFirstLastPara="1" wrap="square" lIns="91425" tIns="91425" rIns="91425" bIns="91425" anchor="t" anchorCtr="0">
            <a:noAutofit/>
          </a:bodyPr>
          <a:lstStyle/>
          <a:p>
            <a:pPr marL="0" lvl="0" indent="0" rtl="0">
              <a:lnSpc>
                <a:spcPct val="150000"/>
              </a:lnSpc>
              <a:spcBef>
                <a:spcPts val="0"/>
              </a:spcBef>
              <a:spcAft>
                <a:spcPts val="0"/>
              </a:spcAft>
              <a:buNone/>
            </a:pPr>
            <a:r>
              <a:rPr lang="en-GB" sz="2000">
                <a:solidFill>
                  <a:srgbClr val="313E53"/>
                </a:solidFill>
                <a:latin typeface="Montserrat" panose="00000500000000000000" pitchFamily="2" charset="0"/>
                <a:ea typeface="Montserrat Medium"/>
                <a:cs typeface="Montserrat Medium"/>
                <a:sym typeface="Montserrat Medium"/>
              </a:rPr>
              <a:t>Look at the front cover.</a:t>
            </a:r>
          </a:p>
          <a:p>
            <a:pPr marL="0" lvl="0" indent="0" rtl="0">
              <a:lnSpc>
                <a:spcPct val="150000"/>
              </a:lnSpc>
              <a:spcBef>
                <a:spcPts val="0"/>
              </a:spcBef>
              <a:spcAft>
                <a:spcPts val="0"/>
              </a:spcAft>
              <a:buNone/>
            </a:pPr>
            <a:endParaRPr lang="en-US" sz="2000">
              <a:solidFill>
                <a:srgbClr val="313E53"/>
              </a:solidFill>
              <a:latin typeface="Montserrat" panose="00000500000000000000" pitchFamily="2" charset="0"/>
              <a:ea typeface="Montserrat Medium"/>
              <a:cs typeface="Montserrat Medium"/>
              <a:sym typeface="Montserrat Medium"/>
            </a:endParaRPr>
          </a:p>
          <a:p>
            <a:pPr marL="342900" lvl="0" indent="-342900" rtl="0">
              <a:lnSpc>
                <a:spcPct val="150000"/>
              </a:lnSpc>
              <a:spcBef>
                <a:spcPts val="0"/>
              </a:spcBef>
              <a:spcAft>
                <a:spcPts val="0"/>
              </a:spcAft>
              <a:buFont typeface="Arial" panose="020B0604020202020204" pitchFamily="34" charset="0"/>
              <a:buChar char="•"/>
            </a:pPr>
            <a:r>
              <a:rPr lang="en-GB" sz="2000">
                <a:solidFill>
                  <a:srgbClr val="313E53"/>
                </a:solidFill>
                <a:latin typeface="Montserrat" panose="00000500000000000000" pitchFamily="2" charset="0"/>
                <a:ea typeface="Montserrat Medium"/>
                <a:cs typeface="Montserrat Medium"/>
                <a:sym typeface="Montserrat Medium"/>
              </a:rPr>
              <a:t>Pick one character </a:t>
            </a:r>
          </a:p>
          <a:p>
            <a:pPr marL="342900" lvl="0" indent="-342900" rtl="0">
              <a:lnSpc>
                <a:spcPct val="150000"/>
              </a:lnSpc>
              <a:spcBef>
                <a:spcPts val="0"/>
              </a:spcBef>
              <a:spcAft>
                <a:spcPts val="0"/>
              </a:spcAft>
              <a:buFont typeface="Arial" panose="020B0604020202020204" pitchFamily="34" charset="0"/>
              <a:buChar char="•"/>
            </a:pPr>
            <a:r>
              <a:rPr lang="en-GB" sz="2000">
                <a:solidFill>
                  <a:srgbClr val="313E53"/>
                </a:solidFill>
                <a:latin typeface="Montserrat" panose="00000500000000000000" pitchFamily="2" charset="0"/>
                <a:ea typeface="Montserrat Medium"/>
                <a:cs typeface="Montserrat Medium"/>
                <a:sym typeface="Montserrat Medium"/>
              </a:rPr>
              <a:t>How could the character be feeling?</a:t>
            </a:r>
            <a:endParaRPr lang="en-GB" sz="2500">
              <a:solidFill>
                <a:srgbClr val="313E53"/>
              </a:solidFill>
              <a:latin typeface="Montserrat" panose="00000500000000000000" pitchFamily="2" charset="0"/>
              <a:ea typeface="Montserrat Medium"/>
              <a:cs typeface="Montserrat Medium"/>
              <a:sym typeface="Montserrat Medium"/>
            </a:endParaRPr>
          </a:p>
          <a:p>
            <a:pPr marL="342900" lvl="0" indent="-342900" rtl="0">
              <a:lnSpc>
                <a:spcPct val="150000"/>
              </a:lnSpc>
              <a:spcBef>
                <a:spcPts val="0"/>
              </a:spcBef>
              <a:spcAft>
                <a:spcPts val="0"/>
              </a:spcAft>
              <a:buFont typeface="Arial" panose="020B0604020202020204" pitchFamily="34" charset="0"/>
              <a:buChar char="•"/>
            </a:pPr>
            <a:r>
              <a:rPr lang="en-GB" sz="2000">
                <a:solidFill>
                  <a:srgbClr val="313E53"/>
                </a:solidFill>
                <a:latin typeface="Montserrat" panose="00000500000000000000" pitchFamily="2" charset="0"/>
                <a:ea typeface="Montserrat Medium"/>
                <a:cs typeface="Montserrat Medium"/>
                <a:sym typeface="Montserrat Medium"/>
              </a:rPr>
              <a:t>What makes you think this?</a:t>
            </a:r>
          </a:p>
        </p:txBody>
      </p:sp>
    </p:spTree>
    <p:extLst>
      <p:ext uri="{BB962C8B-B14F-4D97-AF65-F5344CB8AC3E}">
        <p14:creationId xmlns:p14="http://schemas.microsoft.com/office/powerpoint/2010/main" val="342443043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Google Shape;107;p15">
            <a:extLst>
              <a:ext uri="{FF2B5EF4-FFF2-40B4-BE49-F238E27FC236}">
                <a16:creationId xmlns:a16="http://schemas.microsoft.com/office/drawing/2014/main" id="{B4254017-2DB8-139D-DC91-0E441E1FDD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C6234BCD-7F53-66FC-43DE-7636AC273AED}"/>
              </a:ext>
            </a:extLst>
          </p:cNvPr>
          <p:cNvPicPr preferRelativeResize="0"/>
          <p:nvPr/>
        </p:nvPicPr>
        <p:blipFill>
          <a:blip r:embed="rId4">
            <a:alphaModFix/>
          </a:blip>
          <a:stretch>
            <a:fillRect/>
          </a:stretch>
        </p:blipFill>
        <p:spPr>
          <a:xfrm>
            <a:off x="1629915" y="3017627"/>
            <a:ext cx="1621966" cy="635877"/>
          </a:xfrm>
          <a:prstGeom prst="rect">
            <a:avLst/>
          </a:prstGeom>
          <a:noFill/>
          <a:ln>
            <a:noFill/>
          </a:ln>
        </p:spPr>
      </p:pic>
      <p:pic>
        <p:nvPicPr>
          <p:cNvPr id="4" name="Google Shape;110;p15">
            <a:extLst>
              <a:ext uri="{FF2B5EF4-FFF2-40B4-BE49-F238E27FC236}">
                <a16:creationId xmlns:a16="http://schemas.microsoft.com/office/drawing/2014/main" id="{BB3E63DC-2A19-3A04-8912-1BB344DB7BA9}"/>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78C1F535-12E2-0956-C0B4-E03403EB9EFE}"/>
              </a:ext>
            </a:extLst>
          </p:cNvPr>
          <p:cNvPicPr preferRelativeResize="0"/>
          <p:nvPr/>
        </p:nvPicPr>
        <p:blipFill>
          <a:blip r:embed="rId6">
            <a:alphaModFix amt="50000"/>
          </a:blip>
          <a:stretch>
            <a:fillRect/>
          </a:stretch>
        </p:blipFill>
        <p:spPr>
          <a:xfrm>
            <a:off x="1657611" y="3897411"/>
            <a:ext cx="1317227" cy="519693"/>
          </a:xfrm>
          <a:prstGeom prst="rect">
            <a:avLst/>
          </a:prstGeom>
          <a:noFill/>
          <a:ln>
            <a:noFill/>
          </a:ln>
        </p:spPr>
      </p:pic>
      <p:pic>
        <p:nvPicPr>
          <p:cNvPr id="7" name="Google Shape;116;p15">
            <a:extLst>
              <a:ext uri="{FF2B5EF4-FFF2-40B4-BE49-F238E27FC236}">
                <a16:creationId xmlns:a16="http://schemas.microsoft.com/office/drawing/2014/main" id="{D58C4A5D-7D3D-C654-C02D-DF1BCD70CD9E}"/>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C0C5F2E6-3EE8-BAAC-0832-8DC55D972187}"/>
              </a:ext>
            </a:extLst>
          </p:cNvPr>
          <p:cNvGrpSpPr/>
          <p:nvPr/>
        </p:nvGrpSpPr>
        <p:grpSpPr>
          <a:xfrm>
            <a:off x="-2389817" y="-2086013"/>
            <a:ext cx="3536973" cy="16382144"/>
            <a:chOff x="-2126387" y="-8825546"/>
            <a:chExt cx="3536973" cy="16382144"/>
          </a:xfrm>
        </p:grpSpPr>
        <p:sp>
          <p:nvSpPr>
            <p:cNvPr id="20" name="Freeform 6">
              <a:extLst>
                <a:ext uri="{FF2B5EF4-FFF2-40B4-BE49-F238E27FC236}">
                  <a16:creationId xmlns:a16="http://schemas.microsoft.com/office/drawing/2014/main" id="{06C8DD19-8633-AA82-5D1F-9CA12ED55E73}"/>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1" name="Freeform 7">
              <a:extLst>
                <a:ext uri="{FF2B5EF4-FFF2-40B4-BE49-F238E27FC236}">
                  <a16:creationId xmlns:a16="http://schemas.microsoft.com/office/drawing/2014/main" id="{2E5D5423-2195-5579-835D-DA20D07B3B1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2" name="Freeform 8">
              <a:extLst>
                <a:ext uri="{FF2B5EF4-FFF2-40B4-BE49-F238E27FC236}">
                  <a16:creationId xmlns:a16="http://schemas.microsoft.com/office/drawing/2014/main" id="{24010B0F-B7C5-F0AB-1602-39B18A7751FC}"/>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3" name="Freeform 11">
              <a:extLst>
                <a:ext uri="{FF2B5EF4-FFF2-40B4-BE49-F238E27FC236}">
                  <a16:creationId xmlns:a16="http://schemas.microsoft.com/office/drawing/2014/main" id="{78A1993F-AB35-C14F-2DEF-8F8A18C2B213}"/>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24" name="Freeform 12">
              <a:extLst>
                <a:ext uri="{FF2B5EF4-FFF2-40B4-BE49-F238E27FC236}">
                  <a16:creationId xmlns:a16="http://schemas.microsoft.com/office/drawing/2014/main" id="{FEDE5B13-ECA9-A7E4-92DD-60C49A0033FD}"/>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5" name="Freeform 13">
              <a:extLst>
                <a:ext uri="{FF2B5EF4-FFF2-40B4-BE49-F238E27FC236}">
                  <a16:creationId xmlns:a16="http://schemas.microsoft.com/office/drawing/2014/main" id="{C26AFE85-DC70-8B9A-4DD4-3DC42DB3777C}"/>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6" name="Freeform 14">
              <a:extLst>
                <a:ext uri="{FF2B5EF4-FFF2-40B4-BE49-F238E27FC236}">
                  <a16:creationId xmlns:a16="http://schemas.microsoft.com/office/drawing/2014/main" id="{446A607F-5942-7E4B-9A07-F79526A597CC}"/>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27" name="Freeform 16">
              <a:extLst>
                <a:ext uri="{FF2B5EF4-FFF2-40B4-BE49-F238E27FC236}">
                  <a16:creationId xmlns:a16="http://schemas.microsoft.com/office/drawing/2014/main" id="{16A0D48D-8051-DBE4-ECF0-02DD5F9CFF38}"/>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28" name="Freeform 18">
              <a:extLst>
                <a:ext uri="{FF2B5EF4-FFF2-40B4-BE49-F238E27FC236}">
                  <a16:creationId xmlns:a16="http://schemas.microsoft.com/office/drawing/2014/main" id="{F39C54FC-47F9-5FC7-10E7-6B482C066606}"/>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29" name="Freeform 20">
              <a:extLst>
                <a:ext uri="{FF2B5EF4-FFF2-40B4-BE49-F238E27FC236}">
                  <a16:creationId xmlns:a16="http://schemas.microsoft.com/office/drawing/2014/main" id="{DE306841-674C-12EB-6D73-8759658CE91D}"/>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0" name="Freeform 22">
              <a:extLst>
                <a:ext uri="{FF2B5EF4-FFF2-40B4-BE49-F238E27FC236}">
                  <a16:creationId xmlns:a16="http://schemas.microsoft.com/office/drawing/2014/main" id="{4F761D1C-26AA-4673-0DE2-0C8BA30E8900}"/>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1" name="Freeform 23">
              <a:extLst>
                <a:ext uri="{FF2B5EF4-FFF2-40B4-BE49-F238E27FC236}">
                  <a16:creationId xmlns:a16="http://schemas.microsoft.com/office/drawing/2014/main" id="{1007EAB9-4122-3A5B-0A5B-9916E38CA9C1}"/>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2" name="Freeform 24">
              <a:extLst>
                <a:ext uri="{FF2B5EF4-FFF2-40B4-BE49-F238E27FC236}">
                  <a16:creationId xmlns:a16="http://schemas.microsoft.com/office/drawing/2014/main" id="{900B06BE-80B3-3B8A-156D-A2E77ACA4A0F}"/>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3" name="Freeform 27">
              <a:extLst>
                <a:ext uri="{FF2B5EF4-FFF2-40B4-BE49-F238E27FC236}">
                  <a16:creationId xmlns:a16="http://schemas.microsoft.com/office/drawing/2014/main" id="{DEA5C5FB-7B9D-CAE7-19EC-2875E41C4762}"/>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4" name="Freeform 31">
              <a:extLst>
                <a:ext uri="{FF2B5EF4-FFF2-40B4-BE49-F238E27FC236}">
                  <a16:creationId xmlns:a16="http://schemas.microsoft.com/office/drawing/2014/main" id="{1605F076-1488-A2EF-27AD-F9978BCCA146}"/>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35" name="Freeform 32">
              <a:extLst>
                <a:ext uri="{FF2B5EF4-FFF2-40B4-BE49-F238E27FC236}">
                  <a16:creationId xmlns:a16="http://schemas.microsoft.com/office/drawing/2014/main" id="{6642AA50-BA9F-8CD0-FE7D-95C9BFCDEBA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36" name="Freeform 34">
              <a:extLst>
                <a:ext uri="{FF2B5EF4-FFF2-40B4-BE49-F238E27FC236}">
                  <a16:creationId xmlns:a16="http://schemas.microsoft.com/office/drawing/2014/main" id="{B848716A-F5B5-6784-4DB6-5ACD30D0D491}"/>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7" name="Freeform 36">
              <a:extLst>
                <a:ext uri="{FF2B5EF4-FFF2-40B4-BE49-F238E27FC236}">
                  <a16:creationId xmlns:a16="http://schemas.microsoft.com/office/drawing/2014/main" id="{E4E1031B-592D-1F2E-836C-467AB7E010AD}"/>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38" name="Freeform 6">
              <a:extLst>
                <a:ext uri="{FF2B5EF4-FFF2-40B4-BE49-F238E27FC236}">
                  <a16:creationId xmlns:a16="http://schemas.microsoft.com/office/drawing/2014/main" id="{0C3FE51F-2BA3-D203-D887-14AEE163DEBB}"/>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39" name="Freeform 7">
              <a:extLst>
                <a:ext uri="{FF2B5EF4-FFF2-40B4-BE49-F238E27FC236}">
                  <a16:creationId xmlns:a16="http://schemas.microsoft.com/office/drawing/2014/main" id="{39DCE56C-2DD6-D7B2-EDF0-8F20BA2517D2}"/>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40" name="Freeform 8">
              <a:extLst>
                <a:ext uri="{FF2B5EF4-FFF2-40B4-BE49-F238E27FC236}">
                  <a16:creationId xmlns:a16="http://schemas.microsoft.com/office/drawing/2014/main" id="{E62EC2A7-0E0A-7A74-9F5D-01312AF7C86B}"/>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1" name="Freeform 11">
              <a:extLst>
                <a:ext uri="{FF2B5EF4-FFF2-40B4-BE49-F238E27FC236}">
                  <a16:creationId xmlns:a16="http://schemas.microsoft.com/office/drawing/2014/main" id="{A3185C49-4CC9-C25F-4D45-1BB273B9281C}"/>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42" name="Freeform 12">
              <a:extLst>
                <a:ext uri="{FF2B5EF4-FFF2-40B4-BE49-F238E27FC236}">
                  <a16:creationId xmlns:a16="http://schemas.microsoft.com/office/drawing/2014/main" id="{9D5E025B-4E87-B609-4D30-CEC7F1E74AF4}"/>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62" name="Freeform 13">
              <a:extLst>
                <a:ext uri="{FF2B5EF4-FFF2-40B4-BE49-F238E27FC236}">
                  <a16:creationId xmlns:a16="http://schemas.microsoft.com/office/drawing/2014/main" id="{8E644C77-C7DC-11A3-0C36-350A2B2CA519}"/>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72" name="Freeform 14">
              <a:extLst>
                <a:ext uri="{FF2B5EF4-FFF2-40B4-BE49-F238E27FC236}">
                  <a16:creationId xmlns:a16="http://schemas.microsoft.com/office/drawing/2014/main" id="{B6B8BF38-512C-F84F-E676-C296C7EFB111}"/>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73" name="Freeform 16">
              <a:extLst>
                <a:ext uri="{FF2B5EF4-FFF2-40B4-BE49-F238E27FC236}">
                  <a16:creationId xmlns:a16="http://schemas.microsoft.com/office/drawing/2014/main" id="{D0834BD4-D939-84EA-923E-DDAFEC649AD4}"/>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75" name="Freeform 18">
              <a:extLst>
                <a:ext uri="{FF2B5EF4-FFF2-40B4-BE49-F238E27FC236}">
                  <a16:creationId xmlns:a16="http://schemas.microsoft.com/office/drawing/2014/main" id="{C59EE7F3-71D9-B4AD-5680-F5A7E2BB420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en-GB"/>
            </a:p>
          </p:txBody>
        </p:sp>
        <p:sp>
          <p:nvSpPr>
            <p:cNvPr id="104" name="Freeform 20">
              <a:extLst>
                <a:ext uri="{FF2B5EF4-FFF2-40B4-BE49-F238E27FC236}">
                  <a16:creationId xmlns:a16="http://schemas.microsoft.com/office/drawing/2014/main" id="{BE23E591-F316-3495-BEF7-B8591659CFAE}"/>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7" name="Freeform 22">
              <a:extLst>
                <a:ext uri="{FF2B5EF4-FFF2-40B4-BE49-F238E27FC236}">
                  <a16:creationId xmlns:a16="http://schemas.microsoft.com/office/drawing/2014/main" id="{24DEB7C1-8615-5519-F85D-A1C6C628F5AE}"/>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08" name="Freeform 23">
              <a:extLst>
                <a:ext uri="{FF2B5EF4-FFF2-40B4-BE49-F238E27FC236}">
                  <a16:creationId xmlns:a16="http://schemas.microsoft.com/office/drawing/2014/main" id="{0D8BBF90-44B7-21E8-31E9-6342C5D6092B}"/>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09" name="Freeform 24">
              <a:extLst>
                <a:ext uri="{FF2B5EF4-FFF2-40B4-BE49-F238E27FC236}">
                  <a16:creationId xmlns:a16="http://schemas.microsoft.com/office/drawing/2014/main" id="{EE7F1B88-C005-A0D1-AC39-790E32CCA566}"/>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0" name="Freeform 26">
              <a:extLst>
                <a:ext uri="{FF2B5EF4-FFF2-40B4-BE49-F238E27FC236}">
                  <a16:creationId xmlns:a16="http://schemas.microsoft.com/office/drawing/2014/main" id="{F824BE36-3AAE-1481-5C5A-6EFBAE3EB16C}"/>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1" name="Freeform 27">
              <a:extLst>
                <a:ext uri="{FF2B5EF4-FFF2-40B4-BE49-F238E27FC236}">
                  <a16:creationId xmlns:a16="http://schemas.microsoft.com/office/drawing/2014/main" id="{F9A54689-155D-AB5E-3568-8D0005E0AA7B}"/>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2" name="Freeform 29">
              <a:extLst>
                <a:ext uri="{FF2B5EF4-FFF2-40B4-BE49-F238E27FC236}">
                  <a16:creationId xmlns:a16="http://schemas.microsoft.com/office/drawing/2014/main" id="{D8822272-1B77-84CA-2C05-8A816A10D851}"/>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3" name="Freeform 31">
              <a:extLst>
                <a:ext uri="{FF2B5EF4-FFF2-40B4-BE49-F238E27FC236}">
                  <a16:creationId xmlns:a16="http://schemas.microsoft.com/office/drawing/2014/main" id="{F32AC11B-2FF7-F203-CAF6-72EB95180073}"/>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sp>
          <p:nvSpPr>
            <p:cNvPr id="114" name="Freeform 32">
              <a:extLst>
                <a:ext uri="{FF2B5EF4-FFF2-40B4-BE49-F238E27FC236}">
                  <a16:creationId xmlns:a16="http://schemas.microsoft.com/office/drawing/2014/main" id="{43757097-364B-6B81-00C0-7E96CD19B77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en-GB"/>
            </a:p>
          </p:txBody>
        </p:sp>
        <p:sp>
          <p:nvSpPr>
            <p:cNvPr id="115" name="Freeform 37">
              <a:extLst>
                <a:ext uri="{FF2B5EF4-FFF2-40B4-BE49-F238E27FC236}">
                  <a16:creationId xmlns:a16="http://schemas.microsoft.com/office/drawing/2014/main" id="{526591FB-0647-F411-8EB1-F8E3E48B16A9}"/>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en-GB"/>
            </a:p>
          </p:txBody>
        </p:sp>
        <p:sp>
          <p:nvSpPr>
            <p:cNvPr id="116" name="Freeform 23">
              <a:extLst>
                <a:ext uri="{FF2B5EF4-FFF2-40B4-BE49-F238E27FC236}">
                  <a16:creationId xmlns:a16="http://schemas.microsoft.com/office/drawing/2014/main" id="{96F15EE6-DC4B-D88B-BB8D-6E6F9943FAC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en-GB"/>
            </a:p>
          </p:txBody>
        </p:sp>
      </p:grpSp>
      <p:sp>
        <p:nvSpPr>
          <p:cNvPr id="44" name="Google Shape;121;p15">
            <a:extLst>
              <a:ext uri="{FF2B5EF4-FFF2-40B4-BE49-F238E27FC236}">
                <a16:creationId xmlns:a16="http://schemas.microsoft.com/office/drawing/2014/main" id="{C89C1343-F546-48AC-1A8B-C7AB7DC96176}"/>
              </a:ext>
            </a:extLst>
          </p:cNvPr>
          <p:cNvSpPr txBox="1"/>
          <p:nvPr/>
        </p:nvSpPr>
        <p:spPr>
          <a:xfrm>
            <a:off x="3176396" y="3095400"/>
            <a:ext cx="1280821" cy="667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GB" sz="2400" i="1" err="1">
                <a:solidFill>
                  <a:schemeClr val="dk1"/>
                </a:solidFill>
                <a:latin typeface="Playfair Display" panose="00000500000000000000" pitchFamily="2" charset="0"/>
                <a:ea typeface="Montserrat Medium"/>
                <a:cs typeface="Montserrat Medium"/>
                <a:sym typeface="Montserrat Medium"/>
              </a:rPr>
              <a:t>bjective</a:t>
            </a:r>
            <a:endParaRPr sz="2400" i="1">
              <a:solidFill>
                <a:schemeClr val="dk1"/>
              </a:solidFill>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594972DA-5CE2-0F5E-4BBE-9C96485CCAD6}"/>
              </a:ext>
            </a:extLst>
          </p:cNvPr>
          <p:cNvSpPr/>
          <p:nvPr/>
        </p:nvSpPr>
        <p:spPr>
          <a:xfrm>
            <a:off x="4533474" y="594360"/>
            <a:ext cx="7262358" cy="6720770"/>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algn="ctr"/>
            <a:endParaRPr lang="en-GB"/>
          </a:p>
        </p:txBody>
      </p:sp>
      <p:sp>
        <p:nvSpPr>
          <p:cNvPr id="43" name="Google Shape;121;p15">
            <a:extLst>
              <a:ext uri="{FF2B5EF4-FFF2-40B4-BE49-F238E27FC236}">
                <a16:creationId xmlns:a16="http://schemas.microsoft.com/office/drawing/2014/main" id="{F985044D-37B4-F380-DB13-0B4CC88E16C3}"/>
              </a:ext>
            </a:extLst>
          </p:cNvPr>
          <p:cNvSpPr txBox="1"/>
          <p:nvPr/>
        </p:nvSpPr>
        <p:spPr>
          <a:xfrm>
            <a:off x="5117124" y="2389528"/>
            <a:ext cx="6262007" cy="3273378"/>
          </a:xfrm>
          <a:prstGeom prst="rect">
            <a:avLst/>
          </a:prstGeom>
          <a:noFill/>
          <a:ln>
            <a:noFill/>
          </a:ln>
        </p:spPr>
        <p:txBody>
          <a:bodyPr spcFirstLastPara="1" wrap="square" lIns="91425" tIns="91425" rIns="91425" bIns="91425" anchor="t" anchorCtr="0">
            <a:noAutofit/>
          </a:bodyPr>
          <a:lstStyle/>
          <a:p>
            <a:r>
              <a:rPr lang="en-GB" sz="2800">
                <a:latin typeface="Montserrat" panose="00000500000000000000" pitchFamily="2" charset="0"/>
              </a:rPr>
              <a:t>I can tell you how bodies come in different shapes and sizes and how to talk about bodies respectfully</a:t>
            </a:r>
            <a:endParaRPr lang="en-GB" sz="3600">
              <a:latin typeface="Montserrat" panose="00000500000000000000" pitchFamily="2" charset="0"/>
            </a:endParaRPr>
          </a:p>
        </p:txBody>
      </p:sp>
      <p:sp>
        <p:nvSpPr>
          <p:cNvPr id="48" name="Freeform 3">
            <a:extLst>
              <a:ext uri="{FF2B5EF4-FFF2-40B4-BE49-F238E27FC236}">
                <a16:creationId xmlns:a16="http://schemas.microsoft.com/office/drawing/2014/main" id="{95F3EF56-C5AD-6468-A653-C69DE93BCF30}"/>
              </a:ext>
            </a:extLst>
          </p:cNvPr>
          <p:cNvSpPr/>
          <p:nvPr/>
        </p:nvSpPr>
        <p:spPr>
          <a:xfrm rot="21312372">
            <a:off x="7460745" y="422551"/>
            <a:ext cx="2086086" cy="470332"/>
          </a:xfrm>
          <a:custGeom>
            <a:avLst/>
            <a:gdLst/>
            <a:ahLst/>
            <a:cxnLst/>
            <a:rect l="l" t="t" r="r" b="b"/>
            <a:pathLst>
              <a:path w="3956826" h="964027">
                <a:moveTo>
                  <a:pt x="0" y="0"/>
                </a:moveTo>
                <a:lnTo>
                  <a:pt x="3956826" y="0"/>
                </a:lnTo>
                <a:lnTo>
                  <a:pt x="3956826" y="964027"/>
                </a:lnTo>
                <a:lnTo>
                  <a:pt x="0" y="964027"/>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en-GB"/>
          </a:p>
        </p:txBody>
      </p:sp>
    </p:spTree>
    <p:extLst>
      <p:ext uri="{BB962C8B-B14F-4D97-AF65-F5344CB8AC3E}">
        <p14:creationId xmlns:p14="http://schemas.microsoft.com/office/powerpoint/2010/main" val="36462173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D3AFFF-8D50-20C1-0FA0-CE230C4DEDD2}"/>
            </a:ext>
          </a:extLst>
        </p:cNvPr>
        <p:cNvGrpSpPr/>
        <p:nvPr/>
      </p:nvGrpSpPr>
      <p:grpSpPr>
        <a:xfrm>
          <a:off x="0" y="0"/>
          <a:ext cx="0" cy="0"/>
          <a:chOff x="0" y="0"/>
          <a:chExt cx="0" cy="0"/>
        </a:xfrm>
      </p:grpSpPr>
      <p:pic>
        <p:nvPicPr>
          <p:cNvPr id="2" name="Google Shape;107;p15">
            <a:extLst>
              <a:ext uri="{FF2B5EF4-FFF2-40B4-BE49-F238E27FC236}">
                <a16:creationId xmlns:a16="http://schemas.microsoft.com/office/drawing/2014/main" id="{F76AD786-6DFB-148A-541D-C059978A3E14}"/>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B01862BC-CF67-B668-8EC1-38A594992F28}"/>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4B5F6272-067C-3AA4-0DA6-C2B811811B48}"/>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3A6409F3-3C6A-92DF-3EDF-E9035B857A72}"/>
              </a:ext>
            </a:extLst>
          </p:cNvPr>
          <p:cNvPicPr preferRelativeResize="0"/>
          <p:nvPr/>
        </p:nvPicPr>
        <p:blipFill>
          <a:blip r:embed="rId6">
            <a:alphaModFix/>
          </a:blip>
          <a:stretch>
            <a:fillRect/>
          </a:stretch>
        </p:blipFill>
        <p:spPr>
          <a:xfrm>
            <a:off x="1657611" y="3790535"/>
            <a:ext cx="1608654" cy="626569"/>
          </a:xfrm>
          <a:prstGeom prst="rect">
            <a:avLst/>
          </a:prstGeom>
          <a:noFill/>
          <a:ln>
            <a:noFill/>
          </a:ln>
        </p:spPr>
      </p:pic>
      <p:pic>
        <p:nvPicPr>
          <p:cNvPr id="7" name="Google Shape;116;p15">
            <a:extLst>
              <a:ext uri="{FF2B5EF4-FFF2-40B4-BE49-F238E27FC236}">
                <a16:creationId xmlns:a16="http://schemas.microsoft.com/office/drawing/2014/main" id="{C3CF3C08-D5AB-266D-DCE3-948501252007}"/>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4C6D5309-BC4F-7964-DDF6-31B3919366AE}"/>
              </a:ext>
            </a:extLst>
          </p:cNvPr>
          <p:cNvGrpSpPr/>
          <p:nvPr/>
        </p:nvGrpSpPr>
        <p:grpSpPr>
          <a:xfrm>
            <a:off x="-2389817" y="-1233587"/>
            <a:ext cx="3536973" cy="16382144"/>
            <a:chOff x="-2126387" y="-8825546"/>
            <a:chExt cx="3536973" cy="16382144"/>
          </a:xfrm>
        </p:grpSpPr>
        <p:sp>
          <p:nvSpPr>
            <p:cNvPr id="20" name="Freeform 6">
              <a:extLst>
                <a:ext uri="{FF2B5EF4-FFF2-40B4-BE49-F238E27FC236}">
                  <a16:creationId xmlns:a16="http://schemas.microsoft.com/office/drawing/2014/main" id="{468D0D4F-6105-D1A5-343E-5FC961D25D79}"/>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1" name="Freeform 7">
              <a:extLst>
                <a:ext uri="{FF2B5EF4-FFF2-40B4-BE49-F238E27FC236}">
                  <a16:creationId xmlns:a16="http://schemas.microsoft.com/office/drawing/2014/main" id="{B909BAAA-23DE-3910-C1F9-C23DE7FFFF59}"/>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2" name="Freeform 8">
              <a:extLst>
                <a:ext uri="{FF2B5EF4-FFF2-40B4-BE49-F238E27FC236}">
                  <a16:creationId xmlns:a16="http://schemas.microsoft.com/office/drawing/2014/main" id="{5A39ABF0-703E-8A8D-B65C-E1E1DD8C63CF}"/>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3" name="Freeform 11">
              <a:extLst>
                <a:ext uri="{FF2B5EF4-FFF2-40B4-BE49-F238E27FC236}">
                  <a16:creationId xmlns:a16="http://schemas.microsoft.com/office/drawing/2014/main" id="{9F25768E-F824-D5CC-4008-943ABF68DCE2}"/>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4" name="Freeform 12">
              <a:extLst>
                <a:ext uri="{FF2B5EF4-FFF2-40B4-BE49-F238E27FC236}">
                  <a16:creationId xmlns:a16="http://schemas.microsoft.com/office/drawing/2014/main" id="{FEFE522F-4BE5-88DD-CCE0-129688406530}"/>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5" name="Freeform 13">
              <a:extLst>
                <a:ext uri="{FF2B5EF4-FFF2-40B4-BE49-F238E27FC236}">
                  <a16:creationId xmlns:a16="http://schemas.microsoft.com/office/drawing/2014/main" id="{B59C309B-B209-7023-248D-655C783949BE}"/>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6" name="Freeform 14">
              <a:extLst>
                <a:ext uri="{FF2B5EF4-FFF2-40B4-BE49-F238E27FC236}">
                  <a16:creationId xmlns:a16="http://schemas.microsoft.com/office/drawing/2014/main" id="{D44A4C7E-9F94-11E3-8021-067EEB2AEE97}"/>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7" name="Freeform 16">
              <a:extLst>
                <a:ext uri="{FF2B5EF4-FFF2-40B4-BE49-F238E27FC236}">
                  <a16:creationId xmlns:a16="http://schemas.microsoft.com/office/drawing/2014/main" id="{5F71DCE2-BCCC-7E86-DF73-F1345EEFE685}"/>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8" name="Freeform 18">
              <a:extLst>
                <a:ext uri="{FF2B5EF4-FFF2-40B4-BE49-F238E27FC236}">
                  <a16:creationId xmlns:a16="http://schemas.microsoft.com/office/drawing/2014/main" id="{FD9190B8-DDE7-679A-02D1-890B42288BC7}"/>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9" name="Freeform 20">
              <a:extLst>
                <a:ext uri="{FF2B5EF4-FFF2-40B4-BE49-F238E27FC236}">
                  <a16:creationId xmlns:a16="http://schemas.microsoft.com/office/drawing/2014/main" id="{B0070E90-8556-B9B9-5066-75CA18487F70}"/>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0" name="Freeform 22">
              <a:extLst>
                <a:ext uri="{FF2B5EF4-FFF2-40B4-BE49-F238E27FC236}">
                  <a16:creationId xmlns:a16="http://schemas.microsoft.com/office/drawing/2014/main" id="{4098B024-BC1F-31C0-A944-52F7211FCF6E}"/>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1" name="Freeform 23">
              <a:extLst>
                <a:ext uri="{FF2B5EF4-FFF2-40B4-BE49-F238E27FC236}">
                  <a16:creationId xmlns:a16="http://schemas.microsoft.com/office/drawing/2014/main" id="{E6394A2B-CA48-D2E2-9C87-2ED0969B0C60}"/>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2" name="Freeform 24">
              <a:extLst>
                <a:ext uri="{FF2B5EF4-FFF2-40B4-BE49-F238E27FC236}">
                  <a16:creationId xmlns:a16="http://schemas.microsoft.com/office/drawing/2014/main" id="{185616ED-0064-92C9-8957-06D70F5EC819}"/>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3" name="Freeform 27">
              <a:extLst>
                <a:ext uri="{FF2B5EF4-FFF2-40B4-BE49-F238E27FC236}">
                  <a16:creationId xmlns:a16="http://schemas.microsoft.com/office/drawing/2014/main" id="{E9DEC7CF-72D7-0635-0D23-DB1E151D66E5}"/>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4" name="Freeform 31">
              <a:extLst>
                <a:ext uri="{FF2B5EF4-FFF2-40B4-BE49-F238E27FC236}">
                  <a16:creationId xmlns:a16="http://schemas.microsoft.com/office/drawing/2014/main" id="{EA0EC94E-F779-3C1E-D518-F599F2068582}"/>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5" name="Freeform 32">
              <a:extLst>
                <a:ext uri="{FF2B5EF4-FFF2-40B4-BE49-F238E27FC236}">
                  <a16:creationId xmlns:a16="http://schemas.microsoft.com/office/drawing/2014/main" id="{7C5B880D-32F6-8C8B-234E-98BE2FDD3085}"/>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6" name="Freeform 34">
              <a:extLst>
                <a:ext uri="{FF2B5EF4-FFF2-40B4-BE49-F238E27FC236}">
                  <a16:creationId xmlns:a16="http://schemas.microsoft.com/office/drawing/2014/main" id="{7F3010D8-E06A-AB1A-10B5-365FB90F6530}"/>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7" name="Freeform 36">
              <a:extLst>
                <a:ext uri="{FF2B5EF4-FFF2-40B4-BE49-F238E27FC236}">
                  <a16:creationId xmlns:a16="http://schemas.microsoft.com/office/drawing/2014/main" id="{656DE262-D821-0572-CE5A-450A998C2B91}"/>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8" name="Freeform 6">
              <a:extLst>
                <a:ext uri="{FF2B5EF4-FFF2-40B4-BE49-F238E27FC236}">
                  <a16:creationId xmlns:a16="http://schemas.microsoft.com/office/drawing/2014/main" id="{98875FBA-E7AE-6E12-B299-8466343549D7}"/>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9" name="Freeform 7">
              <a:extLst>
                <a:ext uri="{FF2B5EF4-FFF2-40B4-BE49-F238E27FC236}">
                  <a16:creationId xmlns:a16="http://schemas.microsoft.com/office/drawing/2014/main" id="{80A3C325-54DC-15E5-A984-B755C0CBEF37}"/>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0" name="Freeform 8">
              <a:extLst>
                <a:ext uri="{FF2B5EF4-FFF2-40B4-BE49-F238E27FC236}">
                  <a16:creationId xmlns:a16="http://schemas.microsoft.com/office/drawing/2014/main" id="{9742DC69-803B-0FB4-685A-E544EAD62BD9}"/>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1" name="Freeform 11">
              <a:extLst>
                <a:ext uri="{FF2B5EF4-FFF2-40B4-BE49-F238E27FC236}">
                  <a16:creationId xmlns:a16="http://schemas.microsoft.com/office/drawing/2014/main" id="{B8243F70-1098-7388-9286-2D72F36EC538}"/>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2" name="Freeform 12">
              <a:extLst>
                <a:ext uri="{FF2B5EF4-FFF2-40B4-BE49-F238E27FC236}">
                  <a16:creationId xmlns:a16="http://schemas.microsoft.com/office/drawing/2014/main" id="{98BBC113-5B56-0F01-B4B9-122404204A36}"/>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62" name="Freeform 13">
              <a:extLst>
                <a:ext uri="{FF2B5EF4-FFF2-40B4-BE49-F238E27FC236}">
                  <a16:creationId xmlns:a16="http://schemas.microsoft.com/office/drawing/2014/main" id="{CCD78F86-9827-CC56-713F-DDBDEF6E873E}"/>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2" name="Freeform 14">
              <a:extLst>
                <a:ext uri="{FF2B5EF4-FFF2-40B4-BE49-F238E27FC236}">
                  <a16:creationId xmlns:a16="http://schemas.microsoft.com/office/drawing/2014/main" id="{10671C2B-C52B-F2E2-BC73-FFE536E1265C}"/>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3" name="Freeform 16">
              <a:extLst>
                <a:ext uri="{FF2B5EF4-FFF2-40B4-BE49-F238E27FC236}">
                  <a16:creationId xmlns:a16="http://schemas.microsoft.com/office/drawing/2014/main" id="{2AC30B96-77DA-8685-753B-A9960D3D712A}"/>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5" name="Freeform 18">
              <a:extLst>
                <a:ext uri="{FF2B5EF4-FFF2-40B4-BE49-F238E27FC236}">
                  <a16:creationId xmlns:a16="http://schemas.microsoft.com/office/drawing/2014/main" id="{0A3F1FCB-0553-77E9-6078-50941ADC0DC7}"/>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4" name="Freeform 20">
              <a:extLst>
                <a:ext uri="{FF2B5EF4-FFF2-40B4-BE49-F238E27FC236}">
                  <a16:creationId xmlns:a16="http://schemas.microsoft.com/office/drawing/2014/main" id="{C6C983D9-CB5B-40DA-7FF4-CF308C688341}"/>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7" name="Freeform 22">
              <a:extLst>
                <a:ext uri="{FF2B5EF4-FFF2-40B4-BE49-F238E27FC236}">
                  <a16:creationId xmlns:a16="http://schemas.microsoft.com/office/drawing/2014/main" id="{1266F732-40BD-12FE-4AD4-18EDD427E9CD}"/>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8" name="Freeform 23">
              <a:extLst>
                <a:ext uri="{FF2B5EF4-FFF2-40B4-BE49-F238E27FC236}">
                  <a16:creationId xmlns:a16="http://schemas.microsoft.com/office/drawing/2014/main" id="{6F972802-D364-21A4-208F-7C0C074F3426}"/>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9" name="Freeform 24">
              <a:extLst>
                <a:ext uri="{FF2B5EF4-FFF2-40B4-BE49-F238E27FC236}">
                  <a16:creationId xmlns:a16="http://schemas.microsoft.com/office/drawing/2014/main" id="{33E77AC4-8F98-ED23-049B-5A8EFE741B65}"/>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0" name="Freeform 26">
              <a:extLst>
                <a:ext uri="{FF2B5EF4-FFF2-40B4-BE49-F238E27FC236}">
                  <a16:creationId xmlns:a16="http://schemas.microsoft.com/office/drawing/2014/main" id="{38559520-2CEB-5982-93F7-493B24C8B7B9}"/>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1" name="Freeform 27">
              <a:extLst>
                <a:ext uri="{FF2B5EF4-FFF2-40B4-BE49-F238E27FC236}">
                  <a16:creationId xmlns:a16="http://schemas.microsoft.com/office/drawing/2014/main" id="{E1B172DB-DD09-5210-3B2B-FF6100CF2427}"/>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2" name="Freeform 29">
              <a:extLst>
                <a:ext uri="{FF2B5EF4-FFF2-40B4-BE49-F238E27FC236}">
                  <a16:creationId xmlns:a16="http://schemas.microsoft.com/office/drawing/2014/main" id="{6992684C-47B9-2376-856A-588104171E9C}"/>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3" name="Freeform 31">
              <a:extLst>
                <a:ext uri="{FF2B5EF4-FFF2-40B4-BE49-F238E27FC236}">
                  <a16:creationId xmlns:a16="http://schemas.microsoft.com/office/drawing/2014/main" id="{7E1CBA0B-8CC6-AFB9-B4D9-EBF7231EA93E}"/>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4" name="Freeform 32">
              <a:extLst>
                <a:ext uri="{FF2B5EF4-FFF2-40B4-BE49-F238E27FC236}">
                  <a16:creationId xmlns:a16="http://schemas.microsoft.com/office/drawing/2014/main" id="{F8A73E39-5E9D-FAA5-5C3C-D19468E4B797}"/>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5" name="Freeform 37">
              <a:extLst>
                <a:ext uri="{FF2B5EF4-FFF2-40B4-BE49-F238E27FC236}">
                  <a16:creationId xmlns:a16="http://schemas.microsoft.com/office/drawing/2014/main" id="{9E9E3294-F663-F3F5-85E2-28161054E15D}"/>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6" name="Freeform 23">
              <a:extLst>
                <a:ext uri="{FF2B5EF4-FFF2-40B4-BE49-F238E27FC236}">
                  <a16:creationId xmlns:a16="http://schemas.microsoft.com/office/drawing/2014/main" id="{7ED91CD1-7E66-21AF-1022-E8AC14D8CAE4}"/>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grpSp>
      <p:sp>
        <p:nvSpPr>
          <p:cNvPr id="44" name="Google Shape;121;p15">
            <a:extLst>
              <a:ext uri="{FF2B5EF4-FFF2-40B4-BE49-F238E27FC236}">
                <a16:creationId xmlns:a16="http://schemas.microsoft.com/office/drawing/2014/main" id="{556BEA1E-CA45-69D3-6D35-6CCC0E9292DD}"/>
              </a:ext>
            </a:extLst>
          </p:cNvPr>
          <p:cNvSpPr txBox="1"/>
          <p:nvPr/>
        </p:nvSpPr>
        <p:spPr>
          <a:xfrm>
            <a:off x="3192309" y="3915856"/>
            <a:ext cx="1280821" cy="6672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kumimoji="0" lang="en-GB" sz="2400" b="0" i="1" u="none" strike="noStrike" kern="1200" cap="none" spc="0" normalizeH="0" baseline="0" noProof="0" err="1">
                <a:ln>
                  <a:noFill/>
                </a:ln>
                <a:solidFill>
                  <a:prstClr val="black"/>
                </a:solidFill>
                <a:effectLst/>
                <a:uLnTx/>
                <a:uFillTx/>
                <a:latin typeface="Playfair Display" panose="00000500000000000000" pitchFamily="2" charset="0"/>
                <a:ea typeface="Montserrat Medium"/>
                <a:cs typeface="Montserrat Medium"/>
                <a:sym typeface="Montserrat Medium"/>
              </a:rPr>
              <a:t>ead</a:t>
            </a:r>
            <a:endParaRPr kumimoji="0" sz="2400" b="0" i="1" u="none" strike="noStrike" kern="1200" cap="none" spc="0" normalizeH="0" baseline="0" noProof="0">
              <a:ln>
                <a:noFill/>
              </a:ln>
              <a:solidFill>
                <a:prstClr val="black"/>
              </a:solidFill>
              <a:effectLst/>
              <a:uLnTx/>
              <a:uFillTx/>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C15B16F1-93ED-007A-8A36-490DDE1B13B9}"/>
              </a:ext>
            </a:extLst>
          </p:cNvPr>
          <p:cNvSpPr/>
          <p:nvPr/>
        </p:nvSpPr>
        <p:spPr>
          <a:xfrm>
            <a:off x="4041874" y="171816"/>
            <a:ext cx="7963062" cy="6890348"/>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3" name="Google Shape;121;p15">
            <a:extLst>
              <a:ext uri="{FF2B5EF4-FFF2-40B4-BE49-F238E27FC236}">
                <a16:creationId xmlns:a16="http://schemas.microsoft.com/office/drawing/2014/main" id="{40936F51-BAA0-2908-B36B-3619F8B893F0}"/>
              </a:ext>
            </a:extLst>
          </p:cNvPr>
          <p:cNvSpPr txBox="1"/>
          <p:nvPr/>
        </p:nvSpPr>
        <p:spPr>
          <a:xfrm>
            <a:off x="4222590" y="1785542"/>
            <a:ext cx="7304381" cy="641733"/>
          </a:xfrm>
          <a:prstGeom prst="rect">
            <a:avLst/>
          </a:prstGeom>
          <a:noFill/>
          <a:ln>
            <a:noFill/>
          </a:ln>
        </p:spPr>
        <p:txBody>
          <a:bodyPr spcFirstLastPara="1" wrap="square" lIns="91425" tIns="91425" rIns="91425" bIns="91425" anchor="t" anchorCtr="0">
            <a:noAutofit/>
          </a:bodyPr>
          <a:lstStyle/>
          <a:p>
            <a:pPr>
              <a:lnSpc>
                <a:spcPct val="150000"/>
              </a:lnSpc>
              <a:buNone/>
            </a:pPr>
            <a:r>
              <a:rPr lang="en-GB" b="1">
                <a:effectLst/>
                <a:latin typeface="Montserrat" panose="00000500000000000000" pitchFamily="2" charset="0"/>
              </a:rPr>
              <a:t>Read the story, then answer these questions:</a:t>
            </a:r>
            <a:endParaRPr lang="en-GB" sz="2000">
              <a:latin typeface="Montserrat" panose="00000500000000000000" pitchFamily="2" charset="0"/>
            </a:endParaRPr>
          </a:p>
          <a:p>
            <a:pPr>
              <a:lnSpc>
                <a:spcPct val="150000"/>
              </a:lnSpc>
              <a:buNone/>
            </a:pPr>
            <a:endParaRPr lang="en-GB" sz="2000">
              <a:latin typeface="Montserrat" panose="00000500000000000000" pitchFamily="2" charset="0"/>
            </a:endParaRPr>
          </a:p>
          <a:p>
            <a:pPr>
              <a:lnSpc>
                <a:spcPct val="150000"/>
              </a:lnSpc>
              <a:buNone/>
            </a:pPr>
            <a:endParaRPr lang="en-GB" sz="2000">
              <a:effectLst/>
              <a:latin typeface="Montserrat" panose="00000500000000000000" pitchFamily="2" charset="0"/>
            </a:endParaRPr>
          </a:p>
          <a:p>
            <a:pPr>
              <a:lnSpc>
                <a:spcPct val="150000"/>
              </a:lnSpc>
              <a:buNone/>
            </a:pPr>
            <a:endParaRPr lang="en-GB" sz="2000">
              <a:effectLst/>
              <a:latin typeface="Montserrat" panose="00000500000000000000" pitchFamily="2" charset="0"/>
            </a:endParaRPr>
          </a:p>
          <a:p>
            <a:pPr>
              <a:lnSpc>
                <a:spcPct val="150000"/>
              </a:lnSpc>
            </a:pPr>
            <a:endParaRPr lang="en-GB" sz="1600">
              <a:effectLst/>
              <a:latin typeface="Montserrat" panose="00000500000000000000" pitchFamily="2" charset="0"/>
            </a:endParaRPr>
          </a:p>
          <a:p>
            <a:pPr>
              <a:lnSpc>
                <a:spcPct val="150000"/>
              </a:lnSpc>
              <a:defRPr/>
            </a:pPr>
            <a:endParaRPr lang="en-GB" sz="2000">
              <a:solidFill>
                <a:prstClr val="black"/>
              </a:solidFill>
              <a:latin typeface="Montserrat"/>
            </a:endParaRPr>
          </a:p>
        </p:txBody>
      </p:sp>
      <p:sp>
        <p:nvSpPr>
          <p:cNvPr id="8" name="TextBox 7">
            <a:extLst>
              <a:ext uri="{FF2B5EF4-FFF2-40B4-BE49-F238E27FC236}">
                <a16:creationId xmlns:a16="http://schemas.microsoft.com/office/drawing/2014/main" id="{B0430F11-EC0D-BFAC-50D3-3B7DA06D6338}"/>
              </a:ext>
            </a:extLst>
          </p:cNvPr>
          <p:cNvSpPr txBox="1"/>
          <p:nvPr/>
        </p:nvSpPr>
        <p:spPr>
          <a:xfrm>
            <a:off x="4088535" y="602782"/>
            <a:ext cx="3435557"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a:ln>
                  <a:noFill/>
                </a:ln>
                <a:solidFill>
                  <a:srgbClr val="313E53"/>
                </a:solidFill>
                <a:effectLst/>
                <a:uLnTx/>
                <a:uFillTx/>
                <a:latin typeface="Playfair Display" panose="00000500000000000000" pitchFamily="2" charset="0"/>
                <a:ea typeface="+mn-ea"/>
                <a:cs typeface="+mn-cs"/>
              </a:rPr>
              <a:t>Enjoy the Story</a:t>
            </a:r>
            <a:endParaRPr kumimoji="0" lang="en-GB" sz="3600" b="1" i="0" u="none" strike="noStrike" kern="1200" cap="none" spc="0" normalizeH="0" baseline="0" noProof="0">
              <a:ln>
                <a:noFill/>
              </a:ln>
              <a:solidFill>
                <a:srgbClr val="313E53"/>
              </a:solidFill>
              <a:effectLst/>
              <a:uLnTx/>
              <a:uFillTx/>
              <a:latin typeface="Playfair Display" panose="00000500000000000000" pitchFamily="2" charset="0"/>
              <a:ea typeface="+mn-ea"/>
              <a:cs typeface="+mn-cs"/>
            </a:endParaRPr>
          </a:p>
        </p:txBody>
      </p:sp>
      <p:pic>
        <p:nvPicPr>
          <p:cNvPr id="9" name="Google Shape;119;p15">
            <a:extLst>
              <a:ext uri="{FF2B5EF4-FFF2-40B4-BE49-F238E27FC236}">
                <a16:creationId xmlns:a16="http://schemas.microsoft.com/office/drawing/2014/main" id="{95FE1782-9616-062A-85BC-B0F7E7C6D831}"/>
              </a:ext>
            </a:extLst>
          </p:cNvPr>
          <p:cNvPicPr preferRelativeResize="0"/>
          <p:nvPr/>
        </p:nvPicPr>
        <p:blipFill>
          <a:blip r:embed="rId16">
            <a:alphaModFix/>
          </a:blip>
          <a:stretch>
            <a:fillRect/>
          </a:stretch>
        </p:blipFill>
        <p:spPr>
          <a:xfrm>
            <a:off x="4183371" y="1304009"/>
            <a:ext cx="3519523" cy="138533"/>
          </a:xfrm>
          <a:prstGeom prst="rect">
            <a:avLst/>
          </a:prstGeom>
          <a:noFill/>
          <a:ln>
            <a:noFill/>
          </a:ln>
        </p:spPr>
      </p:pic>
      <p:pic>
        <p:nvPicPr>
          <p:cNvPr id="10" name="Picture 9" descr="A child reading a book&#10;&#10;Description automatically generated">
            <a:extLst>
              <a:ext uri="{FF2B5EF4-FFF2-40B4-BE49-F238E27FC236}">
                <a16:creationId xmlns:a16="http://schemas.microsoft.com/office/drawing/2014/main" id="{385DF06C-E2B0-A320-407E-5FE27FD60FD5}"/>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9715500" y="479143"/>
            <a:ext cx="2578395" cy="1822811"/>
          </a:xfrm>
          <a:prstGeom prst="rect">
            <a:avLst/>
          </a:prstGeom>
        </p:spPr>
      </p:pic>
      <p:sp>
        <p:nvSpPr>
          <p:cNvPr id="5" name="TextBox 4">
            <a:extLst>
              <a:ext uri="{FF2B5EF4-FFF2-40B4-BE49-F238E27FC236}">
                <a16:creationId xmlns:a16="http://schemas.microsoft.com/office/drawing/2014/main" id="{1472A8FE-9836-AEBA-C3A9-73E2FC9887E0}"/>
              </a:ext>
            </a:extLst>
          </p:cNvPr>
          <p:cNvSpPr txBox="1"/>
          <p:nvPr/>
        </p:nvSpPr>
        <p:spPr>
          <a:xfrm>
            <a:off x="4346686" y="2401499"/>
            <a:ext cx="7354984" cy="4062651"/>
          </a:xfrm>
          <a:prstGeom prst="rect">
            <a:avLst/>
          </a:prstGeom>
          <a:noFill/>
        </p:spPr>
        <p:txBody>
          <a:bodyPr wrap="square" rtlCol="0">
            <a:spAutoFit/>
          </a:bodyPr>
          <a:lstStyle/>
          <a:p>
            <a:r>
              <a:rPr lang="en-GB" sz="2400" b="1"/>
              <a:t>Younger learners:</a:t>
            </a:r>
          </a:p>
          <a:p>
            <a:pPr>
              <a:lnSpc>
                <a:spcPct val="150000"/>
              </a:lnSpc>
              <a:buNone/>
            </a:pPr>
            <a:r>
              <a:rPr lang="en-GB" b="1">
                <a:latin typeface="Montserrat" panose="00000500000000000000" pitchFamily="2" charset="0"/>
              </a:rPr>
              <a:t>Vocabulary </a:t>
            </a:r>
            <a:endParaRPr lang="en-GB">
              <a:latin typeface="Montserrat" panose="00000500000000000000" pitchFamily="2" charset="0"/>
            </a:endParaRPr>
          </a:p>
          <a:p>
            <a:pPr>
              <a:lnSpc>
                <a:spcPct val="150000"/>
              </a:lnSpc>
              <a:buNone/>
            </a:pPr>
            <a:r>
              <a:rPr lang="en-GB">
                <a:latin typeface="Montserrat" panose="00000500000000000000" pitchFamily="2" charset="0"/>
              </a:rPr>
              <a:t>What words can we use to describe bodies?</a:t>
            </a:r>
          </a:p>
          <a:p>
            <a:pPr>
              <a:lnSpc>
                <a:spcPct val="150000"/>
              </a:lnSpc>
              <a:buNone/>
            </a:pPr>
            <a:endParaRPr lang="en-GB">
              <a:latin typeface="Montserrat" panose="00000500000000000000" pitchFamily="2" charset="0"/>
            </a:endParaRPr>
          </a:p>
          <a:p>
            <a:pPr>
              <a:lnSpc>
                <a:spcPct val="150000"/>
              </a:lnSpc>
              <a:buNone/>
            </a:pPr>
            <a:r>
              <a:rPr lang="en-GB" b="1">
                <a:latin typeface="Montserrat" panose="00000500000000000000" pitchFamily="2" charset="0"/>
              </a:rPr>
              <a:t>Retrieval </a:t>
            </a:r>
          </a:p>
          <a:p>
            <a:pPr>
              <a:lnSpc>
                <a:spcPct val="150000"/>
              </a:lnSpc>
              <a:buNone/>
            </a:pPr>
            <a:r>
              <a:rPr lang="en-GB">
                <a:latin typeface="Montserrat" panose="00000500000000000000" pitchFamily="2" charset="0"/>
              </a:rPr>
              <a:t>What do you notice about these bodies? </a:t>
            </a:r>
          </a:p>
          <a:p>
            <a:pPr>
              <a:lnSpc>
                <a:spcPct val="150000"/>
              </a:lnSpc>
              <a:buNone/>
            </a:pPr>
            <a:endParaRPr lang="en-GB">
              <a:latin typeface="Montserrat" panose="00000500000000000000" pitchFamily="2" charset="0"/>
            </a:endParaRPr>
          </a:p>
          <a:p>
            <a:pPr>
              <a:lnSpc>
                <a:spcPct val="150000"/>
              </a:lnSpc>
              <a:buNone/>
            </a:pPr>
            <a:r>
              <a:rPr lang="en-GB" b="1">
                <a:latin typeface="Montserrat" panose="00000500000000000000" pitchFamily="2" charset="0"/>
              </a:rPr>
              <a:t>Inference </a:t>
            </a:r>
          </a:p>
          <a:p>
            <a:pPr>
              <a:lnSpc>
                <a:spcPct val="150000"/>
              </a:lnSpc>
              <a:buNone/>
            </a:pPr>
            <a:r>
              <a:rPr lang="en-GB">
                <a:latin typeface="Montserrat" panose="00000500000000000000" pitchFamily="2" charset="0"/>
              </a:rPr>
              <a:t>Why do you think all bodies are different? </a:t>
            </a:r>
          </a:p>
          <a:p>
            <a:endParaRPr lang="en-GB"/>
          </a:p>
        </p:txBody>
      </p:sp>
    </p:spTree>
    <p:extLst>
      <p:ext uri="{BB962C8B-B14F-4D97-AF65-F5344CB8AC3E}">
        <p14:creationId xmlns:p14="http://schemas.microsoft.com/office/powerpoint/2010/main" val="142297839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6FBA043-4884-0D6B-9483-50F78F7F4166}"/>
            </a:ext>
          </a:extLst>
        </p:cNvPr>
        <p:cNvGrpSpPr/>
        <p:nvPr/>
      </p:nvGrpSpPr>
      <p:grpSpPr>
        <a:xfrm>
          <a:off x="0" y="0"/>
          <a:ext cx="0" cy="0"/>
          <a:chOff x="0" y="0"/>
          <a:chExt cx="0" cy="0"/>
        </a:xfrm>
      </p:grpSpPr>
      <p:pic>
        <p:nvPicPr>
          <p:cNvPr id="2" name="Google Shape;107;p15">
            <a:extLst>
              <a:ext uri="{FF2B5EF4-FFF2-40B4-BE49-F238E27FC236}">
                <a16:creationId xmlns:a16="http://schemas.microsoft.com/office/drawing/2014/main" id="{90240070-3C4E-C8D7-2ADD-42296828C87F}"/>
              </a:ext>
            </a:extLst>
          </p:cNvPr>
          <p:cNvPicPr preferRelativeResize="0"/>
          <p:nvPr/>
        </p:nvPicPr>
        <p:blipFill>
          <a:blip r:embed="rId3">
            <a:alphaModFix amt="50000"/>
          </a:blip>
          <a:stretch>
            <a:fillRect/>
          </a:stretch>
        </p:blipFill>
        <p:spPr>
          <a:xfrm>
            <a:off x="1646503" y="1413752"/>
            <a:ext cx="1327012" cy="504437"/>
          </a:xfrm>
          <a:prstGeom prst="rect">
            <a:avLst/>
          </a:prstGeom>
          <a:noFill/>
          <a:ln>
            <a:noFill/>
          </a:ln>
        </p:spPr>
      </p:pic>
      <p:pic>
        <p:nvPicPr>
          <p:cNvPr id="3" name="Google Shape;105;p15">
            <a:extLst>
              <a:ext uri="{FF2B5EF4-FFF2-40B4-BE49-F238E27FC236}">
                <a16:creationId xmlns:a16="http://schemas.microsoft.com/office/drawing/2014/main" id="{F3CF0542-EB96-5C91-0859-3801EE67C43D}"/>
              </a:ext>
            </a:extLst>
          </p:cNvPr>
          <p:cNvPicPr preferRelativeResize="0"/>
          <p:nvPr/>
        </p:nvPicPr>
        <p:blipFill>
          <a:blip r:embed="rId4">
            <a:alphaModFix amt="50000"/>
          </a:blip>
          <a:stretch>
            <a:fillRect/>
          </a:stretch>
        </p:blipFill>
        <p:spPr>
          <a:xfrm>
            <a:off x="1642069" y="2979216"/>
            <a:ext cx="1386425" cy="558104"/>
          </a:xfrm>
          <a:prstGeom prst="rect">
            <a:avLst/>
          </a:prstGeom>
          <a:noFill/>
          <a:ln>
            <a:noFill/>
          </a:ln>
        </p:spPr>
      </p:pic>
      <p:pic>
        <p:nvPicPr>
          <p:cNvPr id="4" name="Google Shape;110;p15">
            <a:extLst>
              <a:ext uri="{FF2B5EF4-FFF2-40B4-BE49-F238E27FC236}">
                <a16:creationId xmlns:a16="http://schemas.microsoft.com/office/drawing/2014/main" id="{55701ADB-A0CD-FD10-210C-98DFF93F7EB4}"/>
              </a:ext>
            </a:extLst>
          </p:cNvPr>
          <p:cNvPicPr preferRelativeResize="0"/>
          <p:nvPr/>
        </p:nvPicPr>
        <p:blipFill>
          <a:blip r:embed="rId5">
            <a:alphaModFix amt="50000"/>
          </a:blip>
          <a:stretch>
            <a:fillRect/>
          </a:stretch>
        </p:blipFill>
        <p:spPr>
          <a:xfrm>
            <a:off x="1642069" y="2161929"/>
            <a:ext cx="1344923" cy="564072"/>
          </a:xfrm>
          <a:prstGeom prst="rect">
            <a:avLst/>
          </a:prstGeom>
          <a:noFill/>
          <a:ln>
            <a:noFill/>
          </a:ln>
        </p:spPr>
      </p:pic>
      <p:pic>
        <p:nvPicPr>
          <p:cNvPr id="6" name="Google Shape;113;p15">
            <a:extLst>
              <a:ext uri="{FF2B5EF4-FFF2-40B4-BE49-F238E27FC236}">
                <a16:creationId xmlns:a16="http://schemas.microsoft.com/office/drawing/2014/main" id="{9E515C67-D5EB-BE6A-BB27-068F6B3D11EE}"/>
              </a:ext>
            </a:extLst>
          </p:cNvPr>
          <p:cNvPicPr preferRelativeResize="0"/>
          <p:nvPr/>
        </p:nvPicPr>
        <p:blipFill>
          <a:blip r:embed="rId6">
            <a:alphaModFix/>
          </a:blip>
          <a:stretch>
            <a:fillRect/>
          </a:stretch>
        </p:blipFill>
        <p:spPr>
          <a:xfrm>
            <a:off x="1657611" y="3790535"/>
            <a:ext cx="1608654" cy="626569"/>
          </a:xfrm>
          <a:prstGeom prst="rect">
            <a:avLst/>
          </a:prstGeom>
          <a:noFill/>
          <a:ln>
            <a:noFill/>
          </a:ln>
        </p:spPr>
      </p:pic>
      <p:pic>
        <p:nvPicPr>
          <p:cNvPr id="7" name="Google Shape;116;p15">
            <a:extLst>
              <a:ext uri="{FF2B5EF4-FFF2-40B4-BE49-F238E27FC236}">
                <a16:creationId xmlns:a16="http://schemas.microsoft.com/office/drawing/2014/main" id="{747BDBEE-4435-7FE4-0449-5B02AF3ECE78}"/>
              </a:ext>
            </a:extLst>
          </p:cNvPr>
          <p:cNvPicPr preferRelativeResize="0"/>
          <p:nvPr/>
        </p:nvPicPr>
        <p:blipFill>
          <a:blip r:embed="rId7">
            <a:alphaModFix amt="50000"/>
          </a:blip>
          <a:stretch>
            <a:fillRect/>
          </a:stretch>
        </p:blipFill>
        <p:spPr>
          <a:xfrm>
            <a:off x="1728238" y="4777195"/>
            <a:ext cx="1246600" cy="458596"/>
          </a:xfrm>
          <a:prstGeom prst="rect">
            <a:avLst/>
          </a:prstGeom>
          <a:noFill/>
          <a:ln>
            <a:noFill/>
          </a:ln>
        </p:spPr>
      </p:pic>
      <p:grpSp>
        <p:nvGrpSpPr>
          <p:cNvPr id="19" name="Group 18">
            <a:extLst>
              <a:ext uri="{FF2B5EF4-FFF2-40B4-BE49-F238E27FC236}">
                <a16:creationId xmlns:a16="http://schemas.microsoft.com/office/drawing/2014/main" id="{A4F5C3F1-8B9E-9711-5BE2-5ACC1905AB30}"/>
              </a:ext>
            </a:extLst>
          </p:cNvPr>
          <p:cNvGrpSpPr/>
          <p:nvPr/>
        </p:nvGrpSpPr>
        <p:grpSpPr>
          <a:xfrm>
            <a:off x="-2389817" y="-1233587"/>
            <a:ext cx="3536973" cy="16382144"/>
            <a:chOff x="-2126387" y="-8825546"/>
            <a:chExt cx="3536973" cy="16382144"/>
          </a:xfrm>
        </p:grpSpPr>
        <p:sp>
          <p:nvSpPr>
            <p:cNvPr id="20" name="Freeform 6">
              <a:extLst>
                <a:ext uri="{FF2B5EF4-FFF2-40B4-BE49-F238E27FC236}">
                  <a16:creationId xmlns:a16="http://schemas.microsoft.com/office/drawing/2014/main" id="{8527F9DE-2FA0-5A89-DD3A-9F15FAEB2717}"/>
                </a:ext>
              </a:extLst>
            </p:cNvPr>
            <p:cNvSpPr/>
            <p:nvPr/>
          </p:nvSpPr>
          <p:spPr>
            <a:xfrm rot="680133">
              <a:off x="-1028587" y="987104"/>
              <a:ext cx="2134389" cy="128123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1" name="Freeform 7">
              <a:extLst>
                <a:ext uri="{FF2B5EF4-FFF2-40B4-BE49-F238E27FC236}">
                  <a16:creationId xmlns:a16="http://schemas.microsoft.com/office/drawing/2014/main" id="{B7174F56-9CE8-848A-254D-FDABFBF3BDD5}"/>
                </a:ext>
              </a:extLst>
            </p:cNvPr>
            <p:cNvSpPr/>
            <p:nvPr/>
          </p:nvSpPr>
          <p:spPr>
            <a:xfrm rot="1276108" flipH="1">
              <a:off x="417266" y="611253"/>
              <a:ext cx="984023" cy="49404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2" name="Freeform 8">
              <a:extLst>
                <a:ext uri="{FF2B5EF4-FFF2-40B4-BE49-F238E27FC236}">
                  <a16:creationId xmlns:a16="http://schemas.microsoft.com/office/drawing/2014/main" id="{D6D93789-62F3-3CF2-AB3C-753010BFC032}"/>
                </a:ext>
              </a:extLst>
            </p:cNvPr>
            <p:cNvSpPr/>
            <p:nvPr/>
          </p:nvSpPr>
          <p:spPr>
            <a:xfrm rot="20979413">
              <a:off x="-1215809" y="-33827"/>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3" name="Freeform 11">
              <a:extLst>
                <a:ext uri="{FF2B5EF4-FFF2-40B4-BE49-F238E27FC236}">
                  <a16:creationId xmlns:a16="http://schemas.microsoft.com/office/drawing/2014/main" id="{C718E357-AA2F-AB9A-B0A2-83B2C80EF365}"/>
                </a:ext>
              </a:extLst>
            </p:cNvPr>
            <p:cNvSpPr/>
            <p:nvPr/>
          </p:nvSpPr>
          <p:spPr>
            <a:xfrm rot="2072465">
              <a:off x="-374661" y="2673099"/>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4" name="Freeform 12">
              <a:extLst>
                <a:ext uri="{FF2B5EF4-FFF2-40B4-BE49-F238E27FC236}">
                  <a16:creationId xmlns:a16="http://schemas.microsoft.com/office/drawing/2014/main" id="{5FF47EFD-B7E3-542D-E23D-FAE14FF80EE3}"/>
                </a:ext>
              </a:extLst>
            </p:cNvPr>
            <p:cNvSpPr/>
            <p:nvPr/>
          </p:nvSpPr>
          <p:spPr>
            <a:xfrm rot="21099091">
              <a:off x="-689627" y="313995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5" name="Freeform 13">
              <a:extLst>
                <a:ext uri="{FF2B5EF4-FFF2-40B4-BE49-F238E27FC236}">
                  <a16:creationId xmlns:a16="http://schemas.microsoft.com/office/drawing/2014/main" id="{EAD3C93C-1F3C-A893-AF64-186A1F856D53}"/>
                </a:ext>
              </a:extLst>
            </p:cNvPr>
            <p:cNvSpPr/>
            <p:nvPr/>
          </p:nvSpPr>
          <p:spPr>
            <a:xfrm rot="305764" flipH="1">
              <a:off x="-1942078" y="4231229"/>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6" name="Freeform 14">
              <a:extLst>
                <a:ext uri="{FF2B5EF4-FFF2-40B4-BE49-F238E27FC236}">
                  <a16:creationId xmlns:a16="http://schemas.microsoft.com/office/drawing/2014/main" id="{03781F6C-D012-1456-2E54-25691612B4D3}"/>
                </a:ext>
              </a:extLst>
            </p:cNvPr>
            <p:cNvSpPr/>
            <p:nvPr/>
          </p:nvSpPr>
          <p:spPr>
            <a:xfrm rot="18477959" flipH="1">
              <a:off x="-319400" y="-640505"/>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7" name="Freeform 16">
              <a:extLst>
                <a:ext uri="{FF2B5EF4-FFF2-40B4-BE49-F238E27FC236}">
                  <a16:creationId xmlns:a16="http://schemas.microsoft.com/office/drawing/2014/main" id="{FEE529F8-701B-8672-C592-8E745C2CAAEB}"/>
                </a:ext>
              </a:extLst>
            </p:cNvPr>
            <p:cNvSpPr/>
            <p:nvPr/>
          </p:nvSpPr>
          <p:spPr>
            <a:xfrm rot="21039327">
              <a:off x="-175899" y="5501848"/>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8" name="Freeform 18">
              <a:extLst>
                <a:ext uri="{FF2B5EF4-FFF2-40B4-BE49-F238E27FC236}">
                  <a16:creationId xmlns:a16="http://schemas.microsoft.com/office/drawing/2014/main" id="{84EC1CB4-AB1B-C705-3B9A-03E71767F864}"/>
                </a:ext>
              </a:extLst>
            </p:cNvPr>
            <p:cNvSpPr/>
            <p:nvPr/>
          </p:nvSpPr>
          <p:spPr>
            <a:xfrm rot="19833555" flipH="1">
              <a:off x="186933" y="4765117"/>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9" name="Freeform 20">
              <a:extLst>
                <a:ext uri="{FF2B5EF4-FFF2-40B4-BE49-F238E27FC236}">
                  <a16:creationId xmlns:a16="http://schemas.microsoft.com/office/drawing/2014/main" id="{E0CFFB11-DD12-61DB-E54B-751E87FE5A5F}"/>
                </a:ext>
              </a:extLst>
            </p:cNvPr>
            <p:cNvSpPr/>
            <p:nvPr/>
          </p:nvSpPr>
          <p:spPr>
            <a:xfrm rot="1952506">
              <a:off x="-1166832" y="-1087482"/>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0" name="Freeform 22">
              <a:extLst>
                <a:ext uri="{FF2B5EF4-FFF2-40B4-BE49-F238E27FC236}">
                  <a16:creationId xmlns:a16="http://schemas.microsoft.com/office/drawing/2014/main" id="{396C5CD9-9768-CAE2-6876-F9DF36D09DF8}"/>
                </a:ext>
              </a:extLst>
            </p:cNvPr>
            <p:cNvSpPr/>
            <p:nvPr/>
          </p:nvSpPr>
          <p:spPr>
            <a:xfrm rot="21338538">
              <a:off x="33400" y="4115736"/>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1" name="Freeform 23">
              <a:extLst>
                <a:ext uri="{FF2B5EF4-FFF2-40B4-BE49-F238E27FC236}">
                  <a16:creationId xmlns:a16="http://schemas.microsoft.com/office/drawing/2014/main" id="{4D01213A-D353-E8A4-697F-3B5551B73A60}"/>
                </a:ext>
              </a:extLst>
            </p:cNvPr>
            <p:cNvSpPr/>
            <p:nvPr/>
          </p:nvSpPr>
          <p:spPr>
            <a:xfrm rot="748136">
              <a:off x="895779" y="156160"/>
              <a:ext cx="514807" cy="224273"/>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2" name="Freeform 24">
              <a:extLst>
                <a:ext uri="{FF2B5EF4-FFF2-40B4-BE49-F238E27FC236}">
                  <a16:creationId xmlns:a16="http://schemas.microsoft.com/office/drawing/2014/main" id="{98C02715-3B5A-AFDD-DFD1-1366E8EDB198}"/>
                </a:ext>
              </a:extLst>
            </p:cNvPr>
            <p:cNvSpPr/>
            <p:nvPr/>
          </p:nvSpPr>
          <p:spPr>
            <a:xfrm rot="20979413">
              <a:off x="-73822" y="-1373282"/>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3" name="Freeform 27">
              <a:extLst>
                <a:ext uri="{FF2B5EF4-FFF2-40B4-BE49-F238E27FC236}">
                  <a16:creationId xmlns:a16="http://schemas.microsoft.com/office/drawing/2014/main" id="{C89994F8-6DDB-C17C-8157-8D9DFCAC2F8F}"/>
                </a:ext>
              </a:extLst>
            </p:cNvPr>
            <p:cNvSpPr/>
            <p:nvPr/>
          </p:nvSpPr>
          <p:spPr>
            <a:xfrm rot="187462" flipH="1">
              <a:off x="453409" y="2764283"/>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4" name="Freeform 31">
              <a:extLst>
                <a:ext uri="{FF2B5EF4-FFF2-40B4-BE49-F238E27FC236}">
                  <a16:creationId xmlns:a16="http://schemas.microsoft.com/office/drawing/2014/main" id="{EC17768B-7385-BF97-2A15-7CD6BF40D87F}"/>
                </a:ext>
              </a:extLst>
            </p:cNvPr>
            <p:cNvSpPr/>
            <p:nvPr/>
          </p:nvSpPr>
          <p:spPr>
            <a:xfrm rot="748136">
              <a:off x="-102924" y="2087005"/>
              <a:ext cx="954758" cy="480597"/>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5" name="Freeform 32">
              <a:extLst>
                <a:ext uri="{FF2B5EF4-FFF2-40B4-BE49-F238E27FC236}">
                  <a16:creationId xmlns:a16="http://schemas.microsoft.com/office/drawing/2014/main" id="{7847F109-D18F-A218-61B2-3B09B66EB5B1}"/>
                </a:ext>
              </a:extLst>
            </p:cNvPr>
            <p:cNvSpPr/>
            <p:nvPr/>
          </p:nvSpPr>
          <p:spPr>
            <a:xfrm rot="20538417">
              <a:off x="-373907" y="591393"/>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6" name="Freeform 34">
              <a:extLst>
                <a:ext uri="{FF2B5EF4-FFF2-40B4-BE49-F238E27FC236}">
                  <a16:creationId xmlns:a16="http://schemas.microsoft.com/office/drawing/2014/main" id="{86EC08FC-5CC4-1DD4-05E3-825D75627318}"/>
                </a:ext>
              </a:extLst>
            </p:cNvPr>
            <p:cNvSpPr/>
            <p:nvPr/>
          </p:nvSpPr>
          <p:spPr>
            <a:xfrm rot="680133">
              <a:off x="-1469711" y="6275361"/>
              <a:ext cx="2134389" cy="1281237"/>
            </a:xfrm>
            <a:custGeom>
              <a:avLst/>
              <a:gdLst/>
              <a:ahLst/>
              <a:cxnLst/>
              <a:rect l="l" t="t" r="r" b="b"/>
              <a:pathLst>
                <a:path w="4224181" h="2142812">
                  <a:moveTo>
                    <a:pt x="0" y="0"/>
                  </a:moveTo>
                  <a:lnTo>
                    <a:pt x="4224181" y="0"/>
                  </a:lnTo>
                  <a:lnTo>
                    <a:pt x="4224181" y="2142811"/>
                  </a:lnTo>
                  <a:lnTo>
                    <a:pt x="0" y="2142811"/>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7" name="Freeform 36">
              <a:extLst>
                <a:ext uri="{FF2B5EF4-FFF2-40B4-BE49-F238E27FC236}">
                  <a16:creationId xmlns:a16="http://schemas.microsoft.com/office/drawing/2014/main" id="{46CB9DFA-5C00-0105-B990-67DFEE84D629}"/>
                </a:ext>
              </a:extLst>
            </p:cNvPr>
            <p:cNvSpPr/>
            <p:nvPr/>
          </p:nvSpPr>
          <p:spPr>
            <a:xfrm rot="743855">
              <a:off x="156675" y="6155319"/>
              <a:ext cx="1038314" cy="556262"/>
            </a:xfrm>
            <a:custGeom>
              <a:avLst/>
              <a:gdLst/>
              <a:ahLst/>
              <a:cxnLst/>
              <a:rect l="l" t="t" r="r" b="b"/>
              <a:pathLst>
                <a:path w="2054933" h="930324">
                  <a:moveTo>
                    <a:pt x="0" y="0"/>
                  </a:moveTo>
                  <a:lnTo>
                    <a:pt x="2054932" y="0"/>
                  </a:lnTo>
                  <a:lnTo>
                    <a:pt x="2054932" y="930325"/>
                  </a:lnTo>
                  <a:lnTo>
                    <a:pt x="0" y="930325"/>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8" name="Freeform 6">
              <a:extLst>
                <a:ext uri="{FF2B5EF4-FFF2-40B4-BE49-F238E27FC236}">
                  <a16:creationId xmlns:a16="http://schemas.microsoft.com/office/drawing/2014/main" id="{41041323-FB23-83AF-9F82-6FF1ACD6E47D}"/>
                </a:ext>
              </a:extLst>
            </p:cNvPr>
            <p:cNvSpPr/>
            <p:nvPr/>
          </p:nvSpPr>
          <p:spPr>
            <a:xfrm rot="680133">
              <a:off x="-1410993" y="-6186667"/>
              <a:ext cx="1370090" cy="804917"/>
            </a:xfrm>
            <a:custGeom>
              <a:avLst/>
              <a:gdLst/>
              <a:ahLst/>
              <a:cxnLst/>
              <a:rect l="l" t="t" r="r" b="b"/>
              <a:pathLst>
                <a:path w="4224181" h="2142812">
                  <a:moveTo>
                    <a:pt x="0" y="0"/>
                  </a:moveTo>
                  <a:lnTo>
                    <a:pt x="4224181" y="0"/>
                  </a:lnTo>
                  <a:lnTo>
                    <a:pt x="4224181" y="2142812"/>
                  </a:lnTo>
                  <a:lnTo>
                    <a:pt x="0" y="2142812"/>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39" name="Freeform 7">
              <a:extLst>
                <a:ext uri="{FF2B5EF4-FFF2-40B4-BE49-F238E27FC236}">
                  <a16:creationId xmlns:a16="http://schemas.microsoft.com/office/drawing/2014/main" id="{680A2B2E-763C-075D-5DCE-98AD5F35FE5F}"/>
                </a:ext>
              </a:extLst>
            </p:cNvPr>
            <p:cNvSpPr/>
            <p:nvPr/>
          </p:nvSpPr>
          <p:spPr>
            <a:xfrm rot="1276108" flipH="1">
              <a:off x="-372157" y="-7329605"/>
              <a:ext cx="1456468" cy="971437"/>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0" name="Freeform 8">
              <a:extLst>
                <a:ext uri="{FF2B5EF4-FFF2-40B4-BE49-F238E27FC236}">
                  <a16:creationId xmlns:a16="http://schemas.microsoft.com/office/drawing/2014/main" id="{8C2F2D11-C8F9-2861-C7C7-C35EA94F35DE}"/>
                </a:ext>
              </a:extLst>
            </p:cNvPr>
            <p:cNvSpPr/>
            <p:nvPr/>
          </p:nvSpPr>
          <p:spPr>
            <a:xfrm rot="3407332">
              <a:off x="-668654" y="-6435223"/>
              <a:ext cx="679436" cy="335099"/>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1" name="Freeform 11">
              <a:extLst>
                <a:ext uri="{FF2B5EF4-FFF2-40B4-BE49-F238E27FC236}">
                  <a16:creationId xmlns:a16="http://schemas.microsoft.com/office/drawing/2014/main" id="{D6367857-13E1-24E5-1394-D132B2D41F07}"/>
                </a:ext>
              </a:extLst>
            </p:cNvPr>
            <p:cNvSpPr/>
            <p:nvPr/>
          </p:nvSpPr>
          <p:spPr>
            <a:xfrm rot="2072465">
              <a:off x="-1336224" y="-4249746"/>
              <a:ext cx="903788" cy="484192"/>
            </a:xfrm>
            <a:custGeom>
              <a:avLst/>
              <a:gdLst/>
              <a:ahLst/>
              <a:cxnLst/>
              <a:rect l="l" t="t" r="r" b="b"/>
              <a:pathLst>
                <a:path w="1788692" h="809790">
                  <a:moveTo>
                    <a:pt x="0" y="0"/>
                  </a:moveTo>
                  <a:lnTo>
                    <a:pt x="1788692" y="0"/>
                  </a:lnTo>
                  <a:lnTo>
                    <a:pt x="1788692" y="809790"/>
                  </a:lnTo>
                  <a:lnTo>
                    <a:pt x="0" y="80979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2" name="Freeform 12">
              <a:extLst>
                <a:ext uri="{FF2B5EF4-FFF2-40B4-BE49-F238E27FC236}">
                  <a16:creationId xmlns:a16="http://schemas.microsoft.com/office/drawing/2014/main" id="{A5C5993C-B357-98DC-2753-129BA889CDBE}"/>
                </a:ext>
              </a:extLst>
            </p:cNvPr>
            <p:cNvSpPr/>
            <p:nvPr/>
          </p:nvSpPr>
          <p:spPr>
            <a:xfrm rot="21099091">
              <a:off x="-405751" y="-5705829"/>
              <a:ext cx="1456468" cy="971437"/>
            </a:xfrm>
            <a:custGeom>
              <a:avLst/>
              <a:gdLst/>
              <a:ahLst/>
              <a:cxnLst/>
              <a:rect l="l" t="t" r="r" b="b"/>
              <a:pathLst>
                <a:path w="2882504" h="1624684">
                  <a:moveTo>
                    <a:pt x="0" y="0"/>
                  </a:moveTo>
                  <a:lnTo>
                    <a:pt x="2882504" y="0"/>
                  </a:lnTo>
                  <a:lnTo>
                    <a:pt x="2882504" y="1624684"/>
                  </a:lnTo>
                  <a:lnTo>
                    <a:pt x="0" y="162468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62" name="Freeform 13">
              <a:extLst>
                <a:ext uri="{FF2B5EF4-FFF2-40B4-BE49-F238E27FC236}">
                  <a16:creationId xmlns:a16="http://schemas.microsoft.com/office/drawing/2014/main" id="{2D15C25D-60A4-13BC-FFEE-568899A3EA36}"/>
                </a:ext>
              </a:extLst>
            </p:cNvPr>
            <p:cNvSpPr/>
            <p:nvPr/>
          </p:nvSpPr>
          <p:spPr>
            <a:xfrm rot="305764" flipH="1">
              <a:off x="-2126387" y="-3882706"/>
              <a:ext cx="2134389" cy="1281237"/>
            </a:xfrm>
            <a:custGeom>
              <a:avLst/>
              <a:gdLst/>
              <a:ahLst/>
              <a:cxnLst/>
              <a:rect l="l" t="t" r="r" b="b"/>
              <a:pathLst>
                <a:path w="4224181" h="2142812">
                  <a:moveTo>
                    <a:pt x="4224181" y="0"/>
                  </a:moveTo>
                  <a:lnTo>
                    <a:pt x="0" y="0"/>
                  </a:lnTo>
                  <a:lnTo>
                    <a:pt x="0" y="2142812"/>
                  </a:lnTo>
                  <a:lnTo>
                    <a:pt x="4224181" y="2142812"/>
                  </a:lnTo>
                  <a:lnTo>
                    <a:pt x="4224181"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2" name="Freeform 14">
              <a:extLst>
                <a:ext uri="{FF2B5EF4-FFF2-40B4-BE49-F238E27FC236}">
                  <a16:creationId xmlns:a16="http://schemas.microsoft.com/office/drawing/2014/main" id="{C32E368D-6588-402C-AF12-AD3A54709DFC}"/>
                </a:ext>
              </a:extLst>
            </p:cNvPr>
            <p:cNvSpPr/>
            <p:nvPr/>
          </p:nvSpPr>
          <p:spPr>
            <a:xfrm rot="18477959" flipH="1">
              <a:off x="-1064575" y="-8374247"/>
              <a:ext cx="1723516" cy="820918"/>
            </a:xfrm>
            <a:custGeom>
              <a:avLst/>
              <a:gdLst/>
              <a:ahLst/>
              <a:cxnLst/>
              <a:rect l="l" t="t" r="r" b="b"/>
              <a:pathLst>
                <a:path w="2882504" h="1624684">
                  <a:moveTo>
                    <a:pt x="2882504" y="0"/>
                  </a:moveTo>
                  <a:lnTo>
                    <a:pt x="0" y="0"/>
                  </a:lnTo>
                  <a:lnTo>
                    <a:pt x="0" y="1624684"/>
                  </a:lnTo>
                  <a:lnTo>
                    <a:pt x="2882504" y="1624684"/>
                  </a:lnTo>
                  <a:lnTo>
                    <a:pt x="2882504"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3" name="Freeform 16">
              <a:extLst>
                <a:ext uri="{FF2B5EF4-FFF2-40B4-BE49-F238E27FC236}">
                  <a16:creationId xmlns:a16="http://schemas.microsoft.com/office/drawing/2014/main" id="{19496223-3F23-FAEA-11F5-1D4150C1A629}"/>
                </a:ext>
              </a:extLst>
            </p:cNvPr>
            <p:cNvSpPr/>
            <p:nvPr/>
          </p:nvSpPr>
          <p:spPr>
            <a:xfrm rot="21039327">
              <a:off x="-812367" y="-1784377"/>
              <a:ext cx="1069239" cy="501370"/>
            </a:xfrm>
            <a:custGeom>
              <a:avLst/>
              <a:gdLst/>
              <a:ahLst/>
              <a:cxnLst/>
              <a:rect l="l" t="t" r="r" b="b"/>
              <a:pathLst>
                <a:path w="2116137" h="838519">
                  <a:moveTo>
                    <a:pt x="0" y="0"/>
                  </a:moveTo>
                  <a:lnTo>
                    <a:pt x="2116137" y="0"/>
                  </a:lnTo>
                  <a:lnTo>
                    <a:pt x="2116137" y="838519"/>
                  </a:lnTo>
                  <a:lnTo>
                    <a:pt x="0" y="83851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75" name="Freeform 18">
              <a:extLst>
                <a:ext uri="{FF2B5EF4-FFF2-40B4-BE49-F238E27FC236}">
                  <a16:creationId xmlns:a16="http://schemas.microsoft.com/office/drawing/2014/main" id="{1CCF0355-C55F-E8DF-7078-91E8236095FB}"/>
                </a:ext>
              </a:extLst>
            </p:cNvPr>
            <p:cNvSpPr/>
            <p:nvPr/>
          </p:nvSpPr>
          <p:spPr>
            <a:xfrm rot="19833555" flipH="1">
              <a:off x="285180" y="-2034559"/>
              <a:ext cx="974797" cy="585154"/>
            </a:xfrm>
            <a:custGeom>
              <a:avLst/>
              <a:gdLst/>
              <a:ahLst/>
              <a:cxnLst/>
              <a:rect l="l" t="t" r="r" b="b"/>
              <a:pathLst>
                <a:path w="1929226" h="978644">
                  <a:moveTo>
                    <a:pt x="1929227" y="0"/>
                  </a:moveTo>
                  <a:lnTo>
                    <a:pt x="0" y="0"/>
                  </a:lnTo>
                  <a:lnTo>
                    <a:pt x="0" y="978644"/>
                  </a:lnTo>
                  <a:lnTo>
                    <a:pt x="1929227" y="978644"/>
                  </a:lnTo>
                  <a:lnTo>
                    <a:pt x="1929227"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4" name="Freeform 20">
              <a:extLst>
                <a:ext uri="{FF2B5EF4-FFF2-40B4-BE49-F238E27FC236}">
                  <a16:creationId xmlns:a16="http://schemas.microsoft.com/office/drawing/2014/main" id="{140F1FC7-77BF-D020-988B-12D3CBF4F7E8}"/>
                </a:ext>
              </a:extLst>
            </p:cNvPr>
            <p:cNvSpPr/>
            <p:nvPr/>
          </p:nvSpPr>
          <p:spPr>
            <a:xfrm rot="1952506">
              <a:off x="-1890666" y="-8708253"/>
              <a:ext cx="1396550" cy="748183"/>
            </a:xfrm>
            <a:custGeom>
              <a:avLst/>
              <a:gdLst/>
              <a:ahLst/>
              <a:cxnLst/>
              <a:rect l="l" t="t" r="r" b="b"/>
              <a:pathLst>
                <a:path w="2763920" h="1251302">
                  <a:moveTo>
                    <a:pt x="0" y="0"/>
                  </a:moveTo>
                  <a:lnTo>
                    <a:pt x="2763920" y="0"/>
                  </a:lnTo>
                  <a:lnTo>
                    <a:pt x="2763920" y="1251302"/>
                  </a:lnTo>
                  <a:lnTo>
                    <a:pt x="0" y="1251302"/>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7" name="Freeform 22">
              <a:extLst>
                <a:ext uri="{FF2B5EF4-FFF2-40B4-BE49-F238E27FC236}">
                  <a16:creationId xmlns:a16="http://schemas.microsoft.com/office/drawing/2014/main" id="{8249CB0F-04F4-7CFE-F7DD-F19300EAAB33}"/>
                </a:ext>
              </a:extLst>
            </p:cNvPr>
            <p:cNvSpPr/>
            <p:nvPr/>
          </p:nvSpPr>
          <p:spPr>
            <a:xfrm rot="21338538">
              <a:off x="-641257" y="-2571291"/>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8" name="Freeform 23">
              <a:extLst>
                <a:ext uri="{FF2B5EF4-FFF2-40B4-BE49-F238E27FC236}">
                  <a16:creationId xmlns:a16="http://schemas.microsoft.com/office/drawing/2014/main" id="{87F6B995-1DEC-1CEA-2BED-684A59310BC6}"/>
                </a:ext>
              </a:extLst>
            </p:cNvPr>
            <p:cNvSpPr/>
            <p:nvPr/>
          </p:nvSpPr>
          <p:spPr>
            <a:xfrm rot="748136">
              <a:off x="36750" y="-6155333"/>
              <a:ext cx="817171" cy="373284"/>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09" name="Freeform 24">
              <a:extLst>
                <a:ext uri="{FF2B5EF4-FFF2-40B4-BE49-F238E27FC236}">
                  <a16:creationId xmlns:a16="http://schemas.microsoft.com/office/drawing/2014/main" id="{89F0D486-3836-69E8-32A8-C24B8B0102D1}"/>
                </a:ext>
              </a:extLst>
            </p:cNvPr>
            <p:cNvSpPr/>
            <p:nvPr/>
          </p:nvSpPr>
          <p:spPr>
            <a:xfrm rot="20979413">
              <a:off x="-1523530" y="-7060888"/>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0" name="Freeform 26">
              <a:extLst>
                <a:ext uri="{FF2B5EF4-FFF2-40B4-BE49-F238E27FC236}">
                  <a16:creationId xmlns:a16="http://schemas.microsoft.com/office/drawing/2014/main" id="{08E2CE77-8A4F-35B4-69D5-FEA3213688F3}"/>
                </a:ext>
              </a:extLst>
            </p:cNvPr>
            <p:cNvSpPr/>
            <p:nvPr/>
          </p:nvSpPr>
          <p:spPr>
            <a:xfrm rot="1417969">
              <a:off x="-141554" y="-3784575"/>
              <a:ext cx="1038314" cy="556262"/>
            </a:xfrm>
            <a:custGeom>
              <a:avLst/>
              <a:gdLst/>
              <a:ahLst/>
              <a:cxnLst/>
              <a:rect l="l" t="t" r="r" b="b"/>
              <a:pathLst>
                <a:path w="2054933" h="930324">
                  <a:moveTo>
                    <a:pt x="0" y="0"/>
                  </a:moveTo>
                  <a:lnTo>
                    <a:pt x="2054932" y="0"/>
                  </a:lnTo>
                  <a:lnTo>
                    <a:pt x="2054932"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1" name="Freeform 27">
              <a:extLst>
                <a:ext uri="{FF2B5EF4-FFF2-40B4-BE49-F238E27FC236}">
                  <a16:creationId xmlns:a16="http://schemas.microsoft.com/office/drawing/2014/main" id="{C118CAEB-A747-FB3A-5BF3-41945BFEB2F1}"/>
                </a:ext>
              </a:extLst>
            </p:cNvPr>
            <p:cNvSpPr/>
            <p:nvPr/>
          </p:nvSpPr>
          <p:spPr>
            <a:xfrm rot="187462" flipH="1">
              <a:off x="150016" y="-3077411"/>
              <a:ext cx="670822" cy="314551"/>
            </a:xfrm>
            <a:custGeom>
              <a:avLst/>
              <a:gdLst/>
              <a:ahLst/>
              <a:cxnLst/>
              <a:rect l="l" t="t" r="r" b="b"/>
              <a:pathLst>
                <a:path w="1327628" h="526073">
                  <a:moveTo>
                    <a:pt x="1327629" y="0"/>
                  </a:moveTo>
                  <a:lnTo>
                    <a:pt x="0" y="0"/>
                  </a:lnTo>
                  <a:lnTo>
                    <a:pt x="0" y="526073"/>
                  </a:lnTo>
                  <a:lnTo>
                    <a:pt x="1327629" y="526073"/>
                  </a:lnTo>
                  <a:lnTo>
                    <a:pt x="1327629"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2" name="Freeform 29">
              <a:extLst>
                <a:ext uri="{FF2B5EF4-FFF2-40B4-BE49-F238E27FC236}">
                  <a16:creationId xmlns:a16="http://schemas.microsoft.com/office/drawing/2014/main" id="{F4F11427-2E37-8457-E1D5-F480C08448FD}"/>
                </a:ext>
              </a:extLst>
            </p:cNvPr>
            <p:cNvSpPr/>
            <p:nvPr/>
          </p:nvSpPr>
          <p:spPr>
            <a:xfrm rot="21338538">
              <a:off x="95098" y="-7843308"/>
              <a:ext cx="1132049" cy="606480"/>
            </a:xfrm>
            <a:custGeom>
              <a:avLst/>
              <a:gdLst/>
              <a:ahLst/>
              <a:cxnLst/>
              <a:rect l="l" t="t" r="r" b="b"/>
              <a:pathLst>
                <a:path w="2240444" h="1014310">
                  <a:moveTo>
                    <a:pt x="0" y="0"/>
                  </a:moveTo>
                  <a:lnTo>
                    <a:pt x="2240444" y="0"/>
                  </a:lnTo>
                  <a:lnTo>
                    <a:pt x="2240444" y="1014310"/>
                  </a:lnTo>
                  <a:lnTo>
                    <a:pt x="0" y="101431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3" name="Freeform 31">
              <a:extLst>
                <a:ext uri="{FF2B5EF4-FFF2-40B4-BE49-F238E27FC236}">
                  <a16:creationId xmlns:a16="http://schemas.microsoft.com/office/drawing/2014/main" id="{B8AFA467-80D9-8FCE-ED9C-5004CB302FC4}"/>
                </a:ext>
              </a:extLst>
            </p:cNvPr>
            <p:cNvSpPr/>
            <p:nvPr/>
          </p:nvSpPr>
          <p:spPr>
            <a:xfrm rot="748136">
              <a:off x="-630629" y="-4640200"/>
              <a:ext cx="1341645" cy="629102"/>
            </a:xfrm>
            <a:custGeom>
              <a:avLst/>
              <a:gdLst/>
              <a:ahLst/>
              <a:cxnLst/>
              <a:rect l="l" t="t" r="r" b="b"/>
              <a:pathLst>
                <a:path w="2655257" h="1052145">
                  <a:moveTo>
                    <a:pt x="0" y="0"/>
                  </a:moveTo>
                  <a:lnTo>
                    <a:pt x="2655257" y="0"/>
                  </a:lnTo>
                  <a:lnTo>
                    <a:pt x="2655257" y="1052145"/>
                  </a:lnTo>
                  <a:lnTo>
                    <a:pt x="0" y="1052145"/>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4" name="Freeform 32">
              <a:extLst>
                <a:ext uri="{FF2B5EF4-FFF2-40B4-BE49-F238E27FC236}">
                  <a16:creationId xmlns:a16="http://schemas.microsoft.com/office/drawing/2014/main" id="{D45BA1B6-20F8-41C8-D9B0-C36A17EEB15C}"/>
                </a:ext>
              </a:extLst>
            </p:cNvPr>
            <p:cNvSpPr/>
            <p:nvPr/>
          </p:nvSpPr>
          <p:spPr>
            <a:xfrm rot="20538417">
              <a:off x="536274" y="-2627414"/>
              <a:ext cx="630772" cy="420713"/>
            </a:xfrm>
            <a:custGeom>
              <a:avLst/>
              <a:gdLst/>
              <a:ahLst/>
              <a:cxnLst/>
              <a:rect l="l" t="t" r="r" b="b"/>
              <a:pathLst>
                <a:path w="1248364" h="703624">
                  <a:moveTo>
                    <a:pt x="0" y="0"/>
                  </a:moveTo>
                  <a:lnTo>
                    <a:pt x="1248364" y="0"/>
                  </a:lnTo>
                  <a:lnTo>
                    <a:pt x="1248364" y="703624"/>
                  </a:lnTo>
                  <a:lnTo>
                    <a:pt x="0" y="703624"/>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5" name="Freeform 37">
              <a:extLst>
                <a:ext uri="{FF2B5EF4-FFF2-40B4-BE49-F238E27FC236}">
                  <a16:creationId xmlns:a16="http://schemas.microsoft.com/office/drawing/2014/main" id="{71820022-1089-3DF8-E641-794D6595D004}"/>
                </a:ext>
              </a:extLst>
            </p:cNvPr>
            <p:cNvSpPr/>
            <p:nvPr/>
          </p:nvSpPr>
          <p:spPr>
            <a:xfrm rot="20886170">
              <a:off x="-1430548" y="-5096724"/>
              <a:ext cx="1038314" cy="556262"/>
            </a:xfrm>
            <a:custGeom>
              <a:avLst/>
              <a:gdLst/>
              <a:ahLst/>
              <a:cxnLst/>
              <a:rect l="l" t="t" r="r" b="b"/>
              <a:pathLst>
                <a:path w="2054933" h="930324">
                  <a:moveTo>
                    <a:pt x="0" y="0"/>
                  </a:moveTo>
                  <a:lnTo>
                    <a:pt x="2054933" y="0"/>
                  </a:lnTo>
                  <a:lnTo>
                    <a:pt x="2054933" y="930324"/>
                  </a:lnTo>
                  <a:lnTo>
                    <a:pt x="0" y="930324"/>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116" name="Freeform 23">
              <a:extLst>
                <a:ext uri="{FF2B5EF4-FFF2-40B4-BE49-F238E27FC236}">
                  <a16:creationId xmlns:a16="http://schemas.microsoft.com/office/drawing/2014/main" id="{249A1264-1DA1-3186-7AE1-6118D8C21581}"/>
                </a:ext>
              </a:extLst>
            </p:cNvPr>
            <p:cNvSpPr/>
            <p:nvPr/>
          </p:nvSpPr>
          <p:spPr>
            <a:xfrm rot="748136" flipH="1" flipV="1">
              <a:off x="501286" y="-8151931"/>
              <a:ext cx="609992" cy="213542"/>
            </a:xfrm>
            <a:custGeom>
              <a:avLst/>
              <a:gdLst/>
              <a:ahLst/>
              <a:cxnLst/>
              <a:rect l="l" t="t" r="r" b="b"/>
              <a:pathLst>
                <a:path w="1953470" h="774062">
                  <a:moveTo>
                    <a:pt x="0" y="0"/>
                  </a:moveTo>
                  <a:lnTo>
                    <a:pt x="1953469" y="0"/>
                  </a:lnTo>
                  <a:lnTo>
                    <a:pt x="1953469" y="774063"/>
                  </a:lnTo>
                  <a:lnTo>
                    <a:pt x="0" y="774063"/>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grpSp>
      <p:sp>
        <p:nvSpPr>
          <p:cNvPr id="44" name="Google Shape;121;p15">
            <a:extLst>
              <a:ext uri="{FF2B5EF4-FFF2-40B4-BE49-F238E27FC236}">
                <a16:creationId xmlns:a16="http://schemas.microsoft.com/office/drawing/2014/main" id="{A5450CB3-7F0E-C2AE-0D36-329A031E6268}"/>
              </a:ext>
            </a:extLst>
          </p:cNvPr>
          <p:cNvSpPr txBox="1"/>
          <p:nvPr/>
        </p:nvSpPr>
        <p:spPr>
          <a:xfrm>
            <a:off x="3192309" y="3915856"/>
            <a:ext cx="1280821" cy="667200"/>
          </a:xfrm>
          <a:prstGeom prst="rect">
            <a:avLst/>
          </a:prstGeom>
          <a:noFill/>
          <a:ln>
            <a:noFill/>
          </a:ln>
        </p:spPr>
        <p:txBody>
          <a:bodyPr spcFirstLastPara="1" wrap="square" lIns="91425" tIns="91425" rIns="91425" bIns="91425" anchor="t" anchorCtr="0">
            <a:noAutofit/>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kumimoji="0" lang="en-GB" sz="2400" b="0" i="1" u="none" strike="noStrike" kern="1200" cap="none" spc="0" normalizeH="0" baseline="0" noProof="0" err="1">
                <a:ln>
                  <a:noFill/>
                </a:ln>
                <a:solidFill>
                  <a:prstClr val="black"/>
                </a:solidFill>
                <a:effectLst/>
                <a:uLnTx/>
                <a:uFillTx/>
                <a:latin typeface="Playfair Display" panose="00000500000000000000" pitchFamily="2" charset="0"/>
                <a:ea typeface="Montserrat Medium"/>
                <a:cs typeface="Montserrat Medium"/>
                <a:sym typeface="Montserrat Medium"/>
              </a:rPr>
              <a:t>ead</a:t>
            </a:r>
            <a:endParaRPr kumimoji="0" sz="2400" b="0" i="1" u="none" strike="noStrike" kern="1200" cap="none" spc="0" normalizeH="0" baseline="0" noProof="0">
              <a:ln>
                <a:noFill/>
              </a:ln>
              <a:solidFill>
                <a:prstClr val="black"/>
              </a:solidFill>
              <a:effectLst/>
              <a:uLnTx/>
              <a:uFillTx/>
              <a:latin typeface="Playfair Display" panose="00000500000000000000" pitchFamily="2" charset="0"/>
              <a:ea typeface="Montserrat Medium"/>
              <a:cs typeface="Montserrat Medium"/>
              <a:sym typeface="Montserrat Medium"/>
            </a:endParaRPr>
          </a:p>
        </p:txBody>
      </p:sp>
      <p:sp>
        <p:nvSpPr>
          <p:cNvPr id="18" name="Rectangle 17">
            <a:extLst>
              <a:ext uri="{FF2B5EF4-FFF2-40B4-BE49-F238E27FC236}">
                <a16:creationId xmlns:a16="http://schemas.microsoft.com/office/drawing/2014/main" id="{A0590137-BCC9-4CDF-AF95-3607F4895E34}"/>
              </a:ext>
            </a:extLst>
          </p:cNvPr>
          <p:cNvSpPr/>
          <p:nvPr/>
        </p:nvSpPr>
        <p:spPr>
          <a:xfrm>
            <a:off x="4041874" y="171816"/>
            <a:ext cx="7963062" cy="6890348"/>
          </a:xfrm>
          <a:prstGeom prst="rect">
            <a:avLst/>
          </a:prstGeom>
          <a:ln w="28575">
            <a:solidFill>
              <a:srgbClr val="3380A3"/>
            </a:solidFill>
          </a:ln>
          <a:effectLst>
            <a:outerShdw blurRad="50800" dist="38100" dir="2700000" algn="tl" rotWithShape="0">
              <a:prstClr val="black">
                <a:alpha val="40000"/>
              </a:prstClr>
            </a:outerShdw>
          </a:effectLst>
        </p:spPr>
        <p:style>
          <a:lnRef idx="2">
            <a:schemeClr val="accent1"/>
          </a:lnRef>
          <a:fillRef idx="1">
            <a:schemeClr val="lt1"/>
          </a:fillRef>
          <a:effectRef idx="0">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43" name="Google Shape;121;p15">
            <a:extLst>
              <a:ext uri="{FF2B5EF4-FFF2-40B4-BE49-F238E27FC236}">
                <a16:creationId xmlns:a16="http://schemas.microsoft.com/office/drawing/2014/main" id="{BA3A27FC-95B3-9477-1ED5-01B8927905A2}"/>
              </a:ext>
            </a:extLst>
          </p:cNvPr>
          <p:cNvSpPr txBox="1"/>
          <p:nvPr/>
        </p:nvSpPr>
        <p:spPr>
          <a:xfrm>
            <a:off x="4222590" y="1785542"/>
            <a:ext cx="7304381" cy="641733"/>
          </a:xfrm>
          <a:prstGeom prst="rect">
            <a:avLst/>
          </a:prstGeom>
          <a:noFill/>
          <a:ln>
            <a:noFill/>
          </a:ln>
        </p:spPr>
        <p:txBody>
          <a:bodyPr spcFirstLastPara="1" wrap="square" lIns="91425" tIns="91425" rIns="91425" bIns="91425" anchor="t" anchorCtr="0">
            <a:noAutofit/>
          </a:bodyPr>
          <a:lstStyle/>
          <a:p>
            <a:pPr>
              <a:lnSpc>
                <a:spcPct val="150000"/>
              </a:lnSpc>
              <a:buNone/>
            </a:pPr>
            <a:r>
              <a:rPr lang="en-GB" b="1">
                <a:effectLst/>
                <a:latin typeface="Montserrat" panose="00000500000000000000" pitchFamily="2" charset="0"/>
              </a:rPr>
              <a:t>Read the story, then answer these questions:</a:t>
            </a:r>
            <a:endParaRPr lang="en-GB" sz="2000">
              <a:latin typeface="Montserrat" panose="00000500000000000000" pitchFamily="2" charset="0"/>
            </a:endParaRPr>
          </a:p>
          <a:p>
            <a:pPr>
              <a:lnSpc>
                <a:spcPct val="150000"/>
              </a:lnSpc>
              <a:buNone/>
            </a:pPr>
            <a:endParaRPr lang="en-GB" sz="2000">
              <a:latin typeface="Montserrat" panose="00000500000000000000" pitchFamily="2" charset="0"/>
            </a:endParaRPr>
          </a:p>
          <a:p>
            <a:pPr>
              <a:lnSpc>
                <a:spcPct val="150000"/>
              </a:lnSpc>
              <a:buNone/>
            </a:pPr>
            <a:endParaRPr lang="en-GB" sz="2000">
              <a:effectLst/>
              <a:latin typeface="Montserrat" panose="00000500000000000000" pitchFamily="2" charset="0"/>
            </a:endParaRPr>
          </a:p>
          <a:p>
            <a:pPr>
              <a:lnSpc>
                <a:spcPct val="150000"/>
              </a:lnSpc>
              <a:buNone/>
            </a:pPr>
            <a:endParaRPr lang="en-GB" sz="2000">
              <a:effectLst/>
              <a:latin typeface="Montserrat" panose="00000500000000000000" pitchFamily="2" charset="0"/>
            </a:endParaRPr>
          </a:p>
          <a:p>
            <a:pPr>
              <a:lnSpc>
                <a:spcPct val="150000"/>
              </a:lnSpc>
            </a:pPr>
            <a:endParaRPr lang="en-GB" sz="1600">
              <a:effectLst/>
              <a:latin typeface="Montserrat" panose="00000500000000000000" pitchFamily="2" charset="0"/>
            </a:endParaRPr>
          </a:p>
          <a:p>
            <a:pPr>
              <a:lnSpc>
                <a:spcPct val="150000"/>
              </a:lnSpc>
              <a:defRPr/>
            </a:pPr>
            <a:endParaRPr lang="en-GB" sz="2000">
              <a:solidFill>
                <a:prstClr val="black"/>
              </a:solidFill>
              <a:latin typeface="Montserrat"/>
            </a:endParaRPr>
          </a:p>
        </p:txBody>
      </p:sp>
      <p:sp>
        <p:nvSpPr>
          <p:cNvPr id="8" name="TextBox 7">
            <a:extLst>
              <a:ext uri="{FF2B5EF4-FFF2-40B4-BE49-F238E27FC236}">
                <a16:creationId xmlns:a16="http://schemas.microsoft.com/office/drawing/2014/main" id="{315DF32A-1A9F-1FC9-7187-2C0B5C0928E5}"/>
              </a:ext>
            </a:extLst>
          </p:cNvPr>
          <p:cNvSpPr txBox="1"/>
          <p:nvPr/>
        </p:nvSpPr>
        <p:spPr>
          <a:xfrm>
            <a:off x="4088535" y="602782"/>
            <a:ext cx="3435557" cy="646331"/>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600" b="1" i="0" u="none" strike="noStrike" kern="1200" cap="none" spc="0" normalizeH="0" baseline="0" noProof="0">
                <a:ln>
                  <a:noFill/>
                </a:ln>
                <a:solidFill>
                  <a:srgbClr val="313E53"/>
                </a:solidFill>
                <a:effectLst/>
                <a:uLnTx/>
                <a:uFillTx/>
                <a:latin typeface="Playfair Display" panose="00000500000000000000" pitchFamily="2" charset="0"/>
                <a:ea typeface="+mn-ea"/>
                <a:cs typeface="+mn-cs"/>
              </a:rPr>
              <a:t>Enjoy the Story</a:t>
            </a:r>
            <a:endParaRPr kumimoji="0" lang="en-GB" sz="3600" b="1" i="0" u="none" strike="noStrike" kern="1200" cap="none" spc="0" normalizeH="0" baseline="0" noProof="0">
              <a:ln>
                <a:noFill/>
              </a:ln>
              <a:solidFill>
                <a:srgbClr val="313E53"/>
              </a:solidFill>
              <a:effectLst/>
              <a:uLnTx/>
              <a:uFillTx/>
              <a:latin typeface="Playfair Display" panose="00000500000000000000" pitchFamily="2" charset="0"/>
              <a:ea typeface="+mn-ea"/>
              <a:cs typeface="+mn-cs"/>
            </a:endParaRPr>
          </a:p>
        </p:txBody>
      </p:sp>
      <p:pic>
        <p:nvPicPr>
          <p:cNvPr id="9" name="Google Shape;119;p15">
            <a:extLst>
              <a:ext uri="{FF2B5EF4-FFF2-40B4-BE49-F238E27FC236}">
                <a16:creationId xmlns:a16="http://schemas.microsoft.com/office/drawing/2014/main" id="{B2B6F2DC-ACEB-E1CB-ADC1-93EA21AF8B58}"/>
              </a:ext>
            </a:extLst>
          </p:cNvPr>
          <p:cNvPicPr preferRelativeResize="0"/>
          <p:nvPr/>
        </p:nvPicPr>
        <p:blipFill>
          <a:blip r:embed="rId16">
            <a:alphaModFix/>
          </a:blip>
          <a:stretch>
            <a:fillRect/>
          </a:stretch>
        </p:blipFill>
        <p:spPr>
          <a:xfrm>
            <a:off x="4183371" y="1304009"/>
            <a:ext cx="3519523" cy="138533"/>
          </a:xfrm>
          <a:prstGeom prst="rect">
            <a:avLst/>
          </a:prstGeom>
          <a:noFill/>
          <a:ln>
            <a:noFill/>
          </a:ln>
        </p:spPr>
      </p:pic>
      <p:pic>
        <p:nvPicPr>
          <p:cNvPr id="10" name="Picture 9" descr="A child reading a book&#10;&#10;Description automatically generated">
            <a:extLst>
              <a:ext uri="{FF2B5EF4-FFF2-40B4-BE49-F238E27FC236}">
                <a16:creationId xmlns:a16="http://schemas.microsoft.com/office/drawing/2014/main" id="{2FB325AD-969A-A295-E1B7-E657EE3EC47E}"/>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9715500" y="479143"/>
            <a:ext cx="2578395" cy="1822811"/>
          </a:xfrm>
          <a:prstGeom prst="rect">
            <a:avLst/>
          </a:prstGeom>
        </p:spPr>
      </p:pic>
      <p:sp>
        <p:nvSpPr>
          <p:cNvPr id="5" name="TextBox 4">
            <a:extLst>
              <a:ext uri="{FF2B5EF4-FFF2-40B4-BE49-F238E27FC236}">
                <a16:creationId xmlns:a16="http://schemas.microsoft.com/office/drawing/2014/main" id="{47672CC3-7C80-E7EC-EEBE-E28874DA41FC}"/>
              </a:ext>
            </a:extLst>
          </p:cNvPr>
          <p:cNvSpPr txBox="1"/>
          <p:nvPr/>
        </p:nvSpPr>
        <p:spPr>
          <a:xfrm>
            <a:off x="4345913" y="2362373"/>
            <a:ext cx="7354984" cy="4016484"/>
          </a:xfrm>
          <a:prstGeom prst="rect">
            <a:avLst/>
          </a:prstGeom>
          <a:noFill/>
        </p:spPr>
        <p:txBody>
          <a:bodyPr wrap="square" rtlCol="0">
            <a:spAutoFit/>
          </a:bodyPr>
          <a:lstStyle/>
          <a:p>
            <a:r>
              <a:rPr lang="en-GB" sz="2400" b="1"/>
              <a:t>Older learners:</a:t>
            </a:r>
          </a:p>
          <a:p>
            <a:endParaRPr lang="en-GB" sz="2400" b="1"/>
          </a:p>
          <a:p>
            <a:pPr>
              <a:lnSpc>
                <a:spcPct val="150000"/>
              </a:lnSpc>
              <a:buNone/>
            </a:pPr>
            <a:r>
              <a:rPr lang="en-GB" b="1">
                <a:latin typeface="Montserrat" panose="00000500000000000000" pitchFamily="2" charset="0"/>
              </a:rPr>
              <a:t>Vocabulary </a:t>
            </a:r>
            <a:endParaRPr lang="en-GB">
              <a:latin typeface="Montserrat" panose="00000500000000000000" pitchFamily="2" charset="0"/>
            </a:endParaRPr>
          </a:p>
          <a:p>
            <a:pPr>
              <a:lnSpc>
                <a:spcPct val="150000"/>
              </a:lnSpc>
              <a:buNone/>
            </a:pPr>
            <a:r>
              <a:rPr lang="en-GB">
                <a:latin typeface="Montserrat" panose="00000500000000000000" pitchFamily="2" charset="0"/>
              </a:rPr>
              <a:t>How can words about bodies sometimes hurt? </a:t>
            </a:r>
          </a:p>
          <a:p>
            <a:pPr>
              <a:lnSpc>
                <a:spcPct val="150000"/>
              </a:lnSpc>
              <a:buNone/>
            </a:pPr>
            <a:endParaRPr lang="en-GB">
              <a:latin typeface="Montserrat" panose="00000500000000000000" pitchFamily="2" charset="0"/>
            </a:endParaRPr>
          </a:p>
          <a:p>
            <a:pPr>
              <a:lnSpc>
                <a:spcPct val="150000"/>
              </a:lnSpc>
              <a:buNone/>
            </a:pPr>
            <a:r>
              <a:rPr lang="en-GB" b="1">
                <a:latin typeface="Montserrat" panose="00000500000000000000" pitchFamily="2" charset="0"/>
              </a:rPr>
              <a:t>Inference </a:t>
            </a:r>
          </a:p>
          <a:p>
            <a:pPr>
              <a:lnSpc>
                <a:spcPct val="150000"/>
              </a:lnSpc>
              <a:buNone/>
            </a:pPr>
            <a:r>
              <a:rPr lang="en-GB">
                <a:latin typeface="Montserrat" panose="00000500000000000000" pitchFamily="2" charset="0"/>
              </a:rPr>
              <a:t>Why do you think the book shows so many different bodies? </a:t>
            </a:r>
          </a:p>
          <a:p>
            <a:pPr>
              <a:lnSpc>
                <a:spcPct val="150000"/>
              </a:lnSpc>
              <a:buNone/>
            </a:pPr>
            <a:endParaRPr lang="en-GB">
              <a:latin typeface="Montserrat" panose="00000500000000000000" pitchFamily="2" charset="0"/>
            </a:endParaRPr>
          </a:p>
          <a:p>
            <a:pPr>
              <a:lnSpc>
                <a:spcPct val="150000"/>
              </a:lnSpc>
              <a:buNone/>
            </a:pPr>
            <a:r>
              <a:rPr lang="en-GB">
                <a:latin typeface="Montserrat" panose="00000500000000000000" pitchFamily="2" charset="0"/>
              </a:rPr>
              <a:t>What would happen if everyone looked the same? </a:t>
            </a:r>
          </a:p>
          <a:p>
            <a:endParaRPr lang="en-GB"/>
          </a:p>
        </p:txBody>
      </p:sp>
    </p:spTree>
    <p:extLst>
      <p:ext uri="{BB962C8B-B14F-4D97-AF65-F5344CB8AC3E}">
        <p14:creationId xmlns:p14="http://schemas.microsoft.com/office/powerpoint/2010/main" val="25745911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BA61796AE0F5A4E96395FA65072392B" ma:contentTypeVersion="13" ma:contentTypeDescription="Create a new document." ma:contentTypeScope="" ma:versionID="4f2949187f23374dbc779282a662a138">
  <xsd:schema xmlns:xsd="http://www.w3.org/2001/XMLSchema" xmlns:xs="http://www.w3.org/2001/XMLSchema" xmlns:p="http://schemas.microsoft.com/office/2006/metadata/properties" xmlns:ns2="28259c69-39cb-44a7-9f04-2775eb4563de" xmlns:ns3="b31a91d1-0192-41ba-b554-362273cb85ab" targetNamespace="http://schemas.microsoft.com/office/2006/metadata/properties" ma:root="true" ma:fieldsID="4ccbc7dfdd0766f7a34596a3f52e4a90" ns2:_="" ns3:_="">
    <xsd:import namespace="28259c69-39cb-44a7-9f04-2775eb4563de"/>
    <xsd:import namespace="b31a91d1-0192-41ba-b554-362273cb85ab"/>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DateTaken" minOccurs="0"/>
                <xsd:element ref="ns2:MediaServiceGenerationTime" minOccurs="0"/>
                <xsd:element ref="ns2:MediaServiceEventHashCode" minOccurs="0"/>
                <xsd:element ref="ns2:MediaLengthInSeconds" minOccurs="0"/>
                <xsd:element ref="ns2:lcf76f155ced4ddcb4097134ff3c332f" minOccurs="0"/>
                <xsd:element ref="ns3:TaxCatchAll" minOccurs="0"/>
                <xsd:element ref="ns2:MediaServiceOCR"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8259c69-39cb-44a7-9f04-2775eb4563d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18177053-68b3-49ba-830b-641013b218fb"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31a91d1-0192-41ba-b554-362273cb85ab"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45c5fc4e-5e3e-44b4-8344-b79db9234d45}" ma:internalName="TaxCatchAll" ma:showField="CatchAllData" ma:web="b31a91d1-0192-41ba-b554-362273cb85ab">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b31a91d1-0192-41ba-b554-362273cb85ab" xsi:nil="true"/>
    <lcf76f155ced4ddcb4097134ff3c332f xmlns="28259c69-39cb-44a7-9f04-2775eb4563de">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03067CF-2296-4D16-A688-9C4B61E139B7}">
  <ds:schemaRefs>
    <ds:schemaRef ds:uri="28259c69-39cb-44a7-9f04-2775eb4563de"/>
    <ds:schemaRef ds:uri="b31a91d1-0192-41ba-b554-362273cb85ab"/>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1B933F9D-562A-4937-B6A3-60A243B76341}">
  <ds:schemaRefs>
    <ds:schemaRef ds:uri="28259c69-39cb-44a7-9f04-2775eb4563de"/>
    <ds:schemaRef ds:uri="b31a91d1-0192-41ba-b554-362273cb85ab"/>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00C55E9E-33C1-44B6-A03A-11318584FE1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0</TotalTime>
  <Application>Microsoft Office PowerPoint</Application>
  <PresentationFormat>Widescreen</PresentationFormat>
  <Slides>13</Slides>
  <Notes>12</Notes>
  <HiddenSlides>0</HiddenSlides>
  <ScaleCrop>false</ScaleCrop>
  <HeadingPairs>
    <vt:vector size="4" baseType="variant">
      <vt:variant>
        <vt:lpstr>Theme</vt:lpstr>
      </vt:variant>
      <vt:variant>
        <vt:i4>1</vt:i4>
      </vt:variant>
      <vt:variant>
        <vt:lpstr>Slide Titles</vt:lpstr>
      </vt:variant>
      <vt:variant>
        <vt:i4>13</vt:i4>
      </vt:variant>
    </vt:vector>
  </HeadingPairs>
  <TitlesOfParts>
    <vt:vector size="14"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Fiona McCrudden</dc:creator>
  <cp:revision>1</cp:revision>
  <dcterms:created xsi:type="dcterms:W3CDTF">2024-05-16T12:38:53Z</dcterms:created>
  <dcterms:modified xsi:type="dcterms:W3CDTF">2026-01-20T16:10:34Z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0x0101006BA61796AE0F5A4E96395FA65072392B</vt:lpwstr>
  </property>
  <property fmtid="{D5CDD505-2E9C-101B-9397-08002B2CF9AE}" pid="3" name="MediaServiceImageTags">
    <vt:lpwstr/>
  </property>
</Properties>
</file>