
<file path=[Content_Types].xml><?xml version="1.0" encoding="utf-8"?>
<Types xmlns="http://schemas.openxmlformats.org/package/2006/content-types">
  <Default Extension="jpeg" ContentType="image/jpeg"/>
  <Default Extension="jpg" ContentType="image/jpeg"/>
  <Default Extension="mp4" ContentType="video/mp4"/>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20"/>
  </p:notesMasterIdLst>
  <p:sldIdLst>
    <p:sldId id="256" r:id="rId5"/>
    <p:sldId id="455" r:id="rId6"/>
    <p:sldId id="419" r:id="rId7"/>
    <p:sldId id="282" r:id="rId8"/>
    <p:sldId id="421" r:id="rId9"/>
    <p:sldId id="283" r:id="rId10"/>
    <p:sldId id="284" r:id="rId11"/>
    <p:sldId id="525" r:id="rId12"/>
    <p:sldId id="287" r:id="rId13"/>
    <p:sldId id="288" r:id="rId14"/>
    <p:sldId id="528" r:id="rId15"/>
    <p:sldId id="529" r:id="rId16"/>
    <p:sldId id="289" r:id="rId17"/>
    <p:sldId id="530" r:id="rId18"/>
    <p:sldId id="531" r:id="rId1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Introduction" id="{733B8B5A-E77C-44CA-B3DC-F9181D47FA24}">
          <p14:sldIdLst>
            <p14:sldId id="256"/>
          </p14:sldIdLst>
        </p14:section>
        <p14:section name="Lesson 1" id="{A433BF49-AB0F-4245-A4C9-1CFBE152D450}">
          <p14:sldIdLst>
            <p14:sldId id="455"/>
            <p14:sldId id="419"/>
            <p14:sldId id="282"/>
            <p14:sldId id="421"/>
            <p14:sldId id="283"/>
            <p14:sldId id="284"/>
            <p14:sldId id="525"/>
            <p14:sldId id="287"/>
            <p14:sldId id="288"/>
            <p14:sldId id="528"/>
            <p14:sldId id="529"/>
            <p14:sldId id="289"/>
            <p14:sldId id="530"/>
            <p14:sldId id="531"/>
          </p14:sldIdLst>
        </p14:section>
      </p14:sectionLst>
    </p:ex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4984A88F-7B91-F71A-1668-DFEFC4662EEA}" name="Laura" initials="L" userId="S::Laura@story-project.co.uk::1ecbebb2-5528-4d4b-a108-f1ab84e94086"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13E53"/>
    <a:srgbClr val="EE9A2B"/>
    <a:srgbClr val="3380A3"/>
    <a:srgbClr val="FEF8F0"/>
    <a:srgbClr val="598E92"/>
    <a:srgbClr val="FAB337"/>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0993" autoAdjust="0"/>
  </p:normalViewPr>
  <p:slideViewPr>
    <p:cSldViewPr snapToGrid="0">
      <p:cViewPr varScale="1">
        <p:scale>
          <a:sx n="52" d="100"/>
          <a:sy n="52" d="100"/>
        </p:scale>
        <p:origin x="874" y="2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microsoft.com/office/2018/10/relationships/authors" Target="authors.xml"/><Relationship Id="rId3" Type="http://schemas.openxmlformats.org/officeDocument/2006/relationships/customXml" Target="../customXml/item3.xml"/><Relationship Id="rId21" Type="http://schemas.openxmlformats.org/officeDocument/2006/relationships/presProps" Target="pres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Fiona McCrudden" userId="5fd9b084-9961-4921-ab0f-457ac49028c4" providerId="ADAL" clId="{E3FEBD50-4001-4717-A24B-96913DDB9132}"/>
    <pc:docChg chg="undo custSel addSld delSld modSld delSection modSection">
      <pc:chgData name="Fiona McCrudden" userId="5fd9b084-9961-4921-ab0f-457ac49028c4" providerId="ADAL" clId="{E3FEBD50-4001-4717-A24B-96913DDB9132}" dt="2026-01-28T11:45:07.792" v="13672" actId="20577"/>
      <pc:docMkLst>
        <pc:docMk/>
      </pc:docMkLst>
      <pc:sldChg chg="addSp delSp modSp mod">
        <pc:chgData name="Fiona McCrudden" userId="5fd9b084-9961-4921-ab0f-457ac49028c4" providerId="ADAL" clId="{E3FEBD50-4001-4717-A24B-96913DDB9132}" dt="2026-01-20T16:10:19.334" v="7217" actId="1076"/>
        <pc:sldMkLst>
          <pc:docMk/>
          <pc:sldMk cId="48654129" sldId="256"/>
        </pc:sldMkLst>
        <pc:spChg chg="add mod">
          <ac:chgData name="Fiona McCrudden" userId="5fd9b084-9961-4921-ab0f-457ac49028c4" providerId="ADAL" clId="{E3FEBD50-4001-4717-A24B-96913DDB9132}" dt="2026-01-20T16:10:16.993" v="7216" actId="14100"/>
          <ac:spMkLst>
            <pc:docMk/>
            <pc:sldMk cId="48654129" sldId="256"/>
            <ac:spMk id="11" creationId="{3296EBC1-A326-4F71-88C8-E34CBA165E00}"/>
          </ac:spMkLst>
        </pc:spChg>
        <pc:spChg chg="mod">
          <ac:chgData name="Fiona McCrudden" userId="5fd9b084-9961-4921-ab0f-457ac49028c4" providerId="ADAL" clId="{E3FEBD50-4001-4717-A24B-96913DDB9132}" dt="2026-01-20T13:43:07.305" v="1069" actId="1076"/>
          <ac:spMkLst>
            <pc:docMk/>
            <pc:sldMk cId="48654129" sldId="256"/>
            <ac:spMk id="12" creationId="{3F3CC3F2-6D61-1E88-251F-847518765DA7}"/>
          </ac:spMkLst>
        </pc:spChg>
        <pc:picChg chg="add mod">
          <ac:chgData name="Fiona McCrudden" userId="5fd9b084-9961-4921-ab0f-457ac49028c4" providerId="ADAL" clId="{E3FEBD50-4001-4717-A24B-96913DDB9132}" dt="2026-01-20T16:10:19.334" v="7217" actId="1076"/>
          <ac:picMkLst>
            <pc:docMk/>
            <pc:sldMk cId="48654129" sldId="256"/>
            <ac:picMk id="2" creationId="{DE687DB7-B110-F217-CCDF-3EE836481273}"/>
          </ac:picMkLst>
        </pc:picChg>
        <pc:picChg chg="mod">
          <ac:chgData name="Fiona McCrudden" userId="5fd9b084-9961-4921-ab0f-457ac49028c4" providerId="ADAL" clId="{E3FEBD50-4001-4717-A24B-96913DDB9132}" dt="2026-01-20T13:43:07.305" v="1069" actId="1076"/>
          <ac:picMkLst>
            <pc:docMk/>
            <pc:sldMk cId="48654129" sldId="256"/>
            <ac:picMk id="5" creationId="{2D14A226-B77F-8FF1-2232-EE836C8D9C47}"/>
          </ac:picMkLst>
        </pc:picChg>
      </pc:sldChg>
      <pc:sldChg chg="addSp delSp modSp mod modNotesTx">
        <pc:chgData name="Fiona McCrudden" userId="5fd9b084-9961-4921-ab0f-457ac49028c4" providerId="ADAL" clId="{E3FEBD50-4001-4717-A24B-96913DDB9132}" dt="2026-01-21T19:37:18.742" v="7490" actId="20577"/>
        <pc:sldMkLst>
          <pc:docMk/>
          <pc:sldMk cId="40204482" sldId="282"/>
        </pc:sldMkLst>
        <pc:spChg chg="mod">
          <ac:chgData name="Fiona McCrudden" userId="5fd9b084-9961-4921-ab0f-457ac49028c4" providerId="ADAL" clId="{E3FEBD50-4001-4717-A24B-96913DDB9132}" dt="2026-01-20T13:44:28.782" v="1161" actId="14100"/>
          <ac:spMkLst>
            <pc:docMk/>
            <pc:sldMk cId="40204482" sldId="282"/>
            <ac:spMk id="5" creationId="{5BAF6253-F264-24D0-A4F9-AE9AA17A0D97}"/>
          </ac:spMkLst>
        </pc:spChg>
        <pc:spChg chg="mod">
          <ac:chgData name="Fiona McCrudden" userId="5fd9b084-9961-4921-ab0f-457ac49028c4" providerId="ADAL" clId="{E3FEBD50-4001-4717-A24B-96913DDB9132}" dt="2026-01-21T19:37:18.742" v="7490" actId="20577"/>
          <ac:spMkLst>
            <pc:docMk/>
            <pc:sldMk cId="40204482" sldId="282"/>
            <ac:spMk id="12" creationId="{E9F75631-33D1-12AA-B150-0E1A6937DDAC}"/>
          </ac:spMkLst>
        </pc:spChg>
        <pc:spChg chg="mod">
          <ac:chgData name="Fiona McCrudden" userId="5fd9b084-9961-4921-ab0f-457ac49028c4" providerId="ADAL" clId="{E3FEBD50-4001-4717-A24B-96913DDB9132}" dt="2026-01-21T19:36:36.953" v="7360" actId="20577"/>
          <ac:spMkLst>
            <pc:docMk/>
            <pc:sldMk cId="40204482" sldId="282"/>
            <ac:spMk id="15" creationId="{9668C335-D958-351C-EC2E-D5487C6B9736}"/>
          </ac:spMkLst>
        </pc:spChg>
        <pc:picChg chg="mod">
          <ac:chgData name="Fiona McCrudden" userId="5fd9b084-9961-4921-ab0f-457ac49028c4" providerId="ADAL" clId="{E3FEBD50-4001-4717-A24B-96913DDB9132}" dt="2026-01-20T13:44:32.565" v="1162" actId="1076"/>
          <ac:picMkLst>
            <pc:docMk/>
            <pc:sldMk cId="40204482" sldId="282"/>
            <ac:picMk id="18" creationId="{1E03A795-3EF8-69D3-B267-000090C65329}"/>
          </ac:picMkLst>
        </pc:picChg>
      </pc:sldChg>
      <pc:sldChg chg="modSp mod modNotesTx">
        <pc:chgData name="Fiona McCrudden" userId="5fd9b084-9961-4921-ab0f-457ac49028c4" providerId="ADAL" clId="{E3FEBD50-4001-4717-A24B-96913DDB9132}" dt="2026-01-21T19:38:46.853" v="7539" actId="20577"/>
        <pc:sldMkLst>
          <pc:docMk/>
          <pc:sldMk cId="3424430435" sldId="283"/>
        </pc:sldMkLst>
        <pc:spChg chg="mod">
          <ac:chgData name="Fiona McCrudden" userId="5fd9b084-9961-4921-ab0f-457ac49028c4" providerId="ADAL" clId="{E3FEBD50-4001-4717-A24B-96913DDB9132}" dt="2026-01-19T16:08:08.914" v="270" actId="20577"/>
          <ac:spMkLst>
            <pc:docMk/>
            <pc:sldMk cId="3424430435" sldId="283"/>
            <ac:spMk id="5" creationId="{A20669DC-6284-B0B7-FE2F-7580B1FE62FE}"/>
          </ac:spMkLst>
        </pc:spChg>
      </pc:sldChg>
      <pc:sldChg chg="addSp delSp modSp mod modNotesTx">
        <pc:chgData name="Fiona McCrudden" userId="5fd9b084-9961-4921-ab0f-457ac49028c4" providerId="ADAL" clId="{E3FEBD50-4001-4717-A24B-96913DDB9132}" dt="2026-01-21T19:39:14.801" v="7544" actId="113"/>
        <pc:sldMkLst>
          <pc:docMk/>
          <pc:sldMk cId="364621734" sldId="284"/>
        </pc:sldMkLst>
        <pc:spChg chg="mod">
          <ac:chgData name="Fiona McCrudden" userId="5fd9b084-9961-4921-ab0f-457ac49028c4" providerId="ADAL" clId="{E3FEBD50-4001-4717-A24B-96913DDB9132}" dt="2026-01-20T16:09:30.260" v="7150" actId="1076"/>
          <ac:spMkLst>
            <pc:docMk/>
            <pc:sldMk cId="364621734" sldId="284"/>
            <ac:spMk id="18" creationId="{594972DA-5CE2-0F5E-4BBE-9C96485CCAD6}"/>
          </ac:spMkLst>
        </pc:spChg>
        <pc:spChg chg="mod">
          <ac:chgData name="Fiona McCrudden" userId="5fd9b084-9961-4921-ab0f-457ac49028c4" providerId="ADAL" clId="{E3FEBD50-4001-4717-A24B-96913DDB9132}" dt="2026-01-21T19:39:14.801" v="7544" actId="113"/>
          <ac:spMkLst>
            <pc:docMk/>
            <pc:sldMk cId="364621734" sldId="284"/>
            <ac:spMk id="43" creationId="{F985044D-37B4-F380-DB13-0B4CC88E16C3}"/>
          </ac:spMkLst>
        </pc:spChg>
      </pc:sldChg>
      <pc:sldChg chg="modSp mod modNotesTx">
        <pc:chgData name="Fiona McCrudden" userId="5fd9b084-9961-4921-ab0f-457ac49028c4" providerId="ADAL" clId="{E3FEBD50-4001-4717-A24B-96913DDB9132}" dt="2026-01-21T20:08:25.025" v="13045" actId="20577"/>
        <pc:sldMkLst>
          <pc:docMk/>
          <pc:sldMk cId="2993158099" sldId="287"/>
        </pc:sldMkLst>
        <pc:spChg chg="mod">
          <ac:chgData name="Fiona McCrudden" userId="5fd9b084-9961-4921-ab0f-457ac49028c4" providerId="ADAL" clId="{E3FEBD50-4001-4717-A24B-96913DDB9132}" dt="2026-01-21T20:08:04.076" v="12995" actId="20577"/>
          <ac:spMkLst>
            <pc:docMk/>
            <pc:sldMk cId="2993158099" sldId="287"/>
            <ac:spMk id="43" creationId="{F985044D-37B4-F380-DB13-0B4CC88E16C3}"/>
          </ac:spMkLst>
        </pc:spChg>
      </pc:sldChg>
      <pc:sldChg chg="addSp delSp modSp mod modNotesTx">
        <pc:chgData name="Fiona McCrudden" userId="5fd9b084-9961-4921-ab0f-457ac49028c4" providerId="ADAL" clId="{E3FEBD50-4001-4717-A24B-96913DDB9132}" dt="2026-01-21T20:13:36.705" v="13449" actId="1076"/>
        <pc:sldMkLst>
          <pc:docMk/>
          <pc:sldMk cId="2352813631" sldId="288"/>
        </pc:sldMkLst>
        <pc:spChg chg="add mod">
          <ac:chgData name="Fiona McCrudden" userId="5fd9b084-9961-4921-ab0f-457ac49028c4" providerId="ADAL" clId="{E3FEBD50-4001-4717-A24B-96913DDB9132}" dt="2026-01-21T20:13:36.705" v="13449" actId="1076"/>
          <ac:spMkLst>
            <pc:docMk/>
            <pc:sldMk cId="2352813631" sldId="288"/>
            <ac:spMk id="9" creationId="{69E2D1F5-8DF1-E949-8D4A-395E8C65D3FC}"/>
          </ac:spMkLst>
        </pc:spChg>
        <pc:spChg chg="mod">
          <ac:chgData name="Fiona McCrudden" userId="5fd9b084-9961-4921-ab0f-457ac49028c4" providerId="ADAL" clId="{E3FEBD50-4001-4717-A24B-96913DDB9132}" dt="2026-01-21T20:08:39.842" v="13060" actId="20577"/>
          <ac:spMkLst>
            <pc:docMk/>
            <pc:sldMk cId="2352813631" sldId="288"/>
            <ac:spMk id="10" creationId="{EDC24F4D-0172-EBC0-05CC-28B2AA5086DE}"/>
          </ac:spMkLst>
        </pc:spChg>
        <pc:spChg chg="mod">
          <ac:chgData name="Fiona McCrudden" userId="5fd9b084-9961-4921-ab0f-457ac49028c4" providerId="ADAL" clId="{E3FEBD50-4001-4717-A24B-96913DDB9132}" dt="2026-01-21T20:09:08.220" v="13230" actId="20577"/>
          <ac:spMkLst>
            <pc:docMk/>
            <pc:sldMk cId="2352813631" sldId="288"/>
            <ac:spMk id="12" creationId="{75D179A0-11D1-133C-7AAC-ACDEB7B171F4}"/>
          </ac:spMkLst>
        </pc:spChg>
      </pc:sldChg>
      <pc:sldChg chg="addSp delSp modSp mod modNotesTx">
        <pc:chgData name="Fiona McCrudden" userId="5fd9b084-9961-4921-ab0f-457ac49028c4" providerId="ADAL" clId="{E3FEBD50-4001-4717-A24B-96913DDB9132}" dt="2026-01-21T20:17:04.405" v="13638" actId="20577"/>
        <pc:sldMkLst>
          <pc:docMk/>
          <pc:sldMk cId="2891436020" sldId="289"/>
        </pc:sldMkLst>
        <pc:spChg chg="mod">
          <ac:chgData name="Fiona McCrudden" userId="5fd9b084-9961-4921-ab0f-457ac49028c4" providerId="ADAL" clId="{E3FEBD50-4001-4717-A24B-96913DDB9132}" dt="2026-01-21T20:13:47.422" v="13468" actId="20577"/>
          <ac:spMkLst>
            <pc:docMk/>
            <pc:sldMk cId="2891436020" sldId="289"/>
            <ac:spMk id="9" creationId="{43CC2938-C217-B7E5-3842-3A7123CAD568}"/>
          </ac:spMkLst>
        </pc:spChg>
        <pc:spChg chg="mod">
          <ac:chgData name="Fiona McCrudden" userId="5fd9b084-9961-4921-ab0f-457ac49028c4" providerId="ADAL" clId="{E3FEBD50-4001-4717-A24B-96913DDB9132}" dt="2026-01-21T20:14:31.975" v="13501" actId="14100"/>
          <ac:spMkLst>
            <pc:docMk/>
            <pc:sldMk cId="2891436020" sldId="289"/>
            <ac:spMk id="16" creationId="{32F27C08-E21D-30B6-F159-64BAE1317F0F}"/>
          </ac:spMkLst>
        </pc:spChg>
        <pc:picChg chg="add mod modCrop">
          <ac:chgData name="Fiona McCrudden" userId="5fd9b084-9961-4921-ab0f-457ac49028c4" providerId="ADAL" clId="{E3FEBD50-4001-4717-A24B-96913DDB9132}" dt="2026-01-21T20:14:54.152" v="13509" actId="1076"/>
          <ac:picMkLst>
            <pc:docMk/>
            <pc:sldMk cId="2891436020" sldId="289"/>
            <ac:picMk id="10" creationId="{25F9E89D-606A-B59B-4DC3-BCE2DCA8A80E}"/>
          </ac:picMkLst>
        </pc:picChg>
      </pc:sldChg>
      <pc:sldChg chg="addSp delSp modSp mod">
        <pc:chgData name="Fiona McCrudden" userId="5fd9b084-9961-4921-ab0f-457ac49028c4" providerId="ADAL" clId="{E3FEBD50-4001-4717-A24B-96913DDB9132}" dt="2026-01-26T11:46:08.250" v="13666" actId="20577"/>
        <pc:sldMkLst>
          <pc:docMk/>
          <pc:sldMk cId="1812469480" sldId="419"/>
        </pc:sldMkLst>
        <pc:spChg chg="mod">
          <ac:chgData name="Fiona McCrudden" userId="5fd9b084-9961-4921-ab0f-457ac49028c4" providerId="ADAL" clId="{E3FEBD50-4001-4717-A24B-96913DDB9132}" dt="2026-01-19T16:06:38.994" v="141" actId="14100"/>
          <ac:spMkLst>
            <pc:docMk/>
            <pc:sldMk cId="1812469480" sldId="419"/>
            <ac:spMk id="10" creationId="{CA996614-7306-A892-CFB4-D1D6F755131A}"/>
          </ac:spMkLst>
        </pc:spChg>
        <pc:spChg chg="mod">
          <ac:chgData name="Fiona McCrudden" userId="5fd9b084-9961-4921-ab0f-457ac49028c4" providerId="ADAL" clId="{E3FEBD50-4001-4717-A24B-96913DDB9132}" dt="2026-01-26T11:46:08.250" v="13666" actId="20577"/>
          <ac:spMkLst>
            <pc:docMk/>
            <pc:sldMk cId="1812469480" sldId="419"/>
            <ac:spMk id="13" creationId="{E67F8557-313A-4DD7-8BB3-D4371BBF4582}"/>
          </ac:spMkLst>
        </pc:spChg>
        <pc:picChg chg="add mod">
          <ac:chgData name="Fiona McCrudden" userId="5fd9b084-9961-4921-ab0f-457ac49028c4" providerId="ADAL" clId="{E3FEBD50-4001-4717-A24B-96913DDB9132}" dt="2026-01-21T19:36:21.082" v="7344" actId="1076"/>
          <ac:picMkLst>
            <pc:docMk/>
            <pc:sldMk cId="1812469480" sldId="419"/>
            <ac:picMk id="11" creationId="{9CCF7064-5096-8D6A-F468-4A8965239A67}"/>
          </ac:picMkLst>
        </pc:picChg>
      </pc:sldChg>
      <pc:sldChg chg="modSp mod modNotesTx">
        <pc:chgData name="Fiona McCrudden" userId="5fd9b084-9961-4921-ab0f-457ac49028c4" providerId="ADAL" clId="{E3FEBD50-4001-4717-A24B-96913DDB9132}" dt="2026-01-20T13:46:53.644" v="1209" actId="20577"/>
        <pc:sldMkLst>
          <pc:docMk/>
          <pc:sldMk cId="1694044582" sldId="421"/>
        </pc:sldMkLst>
        <pc:spChg chg="mod">
          <ac:chgData name="Fiona McCrudden" userId="5fd9b084-9961-4921-ab0f-457ac49028c4" providerId="ADAL" clId="{E3FEBD50-4001-4717-A24B-96913DDB9132}" dt="2026-01-19T16:07:25.983" v="166" actId="20577"/>
          <ac:spMkLst>
            <pc:docMk/>
            <pc:sldMk cId="1694044582" sldId="421"/>
            <ac:spMk id="12" creationId="{E9F75631-33D1-12AA-B150-0E1A6937DDAC}"/>
          </ac:spMkLst>
        </pc:spChg>
      </pc:sldChg>
      <pc:sldChg chg="modNotesTx">
        <pc:chgData name="Fiona McCrudden" userId="5fd9b084-9961-4921-ab0f-457ac49028c4" providerId="ADAL" clId="{E3FEBD50-4001-4717-A24B-96913DDB9132}" dt="2026-01-20T16:10:05.611" v="7212" actId="20577"/>
        <pc:sldMkLst>
          <pc:docMk/>
          <pc:sldMk cId="4183761696" sldId="455"/>
        </pc:sldMkLst>
      </pc:sldChg>
      <pc:sldChg chg="addSp modSp mod modNotesTx">
        <pc:chgData name="Fiona McCrudden" userId="5fd9b084-9961-4921-ab0f-457ac49028c4" providerId="ADAL" clId="{E3FEBD50-4001-4717-A24B-96913DDB9132}" dt="2026-01-21T19:53:43.366" v="10330" actId="20577"/>
        <pc:sldMkLst>
          <pc:docMk/>
          <pc:sldMk cId="1422978392" sldId="525"/>
        </pc:sldMkLst>
        <pc:spChg chg="add mod">
          <ac:chgData name="Fiona McCrudden" userId="5fd9b084-9961-4921-ab0f-457ac49028c4" providerId="ADAL" clId="{E3FEBD50-4001-4717-A24B-96913DDB9132}" dt="2026-01-21T19:51:11.933" v="9668" actId="20577"/>
          <ac:spMkLst>
            <pc:docMk/>
            <pc:sldMk cId="1422978392" sldId="525"/>
            <ac:spMk id="5" creationId="{1472A8FE-9836-AEBA-C3A9-73E2FC9887E0}"/>
          </ac:spMkLst>
        </pc:spChg>
        <pc:spChg chg="mod">
          <ac:chgData name="Fiona McCrudden" userId="5fd9b084-9961-4921-ab0f-457ac49028c4" providerId="ADAL" clId="{E3FEBD50-4001-4717-A24B-96913DDB9132}" dt="2026-01-21T19:40:27.342" v="7710" actId="1076"/>
          <ac:spMkLst>
            <pc:docMk/>
            <pc:sldMk cId="1422978392" sldId="525"/>
            <ac:spMk id="8" creationId="{B0430F11-EC0D-BFAC-50D3-3B7DA06D6338}"/>
          </ac:spMkLst>
        </pc:spChg>
        <pc:spChg chg="mod">
          <ac:chgData name="Fiona McCrudden" userId="5fd9b084-9961-4921-ab0f-457ac49028c4" providerId="ADAL" clId="{E3FEBD50-4001-4717-A24B-96913DDB9132}" dt="2026-01-21T19:40:30.776" v="7712" actId="1076"/>
          <ac:spMkLst>
            <pc:docMk/>
            <pc:sldMk cId="1422978392" sldId="525"/>
            <ac:spMk id="43" creationId="{40936F51-BAA0-2908-B36B-3619F8B893F0}"/>
          </ac:spMkLst>
        </pc:spChg>
        <pc:picChg chg="mod">
          <ac:chgData name="Fiona McCrudden" userId="5fd9b084-9961-4921-ab0f-457ac49028c4" providerId="ADAL" clId="{E3FEBD50-4001-4717-A24B-96913DDB9132}" dt="2026-01-21T19:40:28.837" v="7711" actId="1076"/>
          <ac:picMkLst>
            <pc:docMk/>
            <pc:sldMk cId="1422978392" sldId="525"/>
            <ac:picMk id="9" creationId="{95FE1782-9616-062A-85BC-B0F7E7C6D831}"/>
          </ac:picMkLst>
        </pc:picChg>
        <pc:picChg chg="mod">
          <ac:chgData name="Fiona McCrudden" userId="5fd9b084-9961-4921-ab0f-457ac49028c4" providerId="ADAL" clId="{E3FEBD50-4001-4717-A24B-96913DDB9132}" dt="2026-01-21T19:42:59.953" v="7985" actId="1076"/>
          <ac:picMkLst>
            <pc:docMk/>
            <pc:sldMk cId="1422978392" sldId="525"/>
            <ac:picMk id="10" creationId="{385DF06C-E2B0-A320-407E-5FE27FD60FD5}"/>
          </ac:picMkLst>
        </pc:picChg>
      </pc:sldChg>
      <pc:sldChg chg="addSp delSp modSp add mod modTransition setBg modNotesTx">
        <pc:chgData name="Fiona McCrudden" userId="5fd9b084-9961-4921-ab0f-457ac49028c4" providerId="ADAL" clId="{E3FEBD50-4001-4717-A24B-96913DDB9132}" dt="2026-01-21T20:13:16.738" v="13443" actId="20577"/>
        <pc:sldMkLst>
          <pc:docMk/>
          <pc:sldMk cId="0" sldId="528"/>
        </pc:sldMkLst>
        <pc:spChg chg="mod">
          <ac:chgData name="Fiona McCrudden" userId="5fd9b084-9961-4921-ab0f-457ac49028c4" providerId="ADAL" clId="{E3FEBD50-4001-4717-A24B-96913DDB9132}" dt="2026-01-21T20:12:27.221" v="13326" actId="1076"/>
          <ac:spMkLst>
            <pc:docMk/>
            <pc:sldMk cId="0" sldId="528"/>
            <ac:spMk id="4" creationId="{00000000-0000-0000-0000-000000000000}"/>
          </ac:spMkLst>
        </pc:spChg>
        <pc:spChg chg="mod">
          <ac:chgData name="Fiona McCrudden" userId="5fd9b084-9961-4921-ab0f-457ac49028c4" providerId="ADAL" clId="{E3FEBD50-4001-4717-A24B-96913DDB9132}" dt="2026-01-21T20:12:25.339" v="13324" actId="1076"/>
          <ac:spMkLst>
            <pc:docMk/>
            <pc:sldMk cId="0" sldId="528"/>
            <ac:spMk id="5" creationId="{00000000-0000-0000-0000-000000000000}"/>
          </ac:spMkLst>
        </pc:spChg>
        <pc:spChg chg="mod">
          <ac:chgData name="Fiona McCrudden" userId="5fd9b084-9961-4921-ab0f-457ac49028c4" providerId="ADAL" clId="{E3FEBD50-4001-4717-A24B-96913DDB9132}" dt="2026-01-21T20:12:24.423" v="13323" actId="1076"/>
          <ac:spMkLst>
            <pc:docMk/>
            <pc:sldMk cId="0" sldId="528"/>
            <ac:spMk id="6" creationId="{00000000-0000-0000-0000-000000000000}"/>
          </ac:spMkLst>
        </pc:spChg>
        <pc:spChg chg="mod">
          <ac:chgData name="Fiona McCrudden" userId="5fd9b084-9961-4921-ab0f-457ac49028c4" providerId="ADAL" clId="{E3FEBD50-4001-4717-A24B-96913DDB9132}" dt="2026-01-21T20:12:26.206" v="13325" actId="1076"/>
          <ac:spMkLst>
            <pc:docMk/>
            <pc:sldMk cId="0" sldId="528"/>
            <ac:spMk id="8" creationId="{00000000-0000-0000-0000-000000000000}"/>
          </ac:spMkLst>
        </pc:spChg>
        <pc:spChg chg="mod">
          <ac:chgData name="Fiona McCrudden" userId="5fd9b084-9961-4921-ab0f-457ac49028c4" providerId="ADAL" clId="{E3FEBD50-4001-4717-A24B-96913DDB9132}" dt="2026-01-21T20:12:30.321" v="13329" actId="1076"/>
          <ac:spMkLst>
            <pc:docMk/>
            <pc:sldMk cId="0" sldId="528"/>
            <ac:spMk id="9" creationId="{00000000-0000-0000-0000-000000000000}"/>
          </ac:spMkLst>
        </pc:spChg>
        <pc:spChg chg="mod">
          <ac:chgData name="Fiona McCrudden" userId="5fd9b084-9961-4921-ab0f-457ac49028c4" providerId="ADAL" clId="{E3FEBD50-4001-4717-A24B-96913DDB9132}" dt="2026-01-21T20:12:28.123" v="13327" actId="1076"/>
          <ac:spMkLst>
            <pc:docMk/>
            <pc:sldMk cId="0" sldId="528"/>
            <ac:spMk id="10" creationId="{00000000-0000-0000-0000-000000000000}"/>
          </ac:spMkLst>
        </pc:spChg>
        <pc:spChg chg="mod">
          <ac:chgData name="Fiona McCrudden" userId="5fd9b084-9961-4921-ab0f-457ac49028c4" providerId="ADAL" clId="{E3FEBD50-4001-4717-A24B-96913DDB9132}" dt="2026-01-21T20:12:31.323" v="13330" actId="1076"/>
          <ac:spMkLst>
            <pc:docMk/>
            <pc:sldMk cId="0" sldId="528"/>
            <ac:spMk id="11" creationId="{00000000-0000-0000-0000-000000000000}"/>
          </ac:spMkLst>
        </pc:spChg>
        <pc:spChg chg="mod">
          <ac:chgData name="Fiona McCrudden" userId="5fd9b084-9961-4921-ab0f-457ac49028c4" providerId="ADAL" clId="{E3FEBD50-4001-4717-A24B-96913DDB9132}" dt="2026-01-21T20:12:34.764" v="13331" actId="1076"/>
          <ac:spMkLst>
            <pc:docMk/>
            <pc:sldMk cId="0" sldId="528"/>
            <ac:spMk id="12" creationId="{00000000-0000-0000-0000-000000000000}"/>
          </ac:spMkLst>
        </pc:spChg>
        <pc:spChg chg="mod">
          <ac:chgData name="Fiona McCrudden" userId="5fd9b084-9961-4921-ab0f-457ac49028c4" providerId="ADAL" clId="{E3FEBD50-4001-4717-A24B-96913DDB9132}" dt="2026-01-21T20:12:35.497" v="13332" actId="1076"/>
          <ac:spMkLst>
            <pc:docMk/>
            <pc:sldMk cId="0" sldId="528"/>
            <ac:spMk id="13" creationId="{00000000-0000-0000-0000-000000000000}"/>
          </ac:spMkLst>
        </pc:spChg>
        <pc:spChg chg="mod">
          <ac:chgData name="Fiona McCrudden" userId="5fd9b084-9961-4921-ab0f-457ac49028c4" providerId="ADAL" clId="{E3FEBD50-4001-4717-A24B-96913DDB9132}" dt="2026-01-21T20:12:28.943" v="13328" actId="1076"/>
          <ac:spMkLst>
            <pc:docMk/>
            <pc:sldMk cId="0" sldId="528"/>
            <ac:spMk id="14" creationId="{00000000-0000-0000-0000-000000000000}"/>
          </ac:spMkLst>
        </pc:spChg>
        <pc:spChg chg="add del mod">
          <ac:chgData name="Fiona McCrudden" userId="5fd9b084-9961-4921-ab0f-457ac49028c4" providerId="ADAL" clId="{E3FEBD50-4001-4717-A24B-96913DDB9132}" dt="2026-01-21T20:12:38.892" v="13335" actId="1076"/>
          <ac:spMkLst>
            <pc:docMk/>
            <pc:sldMk cId="0" sldId="528"/>
            <ac:spMk id="15" creationId="{00000000-0000-0000-0000-000000000000}"/>
          </ac:spMkLst>
        </pc:spChg>
        <pc:spChg chg="mod">
          <ac:chgData name="Fiona McCrudden" userId="5fd9b084-9961-4921-ab0f-457ac49028c4" providerId="ADAL" clId="{E3FEBD50-4001-4717-A24B-96913DDB9132}" dt="2026-01-21T20:12:11.051" v="13317" actId="1076"/>
          <ac:spMkLst>
            <pc:docMk/>
            <pc:sldMk cId="0" sldId="528"/>
            <ac:spMk id="16" creationId="{00000000-0000-0000-0000-000000000000}"/>
          </ac:spMkLst>
        </pc:spChg>
        <pc:spChg chg="mod">
          <ac:chgData name="Fiona McCrudden" userId="5fd9b084-9961-4921-ab0f-457ac49028c4" providerId="ADAL" clId="{E3FEBD50-4001-4717-A24B-96913DDB9132}" dt="2026-01-21T20:12:38.236" v="13334" actId="1076"/>
          <ac:spMkLst>
            <pc:docMk/>
            <pc:sldMk cId="0" sldId="528"/>
            <ac:spMk id="18" creationId="{00000000-0000-0000-0000-000000000000}"/>
          </ac:spMkLst>
        </pc:spChg>
        <pc:spChg chg="mod">
          <ac:chgData name="Fiona McCrudden" userId="5fd9b084-9961-4921-ab0f-457ac49028c4" providerId="ADAL" clId="{E3FEBD50-4001-4717-A24B-96913DDB9132}" dt="2026-01-21T20:12:02.153" v="13312" actId="1076"/>
          <ac:spMkLst>
            <pc:docMk/>
            <pc:sldMk cId="0" sldId="528"/>
            <ac:spMk id="19" creationId="{00000000-0000-0000-0000-000000000000}"/>
          </ac:spMkLst>
        </pc:spChg>
        <pc:spChg chg="mod">
          <ac:chgData name="Fiona McCrudden" userId="5fd9b084-9961-4921-ab0f-457ac49028c4" providerId="ADAL" clId="{E3FEBD50-4001-4717-A24B-96913DDB9132}" dt="2026-01-21T20:11:57.969" v="13310" actId="1076"/>
          <ac:spMkLst>
            <pc:docMk/>
            <pc:sldMk cId="0" sldId="528"/>
            <ac:spMk id="20" creationId="{00000000-0000-0000-0000-000000000000}"/>
          </ac:spMkLst>
        </pc:spChg>
        <pc:spChg chg="mod">
          <ac:chgData name="Fiona McCrudden" userId="5fd9b084-9961-4921-ab0f-457ac49028c4" providerId="ADAL" clId="{E3FEBD50-4001-4717-A24B-96913DDB9132}" dt="2026-01-21T20:10:58.722" v="13284" actId="1076"/>
          <ac:spMkLst>
            <pc:docMk/>
            <pc:sldMk cId="0" sldId="528"/>
            <ac:spMk id="21" creationId="{00000000-0000-0000-0000-000000000000}"/>
          </ac:spMkLst>
        </pc:spChg>
        <pc:spChg chg="mod">
          <ac:chgData name="Fiona McCrudden" userId="5fd9b084-9961-4921-ab0f-457ac49028c4" providerId="ADAL" clId="{E3FEBD50-4001-4717-A24B-96913DDB9132}" dt="2026-01-21T20:12:19.867" v="13321" actId="1076"/>
          <ac:spMkLst>
            <pc:docMk/>
            <pc:sldMk cId="0" sldId="528"/>
            <ac:spMk id="23" creationId="{00000000-0000-0000-0000-000000000000}"/>
          </ac:spMkLst>
        </pc:spChg>
        <pc:spChg chg="mod">
          <ac:chgData name="Fiona McCrudden" userId="5fd9b084-9961-4921-ab0f-457ac49028c4" providerId="ADAL" clId="{E3FEBD50-4001-4717-A24B-96913DDB9132}" dt="2026-01-21T20:12:21.598" v="13322" actId="1076"/>
          <ac:spMkLst>
            <pc:docMk/>
            <pc:sldMk cId="0" sldId="528"/>
            <ac:spMk id="24" creationId="{00000000-0000-0000-0000-000000000000}"/>
          </ac:spMkLst>
        </pc:spChg>
        <pc:spChg chg="mod">
          <ac:chgData name="Fiona McCrudden" userId="5fd9b084-9961-4921-ab0f-457ac49028c4" providerId="ADAL" clId="{E3FEBD50-4001-4717-A24B-96913DDB9132}" dt="2026-01-21T20:12:37.410" v="13333" actId="1076"/>
          <ac:spMkLst>
            <pc:docMk/>
            <pc:sldMk cId="0" sldId="528"/>
            <ac:spMk id="25" creationId="{00000000-0000-0000-0000-000000000000}"/>
          </ac:spMkLst>
        </pc:spChg>
        <pc:spChg chg="mod">
          <ac:chgData name="Fiona McCrudden" userId="5fd9b084-9961-4921-ab0f-457ac49028c4" providerId="ADAL" clId="{E3FEBD50-4001-4717-A24B-96913DDB9132}" dt="2026-01-21T20:12:45.571" v="13336" actId="1076"/>
          <ac:spMkLst>
            <pc:docMk/>
            <pc:sldMk cId="0" sldId="528"/>
            <ac:spMk id="26" creationId="{00000000-0000-0000-0000-000000000000}"/>
          </ac:spMkLst>
        </pc:spChg>
        <pc:spChg chg="mod">
          <ac:chgData name="Fiona McCrudden" userId="5fd9b084-9961-4921-ab0f-457ac49028c4" providerId="ADAL" clId="{E3FEBD50-4001-4717-A24B-96913DDB9132}" dt="2026-01-21T20:12:45.571" v="13336" actId="1076"/>
          <ac:spMkLst>
            <pc:docMk/>
            <pc:sldMk cId="0" sldId="528"/>
            <ac:spMk id="27" creationId="{00000000-0000-0000-0000-000000000000}"/>
          </ac:spMkLst>
        </pc:spChg>
        <pc:spChg chg="mod">
          <ac:chgData name="Fiona McCrudden" userId="5fd9b084-9961-4921-ab0f-457ac49028c4" providerId="ADAL" clId="{E3FEBD50-4001-4717-A24B-96913DDB9132}" dt="2026-01-21T20:10:46.449" v="13278" actId="403"/>
          <ac:spMkLst>
            <pc:docMk/>
            <pc:sldMk cId="0" sldId="528"/>
            <ac:spMk id="33" creationId="{00000000-0000-0000-0000-000000000000}"/>
          </ac:spMkLst>
        </pc:spChg>
        <pc:grpChg chg="mod">
          <ac:chgData name="Fiona McCrudden" userId="5fd9b084-9961-4921-ab0f-457ac49028c4" providerId="ADAL" clId="{E3FEBD50-4001-4717-A24B-96913DDB9132}" dt="2026-01-21T20:12:17.364" v="13320" actId="1076"/>
          <ac:grpSpMkLst>
            <pc:docMk/>
            <pc:sldMk cId="0" sldId="528"/>
            <ac:grpSpMk id="29" creationId="{00000000-0000-0000-0000-000000000000}"/>
          </ac:grpSpMkLst>
        </pc:grpChg>
      </pc:sldChg>
      <pc:sldChg chg="modSp add mod">
        <pc:chgData name="Fiona McCrudden" userId="5fd9b084-9961-4921-ab0f-457ac49028c4" providerId="ADAL" clId="{E3FEBD50-4001-4717-A24B-96913DDB9132}" dt="2026-01-28T11:45:07.792" v="13672" actId="20577"/>
        <pc:sldMkLst>
          <pc:docMk/>
          <pc:sldMk cId="2234370323" sldId="529"/>
        </pc:sldMkLst>
        <pc:spChg chg="mod">
          <ac:chgData name="Fiona McCrudden" userId="5fd9b084-9961-4921-ab0f-457ac49028c4" providerId="ADAL" clId="{E3FEBD50-4001-4717-A24B-96913DDB9132}" dt="2026-01-28T11:45:07.792" v="13672" actId="20577"/>
          <ac:spMkLst>
            <pc:docMk/>
            <pc:sldMk cId="2234370323" sldId="529"/>
            <ac:spMk id="40" creationId="{39569328-13CC-E01D-E48E-EB85B50D0C06}"/>
          </ac:spMkLst>
        </pc:spChg>
      </pc:sldChg>
      <pc:sldChg chg="addSp delSp modSp add mod modNotesTx">
        <pc:chgData name="Fiona McCrudden" userId="5fd9b084-9961-4921-ab0f-457ac49028c4" providerId="ADAL" clId="{E3FEBD50-4001-4717-A24B-96913DDB9132}" dt="2026-01-21T20:16:56.495" v="13635" actId="20577"/>
        <pc:sldMkLst>
          <pc:docMk/>
          <pc:sldMk cId="2299446836" sldId="530"/>
        </pc:sldMkLst>
        <pc:spChg chg="mod">
          <ac:chgData name="Fiona McCrudden" userId="5fd9b084-9961-4921-ab0f-457ac49028c4" providerId="ADAL" clId="{E3FEBD50-4001-4717-A24B-96913DDB9132}" dt="2026-01-21T20:15:10.951" v="13524" actId="20577"/>
          <ac:spMkLst>
            <pc:docMk/>
            <pc:sldMk cId="2299446836" sldId="530"/>
            <ac:spMk id="16" creationId="{BE2E218D-F5E5-73F2-AB35-F22FB2BF63A6}"/>
          </ac:spMkLst>
        </pc:spChg>
        <pc:picChg chg="add mod modCrop">
          <ac:chgData name="Fiona McCrudden" userId="5fd9b084-9961-4921-ab0f-457ac49028c4" providerId="ADAL" clId="{E3FEBD50-4001-4717-A24B-96913DDB9132}" dt="2026-01-21T20:15:29.280" v="13533" actId="1076"/>
          <ac:picMkLst>
            <pc:docMk/>
            <pc:sldMk cId="2299446836" sldId="530"/>
            <ac:picMk id="5" creationId="{A1409764-2B24-836A-8CF9-FBBA07F5A72E}"/>
          </ac:picMkLst>
        </pc:picChg>
      </pc:sldChg>
      <pc:sldChg chg="addSp delSp modSp add mod modAnim modNotesTx">
        <pc:chgData name="Fiona McCrudden" userId="5fd9b084-9961-4921-ab0f-457ac49028c4" providerId="ADAL" clId="{E3FEBD50-4001-4717-A24B-96913DDB9132}" dt="2026-01-21T20:16:46.133" v="13619" actId="20577"/>
        <pc:sldMkLst>
          <pc:docMk/>
          <pc:sldMk cId="2959586648" sldId="531"/>
        </pc:sldMkLst>
        <pc:spChg chg="mod">
          <ac:chgData name="Fiona McCrudden" userId="5fd9b084-9961-4921-ab0f-457ac49028c4" providerId="ADAL" clId="{E3FEBD50-4001-4717-A24B-96913DDB9132}" dt="2026-01-21T20:16:20.464" v="13539" actId="14100"/>
          <ac:spMkLst>
            <pc:docMk/>
            <pc:sldMk cId="2959586648" sldId="531"/>
            <ac:spMk id="8" creationId="{14D3970D-4D77-B698-10CE-6EB37DF9E50E}"/>
          </ac:spMkLst>
        </pc:spChg>
        <pc:spChg chg="mod">
          <ac:chgData name="Fiona McCrudden" userId="5fd9b084-9961-4921-ab0f-457ac49028c4" providerId="ADAL" clId="{E3FEBD50-4001-4717-A24B-96913DDB9132}" dt="2026-01-21T20:16:27.748" v="13543" actId="1076"/>
          <ac:spMkLst>
            <pc:docMk/>
            <pc:sldMk cId="2959586648" sldId="531"/>
            <ac:spMk id="18" creationId="{56AC9CB8-05EE-CF9B-CFD7-DC9F0BE1E96A}"/>
          </ac:spMkLst>
        </pc:spChg>
        <pc:picChg chg="add mod">
          <ac:chgData name="Fiona McCrudden" userId="5fd9b084-9961-4921-ab0f-457ac49028c4" providerId="ADAL" clId="{E3FEBD50-4001-4717-A24B-96913DDB9132}" dt="2026-01-21T20:16:25.443" v="13542" actId="1076"/>
          <ac:picMkLst>
            <pc:docMk/>
            <pc:sldMk cId="2959586648" sldId="531"/>
            <ac:picMk id="10" creationId="{BE120E7D-BF3A-8FE2-F295-4ABBF0E39AF4}"/>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8D27257-2811-4726-A205-AA4CE42B41CE}" type="datetimeFigureOut">
              <a:rPr lang="en-GB" smtClean="0"/>
              <a:t>28/01/2026</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F58BD0A-A5A8-4FC6-85A8-C43776B49EFC}" type="slidenum">
              <a:rPr lang="en-GB" smtClean="0"/>
              <a:t>‹#›</a:t>
            </a:fld>
            <a:endParaRPr lang="en-GB"/>
          </a:p>
        </p:txBody>
      </p:sp>
    </p:spTree>
    <p:extLst>
      <p:ext uri="{BB962C8B-B14F-4D97-AF65-F5344CB8AC3E}">
        <p14:creationId xmlns:p14="http://schemas.microsoft.com/office/powerpoint/2010/main" val="331211119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2F58BD0A-A5A8-4FC6-85A8-C43776B49EFC}" type="slidenum">
              <a:rPr lang="en-GB" smtClean="0"/>
              <a:t>1</a:t>
            </a:fld>
            <a:endParaRPr lang="en-GB"/>
          </a:p>
        </p:txBody>
      </p:sp>
    </p:spTree>
    <p:extLst>
      <p:ext uri="{BB962C8B-B14F-4D97-AF65-F5344CB8AC3E}">
        <p14:creationId xmlns:p14="http://schemas.microsoft.com/office/powerpoint/2010/main" val="132511553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Blank template. Print to do in small groups or use together on the board. </a:t>
            </a:r>
          </a:p>
        </p:txBody>
      </p:sp>
      <p:sp>
        <p:nvSpPr>
          <p:cNvPr id="4" name="Slide Number Placeholder 3"/>
          <p:cNvSpPr>
            <a:spLocks noGrp="1"/>
          </p:cNvSpPr>
          <p:nvPr>
            <p:ph type="sldNum" sz="quarter" idx="5"/>
          </p:nvPr>
        </p:nvSpPr>
        <p:spPr/>
        <p:txBody>
          <a:bodyPr/>
          <a:lstStyle/>
          <a:p>
            <a:fld id="{2F58BD0A-A5A8-4FC6-85A8-C43776B49EFC}" type="slidenum">
              <a:rPr lang="en-GB" smtClean="0"/>
              <a:t>11</a:t>
            </a:fld>
            <a:endParaRPr lang="en-GB"/>
          </a:p>
        </p:txBody>
      </p:sp>
    </p:spTree>
    <p:extLst>
      <p:ext uri="{BB962C8B-B14F-4D97-AF65-F5344CB8AC3E}">
        <p14:creationId xmlns:p14="http://schemas.microsoft.com/office/powerpoint/2010/main" val="382665467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9813FD3-BAF5-625B-F490-9BFF7D7A6B2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F0DF72B-2319-AF84-69EA-F7E4FDE4C48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53AAA7A-B650-7591-18F2-FBCDB596FFFC}"/>
              </a:ext>
            </a:extLst>
          </p:cNvPr>
          <p:cNvSpPr>
            <a:spLocks noGrp="1"/>
          </p:cNvSpPr>
          <p:nvPr>
            <p:ph type="body" idx="1"/>
          </p:nvPr>
        </p:nvSpPr>
        <p:spPr/>
        <p:txBody>
          <a:bodyPr/>
          <a:lstStyle/>
          <a:p>
            <a:r>
              <a:rPr lang="en-GB" dirty="0"/>
              <a:t>Example </a:t>
            </a:r>
          </a:p>
        </p:txBody>
      </p:sp>
      <p:sp>
        <p:nvSpPr>
          <p:cNvPr id="4" name="Slide Number Placeholder 3">
            <a:extLst>
              <a:ext uri="{FF2B5EF4-FFF2-40B4-BE49-F238E27FC236}">
                <a16:creationId xmlns:a16="http://schemas.microsoft.com/office/drawing/2014/main" id="{72486A12-8124-702F-60BC-EE1B698D3F2F}"/>
              </a:ext>
            </a:extLst>
          </p:cNvPr>
          <p:cNvSpPr>
            <a:spLocks noGrp="1"/>
          </p:cNvSpPr>
          <p:nvPr>
            <p:ph type="sldNum" sz="quarter" idx="5"/>
          </p:nvPr>
        </p:nvSpPr>
        <p:spPr/>
        <p:txBody>
          <a:bodyPr/>
          <a:lstStyle/>
          <a:p>
            <a:fld id="{2F58BD0A-A5A8-4FC6-85A8-C43776B49EFC}" type="slidenum">
              <a:rPr lang="en-GB" smtClean="0"/>
              <a:t>12</a:t>
            </a:fld>
            <a:endParaRPr lang="en-GB"/>
          </a:p>
        </p:txBody>
      </p:sp>
    </p:spTree>
    <p:extLst>
      <p:ext uri="{BB962C8B-B14F-4D97-AF65-F5344CB8AC3E}">
        <p14:creationId xmlns:p14="http://schemas.microsoft.com/office/powerpoint/2010/main" val="191440521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lvl="0" indent="-171450">
              <a:buFont typeface="Arial" panose="020B0604020202020204" pitchFamily="34" charset="0"/>
              <a:buChar char="•"/>
            </a:pPr>
            <a:r>
              <a:rPr lang="en-GB" sz="1200" kern="1200" dirty="0">
                <a:solidFill>
                  <a:schemeClr val="tx1"/>
                </a:solidFill>
                <a:effectLst/>
                <a:latin typeface="+mn-lt"/>
                <a:ea typeface="+mn-ea"/>
                <a:cs typeface="+mn-cs"/>
              </a:rPr>
              <a:t>Look at the images on the slide with children. Who do they think is the dancer? Why do they think that? </a:t>
            </a:r>
          </a:p>
          <a:p>
            <a:pPr marL="171450" lvl="0" indent="-171450">
              <a:buFont typeface="Arial" panose="020B0604020202020204" pitchFamily="34" charset="0"/>
              <a:buChar char="•"/>
            </a:pPr>
            <a:r>
              <a:rPr lang="en-GB" sz="1200" kern="1200" dirty="0">
                <a:solidFill>
                  <a:schemeClr val="tx1"/>
                </a:solidFill>
                <a:effectLst/>
                <a:latin typeface="+mn-lt"/>
                <a:ea typeface="+mn-ea"/>
                <a:cs typeface="+mn-cs"/>
              </a:rPr>
              <a:t>Now reveal the answers (they are all dancers). Ask children if anyone found that surprising. </a:t>
            </a:r>
          </a:p>
          <a:p>
            <a:pPr marL="171450" lvl="0" indent="-171450">
              <a:buFont typeface="Arial" panose="020B0604020202020204" pitchFamily="34" charset="0"/>
              <a:buChar char="•"/>
            </a:pPr>
            <a:r>
              <a:rPr lang="en-GB" sz="1200" kern="1200" dirty="0">
                <a:solidFill>
                  <a:schemeClr val="tx1"/>
                </a:solidFill>
                <a:effectLst/>
                <a:latin typeface="+mn-lt"/>
                <a:ea typeface="+mn-ea"/>
                <a:cs typeface="+mn-cs"/>
              </a:rPr>
              <a:t>Explain that all body types can be dancers and can be involved in sport. Refer back to the class discussion on stereotypes above. </a:t>
            </a:r>
          </a:p>
          <a:p>
            <a:pPr marL="171450" lvl="0" indent="-171450">
              <a:buFont typeface="Arial" panose="020B0604020202020204" pitchFamily="34" charset="0"/>
              <a:buChar char="•"/>
            </a:pPr>
            <a:r>
              <a:rPr lang="en-GB" sz="1200" kern="1200" dirty="0">
                <a:solidFill>
                  <a:schemeClr val="tx1"/>
                </a:solidFill>
                <a:effectLst/>
                <a:latin typeface="+mn-lt"/>
                <a:ea typeface="+mn-ea"/>
                <a:cs typeface="+mn-cs"/>
              </a:rPr>
              <a:t>Next ask the class to list the qualities and skills that make a good dancer (not the physical attributes) and make a list together on the board.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200" kern="1200">
                <a:solidFill>
                  <a:schemeClr val="tx1"/>
                </a:solidFill>
                <a:effectLst/>
                <a:latin typeface="+mn-lt"/>
                <a:ea typeface="+mn-ea"/>
                <a:cs typeface="+mn-cs"/>
              </a:rPr>
              <a:t>Optional: finish with video about the dancers in action (slide 15)</a:t>
            </a:r>
            <a:endParaRPr lang="en-GB" sz="1200" kern="1200" dirty="0">
              <a:solidFill>
                <a:schemeClr val="tx1"/>
              </a:solidFill>
              <a:effectLst/>
              <a:latin typeface="+mn-lt"/>
              <a:ea typeface="+mn-ea"/>
              <a:cs typeface="+mn-cs"/>
            </a:endParaRPr>
          </a:p>
          <a:p>
            <a:pPr marL="171450" indent="-171450">
              <a:buFont typeface="Arial" panose="020B0604020202020204" pitchFamily="34" charset="0"/>
              <a:buChar char="•"/>
            </a:pPr>
            <a:r>
              <a:rPr lang="en-GB" sz="1200" i="1" kern="1200" dirty="0">
                <a:solidFill>
                  <a:schemeClr val="tx1"/>
                </a:solidFill>
                <a:effectLst/>
                <a:latin typeface="+mn-lt"/>
                <a:ea typeface="+mn-ea"/>
                <a:cs typeface="+mn-cs"/>
              </a:rPr>
              <a:t>If they talk about a certain body type or look, remind them that everyone, no matter their shape or size, can take part in sport and other activities.</a:t>
            </a:r>
            <a:endParaRPr lang="en-GB" dirty="0"/>
          </a:p>
        </p:txBody>
      </p:sp>
      <p:sp>
        <p:nvSpPr>
          <p:cNvPr id="4" name="Slide Number Placeholder 3"/>
          <p:cNvSpPr>
            <a:spLocks noGrp="1"/>
          </p:cNvSpPr>
          <p:nvPr>
            <p:ph type="sldNum" sz="quarter" idx="5"/>
          </p:nvPr>
        </p:nvSpPr>
        <p:spPr/>
        <p:txBody>
          <a:bodyPr/>
          <a:lstStyle/>
          <a:p>
            <a:fld id="{2F58BD0A-A5A8-4FC6-85A8-C43776B49EFC}" type="slidenum">
              <a:rPr lang="en-GB" smtClean="0"/>
              <a:t>13</a:t>
            </a:fld>
            <a:endParaRPr lang="en-GB"/>
          </a:p>
        </p:txBody>
      </p:sp>
    </p:spTree>
    <p:extLst>
      <p:ext uri="{BB962C8B-B14F-4D97-AF65-F5344CB8AC3E}">
        <p14:creationId xmlns:p14="http://schemas.microsoft.com/office/powerpoint/2010/main" val="168533140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C0ADB8E-C839-4C65-31B8-75EBB1C04A5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668ECD6-FC1C-8087-EC94-4DBE983198B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3418720-0080-2E40-B782-774D7E347E2D}"/>
              </a:ext>
            </a:extLst>
          </p:cNvPr>
          <p:cNvSpPr>
            <a:spLocks noGrp="1"/>
          </p:cNvSpPr>
          <p:nvPr>
            <p:ph type="body" idx="1"/>
          </p:nvPr>
        </p:nvSpPr>
        <p:spPr/>
        <p:txBody>
          <a:bodyPr/>
          <a:lstStyle/>
          <a:p>
            <a:pPr marL="171450" lvl="0" indent="-171450">
              <a:buFont typeface="Arial" panose="020B0604020202020204" pitchFamily="34" charset="0"/>
              <a:buChar char="•"/>
            </a:pPr>
            <a:r>
              <a:rPr lang="en-GB" sz="1200" kern="1200" dirty="0">
                <a:solidFill>
                  <a:schemeClr val="tx1"/>
                </a:solidFill>
                <a:effectLst/>
                <a:latin typeface="+mn-lt"/>
                <a:ea typeface="+mn-ea"/>
                <a:cs typeface="+mn-cs"/>
              </a:rPr>
              <a:t>Look at the images on the slide with children. Who do they think is the dancer? Why do they think that? </a:t>
            </a:r>
          </a:p>
          <a:p>
            <a:pPr marL="171450" lvl="0" indent="-171450">
              <a:buFont typeface="Arial" panose="020B0604020202020204" pitchFamily="34" charset="0"/>
              <a:buChar char="•"/>
            </a:pPr>
            <a:r>
              <a:rPr lang="en-GB" sz="1200" kern="1200" dirty="0">
                <a:solidFill>
                  <a:schemeClr val="tx1"/>
                </a:solidFill>
                <a:effectLst/>
                <a:latin typeface="+mn-lt"/>
                <a:ea typeface="+mn-ea"/>
                <a:cs typeface="+mn-cs"/>
              </a:rPr>
              <a:t>Now reveal the answers (they are all dancers). Ask children if anyone found that surprising. </a:t>
            </a:r>
          </a:p>
          <a:p>
            <a:pPr marL="171450" lvl="0" indent="-171450">
              <a:buFont typeface="Arial" panose="020B0604020202020204" pitchFamily="34" charset="0"/>
              <a:buChar char="•"/>
            </a:pPr>
            <a:r>
              <a:rPr lang="en-GB" sz="1200" kern="1200" dirty="0">
                <a:solidFill>
                  <a:schemeClr val="tx1"/>
                </a:solidFill>
                <a:effectLst/>
                <a:latin typeface="+mn-lt"/>
                <a:ea typeface="+mn-ea"/>
                <a:cs typeface="+mn-cs"/>
              </a:rPr>
              <a:t>Explain that all body types can be dancers and can be involved in sport. Refer back to the class discussion on stereotypes above. </a:t>
            </a:r>
          </a:p>
          <a:p>
            <a:pPr marL="171450" lvl="0" indent="-171450">
              <a:buFont typeface="Arial" panose="020B0604020202020204" pitchFamily="34" charset="0"/>
              <a:buChar char="•"/>
            </a:pPr>
            <a:r>
              <a:rPr lang="en-GB" sz="1200" kern="1200" dirty="0">
                <a:solidFill>
                  <a:schemeClr val="tx1"/>
                </a:solidFill>
                <a:effectLst/>
                <a:latin typeface="+mn-lt"/>
                <a:ea typeface="+mn-ea"/>
                <a:cs typeface="+mn-cs"/>
              </a:rPr>
              <a:t>Next ask the class to list the qualities and skills that make a good dancer (not the physical attributes) and make a list together on the board.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200" kern="1200" dirty="0">
                <a:solidFill>
                  <a:schemeClr val="tx1"/>
                </a:solidFill>
                <a:effectLst/>
                <a:latin typeface="+mn-lt"/>
                <a:ea typeface="+mn-ea"/>
                <a:cs typeface="+mn-cs"/>
              </a:rPr>
              <a:t>Optional: finish with video about the dancers in action (slide 15)</a:t>
            </a:r>
          </a:p>
          <a:p>
            <a:pPr marL="171450" indent="-171450">
              <a:buFont typeface="Arial" panose="020B0604020202020204" pitchFamily="34" charset="0"/>
              <a:buChar char="•"/>
            </a:pPr>
            <a:r>
              <a:rPr lang="en-GB" sz="1200" i="1" kern="1200" dirty="0">
                <a:solidFill>
                  <a:schemeClr val="tx1"/>
                </a:solidFill>
                <a:effectLst/>
                <a:latin typeface="+mn-lt"/>
                <a:ea typeface="+mn-ea"/>
                <a:cs typeface="+mn-cs"/>
              </a:rPr>
              <a:t>If they talk about a certain body type or look, remind them that everyone, no matter their shape or size, can take part in sport and other activities.</a:t>
            </a:r>
            <a:endParaRPr lang="en-GB" dirty="0"/>
          </a:p>
        </p:txBody>
      </p:sp>
      <p:sp>
        <p:nvSpPr>
          <p:cNvPr id="4" name="Slide Number Placeholder 3">
            <a:extLst>
              <a:ext uri="{FF2B5EF4-FFF2-40B4-BE49-F238E27FC236}">
                <a16:creationId xmlns:a16="http://schemas.microsoft.com/office/drawing/2014/main" id="{78AD1BD9-CC9B-61B2-0968-F7F0D648C89C}"/>
              </a:ext>
            </a:extLst>
          </p:cNvPr>
          <p:cNvSpPr>
            <a:spLocks noGrp="1"/>
          </p:cNvSpPr>
          <p:nvPr>
            <p:ph type="sldNum" sz="quarter" idx="5"/>
          </p:nvPr>
        </p:nvSpPr>
        <p:spPr/>
        <p:txBody>
          <a:bodyPr/>
          <a:lstStyle/>
          <a:p>
            <a:fld id="{2F58BD0A-A5A8-4FC6-85A8-C43776B49EFC}" type="slidenum">
              <a:rPr lang="en-GB" smtClean="0"/>
              <a:t>14</a:t>
            </a:fld>
            <a:endParaRPr lang="en-GB"/>
          </a:p>
        </p:txBody>
      </p:sp>
    </p:spTree>
    <p:extLst>
      <p:ext uri="{BB962C8B-B14F-4D97-AF65-F5344CB8AC3E}">
        <p14:creationId xmlns:p14="http://schemas.microsoft.com/office/powerpoint/2010/main" val="285687473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E59ADB8-75B3-2810-7A48-AA3381105D6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CD97515-0272-3263-8ECF-5E5279DC3F2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CED6547-1200-D438-9D84-F57D60237FE6}"/>
              </a:ext>
            </a:extLst>
          </p:cNvPr>
          <p:cNvSpPr>
            <a:spLocks noGrp="1"/>
          </p:cNvSpPr>
          <p:nvPr>
            <p:ph type="body" idx="1"/>
          </p:nvPr>
        </p:nvSpPr>
        <p:spPr/>
        <p:txBody>
          <a:bodyPr/>
          <a:lstStyle/>
          <a:p>
            <a:pPr marL="171450" lvl="0" indent="-171450">
              <a:buFont typeface="Arial" panose="020B0604020202020204" pitchFamily="34" charset="0"/>
              <a:buChar char="•"/>
            </a:pPr>
            <a:r>
              <a:rPr lang="en-GB" sz="1200" kern="1200" dirty="0">
                <a:solidFill>
                  <a:schemeClr val="tx1"/>
                </a:solidFill>
                <a:effectLst/>
                <a:latin typeface="+mn-lt"/>
                <a:ea typeface="+mn-ea"/>
                <a:cs typeface="+mn-cs"/>
              </a:rPr>
              <a:t>Look at the images on the slide with children. Who do they think is the dancer? Why do they think that? </a:t>
            </a:r>
          </a:p>
          <a:p>
            <a:pPr marL="171450" lvl="0" indent="-171450">
              <a:buFont typeface="Arial" panose="020B0604020202020204" pitchFamily="34" charset="0"/>
              <a:buChar char="•"/>
            </a:pPr>
            <a:r>
              <a:rPr lang="en-GB" sz="1200" kern="1200" dirty="0">
                <a:solidFill>
                  <a:schemeClr val="tx1"/>
                </a:solidFill>
                <a:effectLst/>
                <a:latin typeface="+mn-lt"/>
                <a:ea typeface="+mn-ea"/>
                <a:cs typeface="+mn-cs"/>
              </a:rPr>
              <a:t>Now reveal the answers (they are all dancers). Ask children if anyone found that surprising. </a:t>
            </a:r>
          </a:p>
          <a:p>
            <a:pPr marL="171450" lvl="0" indent="-171450">
              <a:buFont typeface="Arial" panose="020B0604020202020204" pitchFamily="34" charset="0"/>
              <a:buChar char="•"/>
            </a:pPr>
            <a:r>
              <a:rPr lang="en-GB" sz="1200" kern="1200" dirty="0">
                <a:solidFill>
                  <a:schemeClr val="tx1"/>
                </a:solidFill>
                <a:effectLst/>
                <a:latin typeface="+mn-lt"/>
                <a:ea typeface="+mn-ea"/>
                <a:cs typeface="+mn-cs"/>
              </a:rPr>
              <a:t>Explain that all body types can be dancers and can be involved in sport. Refer back to the class discussion on stereotypes above. </a:t>
            </a:r>
          </a:p>
          <a:p>
            <a:pPr marL="171450" lvl="0" indent="-171450">
              <a:buFont typeface="Arial" panose="020B0604020202020204" pitchFamily="34" charset="0"/>
              <a:buChar char="•"/>
            </a:pPr>
            <a:r>
              <a:rPr lang="en-GB" sz="1200" kern="1200" dirty="0">
                <a:solidFill>
                  <a:schemeClr val="tx1"/>
                </a:solidFill>
                <a:effectLst/>
                <a:latin typeface="+mn-lt"/>
                <a:ea typeface="+mn-ea"/>
                <a:cs typeface="+mn-cs"/>
              </a:rPr>
              <a:t>Next ask the class to list the qualities and skills that make a good dancer (not the physical attributes) and make a list together on the board. </a:t>
            </a:r>
          </a:p>
          <a:p>
            <a:pPr marL="171450" lvl="0" indent="-171450">
              <a:buFont typeface="Arial" panose="020B0604020202020204" pitchFamily="34" charset="0"/>
              <a:buChar char="•"/>
            </a:pPr>
            <a:r>
              <a:rPr lang="en-GB" sz="1200" kern="1200" dirty="0">
                <a:solidFill>
                  <a:schemeClr val="tx1"/>
                </a:solidFill>
                <a:effectLst/>
                <a:latin typeface="+mn-lt"/>
                <a:ea typeface="+mn-ea"/>
                <a:cs typeface="+mn-cs"/>
              </a:rPr>
              <a:t>Optional: finish with video about the dancers in action. </a:t>
            </a:r>
          </a:p>
          <a:p>
            <a:pPr marL="171450" indent="-171450">
              <a:buFont typeface="Arial" panose="020B0604020202020204" pitchFamily="34" charset="0"/>
              <a:buChar char="•"/>
            </a:pPr>
            <a:r>
              <a:rPr lang="en-GB" sz="1200" i="1" kern="1200" dirty="0">
                <a:solidFill>
                  <a:schemeClr val="tx1"/>
                </a:solidFill>
                <a:effectLst/>
                <a:latin typeface="+mn-lt"/>
                <a:ea typeface="+mn-ea"/>
                <a:cs typeface="+mn-cs"/>
              </a:rPr>
              <a:t>If they talk about a certain body type or look, remind them that everyone, no matter their shape or size, can take part in sport and other activities.</a:t>
            </a:r>
            <a:endParaRPr lang="en-GB" dirty="0"/>
          </a:p>
        </p:txBody>
      </p:sp>
      <p:sp>
        <p:nvSpPr>
          <p:cNvPr id="4" name="Slide Number Placeholder 3">
            <a:extLst>
              <a:ext uri="{FF2B5EF4-FFF2-40B4-BE49-F238E27FC236}">
                <a16:creationId xmlns:a16="http://schemas.microsoft.com/office/drawing/2014/main" id="{98402772-D59F-AE86-9713-A7F3D714A0B1}"/>
              </a:ext>
            </a:extLst>
          </p:cNvPr>
          <p:cNvSpPr>
            <a:spLocks noGrp="1"/>
          </p:cNvSpPr>
          <p:nvPr>
            <p:ph type="sldNum" sz="quarter" idx="5"/>
          </p:nvPr>
        </p:nvSpPr>
        <p:spPr/>
        <p:txBody>
          <a:bodyPr/>
          <a:lstStyle/>
          <a:p>
            <a:fld id="{2F58BD0A-A5A8-4FC6-85A8-C43776B49EFC}" type="slidenum">
              <a:rPr lang="en-GB" smtClean="0"/>
              <a:t>15</a:t>
            </a:fld>
            <a:endParaRPr lang="en-GB"/>
          </a:p>
        </p:txBody>
      </p:sp>
    </p:spTree>
    <p:extLst>
      <p:ext uri="{BB962C8B-B14F-4D97-AF65-F5344CB8AC3E}">
        <p14:creationId xmlns:p14="http://schemas.microsoft.com/office/powerpoint/2010/main" val="245133283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Encourage words that go beyond happy/sad</a:t>
            </a:r>
          </a:p>
        </p:txBody>
      </p:sp>
      <p:sp>
        <p:nvSpPr>
          <p:cNvPr id="4" name="Slide Number Placeholder 3"/>
          <p:cNvSpPr>
            <a:spLocks noGrp="1"/>
          </p:cNvSpPr>
          <p:nvPr>
            <p:ph type="sldNum" sz="quarter" idx="5"/>
          </p:nvPr>
        </p:nvSpPr>
        <p:spPr/>
        <p:txBody>
          <a:bodyPr/>
          <a:lstStyle/>
          <a:p>
            <a:fld id="{2F58BD0A-A5A8-4FC6-85A8-C43776B49EFC}" type="slidenum">
              <a:rPr lang="en-GB" smtClean="0"/>
              <a:t>2</a:t>
            </a:fld>
            <a:endParaRPr lang="en-GB"/>
          </a:p>
        </p:txBody>
      </p:sp>
    </p:spTree>
    <p:extLst>
      <p:ext uri="{BB962C8B-B14F-4D97-AF65-F5344CB8AC3E}">
        <p14:creationId xmlns:p14="http://schemas.microsoft.com/office/powerpoint/2010/main" val="185660507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l" rtl="0" fontAlgn="base">
              <a:lnSpc>
                <a:spcPts val="1125"/>
              </a:lnSpc>
              <a:buFont typeface="Arial" panose="020B0604020202020204" pitchFamily="34" charset="0"/>
              <a:buNone/>
            </a:pPr>
            <a:r>
              <a:rPr lang="en-GB" sz="1800" b="0" i="0" dirty="0">
                <a:solidFill>
                  <a:srgbClr val="000000"/>
                </a:solidFill>
                <a:effectLst/>
                <a:latin typeface="Aptos" panose="020B0004020202020204" pitchFamily="34" charset="0"/>
              </a:rPr>
              <a:t>Explain to children that the ‘Settle’ activity is to help them get ready for the learning they are about to do. It is a calm few minutes that lets their brain know its time to learn. </a:t>
            </a:r>
          </a:p>
          <a:p>
            <a:pPr marL="0" indent="0" algn="l" rtl="0" fontAlgn="base">
              <a:lnSpc>
                <a:spcPts val="1125"/>
              </a:lnSpc>
              <a:buFont typeface="Arial" panose="020B0604020202020204" pitchFamily="34" charset="0"/>
              <a:buNone/>
            </a:pPr>
            <a:endParaRPr lang="en-GB" sz="1800" b="0" i="0" dirty="0">
              <a:solidFill>
                <a:srgbClr val="000000"/>
              </a:solidFill>
              <a:effectLst/>
              <a:latin typeface="Aptos" panose="020B0004020202020204" pitchFamily="34" charset="0"/>
            </a:endParaRPr>
          </a:p>
          <a:p>
            <a:r>
              <a:rPr lang="en-GB" sz="1200" b="1" kern="1200" dirty="0">
                <a:solidFill>
                  <a:schemeClr val="tx1"/>
                </a:solidFill>
                <a:effectLst/>
                <a:latin typeface="+mn-lt"/>
                <a:ea typeface="+mn-ea"/>
                <a:cs typeface="+mn-cs"/>
              </a:rPr>
              <a:t>Ballet Warm Up</a:t>
            </a:r>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Have the children stand up and take big deep breaths as they go through the exercises:</a:t>
            </a:r>
          </a:p>
          <a:p>
            <a:pPr marL="228600" lvl="0" indent="-228600">
              <a:buFont typeface="+mj-lt"/>
              <a:buAutoNum type="arabicPeriod"/>
            </a:pPr>
            <a:r>
              <a:rPr lang="en-GB" sz="1200" kern="1200" dirty="0">
                <a:solidFill>
                  <a:schemeClr val="tx1"/>
                </a:solidFill>
                <a:effectLst/>
                <a:latin typeface="+mn-lt"/>
                <a:ea typeface="+mn-ea"/>
                <a:cs typeface="+mn-cs"/>
              </a:rPr>
              <a:t>Arm stretch: Reach up to the sky and wiggle your fingers </a:t>
            </a:r>
          </a:p>
          <a:p>
            <a:pPr marL="228600" lvl="0" indent="-228600">
              <a:buFont typeface="+mj-lt"/>
              <a:buAutoNum type="arabicPeriod"/>
            </a:pPr>
            <a:r>
              <a:rPr lang="en-GB" sz="1200" kern="1200" dirty="0">
                <a:solidFill>
                  <a:schemeClr val="tx1"/>
                </a:solidFill>
                <a:effectLst/>
                <a:latin typeface="+mn-lt"/>
                <a:ea typeface="+mn-ea"/>
                <a:cs typeface="+mn-cs"/>
              </a:rPr>
              <a:t>Shoulder stretch: Stretch your arms out to the side and make small circles. Gradually make bigger and bigger circles. </a:t>
            </a:r>
          </a:p>
          <a:p>
            <a:pPr marL="228600" lvl="0" indent="-228600">
              <a:buFont typeface="+mj-lt"/>
              <a:buAutoNum type="arabicPeriod"/>
            </a:pPr>
            <a:r>
              <a:rPr lang="en-GB" sz="1200" kern="1200" dirty="0">
                <a:solidFill>
                  <a:schemeClr val="tx1"/>
                </a:solidFill>
                <a:effectLst/>
                <a:latin typeface="+mn-lt"/>
                <a:ea typeface="+mn-ea"/>
                <a:cs typeface="+mn-cs"/>
              </a:rPr>
              <a:t>Ankle stretch: Stand on one leg, and point one foot out in front of you (a few centimetres from the ground). Make small circles with your foot. Repeat on the other leg. </a:t>
            </a:r>
          </a:p>
          <a:p>
            <a:pPr marL="228600" lvl="0" indent="-228600">
              <a:buFont typeface="+mj-lt"/>
              <a:buAutoNum type="arabicPeriod"/>
            </a:pPr>
            <a:r>
              <a:rPr lang="en-GB" sz="1200" kern="1200" dirty="0">
                <a:solidFill>
                  <a:schemeClr val="tx1"/>
                </a:solidFill>
                <a:effectLst/>
                <a:latin typeface="+mn-lt"/>
                <a:ea typeface="+mn-ea"/>
                <a:cs typeface="+mn-cs"/>
              </a:rPr>
              <a:t>Spine stretch: Keeping your legs still and your hips facing forward, twist your upper around from side to side.</a:t>
            </a:r>
          </a:p>
          <a:p>
            <a:r>
              <a:rPr lang="en-GB" sz="1200" kern="1200" dirty="0">
                <a:solidFill>
                  <a:schemeClr val="tx1"/>
                </a:solidFill>
                <a:effectLst/>
                <a:latin typeface="+mn-lt"/>
                <a:ea typeface="+mn-ea"/>
                <a:cs typeface="+mn-cs"/>
              </a:rPr>
              <a:t>This encourages connection with each part of the body and is a helpful grounding activity to support calm lessons. </a:t>
            </a:r>
            <a:endParaRPr lang="en-GB" sz="1800" kern="100" dirty="0"/>
          </a:p>
        </p:txBody>
      </p:sp>
      <p:sp>
        <p:nvSpPr>
          <p:cNvPr id="4" name="Slide Number Placeholder 3"/>
          <p:cNvSpPr>
            <a:spLocks noGrp="1"/>
          </p:cNvSpPr>
          <p:nvPr>
            <p:ph type="sldNum" sz="quarter" idx="5"/>
          </p:nvPr>
        </p:nvSpPr>
        <p:spPr/>
        <p:txBody>
          <a:bodyPr/>
          <a:lstStyle/>
          <a:p>
            <a:fld id="{2F58BD0A-A5A8-4FC6-85A8-C43776B49EFC}" type="slidenum">
              <a:rPr lang="en-GB" smtClean="0"/>
              <a:t>4</a:t>
            </a:fld>
            <a:endParaRPr lang="en-GB"/>
          </a:p>
        </p:txBody>
      </p:sp>
    </p:spTree>
    <p:extLst>
      <p:ext uri="{BB962C8B-B14F-4D97-AF65-F5344CB8AC3E}">
        <p14:creationId xmlns:p14="http://schemas.microsoft.com/office/powerpoint/2010/main" val="79675729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Now that we've finished the activity, let's take a moment to think about how it made us feel.</a:t>
            </a:r>
          </a:p>
          <a:p>
            <a:pPr marL="171450" indent="-171450">
              <a:buFont typeface="Arial" panose="020B0604020202020204" pitchFamily="34" charset="0"/>
              <a:buChar char="•"/>
            </a:pPr>
            <a:endParaRPr lang="en-GB"/>
          </a:p>
          <a:p>
            <a:pPr marL="171450" indent="-171450">
              <a:buFont typeface="Arial" panose="020B0604020202020204" pitchFamily="34" charset="0"/>
              <a:buChar char="•"/>
            </a:pPr>
            <a:r>
              <a:rPr lang="en-GB"/>
              <a:t>Did this activity help you settle down? Take a second to notice how your body and mind feel. You can raise your hand if you felt calmer or more focused after doing the activity.</a:t>
            </a:r>
          </a:p>
          <a:p>
            <a:pPr marL="171450" indent="-171450">
              <a:buFont typeface="Arial" panose="020B0604020202020204" pitchFamily="34" charset="0"/>
              <a:buChar char="•"/>
            </a:pPr>
            <a:endParaRPr lang="en-GB"/>
          </a:p>
          <a:p>
            <a:pPr marL="171450" indent="-171450">
              <a:buFont typeface="Arial" panose="020B0604020202020204" pitchFamily="34" charset="0"/>
              <a:buChar char="•"/>
            </a:pPr>
            <a:r>
              <a:rPr lang="en-GB"/>
              <a:t>When else do you think you could use this activity? Lots of people use this technique to help them fall asleep at night. Maybe it could help before a big test, or if you're feeling a little wiggly or worried. Can anyone think of a time when this might be useful? </a:t>
            </a:r>
          </a:p>
          <a:p>
            <a:pPr marL="171450" indent="-171450">
              <a:buFont typeface="Arial" panose="020B0604020202020204" pitchFamily="34" charset="0"/>
              <a:buChar char="•"/>
            </a:pPr>
            <a:endParaRPr lang="en-GB"/>
          </a:p>
          <a:p>
            <a:pPr marL="171450" indent="-171450">
              <a:buFont typeface="Arial" panose="020B0604020202020204" pitchFamily="34" charset="0"/>
              <a:buChar char="•"/>
            </a:pPr>
            <a:r>
              <a:rPr lang="en-GB"/>
              <a:t>Would this be a good tool for everyone to use? </a:t>
            </a:r>
          </a:p>
          <a:p>
            <a:pPr>
              <a:buFont typeface="Arial" panose="020B0604020202020204" pitchFamily="34" charset="0"/>
              <a:buChar char="•"/>
            </a:pPr>
            <a:endParaRPr lang="en-GB"/>
          </a:p>
          <a:p>
            <a:r>
              <a:rPr lang="en-GB"/>
              <a:t>Thank you all for sharing your thoughts! We can always come back to these activities when we need them.</a:t>
            </a:r>
          </a:p>
          <a:p>
            <a:endParaRPr lang="en-GB"/>
          </a:p>
          <a:p>
            <a:endParaRPr lang="en-GB"/>
          </a:p>
          <a:p>
            <a:endParaRPr lang="en-GB"/>
          </a:p>
          <a:p>
            <a:endParaRPr lang="en-GB"/>
          </a:p>
        </p:txBody>
      </p:sp>
      <p:sp>
        <p:nvSpPr>
          <p:cNvPr id="4" name="Slide Number Placeholder 3"/>
          <p:cNvSpPr>
            <a:spLocks noGrp="1"/>
          </p:cNvSpPr>
          <p:nvPr>
            <p:ph type="sldNum" sz="quarter" idx="5"/>
          </p:nvPr>
        </p:nvSpPr>
        <p:spPr/>
        <p:txBody>
          <a:bodyPr/>
          <a:lstStyle/>
          <a:p>
            <a:fld id="{2F58BD0A-A5A8-4FC6-85A8-C43776B49EFC}" type="slidenum">
              <a:rPr lang="en-GB" smtClean="0"/>
              <a:t>5</a:t>
            </a:fld>
            <a:endParaRPr lang="en-GB"/>
          </a:p>
        </p:txBody>
      </p:sp>
    </p:spTree>
    <p:extLst>
      <p:ext uri="{BB962C8B-B14F-4D97-AF65-F5344CB8AC3E}">
        <p14:creationId xmlns:p14="http://schemas.microsoft.com/office/powerpoint/2010/main" val="252264995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lvl="0" indent="-171450">
              <a:buFont typeface="Arial" panose="020B0604020202020204" pitchFamily="34" charset="0"/>
              <a:buChar char="•"/>
            </a:pPr>
            <a:r>
              <a:rPr lang="en-GB" sz="1200" kern="1200" dirty="0">
                <a:solidFill>
                  <a:schemeClr val="tx1"/>
                </a:solidFill>
                <a:effectLst/>
                <a:latin typeface="+mn-lt"/>
                <a:ea typeface="+mn-ea"/>
                <a:cs typeface="+mn-cs"/>
              </a:rPr>
              <a:t>Look at the front cover of the book. </a:t>
            </a:r>
          </a:p>
          <a:p>
            <a:pPr marL="171450" lvl="0" indent="-171450">
              <a:buFont typeface="Arial" panose="020B0604020202020204" pitchFamily="34" charset="0"/>
              <a:buChar char="•"/>
            </a:pPr>
            <a:r>
              <a:rPr lang="en-GB" sz="1200" kern="1200" dirty="0">
                <a:solidFill>
                  <a:schemeClr val="tx1"/>
                </a:solidFill>
                <a:effectLst/>
                <a:latin typeface="+mn-lt"/>
                <a:ea typeface="+mn-ea"/>
                <a:cs typeface="+mn-cs"/>
              </a:rPr>
              <a:t>How do you think dancing makes Biff feel? What makes children think this?</a:t>
            </a:r>
          </a:p>
          <a:p>
            <a:pPr marL="171450" indent="-171450">
              <a:buFont typeface="Arial" panose="020B0604020202020204" pitchFamily="34" charset="0"/>
              <a:buChar char="•"/>
            </a:pPr>
            <a:r>
              <a:rPr lang="en-GB" sz="1200" kern="1200" dirty="0">
                <a:solidFill>
                  <a:schemeClr val="tx1"/>
                </a:solidFill>
                <a:effectLst/>
                <a:latin typeface="+mn-lt"/>
                <a:ea typeface="+mn-ea"/>
                <a:cs typeface="+mn-cs"/>
              </a:rPr>
              <a:t>What words can they come up with to describe the feeling, beyond ‘happy’? (hopeful, calm, joyous, proud, pleased etc) </a:t>
            </a:r>
            <a:endParaRPr lang="en-GB" dirty="0"/>
          </a:p>
        </p:txBody>
      </p:sp>
      <p:sp>
        <p:nvSpPr>
          <p:cNvPr id="4" name="Slide Number Placeholder 3"/>
          <p:cNvSpPr>
            <a:spLocks noGrp="1"/>
          </p:cNvSpPr>
          <p:nvPr>
            <p:ph type="sldNum" sz="quarter" idx="5"/>
          </p:nvPr>
        </p:nvSpPr>
        <p:spPr/>
        <p:txBody>
          <a:bodyPr/>
          <a:lstStyle/>
          <a:p>
            <a:fld id="{2F58BD0A-A5A8-4FC6-85A8-C43776B49EFC}" type="slidenum">
              <a:rPr lang="en-GB" smtClean="0"/>
              <a:t>6</a:t>
            </a:fld>
            <a:endParaRPr lang="en-GB"/>
          </a:p>
        </p:txBody>
      </p:sp>
    </p:spTree>
    <p:extLst>
      <p:ext uri="{BB962C8B-B14F-4D97-AF65-F5344CB8AC3E}">
        <p14:creationId xmlns:p14="http://schemas.microsoft.com/office/powerpoint/2010/main" val="92875339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effectLst/>
                <a:latin typeface="+mn-lt"/>
                <a:ea typeface="+mn-ea"/>
                <a:cs typeface="+mn-cs"/>
              </a:rPr>
              <a:t>I can tell you how it is our skills and qualities that make us good at things, not the way we look</a:t>
            </a:r>
          </a:p>
        </p:txBody>
      </p:sp>
      <p:sp>
        <p:nvSpPr>
          <p:cNvPr id="4" name="Slide Number Placeholder 3"/>
          <p:cNvSpPr>
            <a:spLocks noGrp="1"/>
          </p:cNvSpPr>
          <p:nvPr>
            <p:ph type="sldNum" sz="quarter" idx="5"/>
          </p:nvPr>
        </p:nvSpPr>
        <p:spPr/>
        <p:txBody>
          <a:bodyPr/>
          <a:lstStyle/>
          <a:p>
            <a:fld id="{2F58BD0A-A5A8-4FC6-85A8-C43776B49EFC}" type="slidenum">
              <a:rPr lang="en-GB" smtClean="0"/>
              <a:t>7</a:t>
            </a:fld>
            <a:endParaRPr lang="en-GB"/>
          </a:p>
        </p:txBody>
      </p:sp>
    </p:spTree>
    <p:extLst>
      <p:ext uri="{BB962C8B-B14F-4D97-AF65-F5344CB8AC3E}">
        <p14:creationId xmlns:p14="http://schemas.microsoft.com/office/powerpoint/2010/main" val="206510974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4083DAE-5B9E-8D55-36E3-BB6F282FC49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2FD774C-77DE-1A9A-A6B5-D91EFBA7199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8129930-FB3B-4407-7B4B-08F5D623A98C}"/>
              </a:ext>
            </a:extLst>
          </p:cNvPr>
          <p:cNvSpPr>
            <a:spLocks noGrp="1"/>
          </p:cNvSpPr>
          <p:nvPr>
            <p:ph type="body" idx="1"/>
          </p:nvPr>
        </p:nvSpPr>
        <p:spPr/>
        <p:txBody>
          <a:bodyPr/>
          <a:lstStyle/>
          <a:p>
            <a:r>
              <a:rPr lang="en-GB" b="1" dirty="0"/>
              <a:t>Vocabulary</a:t>
            </a:r>
          </a:p>
          <a:p>
            <a:r>
              <a:rPr lang="en-GB" b="0" dirty="0"/>
              <a:t>‘My poor dog stops wagging his tail and his ears droop down at the ends’</a:t>
            </a:r>
          </a:p>
          <a:p>
            <a:r>
              <a:rPr lang="en-GB" b="0" dirty="0"/>
              <a:t>‘I take my dog home and give him a bowl of Doggie-Donuts, but he won’t touch’</a:t>
            </a:r>
          </a:p>
          <a:p>
            <a:r>
              <a:rPr lang="en-GB" b="0" dirty="0"/>
              <a:t>‘He just stays in his kennel for days and days, and at night he howls at the moon’</a:t>
            </a:r>
          </a:p>
          <a:p>
            <a:endParaRPr lang="en-GB" b="0" dirty="0"/>
          </a:p>
          <a:p>
            <a:r>
              <a:rPr lang="en-GB" b="0" dirty="0"/>
              <a:t>Talk about ways to describe how Biff in feeling, for example ‘down in the dumps’, ‘heartbroken’, ‘disappointed’ etc. Can children recall times when they have felt like that? How should the people in the story have responded to Biff – can children think of some examples? </a:t>
            </a:r>
          </a:p>
          <a:p>
            <a:endParaRPr lang="en-GB" b="1" dirty="0"/>
          </a:p>
          <a:p>
            <a:r>
              <a:rPr lang="en-GB" b="1" dirty="0"/>
              <a:t>Retrieval</a:t>
            </a:r>
          </a:p>
          <a:p>
            <a:r>
              <a:rPr lang="en-GB" b="0" dirty="0"/>
              <a:t>Compare how Biff feels at the start of the story with the end. He is now proud/happy/hopeful/excited that he can follow his dream to be a ballet dancer. Encourage children to notice how the audience’s reaction showed Biff that he </a:t>
            </a:r>
            <a:r>
              <a:rPr lang="en-GB" b="0" i="1" dirty="0"/>
              <a:t>can</a:t>
            </a:r>
            <a:r>
              <a:rPr lang="en-GB" b="0" dirty="0"/>
              <a:t> do it! Liken this to other situations, where having somebody supporting you and your dreams helps you to achieve them</a:t>
            </a:r>
            <a:endParaRPr lang="en-GB" b="1" dirty="0"/>
          </a:p>
          <a:p>
            <a:endParaRPr lang="en-GB" b="1" dirty="0"/>
          </a:p>
          <a:p>
            <a:r>
              <a:rPr lang="en-GB" b="1" dirty="0"/>
              <a:t>Inference</a:t>
            </a:r>
          </a:p>
          <a:p>
            <a:r>
              <a:rPr lang="en-GB" b="0" dirty="0"/>
              <a:t>Children might say ‘because he is a dog’ or ‘because he doesn’t look like a ballet dancer’. This is a great opportunity to remind children that we cannot tell what people can achieve, what they are good at, or what their interests are purely by looking at them. To get to know what people can achieve, we must think about their skills and qualities. In the story, Biff is determined, hard-working and passionate; all important parts of being a ballet dancer! </a:t>
            </a:r>
          </a:p>
        </p:txBody>
      </p:sp>
      <p:sp>
        <p:nvSpPr>
          <p:cNvPr id="4" name="Slide Number Placeholder 3">
            <a:extLst>
              <a:ext uri="{FF2B5EF4-FFF2-40B4-BE49-F238E27FC236}">
                <a16:creationId xmlns:a16="http://schemas.microsoft.com/office/drawing/2014/main" id="{FA510A92-B6A0-2EE7-0FC5-E94BE09FF5AF}"/>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F58BD0A-A5A8-4FC6-85A8-C43776B49EFC}" type="slidenum">
              <a:rPr kumimoji="0" lang="en-GB"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en-GB"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335518083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Start the discussion by explain what a stereotype is. Here is a child-friendly definition:</a:t>
            </a: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“A stereotype is an idea that people have about another group of people, based on how they look, act or their background. For example, some people believe that girls can’t play football. This is a stereotype – an idea that people have about another group of people - and is wrong”.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a:p>
            <a:pPr>
              <a:buNone/>
            </a:pPr>
            <a:r>
              <a:rPr lang="en-GB" dirty="0"/>
              <a:t>Read out statements and ask: </a:t>
            </a:r>
            <a:r>
              <a:rPr lang="en-GB" i="1" dirty="0"/>
              <a:t>“Is this a stereotype?”</a:t>
            </a:r>
            <a:endParaRPr lang="en-GB" dirty="0"/>
          </a:p>
          <a:p>
            <a:pPr>
              <a:buFont typeface="Arial" panose="020B0604020202020204" pitchFamily="34" charset="0"/>
              <a:buChar char="•"/>
            </a:pPr>
            <a:r>
              <a:rPr lang="en-GB" i="1" dirty="0"/>
              <a:t> “Only boys can be firefighters”</a:t>
            </a:r>
          </a:p>
          <a:p>
            <a:pPr>
              <a:buFont typeface="Arial" panose="020B0604020202020204" pitchFamily="34" charset="0"/>
              <a:buChar char="•"/>
            </a:pPr>
            <a:r>
              <a:rPr lang="en-GB" i="1" dirty="0"/>
              <a:t> “All girls have long hair”</a:t>
            </a:r>
          </a:p>
          <a:p>
            <a:pPr>
              <a:buFont typeface="Arial" panose="020B0604020202020204" pitchFamily="34" charset="0"/>
              <a:buChar char="•"/>
            </a:pPr>
            <a:r>
              <a:rPr lang="en-GB" i="1" dirty="0"/>
              <a:t> “Anyone can paint”</a:t>
            </a:r>
          </a:p>
          <a:p>
            <a:pPr>
              <a:buFont typeface="Arial" panose="020B0604020202020204" pitchFamily="34" charset="0"/>
              <a:buChar char="•"/>
            </a:pPr>
            <a:r>
              <a:rPr lang="en-GB" i="1" dirty="0"/>
              <a:t> “Only tall people can dance”</a:t>
            </a:r>
          </a:p>
          <a:p>
            <a:pPr>
              <a:buFont typeface="Arial" panose="020B0604020202020204" pitchFamily="34" charset="0"/>
              <a:buChar char="•"/>
            </a:pPr>
            <a:r>
              <a:rPr lang="en-GB" i="1" dirty="0"/>
              <a:t>“Anyone can be a good friend”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Refer to the story, giving the example of Biff. People in the story believed he couldn’t do ballet because he is a dog, but this is a stereotype – an unfair idea about who he is based on his looks. Remind children that anyone can dance, just as both boys can play football and like pink or blue.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Once the children have got to grasps with the concept, start to think about why these ideas about people might be harmful. Do they think the stereotype about Biff could have stopped him from doing ballet altogether? Why? How do they think this stereotype made Biff feel? </a:t>
            </a:r>
          </a:p>
        </p:txBody>
      </p:sp>
      <p:sp>
        <p:nvSpPr>
          <p:cNvPr id="4" name="Slide Number Placeholder 3"/>
          <p:cNvSpPr>
            <a:spLocks noGrp="1"/>
          </p:cNvSpPr>
          <p:nvPr>
            <p:ph type="sldNum" sz="quarter" idx="5"/>
          </p:nvPr>
        </p:nvSpPr>
        <p:spPr/>
        <p:txBody>
          <a:bodyPr/>
          <a:lstStyle/>
          <a:p>
            <a:fld id="{2F58BD0A-A5A8-4FC6-85A8-C43776B49EFC}" type="slidenum">
              <a:rPr lang="en-GB" smtClean="0"/>
              <a:t>9</a:t>
            </a:fld>
            <a:endParaRPr lang="en-GB"/>
          </a:p>
        </p:txBody>
      </p:sp>
    </p:spTree>
    <p:extLst>
      <p:ext uri="{BB962C8B-B14F-4D97-AF65-F5344CB8AC3E}">
        <p14:creationId xmlns:p14="http://schemas.microsoft.com/office/powerpoint/2010/main" val="295979329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lvl="0" indent="-171450">
              <a:buFont typeface="Arial" panose="020B0604020202020204" pitchFamily="34" charset="0"/>
              <a:buChar char="•"/>
            </a:pPr>
            <a:r>
              <a:rPr lang="en-GB" sz="1200" kern="1200" dirty="0">
                <a:solidFill>
                  <a:schemeClr val="tx1"/>
                </a:solidFill>
                <a:effectLst/>
                <a:latin typeface="+mn-lt"/>
                <a:ea typeface="+mn-ea"/>
                <a:cs typeface="+mn-cs"/>
              </a:rPr>
              <a:t>Tell children they will be pretending to be a Sports Coach looking for their next big sporting superstar.</a:t>
            </a:r>
          </a:p>
          <a:p>
            <a:pPr marL="171450" lvl="0" indent="-171450">
              <a:buFont typeface="Arial" panose="020B0604020202020204" pitchFamily="34" charset="0"/>
              <a:buChar char="•"/>
            </a:pPr>
            <a:r>
              <a:rPr lang="en-GB" sz="1200" kern="1200" dirty="0">
                <a:solidFill>
                  <a:schemeClr val="tx1"/>
                </a:solidFill>
                <a:effectLst/>
                <a:latin typeface="+mn-lt"/>
                <a:ea typeface="+mn-ea"/>
                <a:cs typeface="+mn-cs"/>
              </a:rPr>
              <a:t>Using the slide in the PPT, work together as a class to complete the skills and qualities needed to join a sport of their choosing. An example is also provided. Children can do this in small groups by printing the slide out, if you prefer. </a:t>
            </a:r>
          </a:p>
          <a:p>
            <a:pPr marL="171450" lvl="0" indent="-171450">
              <a:buFont typeface="Arial" panose="020B0604020202020204" pitchFamily="34" charset="0"/>
              <a:buChar char="•"/>
            </a:pPr>
            <a:r>
              <a:rPr lang="en-GB" sz="1200" kern="1200" dirty="0">
                <a:solidFill>
                  <a:schemeClr val="tx1"/>
                </a:solidFill>
                <a:effectLst/>
                <a:latin typeface="+mn-lt"/>
                <a:ea typeface="+mn-ea"/>
                <a:cs typeface="+mn-cs"/>
              </a:rPr>
              <a:t>Encourage children to think about the skills and qualities the person will need. </a:t>
            </a:r>
            <a:r>
              <a:rPr lang="en-GB" sz="1200" i="1" kern="1200" dirty="0">
                <a:solidFill>
                  <a:schemeClr val="tx1"/>
                </a:solidFill>
                <a:effectLst/>
                <a:latin typeface="+mn-lt"/>
                <a:ea typeface="+mn-ea"/>
                <a:cs typeface="+mn-cs"/>
              </a:rPr>
              <a:t>If they talk about a certain body type or look, remind them that everyone, no matter their shape or size, can take part in sport and other activities. </a:t>
            </a:r>
            <a:endParaRPr lang="en-GB"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n-GB" sz="1200" kern="1200" dirty="0">
                <a:solidFill>
                  <a:schemeClr val="tx1"/>
                </a:solidFill>
                <a:effectLst/>
                <a:latin typeface="+mn-lt"/>
                <a:ea typeface="+mn-ea"/>
                <a:cs typeface="+mn-cs"/>
              </a:rPr>
              <a:t>Once the template is completed, note with the children how they don’t need to look a certain way to take part in this sport. Refer back to the story, reminding them that it was Biff’s love of dance and his determination that made him a ballet dancer, not the way he looks. </a:t>
            </a:r>
          </a:p>
          <a:p>
            <a:endParaRPr lang="en-GB" dirty="0"/>
          </a:p>
        </p:txBody>
      </p:sp>
      <p:sp>
        <p:nvSpPr>
          <p:cNvPr id="4" name="Slide Number Placeholder 3"/>
          <p:cNvSpPr>
            <a:spLocks noGrp="1"/>
          </p:cNvSpPr>
          <p:nvPr>
            <p:ph type="sldNum" sz="quarter" idx="5"/>
          </p:nvPr>
        </p:nvSpPr>
        <p:spPr/>
        <p:txBody>
          <a:bodyPr/>
          <a:lstStyle/>
          <a:p>
            <a:fld id="{2F58BD0A-A5A8-4FC6-85A8-C43776B49EFC}" type="slidenum">
              <a:rPr lang="en-GB" smtClean="0"/>
              <a:t>10</a:t>
            </a:fld>
            <a:endParaRPr lang="en-GB"/>
          </a:p>
        </p:txBody>
      </p:sp>
    </p:spTree>
    <p:extLst>
      <p:ext uri="{BB962C8B-B14F-4D97-AF65-F5344CB8AC3E}">
        <p14:creationId xmlns:p14="http://schemas.microsoft.com/office/powerpoint/2010/main" val="179428302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F653D7-DE32-9CD3-4EE9-75F14035BAE4}"/>
              </a:ext>
            </a:extLst>
          </p:cNvPr>
          <p:cNvSpPr>
            <a:spLocks noGrp="1"/>
          </p:cNvSpPr>
          <p:nvPr>
            <p:ph type="ctrTitle"/>
          </p:nvPr>
        </p:nvSpPr>
        <p:spPr>
          <a:xfrm>
            <a:off x="1524000" y="1122363"/>
            <a:ext cx="9144000" cy="2387600"/>
          </a:xfrm>
        </p:spPr>
        <p:txBody>
          <a:bodyPr anchor="b"/>
          <a:lstStyle>
            <a:lvl1pPr algn="ctr">
              <a:defRPr sz="6000"/>
            </a:lvl1pPr>
          </a:lstStyle>
          <a:p>
            <a:r>
              <a:rPr lang="en-GB"/>
              <a:t>Click to edit Master title style</a:t>
            </a:r>
          </a:p>
        </p:txBody>
      </p:sp>
      <p:sp>
        <p:nvSpPr>
          <p:cNvPr id="3" name="Subtitle 2">
            <a:extLst>
              <a:ext uri="{FF2B5EF4-FFF2-40B4-BE49-F238E27FC236}">
                <a16:creationId xmlns:a16="http://schemas.microsoft.com/office/drawing/2014/main" id="{71084FDA-FEE9-4073-07CC-E491243CC495}"/>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p>
        </p:txBody>
      </p:sp>
      <p:sp>
        <p:nvSpPr>
          <p:cNvPr id="4" name="Date Placeholder 3">
            <a:extLst>
              <a:ext uri="{FF2B5EF4-FFF2-40B4-BE49-F238E27FC236}">
                <a16:creationId xmlns:a16="http://schemas.microsoft.com/office/drawing/2014/main" id="{C210E0C8-0C0A-CA13-D4BF-1CF9D1B592B7}"/>
              </a:ext>
            </a:extLst>
          </p:cNvPr>
          <p:cNvSpPr>
            <a:spLocks noGrp="1"/>
          </p:cNvSpPr>
          <p:nvPr>
            <p:ph type="dt" sz="half" idx="10"/>
          </p:nvPr>
        </p:nvSpPr>
        <p:spPr/>
        <p:txBody>
          <a:bodyPr/>
          <a:lstStyle/>
          <a:p>
            <a:fld id="{469BE586-1BC1-43D5-8B1F-5DFC97980412}" type="datetimeFigureOut">
              <a:rPr lang="en-GB" smtClean="0"/>
              <a:t>28/01/2026</a:t>
            </a:fld>
            <a:endParaRPr lang="en-GB"/>
          </a:p>
        </p:txBody>
      </p:sp>
      <p:sp>
        <p:nvSpPr>
          <p:cNvPr id="5" name="Footer Placeholder 4">
            <a:extLst>
              <a:ext uri="{FF2B5EF4-FFF2-40B4-BE49-F238E27FC236}">
                <a16:creationId xmlns:a16="http://schemas.microsoft.com/office/drawing/2014/main" id="{951497A2-86E7-56BD-46B9-5E5DAD1AB101}"/>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8C15DAFB-BF06-AAF9-0262-CEBF1D34603A}"/>
              </a:ext>
            </a:extLst>
          </p:cNvPr>
          <p:cNvSpPr>
            <a:spLocks noGrp="1"/>
          </p:cNvSpPr>
          <p:nvPr>
            <p:ph type="sldNum" sz="quarter" idx="12"/>
          </p:nvPr>
        </p:nvSpPr>
        <p:spPr/>
        <p:txBody>
          <a:bodyPr/>
          <a:lstStyle/>
          <a:p>
            <a:fld id="{BAFD1011-0024-4FA6-8161-BFE6690B6EC0}" type="slidenum">
              <a:rPr lang="en-GB" smtClean="0"/>
              <a:t>‹#›</a:t>
            </a:fld>
            <a:endParaRPr lang="en-GB"/>
          </a:p>
        </p:txBody>
      </p:sp>
    </p:spTree>
    <p:extLst>
      <p:ext uri="{BB962C8B-B14F-4D97-AF65-F5344CB8AC3E}">
        <p14:creationId xmlns:p14="http://schemas.microsoft.com/office/powerpoint/2010/main" val="209673206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E3295E-0DC1-E5E2-FBC5-9BE8A98938BC}"/>
              </a:ext>
            </a:extLst>
          </p:cNvPr>
          <p:cNvSpPr>
            <a:spLocks noGrp="1"/>
          </p:cNvSpPr>
          <p:nvPr>
            <p:ph type="title"/>
          </p:nvPr>
        </p:nvSpPr>
        <p:spPr/>
        <p:txBody>
          <a:bodyPr/>
          <a:lstStyle/>
          <a:p>
            <a:r>
              <a:rPr lang="en-GB"/>
              <a:t>Click to edit Master title style</a:t>
            </a:r>
          </a:p>
        </p:txBody>
      </p:sp>
      <p:sp>
        <p:nvSpPr>
          <p:cNvPr id="3" name="Vertical Text Placeholder 2">
            <a:extLst>
              <a:ext uri="{FF2B5EF4-FFF2-40B4-BE49-F238E27FC236}">
                <a16:creationId xmlns:a16="http://schemas.microsoft.com/office/drawing/2014/main" id="{EC05B105-2FB3-31E1-91CE-DE1A58CA409C}"/>
              </a:ext>
            </a:extLst>
          </p:cNvPr>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Date Placeholder 3">
            <a:extLst>
              <a:ext uri="{FF2B5EF4-FFF2-40B4-BE49-F238E27FC236}">
                <a16:creationId xmlns:a16="http://schemas.microsoft.com/office/drawing/2014/main" id="{9C84D6FE-1B4C-9480-816D-BECFCD65FA22}"/>
              </a:ext>
            </a:extLst>
          </p:cNvPr>
          <p:cNvSpPr>
            <a:spLocks noGrp="1"/>
          </p:cNvSpPr>
          <p:nvPr>
            <p:ph type="dt" sz="half" idx="10"/>
          </p:nvPr>
        </p:nvSpPr>
        <p:spPr/>
        <p:txBody>
          <a:bodyPr/>
          <a:lstStyle/>
          <a:p>
            <a:fld id="{469BE586-1BC1-43D5-8B1F-5DFC97980412}" type="datetimeFigureOut">
              <a:rPr lang="en-GB" smtClean="0"/>
              <a:t>28/01/2026</a:t>
            </a:fld>
            <a:endParaRPr lang="en-GB"/>
          </a:p>
        </p:txBody>
      </p:sp>
      <p:sp>
        <p:nvSpPr>
          <p:cNvPr id="5" name="Footer Placeholder 4">
            <a:extLst>
              <a:ext uri="{FF2B5EF4-FFF2-40B4-BE49-F238E27FC236}">
                <a16:creationId xmlns:a16="http://schemas.microsoft.com/office/drawing/2014/main" id="{7950C9A9-27D7-1ABE-CC79-C7779A2DD399}"/>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2A328550-28B7-8F41-C88E-DD4789551A28}"/>
              </a:ext>
            </a:extLst>
          </p:cNvPr>
          <p:cNvSpPr>
            <a:spLocks noGrp="1"/>
          </p:cNvSpPr>
          <p:nvPr>
            <p:ph type="sldNum" sz="quarter" idx="12"/>
          </p:nvPr>
        </p:nvSpPr>
        <p:spPr/>
        <p:txBody>
          <a:bodyPr/>
          <a:lstStyle/>
          <a:p>
            <a:fld id="{BAFD1011-0024-4FA6-8161-BFE6690B6EC0}" type="slidenum">
              <a:rPr lang="en-GB" smtClean="0"/>
              <a:t>‹#›</a:t>
            </a:fld>
            <a:endParaRPr lang="en-GB"/>
          </a:p>
        </p:txBody>
      </p:sp>
    </p:spTree>
    <p:extLst>
      <p:ext uri="{BB962C8B-B14F-4D97-AF65-F5344CB8AC3E}">
        <p14:creationId xmlns:p14="http://schemas.microsoft.com/office/powerpoint/2010/main" val="35776928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A3E6469B-CAF3-412F-A627-CF67047E98FE}"/>
              </a:ext>
            </a:extLst>
          </p:cNvPr>
          <p:cNvSpPr>
            <a:spLocks noGrp="1"/>
          </p:cNvSpPr>
          <p:nvPr>
            <p:ph type="title" orient="vert"/>
          </p:nvPr>
        </p:nvSpPr>
        <p:spPr>
          <a:xfrm>
            <a:off x="8724900" y="365125"/>
            <a:ext cx="2628900" cy="5811838"/>
          </a:xfrm>
        </p:spPr>
        <p:txBody>
          <a:bodyPr vert="eaVert"/>
          <a:lstStyle/>
          <a:p>
            <a:r>
              <a:rPr lang="en-GB"/>
              <a:t>Click to edit Master title style</a:t>
            </a:r>
          </a:p>
        </p:txBody>
      </p:sp>
      <p:sp>
        <p:nvSpPr>
          <p:cNvPr id="3" name="Vertical Text Placeholder 2">
            <a:extLst>
              <a:ext uri="{FF2B5EF4-FFF2-40B4-BE49-F238E27FC236}">
                <a16:creationId xmlns:a16="http://schemas.microsoft.com/office/drawing/2014/main" id="{97C8825D-07D3-1BBF-50B3-B5D429C858CB}"/>
              </a:ext>
            </a:extLst>
          </p:cNvPr>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Date Placeholder 3">
            <a:extLst>
              <a:ext uri="{FF2B5EF4-FFF2-40B4-BE49-F238E27FC236}">
                <a16:creationId xmlns:a16="http://schemas.microsoft.com/office/drawing/2014/main" id="{830D3871-0B69-CDE9-D557-39AB78F3C702}"/>
              </a:ext>
            </a:extLst>
          </p:cNvPr>
          <p:cNvSpPr>
            <a:spLocks noGrp="1"/>
          </p:cNvSpPr>
          <p:nvPr>
            <p:ph type="dt" sz="half" idx="10"/>
          </p:nvPr>
        </p:nvSpPr>
        <p:spPr/>
        <p:txBody>
          <a:bodyPr/>
          <a:lstStyle/>
          <a:p>
            <a:fld id="{469BE586-1BC1-43D5-8B1F-5DFC97980412}" type="datetimeFigureOut">
              <a:rPr lang="en-GB" smtClean="0"/>
              <a:t>28/01/2026</a:t>
            </a:fld>
            <a:endParaRPr lang="en-GB"/>
          </a:p>
        </p:txBody>
      </p:sp>
      <p:sp>
        <p:nvSpPr>
          <p:cNvPr id="5" name="Footer Placeholder 4">
            <a:extLst>
              <a:ext uri="{FF2B5EF4-FFF2-40B4-BE49-F238E27FC236}">
                <a16:creationId xmlns:a16="http://schemas.microsoft.com/office/drawing/2014/main" id="{DE085880-AB6E-FDF0-5D58-E19BA1BCEFA7}"/>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189B0EC6-AF7B-259A-1973-BED2167B442C}"/>
              </a:ext>
            </a:extLst>
          </p:cNvPr>
          <p:cNvSpPr>
            <a:spLocks noGrp="1"/>
          </p:cNvSpPr>
          <p:nvPr>
            <p:ph type="sldNum" sz="quarter" idx="12"/>
          </p:nvPr>
        </p:nvSpPr>
        <p:spPr/>
        <p:txBody>
          <a:bodyPr/>
          <a:lstStyle/>
          <a:p>
            <a:fld id="{BAFD1011-0024-4FA6-8161-BFE6690B6EC0}" type="slidenum">
              <a:rPr lang="en-GB" smtClean="0"/>
              <a:t>‹#›</a:t>
            </a:fld>
            <a:endParaRPr lang="en-GB"/>
          </a:p>
        </p:txBody>
      </p:sp>
    </p:spTree>
    <p:extLst>
      <p:ext uri="{BB962C8B-B14F-4D97-AF65-F5344CB8AC3E}">
        <p14:creationId xmlns:p14="http://schemas.microsoft.com/office/powerpoint/2010/main" val="363543754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37DD426-F08A-3ECA-50B8-1641AAA7A1FB}"/>
              </a:ext>
            </a:extLst>
          </p:cNvPr>
          <p:cNvSpPr>
            <a:spLocks noGrp="1"/>
          </p:cNvSpPr>
          <p:nvPr>
            <p:ph type="title"/>
          </p:nvPr>
        </p:nvSpPr>
        <p:spPr/>
        <p:txBody>
          <a:bodyPr/>
          <a:lstStyle/>
          <a:p>
            <a:r>
              <a:rPr lang="en-GB"/>
              <a:t>Click to edit Master title style</a:t>
            </a:r>
          </a:p>
        </p:txBody>
      </p:sp>
      <p:sp>
        <p:nvSpPr>
          <p:cNvPr id="3" name="Content Placeholder 2">
            <a:extLst>
              <a:ext uri="{FF2B5EF4-FFF2-40B4-BE49-F238E27FC236}">
                <a16:creationId xmlns:a16="http://schemas.microsoft.com/office/drawing/2014/main" id="{779AE886-D0B2-0C99-E69C-A58F64E21289}"/>
              </a:ext>
            </a:extLst>
          </p:cNvPr>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Date Placeholder 3">
            <a:extLst>
              <a:ext uri="{FF2B5EF4-FFF2-40B4-BE49-F238E27FC236}">
                <a16:creationId xmlns:a16="http://schemas.microsoft.com/office/drawing/2014/main" id="{896164EA-FED1-F6C9-0E0B-102DD4E3A20C}"/>
              </a:ext>
            </a:extLst>
          </p:cNvPr>
          <p:cNvSpPr>
            <a:spLocks noGrp="1"/>
          </p:cNvSpPr>
          <p:nvPr>
            <p:ph type="dt" sz="half" idx="10"/>
          </p:nvPr>
        </p:nvSpPr>
        <p:spPr/>
        <p:txBody>
          <a:bodyPr/>
          <a:lstStyle/>
          <a:p>
            <a:fld id="{469BE586-1BC1-43D5-8B1F-5DFC97980412}" type="datetimeFigureOut">
              <a:rPr lang="en-GB" smtClean="0"/>
              <a:t>28/01/2026</a:t>
            </a:fld>
            <a:endParaRPr lang="en-GB"/>
          </a:p>
        </p:txBody>
      </p:sp>
      <p:sp>
        <p:nvSpPr>
          <p:cNvPr id="5" name="Footer Placeholder 4">
            <a:extLst>
              <a:ext uri="{FF2B5EF4-FFF2-40B4-BE49-F238E27FC236}">
                <a16:creationId xmlns:a16="http://schemas.microsoft.com/office/drawing/2014/main" id="{DDF09B02-6BC7-F7F3-3099-FC4C4F6B38D2}"/>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1BE91208-8A09-9465-EBE4-0FC1C7335F3C}"/>
              </a:ext>
            </a:extLst>
          </p:cNvPr>
          <p:cNvSpPr>
            <a:spLocks noGrp="1"/>
          </p:cNvSpPr>
          <p:nvPr>
            <p:ph type="sldNum" sz="quarter" idx="12"/>
          </p:nvPr>
        </p:nvSpPr>
        <p:spPr/>
        <p:txBody>
          <a:bodyPr/>
          <a:lstStyle/>
          <a:p>
            <a:fld id="{BAFD1011-0024-4FA6-8161-BFE6690B6EC0}" type="slidenum">
              <a:rPr lang="en-GB" smtClean="0"/>
              <a:t>‹#›</a:t>
            </a:fld>
            <a:endParaRPr lang="en-GB"/>
          </a:p>
        </p:txBody>
      </p:sp>
    </p:spTree>
    <p:extLst>
      <p:ext uri="{BB962C8B-B14F-4D97-AF65-F5344CB8AC3E}">
        <p14:creationId xmlns:p14="http://schemas.microsoft.com/office/powerpoint/2010/main" val="217489529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D9A588-043D-0690-9C23-64FE2EEEC7EC}"/>
              </a:ext>
            </a:extLst>
          </p:cNvPr>
          <p:cNvSpPr>
            <a:spLocks noGrp="1"/>
          </p:cNvSpPr>
          <p:nvPr>
            <p:ph type="title"/>
          </p:nvPr>
        </p:nvSpPr>
        <p:spPr>
          <a:xfrm>
            <a:off x="831850" y="1709738"/>
            <a:ext cx="10515600" cy="2852737"/>
          </a:xfrm>
        </p:spPr>
        <p:txBody>
          <a:bodyPr anchor="b"/>
          <a:lstStyle>
            <a:lvl1pPr>
              <a:defRPr sz="6000"/>
            </a:lvl1pPr>
          </a:lstStyle>
          <a:p>
            <a:r>
              <a:rPr lang="en-GB"/>
              <a:t>Click to edit Master title style</a:t>
            </a:r>
          </a:p>
        </p:txBody>
      </p:sp>
      <p:sp>
        <p:nvSpPr>
          <p:cNvPr id="3" name="Text Placeholder 2">
            <a:extLst>
              <a:ext uri="{FF2B5EF4-FFF2-40B4-BE49-F238E27FC236}">
                <a16:creationId xmlns:a16="http://schemas.microsoft.com/office/drawing/2014/main" id="{7D4F6E0B-34D7-42FA-552D-06F7DE9F6D1C}"/>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GB"/>
              <a:t>Click to edit Master text styles</a:t>
            </a:r>
          </a:p>
        </p:txBody>
      </p:sp>
      <p:sp>
        <p:nvSpPr>
          <p:cNvPr id="4" name="Date Placeholder 3">
            <a:extLst>
              <a:ext uri="{FF2B5EF4-FFF2-40B4-BE49-F238E27FC236}">
                <a16:creationId xmlns:a16="http://schemas.microsoft.com/office/drawing/2014/main" id="{E48285A1-29C0-1289-FFB5-3F085BC17F44}"/>
              </a:ext>
            </a:extLst>
          </p:cNvPr>
          <p:cNvSpPr>
            <a:spLocks noGrp="1"/>
          </p:cNvSpPr>
          <p:nvPr>
            <p:ph type="dt" sz="half" idx="10"/>
          </p:nvPr>
        </p:nvSpPr>
        <p:spPr/>
        <p:txBody>
          <a:bodyPr/>
          <a:lstStyle/>
          <a:p>
            <a:fld id="{469BE586-1BC1-43D5-8B1F-5DFC97980412}" type="datetimeFigureOut">
              <a:rPr lang="en-GB" smtClean="0"/>
              <a:t>28/01/2026</a:t>
            </a:fld>
            <a:endParaRPr lang="en-GB"/>
          </a:p>
        </p:txBody>
      </p:sp>
      <p:sp>
        <p:nvSpPr>
          <p:cNvPr id="5" name="Footer Placeholder 4">
            <a:extLst>
              <a:ext uri="{FF2B5EF4-FFF2-40B4-BE49-F238E27FC236}">
                <a16:creationId xmlns:a16="http://schemas.microsoft.com/office/drawing/2014/main" id="{00BECD1D-902C-F85A-EDB5-EE414850D01E}"/>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4F2DA3BD-72D3-A4D5-8594-27A18D3A6230}"/>
              </a:ext>
            </a:extLst>
          </p:cNvPr>
          <p:cNvSpPr>
            <a:spLocks noGrp="1"/>
          </p:cNvSpPr>
          <p:nvPr>
            <p:ph type="sldNum" sz="quarter" idx="12"/>
          </p:nvPr>
        </p:nvSpPr>
        <p:spPr/>
        <p:txBody>
          <a:bodyPr/>
          <a:lstStyle/>
          <a:p>
            <a:fld id="{BAFD1011-0024-4FA6-8161-BFE6690B6EC0}" type="slidenum">
              <a:rPr lang="en-GB" smtClean="0"/>
              <a:t>‹#›</a:t>
            </a:fld>
            <a:endParaRPr lang="en-GB"/>
          </a:p>
        </p:txBody>
      </p:sp>
    </p:spTree>
    <p:extLst>
      <p:ext uri="{BB962C8B-B14F-4D97-AF65-F5344CB8AC3E}">
        <p14:creationId xmlns:p14="http://schemas.microsoft.com/office/powerpoint/2010/main" val="340237933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40C787-DCDF-F324-660E-9964C5001779}"/>
              </a:ext>
            </a:extLst>
          </p:cNvPr>
          <p:cNvSpPr>
            <a:spLocks noGrp="1"/>
          </p:cNvSpPr>
          <p:nvPr>
            <p:ph type="title"/>
          </p:nvPr>
        </p:nvSpPr>
        <p:spPr/>
        <p:txBody>
          <a:bodyPr/>
          <a:lstStyle/>
          <a:p>
            <a:r>
              <a:rPr lang="en-GB"/>
              <a:t>Click to edit Master title style</a:t>
            </a:r>
          </a:p>
        </p:txBody>
      </p:sp>
      <p:sp>
        <p:nvSpPr>
          <p:cNvPr id="3" name="Content Placeholder 2">
            <a:extLst>
              <a:ext uri="{FF2B5EF4-FFF2-40B4-BE49-F238E27FC236}">
                <a16:creationId xmlns:a16="http://schemas.microsoft.com/office/drawing/2014/main" id="{0007F758-1379-78E8-F4F1-238C3255A9A6}"/>
              </a:ext>
            </a:extLst>
          </p:cNvPr>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Content Placeholder 3">
            <a:extLst>
              <a:ext uri="{FF2B5EF4-FFF2-40B4-BE49-F238E27FC236}">
                <a16:creationId xmlns:a16="http://schemas.microsoft.com/office/drawing/2014/main" id="{B950A9E3-C045-42A9-D5DA-4F7AE9811785}"/>
              </a:ext>
            </a:extLst>
          </p:cNvPr>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5" name="Date Placeholder 4">
            <a:extLst>
              <a:ext uri="{FF2B5EF4-FFF2-40B4-BE49-F238E27FC236}">
                <a16:creationId xmlns:a16="http://schemas.microsoft.com/office/drawing/2014/main" id="{2D4973B6-EB86-A02D-1F60-7A55C38CA76D}"/>
              </a:ext>
            </a:extLst>
          </p:cNvPr>
          <p:cNvSpPr>
            <a:spLocks noGrp="1"/>
          </p:cNvSpPr>
          <p:nvPr>
            <p:ph type="dt" sz="half" idx="10"/>
          </p:nvPr>
        </p:nvSpPr>
        <p:spPr/>
        <p:txBody>
          <a:bodyPr/>
          <a:lstStyle/>
          <a:p>
            <a:fld id="{469BE586-1BC1-43D5-8B1F-5DFC97980412}" type="datetimeFigureOut">
              <a:rPr lang="en-GB" smtClean="0"/>
              <a:t>28/01/2026</a:t>
            </a:fld>
            <a:endParaRPr lang="en-GB"/>
          </a:p>
        </p:txBody>
      </p:sp>
      <p:sp>
        <p:nvSpPr>
          <p:cNvPr id="6" name="Footer Placeholder 5">
            <a:extLst>
              <a:ext uri="{FF2B5EF4-FFF2-40B4-BE49-F238E27FC236}">
                <a16:creationId xmlns:a16="http://schemas.microsoft.com/office/drawing/2014/main" id="{44BD9BC6-E559-A459-0C5B-86BC07794FA8}"/>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02C90617-5EF7-5548-8EAF-4403EB36E754}"/>
              </a:ext>
            </a:extLst>
          </p:cNvPr>
          <p:cNvSpPr>
            <a:spLocks noGrp="1"/>
          </p:cNvSpPr>
          <p:nvPr>
            <p:ph type="sldNum" sz="quarter" idx="12"/>
          </p:nvPr>
        </p:nvSpPr>
        <p:spPr/>
        <p:txBody>
          <a:bodyPr/>
          <a:lstStyle/>
          <a:p>
            <a:fld id="{BAFD1011-0024-4FA6-8161-BFE6690B6EC0}" type="slidenum">
              <a:rPr lang="en-GB" smtClean="0"/>
              <a:t>‹#›</a:t>
            </a:fld>
            <a:endParaRPr lang="en-GB"/>
          </a:p>
        </p:txBody>
      </p:sp>
    </p:spTree>
    <p:extLst>
      <p:ext uri="{BB962C8B-B14F-4D97-AF65-F5344CB8AC3E}">
        <p14:creationId xmlns:p14="http://schemas.microsoft.com/office/powerpoint/2010/main" val="57056229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61FE55-E691-D84E-AB9A-1D8A6BD0CC89}"/>
              </a:ext>
            </a:extLst>
          </p:cNvPr>
          <p:cNvSpPr>
            <a:spLocks noGrp="1"/>
          </p:cNvSpPr>
          <p:nvPr>
            <p:ph type="title"/>
          </p:nvPr>
        </p:nvSpPr>
        <p:spPr>
          <a:xfrm>
            <a:off x="839788" y="365125"/>
            <a:ext cx="10515600" cy="1325563"/>
          </a:xfrm>
        </p:spPr>
        <p:txBody>
          <a:bodyPr/>
          <a:lstStyle/>
          <a:p>
            <a:r>
              <a:rPr lang="en-GB"/>
              <a:t>Click to edit Master title style</a:t>
            </a:r>
          </a:p>
        </p:txBody>
      </p:sp>
      <p:sp>
        <p:nvSpPr>
          <p:cNvPr id="3" name="Text Placeholder 2">
            <a:extLst>
              <a:ext uri="{FF2B5EF4-FFF2-40B4-BE49-F238E27FC236}">
                <a16:creationId xmlns:a16="http://schemas.microsoft.com/office/drawing/2014/main" id="{FEDC6F2A-BA50-662E-DB05-D87FCA1A1438}"/>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a:extLst>
              <a:ext uri="{FF2B5EF4-FFF2-40B4-BE49-F238E27FC236}">
                <a16:creationId xmlns:a16="http://schemas.microsoft.com/office/drawing/2014/main" id="{4D0F7C5C-B14F-F7F0-ED00-CDC2DD42383E}"/>
              </a:ext>
            </a:extLst>
          </p:cNvPr>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5" name="Text Placeholder 4">
            <a:extLst>
              <a:ext uri="{FF2B5EF4-FFF2-40B4-BE49-F238E27FC236}">
                <a16:creationId xmlns:a16="http://schemas.microsoft.com/office/drawing/2014/main" id="{5268F829-2483-082E-CE36-266B98076EBD}"/>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a:extLst>
              <a:ext uri="{FF2B5EF4-FFF2-40B4-BE49-F238E27FC236}">
                <a16:creationId xmlns:a16="http://schemas.microsoft.com/office/drawing/2014/main" id="{DE8C4EC0-E5B8-965E-5931-381DFE270258}"/>
              </a:ext>
            </a:extLst>
          </p:cNvPr>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7" name="Date Placeholder 6">
            <a:extLst>
              <a:ext uri="{FF2B5EF4-FFF2-40B4-BE49-F238E27FC236}">
                <a16:creationId xmlns:a16="http://schemas.microsoft.com/office/drawing/2014/main" id="{73745398-8A40-7EB4-0A1D-826BEA0B0698}"/>
              </a:ext>
            </a:extLst>
          </p:cNvPr>
          <p:cNvSpPr>
            <a:spLocks noGrp="1"/>
          </p:cNvSpPr>
          <p:nvPr>
            <p:ph type="dt" sz="half" idx="10"/>
          </p:nvPr>
        </p:nvSpPr>
        <p:spPr/>
        <p:txBody>
          <a:bodyPr/>
          <a:lstStyle/>
          <a:p>
            <a:fld id="{469BE586-1BC1-43D5-8B1F-5DFC97980412}" type="datetimeFigureOut">
              <a:rPr lang="en-GB" smtClean="0"/>
              <a:t>28/01/2026</a:t>
            </a:fld>
            <a:endParaRPr lang="en-GB"/>
          </a:p>
        </p:txBody>
      </p:sp>
      <p:sp>
        <p:nvSpPr>
          <p:cNvPr id="8" name="Footer Placeholder 7">
            <a:extLst>
              <a:ext uri="{FF2B5EF4-FFF2-40B4-BE49-F238E27FC236}">
                <a16:creationId xmlns:a16="http://schemas.microsoft.com/office/drawing/2014/main" id="{DB2BC48D-ED0F-DE59-5603-8F0C93F3404D}"/>
              </a:ext>
            </a:extLst>
          </p:cNvPr>
          <p:cNvSpPr>
            <a:spLocks noGrp="1"/>
          </p:cNvSpPr>
          <p:nvPr>
            <p:ph type="ftr" sz="quarter" idx="11"/>
          </p:nvPr>
        </p:nvSpPr>
        <p:spPr/>
        <p:txBody>
          <a:bodyPr/>
          <a:lstStyle/>
          <a:p>
            <a:endParaRPr lang="en-GB"/>
          </a:p>
        </p:txBody>
      </p:sp>
      <p:sp>
        <p:nvSpPr>
          <p:cNvPr id="9" name="Slide Number Placeholder 8">
            <a:extLst>
              <a:ext uri="{FF2B5EF4-FFF2-40B4-BE49-F238E27FC236}">
                <a16:creationId xmlns:a16="http://schemas.microsoft.com/office/drawing/2014/main" id="{E25E5530-50EF-52CB-A791-FA8C61B0ECEE}"/>
              </a:ext>
            </a:extLst>
          </p:cNvPr>
          <p:cNvSpPr>
            <a:spLocks noGrp="1"/>
          </p:cNvSpPr>
          <p:nvPr>
            <p:ph type="sldNum" sz="quarter" idx="12"/>
          </p:nvPr>
        </p:nvSpPr>
        <p:spPr/>
        <p:txBody>
          <a:bodyPr/>
          <a:lstStyle/>
          <a:p>
            <a:fld id="{BAFD1011-0024-4FA6-8161-BFE6690B6EC0}" type="slidenum">
              <a:rPr lang="en-GB" smtClean="0"/>
              <a:t>‹#›</a:t>
            </a:fld>
            <a:endParaRPr lang="en-GB"/>
          </a:p>
        </p:txBody>
      </p:sp>
    </p:spTree>
    <p:extLst>
      <p:ext uri="{BB962C8B-B14F-4D97-AF65-F5344CB8AC3E}">
        <p14:creationId xmlns:p14="http://schemas.microsoft.com/office/powerpoint/2010/main" val="228132563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12D813-55E8-F362-E54F-CCD7EF97BBE4}"/>
              </a:ext>
            </a:extLst>
          </p:cNvPr>
          <p:cNvSpPr>
            <a:spLocks noGrp="1"/>
          </p:cNvSpPr>
          <p:nvPr>
            <p:ph type="title"/>
          </p:nvPr>
        </p:nvSpPr>
        <p:spPr/>
        <p:txBody>
          <a:bodyPr/>
          <a:lstStyle/>
          <a:p>
            <a:r>
              <a:rPr lang="en-GB"/>
              <a:t>Click to edit Master title style</a:t>
            </a:r>
          </a:p>
        </p:txBody>
      </p:sp>
      <p:sp>
        <p:nvSpPr>
          <p:cNvPr id="3" name="Date Placeholder 2">
            <a:extLst>
              <a:ext uri="{FF2B5EF4-FFF2-40B4-BE49-F238E27FC236}">
                <a16:creationId xmlns:a16="http://schemas.microsoft.com/office/drawing/2014/main" id="{C3B0D12D-3BBF-949B-D3C7-4438EA66172D}"/>
              </a:ext>
            </a:extLst>
          </p:cNvPr>
          <p:cNvSpPr>
            <a:spLocks noGrp="1"/>
          </p:cNvSpPr>
          <p:nvPr>
            <p:ph type="dt" sz="half" idx="10"/>
          </p:nvPr>
        </p:nvSpPr>
        <p:spPr/>
        <p:txBody>
          <a:bodyPr/>
          <a:lstStyle/>
          <a:p>
            <a:fld id="{469BE586-1BC1-43D5-8B1F-5DFC97980412}" type="datetimeFigureOut">
              <a:rPr lang="en-GB" smtClean="0"/>
              <a:t>28/01/2026</a:t>
            </a:fld>
            <a:endParaRPr lang="en-GB"/>
          </a:p>
        </p:txBody>
      </p:sp>
      <p:sp>
        <p:nvSpPr>
          <p:cNvPr id="4" name="Footer Placeholder 3">
            <a:extLst>
              <a:ext uri="{FF2B5EF4-FFF2-40B4-BE49-F238E27FC236}">
                <a16:creationId xmlns:a16="http://schemas.microsoft.com/office/drawing/2014/main" id="{9A7E04F5-15BC-6B54-3AA3-AF3D7DD82311}"/>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33370A9E-D7BC-5343-3545-B226D38AF08F}"/>
              </a:ext>
            </a:extLst>
          </p:cNvPr>
          <p:cNvSpPr>
            <a:spLocks noGrp="1"/>
          </p:cNvSpPr>
          <p:nvPr>
            <p:ph type="sldNum" sz="quarter" idx="12"/>
          </p:nvPr>
        </p:nvSpPr>
        <p:spPr/>
        <p:txBody>
          <a:bodyPr/>
          <a:lstStyle/>
          <a:p>
            <a:fld id="{BAFD1011-0024-4FA6-8161-BFE6690B6EC0}" type="slidenum">
              <a:rPr lang="en-GB" smtClean="0"/>
              <a:t>‹#›</a:t>
            </a:fld>
            <a:endParaRPr lang="en-GB"/>
          </a:p>
        </p:txBody>
      </p:sp>
    </p:spTree>
    <p:extLst>
      <p:ext uri="{BB962C8B-B14F-4D97-AF65-F5344CB8AC3E}">
        <p14:creationId xmlns:p14="http://schemas.microsoft.com/office/powerpoint/2010/main" val="141174939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5DD96992-F258-3AB6-2721-3A0EC4387188}"/>
              </a:ext>
            </a:extLst>
          </p:cNvPr>
          <p:cNvSpPr>
            <a:spLocks noGrp="1"/>
          </p:cNvSpPr>
          <p:nvPr>
            <p:ph type="dt" sz="half" idx="10"/>
          </p:nvPr>
        </p:nvSpPr>
        <p:spPr/>
        <p:txBody>
          <a:bodyPr/>
          <a:lstStyle/>
          <a:p>
            <a:fld id="{469BE586-1BC1-43D5-8B1F-5DFC97980412}" type="datetimeFigureOut">
              <a:rPr lang="en-GB" smtClean="0"/>
              <a:t>28/01/2026</a:t>
            </a:fld>
            <a:endParaRPr lang="en-GB"/>
          </a:p>
        </p:txBody>
      </p:sp>
      <p:sp>
        <p:nvSpPr>
          <p:cNvPr id="3" name="Footer Placeholder 2">
            <a:extLst>
              <a:ext uri="{FF2B5EF4-FFF2-40B4-BE49-F238E27FC236}">
                <a16:creationId xmlns:a16="http://schemas.microsoft.com/office/drawing/2014/main" id="{9902A32E-571D-8ABA-D43C-6DF86586BABB}"/>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BBE69A11-533F-D617-C748-08CC9FFDFA03}"/>
              </a:ext>
            </a:extLst>
          </p:cNvPr>
          <p:cNvSpPr>
            <a:spLocks noGrp="1"/>
          </p:cNvSpPr>
          <p:nvPr>
            <p:ph type="sldNum" sz="quarter" idx="12"/>
          </p:nvPr>
        </p:nvSpPr>
        <p:spPr/>
        <p:txBody>
          <a:bodyPr/>
          <a:lstStyle/>
          <a:p>
            <a:fld id="{BAFD1011-0024-4FA6-8161-BFE6690B6EC0}" type="slidenum">
              <a:rPr lang="en-GB" smtClean="0"/>
              <a:t>‹#›</a:t>
            </a:fld>
            <a:endParaRPr lang="en-GB"/>
          </a:p>
        </p:txBody>
      </p:sp>
    </p:spTree>
    <p:extLst>
      <p:ext uri="{BB962C8B-B14F-4D97-AF65-F5344CB8AC3E}">
        <p14:creationId xmlns:p14="http://schemas.microsoft.com/office/powerpoint/2010/main" val="143619518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C425F9-3AAC-1954-98C2-36F18CD844CD}"/>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p>
        </p:txBody>
      </p:sp>
      <p:sp>
        <p:nvSpPr>
          <p:cNvPr id="3" name="Content Placeholder 2">
            <a:extLst>
              <a:ext uri="{FF2B5EF4-FFF2-40B4-BE49-F238E27FC236}">
                <a16:creationId xmlns:a16="http://schemas.microsoft.com/office/drawing/2014/main" id="{671B897F-C1AC-501B-B12A-62EF7037D5B4}"/>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Text Placeholder 3">
            <a:extLst>
              <a:ext uri="{FF2B5EF4-FFF2-40B4-BE49-F238E27FC236}">
                <a16:creationId xmlns:a16="http://schemas.microsoft.com/office/drawing/2014/main" id="{8D9D786D-02E2-6AF7-B1A0-8DF6BC80BA5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79911815-236E-00B2-2631-FD70DC6A7C35}"/>
              </a:ext>
            </a:extLst>
          </p:cNvPr>
          <p:cNvSpPr>
            <a:spLocks noGrp="1"/>
          </p:cNvSpPr>
          <p:nvPr>
            <p:ph type="dt" sz="half" idx="10"/>
          </p:nvPr>
        </p:nvSpPr>
        <p:spPr/>
        <p:txBody>
          <a:bodyPr/>
          <a:lstStyle/>
          <a:p>
            <a:fld id="{469BE586-1BC1-43D5-8B1F-5DFC97980412}" type="datetimeFigureOut">
              <a:rPr lang="en-GB" smtClean="0"/>
              <a:t>28/01/2026</a:t>
            </a:fld>
            <a:endParaRPr lang="en-GB"/>
          </a:p>
        </p:txBody>
      </p:sp>
      <p:sp>
        <p:nvSpPr>
          <p:cNvPr id="6" name="Footer Placeholder 5">
            <a:extLst>
              <a:ext uri="{FF2B5EF4-FFF2-40B4-BE49-F238E27FC236}">
                <a16:creationId xmlns:a16="http://schemas.microsoft.com/office/drawing/2014/main" id="{F9CE5E5A-DF40-58DB-060B-8570DF19AF54}"/>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870DB425-DA36-4531-D805-7AB0612F50FA}"/>
              </a:ext>
            </a:extLst>
          </p:cNvPr>
          <p:cNvSpPr>
            <a:spLocks noGrp="1"/>
          </p:cNvSpPr>
          <p:nvPr>
            <p:ph type="sldNum" sz="quarter" idx="12"/>
          </p:nvPr>
        </p:nvSpPr>
        <p:spPr/>
        <p:txBody>
          <a:bodyPr/>
          <a:lstStyle/>
          <a:p>
            <a:fld id="{BAFD1011-0024-4FA6-8161-BFE6690B6EC0}" type="slidenum">
              <a:rPr lang="en-GB" smtClean="0"/>
              <a:t>‹#›</a:t>
            </a:fld>
            <a:endParaRPr lang="en-GB"/>
          </a:p>
        </p:txBody>
      </p:sp>
    </p:spTree>
    <p:extLst>
      <p:ext uri="{BB962C8B-B14F-4D97-AF65-F5344CB8AC3E}">
        <p14:creationId xmlns:p14="http://schemas.microsoft.com/office/powerpoint/2010/main" val="74687028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0D5D5C2-7AC6-370F-B01E-C83D1E0FE490}"/>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p>
        </p:txBody>
      </p:sp>
      <p:sp>
        <p:nvSpPr>
          <p:cNvPr id="3" name="Picture Placeholder 2">
            <a:extLst>
              <a:ext uri="{FF2B5EF4-FFF2-40B4-BE49-F238E27FC236}">
                <a16:creationId xmlns:a16="http://schemas.microsoft.com/office/drawing/2014/main" id="{8F1F3D6B-BB4B-8772-F08B-5547992F8E12}"/>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a:extLst>
              <a:ext uri="{FF2B5EF4-FFF2-40B4-BE49-F238E27FC236}">
                <a16:creationId xmlns:a16="http://schemas.microsoft.com/office/drawing/2014/main" id="{F09BF542-EAFE-43A9-6688-6E1B3A8E218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9654DF2F-3A07-609B-6F7B-5F940DADDFB5}"/>
              </a:ext>
            </a:extLst>
          </p:cNvPr>
          <p:cNvSpPr>
            <a:spLocks noGrp="1"/>
          </p:cNvSpPr>
          <p:nvPr>
            <p:ph type="dt" sz="half" idx="10"/>
          </p:nvPr>
        </p:nvSpPr>
        <p:spPr/>
        <p:txBody>
          <a:bodyPr/>
          <a:lstStyle/>
          <a:p>
            <a:fld id="{469BE586-1BC1-43D5-8B1F-5DFC97980412}" type="datetimeFigureOut">
              <a:rPr lang="en-GB" smtClean="0"/>
              <a:t>28/01/2026</a:t>
            </a:fld>
            <a:endParaRPr lang="en-GB"/>
          </a:p>
        </p:txBody>
      </p:sp>
      <p:sp>
        <p:nvSpPr>
          <p:cNvPr id="6" name="Footer Placeholder 5">
            <a:extLst>
              <a:ext uri="{FF2B5EF4-FFF2-40B4-BE49-F238E27FC236}">
                <a16:creationId xmlns:a16="http://schemas.microsoft.com/office/drawing/2014/main" id="{53D0B5A5-7074-9B10-E650-1A3AA7C1B9E2}"/>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F9980143-76A7-C639-CD22-0F98DEACD749}"/>
              </a:ext>
            </a:extLst>
          </p:cNvPr>
          <p:cNvSpPr>
            <a:spLocks noGrp="1"/>
          </p:cNvSpPr>
          <p:nvPr>
            <p:ph type="sldNum" sz="quarter" idx="12"/>
          </p:nvPr>
        </p:nvSpPr>
        <p:spPr/>
        <p:txBody>
          <a:bodyPr/>
          <a:lstStyle/>
          <a:p>
            <a:fld id="{BAFD1011-0024-4FA6-8161-BFE6690B6EC0}" type="slidenum">
              <a:rPr lang="en-GB" smtClean="0"/>
              <a:t>‹#›</a:t>
            </a:fld>
            <a:endParaRPr lang="en-GB"/>
          </a:p>
        </p:txBody>
      </p:sp>
    </p:spTree>
    <p:extLst>
      <p:ext uri="{BB962C8B-B14F-4D97-AF65-F5344CB8AC3E}">
        <p14:creationId xmlns:p14="http://schemas.microsoft.com/office/powerpoint/2010/main" val="97644168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EF8F0"/>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308EE09-F1E8-EF81-62DF-6B9F63AF2FEC}"/>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p>
        </p:txBody>
      </p:sp>
      <p:sp>
        <p:nvSpPr>
          <p:cNvPr id="3" name="Text Placeholder 2">
            <a:extLst>
              <a:ext uri="{FF2B5EF4-FFF2-40B4-BE49-F238E27FC236}">
                <a16:creationId xmlns:a16="http://schemas.microsoft.com/office/drawing/2014/main" id="{CAADF804-94D9-7EBF-EC69-BE31BD0FBCB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Date Placeholder 3">
            <a:extLst>
              <a:ext uri="{FF2B5EF4-FFF2-40B4-BE49-F238E27FC236}">
                <a16:creationId xmlns:a16="http://schemas.microsoft.com/office/drawing/2014/main" id="{E54E8F2A-CB0C-0D6D-1CF2-1CAB430C312C}"/>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469BE586-1BC1-43D5-8B1F-5DFC97980412}" type="datetimeFigureOut">
              <a:rPr lang="en-GB" smtClean="0"/>
              <a:t>28/01/2026</a:t>
            </a:fld>
            <a:endParaRPr lang="en-GB"/>
          </a:p>
        </p:txBody>
      </p:sp>
      <p:sp>
        <p:nvSpPr>
          <p:cNvPr id="5" name="Footer Placeholder 4">
            <a:extLst>
              <a:ext uri="{FF2B5EF4-FFF2-40B4-BE49-F238E27FC236}">
                <a16:creationId xmlns:a16="http://schemas.microsoft.com/office/drawing/2014/main" id="{63CF4453-E84D-5B3E-B685-94798A8297C5}"/>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GB"/>
          </a:p>
        </p:txBody>
      </p:sp>
      <p:sp>
        <p:nvSpPr>
          <p:cNvPr id="6" name="Slide Number Placeholder 5">
            <a:extLst>
              <a:ext uri="{FF2B5EF4-FFF2-40B4-BE49-F238E27FC236}">
                <a16:creationId xmlns:a16="http://schemas.microsoft.com/office/drawing/2014/main" id="{FE4AD84F-1D46-3760-E1C8-EC3D1F39BC4F}"/>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BAFD1011-0024-4FA6-8161-BFE6690B6EC0}" type="slidenum">
              <a:rPr lang="en-GB" smtClean="0"/>
              <a:t>‹#›</a:t>
            </a:fld>
            <a:endParaRPr lang="en-GB"/>
          </a:p>
        </p:txBody>
      </p:sp>
    </p:spTree>
    <p:extLst>
      <p:ext uri="{BB962C8B-B14F-4D97-AF65-F5344CB8AC3E}">
        <p14:creationId xmlns:p14="http://schemas.microsoft.com/office/powerpoint/2010/main" val="150939441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png"/><Relationship Id="rId7" Type="http://schemas.openxmlformats.org/officeDocument/2006/relationships/image" Target="../media/image5.svg"/><Relationship Id="rId12" Type="http://schemas.openxmlformats.org/officeDocument/2006/relationships/image" Target="../media/image10.jpe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4.png"/><Relationship Id="rId11" Type="http://schemas.openxmlformats.org/officeDocument/2006/relationships/image" Target="../media/image9.svg"/><Relationship Id="rId5" Type="http://schemas.openxmlformats.org/officeDocument/2006/relationships/image" Target="../media/image3.svg"/><Relationship Id="rId10" Type="http://schemas.openxmlformats.org/officeDocument/2006/relationships/image" Target="../media/image8.png"/><Relationship Id="rId4" Type="http://schemas.openxmlformats.org/officeDocument/2006/relationships/image" Target="../media/image2.png"/><Relationship Id="rId9" Type="http://schemas.openxmlformats.org/officeDocument/2006/relationships/image" Target="../media/image7.svg"/></Relationships>
</file>

<file path=ppt/slides/_rels/slide10.xml.rels><?xml version="1.0" encoding="UTF-8" standalone="yes"?>
<Relationships xmlns="http://schemas.openxmlformats.org/package/2006/relationships"><Relationship Id="rId8" Type="http://schemas.openxmlformats.org/officeDocument/2006/relationships/image" Target="../media/image16.png"/><Relationship Id="rId13" Type="http://schemas.openxmlformats.org/officeDocument/2006/relationships/image" Target="../media/image6.png"/><Relationship Id="rId3" Type="http://schemas.openxmlformats.org/officeDocument/2006/relationships/image" Target="../media/image11.png"/><Relationship Id="rId7" Type="http://schemas.openxmlformats.org/officeDocument/2006/relationships/image" Target="../media/image15.png"/><Relationship Id="rId12" Type="http://schemas.openxmlformats.org/officeDocument/2006/relationships/image" Target="../media/image5.svg"/><Relationship Id="rId17" Type="http://schemas.openxmlformats.org/officeDocument/2006/relationships/image" Target="../media/image34.png"/><Relationship Id="rId2" Type="http://schemas.openxmlformats.org/officeDocument/2006/relationships/notesSlide" Target="../notesSlides/notesSlide9.xml"/><Relationship Id="rId16" Type="http://schemas.openxmlformats.org/officeDocument/2006/relationships/image" Target="../media/image9.svg"/><Relationship Id="rId1" Type="http://schemas.openxmlformats.org/officeDocument/2006/relationships/slideLayout" Target="../slideLayouts/slideLayout1.xml"/><Relationship Id="rId6" Type="http://schemas.openxmlformats.org/officeDocument/2006/relationships/image" Target="../media/image14.png"/><Relationship Id="rId11" Type="http://schemas.openxmlformats.org/officeDocument/2006/relationships/image" Target="../media/image4.png"/><Relationship Id="rId5" Type="http://schemas.openxmlformats.org/officeDocument/2006/relationships/image" Target="../media/image13.png"/><Relationship Id="rId15" Type="http://schemas.openxmlformats.org/officeDocument/2006/relationships/image" Target="../media/image8.png"/><Relationship Id="rId10" Type="http://schemas.openxmlformats.org/officeDocument/2006/relationships/image" Target="../media/image3.svg"/><Relationship Id="rId4" Type="http://schemas.openxmlformats.org/officeDocument/2006/relationships/image" Target="../media/image12.png"/><Relationship Id="rId9" Type="http://schemas.openxmlformats.org/officeDocument/2006/relationships/image" Target="../media/image2.png"/><Relationship Id="rId14" Type="http://schemas.openxmlformats.org/officeDocument/2006/relationships/image" Target="../media/image7.svg"/></Relationships>
</file>

<file path=ppt/slides/_rels/slide11.xml.rels><?xml version="1.0" encoding="UTF-8" standalone="yes"?>
<Relationships xmlns="http://schemas.openxmlformats.org/package/2006/relationships"><Relationship Id="rId13" Type="http://schemas.openxmlformats.org/officeDocument/2006/relationships/image" Target="../media/image44.png"/><Relationship Id="rId18" Type="http://schemas.openxmlformats.org/officeDocument/2006/relationships/image" Target="../media/image49.svg"/><Relationship Id="rId26" Type="http://schemas.openxmlformats.org/officeDocument/2006/relationships/image" Target="../media/image57.svg"/><Relationship Id="rId3" Type="http://schemas.openxmlformats.org/officeDocument/2006/relationships/image" Target="../media/image35.png"/><Relationship Id="rId21" Type="http://schemas.openxmlformats.org/officeDocument/2006/relationships/image" Target="../media/image52.png"/><Relationship Id="rId34" Type="http://schemas.openxmlformats.org/officeDocument/2006/relationships/image" Target="../media/image65.svg"/><Relationship Id="rId7" Type="http://schemas.openxmlformats.org/officeDocument/2006/relationships/image" Target="../media/image39.svg"/><Relationship Id="rId12" Type="http://schemas.openxmlformats.org/officeDocument/2006/relationships/image" Target="../media/image34.png"/><Relationship Id="rId17" Type="http://schemas.openxmlformats.org/officeDocument/2006/relationships/image" Target="../media/image48.png"/><Relationship Id="rId25" Type="http://schemas.openxmlformats.org/officeDocument/2006/relationships/image" Target="../media/image56.png"/><Relationship Id="rId33" Type="http://schemas.openxmlformats.org/officeDocument/2006/relationships/image" Target="../media/image64.png"/><Relationship Id="rId2" Type="http://schemas.openxmlformats.org/officeDocument/2006/relationships/notesSlide" Target="../notesSlides/notesSlide10.xml"/><Relationship Id="rId16" Type="http://schemas.openxmlformats.org/officeDocument/2006/relationships/image" Target="../media/image47.svg"/><Relationship Id="rId20" Type="http://schemas.openxmlformats.org/officeDocument/2006/relationships/image" Target="../media/image51.svg"/><Relationship Id="rId29" Type="http://schemas.openxmlformats.org/officeDocument/2006/relationships/image" Target="../media/image60.png"/><Relationship Id="rId1" Type="http://schemas.openxmlformats.org/officeDocument/2006/relationships/slideLayout" Target="../slideLayouts/slideLayout7.xml"/><Relationship Id="rId6" Type="http://schemas.openxmlformats.org/officeDocument/2006/relationships/image" Target="../media/image38.png"/><Relationship Id="rId11" Type="http://schemas.openxmlformats.org/officeDocument/2006/relationships/image" Target="../media/image43.png"/><Relationship Id="rId24" Type="http://schemas.openxmlformats.org/officeDocument/2006/relationships/image" Target="../media/image55.svg"/><Relationship Id="rId32" Type="http://schemas.openxmlformats.org/officeDocument/2006/relationships/image" Target="../media/image63.png"/><Relationship Id="rId5" Type="http://schemas.openxmlformats.org/officeDocument/2006/relationships/image" Target="../media/image37.png"/><Relationship Id="rId15" Type="http://schemas.openxmlformats.org/officeDocument/2006/relationships/image" Target="../media/image46.png"/><Relationship Id="rId23" Type="http://schemas.openxmlformats.org/officeDocument/2006/relationships/image" Target="../media/image54.png"/><Relationship Id="rId28" Type="http://schemas.openxmlformats.org/officeDocument/2006/relationships/image" Target="../media/image59.svg"/><Relationship Id="rId10" Type="http://schemas.openxmlformats.org/officeDocument/2006/relationships/image" Target="../media/image42.svg"/><Relationship Id="rId19" Type="http://schemas.openxmlformats.org/officeDocument/2006/relationships/image" Target="../media/image50.png"/><Relationship Id="rId31" Type="http://schemas.openxmlformats.org/officeDocument/2006/relationships/image" Target="../media/image62.svg"/><Relationship Id="rId4" Type="http://schemas.openxmlformats.org/officeDocument/2006/relationships/image" Target="../media/image36.svg"/><Relationship Id="rId9" Type="http://schemas.openxmlformats.org/officeDocument/2006/relationships/image" Target="../media/image41.png"/><Relationship Id="rId14" Type="http://schemas.openxmlformats.org/officeDocument/2006/relationships/image" Target="../media/image45.svg"/><Relationship Id="rId22" Type="http://schemas.openxmlformats.org/officeDocument/2006/relationships/image" Target="../media/image53.svg"/><Relationship Id="rId27" Type="http://schemas.openxmlformats.org/officeDocument/2006/relationships/image" Target="../media/image58.png"/><Relationship Id="rId30" Type="http://schemas.openxmlformats.org/officeDocument/2006/relationships/image" Target="../media/image61.png"/><Relationship Id="rId8" Type="http://schemas.openxmlformats.org/officeDocument/2006/relationships/image" Target="../media/image40.png"/></Relationships>
</file>

<file path=ppt/slides/_rels/slide12.xml.rels><?xml version="1.0" encoding="UTF-8" standalone="yes"?>
<Relationships xmlns="http://schemas.openxmlformats.org/package/2006/relationships"><Relationship Id="rId13" Type="http://schemas.openxmlformats.org/officeDocument/2006/relationships/image" Target="../media/image44.png"/><Relationship Id="rId18" Type="http://schemas.openxmlformats.org/officeDocument/2006/relationships/image" Target="../media/image49.svg"/><Relationship Id="rId26" Type="http://schemas.openxmlformats.org/officeDocument/2006/relationships/image" Target="../media/image57.svg"/><Relationship Id="rId3" Type="http://schemas.openxmlformats.org/officeDocument/2006/relationships/image" Target="../media/image35.png"/><Relationship Id="rId21" Type="http://schemas.openxmlformats.org/officeDocument/2006/relationships/image" Target="../media/image52.png"/><Relationship Id="rId34" Type="http://schemas.openxmlformats.org/officeDocument/2006/relationships/image" Target="../media/image65.svg"/><Relationship Id="rId7" Type="http://schemas.openxmlformats.org/officeDocument/2006/relationships/image" Target="../media/image39.svg"/><Relationship Id="rId12" Type="http://schemas.openxmlformats.org/officeDocument/2006/relationships/image" Target="../media/image34.png"/><Relationship Id="rId17" Type="http://schemas.openxmlformats.org/officeDocument/2006/relationships/image" Target="../media/image48.png"/><Relationship Id="rId25" Type="http://schemas.openxmlformats.org/officeDocument/2006/relationships/image" Target="../media/image56.png"/><Relationship Id="rId33" Type="http://schemas.openxmlformats.org/officeDocument/2006/relationships/image" Target="../media/image64.png"/><Relationship Id="rId2" Type="http://schemas.openxmlformats.org/officeDocument/2006/relationships/notesSlide" Target="../notesSlides/notesSlide11.xml"/><Relationship Id="rId16" Type="http://schemas.openxmlformats.org/officeDocument/2006/relationships/image" Target="../media/image47.svg"/><Relationship Id="rId20" Type="http://schemas.openxmlformats.org/officeDocument/2006/relationships/image" Target="../media/image51.svg"/><Relationship Id="rId29" Type="http://schemas.openxmlformats.org/officeDocument/2006/relationships/image" Target="../media/image60.png"/><Relationship Id="rId1" Type="http://schemas.openxmlformats.org/officeDocument/2006/relationships/slideLayout" Target="../slideLayouts/slideLayout7.xml"/><Relationship Id="rId6" Type="http://schemas.openxmlformats.org/officeDocument/2006/relationships/image" Target="../media/image38.png"/><Relationship Id="rId11" Type="http://schemas.openxmlformats.org/officeDocument/2006/relationships/image" Target="../media/image43.png"/><Relationship Id="rId24" Type="http://schemas.openxmlformats.org/officeDocument/2006/relationships/image" Target="../media/image55.svg"/><Relationship Id="rId32" Type="http://schemas.openxmlformats.org/officeDocument/2006/relationships/image" Target="../media/image63.png"/><Relationship Id="rId5" Type="http://schemas.openxmlformats.org/officeDocument/2006/relationships/image" Target="../media/image37.png"/><Relationship Id="rId15" Type="http://schemas.openxmlformats.org/officeDocument/2006/relationships/image" Target="../media/image46.png"/><Relationship Id="rId23" Type="http://schemas.openxmlformats.org/officeDocument/2006/relationships/image" Target="../media/image54.png"/><Relationship Id="rId28" Type="http://schemas.openxmlformats.org/officeDocument/2006/relationships/image" Target="../media/image59.svg"/><Relationship Id="rId10" Type="http://schemas.openxmlformats.org/officeDocument/2006/relationships/image" Target="../media/image42.svg"/><Relationship Id="rId19" Type="http://schemas.openxmlformats.org/officeDocument/2006/relationships/image" Target="../media/image50.png"/><Relationship Id="rId31" Type="http://schemas.openxmlformats.org/officeDocument/2006/relationships/image" Target="../media/image62.svg"/><Relationship Id="rId4" Type="http://schemas.openxmlformats.org/officeDocument/2006/relationships/image" Target="../media/image36.svg"/><Relationship Id="rId9" Type="http://schemas.openxmlformats.org/officeDocument/2006/relationships/image" Target="../media/image41.png"/><Relationship Id="rId14" Type="http://schemas.openxmlformats.org/officeDocument/2006/relationships/image" Target="../media/image45.svg"/><Relationship Id="rId22" Type="http://schemas.openxmlformats.org/officeDocument/2006/relationships/image" Target="../media/image53.svg"/><Relationship Id="rId27" Type="http://schemas.openxmlformats.org/officeDocument/2006/relationships/image" Target="../media/image58.png"/><Relationship Id="rId30" Type="http://schemas.openxmlformats.org/officeDocument/2006/relationships/image" Target="../media/image61.png"/><Relationship Id="rId8" Type="http://schemas.openxmlformats.org/officeDocument/2006/relationships/image" Target="../media/image40.png"/></Relationships>
</file>

<file path=ppt/slides/_rels/slide13.xml.rels><?xml version="1.0" encoding="UTF-8" standalone="yes"?>
<Relationships xmlns="http://schemas.openxmlformats.org/package/2006/relationships"><Relationship Id="rId8" Type="http://schemas.openxmlformats.org/officeDocument/2006/relationships/image" Target="../media/image16.png"/><Relationship Id="rId13" Type="http://schemas.openxmlformats.org/officeDocument/2006/relationships/image" Target="../media/image6.png"/><Relationship Id="rId3" Type="http://schemas.openxmlformats.org/officeDocument/2006/relationships/image" Target="../media/image11.png"/><Relationship Id="rId7" Type="http://schemas.openxmlformats.org/officeDocument/2006/relationships/image" Target="../media/image15.png"/><Relationship Id="rId12" Type="http://schemas.openxmlformats.org/officeDocument/2006/relationships/image" Target="../media/image5.svg"/><Relationship Id="rId17" Type="http://schemas.openxmlformats.org/officeDocument/2006/relationships/image" Target="../media/image66.jpg"/><Relationship Id="rId2" Type="http://schemas.openxmlformats.org/officeDocument/2006/relationships/notesSlide" Target="../notesSlides/notesSlide12.xml"/><Relationship Id="rId16" Type="http://schemas.openxmlformats.org/officeDocument/2006/relationships/image" Target="../media/image9.svg"/><Relationship Id="rId1" Type="http://schemas.openxmlformats.org/officeDocument/2006/relationships/slideLayout" Target="../slideLayouts/slideLayout1.xml"/><Relationship Id="rId6" Type="http://schemas.openxmlformats.org/officeDocument/2006/relationships/image" Target="../media/image14.png"/><Relationship Id="rId11" Type="http://schemas.openxmlformats.org/officeDocument/2006/relationships/image" Target="../media/image4.png"/><Relationship Id="rId5" Type="http://schemas.openxmlformats.org/officeDocument/2006/relationships/image" Target="../media/image13.png"/><Relationship Id="rId15" Type="http://schemas.openxmlformats.org/officeDocument/2006/relationships/image" Target="../media/image8.png"/><Relationship Id="rId10" Type="http://schemas.openxmlformats.org/officeDocument/2006/relationships/image" Target="../media/image3.svg"/><Relationship Id="rId4" Type="http://schemas.openxmlformats.org/officeDocument/2006/relationships/image" Target="../media/image12.png"/><Relationship Id="rId9" Type="http://schemas.openxmlformats.org/officeDocument/2006/relationships/image" Target="../media/image2.png"/><Relationship Id="rId14" Type="http://schemas.openxmlformats.org/officeDocument/2006/relationships/image" Target="../media/image7.svg"/></Relationships>
</file>

<file path=ppt/slides/_rels/slide14.xml.rels><?xml version="1.0" encoding="UTF-8" standalone="yes"?>
<Relationships xmlns="http://schemas.openxmlformats.org/package/2006/relationships"><Relationship Id="rId8" Type="http://schemas.openxmlformats.org/officeDocument/2006/relationships/image" Target="../media/image16.png"/><Relationship Id="rId13" Type="http://schemas.openxmlformats.org/officeDocument/2006/relationships/image" Target="../media/image6.png"/><Relationship Id="rId3" Type="http://schemas.openxmlformats.org/officeDocument/2006/relationships/image" Target="../media/image11.png"/><Relationship Id="rId7" Type="http://schemas.openxmlformats.org/officeDocument/2006/relationships/image" Target="../media/image15.png"/><Relationship Id="rId12" Type="http://schemas.openxmlformats.org/officeDocument/2006/relationships/image" Target="../media/image5.svg"/><Relationship Id="rId17" Type="http://schemas.openxmlformats.org/officeDocument/2006/relationships/image" Target="../media/image67.png"/><Relationship Id="rId2" Type="http://schemas.openxmlformats.org/officeDocument/2006/relationships/notesSlide" Target="../notesSlides/notesSlide13.xml"/><Relationship Id="rId16" Type="http://schemas.openxmlformats.org/officeDocument/2006/relationships/image" Target="../media/image9.svg"/><Relationship Id="rId1" Type="http://schemas.openxmlformats.org/officeDocument/2006/relationships/slideLayout" Target="../slideLayouts/slideLayout1.xml"/><Relationship Id="rId6" Type="http://schemas.openxmlformats.org/officeDocument/2006/relationships/image" Target="../media/image14.png"/><Relationship Id="rId11" Type="http://schemas.openxmlformats.org/officeDocument/2006/relationships/image" Target="../media/image4.png"/><Relationship Id="rId5" Type="http://schemas.openxmlformats.org/officeDocument/2006/relationships/image" Target="../media/image13.png"/><Relationship Id="rId15" Type="http://schemas.openxmlformats.org/officeDocument/2006/relationships/image" Target="../media/image8.png"/><Relationship Id="rId10" Type="http://schemas.openxmlformats.org/officeDocument/2006/relationships/image" Target="../media/image3.svg"/><Relationship Id="rId4" Type="http://schemas.openxmlformats.org/officeDocument/2006/relationships/image" Target="../media/image12.png"/><Relationship Id="rId9" Type="http://schemas.openxmlformats.org/officeDocument/2006/relationships/image" Target="../media/image2.png"/><Relationship Id="rId14" Type="http://schemas.openxmlformats.org/officeDocument/2006/relationships/image" Target="../media/image7.svg"/></Relationships>
</file>

<file path=ppt/slides/_rels/slide15.xml.rels><?xml version="1.0" encoding="UTF-8" standalone="yes"?>
<Relationships xmlns="http://schemas.openxmlformats.org/package/2006/relationships"><Relationship Id="rId8" Type="http://schemas.openxmlformats.org/officeDocument/2006/relationships/image" Target="../media/image14.png"/><Relationship Id="rId13" Type="http://schemas.openxmlformats.org/officeDocument/2006/relationships/image" Target="../media/image5.svg"/><Relationship Id="rId18" Type="http://schemas.openxmlformats.org/officeDocument/2006/relationships/image" Target="../media/image68.png"/><Relationship Id="rId3" Type="http://schemas.openxmlformats.org/officeDocument/2006/relationships/slideLayout" Target="../slideLayouts/slideLayout1.xml"/><Relationship Id="rId7" Type="http://schemas.openxmlformats.org/officeDocument/2006/relationships/image" Target="../media/image13.png"/><Relationship Id="rId12" Type="http://schemas.openxmlformats.org/officeDocument/2006/relationships/image" Target="../media/image4.png"/><Relationship Id="rId17" Type="http://schemas.openxmlformats.org/officeDocument/2006/relationships/image" Target="../media/image9.svg"/><Relationship Id="rId2" Type="http://schemas.openxmlformats.org/officeDocument/2006/relationships/video" Target="../media/media1.mp4"/><Relationship Id="rId16" Type="http://schemas.openxmlformats.org/officeDocument/2006/relationships/image" Target="../media/image8.png"/><Relationship Id="rId1" Type="http://schemas.microsoft.com/office/2007/relationships/media" Target="../media/media1.mp4"/><Relationship Id="rId6" Type="http://schemas.openxmlformats.org/officeDocument/2006/relationships/image" Target="../media/image12.png"/><Relationship Id="rId11" Type="http://schemas.openxmlformats.org/officeDocument/2006/relationships/image" Target="../media/image3.svg"/><Relationship Id="rId5" Type="http://schemas.openxmlformats.org/officeDocument/2006/relationships/image" Target="../media/image11.png"/><Relationship Id="rId15" Type="http://schemas.openxmlformats.org/officeDocument/2006/relationships/image" Target="../media/image7.svg"/><Relationship Id="rId10" Type="http://schemas.openxmlformats.org/officeDocument/2006/relationships/image" Target="../media/image2.png"/><Relationship Id="rId4" Type="http://schemas.openxmlformats.org/officeDocument/2006/relationships/notesSlide" Target="../notesSlides/notesSlide14.xml"/><Relationship Id="rId9" Type="http://schemas.openxmlformats.org/officeDocument/2006/relationships/image" Target="../media/image15.png"/><Relationship Id="rId14" Type="http://schemas.openxmlformats.org/officeDocument/2006/relationships/image" Target="../media/image6.png"/></Relationships>
</file>

<file path=ppt/slides/_rels/slide2.xml.rels><?xml version="1.0" encoding="UTF-8" standalone="yes"?>
<Relationships xmlns="http://schemas.openxmlformats.org/package/2006/relationships"><Relationship Id="rId8" Type="http://schemas.openxmlformats.org/officeDocument/2006/relationships/image" Target="../media/image16.png"/><Relationship Id="rId13" Type="http://schemas.openxmlformats.org/officeDocument/2006/relationships/image" Target="../media/image6.png"/><Relationship Id="rId3" Type="http://schemas.openxmlformats.org/officeDocument/2006/relationships/image" Target="../media/image11.png"/><Relationship Id="rId7" Type="http://schemas.openxmlformats.org/officeDocument/2006/relationships/image" Target="../media/image15.png"/><Relationship Id="rId12" Type="http://schemas.openxmlformats.org/officeDocument/2006/relationships/image" Target="../media/image5.svg"/><Relationship Id="rId17" Type="http://schemas.openxmlformats.org/officeDocument/2006/relationships/image" Target="../media/image17.png"/><Relationship Id="rId2" Type="http://schemas.openxmlformats.org/officeDocument/2006/relationships/notesSlide" Target="../notesSlides/notesSlide2.xml"/><Relationship Id="rId16" Type="http://schemas.openxmlformats.org/officeDocument/2006/relationships/image" Target="../media/image9.svg"/><Relationship Id="rId1" Type="http://schemas.openxmlformats.org/officeDocument/2006/relationships/slideLayout" Target="../slideLayouts/slideLayout1.xml"/><Relationship Id="rId6" Type="http://schemas.openxmlformats.org/officeDocument/2006/relationships/image" Target="../media/image14.png"/><Relationship Id="rId11" Type="http://schemas.openxmlformats.org/officeDocument/2006/relationships/image" Target="../media/image4.png"/><Relationship Id="rId5" Type="http://schemas.openxmlformats.org/officeDocument/2006/relationships/image" Target="../media/image13.png"/><Relationship Id="rId15" Type="http://schemas.openxmlformats.org/officeDocument/2006/relationships/image" Target="../media/image8.png"/><Relationship Id="rId10" Type="http://schemas.openxmlformats.org/officeDocument/2006/relationships/image" Target="../media/image3.svg"/><Relationship Id="rId4" Type="http://schemas.openxmlformats.org/officeDocument/2006/relationships/image" Target="../media/image12.png"/><Relationship Id="rId9" Type="http://schemas.openxmlformats.org/officeDocument/2006/relationships/image" Target="../media/image2.png"/><Relationship Id="rId14" Type="http://schemas.openxmlformats.org/officeDocument/2006/relationships/image" Target="../media/image7.svg"/></Relationships>
</file>

<file path=ppt/slides/_rels/slide3.xml.rels><?xml version="1.0" encoding="UTF-8" standalone="yes"?>
<Relationships xmlns="http://schemas.openxmlformats.org/package/2006/relationships"><Relationship Id="rId8" Type="http://schemas.openxmlformats.org/officeDocument/2006/relationships/image" Target="../media/image19.svg"/><Relationship Id="rId13" Type="http://schemas.openxmlformats.org/officeDocument/2006/relationships/image" Target="../media/image5.svg"/><Relationship Id="rId18" Type="http://schemas.openxmlformats.org/officeDocument/2006/relationships/image" Target="../media/image20.jpg"/><Relationship Id="rId3" Type="http://schemas.openxmlformats.org/officeDocument/2006/relationships/image" Target="../media/image12.png"/><Relationship Id="rId7" Type="http://schemas.openxmlformats.org/officeDocument/2006/relationships/image" Target="../media/image18.png"/><Relationship Id="rId12" Type="http://schemas.openxmlformats.org/officeDocument/2006/relationships/image" Target="../media/image4.png"/><Relationship Id="rId17" Type="http://schemas.openxmlformats.org/officeDocument/2006/relationships/image" Target="../media/image9.svg"/><Relationship Id="rId2" Type="http://schemas.openxmlformats.org/officeDocument/2006/relationships/image" Target="../media/image11.png"/><Relationship Id="rId16" Type="http://schemas.openxmlformats.org/officeDocument/2006/relationships/image" Target="../media/image8.png"/><Relationship Id="rId1" Type="http://schemas.openxmlformats.org/officeDocument/2006/relationships/slideLayout" Target="../slideLayouts/slideLayout1.xml"/><Relationship Id="rId6" Type="http://schemas.openxmlformats.org/officeDocument/2006/relationships/image" Target="../media/image15.png"/><Relationship Id="rId11" Type="http://schemas.openxmlformats.org/officeDocument/2006/relationships/image" Target="../media/image3.svg"/><Relationship Id="rId5" Type="http://schemas.openxmlformats.org/officeDocument/2006/relationships/image" Target="../media/image14.png"/><Relationship Id="rId15" Type="http://schemas.openxmlformats.org/officeDocument/2006/relationships/image" Target="../media/image7.svg"/><Relationship Id="rId10" Type="http://schemas.openxmlformats.org/officeDocument/2006/relationships/image" Target="../media/image2.png"/><Relationship Id="rId4" Type="http://schemas.openxmlformats.org/officeDocument/2006/relationships/image" Target="../media/image13.png"/><Relationship Id="rId9" Type="http://schemas.openxmlformats.org/officeDocument/2006/relationships/image" Target="../media/image16.png"/><Relationship Id="rId14" Type="http://schemas.openxmlformats.org/officeDocument/2006/relationships/image" Target="../media/image6.png"/></Relationships>
</file>

<file path=ppt/slides/_rels/slide4.xml.rels><?xml version="1.0" encoding="UTF-8" standalone="yes"?>
<Relationships xmlns="http://schemas.openxmlformats.org/package/2006/relationships"><Relationship Id="rId8" Type="http://schemas.openxmlformats.org/officeDocument/2006/relationships/image" Target="../media/image2.png"/><Relationship Id="rId13" Type="http://schemas.openxmlformats.org/officeDocument/2006/relationships/image" Target="../media/image7.svg"/><Relationship Id="rId3" Type="http://schemas.openxmlformats.org/officeDocument/2006/relationships/image" Target="../media/image11.png"/><Relationship Id="rId7" Type="http://schemas.openxmlformats.org/officeDocument/2006/relationships/image" Target="../media/image15.png"/><Relationship Id="rId12" Type="http://schemas.openxmlformats.org/officeDocument/2006/relationships/image" Target="../media/image6.png"/><Relationship Id="rId2" Type="http://schemas.openxmlformats.org/officeDocument/2006/relationships/notesSlide" Target="../notesSlides/notesSlide3.xml"/><Relationship Id="rId16" Type="http://schemas.openxmlformats.org/officeDocument/2006/relationships/image" Target="../media/image16.png"/><Relationship Id="rId1" Type="http://schemas.openxmlformats.org/officeDocument/2006/relationships/slideLayout" Target="../slideLayouts/slideLayout1.xml"/><Relationship Id="rId6" Type="http://schemas.openxmlformats.org/officeDocument/2006/relationships/image" Target="../media/image14.png"/><Relationship Id="rId11" Type="http://schemas.openxmlformats.org/officeDocument/2006/relationships/image" Target="../media/image5.svg"/><Relationship Id="rId5" Type="http://schemas.openxmlformats.org/officeDocument/2006/relationships/image" Target="../media/image13.png"/><Relationship Id="rId15" Type="http://schemas.openxmlformats.org/officeDocument/2006/relationships/image" Target="../media/image9.svg"/><Relationship Id="rId10" Type="http://schemas.openxmlformats.org/officeDocument/2006/relationships/image" Target="../media/image4.png"/><Relationship Id="rId4" Type="http://schemas.openxmlformats.org/officeDocument/2006/relationships/image" Target="../media/image12.png"/><Relationship Id="rId9" Type="http://schemas.openxmlformats.org/officeDocument/2006/relationships/image" Target="../media/image3.svg"/><Relationship Id="rId14" Type="http://schemas.openxmlformats.org/officeDocument/2006/relationships/image" Target="../media/image8.png"/></Relationships>
</file>

<file path=ppt/slides/_rels/slide5.xml.rels><?xml version="1.0" encoding="UTF-8" standalone="yes"?>
<Relationships xmlns="http://schemas.openxmlformats.org/package/2006/relationships"><Relationship Id="rId8" Type="http://schemas.openxmlformats.org/officeDocument/2006/relationships/image" Target="../media/image14.png"/><Relationship Id="rId13" Type="http://schemas.openxmlformats.org/officeDocument/2006/relationships/image" Target="../media/image5.svg"/><Relationship Id="rId18" Type="http://schemas.openxmlformats.org/officeDocument/2006/relationships/image" Target="../media/image16.png"/><Relationship Id="rId3" Type="http://schemas.openxmlformats.org/officeDocument/2006/relationships/image" Target="../media/image21.png"/><Relationship Id="rId7" Type="http://schemas.openxmlformats.org/officeDocument/2006/relationships/image" Target="../media/image13.png"/><Relationship Id="rId12" Type="http://schemas.openxmlformats.org/officeDocument/2006/relationships/image" Target="../media/image4.png"/><Relationship Id="rId17" Type="http://schemas.openxmlformats.org/officeDocument/2006/relationships/image" Target="../media/image9.svg"/><Relationship Id="rId2" Type="http://schemas.openxmlformats.org/officeDocument/2006/relationships/notesSlide" Target="../notesSlides/notesSlide4.xml"/><Relationship Id="rId16" Type="http://schemas.openxmlformats.org/officeDocument/2006/relationships/image" Target="../media/image8.png"/><Relationship Id="rId1" Type="http://schemas.openxmlformats.org/officeDocument/2006/relationships/slideLayout" Target="../slideLayouts/slideLayout1.xml"/><Relationship Id="rId6" Type="http://schemas.openxmlformats.org/officeDocument/2006/relationships/image" Target="../media/image12.png"/><Relationship Id="rId11" Type="http://schemas.openxmlformats.org/officeDocument/2006/relationships/image" Target="../media/image3.svg"/><Relationship Id="rId5" Type="http://schemas.openxmlformats.org/officeDocument/2006/relationships/image" Target="../media/image11.png"/><Relationship Id="rId15" Type="http://schemas.openxmlformats.org/officeDocument/2006/relationships/image" Target="../media/image7.svg"/><Relationship Id="rId10" Type="http://schemas.openxmlformats.org/officeDocument/2006/relationships/image" Target="../media/image2.png"/><Relationship Id="rId19" Type="http://schemas.openxmlformats.org/officeDocument/2006/relationships/image" Target="../media/image23.png"/><Relationship Id="rId4" Type="http://schemas.openxmlformats.org/officeDocument/2006/relationships/image" Target="../media/image22.svg"/><Relationship Id="rId9" Type="http://schemas.openxmlformats.org/officeDocument/2006/relationships/image" Target="../media/image15.png"/><Relationship Id="rId14" Type="http://schemas.openxmlformats.org/officeDocument/2006/relationships/image" Target="../media/image6.png"/></Relationships>
</file>

<file path=ppt/slides/_rels/slide6.xml.rels><?xml version="1.0" encoding="UTF-8" standalone="yes"?>
<Relationships xmlns="http://schemas.openxmlformats.org/package/2006/relationships"><Relationship Id="rId8" Type="http://schemas.openxmlformats.org/officeDocument/2006/relationships/image" Target="../media/image2.png"/><Relationship Id="rId13" Type="http://schemas.openxmlformats.org/officeDocument/2006/relationships/image" Target="../media/image7.svg"/><Relationship Id="rId18" Type="http://schemas.openxmlformats.org/officeDocument/2006/relationships/image" Target="../media/image25.png"/><Relationship Id="rId3" Type="http://schemas.openxmlformats.org/officeDocument/2006/relationships/image" Target="../media/image11.png"/><Relationship Id="rId7" Type="http://schemas.openxmlformats.org/officeDocument/2006/relationships/image" Target="../media/image15.png"/><Relationship Id="rId12" Type="http://schemas.openxmlformats.org/officeDocument/2006/relationships/image" Target="../media/image6.png"/><Relationship Id="rId17" Type="http://schemas.openxmlformats.org/officeDocument/2006/relationships/image" Target="../media/image24.png"/><Relationship Id="rId2" Type="http://schemas.openxmlformats.org/officeDocument/2006/relationships/notesSlide" Target="../notesSlides/notesSlide5.xml"/><Relationship Id="rId16" Type="http://schemas.openxmlformats.org/officeDocument/2006/relationships/image" Target="../media/image16.png"/><Relationship Id="rId1" Type="http://schemas.openxmlformats.org/officeDocument/2006/relationships/slideLayout" Target="../slideLayouts/slideLayout1.xml"/><Relationship Id="rId6" Type="http://schemas.openxmlformats.org/officeDocument/2006/relationships/image" Target="../media/image14.png"/><Relationship Id="rId11" Type="http://schemas.openxmlformats.org/officeDocument/2006/relationships/image" Target="../media/image5.svg"/><Relationship Id="rId5" Type="http://schemas.openxmlformats.org/officeDocument/2006/relationships/image" Target="../media/image13.png"/><Relationship Id="rId15" Type="http://schemas.openxmlformats.org/officeDocument/2006/relationships/image" Target="../media/image9.svg"/><Relationship Id="rId10" Type="http://schemas.openxmlformats.org/officeDocument/2006/relationships/image" Target="../media/image4.png"/><Relationship Id="rId4" Type="http://schemas.openxmlformats.org/officeDocument/2006/relationships/image" Target="../media/image12.png"/><Relationship Id="rId9" Type="http://schemas.openxmlformats.org/officeDocument/2006/relationships/image" Target="../media/image3.svg"/><Relationship Id="rId14" Type="http://schemas.openxmlformats.org/officeDocument/2006/relationships/image" Target="../media/image8.png"/></Relationships>
</file>

<file path=ppt/slides/_rels/slide7.xml.rels><?xml version="1.0" encoding="UTF-8" standalone="yes"?>
<Relationships xmlns="http://schemas.openxmlformats.org/package/2006/relationships"><Relationship Id="rId8" Type="http://schemas.openxmlformats.org/officeDocument/2006/relationships/image" Target="../media/image2.png"/><Relationship Id="rId13" Type="http://schemas.openxmlformats.org/officeDocument/2006/relationships/image" Target="../media/image7.svg"/><Relationship Id="rId3" Type="http://schemas.openxmlformats.org/officeDocument/2006/relationships/image" Target="../media/image11.png"/><Relationship Id="rId7" Type="http://schemas.openxmlformats.org/officeDocument/2006/relationships/image" Target="../media/image15.png"/><Relationship Id="rId12" Type="http://schemas.openxmlformats.org/officeDocument/2006/relationships/image" Target="../media/image6.png"/><Relationship Id="rId17" Type="http://schemas.openxmlformats.org/officeDocument/2006/relationships/image" Target="../media/image27.svg"/><Relationship Id="rId2" Type="http://schemas.openxmlformats.org/officeDocument/2006/relationships/notesSlide" Target="../notesSlides/notesSlide6.xml"/><Relationship Id="rId16" Type="http://schemas.openxmlformats.org/officeDocument/2006/relationships/image" Target="../media/image26.png"/><Relationship Id="rId1" Type="http://schemas.openxmlformats.org/officeDocument/2006/relationships/slideLayout" Target="../slideLayouts/slideLayout1.xml"/><Relationship Id="rId6" Type="http://schemas.openxmlformats.org/officeDocument/2006/relationships/image" Target="../media/image14.png"/><Relationship Id="rId11" Type="http://schemas.openxmlformats.org/officeDocument/2006/relationships/image" Target="../media/image5.svg"/><Relationship Id="rId5" Type="http://schemas.openxmlformats.org/officeDocument/2006/relationships/image" Target="../media/image13.png"/><Relationship Id="rId15" Type="http://schemas.openxmlformats.org/officeDocument/2006/relationships/image" Target="../media/image9.svg"/><Relationship Id="rId10" Type="http://schemas.openxmlformats.org/officeDocument/2006/relationships/image" Target="../media/image4.png"/><Relationship Id="rId4" Type="http://schemas.openxmlformats.org/officeDocument/2006/relationships/image" Target="../media/image12.png"/><Relationship Id="rId9" Type="http://schemas.openxmlformats.org/officeDocument/2006/relationships/image" Target="../media/image3.svg"/><Relationship Id="rId14" Type="http://schemas.openxmlformats.org/officeDocument/2006/relationships/image" Target="../media/image8.png"/></Relationships>
</file>

<file path=ppt/slides/_rels/slide8.xml.rels><?xml version="1.0" encoding="UTF-8" standalone="yes"?>
<Relationships xmlns="http://schemas.openxmlformats.org/package/2006/relationships"><Relationship Id="rId8" Type="http://schemas.openxmlformats.org/officeDocument/2006/relationships/image" Target="../media/image2.png"/><Relationship Id="rId13" Type="http://schemas.openxmlformats.org/officeDocument/2006/relationships/image" Target="../media/image30.svg"/><Relationship Id="rId3" Type="http://schemas.openxmlformats.org/officeDocument/2006/relationships/image" Target="../media/image11.png"/><Relationship Id="rId7" Type="http://schemas.openxmlformats.org/officeDocument/2006/relationships/image" Target="../media/image15.png"/><Relationship Id="rId12" Type="http://schemas.openxmlformats.org/officeDocument/2006/relationships/image" Target="../media/image6.png"/><Relationship Id="rId17" Type="http://schemas.openxmlformats.org/officeDocument/2006/relationships/image" Target="../media/image32.png"/><Relationship Id="rId2" Type="http://schemas.openxmlformats.org/officeDocument/2006/relationships/notesSlide" Target="../notesSlides/notesSlide7.xml"/><Relationship Id="rId16" Type="http://schemas.openxmlformats.org/officeDocument/2006/relationships/image" Target="../media/image16.png"/><Relationship Id="rId1" Type="http://schemas.openxmlformats.org/officeDocument/2006/relationships/slideLayout" Target="../slideLayouts/slideLayout1.xml"/><Relationship Id="rId6" Type="http://schemas.openxmlformats.org/officeDocument/2006/relationships/image" Target="../media/image14.png"/><Relationship Id="rId11" Type="http://schemas.openxmlformats.org/officeDocument/2006/relationships/image" Target="../media/image29.svg"/><Relationship Id="rId5" Type="http://schemas.openxmlformats.org/officeDocument/2006/relationships/image" Target="../media/image13.png"/><Relationship Id="rId15" Type="http://schemas.openxmlformats.org/officeDocument/2006/relationships/image" Target="../media/image31.svg"/><Relationship Id="rId10" Type="http://schemas.openxmlformats.org/officeDocument/2006/relationships/image" Target="../media/image4.png"/><Relationship Id="rId4" Type="http://schemas.openxmlformats.org/officeDocument/2006/relationships/image" Target="../media/image12.png"/><Relationship Id="rId9" Type="http://schemas.openxmlformats.org/officeDocument/2006/relationships/image" Target="../media/image28.svg"/><Relationship Id="rId14" Type="http://schemas.openxmlformats.org/officeDocument/2006/relationships/image" Target="../media/image8.png"/></Relationships>
</file>

<file path=ppt/slides/_rels/slide9.xml.rels><?xml version="1.0" encoding="UTF-8" standalone="yes"?>
<Relationships xmlns="http://schemas.openxmlformats.org/package/2006/relationships"><Relationship Id="rId8" Type="http://schemas.openxmlformats.org/officeDocument/2006/relationships/image" Target="../media/image2.png"/><Relationship Id="rId13" Type="http://schemas.openxmlformats.org/officeDocument/2006/relationships/image" Target="../media/image7.svg"/><Relationship Id="rId3" Type="http://schemas.openxmlformats.org/officeDocument/2006/relationships/image" Target="../media/image11.png"/><Relationship Id="rId7" Type="http://schemas.openxmlformats.org/officeDocument/2006/relationships/image" Target="../media/image15.png"/><Relationship Id="rId12" Type="http://schemas.openxmlformats.org/officeDocument/2006/relationships/image" Target="../media/image6.png"/><Relationship Id="rId17" Type="http://schemas.openxmlformats.org/officeDocument/2006/relationships/image" Target="../media/image33.png"/><Relationship Id="rId2" Type="http://schemas.openxmlformats.org/officeDocument/2006/relationships/notesSlide" Target="../notesSlides/notesSlide8.xml"/><Relationship Id="rId16" Type="http://schemas.openxmlformats.org/officeDocument/2006/relationships/image" Target="../media/image16.png"/><Relationship Id="rId1" Type="http://schemas.openxmlformats.org/officeDocument/2006/relationships/slideLayout" Target="../slideLayouts/slideLayout1.xml"/><Relationship Id="rId6" Type="http://schemas.openxmlformats.org/officeDocument/2006/relationships/image" Target="../media/image14.png"/><Relationship Id="rId11" Type="http://schemas.openxmlformats.org/officeDocument/2006/relationships/image" Target="../media/image5.svg"/><Relationship Id="rId5" Type="http://schemas.openxmlformats.org/officeDocument/2006/relationships/image" Target="../media/image13.png"/><Relationship Id="rId15" Type="http://schemas.openxmlformats.org/officeDocument/2006/relationships/image" Target="../media/image9.svg"/><Relationship Id="rId10" Type="http://schemas.openxmlformats.org/officeDocument/2006/relationships/image" Target="../media/image4.png"/><Relationship Id="rId4" Type="http://schemas.openxmlformats.org/officeDocument/2006/relationships/image" Target="../media/image12.png"/><Relationship Id="rId9" Type="http://schemas.openxmlformats.org/officeDocument/2006/relationships/image" Target="../media/image3.svg"/><Relationship Id="rId14"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blue text with a book in a circle&#10;&#10;Description automatically generated">
            <a:extLst>
              <a:ext uri="{FF2B5EF4-FFF2-40B4-BE49-F238E27FC236}">
                <a16:creationId xmlns:a16="http://schemas.microsoft.com/office/drawing/2014/main" id="{2D14A226-B77F-8FF1-2232-EE836C8D9C4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89868" y="2505059"/>
            <a:ext cx="4822347" cy="2073610"/>
          </a:xfrm>
          <a:prstGeom prst="rect">
            <a:avLst/>
          </a:prstGeom>
        </p:spPr>
      </p:pic>
      <p:sp>
        <p:nvSpPr>
          <p:cNvPr id="12" name="TextBox 11">
            <a:extLst>
              <a:ext uri="{FF2B5EF4-FFF2-40B4-BE49-F238E27FC236}">
                <a16:creationId xmlns:a16="http://schemas.microsoft.com/office/drawing/2014/main" id="{3F3CC3F2-6D61-1E88-251F-847518765DA7}"/>
              </a:ext>
            </a:extLst>
          </p:cNvPr>
          <p:cNvSpPr txBox="1"/>
          <p:nvPr/>
        </p:nvSpPr>
        <p:spPr>
          <a:xfrm>
            <a:off x="7148406" y="3152747"/>
            <a:ext cx="431528" cy="646331"/>
          </a:xfrm>
          <a:prstGeom prst="rect">
            <a:avLst/>
          </a:prstGeom>
          <a:noFill/>
        </p:spPr>
        <p:txBody>
          <a:bodyPr wrap="none" rtlCol="0">
            <a:spAutoFit/>
          </a:bodyPr>
          <a:lstStyle/>
          <a:p>
            <a:pPr algn="ctr"/>
            <a:r>
              <a:rPr lang="en-GB" sz="3600" b="1">
                <a:solidFill>
                  <a:srgbClr val="313E53"/>
                </a:solidFill>
                <a:latin typeface="Playfair Display" panose="00000500000000000000" pitchFamily="2" charset="0"/>
              </a:rPr>
              <a:t>x</a:t>
            </a:r>
          </a:p>
        </p:txBody>
      </p:sp>
      <p:sp>
        <p:nvSpPr>
          <p:cNvPr id="42" name="Rectangle 41">
            <a:extLst>
              <a:ext uri="{FF2B5EF4-FFF2-40B4-BE49-F238E27FC236}">
                <a16:creationId xmlns:a16="http://schemas.microsoft.com/office/drawing/2014/main" id="{CB0B0672-CE45-D42D-71BF-56BF28549873}"/>
              </a:ext>
            </a:extLst>
          </p:cNvPr>
          <p:cNvSpPr/>
          <p:nvPr/>
        </p:nvSpPr>
        <p:spPr>
          <a:xfrm>
            <a:off x="522808" y="566256"/>
            <a:ext cx="11097017" cy="5725488"/>
          </a:xfrm>
          <a:prstGeom prst="rect">
            <a:avLst/>
          </a:prstGeom>
          <a:noFill/>
          <a:ln w="38100">
            <a:solidFill>
              <a:srgbClr val="EE9A2B"/>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10" name="Group 9">
            <a:extLst>
              <a:ext uri="{FF2B5EF4-FFF2-40B4-BE49-F238E27FC236}">
                <a16:creationId xmlns:a16="http://schemas.microsoft.com/office/drawing/2014/main" id="{5BB02E98-CF08-FECE-F27B-AC5626FC9AD5}"/>
              </a:ext>
            </a:extLst>
          </p:cNvPr>
          <p:cNvGrpSpPr/>
          <p:nvPr/>
        </p:nvGrpSpPr>
        <p:grpSpPr>
          <a:xfrm>
            <a:off x="-2248837" y="-8806091"/>
            <a:ext cx="3536973" cy="16382144"/>
            <a:chOff x="-2126387" y="-8825546"/>
            <a:chExt cx="3536973" cy="16382144"/>
          </a:xfrm>
        </p:grpSpPr>
        <p:sp>
          <p:nvSpPr>
            <p:cNvPr id="74" name="Freeform 6">
              <a:extLst>
                <a:ext uri="{FF2B5EF4-FFF2-40B4-BE49-F238E27FC236}">
                  <a16:creationId xmlns:a16="http://schemas.microsoft.com/office/drawing/2014/main" id="{FD33EBDB-3BFF-86C1-778B-2D3D9E3E6A7E}"/>
                </a:ext>
              </a:extLst>
            </p:cNvPr>
            <p:cNvSpPr/>
            <p:nvPr/>
          </p:nvSpPr>
          <p:spPr>
            <a:xfrm rot="680133">
              <a:off x="-1028587" y="987104"/>
              <a:ext cx="2134389" cy="128123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GB"/>
            </a:p>
          </p:txBody>
        </p:sp>
        <p:sp>
          <p:nvSpPr>
            <p:cNvPr id="75" name="Freeform 7">
              <a:extLst>
                <a:ext uri="{FF2B5EF4-FFF2-40B4-BE49-F238E27FC236}">
                  <a16:creationId xmlns:a16="http://schemas.microsoft.com/office/drawing/2014/main" id="{F59F2C07-1BC3-526E-41E2-B79874B7F13F}"/>
                </a:ext>
              </a:extLst>
            </p:cNvPr>
            <p:cNvSpPr/>
            <p:nvPr/>
          </p:nvSpPr>
          <p:spPr>
            <a:xfrm rot="1276108" flipH="1">
              <a:off x="417266" y="611253"/>
              <a:ext cx="984023" cy="49404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GB"/>
            </a:p>
          </p:txBody>
        </p:sp>
        <p:sp>
          <p:nvSpPr>
            <p:cNvPr id="76" name="Freeform 8">
              <a:extLst>
                <a:ext uri="{FF2B5EF4-FFF2-40B4-BE49-F238E27FC236}">
                  <a16:creationId xmlns:a16="http://schemas.microsoft.com/office/drawing/2014/main" id="{B1F80F5B-49D0-E01B-DB48-DE76557D2A2B}"/>
                </a:ext>
              </a:extLst>
            </p:cNvPr>
            <p:cNvSpPr/>
            <p:nvPr/>
          </p:nvSpPr>
          <p:spPr>
            <a:xfrm rot="20979413">
              <a:off x="-1215809" y="-33827"/>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80" name="Freeform 11">
              <a:extLst>
                <a:ext uri="{FF2B5EF4-FFF2-40B4-BE49-F238E27FC236}">
                  <a16:creationId xmlns:a16="http://schemas.microsoft.com/office/drawing/2014/main" id="{04B77D62-A274-9A21-8D82-6A469A6C7B41}"/>
                </a:ext>
              </a:extLst>
            </p:cNvPr>
            <p:cNvSpPr/>
            <p:nvPr/>
          </p:nvSpPr>
          <p:spPr>
            <a:xfrm rot="2072465">
              <a:off x="-374661" y="2673099"/>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81" name="Freeform 12">
              <a:extLst>
                <a:ext uri="{FF2B5EF4-FFF2-40B4-BE49-F238E27FC236}">
                  <a16:creationId xmlns:a16="http://schemas.microsoft.com/office/drawing/2014/main" id="{C12DD36A-B7B8-E820-1596-CCD19B844936}"/>
                </a:ext>
              </a:extLst>
            </p:cNvPr>
            <p:cNvSpPr/>
            <p:nvPr/>
          </p:nvSpPr>
          <p:spPr>
            <a:xfrm rot="21099091">
              <a:off x="-689627" y="313995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GB"/>
            </a:p>
          </p:txBody>
        </p:sp>
        <p:sp>
          <p:nvSpPr>
            <p:cNvPr id="82" name="Freeform 13">
              <a:extLst>
                <a:ext uri="{FF2B5EF4-FFF2-40B4-BE49-F238E27FC236}">
                  <a16:creationId xmlns:a16="http://schemas.microsoft.com/office/drawing/2014/main" id="{2B1182F9-2B6C-3E58-FC93-B5291B2BE1FF}"/>
                </a:ext>
              </a:extLst>
            </p:cNvPr>
            <p:cNvSpPr/>
            <p:nvPr/>
          </p:nvSpPr>
          <p:spPr>
            <a:xfrm rot="305764" flipH="1">
              <a:off x="-1942078" y="4231229"/>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GB"/>
            </a:p>
          </p:txBody>
        </p:sp>
        <p:sp>
          <p:nvSpPr>
            <p:cNvPr id="83" name="Freeform 14">
              <a:extLst>
                <a:ext uri="{FF2B5EF4-FFF2-40B4-BE49-F238E27FC236}">
                  <a16:creationId xmlns:a16="http://schemas.microsoft.com/office/drawing/2014/main" id="{81D49A9F-DE55-78C1-E17C-0FD242DE431E}"/>
                </a:ext>
              </a:extLst>
            </p:cNvPr>
            <p:cNvSpPr/>
            <p:nvPr/>
          </p:nvSpPr>
          <p:spPr>
            <a:xfrm rot="18477959" flipH="1">
              <a:off x="-319400" y="-640505"/>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GB"/>
            </a:p>
          </p:txBody>
        </p:sp>
        <p:sp>
          <p:nvSpPr>
            <p:cNvPr id="85" name="Freeform 16">
              <a:extLst>
                <a:ext uri="{FF2B5EF4-FFF2-40B4-BE49-F238E27FC236}">
                  <a16:creationId xmlns:a16="http://schemas.microsoft.com/office/drawing/2014/main" id="{AF6D253A-E46C-13B9-D15F-334422D0E11B}"/>
                </a:ext>
              </a:extLst>
            </p:cNvPr>
            <p:cNvSpPr/>
            <p:nvPr/>
          </p:nvSpPr>
          <p:spPr>
            <a:xfrm rot="21039327">
              <a:off x="-175899" y="5501848"/>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87" name="Freeform 18">
              <a:extLst>
                <a:ext uri="{FF2B5EF4-FFF2-40B4-BE49-F238E27FC236}">
                  <a16:creationId xmlns:a16="http://schemas.microsoft.com/office/drawing/2014/main" id="{DDDF588D-6922-2E67-7EC5-3B41A780F4E7}"/>
                </a:ext>
              </a:extLst>
            </p:cNvPr>
            <p:cNvSpPr/>
            <p:nvPr/>
          </p:nvSpPr>
          <p:spPr>
            <a:xfrm rot="19833555" flipH="1">
              <a:off x="186933" y="4765117"/>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GB"/>
            </a:p>
          </p:txBody>
        </p:sp>
        <p:sp>
          <p:nvSpPr>
            <p:cNvPr id="89" name="Freeform 20">
              <a:extLst>
                <a:ext uri="{FF2B5EF4-FFF2-40B4-BE49-F238E27FC236}">
                  <a16:creationId xmlns:a16="http://schemas.microsoft.com/office/drawing/2014/main" id="{74FD6F93-2987-4051-B3B9-77F429F9EA94}"/>
                </a:ext>
              </a:extLst>
            </p:cNvPr>
            <p:cNvSpPr/>
            <p:nvPr/>
          </p:nvSpPr>
          <p:spPr>
            <a:xfrm rot="1952506">
              <a:off x="-1166832" y="-1087482"/>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91" name="Freeform 22">
              <a:extLst>
                <a:ext uri="{FF2B5EF4-FFF2-40B4-BE49-F238E27FC236}">
                  <a16:creationId xmlns:a16="http://schemas.microsoft.com/office/drawing/2014/main" id="{35FB9CAC-D985-1744-7DAE-9BB9C96F747C}"/>
                </a:ext>
              </a:extLst>
            </p:cNvPr>
            <p:cNvSpPr/>
            <p:nvPr/>
          </p:nvSpPr>
          <p:spPr>
            <a:xfrm rot="21338538">
              <a:off x="33400" y="4115736"/>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92" name="Freeform 23">
              <a:extLst>
                <a:ext uri="{FF2B5EF4-FFF2-40B4-BE49-F238E27FC236}">
                  <a16:creationId xmlns:a16="http://schemas.microsoft.com/office/drawing/2014/main" id="{CB95686E-AA08-459C-D240-FC854C2B17B1}"/>
                </a:ext>
              </a:extLst>
            </p:cNvPr>
            <p:cNvSpPr/>
            <p:nvPr/>
          </p:nvSpPr>
          <p:spPr>
            <a:xfrm rot="748136">
              <a:off x="895779" y="156160"/>
              <a:ext cx="514807" cy="224273"/>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93" name="Freeform 24">
              <a:extLst>
                <a:ext uri="{FF2B5EF4-FFF2-40B4-BE49-F238E27FC236}">
                  <a16:creationId xmlns:a16="http://schemas.microsoft.com/office/drawing/2014/main" id="{AED25A54-39B6-D411-D552-317E47C43380}"/>
                </a:ext>
              </a:extLst>
            </p:cNvPr>
            <p:cNvSpPr/>
            <p:nvPr/>
          </p:nvSpPr>
          <p:spPr>
            <a:xfrm rot="20979413">
              <a:off x="-73822" y="-1373282"/>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95" name="Freeform 27">
              <a:extLst>
                <a:ext uri="{FF2B5EF4-FFF2-40B4-BE49-F238E27FC236}">
                  <a16:creationId xmlns:a16="http://schemas.microsoft.com/office/drawing/2014/main" id="{2EE4EC1D-AB78-5CA9-088D-028ABD1A0230}"/>
                </a:ext>
              </a:extLst>
            </p:cNvPr>
            <p:cNvSpPr/>
            <p:nvPr/>
          </p:nvSpPr>
          <p:spPr>
            <a:xfrm rot="187462" flipH="1">
              <a:off x="453409" y="2764283"/>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99" name="Freeform 31">
              <a:extLst>
                <a:ext uri="{FF2B5EF4-FFF2-40B4-BE49-F238E27FC236}">
                  <a16:creationId xmlns:a16="http://schemas.microsoft.com/office/drawing/2014/main" id="{B4ABE323-8DBC-9967-1AA4-6F556944DDEE}"/>
                </a:ext>
              </a:extLst>
            </p:cNvPr>
            <p:cNvSpPr/>
            <p:nvPr/>
          </p:nvSpPr>
          <p:spPr>
            <a:xfrm rot="748136">
              <a:off x="-102924" y="2087005"/>
              <a:ext cx="954758" cy="480597"/>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100" name="Freeform 32">
              <a:extLst>
                <a:ext uri="{FF2B5EF4-FFF2-40B4-BE49-F238E27FC236}">
                  <a16:creationId xmlns:a16="http://schemas.microsoft.com/office/drawing/2014/main" id="{4F749581-2611-F1A5-DCD4-112222048577}"/>
                </a:ext>
              </a:extLst>
            </p:cNvPr>
            <p:cNvSpPr/>
            <p:nvPr/>
          </p:nvSpPr>
          <p:spPr>
            <a:xfrm rot="20538417">
              <a:off x="-373907" y="591393"/>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GB"/>
            </a:p>
          </p:txBody>
        </p:sp>
        <p:sp>
          <p:nvSpPr>
            <p:cNvPr id="102" name="Freeform 34">
              <a:extLst>
                <a:ext uri="{FF2B5EF4-FFF2-40B4-BE49-F238E27FC236}">
                  <a16:creationId xmlns:a16="http://schemas.microsoft.com/office/drawing/2014/main" id="{461E8273-98E6-B833-600D-B12D54C34A2E}"/>
                </a:ext>
              </a:extLst>
            </p:cNvPr>
            <p:cNvSpPr/>
            <p:nvPr/>
          </p:nvSpPr>
          <p:spPr>
            <a:xfrm rot="680133">
              <a:off x="-1469711" y="6275361"/>
              <a:ext cx="2134389" cy="1281237"/>
            </a:xfrm>
            <a:custGeom>
              <a:avLst/>
              <a:gdLst/>
              <a:ahLst/>
              <a:cxnLst/>
              <a:rect l="l" t="t" r="r" b="b"/>
              <a:pathLst>
                <a:path w="4224181" h="2142812">
                  <a:moveTo>
                    <a:pt x="0" y="0"/>
                  </a:moveTo>
                  <a:lnTo>
                    <a:pt x="4224181" y="0"/>
                  </a:lnTo>
                  <a:lnTo>
                    <a:pt x="4224181" y="2142811"/>
                  </a:lnTo>
                  <a:lnTo>
                    <a:pt x="0" y="2142811"/>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GB"/>
            </a:p>
          </p:txBody>
        </p:sp>
        <p:sp>
          <p:nvSpPr>
            <p:cNvPr id="105" name="Freeform 36">
              <a:extLst>
                <a:ext uri="{FF2B5EF4-FFF2-40B4-BE49-F238E27FC236}">
                  <a16:creationId xmlns:a16="http://schemas.microsoft.com/office/drawing/2014/main" id="{1BB608B9-BA09-14FE-3863-0FE155AC24F3}"/>
                </a:ext>
              </a:extLst>
            </p:cNvPr>
            <p:cNvSpPr/>
            <p:nvPr/>
          </p:nvSpPr>
          <p:spPr>
            <a:xfrm rot="743855">
              <a:off x="156675" y="6155319"/>
              <a:ext cx="1038314" cy="556262"/>
            </a:xfrm>
            <a:custGeom>
              <a:avLst/>
              <a:gdLst/>
              <a:ahLst/>
              <a:cxnLst/>
              <a:rect l="l" t="t" r="r" b="b"/>
              <a:pathLst>
                <a:path w="2054933" h="930324">
                  <a:moveTo>
                    <a:pt x="0" y="0"/>
                  </a:moveTo>
                  <a:lnTo>
                    <a:pt x="2054932" y="0"/>
                  </a:lnTo>
                  <a:lnTo>
                    <a:pt x="2054932" y="930325"/>
                  </a:lnTo>
                  <a:lnTo>
                    <a:pt x="0" y="930325"/>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43" name="Freeform 6">
              <a:extLst>
                <a:ext uri="{FF2B5EF4-FFF2-40B4-BE49-F238E27FC236}">
                  <a16:creationId xmlns:a16="http://schemas.microsoft.com/office/drawing/2014/main" id="{96C5F7A4-4D99-FAEA-86F0-44CD0A3CF246}"/>
                </a:ext>
              </a:extLst>
            </p:cNvPr>
            <p:cNvSpPr/>
            <p:nvPr/>
          </p:nvSpPr>
          <p:spPr>
            <a:xfrm rot="680133">
              <a:off x="-1410993" y="-6186667"/>
              <a:ext cx="1370090" cy="80491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GB"/>
            </a:p>
          </p:txBody>
        </p:sp>
        <p:sp>
          <p:nvSpPr>
            <p:cNvPr id="44" name="Freeform 7">
              <a:extLst>
                <a:ext uri="{FF2B5EF4-FFF2-40B4-BE49-F238E27FC236}">
                  <a16:creationId xmlns:a16="http://schemas.microsoft.com/office/drawing/2014/main" id="{86DAA244-0656-5FCC-FF32-8BF7C8585853}"/>
                </a:ext>
              </a:extLst>
            </p:cNvPr>
            <p:cNvSpPr/>
            <p:nvPr/>
          </p:nvSpPr>
          <p:spPr>
            <a:xfrm rot="1276108" flipH="1">
              <a:off x="-372157" y="-7329605"/>
              <a:ext cx="1456468" cy="971437"/>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GB"/>
            </a:p>
          </p:txBody>
        </p:sp>
        <p:sp>
          <p:nvSpPr>
            <p:cNvPr id="45" name="Freeform 8">
              <a:extLst>
                <a:ext uri="{FF2B5EF4-FFF2-40B4-BE49-F238E27FC236}">
                  <a16:creationId xmlns:a16="http://schemas.microsoft.com/office/drawing/2014/main" id="{46DA3F22-3F1D-566A-7767-8E868E5A3B3F}"/>
                </a:ext>
              </a:extLst>
            </p:cNvPr>
            <p:cNvSpPr/>
            <p:nvPr/>
          </p:nvSpPr>
          <p:spPr>
            <a:xfrm rot="3407332">
              <a:off x="-668654" y="-6435223"/>
              <a:ext cx="679436" cy="335099"/>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48" name="Freeform 11">
              <a:extLst>
                <a:ext uri="{FF2B5EF4-FFF2-40B4-BE49-F238E27FC236}">
                  <a16:creationId xmlns:a16="http://schemas.microsoft.com/office/drawing/2014/main" id="{C19F7170-C372-A498-0739-ACDB9A0C120A}"/>
                </a:ext>
              </a:extLst>
            </p:cNvPr>
            <p:cNvSpPr/>
            <p:nvPr/>
          </p:nvSpPr>
          <p:spPr>
            <a:xfrm rot="2072465">
              <a:off x="-1336224" y="-4249746"/>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49" name="Freeform 12">
              <a:extLst>
                <a:ext uri="{FF2B5EF4-FFF2-40B4-BE49-F238E27FC236}">
                  <a16:creationId xmlns:a16="http://schemas.microsoft.com/office/drawing/2014/main" id="{F76F8E56-7107-F60E-A871-1D6003C7F97D}"/>
                </a:ext>
              </a:extLst>
            </p:cNvPr>
            <p:cNvSpPr/>
            <p:nvPr/>
          </p:nvSpPr>
          <p:spPr>
            <a:xfrm rot="21099091">
              <a:off x="-405751" y="-570582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GB"/>
            </a:p>
          </p:txBody>
        </p:sp>
        <p:sp>
          <p:nvSpPr>
            <p:cNvPr id="50" name="Freeform 13">
              <a:extLst>
                <a:ext uri="{FF2B5EF4-FFF2-40B4-BE49-F238E27FC236}">
                  <a16:creationId xmlns:a16="http://schemas.microsoft.com/office/drawing/2014/main" id="{8F509E8D-D826-C026-B2A4-33195633688E}"/>
                </a:ext>
              </a:extLst>
            </p:cNvPr>
            <p:cNvSpPr/>
            <p:nvPr/>
          </p:nvSpPr>
          <p:spPr>
            <a:xfrm rot="305764" flipH="1">
              <a:off x="-2126387" y="-3882706"/>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GB"/>
            </a:p>
          </p:txBody>
        </p:sp>
        <p:sp>
          <p:nvSpPr>
            <p:cNvPr id="51" name="Freeform 14">
              <a:extLst>
                <a:ext uri="{FF2B5EF4-FFF2-40B4-BE49-F238E27FC236}">
                  <a16:creationId xmlns:a16="http://schemas.microsoft.com/office/drawing/2014/main" id="{67BF3C8D-4585-B213-FFFA-3CF6A5FA4D13}"/>
                </a:ext>
              </a:extLst>
            </p:cNvPr>
            <p:cNvSpPr/>
            <p:nvPr/>
          </p:nvSpPr>
          <p:spPr>
            <a:xfrm rot="18477959" flipH="1">
              <a:off x="-1064575" y="-8374247"/>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GB"/>
            </a:p>
          </p:txBody>
        </p:sp>
        <p:sp>
          <p:nvSpPr>
            <p:cNvPr id="53" name="Freeform 16">
              <a:extLst>
                <a:ext uri="{FF2B5EF4-FFF2-40B4-BE49-F238E27FC236}">
                  <a16:creationId xmlns:a16="http://schemas.microsoft.com/office/drawing/2014/main" id="{E1487072-63A3-9597-A644-2BEE3805658B}"/>
                </a:ext>
              </a:extLst>
            </p:cNvPr>
            <p:cNvSpPr/>
            <p:nvPr/>
          </p:nvSpPr>
          <p:spPr>
            <a:xfrm rot="21039327">
              <a:off x="-812367" y="-1784377"/>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55" name="Freeform 18">
              <a:extLst>
                <a:ext uri="{FF2B5EF4-FFF2-40B4-BE49-F238E27FC236}">
                  <a16:creationId xmlns:a16="http://schemas.microsoft.com/office/drawing/2014/main" id="{E4E4F5AF-63B0-AF30-9EC1-EBA733095076}"/>
                </a:ext>
              </a:extLst>
            </p:cNvPr>
            <p:cNvSpPr/>
            <p:nvPr/>
          </p:nvSpPr>
          <p:spPr>
            <a:xfrm rot="19833555" flipH="1">
              <a:off x="285180" y="-2034559"/>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GB"/>
            </a:p>
          </p:txBody>
        </p:sp>
        <p:sp>
          <p:nvSpPr>
            <p:cNvPr id="57" name="Freeform 20">
              <a:extLst>
                <a:ext uri="{FF2B5EF4-FFF2-40B4-BE49-F238E27FC236}">
                  <a16:creationId xmlns:a16="http://schemas.microsoft.com/office/drawing/2014/main" id="{55A13D55-6CC2-B880-1B6B-1F0FB7B5A909}"/>
                </a:ext>
              </a:extLst>
            </p:cNvPr>
            <p:cNvSpPr/>
            <p:nvPr/>
          </p:nvSpPr>
          <p:spPr>
            <a:xfrm rot="1952506">
              <a:off x="-1890666" y="-8708253"/>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59" name="Freeform 22">
              <a:extLst>
                <a:ext uri="{FF2B5EF4-FFF2-40B4-BE49-F238E27FC236}">
                  <a16:creationId xmlns:a16="http://schemas.microsoft.com/office/drawing/2014/main" id="{47BC4F89-1810-0D94-7E53-F4A4DD570DCA}"/>
                </a:ext>
              </a:extLst>
            </p:cNvPr>
            <p:cNvSpPr/>
            <p:nvPr/>
          </p:nvSpPr>
          <p:spPr>
            <a:xfrm rot="21338538">
              <a:off x="-641257" y="-2571291"/>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60" name="Freeform 23">
              <a:extLst>
                <a:ext uri="{FF2B5EF4-FFF2-40B4-BE49-F238E27FC236}">
                  <a16:creationId xmlns:a16="http://schemas.microsoft.com/office/drawing/2014/main" id="{746B1115-B11D-88E8-51DF-9B815810F849}"/>
                </a:ext>
              </a:extLst>
            </p:cNvPr>
            <p:cNvSpPr/>
            <p:nvPr/>
          </p:nvSpPr>
          <p:spPr>
            <a:xfrm rot="748136">
              <a:off x="36750" y="-6155333"/>
              <a:ext cx="817171" cy="373284"/>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61" name="Freeform 24">
              <a:extLst>
                <a:ext uri="{FF2B5EF4-FFF2-40B4-BE49-F238E27FC236}">
                  <a16:creationId xmlns:a16="http://schemas.microsoft.com/office/drawing/2014/main" id="{30124A1B-9271-62E7-4AAC-F703AF51431D}"/>
                </a:ext>
              </a:extLst>
            </p:cNvPr>
            <p:cNvSpPr/>
            <p:nvPr/>
          </p:nvSpPr>
          <p:spPr>
            <a:xfrm rot="20979413">
              <a:off x="-1523530" y="-7060888"/>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63" name="Freeform 26">
              <a:extLst>
                <a:ext uri="{FF2B5EF4-FFF2-40B4-BE49-F238E27FC236}">
                  <a16:creationId xmlns:a16="http://schemas.microsoft.com/office/drawing/2014/main" id="{08B8EC80-6443-7F90-5E31-8DC7D52606A7}"/>
                </a:ext>
              </a:extLst>
            </p:cNvPr>
            <p:cNvSpPr/>
            <p:nvPr/>
          </p:nvSpPr>
          <p:spPr>
            <a:xfrm rot="1417969">
              <a:off x="-141554" y="-3784575"/>
              <a:ext cx="1038314" cy="556262"/>
            </a:xfrm>
            <a:custGeom>
              <a:avLst/>
              <a:gdLst/>
              <a:ahLst/>
              <a:cxnLst/>
              <a:rect l="l" t="t" r="r" b="b"/>
              <a:pathLst>
                <a:path w="2054933" h="930324">
                  <a:moveTo>
                    <a:pt x="0" y="0"/>
                  </a:moveTo>
                  <a:lnTo>
                    <a:pt x="2054932" y="0"/>
                  </a:lnTo>
                  <a:lnTo>
                    <a:pt x="2054932" y="930324"/>
                  </a:lnTo>
                  <a:lnTo>
                    <a:pt x="0" y="930324"/>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64" name="Freeform 27">
              <a:extLst>
                <a:ext uri="{FF2B5EF4-FFF2-40B4-BE49-F238E27FC236}">
                  <a16:creationId xmlns:a16="http://schemas.microsoft.com/office/drawing/2014/main" id="{85BD29C3-3A99-FA53-8AFC-CECA08B4E02E}"/>
                </a:ext>
              </a:extLst>
            </p:cNvPr>
            <p:cNvSpPr/>
            <p:nvPr/>
          </p:nvSpPr>
          <p:spPr>
            <a:xfrm rot="187462" flipH="1">
              <a:off x="150016" y="-3077411"/>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66" name="Freeform 29">
              <a:extLst>
                <a:ext uri="{FF2B5EF4-FFF2-40B4-BE49-F238E27FC236}">
                  <a16:creationId xmlns:a16="http://schemas.microsoft.com/office/drawing/2014/main" id="{90A03539-9136-B5F9-7361-BB076C1952B4}"/>
                </a:ext>
              </a:extLst>
            </p:cNvPr>
            <p:cNvSpPr/>
            <p:nvPr/>
          </p:nvSpPr>
          <p:spPr>
            <a:xfrm rot="21338538">
              <a:off x="95098" y="-7843308"/>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68" name="Freeform 31">
              <a:extLst>
                <a:ext uri="{FF2B5EF4-FFF2-40B4-BE49-F238E27FC236}">
                  <a16:creationId xmlns:a16="http://schemas.microsoft.com/office/drawing/2014/main" id="{7501B3D8-58EF-8494-15C2-E1C3C5C11AE3}"/>
                </a:ext>
              </a:extLst>
            </p:cNvPr>
            <p:cNvSpPr/>
            <p:nvPr/>
          </p:nvSpPr>
          <p:spPr>
            <a:xfrm rot="748136">
              <a:off x="-630629" y="-4640200"/>
              <a:ext cx="1341645" cy="629102"/>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69" name="Freeform 32">
              <a:extLst>
                <a:ext uri="{FF2B5EF4-FFF2-40B4-BE49-F238E27FC236}">
                  <a16:creationId xmlns:a16="http://schemas.microsoft.com/office/drawing/2014/main" id="{C76B3C73-C4E4-29A1-3C6B-5A76D6487ECE}"/>
                </a:ext>
              </a:extLst>
            </p:cNvPr>
            <p:cNvSpPr/>
            <p:nvPr/>
          </p:nvSpPr>
          <p:spPr>
            <a:xfrm rot="20538417">
              <a:off x="536274" y="-2627414"/>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GB"/>
            </a:p>
          </p:txBody>
        </p:sp>
        <p:sp>
          <p:nvSpPr>
            <p:cNvPr id="71" name="Freeform 37">
              <a:extLst>
                <a:ext uri="{FF2B5EF4-FFF2-40B4-BE49-F238E27FC236}">
                  <a16:creationId xmlns:a16="http://schemas.microsoft.com/office/drawing/2014/main" id="{559B0AB3-94D3-A3DC-665F-54B815038C92}"/>
                </a:ext>
              </a:extLst>
            </p:cNvPr>
            <p:cNvSpPr/>
            <p:nvPr/>
          </p:nvSpPr>
          <p:spPr>
            <a:xfrm rot="20886170">
              <a:off x="-1430548" y="-5096724"/>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9" name="Freeform 23">
              <a:extLst>
                <a:ext uri="{FF2B5EF4-FFF2-40B4-BE49-F238E27FC236}">
                  <a16:creationId xmlns:a16="http://schemas.microsoft.com/office/drawing/2014/main" id="{56D17D95-DFE4-08B8-3187-4A0D6D0584D3}"/>
                </a:ext>
              </a:extLst>
            </p:cNvPr>
            <p:cNvSpPr/>
            <p:nvPr/>
          </p:nvSpPr>
          <p:spPr>
            <a:xfrm rot="748136" flipH="1" flipV="1">
              <a:off x="501286" y="-8151931"/>
              <a:ext cx="609992" cy="213542"/>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grpSp>
      <p:sp>
        <p:nvSpPr>
          <p:cNvPr id="11" name="TextBox 10">
            <a:extLst>
              <a:ext uri="{FF2B5EF4-FFF2-40B4-BE49-F238E27FC236}">
                <a16:creationId xmlns:a16="http://schemas.microsoft.com/office/drawing/2014/main" id="{3296EBC1-A326-4F71-88C8-E34CBA165E00}"/>
              </a:ext>
            </a:extLst>
          </p:cNvPr>
          <p:cNvSpPr txBox="1"/>
          <p:nvPr/>
        </p:nvSpPr>
        <p:spPr>
          <a:xfrm>
            <a:off x="19492" y="1919746"/>
            <a:ext cx="12172507" cy="369332"/>
          </a:xfrm>
          <a:prstGeom prst="rect">
            <a:avLst/>
          </a:prstGeom>
          <a:noFill/>
        </p:spPr>
        <p:txBody>
          <a:bodyPr wrap="square" rtlCol="0">
            <a:spAutoFit/>
          </a:bodyPr>
          <a:lstStyle/>
          <a:p>
            <a:pPr algn="ctr"/>
            <a:r>
              <a:rPr lang="en-GB" b="1"/>
              <a:t>A special partnership for Children’s Mental Health Week</a:t>
            </a:r>
          </a:p>
        </p:txBody>
      </p:sp>
      <p:pic>
        <p:nvPicPr>
          <p:cNvPr id="2" name="Picture 1">
            <a:extLst>
              <a:ext uri="{FF2B5EF4-FFF2-40B4-BE49-F238E27FC236}">
                <a16:creationId xmlns:a16="http://schemas.microsoft.com/office/drawing/2014/main" id="{DE687DB7-B110-F217-CCDF-3EE836481273}"/>
              </a:ext>
            </a:extLst>
          </p:cNvPr>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8213197" y="2479008"/>
            <a:ext cx="2161356" cy="2161356"/>
          </a:xfrm>
          <a:prstGeom prst="rect">
            <a:avLst/>
          </a:prstGeom>
        </p:spPr>
      </p:pic>
    </p:spTree>
    <p:extLst>
      <p:ext uri="{BB962C8B-B14F-4D97-AF65-F5344CB8AC3E}">
        <p14:creationId xmlns:p14="http://schemas.microsoft.com/office/powerpoint/2010/main" val="4865412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Google Shape;107;p15">
            <a:extLst>
              <a:ext uri="{FF2B5EF4-FFF2-40B4-BE49-F238E27FC236}">
                <a16:creationId xmlns:a16="http://schemas.microsoft.com/office/drawing/2014/main" id="{B4254017-2DB8-139D-DC91-0E441E1FDD14}"/>
              </a:ext>
            </a:extLst>
          </p:cNvPr>
          <p:cNvPicPr preferRelativeResize="0"/>
          <p:nvPr/>
        </p:nvPicPr>
        <p:blipFill>
          <a:blip r:embed="rId3">
            <a:alphaModFix amt="50000"/>
          </a:blip>
          <a:stretch>
            <a:fillRect/>
          </a:stretch>
        </p:blipFill>
        <p:spPr>
          <a:xfrm>
            <a:off x="1646503" y="1413752"/>
            <a:ext cx="1327012" cy="504437"/>
          </a:xfrm>
          <a:prstGeom prst="rect">
            <a:avLst/>
          </a:prstGeom>
          <a:noFill/>
          <a:ln>
            <a:noFill/>
          </a:ln>
        </p:spPr>
      </p:pic>
      <p:pic>
        <p:nvPicPr>
          <p:cNvPr id="3" name="Google Shape;105;p15">
            <a:extLst>
              <a:ext uri="{FF2B5EF4-FFF2-40B4-BE49-F238E27FC236}">
                <a16:creationId xmlns:a16="http://schemas.microsoft.com/office/drawing/2014/main" id="{C6234BCD-7F53-66FC-43DE-7636AC273AED}"/>
              </a:ext>
            </a:extLst>
          </p:cNvPr>
          <p:cNvPicPr preferRelativeResize="0"/>
          <p:nvPr/>
        </p:nvPicPr>
        <p:blipFill>
          <a:blip r:embed="rId4">
            <a:alphaModFix amt="50000"/>
          </a:blip>
          <a:stretch>
            <a:fillRect/>
          </a:stretch>
        </p:blipFill>
        <p:spPr>
          <a:xfrm>
            <a:off x="1642069" y="2979216"/>
            <a:ext cx="1386425" cy="558104"/>
          </a:xfrm>
          <a:prstGeom prst="rect">
            <a:avLst/>
          </a:prstGeom>
          <a:noFill/>
          <a:ln>
            <a:noFill/>
          </a:ln>
        </p:spPr>
      </p:pic>
      <p:pic>
        <p:nvPicPr>
          <p:cNvPr id="4" name="Google Shape;110;p15">
            <a:extLst>
              <a:ext uri="{FF2B5EF4-FFF2-40B4-BE49-F238E27FC236}">
                <a16:creationId xmlns:a16="http://schemas.microsoft.com/office/drawing/2014/main" id="{BB3E63DC-2A19-3A04-8912-1BB344DB7BA9}"/>
              </a:ext>
            </a:extLst>
          </p:cNvPr>
          <p:cNvPicPr preferRelativeResize="0"/>
          <p:nvPr/>
        </p:nvPicPr>
        <p:blipFill>
          <a:blip r:embed="rId5">
            <a:alphaModFix amt="50000"/>
          </a:blip>
          <a:stretch>
            <a:fillRect/>
          </a:stretch>
        </p:blipFill>
        <p:spPr>
          <a:xfrm>
            <a:off x="1642069" y="2161929"/>
            <a:ext cx="1344923" cy="564072"/>
          </a:xfrm>
          <a:prstGeom prst="rect">
            <a:avLst/>
          </a:prstGeom>
          <a:noFill/>
          <a:ln>
            <a:noFill/>
          </a:ln>
        </p:spPr>
      </p:pic>
      <p:pic>
        <p:nvPicPr>
          <p:cNvPr id="6" name="Google Shape;113;p15">
            <a:extLst>
              <a:ext uri="{FF2B5EF4-FFF2-40B4-BE49-F238E27FC236}">
                <a16:creationId xmlns:a16="http://schemas.microsoft.com/office/drawing/2014/main" id="{78C1F535-12E2-0956-C0B4-E03403EB9EFE}"/>
              </a:ext>
            </a:extLst>
          </p:cNvPr>
          <p:cNvPicPr preferRelativeResize="0"/>
          <p:nvPr/>
        </p:nvPicPr>
        <p:blipFill>
          <a:blip r:embed="rId6">
            <a:alphaModFix amt="50000"/>
          </a:blip>
          <a:stretch>
            <a:fillRect/>
          </a:stretch>
        </p:blipFill>
        <p:spPr>
          <a:xfrm>
            <a:off x="1657611" y="3895929"/>
            <a:ext cx="1329381" cy="521175"/>
          </a:xfrm>
          <a:prstGeom prst="rect">
            <a:avLst/>
          </a:prstGeom>
          <a:noFill/>
          <a:ln>
            <a:noFill/>
          </a:ln>
        </p:spPr>
      </p:pic>
      <p:pic>
        <p:nvPicPr>
          <p:cNvPr id="7" name="Google Shape;116;p15">
            <a:extLst>
              <a:ext uri="{FF2B5EF4-FFF2-40B4-BE49-F238E27FC236}">
                <a16:creationId xmlns:a16="http://schemas.microsoft.com/office/drawing/2014/main" id="{D58C4A5D-7D3D-C654-C02D-DF1BCD70CD9E}"/>
              </a:ext>
            </a:extLst>
          </p:cNvPr>
          <p:cNvPicPr preferRelativeResize="0"/>
          <p:nvPr/>
        </p:nvPicPr>
        <p:blipFill>
          <a:blip r:embed="rId7">
            <a:alphaModFix/>
          </a:blip>
          <a:stretch>
            <a:fillRect/>
          </a:stretch>
        </p:blipFill>
        <p:spPr>
          <a:xfrm>
            <a:off x="1728238" y="4777194"/>
            <a:ext cx="1624562" cy="558103"/>
          </a:xfrm>
          <a:prstGeom prst="rect">
            <a:avLst/>
          </a:prstGeom>
          <a:noFill/>
          <a:ln>
            <a:noFill/>
          </a:ln>
        </p:spPr>
      </p:pic>
      <p:sp>
        <p:nvSpPr>
          <p:cNvPr id="44" name="Google Shape;121;p15">
            <a:extLst>
              <a:ext uri="{FF2B5EF4-FFF2-40B4-BE49-F238E27FC236}">
                <a16:creationId xmlns:a16="http://schemas.microsoft.com/office/drawing/2014/main" id="{C89C1343-F546-48AC-1A8B-C7AB7DC96176}"/>
              </a:ext>
            </a:extLst>
          </p:cNvPr>
          <p:cNvSpPr txBox="1"/>
          <p:nvPr/>
        </p:nvSpPr>
        <p:spPr>
          <a:xfrm>
            <a:off x="3310942" y="4777194"/>
            <a:ext cx="1280821" cy="6672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GB" sz="2400" i="1" err="1">
                <a:solidFill>
                  <a:schemeClr val="dk1"/>
                </a:solidFill>
                <a:latin typeface="Playfair Display" panose="00000500000000000000" pitchFamily="2" charset="0"/>
                <a:ea typeface="Montserrat Medium"/>
                <a:cs typeface="Montserrat Medium"/>
                <a:sym typeface="Montserrat Medium"/>
              </a:rPr>
              <a:t>ou</a:t>
            </a:r>
            <a:endParaRPr sz="2400" i="1">
              <a:solidFill>
                <a:schemeClr val="dk1"/>
              </a:solidFill>
              <a:latin typeface="Playfair Display" panose="00000500000000000000" pitchFamily="2" charset="0"/>
              <a:ea typeface="Montserrat Medium"/>
              <a:cs typeface="Montserrat Medium"/>
              <a:sym typeface="Montserrat Medium"/>
            </a:endParaRPr>
          </a:p>
        </p:txBody>
      </p:sp>
      <p:sp>
        <p:nvSpPr>
          <p:cNvPr id="5" name="Rectangle 4">
            <a:extLst>
              <a:ext uri="{FF2B5EF4-FFF2-40B4-BE49-F238E27FC236}">
                <a16:creationId xmlns:a16="http://schemas.microsoft.com/office/drawing/2014/main" id="{3DA7CB50-DE6D-14BF-4250-76059B85D17D}"/>
              </a:ext>
            </a:extLst>
          </p:cNvPr>
          <p:cNvSpPr/>
          <p:nvPr/>
        </p:nvSpPr>
        <p:spPr>
          <a:xfrm>
            <a:off x="4055107" y="827813"/>
            <a:ext cx="7908599" cy="6369386"/>
          </a:xfrm>
          <a:prstGeom prst="rect">
            <a:avLst/>
          </a:prstGeom>
          <a:ln w="28575">
            <a:solidFill>
              <a:srgbClr val="3380A3"/>
            </a:solid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10" name="Google Shape;118;p15">
            <a:extLst>
              <a:ext uri="{FF2B5EF4-FFF2-40B4-BE49-F238E27FC236}">
                <a16:creationId xmlns:a16="http://schemas.microsoft.com/office/drawing/2014/main" id="{EDC24F4D-0172-EBC0-05CC-28B2AA5086DE}"/>
              </a:ext>
            </a:extLst>
          </p:cNvPr>
          <p:cNvSpPr txBox="1"/>
          <p:nvPr/>
        </p:nvSpPr>
        <p:spPr>
          <a:xfrm>
            <a:off x="4190135" y="884934"/>
            <a:ext cx="7406008" cy="680991"/>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GB" sz="3600" b="1" dirty="0">
                <a:solidFill>
                  <a:srgbClr val="313E53"/>
                </a:solidFill>
                <a:latin typeface="Playfair Display"/>
                <a:ea typeface="Playfair Display"/>
                <a:cs typeface="Playfair Display"/>
                <a:sym typeface="Playfair Display"/>
              </a:rPr>
              <a:t>Sports Coach</a:t>
            </a:r>
            <a:endParaRPr sz="3600" b="1" dirty="0">
              <a:solidFill>
                <a:srgbClr val="313E53"/>
              </a:solidFill>
              <a:latin typeface="Playfair Display"/>
              <a:ea typeface="Playfair Display"/>
              <a:cs typeface="Playfair Display"/>
              <a:sym typeface="Playfair Display"/>
            </a:endParaRPr>
          </a:p>
        </p:txBody>
      </p:sp>
      <p:pic>
        <p:nvPicPr>
          <p:cNvPr id="11" name="Google Shape;119;p15">
            <a:extLst>
              <a:ext uri="{FF2B5EF4-FFF2-40B4-BE49-F238E27FC236}">
                <a16:creationId xmlns:a16="http://schemas.microsoft.com/office/drawing/2014/main" id="{C471D098-8605-63F4-1517-05D065A6AFA3}"/>
              </a:ext>
            </a:extLst>
          </p:cNvPr>
          <p:cNvPicPr preferRelativeResize="0"/>
          <p:nvPr/>
        </p:nvPicPr>
        <p:blipFill>
          <a:blip r:embed="rId8">
            <a:alphaModFix/>
          </a:blip>
          <a:stretch>
            <a:fillRect/>
          </a:stretch>
        </p:blipFill>
        <p:spPr>
          <a:xfrm>
            <a:off x="4252456" y="1604639"/>
            <a:ext cx="2550483" cy="108559"/>
          </a:xfrm>
          <a:prstGeom prst="rect">
            <a:avLst/>
          </a:prstGeom>
          <a:noFill/>
          <a:ln>
            <a:noFill/>
          </a:ln>
        </p:spPr>
      </p:pic>
      <p:sp>
        <p:nvSpPr>
          <p:cNvPr id="12" name="Google Shape;121;p15">
            <a:extLst>
              <a:ext uri="{FF2B5EF4-FFF2-40B4-BE49-F238E27FC236}">
                <a16:creationId xmlns:a16="http://schemas.microsoft.com/office/drawing/2014/main" id="{75D179A0-11D1-133C-7AAC-ACDEB7B171F4}"/>
              </a:ext>
            </a:extLst>
          </p:cNvPr>
          <p:cNvSpPr txBox="1"/>
          <p:nvPr/>
        </p:nvSpPr>
        <p:spPr>
          <a:xfrm>
            <a:off x="4242579" y="1984055"/>
            <a:ext cx="7406009" cy="2802427"/>
          </a:xfrm>
          <a:prstGeom prst="rect">
            <a:avLst/>
          </a:prstGeom>
          <a:noFill/>
          <a:ln>
            <a:noFill/>
          </a:ln>
        </p:spPr>
        <p:txBody>
          <a:bodyPr spcFirstLastPara="1" wrap="square" lIns="91425" tIns="91425" rIns="91425" bIns="91425" anchor="t" anchorCtr="0">
            <a:noAutofit/>
          </a:bodyPr>
          <a:lstStyle/>
          <a:p>
            <a:pPr lvl="0">
              <a:lnSpc>
                <a:spcPct val="107000"/>
              </a:lnSpc>
              <a:spcAft>
                <a:spcPts val="800"/>
              </a:spcAft>
            </a:pPr>
            <a:r>
              <a:rPr lang="en-GB" sz="2000" kern="100" dirty="0">
                <a:solidFill>
                  <a:schemeClr val="dk1"/>
                </a:solidFill>
                <a:latin typeface="Montserrat" panose="00000500000000000000" pitchFamily="2" charset="0"/>
                <a:ea typeface="Montserrat Medium"/>
                <a:cs typeface="Times New Roman" panose="02020603050405020304" pitchFamily="18" charset="0"/>
                <a:sym typeface="Montserrat Medium"/>
              </a:rPr>
              <a:t>Pretend to be a sports coach looking for their next sporting superstar to join the team. </a:t>
            </a:r>
          </a:p>
          <a:p>
            <a:pPr lvl="0">
              <a:lnSpc>
                <a:spcPct val="107000"/>
              </a:lnSpc>
              <a:spcAft>
                <a:spcPts val="800"/>
              </a:spcAft>
            </a:pPr>
            <a:endParaRPr lang="en-GB" sz="2000" kern="100" dirty="0">
              <a:solidFill>
                <a:schemeClr val="dk1"/>
              </a:solidFill>
              <a:latin typeface="Montserrat" panose="00000500000000000000" pitchFamily="2" charset="0"/>
              <a:ea typeface="Montserrat Medium"/>
              <a:cs typeface="Times New Roman" panose="02020603050405020304" pitchFamily="18" charset="0"/>
              <a:sym typeface="Montserrat Medium"/>
            </a:endParaRPr>
          </a:p>
          <a:p>
            <a:pPr lvl="0">
              <a:lnSpc>
                <a:spcPct val="107000"/>
              </a:lnSpc>
              <a:spcAft>
                <a:spcPts val="800"/>
              </a:spcAft>
            </a:pPr>
            <a:r>
              <a:rPr lang="en-GB" sz="2000" kern="100" dirty="0">
                <a:solidFill>
                  <a:schemeClr val="dk1"/>
                </a:solidFill>
                <a:latin typeface="Montserrat" panose="00000500000000000000" pitchFamily="2" charset="0"/>
                <a:ea typeface="Montserrat Medium"/>
                <a:cs typeface="Times New Roman" panose="02020603050405020304" pitchFamily="18" charset="0"/>
                <a:sym typeface="Montserrat Medium"/>
              </a:rPr>
              <a:t>Work together to create a list of important skills and qualities. </a:t>
            </a:r>
          </a:p>
        </p:txBody>
      </p:sp>
      <p:sp>
        <p:nvSpPr>
          <p:cNvPr id="15" name="Google Shape;121;p15">
            <a:extLst>
              <a:ext uri="{FF2B5EF4-FFF2-40B4-BE49-F238E27FC236}">
                <a16:creationId xmlns:a16="http://schemas.microsoft.com/office/drawing/2014/main" id="{96A8EE78-7D47-69B2-BD15-0CAAC9488994}"/>
              </a:ext>
            </a:extLst>
          </p:cNvPr>
          <p:cNvSpPr txBox="1"/>
          <p:nvPr/>
        </p:nvSpPr>
        <p:spPr>
          <a:xfrm>
            <a:off x="4068013" y="332831"/>
            <a:ext cx="2201410" cy="468917"/>
          </a:xfrm>
          <a:prstGeom prst="rect">
            <a:avLst/>
          </a:prstGeom>
          <a:noFill/>
          <a:ln>
            <a:noFill/>
          </a:ln>
        </p:spPr>
        <p:txBody>
          <a:bodyPr spcFirstLastPara="1" wrap="square" lIns="91425" tIns="91425" rIns="91425" bIns="91425" anchor="t" anchorCtr="0">
            <a:noAutofit/>
          </a:bodyPr>
          <a:lstStyle/>
          <a:p>
            <a:pPr lvl="0">
              <a:lnSpc>
                <a:spcPct val="107000"/>
              </a:lnSpc>
              <a:spcAft>
                <a:spcPts val="800"/>
              </a:spcAft>
            </a:pPr>
            <a:r>
              <a:rPr lang="en-GB" kern="100">
                <a:effectLst/>
                <a:latin typeface="Montserrat" panose="00000500000000000000" pitchFamily="2" charset="0"/>
                <a:ea typeface="Aptos" panose="020B0004020202020204" pitchFamily="34" charset="0"/>
                <a:cs typeface="Times New Roman" panose="02020603050405020304" pitchFamily="18" charset="0"/>
              </a:rPr>
              <a:t>Activity A</a:t>
            </a:r>
            <a:endParaRPr lang="en-GB">
              <a:solidFill>
                <a:schemeClr val="dk1"/>
              </a:solidFill>
              <a:latin typeface="Montserrat" panose="00000500000000000000" pitchFamily="2" charset="0"/>
              <a:ea typeface="Montserrat Medium"/>
              <a:cs typeface="Montserrat Medium"/>
              <a:sym typeface="Montserrat Medium"/>
            </a:endParaRPr>
          </a:p>
        </p:txBody>
      </p:sp>
      <p:grpSp>
        <p:nvGrpSpPr>
          <p:cNvPr id="88" name="Group 87">
            <a:extLst>
              <a:ext uri="{FF2B5EF4-FFF2-40B4-BE49-F238E27FC236}">
                <a16:creationId xmlns:a16="http://schemas.microsoft.com/office/drawing/2014/main" id="{697C04D6-BF3F-1579-99A3-1CF600DDB441}"/>
              </a:ext>
            </a:extLst>
          </p:cNvPr>
          <p:cNvGrpSpPr/>
          <p:nvPr/>
        </p:nvGrpSpPr>
        <p:grpSpPr>
          <a:xfrm>
            <a:off x="-2389817" y="-633264"/>
            <a:ext cx="3536973" cy="16382144"/>
            <a:chOff x="-2126387" y="-8825546"/>
            <a:chExt cx="3536973" cy="16382144"/>
          </a:xfrm>
        </p:grpSpPr>
        <p:sp>
          <p:nvSpPr>
            <p:cNvPr id="89" name="Freeform 6">
              <a:extLst>
                <a:ext uri="{FF2B5EF4-FFF2-40B4-BE49-F238E27FC236}">
                  <a16:creationId xmlns:a16="http://schemas.microsoft.com/office/drawing/2014/main" id="{F0491158-7556-EF96-3459-0DC9DEEEC341}"/>
                </a:ext>
              </a:extLst>
            </p:cNvPr>
            <p:cNvSpPr/>
            <p:nvPr/>
          </p:nvSpPr>
          <p:spPr>
            <a:xfrm rot="680133">
              <a:off x="-1028587" y="987104"/>
              <a:ext cx="2134389" cy="128123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GB"/>
            </a:p>
          </p:txBody>
        </p:sp>
        <p:sp>
          <p:nvSpPr>
            <p:cNvPr id="90" name="Freeform 7">
              <a:extLst>
                <a:ext uri="{FF2B5EF4-FFF2-40B4-BE49-F238E27FC236}">
                  <a16:creationId xmlns:a16="http://schemas.microsoft.com/office/drawing/2014/main" id="{D784F37C-CCF3-E8FA-E393-27C5B6423760}"/>
                </a:ext>
              </a:extLst>
            </p:cNvPr>
            <p:cNvSpPr/>
            <p:nvPr/>
          </p:nvSpPr>
          <p:spPr>
            <a:xfrm rot="1276108" flipH="1">
              <a:off x="417266" y="611253"/>
              <a:ext cx="984023" cy="49404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GB"/>
            </a:p>
          </p:txBody>
        </p:sp>
        <p:sp>
          <p:nvSpPr>
            <p:cNvPr id="91" name="Freeform 8">
              <a:extLst>
                <a:ext uri="{FF2B5EF4-FFF2-40B4-BE49-F238E27FC236}">
                  <a16:creationId xmlns:a16="http://schemas.microsoft.com/office/drawing/2014/main" id="{C6906554-DE95-2123-6772-DCABB4AB024B}"/>
                </a:ext>
              </a:extLst>
            </p:cNvPr>
            <p:cNvSpPr/>
            <p:nvPr/>
          </p:nvSpPr>
          <p:spPr>
            <a:xfrm rot="20979413">
              <a:off x="-1215809" y="-33827"/>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GB"/>
            </a:p>
          </p:txBody>
        </p:sp>
        <p:sp>
          <p:nvSpPr>
            <p:cNvPr id="92" name="Freeform 11">
              <a:extLst>
                <a:ext uri="{FF2B5EF4-FFF2-40B4-BE49-F238E27FC236}">
                  <a16:creationId xmlns:a16="http://schemas.microsoft.com/office/drawing/2014/main" id="{862E082E-5052-C4FA-8D3B-521AC9E3279B}"/>
                </a:ext>
              </a:extLst>
            </p:cNvPr>
            <p:cNvSpPr/>
            <p:nvPr/>
          </p:nvSpPr>
          <p:spPr>
            <a:xfrm rot="2072465">
              <a:off x="-374661" y="2673099"/>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GB"/>
            </a:p>
          </p:txBody>
        </p:sp>
        <p:sp>
          <p:nvSpPr>
            <p:cNvPr id="93" name="Freeform 12">
              <a:extLst>
                <a:ext uri="{FF2B5EF4-FFF2-40B4-BE49-F238E27FC236}">
                  <a16:creationId xmlns:a16="http://schemas.microsoft.com/office/drawing/2014/main" id="{10DEE9EF-D172-7DE8-0EEE-7B82E0A173C6}"/>
                </a:ext>
              </a:extLst>
            </p:cNvPr>
            <p:cNvSpPr/>
            <p:nvPr/>
          </p:nvSpPr>
          <p:spPr>
            <a:xfrm rot="21099091">
              <a:off x="-689627" y="313995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GB"/>
            </a:p>
          </p:txBody>
        </p:sp>
        <p:sp>
          <p:nvSpPr>
            <p:cNvPr id="94" name="Freeform 13">
              <a:extLst>
                <a:ext uri="{FF2B5EF4-FFF2-40B4-BE49-F238E27FC236}">
                  <a16:creationId xmlns:a16="http://schemas.microsoft.com/office/drawing/2014/main" id="{90A5DCA8-383C-A8A2-AC99-7F75274A22D7}"/>
                </a:ext>
              </a:extLst>
            </p:cNvPr>
            <p:cNvSpPr/>
            <p:nvPr/>
          </p:nvSpPr>
          <p:spPr>
            <a:xfrm rot="305764" flipH="1">
              <a:off x="-1942078" y="4231229"/>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GB"/>
            </a:p>
          </p:txBody>
        </p:sp>
        <p:sp>
          <p:nvSpPr>
            <p:cNvPr id="95" name="Freeform 14">
              <a:extLst>
                <a:ext uri="{FF2B5EF4-FFF2-40B4-BE49-F238E27FC236}">
                  <a16:creationId xmlns:a16="http://schemas.microsoft.com/office/drawing/2014/main" id="{83713599-7805-5B9E-9C97-F67E754F8FEF}"/>
                </a:ext>
              </a:extLst>
            </p:cNvPr>
            <p:cNvSpPr/>
            <p:nvPr/>
          </p:nvSpPr>
          <p:spPr>
            <a:xfrm rot="18477959" flipH="1">
              <a:off x="-319400" y="-640505"/>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GB"/>
            </a:p>
          </p:txBody>
        </p:sp>
        <p:sp>
          <p:nvSpPr>
            <p:cNvPr id="96" name="Freeform 16">
              <a:extLst>
                <a:ext uri="{FF2B5EF4-FFF2-40B4-BE49-F238E27FC236}">
                  <a16:creationId xmlns:a16="http://schemas.microsoft.com/office/drawing/2014/main" id="{A0FC93BA-A508-FFC1-C92D-8E272ACC2A1A}"/>
                </a:ext>
              </a:extLst>
            </p:cNvPr>
            <p:cNvSpPr/>
            <p:nvPr/>
          </p:nvSpPr>
          <p:spPr>
            <a:xfrm rot="21039327">
              <a:off x="-175899" y="5501848"/>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5">
                <a:extLst>
                  <a:ext uri="{96DAC541-7B7A-43D3-8B79-37D633B846F1}">
                    <asvg:svgBlip xmlns:asvg="http://schemas.microsoft.com/office/drawing/2016/SVG/main" r:embed="rId16"/>
                  </a:ext>
                </a:extLst>
              </a:blip>
              <a:stretch>
                <a:fillRect/>
              </a:stretch>
            </a:blipFill>
          </p:spPr>
          <p:txBody>
            <a:bodyPr/>
            <a:lstStyle/>
            <a:p>
              <a:endParaRPr lang="en-GB"/>
            </a:p>
          </p:txBody>
        </p:sp>
        <p:sp>
          <p:nvSpPr>
            <p:cNvPr id="97" name="Freeform 18">
              <a:extLst>
                <a:ext uri="{FF2B5EF4-FFF2-40B4-BE49-F238E27FC236}">
                  <a16:creationId xmlns:a16="http://schemas.microsoft.com/office/drawing/2014/main" id="{4F6409BC-7771-F9DD-E881-8A07DA6CB322}"/>
                </a:ext>
              </a:extLst>
            </p:cNvPr>
            <p:cNvSpPr/>
            <p:nvPr/>
          </p:nvSpPr>
          <p:spPr>
            <a:xfrm rot="19833555" flipH="1">
              <a:off x="186933" y="4765117"/>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GB"/>
            </a:p>
          </p:txBody>
        </p:sp>
        <p:sp>
          <p:nvSpPr>
            <p:cNvPr id="98" name="Freeform 20">
              <a:extLst>
                <a:ext uri="{FF2B5EF4-FFF2-40B4-BE49-F238E27FC236}">
                  <a16:creationId xmlns:a16="http://schemas.microsoft.com/office/drawing/2014/main" id="{66C54557-2062-35D9-9B82-3043527C3D71}"/>
                </a:ext>
              </a:extLst>
            </p:cNvPr>
            <p:cNvSpPr/>
            <p:nvPr/>
          </p:nvSpPr>
          <p:spPr>
            <a:xfrm rot="1952506">
              <a:off x="-1166832" y="-1087482"/>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GB"/>
            </a:p>
          </p:txBody>
        </p:sp>
        <p:sp>
          <p:nvSpPr>
            <p:cNvPr id="99" name="Freeform 22">
              <a:extLst>
                <a:ext uri="{FF2B5EF4-FFF2-40B4-BE49-F238E27FC236}">
                  <a16:creationId xmlns:a16="http://schemas.microsoft.com/office/drawing/2014/main" id="{74DD57CE-9940-81FF-B143-E7B69FCEFD5C}"/>
                </a:ext>
              </a:extLst>
            </p:cNvPr>
            <p:cNvSpPr/>
            <p:nvPr/>
          </p:nvSpPr>
          <p:spPr>
            <a:xfrm rot="21338538">
              <a:off x="33400" y="4115736"/>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GB"/>
            </a:p>
          </p:txBody>
        </p:sp>
        <p:sp>
          <p:nvSpPr>
            <p:cNvPr id="100" name="Freeform 23">
              <a:extLst>
                <a:ext uri="{FF2B5EF4-FFF2-40B4-BE49-F238E27FC236}">
                  <a16:creationId xmlns:a16="http://schemas.microsoft.com/office/drawing/2014/main" id="{80B39CA6-A2C5-42D1-8FAB-AD526635A33C}"/>
                </a:ext>
              </a:extLst>
            </p:cNvPr>
            <p:cNvSpPr/>
            <p:nvPr/>
          </p:nvSpPr>
          <p:spPr>
            <a:xfrm rot="748136">
              <a:off x="895779" y="156160"/>
              <a:ext cx="514807" cy="224273"/>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5">
                <a:extLst>
                  <a:ext uri="{96DAC541-7B7A-43D3-8B79-37D633B846F1}">
                    <asvg:svgBlip xmlns:asvg="http://schemas.microsoft.com/office/drawing/2016/SVG/main" r:embed="rId16"/>
                  </a:ext>
                </a:extLst>
              </a:blip>
              <a:stretch>
                <a:fillRect/>
              </a:stretch>
            </a:blipFill>
          </p:spPr>
          <p:txBody>
            <a:bodyPr/>
            <a:lstStyle/>
            <a:p>
              <a:endParaRPr lang="en-GB"/>
            </a:p>
          </p:txBody>
        </p:sp>
        <p:sp>
          <p:nvSpPr>
            <p:cNvPr id="101" name="Freeform 24">
              <a:extLst>
                <a:ext uri="{FF2B5EF4-FFF2-40B4-BE49-F238E27FC236}">
                  <a16:creationId xmlns:a16="http://schemas.microsoft.com/office/drawing/2014/main" id="{A84AB3A3-E39E-56DC-C29B-014B6D20A6E4}"/>
                </a:ext>
              </a:extLst>
            </p:cNvPr>
            <p:cNvSpPr/>
            <p:nvPr/>
          </p:nvSpPr>
          <p:spPr>
            <a:xfrm rot="20979413">
              <a:off x="-73822" y="-1373282"/>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GB"/>
            </a:p>
          </p:txBody>
        </p:sp>
        <p:sp>
          <p:nvSpPr>
            <p:cNvPr id="102" name="Freeform 27">
              <a:extLst>
                <a:ext uri="{FF2B5EF4-FFF2-40B4-BE49-F238E27FC236}">
                  <a16:creationId xmlns:a16="http://schemas.microsoft.com/office/drawing/2014/main" id="{47C48DFB-1736-5A71-C998-20F4C017C48D}"/>
                </a:ext>
              </a:extLst>
            </p:cNvPr>
            <p:cNvSpPr/>
            <p:nvPr/>
          </p:nvSpPr>
          <p:spPr>
            <a:xfrm rot="187462" flipH="1">
              <a:off x="453409" y="2764283"/>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5">
                <a:extLst>
                  <a:ext uri="{96DAC541-7B7A-43D3-8B79-37D633B846F1}">
                    <asvg:svgBlip xmlns:asvg="http://schemas.microsoft.com/office/drawing/2016/SVG/main" r:embed="rId16"/>
                  </a:ext>
                </a:extLst>
              </a:blip>
              <a:stretch>
                <a:fillRect/>
              </a:stretch>
            </a:blipFill>
          </p:spPr>
          <p:txBody>
            <a:bodyPr/>
            <a:lstStyle/>
            <a:p>
              <a:endParaRPr lang="en-GB"/>
            </a:p>
          </p:txBody>
        </p:sp>
        <p:sp>
          <p:nvSpPr>
            <p:cNvPr id="103" name="Freeform 31">
              <a:extLst>
                <a:ext uri="{FF2B5EF4-FFF2-40B4-BE49-F238E27FC236}">
                  <a16:creationId xmlns:a16="http://schemas.microsoft.com/office/drawing/2014/main" id="{F8C9339E-41B6-5582-494D-546D41440755}"/>
                </a:ext>
              </a:extLst>
            </p:cNvPr>
            <p:cNvSpPr/>
            <p:nvPr/>
          </p:nvSpPr>
          <p:spPr>
            <a:xfrm rot="748136">
              <a:off x="-102924" y="2087005"/>
              <a:ext cx="954758" cy="480597"/>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5">
                <a:extLst>
                  <a:ext uri="{96DAC541-7B7A-43D3-8B79-37D633B846F1}">
                    <asvg:svgBlip xmlns:asvg="http://schemas.microsoft.com/office/drawing/2016/SVG/main" r:embed="rId16"/>
                  </a:ext>
                </a:extLst>
              </a:blip>
              <a:stretch>
                <a:fillRect/>
              </a:stretch>
            </a:blipFill>
          </p:spPr>
          <p:txBody>
            <a:bodyPr/>
            <a:lstStyle/>
            <a:p>
              <a:endParaRPr lang="en-GB"/>
            </a:p>
          </p:txBody>
        </p:sp>
        <p:sp>
          <p:nvSpPr>
            <p:cNvPr id="105" name="Freeform 32">
              <a:extLst>
                <a:ext uri="{FF2B5EF4-FFF2-40B4-BE49-F238E27FC236}">
                  <a16:creationId xmlns:a16="http://schemas.microsoft.com/office/drawing/2014/main" id="{A7DEA909-A6F0-65CB-901B-52ECA5361AEA}"/>
                </a:ext>
              </a:extLst>
            </p:cNvPr>
            <p:cNvSpPr/>
            <p:nvPr/>
          </p:nvSpPr>
          <p:spPr>
            <a:xfrm rot="20538417">
              <a:off x="-373907" y="591393"/>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GB"/>
            </a:p>
          </p:txBody>
        </p:sp>
        <p:sp>
          <p:nvSpPr>
            <p:cNvPr id="106" name="Freeform 34">
              <a:extLst>
                <a:ext uri="{FF2B5EF4-FFF2-40B4-BE49-F238E27FC236}">
                  <a16:creationId xmlns:a16="http://schemas.microsoft.com/office/drawing/2014/main" id="{1A2437F6-E649-EA5A-1C2F-31DD815C0400}"/>
                </a:ext>
              </a:extLst>
            </p:cNvPr>
            <p:cNvSpPr/>
            <p:nvPr/>
          </p:nvSpPr>
          <p:spPr>
            <a:xfrm rot="680133">
              <a:off x="-1469711" y="6275361"/>
              <a:ext cx="2134389" cy="1281237"/>
            </a:xfrm>
            <a:custGeom>
              <a:avLst/>
              <a:gdLst/>
              <a:ahLst/>
              <a:cxnLst/>
              <a:rect l="l" t="t" r="r" b="b"/>
              <a:pathLst>
                <a:path w="4224181" h="2142812">
                  <a:moveTo>
                    <a:pt x="0" y="0"/>
                  </a:moveTo>
                  <a:lnTo>
                    <a:pt x="4224181" y="0"/>
                  </a:lnTo>
                  <a:lnTo>
                    <a:pt x="4224181" y="2142811"/>
                  </a:lnTo>
                  <a:lnTo>
                    <a:pt x="0" y="2142811"/>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GB"/>
            </a:p>
          </p:txBody>
        </p:sp>
        <p:sp>
          <p:nvSpPr>
            <p:cNvPr id="117" name="Freeform 36">
              <a:extLst>
                <a:ext uri="{FF2B5EF4-FFF2-40B4-BE49-F238E27FC236}">
                  <a16:creationId xmlns:a16="http://schemas.microsoft.com/office/drawing/2014/main" id="{264175A2-A565-15D8-7449-04CD2DE76DC8}"/>
                </a:ext>
              </a:extLst>
            </p:cNvPr>
            <p:cNvSpPr/>
            <p:nvPr/>
          </p:nvSpPr>
          <p:spPr>
            <a:xfrm rot="743855">
              <a:off x="156675" y="6155319"/>
              <a:ext cx="1038314" cy="556262"/>
            </a:xfrm>
            <a:custGeom>
              <a:avLst/>
              <a:gdLst/>
              <a:ahLst/>
              <a:cxnLst/>
              <a:rect l="l" t="t" r="r" b="b"/>
              <a:pathLst>
                <a:path w="2054933" h="930324">
                  <a:moveTo>
                    <a:pt x="0" y="0"/>
                  </a:moveTo>
                  <a:lnTo>
                    <a:pt x="2054932" y="0"/>
                  </a:lnTo>
                  <a:lnTo>
                    <a:pt x="2054932" y="930325"/>
                  </a:lnTo>
                  <a:lnTo>
                    <a:pt x="0" y="930325"/>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GB"/>
            </a:p>
          </p:txBody>
        </p:sp>
        <p:sp>
          <p:nvSpPr>
            <p:cNvPr id="118" name="Freeform 6">
              <a:extLst>
                <a:ext uri="{FF2B5EF4-FFF2-40B4-BE49-F238E27FC236}">
                  <a16:creationId xmlns:a16="http://schemas.microsoft.com/office/drawing/2014/main" id="{1FD21ABE-3CEF-543E-0C67-970BF47AE477}"/>
                </a:ext>
              </a:extLst>
            </p:cNvPr>
            <p:cNvSpPr/>
            <p:nvPr/>
          </p:nvSpPr>
          <p:spPr>
            <a:xfrm rot="680133">
              <a:off x="-1410993" y="-6186667"/>
              <a:ext cx="1370090" cy="80491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GB"/>
            </a:p>
          </p:txBody>
        </p:sp>
        <p:sp>
          <p:nvSpPr>
            <p:cNvPr id="119" name="Freeform 7">
              <a:extLst>
                <a:ext uri="{FF2B5EF4-FFF2-40B4-BE49-F238E27FC236}">
                  <a16:creationId xmlns:a16="http://schemas.microsoft.com/office/drawing/2014/main" id="{DDEF9AB1-6D4C-D7BA-1614-2960D6B47649}"/>
                </a:ext>
              </a:extLst>
            </p:cNvPr>
            <p:cNvSpPr/>
            <p:nvPr/>
          </p:nvSpPr>
          <p:spPr>
            <a:xfrm rot="1276108" flipH="1">
              <a:off x="-372157" y="-7329605"/>
              <a:ext cx="1456468" cy="971437"/>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GB"/>
            </a:p>
          </p:txBody>
        </p:sp>
        <p:sp>
          <p:nvSpPr>
            <p:cNvPr id="120" name="Freeform 8">
              <a:extLst>
                <a:ext uri="{FF2B5EF4-FFF2-40B4-BE49-F238E27FC236}">
                  <a16:creationId xmlns:a16="http://schemas.microsoft.com/office/drawing/2014/main" id="{81B5904F-68EC-DEA6-B5E2-5873043E7143}"/>
                </a:ext>
              </a:extLst>
            </p:cNvPr>
            <p:cNvSpPr/>
            <p:nvPr/>
          </p:nvSpPr>
          <p:spPr>
            <a:xfrm rot="3407332">
              <a:off x="-668654" y="-6435223"/>
              <a:ext cx="679436" cy="335099"/>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GB"/>
            </a:p>
          </p:txBody>
        </p:sp>
        <p:sp>
          <p:nvSpPr>
            <p:cNvPr id="121" name="Freeform 11">
              <a:extLst>
                <a:ext uri="{FF2B5EF4-FFF2-40B4-BE49-F238E27FC236}">
                  <a16:creationId xmlns:a16="http://schemas.microsoft.com/office/drawing/2014/main" id="{9D13890F-757B-6024-4B5A-843BC1268EC1}"/>
                </a:ext>
              </a:extLst>
            </p:cNvPr>
            <p:cNvSpPr/>
            <p:nvPr/>
          </p:nvSpPr>
          <p:spPr>
            <a:xfrm rot="2072465">
              <a:off x="-1336224" y="-4249746"/>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GB"/>
            </a:p>
          </p:txBody>
        </p:sp>
        <p:sp>
          <p:nvSpPr>
            <p:cNvPr id="122" name="Freeform 12">
              <a:extLst>
                <a:ext uri="{FF2B5EF4-FFF2-40B4-BE49-F238E27FC236}">
                  <a16:creationId xmlns:a16="http://schemas.microsoft.com/office/drawing/2014/main" id="{A2AAC72A-F473-5460-088B-830C6D1C15F5}"/>
                </a:ext>
              </a:extLst>
            </p:cNvPr>
            <p:cNvSpPr/>
            <p:nvPr/>
          </p:nvSpPr>
          <p:spPr>
            <a:xfrm rot="21099091">
              <a:off x="-405751" y="-570582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GB"/>
            </a:p>
          </p:txBody>
        </p:sp>
        <p:sp>
          <p:nvSpPr>
            <p:cNvPr id="123" name="Freeform 13">
              <a:extLst>
                <a:ext uri="{FF2B5EF4-FFF2-40B4-BE49-F238E27FC236}">
                  <a16:creationId xmlns:a16="http://schemas.microsoft.com/office/drawing/2014/main" id="{FE46B941-D650-96BF-D362-3865642DA6F3}"/>
                </a:ext>
              </a:extLst>
            </p:cNvPr>
            <p:cNvSpPr/>
            <p:nvPr/>
          </p:nvSpPr>
          <p:spPr>
            <a:xfrm rot="305764" flipH="1">
              <a:off x="-2126387" y="-3882706"/>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GB"/>
            </a:p>
          </p:txBody>
        </p:sp>
        <p:sp>
          <p:nvSpPr>
            <p:cNvPr id="124" name="Freeform 14">
              <a:extLst>
                <a:ext uri="{FF2B5EF4-FFF2-40B4-BE49-F238E27FC236}">
                  <a16:creationId xmlns:a16="http://schemas.microsoft.com/office/drawing/2014/main" id="{830DECBE-FB84-D919-414F-9BA52736951F}"/>
                </a:ext>
              </a:extLst>
            </p:cNvPr>
            <p:cNvSpPr/>
            <p:nvPr/>
          </p:nvSpPr>
          <p:spPr>
            <a:xfrm rot="18477959" flipH="1">
              <a:off x="-1064575" y="-8374247"/>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GB"/>
            </a:p>
          </p:txBody>
        </p:sp>
        <p:sp>
          <p:nvSpPr>
            <p:cNvPr id="125" name="Freeform 16">
              <a:extLst>
                <a:ext uri="{FF2B5EF4-FFF2-40B4-BE49-F238E27FC236}">
                  <a16:creationId xmlns:a16="http://schemas.microsoft.com/office/drawing/2014/main" id="{C99342BE-5FC8-2191-5191-3F58ACB46216}"/>
                </a:ext>
              </a:extLst>
            </p:cNvPr>
            <p:cNvSpPr/>
            <p:nvPr/>
          </p:nvSpPr>
          <p:spPr>
            <a:xfrm rot="21039327">
              <a:off x="-812367" y="-1784377"/>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5">
                <a:extLst>
                  <a:ext uri="{96DAC541-7B7A-43D3-8B79-37D633B846F1}">
                    <asvg:svgBlip xmlns:asvg="http://schemas.microsoft.com/office/drawing/2016/SVG/main" r:embed="rId16"/>
                  </a:ext>
                </a:extLst>
              </a:blip>
              <a:stretch>
                <a:fillRect/>
              </a:stretch>
            </a:blipFill>
          </p:spPr>
          <p:txBody>
            <a:bodyPr/>
            <a:lstStyle/>
            <a:p>
              <a:endParaRPr lang="en-GB"/>
            </a:p>
          </p:txBody>
        </p:sp>
        <p:sp>
          <p:nvSpPr>
            <p:cNvPr id="126" name="Freeform 18">
              <a:extLst>
                <a:ext uri="{FF2B5EF4-FFF2-40B4-BE49-F238E27FC236}">
                  <a16:creationId xmlns:a16="http://schemas.microsoft.com/office/drawing/2014/main" id="{F8167BD6-A19B-2312-251F-487F05E84829}"/>
                </a:ext>
              </a:extLst>
            </p:cNvPr>
            <p:cNvSpPr/>
            <p:nvPr/>
          </p:nvSpPr>
          <p:spPr>
            <a:xfrm rot="19833555" flipH="1">
              <a:off x="285180" y="-2034559"/>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GB"/>
            </a:p>
          </p:txBody>
        </p:sp>
        <p:sp>
          <p:nvSpPr>
            <p:cNvPr id="127" name="Freeform 20">
              <a:extLst>
                <a:ext uri="{FF2B5EF4-FFF2-40B4-BE49-F238E27FC236}">
                  <a16:creationId xmlns:a16="http://schemas.microsoft.com/office/drawing/2014/main" id="{4B27EFD7-C014-5C1C-B541-05D77266033D}"/>
                </a:ext>
              </a:extLst>
            </p:cNvPr>
            <p:cNvSpPr/>
            <p:nvPr/>
          </p:nvSpPr>
          <p:spPr>
            <a:xfrm rot="1952506">
              <a:off x="-1890666" y="-8708253"/>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GB"/>
            </a:p>
          </p:txBody>
        </p:sp>
        <p:sp>
          <p:nvSpPr>
            <p:cNvPr id="128" name="Freeform 22">
              <a:extLst>
                <a:ext uri="{FF2B5EF4-FFF2-40B4-BE49-F238E27FC236}">
                  <a16:creationId xmlns:a16="http://schemas.microsoft.com/office/drawing/2014/main" id="{2985D24D-76E1-A978-D7C5-0B1E08032444}"/>
                </a:ext>
              </a:extLst>
            </p:cNvPr>
            <p:cNvSpPr/>
            <p:nvPr/>
          </p:nvSpPr>
          <p:spPr>
            <a:xfrm rot="21338538">
              <a:off x="-641257" y="-2571291"/>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GB"/>
            </a:p>
          </p:txBody>
        </p:sp>
        <p:sp>
          <p:nvSpPr>
            <p:cNvPr id="129" name="Freeform 23">
              <a:extLst>
                <a:ext uri="{FF2B5EF4-FFF2-40B4-BE49-F238E27FC236}">
                  <a16:creationId xmlns:a16="http://schemas.microsoft.com/office/drawing/2014/main" id="{8EDDA467-965A-5F46-98AC-753CBB2953C4}"/>
                </a:ext>
              </a:extLst>
            </p:cNvPr>
            <p:cNvSpPr/>
            <p:nvPr/>
          </p:nvSpPr>
          <p:spPr>
            <a:xfrm rot="748136">
              <a:off x="36750" y="-6155333"/>
              <a:ext cx="817171" cy="373284"/>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5">
                <a:extLst>
                  <a:ext uri="{96DAC541-7B7A-43D3-8B79-37D633B846F1}">
                    <asvg:svgBlip xmlns:asvg="http://schemas.microsoft.com/office/drawing/2016/SVG/main" r:embed="rId16"/>
                  </a:ext>
                </a:extLst>
              </a:blip>
              <a:stretch>
                <a:fillRect/>
              </a:stretch>
            </a:blipFill>
          </p:spPr>
          <p:txBody>
            <a:bodyPr/>
            <a:lstStyle/>
            <a:p>
              <a:endParaRPr lang="en-GB"/>
            </a:p>
          </p:txBody>
        </p:sp>
        <p:sp>
          <p:nvSpPr>
            <p:cNvPr id="130" name="Freeform 24">
              <a:extLst>
                <a:ext uri="{FF2B5EF4-FFF2-40B4-BE49-F238E27FC236}">
                  <a16:creationId xmlns:a16="http://schemas.microsoft.com/office/drawing/2014/main" id="{702692F0-D09C-022A-E895-F273A4788A19}"/>
                </a:ext>
              </a:extLst>
            </p:cNvPr>
            <p:cNvSpPr/>
            <p:nvPr/>
          </p:nvSpPr>
          <p:spPr>
            <a:xfrm rot="20979413">
              <a:off x="-1523530" y="-7060888"/>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GB"/>
            </a:p>
          </p:txBody>
        </p:sp>
        <p:sp>
          <p:nvSpPr>
            <p:cNvPr id="131" name="Freeform 26">
              <a:extLst>
                <a:ext uri="{FF2B5EF4-FFF2-40B4-BE49-F238E27FC236}">
                  <a16:creationId xmlns:a16="http://schemas.microsoft.com/office/drawing/2014/main" id="{8AE3FCBB-E804-08ED-3001-9A76C1CF42F4}"/>
                </a:ext>
              </a:extLst>
            </p:cNvPr>
            <p:cNvSpPr/>
            <p:nvPr/>
          </p:nvSpPr>
          <p:spPr>
            <a:xfrm rot="1417969">
              <a:off x="-141554" y="-3784575"/>
              <a:ext cx="1038314" cy="556262"/>
            </a:xfrm>
            <a:custGeom>
              <a:avLst/>
              <a:gdLst/>
              <a:ahLst/>
              <a:cxnLst/>
              <a:rect l="l" t="t" r="r" b="b"/>
              <a:pathLst>
                <a:path w="2054933" h="930324">
                  <a:moveTo>
                    <a:pt x="0" y="0"/>
                  </a:moveTo>
                  <a:lnTo>
                    <a:pt x="2054932" y="0"/>
                  </a:lnTo>
                  <a:lnTo>
                    <a:pt x="2054932" y="930324"/>
                  </a:lnTo>
                  <a:lnTo>
                    <a:pt x="0" y="930324"/>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GB"/>
            </a:p>
          </p:txBody>
        </p:sp>
        <p:sp>
          <p:nvSpPr>
            <p:cNvPr id="132" name="Freeform 27">
              <a:extLst>
                <a:ext uri="{FF2B5EF4-FFF2-40B4-BE49-F238E27FC236}">
                  <a16:creationId xmlns:a16="http://schemas.microsoft.com/office/drawing/2014/main" id="{58A96586-CD24-BAEE-002C-80536D5A39F3}"/>
                </a:ext>
              </a:extLst>
            </p:cNvPr>
            <p:cNvSpPr/>
            <p:nvPr/>
          </p:nvSpPr>
          <p:spPr>
            <a:xfrm rot="187462" flipH="1">
              <a:off x="150016" y="-3077411"/>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5">
                <a:extLst>
                  <a:ext uri="{96DAC541-7B7A-43D3-8B79-37D633B846F1}">
                    <asvg:svgBlip xmlns:asvg="http://schemas.microsoft.com/office/drawing/2016/SVG/main" r:embed="rId16"/>
                  </a:ext>
                </a:extLst>
              </a:blip>
              <a:stretch>
                <a:fillRect/>
              </a:stretch>
            </a:blipFill>
          </p:spPr>
          <p:txBody>
            <a:bodyPr/>
            <a:lstStyle/>
            <a:p>
              <a:endParaRPr lang="en-GB"/>
            </a:p>
          </p:txBody>
        </p:sp>
        <p:sp>
          <p:nvSpPr>
            <p:cNvPr id="133" name="Freeform 29">
              <a:extLst>
                <a:ext uri="{FF2B5EF4-FFF2-40B4-BE49-F238E27FC236}">
                  <a16:creationId xmlns:a16="http://schemas.microsoft.com/office/drawing/2014/main" id="{34B1C005-D324-94EF-CE3A-B8ADB36CD7FB}"/>
                </a:ext>
              </a:extLst>
            </p:cNvPr>
            <p:cNvSpPr/>
            <p:nvPr/>
          </p:nvSpPr>
          <p:spPr>
            <a:xfrm rot="21338538">
              <a:off x="95098" y="-7843308"/>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GB"/>
            </a:p>
          </p:txBody>
        </p:sp>
        <p:sp>
          <p:nvSpPr>
            <p:cNvPr id="134" name="Freeform 31">
              <a:extLst>
                <a:ext uri="{FF2B5EF4-FFF2-40B4-BE49-F238E27FC236}">
                  <a16:creationId xmlns:a16="http://schemas.microsoft.com/office/drawing/2014/main" id="{ED803974-0055-43E6-CF2F-A17E82730250}"/>
                </a:ext>
              </a:extLst>
            </p:cNvPr>
            <p:cNvSpPr/>
            <p:nvPr/>
          </p:nvSpPr>
          <p:spPr>
            <a:xfrm rot="748136">
              <a:off x="-630629" y="-4640200"/>
              <a:ext cx="1341645" cy="629102"/>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5">
                <a:extLst>
                  <a:ext uri="{96DAC541-7B7A-43D3-8B79-37D633B846F1}">
                    <asvg:svgBlip xmlns:asvg="http://schemas.microsoft.com/office/drawing/2016/SVG/main" r:embed="rId16"/>
                  </a:ext>
                </a:extLst>
              </a:blip>
              <a:stretch>
                <a:fillRect/>
              </a:stretch>
            </a:blipFill>
          </p:spPr>
          <p:txBody>
            <a:bodyPr/>
            <a:lstStyle/>
            <a:p>
              <a:endParaRPr lang="en-GB"/>
            </a:p>
          </p:txBody>
        </p:sp>
        <p:sp>
          <p:nvSpPr>
            <p:cNvPr id="135" name="Freeform 32">
              <a:extLst>
                <a:ext uri="{FF2B5EF4-FFF2-40B4-BE49-F238E27FC236}">
                  <a16:creationId xmlns:a16="http://schemas.microsoft.com/office/drawing/2014/main" id="{321DA947-9EB0-A921-7927-BEEAC6F2FC6E}"/>
                </a:ext>
              </a:extLst>
            </p:cNvPr>
            <p:cNvSpPr/>
            <p:nvPr/>
          </p:nvSpPr>
          <p:spPr>
            <a:xfrm rot="20538417">
              <a:off x="536274" y="-2627414"/>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GB"/>
            </a:p>
          </p:txBody>
        </p:sp>
        <p:sp>
          <p:nvSpPr>
            <p:cNvPr id="136" name="Freeform 37">
              <a:extLst>
                <a:ext uri="{FF2B5EF4-FFF2-40B4-BE49-F238E27FC236}">
                  <a16:creationId xmlns:a16="http://schemas.microsoft.com/office/drawing/2014/main" id="{F684726C-F0EE-2741-F36B-3A1E1A7C2575}"/>
                </a:ext>
              </a:extLst>
            </p:cNvPr>
            <p:cNvSpPr/>
            <p:nvPr/>
          </p:nvSpPr>
          <p:spPr>
            <a:xfrm rot="20886170">
              <a:off x="-1430548" y="-5096724"/>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GB"/>
            </a:p>
          </p:txBody>
        </p:sp>
        <p:sp>
          <p:nvSpPr>
            <p:cNvPr id="137" name="Freeform 23">
              <a:extLst>
                <a:ext uri="{FF2B5EF4-FFF2-40B4-BE49-F238E27FC236}">
                  <a16:creationId xmlns:a16="http://schemas.microsoft.com/office/drawing/2014/main" id="{1EE54CDA-2F78-331D-77AB-E2FB18CDD6BA}"/>
                </a:ext>
              </a:extLst>
            </p:cNvPr>
            <p:cNvSpPr/>
            <p:nvPr/>
          </p:nvSpPr>
          <p:spPr>
            <a:xfrm rot="748136" flipH="1" flipV="1">
              <a:off x="501286" y="-8151931"/>
              <a:ext cx="609992" cy="213542"/>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5">
                <a:extLst>
                  <a:ext uri="{96DAC541-7B7A-43D3-8B79-37D633B846F1}">
                    <asvg:svgBlip xmlns:asvg="http://schemas.microsoft.com/office/drawing/2016/SVG/main" r:embed="rId16"/>
                  </a:ext>
                </a:extLst>
              </a:blip>
              <a:stretch>
                <a:fillRect/>
              </a:stretch>
            </a:blipFill>
          </p:spPr>
          <p:txBody>
            <a:bodyPr/>
            <a:lstStyle/>
            <a:p>
              <a:endParaRPr lang="en-GB"/>
            </a:p>
          </p:txBody>
        </p:sp>
      </p:grpSp>
      <p:sp>
        <p:nvSpPr>
          <p:cNvPr id="9" name="Freeform 11">
            <a:extLst>
              <a:ext uri="{FF2B5EF4-FFF2-40B4-BE49-F238E27FC236}">
                <a16:creationId xmlns:a16="http://schemas.microsoft.com/office/drawing/2014/main" id="{69E2D1F5-8DF1-E949-8D4A-395E8C65D3FC}"/>
              </a:ext>
            </a:extLst>
          </p:cNvPr>
          <p:cNvSpPr/>
          <p:nvPr/>
        </p:nvSpPr>
        <p:spPr>
          <a:xfrm rot="848826">
            <a:off x="9794838" y="4155995"/>
            <a:ext cx="1599046" cy="1853490"/>
          </a:xfrm>
          <a:custGeom>
            <a:avLst/>
            <a:gdLst/>
            <a:ahLst/>
            <a:cxnLst/>
            <a:rect l="l" t="t" r="r" b="b"/>
            <a:pathLst>
              <a:path w="1879357" h="2162440">
                <a:moveTo>
                  <a:pt x="0" y="0"/>
                </a:moveTo>
                <a:lnTo>
                  <a:pt x="1879357" y="0"/>
                </a:lnTo>
                <a:lnTo>
                  <a:pt x="1879357" y="2162440"/>
                </a:lnTo>
                <a:lnTo>
                  <a:pt x="0" y="2162440"/>
                </a:lnTo>
                <a:lnTo>
                  <a:pt x="0" y="0"/>
                </a:lnTo>
                <a:close/>
              </a:path>
            </a:pathLst>
          </a:custGeom>
          <a:blipFill>
            <a:blip r:embed="rId17"/>
            <a:stretch>
              <a:fillRect/>
            </a:stretch>
          </a:blipFill>
        </p:spPr>
        <p:txBody>
          <a:bodyPr/>
          <a:lstStyle/>
          <a:p>
            <a:endParaRPr lang="en-GB" sz="1200"/>
          </a:p>
        </p:txBody>
      </p:sp>
    </p:spTree>
    <p:extLst>
      <p:ext uri="{BB962C8B-B14F-4D97-AF65-F5344CB8AC3E}">
        <p14:creationId xmlns:p14="http://schemas.microsoft.com/office/powerpoint/2010/main" val="235281363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4"/>
          <p:cNvSpPr/>
          <p:nvPr/>
        </p:nvSpPr>
        <p:spPr>
          <a:xfrm>
            <a:off x="-70439" y="797487"/>
            <a:ext cx="728584" cy="1106010"/>
          </a:xfrm>
          <a:custGeom>
            <a:avLst/>
            <a:gdLst/>
            <a:ahLst/>
            <a:cxnLst/>
            <a:rect l="l" t="t" r="r" b="b"/>
            <a:pathLst>
              <a:path w="1092876" h="1659015">
                <a:moveTo>
                  <a:pt x="0" y="0"/>
                </a:moveTo>
                <a:lnTo>
                  <a:pt x="1092876" y="0"/>
                </a:lnTo>
                <a:lnTo>
                  <a:pt x="1092876" y="1659015"/>
                </a:lnTo>
                <a:lnTo>
                  <a:pt x="0" y="1659015"/>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GB" sz="1200"/>
          </a:p>
        </p:txBody>
      </p:sp>
      <p:sp>
        <p:nvSpPr>
          <p:cNvPr id="5" name="Freeform 5"/>
          <p:cNvSpPr/>
          <p:nvPr/>
        </p:nvSpPr>
        <p:spPr>
          <a:xfrm>
            <a:off x="-204430" y="3504955"/>
            <a:ext cx="1076949" cy="1088827"/>
          </a:xfrm>
          <a:custGeom>
            <a:avLst/>
            <a:gdLst/>
            <a:ahLst/>
            <a:cxnLst/>
            <a:rect l="l" t="t" r="r" b="b"/>
            <a:pathLst>
              <a:path w="1615424" h="1633241">
                <a:moveTo>
                  <a:pt x="0" y="0"/>
                </a:moveTo>
                <a:lnTo>
                  <a:pt x="1615424" y="0"/>
                </a:lnTo>
                <a:lnTo>
                  <a:pt x="1615424" y="1633241"/>
                </a:lnTo>
                <a:lnTo>
                  <a:pt x="0" y="1633241"/>
                </a:lnTo>
                <a:lnTo>
                  <a:pt x="0" y="0"/>
                </a:lnTo>
                <a:close/>
              </a:path>
            </a:pathLst>
          </a:custGeom>
          <a:blipFill>
            <a:blip r:embed="rId5"/>
            <a:stretch>
              <a:fillRect/>
            </a:stretch>
          </a:blipFill>
        </p:spPr>
        <p:txBody>
          <a:bodyPr/>
          <a:lstStyle/>
          <a:p>
            <a:endParaRPr lang="en-GB" sz="1200"/>
          </a:p>
        </p:txBody>
      </p:sp>
      <p:sp>
        <p:nvSpPr>
          <p:cNvPr id="6" name="Freeform 6"/>
          <p:cNvSpPr/>
          <p:nvPr/>
        </p:nvSpPr>
        <p:spPr>
          <a:xfrm rot="-3389415">
            <a:off x="-159751" y="5261353"/>
            <a:ext cx="1117034" cy="1224147"/>
          </a:xfrm>
          <a:custGeom>
            <a:avLst/>
            <a:gdLst/>
            <a:ahLst/>
            <a:cxnLst/>
            <a:rect l="l" t="t" r="r" b="b"/>
            <a:pathLst>
              <a:path w="1675551" h="1836220">
                <a:moveTo>
                  <a:pt x="0" y="0"/>
                </a:moveTo>
                <a:lnTo>
                  <a:pt x="1675551" y="0"/>
                </a:lnTo>
                <a:lnTo>
                  <a:pt x="1675551" y="1836220"/>
                </a:lnTo>
                <a:lnTo>
                  <a:pt x="0" y="1836220"/>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GB" sz="1200"/>
          </a:p>
        </p:txBody>
      </p:sp>
      <p:sp>
        <p:nvSpPr>
          <p:cNvPr id="8" name="Freeform 8"/>
          <p:cNvSpPr/>
          <p:nvPr/>
        </p:nvSpPr>
        <p:spPr>
          <a:xfrm>
            <a:off x="-151653" y="2241503"/>
            <a:ext cx="891013" cy="904582"/>
          </a:xfrm>
          <a:custGeom>
            <a:avLst/>
            <a:gdLst/>
            <a:ahLst/>
            <a:cxnLst/>
            <a:rect l="l" t="t" r="r" b="b"/>
            <a:pathLst>
              <a:path w="1336520" h="1356873">
                <a:moveTo>
                  <a:pt x="0" y="0"/>
                </a:moveTo>
                <a:lnTo>
                  <a:pt x="1336520" y="0"/>
                </a:lnTo>
                <a:lnTo>
                  <a:pt x="1336520" y="1356873"/>
                </a:lnTo>
                <a:lnTo>
                  <a:pt x="0" y="1356873"/>
                </a:lnTo>
                <a:lnTo>
                  <a:pt x="0" y="0"/>
                </a:lnTo>
                <a:close/>
              </a:path>
            </a:pathLst>
          </a:custGeom>
          <a:blipFill>
            <a:blip r:embed="rId8"/>
            <a:stretch>
              <a:fillRect/>
            </a:stretch>
          </a:blipFill>
        </p:spPr>
        <p:txBody>
          <a:bodyPr/>
          <a:lstStyle/>
          <a:p>
            <a:endParaRPr lang="en-GB" sz="1200"/>
          </a:p>
        </p:txBody>
      </p:sp>
      <p:sp>
        <p:nvSpPr>
          <p:cNvPr id="9" name="Freeform 9"/>
          <p:cNvSpPr/>
          <p:nvPr/>
        </p:nvSpPr>
        <p:spPr>
          <a:xfrm>
            <a:off x="1232992" y="6236873"/>
            <a:ext cx="727033" cy="640697"/>
          </a:xfrm>
          <a:custGeom>
            <a:avLst/>
            <a:gdLst/>
            <a:ahLst/>
            <a:cxnLst/>
            <a:rect l="l" t="t" r="r" b="b"/>
            <a:pathLst>
              <a:path w="1090549" h="961046">
                <a:moveTo>
                  <a:pt x="0" y="0"/>
                </a:moveTo>
                <a:lnTo>
                  <a:pt x="1090548" y="0"/>
                </a:lnTo>
                <a:lnTo>
                  <a:pt x="1090548" y="961046"/>
                </a:lnTo>
                <a:lnTo>
                  <a:pt x="0" y="961046"/>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GB" sz="1200"/>
          </a:p>
        </p:txBody>
      </p:sp>
      <p:sp>
        <p:nvSpPr>
          <p:cNvPr id="10" name="Freeform 10"/>
          <p:cNvSpPr/>
          <p:nvPr/>
        </p:nvSpPr>
        <p:spPr>
          <a:xfrm>
            <a:off x="26242" y="-127909"/>
            <a:ext cx="745047" cy="756393"/>
          </a:xfrm>
          <a:custGeom>
            <a:avLst/>
            <a:gdLst/>
            <a:ahLst/>
            <a:cxnLst/>
            <a:rect l="l" t="t" r="r" b="b"/>
            <a:pathLst>
              <a:path w="1117570" h="1134589">
                <a:moveTo>
                  <a:pt x="0" y="0"/>
                </a:moveTo>
                <a:lnTo>
                  <a:pt x="1117570" y="0"/>
                </a:lnTo>
                <a:lnTo>
                  <a:pt x="1117570" y="1134589"/>
                </a:lnTo>
                <a:lnTo>
                  <a:pt x="0" y="1134589"/>
                </a:lnTo>
                <a:lnTo>
                  <a:pt x="0" y="0"/>
                </a:lnTo>
                <a:close/>
              </a:path>
            </a:pathLst>
          </a:custGeom>
          <a:blipFill>
            <a:blip r:embed="rId11"/>
            <a:stretch>
              <a:fillRect/>
            </a:stretch>
          </a:blipFill>
        </p:spPr>
        <p:txBody>
          <a:bodyPr/>
          <a:lstStyle/>
          <a:p>
            <a:endParaRPr lang="en-GB" sz="1200"/>
          </a:p>
        </p:txBody>
      </p:sp>
      <p:sp>
        <p:nvSpPr>
          <p:cNvPr id="11" name="Freeform 11"/>
          <p:cNvSpPr/>
          <p:nvPr/>
        </p:nvSpPr>
        <p:spPr>
          <a:xfrm rot="-2362836">
            <a:off x="2698377" y="5973287"/>
            <a:ext cx="1252905" cy="1441627"/>
          </a:xfrm>
          <a:custGeom>
            <a:avLst/>
            <a:gdLst/>
            <a:ahLst/>
            <a:cxnLst/>
            <a:rect l="l" t="t" r="r" b="b"/>
            <a:pathLst>
              <a:path w="1879357" h="2162440">
                <a:moveTo>
                  <a:pt x="0" y="0"/>
                </a:moveTo>
                <a:lnTo>
                  <a:pt x="1879357" y="0"/>
                </a:lnTo>
                <a:lnTo>
                  <a:pt x="1879357" y="2162440"/>
                </a:lnTo>
                <a:lnTo>
                  <a:pt x="0" y="2162440"/>
                </a:lnTo>
                <a:lnTo>
                  <a:pt x="0" y="0"/>
                </a:lnTo>
                <a:close/>
              </a:path>
            </a:pathLst>
          </a:custGeom>
          <a:blipFill>
            <a:blip r:embed="rId12"/>
            <a:stretch>
              <a:fillRect/>
            </a:stretch>
          </a:blipFill>
        </p:spPr>
        <p:txBody>
          <a:bodyPr/>
          <a:lstStyle/>
          <a:p>
            <a:endParaRPr lang="en-GB" sz="1200"/>
          </a:p>
        </p:txBody>
      </p:sp>
      <p:sp>
        <p:nvSpPr>
          <p:cNvPr id="12" name="Freeform 12"/>
          <p:cNvSpPr/>
          <p:nvPr/>
        </p:nvSpPr>
        <p:spPr>
          <a:xfrm>
            <a:off x="4653520" y="6201923"/>
            <a:ext cx="727945" cy="727945"/>
          </a:xfrm>
          <a:custGeom>
            <a:avLst/>
            <a:gdLst/>
            <a:ahLst/>
            <a:cxnLst/>
            <a:rect l="l" t="t" r="r" b="b"/>
            <a:pathLst>
              <a:path w="1091918" h="1091918">
                <a:moveTo>
                  <a:pt x="0" y="0"/>
                </a:moveTo>
                <a:lnTo>
                  <a:pt x="1091918" y="0"/>
                </a:lnTo>
                <a:lnTo>
                  <a:pt x="1091918" y="1091918"/>
                </a:lnTo>
                <a:lnTo>
                  <a:pt x="0" y="1091918"/>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GB" sz="1200"/>
          </a:p>
        </p:txBody>
      </p:sp>
      <p:sp>
        <p:nvSpPr>
          <p:cNvPr id="13" name="Freeform 13"/>
          <p:cNvSpPr/>
          <p:nvPr/>
        </p:nvSpPr>
        <p:spPr>
          <a:xfrm>
            <a:off x="5947003" y="5985691"/>
            <a:ext cx="1060186" cy="1112791"/>
          </a:xfrm>
          <a:custGeom>
            <a:avLst/>
            <a:gdLst/>
            <a:ahLst/>
            <a:cxnLst/>
            <a:rect l="l" t="t" r="r" b="b"/>
            <a:pathLst>
              <a:path w="1590279" h="1669186">
                <a:moveTo>
                  <a:pt x="0" y="0"/>
                </a:moveTo>
                <a:lnTo>
                  <a:pt x="1590279" y="0"/>
                </a:lnTo>
                <a:lnTo>
                  <a:pt x="1590279" y="1669186"/>
                </a:lnTo>
                <a:lnTo>
                  <a:pt x="0" y="1669186"/>
                </a:lnTo>
                <a:lnTo>
                  <a:pt x="0" y="0"/>
                </a:lnTo>
                <a:close/>
              </a:path>
            </a:pathLst>
          </a:custGeom>
          <a:blipFill>
            <a:blip r:embed="rId15">
              <a:extLst>
                <a:ext uri="{96DAC541-7B7A-43D3-8B79-37D633B846F1}">
                  <asvg:svgBlip xmlns:asvg="http://schemas.microsoft.com/office/drawing/2016/SVG/main" r:embed="rId16"/>
                </a:ext>
              </a:extLst>
            </a:blip>
            <a:stretch>
              <a:fillRect/>
            </a:stretch>
          </a:blipFill>
        </p:spPr>
        <p:txBody>
          <a:bodyPr/>
          <a:lstStyle/>
          <a:p>
            <a:endParaRPr lang="en-GB" sz="1200"/>
          </a:p>
        </p:txBody>
      </p:sp>
      <p:sp>
        <p:nvSpPr>
          <p:cNvPr id="14" name="Freeform 14"/>
          <p:cNvSpPr/>
          <p:nvPr/>
        </p:nvSpPr>
        <p:spPr>
          <a:xfrm rot="6854750">
            <a:off x="1286541" y="-249511"/>
            <a:ext cx="649405" cy="913486"/>
          </a:xfrm>
          <a:custGeom>
            <a:avLst/>
            <a:gdLst/>
            <a:ahLst/>
            <a:cxnLst/>
            <a:rect l="l" t="t" r="r" b="b"/>
            <a:pathLst>
              <a:path w="974108" h="1370229">
                <a:moveTo>
                  <a:pt x="0" y="0"/>
                </a:moveTo>
                <a:lnTo>
                  <a:pt x="974108" y="0"/>
                </a:lnTo>
                <a:lnTo>
                  <a:pt x="974108" y="1370229"/>
                </a:lnTo>
                <a:lnTo>
                  <a:pt x="0" y="1370229"/>
                </a:lnTo>
                <a:lnTo>
                  <a:pt x="0" y="0"/>
                </a:lnTo>
                <a:close/>
              </a:path>
            </a:pathLst>
          </a:custGeom>
          <a:blipFill>
            <a:blip r:embed="rId17">
              <a:extLst>
                <a:ext uri="{96DAC541-7B7A-43D3-8B79-37D633B846F1}">
                  <asvg:svgBlip xmlns:asvg="http://schemas.microsoft.com/office/drawing/2016/SVG/main" r:embed="rId18"/>
                </a:ext>
              </a:extLst>
            </a:blip>
            <a:stretch>
              <a:fillRect/>
            </a:stretch>
          </a:blipFill>
        </p:spPr>
        <p:txBody>
          <a:bodyPr/>
          <a:lstStyle/>
          <a:p>
            <a:endParaRPr lang="en-GB" sz="1200"/>
          </a:p>
        </p:txBody>
      </p:sp>
      <p:sp>
        <p:nvSpPr>
          <p:cNvPr id="15" name="Freeform 15"/>
          <p:cNvSpPr/>
          <p:nvPr/>
        </p:nvSpPr>
        <p:spPr>
          <a:xfrm>
            <a:off x="11094931" y="6151195"/>
            <a:ext cx="846513" cy="843435"/>
          </a:xfrm>
          <a:custGeom>
            <a:avLst/>
            <a:gdLst/>
            <a:ahLst/>
            <a:cxnLst/>
            <a:rect l="l" t="t" r="r" b="b"/>
            <a:pathLst>
              <a:path w="1269769" h="1265152">
                <a:moveTo>
                  <a:pt x="0" y="0"/>
                </a:moveTo>
                <a:lnTo>
                  <a:pt x="1269769" y="0"/>
                </a:lnTo>
                <a:lnTo>
                  <a:pt x="1269769" y="1265152"/>
                </a:lnTo>
                <a:lnTo>
                  <a:pt x="0" y="1265152"/>
                </a:lnTo>
                <a:lnTo>
                  <a:pt x="0" y="0"/>
                </a:lnTo>
                <a:close/>
              </a:path>
            </a:pathLst>
          </a:custGeom>
          <a:blipFill>
            <a:blip r:embed="rId19">
              <a:extLst>
                <a:ext uri="{96DAC541-7B7A-43D3-8B79-37D633B846F1}">
                  <asvg:svgBlip xmlns:asvg="http://schemas.microsoft.com/office/drawing/2016/SVG/main" r:embed="rId20"/>
                </a:ext>
              </a:extLst>
            </a:blip>
            <a:stretch>
              <a:fillRect/>
            </a:stretch>
          </a:blipFill>
        </p:spPr>
        <p:txBody>
          <a:bodyPr/>
          <a:lstStyle/>
          <a:p>
            <a:endParaRPr lang="en-GB" sz="1200"/>
          </a:p>
        </p:txBody>
      </p:sp>
      <p:sp>
        <p:nvSpPr>
          <p:cNvPr id="16" name="Freeform 16"/>
          <p:cNvSpPr/>
          <p:nvPr/>
        </p:nvSpPr>
        <p:spPr>
          <a:xfrm rot="1459206">
            <a:off x="11632204" y="902247"/>
            <a:ext cx="618508" cy="1076517"/>
          </a:xfrm>
          <a:custGeom>
            <a:avLst/>
            <a:gdLst/>
            <a:ahLst/>
            <a:cxnLst/>
            <a:rect l="l" t="t" r="r" b="b"/>
            <a:pathLst>
              <a:path w="927762" h="1614775">
                <a:moveTo>
                  <a:pt x="0" y="0"/>
                </a:moveTo>
                <a:lnTo>
                  <a:pt x="927761" y="0"/>
                </a:lnTo>
                <a:lnTo>
                  <a:pt x="927761" y="1614776"/>
                </a:lnTo>
                <a:lnTo>
                  <a:pt x="0" y="1614776"/>
                </a:lnTo>
                <a:lnTo>
                  <a:pt x="0" y="0"/>
                </a:lnTo>
                <a:close/>
              </a:path>
            </a:pathLst>
          </a:custGeom>
          <a:blipFill>
            <a:blip r:embed="rId21">
              <a:extLst>
                <a:ext uri="{96DAC541-7B7A-43D3-8B79-37D633B846F1}">
                  <asvg:svgBlip xmlns:asvg="http://schemas.microsoft.com/office/drawing/2016/SVG/main" r:embed="rId22"/>
                </a:ext>
              </a:extLst>
            </a:blip>
            <a:stretch>
              <a:fillRect/>
            </a:stretch>
          </a:blipFill>
        </p:spPr>
        <p:txBody>
          <a:bodyPr/>
          <a:lstStyle/>
          <a:p>
            <a:endParaRPr lang="en-GB" sz="1200"/>
          </a:p>
        </p:txBody>
      </p:sp>
      <p:sp>
        <p:nvSpPr>
          <p:cNvPr id="18" name="Freeform 18"/>
          <p:cNvSpPr/>
          <p:nvPr/>
        </p:nvSpPr>
        <p:spPr>
          <a:xfrm>
            <a:off x="9348445" y="5957148"/>
            <a:ext cx="1018913" cy="1009650"/>
          </a:xfrm>
          <a:custGeom>
            <a:avLst/>
            <a:gdLst/>
            <a:ahLst/>
            <a:cxnLst/>
            <a:rect l="l" t="t" r="r" b="b"/>
            <a:pathLst>
              <a:path w="1528369" h="1514475">
                <a:moveTo>
                  <a:pt x="0" y="0"/>
                </a:moveTo>
                <a:lnTo>
                  <a:pt x="1528369" y="0"/>
                </a:lnTo>
                <a:lnTo>
                  <a:pt x="1528369" y="1514475"/>
                </a:lnTo>
                <a:lnTo>
                  <a:pt x="0" y="1514475"/>
                </a:lnTo>
                <a:lnTo>
                  <a:pt x="0" y="0"/>
                </a:lnTo>
                <a:close/>
              </a:path>
            </a:pathLst>
          </a:custGeom>
          <a:blipFill>
            <a:blip r:embed="rId23">
              <a:extLst>
                <a:ext uri="{96DAC541-7B7A-43D3-8B79-37D633B846F1}">
                  <asvg:svgBlip xmlns:asvg="http://schemas.microsoft.com/office/drawing/2016/SVG/main" r:embed="rId24"/>
                </a:ext>
              </a:extLst>
            </a:blip>
            <a:stretch>
              <a:fillRect/>
            </a:stretch>
          </a:blipFill>
        </p:spPr>
        <p:txBody>
          <a:bodyPr/>
          <a:lstStyle/>
          <a:p>
            <a:endParaRPr lang="en-GB" sz="1200"/>
          </a:p>
        </p:txBody>
      </p:sp>
      <p:sp>
        <p:nvSpPr>
          <p:cNvPr id="19" name="Freeform 19"/>
          <p:cNvSpPr/>
          <p:nvPr/>
        </p:nvSpPr>
        <p:spPr>
          <a:xfrm rot="1500015">
            <a:off x="11169886" y="5104144"/>
            <a:ext cx="1543147" cy="778439"/>
          </a:xfrm>
          <a:custGeom>
            <a:avLst/>
            <a:gdLst/>
            <a:ahLst/>
            <a:cxnLst/>
            <a:rect l="l" t="t" r="r" b="b"/>
            <a:pathLst>
              <a:path w="2314720" h="1113959">
                <a:moveTo>
                  <a:pt x="0" y="0"/>
                </a:moveTo>
                <a:lnTo>
                  <a:pt x="2314720" y="0"/>
                </a:lnTo>
                <a:lnTo>
                  <a:pt x="2314720" y="1113959"/>
                </a:lnTo>
                <a:lnTo>
                  <a:pt x="0" y="1113959"/>
                </a:lnTo>
                <a:lnTo>
                  <a:pt x="0" y="0"/>
                </a:lnTo>
                <a:close/>
              </a:path>
            </a:pathLst>
          </a:custGeom>
          <a:blipFill>
            <a:blip r:embed="rId25">
              <a:extLst>
                <a:ext uri="{96DAC541-7B7A-43D3-8B79-37D633B846F1}">
                  <asvg:svgBlip xmlns:asvg="http://schemas.microsoft.com/office/drawing/2016/SVG/main" r:embed="rId26"/>
                </a:ext>
              </a:extLst>
            </a:blip>
            <a:stretch>
              <a:fillRect/>
            </a:stretch>
          </a:blipFill>
        </p:spPr>
        <p:txBody>
          <a:bodyPr/>
          <a:lstStyle/>
          <a:p>
            <a:endParaRPr lang="en-GB" sz="1200"/>
          </a:p>
        </p:txBody>
      </p:sp>
      <p:sp>
        <p:nvSpPr>
          <p:cNvPr id="20" name="Freeform 20"/>
          <p:cNvSpPr/>
          <p:nvPr/>
        </p:nvSpPr>
        <p:spPr>
          <a:xfrm rot="-294719">
            <a:off x="11379653" y="3449098"/>
            <a:ext cx="1123615" cy="1017382"/>
          </a:xfrm>
          <a:custGeom>
            <a:avLst/>
            <a:gdLst/>
            <a:ahLst/>
            <a:cxnLst/>
            <a:rect l="l" t="t" r="r" b="b"/>
            <a:pathLst>
              <a:path w="1685423" h="1526073">
                <a:moveTo>
                  <a:pt x="0" y="0"/>
                </a:moveTo>
                <a:lnTo>
                  <a:pt x="1685422" y="0"/>
                </a:lnTo>
                <a:lnTo>
                  <a:pt x="1685422" y="1526073"/>
                </a:lnTo>
                <a:lnTo>
                  <a:pt x="0" y="1526073"/>
                </a:lnTo>
                <a:lnTo>
                  <a:pt x="0" y="0"/>
                </a:lnTo>
                <a:close/>
              </a:path>
            </a:pathLst>
          </a:custGeom>
          <a:blipFill>
            <a:blip r:embed="rId27">
              <a:extLst>
                <a:ext uri="{96DAC541-7B7A-43D3-8B79-37D633B846F1}">
                  <asvg:svgBlip xmlns:asvg="http://schemas.microsoft.com/office/drawing/2016/SVG/main" r:embed="rId28"/>
                </a:ext>
              </a:extLst>
            </a:blip>
            <a:stretch>
              <a:fillRect/>
            </a:stretch>
          </a:blipFill>
        </p:spPr>
        <p:txBody>
          <a:bodyPr/>
          <a:lstStyle/>
          <a:p>
            <a:endParaRPr lang="en-GB" sz="1200"/>
          </a:p>
        </p:txBody>
      </p:sp>
      <p:sp>
        <p:nvSpPr>
          <p:cNvPr id="21" name="Freeform 21"/>
          <p:cNvSpPr/>
          <p:nvPr/>
        </p:nvSpPr>
        <p:spPr>
          <a:xfrm>
            <a:off x="11312775" y="2241503"/>
            <a:ext cx="952140" cy="952140"/>
          </a:xfrm>
          <a:custGeom>
            <a:avLst/>
            <a:gdLst/>
            <a:ahLst/>
            <a:cxnLst/>
            <a:rect l="l" t="t" r="r" b="b"/>
            <a:pathLst>
              <a:path w="1428210" h="1428210">
                <a:moveTo>
                  <a:pt x="0" y="0"/>
                </a:moveTo>
                <a:lnTo>
                  <a:pt x="1428210" y="0"/>
                </a:lnTo>
                <a:lnTo>
                  <a:pt x="1428210" y="1428210"/>
                </a:lnTo>
                <a:lnTo>
                  <a:pt x="0" y="1428210"/>
                </a:lnTo>
                <a:lnTo>
                  <a:pt x="0" y="0"/>
                </a:lnTo>
                <a:close/>
              </a:path>
            </a:pathLst>
          </a:custGeom>
          <a:blipFill>
            <a:blip r:embed="rId29"/>
            <a:stretch>
              <a:fillRect/>
            </a:stretch>
          </a:blipFill>
        </p:spPr>
        <p:txBody>
          <a:bodyPr/>
          <a:lstStyle/>
          <a:p>
            <a:endParaRPr lang="en-GB" sz="1200"/>
          </a:p>
        </p:txBody>
      </p:sp>
      <p:sp>
        <p:nvSpPr>
          <p:cNvPr id="23" name="Freeform 23"/>
          <p:cNvSpPr/>
          <p:nvPr/>
        </p:nvSpPr>
        <p:spPr>
          <a:xfrm>
            <a:off x="9874380" y="-205471"/>
            <a:ext cx="985956" cy="763668"/>
          </a:xfrm>
          <a:custGeom>
            <a:avLst/>
            <a:gdLst/>
            <a:ahLst/>
            <a:cxnLst/>
            <a:rect l="l" t="t" r="r" b="b"/>
            <a:pathLst>
              <a:path w="1478934" h="1145502">
                <a:moveTo>
                  <a:pt x="0" y="0"/>
                </a:moveTo>
                <a:lnTo>
                  <a:pt x="1478934" y="0"/>
                </a:lnTo>
                <a:lnTo>
                  <a:pt x="1478934" y="1145502"/>
                </a:lnTo>
                <a:lnTo>
                  <a:pt x="0" y="1145502"/>
                </a:lnTo>
                <a:lnTo>
                  <a:pt x="0" y="0"/>
                </a:lnTo>
                <a:close/>
              </a:path>
            </a:pathLst>
          </a:custGeom>
          <a:blipFill>
            <a:blip r:embed="rId30">
              <a:extLst>
                <a:ext uri="{96DAC541-7B7A-43D3-8B79-37D633B846F1}">
                  <asvg:svgBlip xmlns:asvg="http://schemas.microsoft.com/office/drawing/2016/SVG/main" r:embed="rId31"/>
                </a:ext>
              </a:extLst>
            </a:blip>
            <a:stretch>
              <a:fillRect/>
            </a:stretch>
          </a:blipFill>
        </p:spPr>
        <p:txBody>
          <a:bodyPr/>
          <a:lstStyle/>
          <a:p>
            <a:endParaRPr lang="en-GB" sz="1200"/>
          </a:p>
        </p:txBody>
      </p:sp>
      <p:sp>
        <p:nvSpPr>
          <p:cNvPr id="24" name="Freeform 24"/>
          <p:cNvSpPr/>
          <p:nvPr/>
        </p:nvSpPr>
        <p:spPr>
          <a:xfrm>
            <a:off x="11175666" y="36962"/>
            <a:ext cx="945485" cy="734040"/>
          </a:xfrm>
          <a:custGeom>
            <a:avLst/>
            <a:gdLst/>
            <a:ahLst/>
            <a:cxnLst/>
            <a:rect l="l" t="t" r="r" b="b"/>
            <a:pathLst>
              <a:path w="1418227" h="1101060">
                <a:moveTo>
                  <a:pt x="0" y="0"/>
                </a:moveTo>
                <a:lnTo>
                  <a:pt x="1418227" y="0"/>
                </a:lnTo>
                <a:lnTo>
                  <a:pt x="1418227" y="1101060"/>
                </a:lnTo>
                <a:lnTo>
                  <a:pt x="0" y="1101060"/>
                </a:lnTo>
                <a:lnTo>
                  <a:pt x="0" y="0"/>
                </a:lnTo>
                <a:close/>
              </a:path>
            </a:pathLst>
          </a:custGeom>
          <a:blipFill>
            <a:blip r:embed="rId32"/>
            <a:stretch>
              <a:fillRect/>
            </a:stretch>
          </a:blipFill>
        </p:spPr>
        <p:txBody>
          <a:bodyPr/>
          <a:lstStyle/>
          <a:p>
            <a:endParaRPr lang="en-GB" sz="1200"/>
          </a:p>
        </p:txBody>
      </p:sp>
      <p:sp>
        <p:nvSpPr>
          <p:cNvPr id="25" name="Freeform 25"/>
          <p:cNvSpPr/>
          <p:nvPr/>
        </p:nvSpPr>
        <p:spPr>
          <a:xfrm>
            <a:off x="7538326" y="6236873"/>
            <a:ext cx="1144118" cy="727945"/>
          </a:xfrm>
          <a:custGeom>
            <a:avLst/>
            <a:gdLst/>
            <a:ahLst/>
            <a:cxnLst/>
            <a:rect l="l" t="t" r="r" b="b"/>
            <a:pathLst>
              <a:path w="1716177" h="1091918">
                <a:moveTo>
                  <a:pt x="0" y="0"/>
                </a:moveTo>
                <a:lnTo>
                  <a:pt x="1716177" y="0"/>
                </a:lnTo>
                <a:lnTo>
                  <a:pt x="1716177" y="1091918"/>
                </a:lnTo>
                <a:lnTo>
                  <a:pt x="0" y="1091918"/>
                </a:lnTo>
                <a:lnTo>
                  <a:pt x="0" y="0"/>
                </a:lnTo>
                <a:close/>
              </a:path>
            </a:pathLst>
          </a:custGeom>
          <a:blipFill>
            <a:blip r:embed="rId33">
              <a:extLst>
                <a:ext uri="{96DAC541-7B7A-43D3-8B79-37D633B846F1}">
                  <asvg:svgBlip xmlns:asvg="http://schemas.microsoft.com/office/drawing/2016/SVG/main" r:embed="rId34"/>
                </a:ext>
              </a:extLst>
            </a:blip>
            <a:stretch>
              <a:fillRect/>
            </a:stretch>
          </a:blipFill>
        </p:spPr>
        <p:txBody>
          <a:bodyPr/>
          <a:lstStyle/>
          <a:p>
            <a:endParaRPr lang="en-GB" sz="1200"/>
          </a:p>
        </p:txBody>
      </p:sp>
      <p:sp>
        <p:nvSpPr>
          <p:cNvPr id="26" name="TextBox 26"/>
          <p:cNvSpPr txBox="1"/>
          <p:nvPr/>
        </p:nvSpPr>
        <p:spPr>
          <a:xfrm>
            <a:off x="1412162" y="1847763"/>
            <a:ext cx="985143" cy="433708"/>
          </a:xfrm>
          <a:prstGeom prst="rect">
            <a:avLst/>
          </a:prstGeom>
        </p:spPr>
        <p:txBody>
          <a:bodyPr lIns="0" tIns="0" rIns="0" bIns="0" rtlCol="0" anchor="t">
            <a:spAutoFit/>
          </a:bodyPr>
          <a:lstStyle/>
          <a:p>
            <a:pPr algn="ctr">
              <a:lnSpc>
                <a:spcPts val="3733"/>
              </a:lnSpc>
            </a:pPr>
            <a:r>
              <a:rPr lang="en-US" sz="2400" b="1" dirty="0">
                <a:solidFill>
                  <a:srgbClr val="000000"/>
                </a:solidFill>
                <a:latin typeface="Fredoka"/>
                <a:ea typeface="Fredoka"/>
                <a:cs typeface="Fredoka"/>
                <a:sym typeface="Fredoka"/>
              </a:rPr>
              <a:t>Sport:</a:t>
            </a:r>
          </a:p>
        </p:txBody>
      </p:sp>
      <p:sp>
        <p:nvSpPr>
          <p:cNvPr id="27" name="TextBox 27"/>
          <p:cNvSpPr txBox="1"/>
          <p:nvPr/>
        </p:nvSpPr>
        <p:spPr>
          <a:xfrm>
            <a:off x="1456588" y="2317059"/>
            <a:ext cx="6637139" cy="433708"/>
          </a:xfrm>
          <a:prstGeom prst="rect">
            <a:avLst/>
          </a:prstGeom>
        </p:spPr>
        <p:txBody>
          <a:bodyPr lIns="0" tIns="0" rIns="0" bIns="0" rtlCol="0" anchor="t">
            <a:spAutoFit/>
          </a:bodyPr>
          <a:lstStyle/>
          <a:p>
            <a:pPr>
              <a:lnSpc>
                <a:spcPts val="3733"/>
              </a:lnSpc>
            </a:pPr>
            <a:r>
              <a:rPr lang="en-US" sz="2400" b="1" dirty="0">
                <a:solidFill>
                  <a:srgbClr val="000000"/>
                </a:solidFill>
                <a:latin typeface="Fredoka"/>
                <a:ea typeface="Fredoka"/>
                <a:cs typeface="Fredoka"/>
                <a:sym typeface="Fredoka"/>
              </a:rPr>
              <a:t>The skills and qualities we’re looking for:</a:t>
            </a:r>
          </a:p>
        </p:txBody>
      </p:sp>
      <p:grpSp>
        <p:nvGrpSpPr>
          <p:cNvPr id="29" name="Group 29"/>
          <p:cNvGrpSpPr/>
          <p:nvPr/>
        </p:nvGrpSpPr>
        <p:grpSpPr>
          <a:xfrm>
            <a:off x="2868498" y="163900"/>
            <a:ext cx="6783932" cy="1483282"/>
            <a:chOff x="0" y="-82871"/>
            <a:chExt cx="10406783" cy="2836701"/>
          </a:xfrm>
        </p:grpSpPr>
        <p:grpSp>
          <p:nvGrpSpPr>
            <p:cNvPr id="30" name="Group 30"/>
            <p:cNvGrpSpPr/>
            <p:nvPr/>
          </p:nvGrpSpPr>
          <p:grpSpPr>
            <a:xfrm>
              <a:off x="0" y="0"/>
              <a:ext cx="10406783" cy="2455748"/>
              <a:chOff x="0" y="0"/>
              <a:chExt cx="2087602" cy="492623"/>
            </a:xfrm>
          </p:grpSpPr>
          <p:sp>
            <p:nvSpPr>
              <p:cNvPr id="31" name="Freeform 31"/>
              <p:cNvSpPr/>
              <p:nvPr/>
            </p:nvSpPr>
            <p:spPr>
              <a:xfrm>
                <a:off x="0" y="0"/>
                <a:ext cx="2087602" cy="492623"/>
              </a:xfrm>
              <a:custGeom>
                <a:avLst/>
                <a:gdLst/>
                <a:ahLst/>
                <a:cxnLst/>
                <a:rect l="l" t="t" r="r" b="b"/>
                <a:pathLst>
                  <a:path w="2087602" h="492623">
                    <a:moveTo>
                      <a:pt x="42086" y="0"/>
                    </a:moveTo>
                    <a:lnTo>
                      <a:pt x="2045516" y="0"/>
                    </a:lnTo>
                    <a:cubicBezTo>
                      <a:pt x="2056678" y="0"/>
                      <a:pt x="2067382" y="4434"/>
                      <a:pt x="2075275" y="12327"/>
                    </a:cubicBezTo>
                    <a:cubicBezTo>
                      <a:pt x="2083168" y="20219"/>
                      <a:pt x="2087602" y="30924"/>
                      <a:pt x="2087602" y="42086"/>
                    </a:cubicBezTo>
                    <a:lnTo>
                      <a:pt x="2087602" y="450537"/>
                    </a:lnTo>
                    <a:cubicBezTo>
                      <a:pt x="2087602" y="473781"/>
                      <a:pt x="2068759" y="492623"/>
                      <a:pt x="2045516" y="492623"/>
                    </a:cubicBezTo>
                    <a:lnTo>
                      <a:pt x="42086" y="492623"/>
                    </a:lnTo>
                    <a:cubicBezTo>
                      <a:pt x="18843" y="492623"/>
                      <a:pt x="0" y="473781"/>
                      <a:pt x="0" y="450537"/>
                    </a:cubicBezTo>
                    <a:lnTo>
                      <a:pt x="0" y="42086"/>
                    </a:lnTo>
                    <a:cubicBezTo>
                      <a:pt x="0" y="18843"/>
                      <a:pt x="18843" y="0"/>
                      <a:pt x="42086" y="0"/>
                    </a:cubicBezTo>
                    <a:close/>
                  </a:path>
                </a:pathLst>
              </a:custGeom>
              <a:solidFill>
                <a:srgbClr val="000000">
                  <a:alpha val="0"/>
                </a:srgbClr>
              </a:solidFill>
              <a:ln w="38100" cap="rnd">
                <a:solidFill>
                  <a:srgbClr val="EE9A2B"/>
                </a:solidFill>
                <a:prstDash val="solid"/>
                <a:round/>
              </a:ln>
            </p:spPr>
            <p:txBody>
              <a:bodyPr/>
              <a:lstStyle/>
              <a:p>
                <a:endParaRPr lang="en-GB" sz="1200"/>
              </a:p>
            </p:txBody>
          </p:sp>
          <p:sp>
            <p:nvSpPr>
              <p:cNvPr id="32" name="TextBox 32"/>
              <p:cNvSpPr txBox="1"/>
              <p:nvPr/>
            </p:nvSpPr>
            <p:spPr>
              <a:xfrm>
                <a:off x="0" y="-57150"/>
                <a:ext cx="2087602" cy="549773"/>
              </a:xfrm>
              <a:prstGeom prst="rect">
                <a:avLst/>
              </a:prstGeom>
            </p:spPr>
            <p:txBody>
              <a:bodyPr lIns="33867" tIns="33867" rIns="33867" bIns="33867" rtlCol="0" anchor="ctr"/>
              <a:lstStyle/>
              <a:p>
                <a:pPr algn="ctr">
                  <a:lnSpc>
                    <a:spcPts val="1773"/>
                  </a:lnSpc>
                  <a:spcBef>
                    <a:spcPct val="0"/>
                  </a:spcBef>
                </a:pPr>
                <a:endParaRPr sz="1200"/>
              </a:p>
            </p:txBody>
          </p:sp>
        </p:grpSp>
        <p:sp>
          <p:nvSpPr>
            <p:cNvPr id="33" name="TextBox 33"/>
            <p:cNvSpPr txBox="1"/>
            <p:nvPr/>
          </p:nvSpPr>
          <p:spPr>
            <a:xfrm>
              <a:off x="235674" y="-82871"/>
              <a:ext cx="9914619" cy="2836701"/>
            </a:xfrm>
            <a:prstGeom prst="rect">
              <a:avLst/>
            </a:prstGeom>
          </p:spPr>
          <p:txBody>
            <a:bodyPr lIns="0" tIns="0" rIns="0" bIns="0" rtlCol="0" anchor="t">
              <a:spAutoFit/>
            </a:bodyPr>
            <a:lstStyle/>
            <a:p>
              <a:pPr algn="ctr">
                <a:lnSpc>
                  <a:spcPts val="4732"/>
                </a:lnSpc>
              </a:pPr>
              <a:r>
                <a:rPr lang="en-US" sz="3200" dirty="0">
                  <a:solidFill>
                    <a:srgbClr val="2C0C11"/>
                  </a:solidFill>
                  <a:latin typeface="Marykate"/>
                  <a:ea typeface="Marykate"/>
                  <a:cs typeface="Marykate"/>
                  <a:sym typeface="Marykate"/>
                </a:rPr>
                <a:t>We are looking for </a:t>
              </a:r>
            </a:p>
            <a:p>
              <a:pPr algn="ctr">
                <a:lnSpc>
                  <a:spcPts val="4732"/>
                </a:lnSpc>
              </a:pPr>
              <a:r>
                <a:rPr lang="en-US" sz="3200" dirty="0">
                  <a:solidFill>
                    <a:srgbClr val="2C0C11"/>
                  </a:solidFill>
                  <a:latin typeface="Marykate"/>
                  <a:ea typeface="Marykate"/>
                  <a:cs typeface="Marykate"/>
                  <a:sym typeface="Marykate"/>
                </a:rPr>
                <a:t>new people to join our team!</a:t>
              </a:r>
            </a:p>
          </p:txBody>
        </p:sp>
      </p:gr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9323325-F20F-82F3-7823-8000F4A32FDF}"/>
            </a:ext>
          </a:extLst>
        </p:cNvPr>
        <p:cNvGrpSpPr/>
        <p:nvPr/>
      </p:nvGrpSpPr>
      <p:grpSpPr>
        <a:xfrm>
          <a:off x="0" y="0"/>
          <a:ext cx="0" cy="0"/>
          <a:chOff x="0" y="0"/>
          <a:chExt cx="0" cy="0"/>
        </a:xfrm>
      </p:grpSpPr>
      <p:sp>
        <p:nvSpPr>
          <p:cNvPr id="4" name="Freeform 4">
            <a:extLst>
              <a:ext uri="{FF2B5EF4-FFF2-40B4-BE49-F238E27FC236}">
                <a16:creationId xmlns:a16="http://schemas.microsoft.com/office/drawing/2014/main" id="{6A378E24-9F6B-D924-30C8-92F1F00D5A81}"/>
              </a:ext>
            </a:extLst>
          </p:cNvPr>
          <p:cNvSpPr/>
          <p:nvPr/>
        </p:nvSpPr>
        <p:spPr>
          <a:xfrm>
            <a:off x="-70439" y="797487"/>
            <a:ext cx="728584" cy="1106010"/>
          </a:xfrm>
          <a:custGeom>
            <a:avLst/>
            <a:gdLst/>
            <a:ahLst/>
            <a:cxnLst/>
            <a:rect l="l" t="t" r="r" b="b"/>
            <a:pathLst>
              <a:path w="1092876" h="1659015">
                <a:moveTo>
                  <a:pt x="0" y="0"/>
                </a:moveTo>
                <a:lnTo>
                  <a:pt x="1092876" y="0"/>
                </a:lnTo>
                <a:lnTo>
                  <a:pt x="1092876" y="1659015"/>
                </a:lnTo>
                <a:lnTo>
                  <a:pt x="0" y="1659015"/>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GB" sz="1200"/>
          </a:p>
        </p:txBody>
      </p:sp>
      <p:sp>
        <p:nvSpPr>
          <p:cNvPr id="5" name="Freeform 5">
            <a:extLst>
              <a:ext uri="{FF2B5EF4-FFF2-40B4-BE49-F238E27FC236}">
                <a16:creationId xmlns:a16="http://schemas.microsoft.com/office/drawing/2014/main" id="{4680929F-5665-4B0D-F580-9C33E7551162}"/>
              </a:ext>
            </a:extLst>
          </p:cNvPr>
          <p:cNvSpPr/>
          <p:nvPr/>
        </p:nvSpPr>
        <p:spPr>
          <a:xfrm>
            <a:off x="-204430" y="3504955"/>
            <a:ext cx="1076949" cy="1088827"/>
          </a:xfrm>
          <a:custGeom>
            <a:avLst/>
            <a:gdLst/>
            <a:ahLst/>
            <a:cxnLst/>
            <a:rect l="l" t="t" r="r" b="b"/>
            <a:pathLst>
              <a:path w="1615424" h="1633241">
                <a:moveTo>
                  <a:pt x="0" y="0"/>
                </a:moveTo>
                <a:lnTo>
                  <a:pt x="1615424" y="0"/>
                </a:lnTo>
                <a:lnTo>
                  <a:pt x="1615424" y="1633241"/>
                </a:lnTo>
                <a:lnTo>
                  <a:pt x="0" y="1633241"/>
                </a:lnTo>
                <a:lnTo>
                  <a:pt x="0" y="0"/>
                </a:lnTo>
                <a:close/>
              </a:path>
            </a:pathLst>
          </a:custGeom>
          <a:blipFill>
            <a:blip r:embed="rId5"/>
            <a:stretch>
              <a:fillRect/>
            </a:stretch>
          </a:blipFill>
        </p:spPr>
        <p:txBody>
          <a:bodyPr/>
          <a:lstStyle/>
          <a:p>
            <a:endParaRPr lang="en-GB" sz="1200"/>
          </a:p>
        </p:txBody>
      </p:sp>
      <p:sp>
        <p:nvSpPr>
          <p:cNvPr id="6" name="Freeform 6">
            <a:extLst>
              <a:ext uri="{FF2B5EF4-FFF2-40B4-BE49-F238E27FC236}">
                <a16:creationId xmlns:a16="http://schemas.microsoft.com/office/drawing/2014/main" id="{69FBC2C4-10D9-E6CD-E0D3-0019063C85C8}"/>
              </a:ext>
            </a:extLst>
          </p:cNvPr>
          <p:cNvSpPr/>
          <p:nvPr/>
        </p:nvSpPr>
        <p:spPr>
          <a:xfrm rot="-3389415">
            <a:off x="-159751" y="5261353"/>
            <a:ext cx="1117034" cy="1224147"/>
          </a:xfrm>
          <a:custGeom>
            <a:avLst/>
            <a:gdLst/>
            <a:ahLst/>
            <a:cxnLst/>
            <a:rect l="l" t="t" r="r" b="b"/>
            <a:pathLst>
              <a:path w="1675551" h="1836220">
                <a:moveTo>
                  <a:pt x="0" y="0"/>
                </a:moveTo>
                <a:lnTo>
                  <a:pt x="1675551" y="0"/>
                </a:lnTo>
                <a:lnTo>
                  <a:pt x="1675551" y="1836220"/>
                </a:lnTo>
                <a:lnTo>
                  <a:pt x="0" y="1836220"/>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GB" sz="1200"/>
          </a:p>
        </p:txBody>
      </p:sp>
      <p:sp>
        <p:nvSpPr>
          <p:cNvPr id="8" name="Freeform 8">
            <a:extLst>
              <a:ext uri="{FF2B5EF4-FFF2-40B4-BE49-F238E27FC236}">
                <a16:creationId xmlns:a16="http://schemas.microsoft.com/office/drawing/2014/main" id="{4993A3AA-D141-3C51-590E-AB394064B4CE}"/>
              </a:ext>
            </a:extLst>
          </p:cNvPr>
          <p:cNvSpPr/>
          <p:nvPr/>
        </p:nvSpPr>
        <p:spPr>
          <a:xfrm>
            <a:off x="-151653" y="2241503"/>
            <a:ext cx="891013" cy="904582"/>
          </a:xfrm>
          <a:custGeom>
            <a:avLst/>
            <a:gdLst/>
            <a:ahLst/>
            <a:cxnLst/>
            <a:rect l="l" t="t" r="r" b="b"/>
            <a:pathLst>
              <a:path w="1336520" h="1356873">
                <a:moveTo>
                  <a:pt x="0" y="0"/>
                </a:moveTo>
                <a:lnTo>
                  <a:pt x="1336520" y="0"/>
                </a:lnTo>
                <a:lnTo>
                  <a:pt x="1336520" y="1356873"/>
                </a:lnTo>
                <a:lnTo>
                  <a:pt x="0" y="1356873"/>
                </a:lnTo>
                <a:lnTo>
                  <a:pt x="0" y="0"/>
                </a:lnTo>
                <a:close/>
              </a:path>
            </a:pathLst>
          </a:custGeom>
          <a:blipFill>
            <a:blip r:embed="rId8"/>
            <a:stretch>
              <a:fillRect/>
            </a:stretch>
          </a:blipFill>
        </p:spPr>
        <p:txBody>
          <a:bodyPr/>
          <a:lstStyle/>
          <a:p>
            <a:endParaRPr lang="en-GB" sz="1200"/>
          </a:p>
        </p:txBody>
      </p:sp>
      <p:sp>
        <p:nvSpPr>
          <p:cNvPr id="9" name="Freeform 9">
            <a:extLst>
              <a:ext uri="{FF2B5EF4-FFF2-40B4-BE49-F238E27FC236}">
                <a16:creationId xmlns:a16="http://schemas.microsoft.com/office/drawing/2014/main" id="{4088FE6E-D198-71C9-CE71-B66EB4C26B8D}"/>
              </a:ext>
            </a:extLst>
          </p:cNvPr>
          <p:cNvSpPr/>
          <p:nvPr/>
        </p:nvSpPr>
        <p:spPr>
          <a:xfrm>
            <a:off x="1232992" y="6236873"/>
            <a:ext cx="727033" cy="640697"/>
          </a:xfrm>
          <a:custGeom>
            <a:avLst/>
            <a:gdLst/>
            <a:ahLst/>
            <a:cxnLst/>
            <a:rect l="l" t="t" r="r" b="b"/>
            <a:pathLst>
              <a:path w="1090549" h="961046">
                <a:moveTo>
                  <a:pt x="0" y="0"/>
                </a:moveTo>
                <a:lnTo>
                  <a:pt x="1090548" y="0"/>
                </a:lnTo>
                <a:lnTo>
                  <a:pt x="1090548" y="961046"/>
                </a:lnTo>
                <a:lnTo>
                  <a:pt x="0" y="961046"/>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GB" sz="1200"/>
          </a:p>
        </p:txBody>
      </p:sp>
      <p:sp>
        <p:nvSpPr>
          <p:cNvPr id="10" name="Freeform 10">
            <a:extLst>
              <a:ext uri="{FF2B5EF4-FFF2-40B4-BE49-F238E27FC236}">
                <a16:creationId xmlns:a16="http://schemas.microsoft.com/office/drawing/2014/main" id="{9539ECC8-5969-4157-CEA0-F584ACD502B9}"/>
              </a:ext>
            </a:extLst>
          </p:cNvPr>
          <p:cNvSpPr/>
          <p:nvPr/>
        </p:nvSpPr>
        <p:spPr>
          <a:xfrm>
            <a:off x="26242" y="-127909"/>
            <a:ext cx="745047" cy="756393"/>
          </a:xfrm>
          <a:custGeom>
            <a:avLst/>
            <a:gdLst/>
            <a:ahLst/>
            <a:cxnLst/>
            <a:rect l="l" t="t" r="r" b="b"/>
            <a:pathLst>
              <a:path w="1117570" h="1134589">
                <a:moveTo>
                  <a:pt x="0" y="0"/>
                </a:moveTo>
                <a:lnTo>
                  <a:pt x="1117570" y="0"/>
                </a:lnTo>
                <a:lnTo>
                  <a:pt x="1117570" y="1134589"/>
                </a:lnTo>
                <a:lnTo>
                  <a:pt x="0" y="1134589"/>
                </a:lnTo>
                <a:lnTo>
                  <a:pt x="0" y="0"/>
                </a:lnTo>
                <a:close/>
              </a:path>
            </a:pathLst>
          </a:custGeom>
          <a:blipFill>
            <a:blip r:embed="rId11"/>
            <a:stretch>
              <a:fillRect/>
            </a:stretch>
          </a:blipFill>
        </p:spPr>
        <p:txBody>
          <a:bodyPr/>
          <a:lstStyle/>
          <a:p>
            <a:endParaRPr lang="en-GB" sz="1200"/>
          </a:p>
        </p:txBody>
      </p:sp>
      <p:sp>
        <p:nvSpPr>
          <p:cNvPr id="11" name="Freeform 11">
            <a:extLst>
              <a:ext uri="{FF2B5EF4-FFF2-40B4-BE49-F238E27FC236}">
                <a16:creationId xmlns:a16="http://schemas.microsoft.com/office/drawing/2014/main" id="{259300F5-401F-7185-8AC5-10A526653A0E}"/>
              </a:ext>
            </a:extLst>
          </p:cNvPr>
          <p:cNvSpPr/>
          <p:nvPr/>
        </p:nvSpPr>
        <p:spPr>
          <a:xfrm rot="-2362836">
            <a:off x="2698377" y="5973287"/>
            <a:ext cx="1252905" cy="1441627"/>
          </a:xfrm>
          <a:custGeom>
            <a:avLst/>
            <a:gdLst/>
            <a:ahLst/>
            <a:cxnLst/>
            <a:rect l="l" t="t" r="r" b="b"/>
            <a:pathLst>
              <a:path w="1879357" h="2162440">
                <a:moveTo>
                  <a:pt x="0" y="0"/>
                </a:moveTo>
                <a:lnTo>
                  <a:pt x="1879357" y="0"/>
                </a:lnTo>
                <a:lnTo>
                  <a:pt x="1879357" y="2162440"/>
                </a:lnTo>
                <a:lnTo>
                  <a:pt x="0" y="2162440"/>
                </a:lnTo>
                <a:lnTo>
                  <a:pt x="0" y="0"/>
                </a:lnTo>
                <a:close/>
              </a:path>
            </a:pathLst>
          </a:custGeom>
          <a:blipFill>
            <a:blip r:embed="rId12"/>
            <a:stretch>
              <a:fillRect/>
            </a:stretch>
          </a:blipFill>
        </p:spPr>
        <p:txBody>
          <a:bodyPr/>
          <a:lstStyle/>
          <a:p>
            <a:endParaRPr lang="en-GB" sz="1200"/>
          </a:p>
        </p:txBody>
      </p:sp>
      <p:sp>
        <p:nvSpPr>
          <p:cNvPr id="12" name="Freeform 12">
            <a:extLst>
              <a:ext uri="{FF2B5EF4-FFF2-40B4-BE49-F238E27FC236}">
                <a16:creationId xmlns:a16="http://schemas.microsoft.com/office/drawing/2014/main" id="{78C54994-9B82-1067-E02B-3D2198B3E2E4}"/>
              </a:ext>
            </a:extLst>
          </p:cNvPr>
          <p:cNvSpPr/>
          <p:nvPr/>
        </p:nvSpPr>
        <p:spPr>
          <a:xfrm>
            <a:off x="4653520" y="6201923"/>
            <a:ext cx="727945" cy="727945"/>
          </a:xfrm>
          <a:custGeom>
            <a:avLst/>
            <a:gdLst/>
            <a:ahLst/>
            <a:cxnLst/>
            <a:rect l="l" t="t" r="r" b="b"/>
            <a:pathLst>
              <a:path w="1091918" h="1091918">
                <a:moveTo>
                  <a:pt x="0" y="0"/>
                </a:moveTo>
                <a:lnTo>
                  <a:pt x="1091918" y="0"/>
                </a:lnTo>
                <a:lnTo>
                  <a:pt x="1091918" y="1091918"/>
                </a:lnTo>
                <a:lnTo>
                  <a:pt x="0" y="1091918"/>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GB" sz="1200"/>
          </a:p>
        </p:txBody>
      </p:sp>
      <p:sp>
        <p:nvSpPr>
          <p:cNvPr id="13" name="Freeform 13">
            <a:extLst>
              <a:ext uri="{FF2B5EF4-FFF2-40B4-BE49-F238E27FC236}">
                <a16:creationId xmlns:a16="http://schemas.microsoft.com/office/drawing/2014/main" id="{1A527365-C7C4-DC75-3B3D-12B921BF780D}"/>
              </a:ext>
            </a:extLst>
          </p:cNvPr>
          <p:cNvSpPr/>
          <p:nvPr/>
        </p:nvSpPr>
        <p:spPr>
          <a:xfrm>
            <a:off x="5947003" y="5985691"/>
            <a:ext cx="1060186" cy="1112791"/>
          </a:xfrm>
          <a:custGeom>
            <a:avLst/>
            <a:gdLst/>
            <a:ahLst/>
            <a:cxnLst/>
            <a:rect l="l" t="t" r="r" b="b"/>
            <a:pathLst>
              <a:path w="1590279" h="1669186">
                <a:moveTo>
                  <a:pt x="0" y="0"/>
                </a:moveTo>
                <a:lnTo>
                  <a:pt x="1590279" y="0"/>
                </a:lnTo>
                <a:lnTo>
                  <a:pt x="1590279" y="1669186"/>
                </a:lnTo>
                <a:lnTo>
                  <a:pt x="0" y="1669186"/>
                </a:lnTo>
                <a:lnTo>
                  <a:pt x="0" y="0"/>
                </a:lnTo>
                <a:close/>
              </a:path>
            </a:pathLst>
          </a:custGeom>
          <a:blipFill>
            <a:blip r:embed="rId15">
              <a:extLst>
                <a:ext uri="{96DAC541-7B7A-43D3-8B79-37D633B846F1}">
                  <asvg:svgBlip xmlns:asvg="http://schemas.microsoft.com/office/drawing/2016/SVG/main" r:embed="rId16"/>
                </a:ext>
              </a:extLst>
            </a:blip>
            <a:stretch>
              <a:fillRect/>
            </a:stretch>
          </a:blipFill>
        </p:spPr>
        <p:txBody>
          <a:bodyPr/>
          <a:lstStyle/>
          <a:p>
            <a:endParaRPr lang="en-GB" sz="1200"/>
          </a:p>
        </p:txBody>
      </p:sp>
      <p:sp>
        <p:nvSpPr>
          <p:cNvPr id="14" name="Freeform 14">
            <a:extLst>
              <a:ext uri="{FF2B5EF4-FFF2-40B4-BE49-F238E27FC236}">
                <a16:creationId xmlns:a16="http://schemas.microsoft.com/office/drawing/2014/main" id="{68EDD680-9E3D-9635-B6B7-EBB849858A99}"/>
              </a:ext>
            </a:extLst>
          </p:cNvPr>
          <p:cNvSpPr/>
          <p:nvPr/>
        </p:nvSpPr>
        <p:spPr>
          <a:xfrm rot="6854750">
            <a:off x="1286541" y="-249511"/>
            <a:ext cx="649405" cy="913486"/>
          </a:xfrm>
          <a:custGeom>
            <a:avLst/>
            <a:gdLst/>
            <a:ahLst/>
            <a:cxnLst/>
            <a:rect l="l" t="t" r="r" b="b"/>
            <a:pathLst>
              <a:path w="974108" h="1370229">
                <a:moveTo>
                  <a:pt x="0" y="0"/>
                </a:moveTo>
                <a:lnTo>
                  <a:pt x="974108" y="0"/>
                </a:lnTo>
                <a:lnTo>
                  <a:pt x="974108" y="1370229"/>
                </a:lnTo>
                <a:lnTo>
                  <a:pt x="0" y="1370229"/>
                </a:lnTo>
                <a:lnTo>
                  <a:pt x="0" y="0"/>
                </a:lnTo>
                <a:close/>
              </a:path>
            </a:pathLst>
          </a:custGeom>
          <a:blipFill>
            <a:blip r:embed="rId17">
              <a:extLst>
                <a:ext uri="{96DAC541-7B7A-43D3-8B79-37D633B846F1}">
                  <asvg:svgBlip xmlns:asvg="http://schemas.microsoft.com/office/drawing/2016/SVG/main" r:embed="rId18"/>
                </a:ext>
              </a:extLst>
            </a:blip>
            <a:stretch>
              <a:fillRect/>
            </a:stretch>
          </a:blipFill>
        </p:spPr>
        <p:txBody>
          <a:bodyPr/>
          <a:lstStyle/>
          <a:p>
            <a:endParaRPr lang="en-GB" sz="1200"/>
          </a:p>
        </p:txBody>
      </p:sp>
      <p:sp>
        <p:nvSpPr>
          <p:cNvPr id="15" name="Freeform 15">
            <a:extLst>
              <a:ext uri="{FF2B5EF4-FFF2-40B4-BE49-F238E27FC236}">
                <a16:creationId xmlns:a16="http://schemas.microsoft.com/office/drawing/2014/main" id="{0E36EF4F-AF7D-32FC-4144-CCE6DB60DC38}"/>
              </a:ext>
            </a:extLst>
          </p:cNvPr>
          <p:cNvSpPr/>
          <p:nvPr/>
        </p:nvSpPr>
        <p:spPr>
          <a:xfrm>
            <a:off x="11094931" y="6151195"/>
            <a:ext cx="846513" cy="843435"/>
          </a:xfrm>
          <a:custGeom>
            <a:avLst/>
            <a:gdLst/>
            <a:ahLst/>
            <a:cxnLst/>
            <a:rect l="l" t="t" r="r" b="b"/>
            <a:pathLst>
              <a:path w="1269769" h="1265152">
                <a:moveTo>
                  <a:pt x="0" y="0"/>
                </a:moveTo>
                <a:lnTo>
                  <a:pt x="1269769" y="0"/>
                </a:lnTo>
                <a:lnTo>
                  <a:pt x="1269769" y="1265152"/>
                </a:lnTo>
                <a:lnTo>
                  <a:pt x="0" y="1265152"/>
                </a:lnTo>
                <a:lnTo>
                  <a:pt x="0" y="0"/>
                </a:lnTo>
                <a:close/>
              </a:path>
            </a:pathLst>
          </a:custGeom>
          <a:blipFill>
            <a:blip r:embed="rId19">
              <a:extLst>
                <a:ext uri="{96DAC541-7B7A-43D3-8B79-37D633B846F1}">
                  <asvg:svgBlip xmlns:asvg="http://schemas.microsoft.com/office/drawing/2016/SVG/main" r:embed="rId20"/>
                </a:ext>
              </a:extLst>
            </a:blip>
            <a:stretch>
              <a:fillRect/>
            </a:stretch>
          </a:blipFill>
        </p:spPr>
        <p:txBody>
          <a:bodyPr/>
          <a:lstStyle/>
          <a:p>
            <a:endParaRPr lang="en-GB" sz="1200"/>
          </a:p>
        </p:txBody>
      </p:sp>
      <p:sp>
        <p:nvSpPr>
          <p:cNvPr id="16" name="Freeform 16">
            <a:extLst>
              <a:ext uri="{FF2B5EF4-FFF2-40B4-BE49-F238E27FC236}">
                <a16:creationId xmlns:a16="http://schemas.microsoft.com/office/drawing/2014/main" id="{EC014DBE-25A4-A06B-2A0D-F7DBC9649FC8}"/>
              </a:ext>
            </a:extLst>
          </p:cNvPr>
          <p:cNvSpPr/>
          <p:nvPr/>
        </p:nvSpPr>
        <p:spPr>
          <a:xfrm rot="1459206">
            <a:off x="11632204" y="902247"/>
            <a:ext cx="618508" cy="1076517"/>
          </a:xfrm>
          <a:custGeom>
            <a:avLst/>
            <a:gdLst/>
            <a:ahLst/>
            <a:cxnLst/>
            <a:rect l="l" t="t" r="r" b="b"/>
            <a:pathLst>
              <a:path w="927762" h="1614775">
                <a:moveTo>
                  <a:pt x="0" y="0"/>
                </a:moveTo>
                <a:lnTo>
                  <a:pt x="927761" y="0"/>
                </a:lnTo>
                <a:lnTo>
                  <a:pt x="927761" y="1614776"/>
                </a:lnTo>
                <a:lnTo>
                  <a:pt x="0" y="1614776"/>
                </a:lnTo>
                <a:lnTo>
                  <a:pt x="0" y="0"/>
                </a:lnTo>
                <a:close/>
              </a:path>
            </a:pathLst>
          </a:custGeom>
          <a:blipFill>
            <a:blip r:embed="rId21">
              <a:extLst>
                <a:ext uri="{96DAC541-7B7A-43D3-8B79-37D633B846F1}">
                  <asvg:svgBlip xmlns:asvg="http://schemas.microsoft.com/office/drawing/2016/SVG/main" r:embed="rId22"/>
                </a:ext>
              </a:extLst>
            </a:blip>
            <a:stretch>
              <a:fillRect/>
            </a:stretch>
          </a:blipFill>
        </p:spPr>
        <p:txBody>
          <a:bodyPr/>
          <a:lstStyle/>
          <a:p>
            <a:endParaRPr lang="en-GB" sz="1200"/>
          </a:p>
        </p:txBody>
      </p:sp>
      <p:sp>
        <p:nvSpPr>
          <p:cNvPr id="18" name="Freeform 18">
            <a:extLst>
              <a:ext uri="{FF2B5EF4-FFF2-40B4-BE49-F238E27FC236}">
                <a16:creationId xmlns:a16="http://schemas.microsoft.com/office/drawing/2014/main" id="{62B87A53-2DD1-868B-A3AD-CF2EE2EE7DDE}"/>
              </a:ext>
            </a:extLst>
          </p:cNvPr>
          <p:cNvSpPr/>
          <p:nvPr/>
        </p:nvSpPr>
        <p:spPr>
          <a:xfrm>
            <a:off x="9348445" y="5957148"/>
            <a:ext cx="1018913" cy="1009650"/>
          </a:xfrm>
          <a:custGeom>
            <a:avLst/>
            <a:gdLst/>
            <a:ahLst/>
            <a:cxnLst/>
            <a:rect l="l" t="t" r="r" b="b"/>
            <a:pathLst>
              <a:path w="1528369" h="1514475">
                <a:moveTo>
                  <a:pt x="0" y="0"/>
                </a:moveTo>
                <a:lnTo>
                  <a:pt x="1528369" y="0"/>
                </a:lnTo>
                <a:lnTo>
                  <a:pt x="1528369" y="1514475"/>
                </a:lnTo>
                <a:lnTo>
                  <a:pt x="0" y="1514475"/>
                </a:lnTo>
                <a:lnTo>
                  <a:pt x="0" y="0"/>
                </a:lnTo>
                <a:close/>
              </a:path>
            </a:pathLst>
          </a:custGeom>
          <a:blipFill>
            <a:blip r:embed="rId23">
              <a:extLst>
                <a:ext uri="{96DAC541-7B7A-43D3-8B79-37D633B846F1}">
                  <asvg:svgBlip xmlns:asvg="http://schemas.microsoft.com/office/drawing/2016/SVG/main" r:embed="rId24"/>
                </a:ext>
              </a:extLst>
            </a:blip>
            <a:stretch>
              <a:fillRect/>
            </a:stretch>
          </a:blipFill>
        </p:spPr>
        <p:txBody>
          <a:bodyPr/>
          <a:lstStyle/>
          <a:p>
            <a:endParaRPr lang="en-GB" sz="1200"/>
          </a:p>
        </p:txBody>
      </p:sp>
      <p:sp>
        <p:nvSpPr>
          <p:cNvPr id="19" name="Freeform 19">
            <a:extLst>
              <a:ext uri="{FF2B5EF4-FFF2-40B4-BE49-F238E27FC236}">
                <a16:creationId xmlns:a16="http://schemas.microsoft.com/office/drawing/2014/main" id="{D8127DA5-D538-2489-225B-DA7B52BD7353}"/>
              </a:ext>
            </a:extLst>
          </p:cNvPr>
          <p:cNvSpPr/>
          <p:nvPr/>
        </p:nvSpPr>
        <p:spPr>
          <a:xfrm rot="1500015">
            <a:off x="11169886" y="5104144"/>
            <a:ext cx="1543147" cy="778439"/>
          </a:xfrm>
          <a:custGeom>
            <a:avLst/>
            <a:gdLst/>
            <a:ahLst/>
            <a:cxnLst/>
            <a:rect l="l" t="t" r="r" b="b"/>
            <a:pathLst>
              <a:path w="2314720" h="1113959">
                <a:moveTo>
                  <a:pt x="0" y="0"/>
                </a:moveTo>
                <a:lnTo>
                  <a:pt x="2314720" y="0"/>
                </a:lnTo>
                <a:lnTo>
                  <a:pt x="2314720" y="1113959"/>
                </a:lnTo>
                <a:lnTo>
                  <a:pt x="0" y="1113959"/>
                </a:lnTo>
                <a:lnTo>
                  <a:pt x="0" y="0"/>
                </a:lnTo>
                <a:close/>
              </a:path>
            </a:pathLst>
          </a:custGeom>
          <a:blipFill>
            <a:blip r:embed="rId25">
              <a:extLst>
                <a:ext uri="{96DAC541-7B7A-43D3-8B79-37D633B846F1}">
                  <asvg:svgBlip xmlns:asvg="http://schemas.microsoft.com/office/drawing/2016/SVG/main" r:embed="rId26"/>
                </a:ext>
              </a:extLst>
            </a:blip>
            <a:stretch>
              <a:fillRect/>
            </a:stretch>
          </a:blipFill>
        </p:spPr>
        <p:txBody>
          <a:bodyPr/>
          <a:lstStyle/>
          <a:p>
            <a:endParaRPr lang="en-GB" sz="1200"/>
          </a:p>
        </p:txBody>
      </p:sp>
      <p:sp>
        <p:nvSpPr>
          <p:cNvPr id="20" name="Freeform 20">
            <a:extLst>
              <a:ext uri="{FF2B5EF4-FFF2-40B4-BE49-F238E27FC236}">
                <a16:creationId xmlns:a16="http://schemas.microsoft.com/office/drawing/2014/main" id="{BD153CD1-F0BF-B763-38FC-4DECEE566D09}"/>
              </a:ext>
            </a:extLst>
          </p:cNvPr>
          <p:cNvSpPr/>
          <p:nvPr/>
        </p:nvSpPr>
        <p:spPr>
          <a:xfrm rot="-294719">
            <a:off x="11379653" y="3449098"/>
            <a:ext cx="1123615" cy="1017382"/>
          </a:xfrm>
          <a:custGeom>
            <a:avLst/>
            <a:gdLst/>
            <a:ahLst/>
            <a:cxnLst/>
            <a:rect l="l" t="t" r="r" b="b"/>
            <a:pathLst>
              <a:path w="1685423" h="1526073">
                <a:moveTo>
                  <a:pt x="0" y="0"/>
                </a:moveTo>
                <a:lnTo>
                  <a:pt x="1685422" y="0"/>
                </a:lnTo>
                <a:lnTo>
                  <a:pt x="1685422" y="1526073"/>
                </a:lnTo>
                <a:lnTo>
                  <a:pt x="0" y="1526073"/>
                </a:lnTo>
                <a:lnTo>
                  <a:pt x="0" y="0"/>
                </a:lnTo>
                <a:close/>
              </a:path>
            </a:pathLst>
          </a:custGeom>
          <a:blipFill>
            <a:blip r:embed="rId27">
              <a:extLst>
                <a:ext uri="{96DAC541-7B7A-43D3-8B79-37D633B846F1}">
                  <asvg:svgBlip xmlns:asvg="http://schemas.microsoft.com/office/drawing/2016/SVG/main" r:embed="rId28"/>
                </a:ext>
              </a:extLst>
            </a:blip>
            <a:stretch>
              <a:fillRect/>
            </a:stretch>
          </a:blipFill>
        </p:spPr>
        <p:txBody>
          <a:bodyPr/>
          <a:lstStyle/>
          <a:p>
            <a:endParaRPr lang="en-GB" sz="1200"/>
          </a:p>
        </p:txBody>
      </p:sp>
      <p:sp>
        <p:nvSpPr>
          <p:cNvPr id="21" name="Freeform 21">
            <a:extLst>
              <a:ext uri="{FF2B5EF4-FFF2-40B4-BE49-F238E27FC236}">
                <a16:creationId xmlns:a16="http://schemas.microsoft.com/office/drawing/2014/main" id="{6410B9D6-DC92-7E59-7596-3D7F4CE7ED3D}"/>
              </a:ext>
            </a:extLst>
          </p:cNvPr>
          <p:cNvSpPr/>
          <p:nvPr/>
        </p:nvSpPr>
        <p:spPr>
          <a:xfrm>
            <a:off x="11312775" y="2241503"/>
            <a:ext cx="952140" cy="952140"/>
          </a:xfrm>
          <a:custGeom>
            <a:avLst/>
            <a:gdLst/>
            <a:ahLst/>
            <a:cxnLst/>
            <a:rect l="l" t="t" r="r" b="b"/>
            <a:pathLst>
              <a:path w="1428210" h="1428210">
                <a:moveTo>
                  <a:pt x="0" y="0"/>
                </a:moveTo>
                <a:lnTo>
                  <a:pt x="1428210" y="0"/>
                </a:lnTo>
                <a:lnTo>
                  <a:pt x="1428210" y="1428210"/>
                </a:lnTo>
                <a:lnTo>
                  <a:pt x="0" y="1428210"/>
                </a:lnTo>
                <a:lnTo>
                  <a:pt x="0" y="0"/>
                </a:lnTo>
                <a:close/>
              </a:path>
            </a:pathLst>
          </a:custGeom>
          <a:blipFill>
            <a:blip r:embed="rId29"/>
            <a:stretch>
              <a:fillRect/>
            </a:stretch>
          </a:blipFill>
        </p:spPr>
        <p:txBody>
          <a:bodyPr/>
          <a:lstStyle/>
          <a:p>
            <a:endParaRPr lang="en-GB" sz="1200"/>
          </a:p>
        </p:txBody>
      </p:sp>
      <p:sp>
        <p:nvSpPr>
          <p:cNvPr id="23" name="Freeform 23">
            <a:extLst>
              <a:ext uri="{FF2B5EF4-FFF2-40B4-BE49-F238E27FC236}">
                <a16:creationId xmlns:a16="http://schemas.microsoft.com/office/drawing/2014/main" id="{3EEBAEBF-761C-D985-EB08-3968B517EFAE}"/>
              </a:ext>
            </a:extLst>
          </p:cNvPr>
          <p:cNvSpPr/>
          <p:nvPr/>
        </p:nvSpPr>
        <p:spPr>
          <a:xfrm>
            <a:off x="9874380" y="-205471"/>
            <a:ext cx="985956" cy="763668"/>
          </a:xfrm>
          <a:custGeom>
            <a:avLst/>
            <a:gdLst/>
            <a:ahLst/>
            <a:cxnLst/>
            <a:rect l="l" t="t" r="r" b="b"/>
            <a:pathLst>
              <a:path w="1478934" h="1145502">
                <a:moveTo>
                  <a:pt x="0" y="0"/>
                </a:moveTo>
                <a:lnTo>
                  <a:pt x="1478934" y="0"/>
                </a:lnTo>
                <a:lnTo>
                  <a:pt x="1478934" y="1145502"/>
                </a:lnTo>
                <a:lnTo>
                  <a:pt x="0" y="1145502"/>
                </a:lnTo>
                <a:lnTo>
                  <a:pt x="0" y="0"/>
                </a:lnTo>
                <a:close/>
              </a:path>
            </a:pathLst>
          </a:custGeom>
          <a:blipFill>
            <a:blip r:embed="rId30">
              <a:extLst>
                <a:ext uri="{96DAC541-7B7A-43D3-8B79-37D633B846F1}">
                  <asvg:svgBlip xmlns:asvg="http://schemas.microsoft.com/office/drawing/2016/SVG/main" r:embed="rId31"/>
                </a:ext>
              </a:extLst>
            </a:blip>
            <a:stretch>
              <a:fillRect/>
            </a:stretch>
          </a:blipFill>
        </p:spPr>
        <p:txBody>
          <a:bodyPr/>
          <a:lstStyle/>
          <a:p>
            <a:endParaRPr lang="en-GB" sz="1200"/>
          </a:p>
        </p:txBody>
      </p:sp>
      <p:sp>
        <p:nvSpPr>
          <p:cNvPr id="24" name="Freeform 24">
            <a:extLst>
              <a:ext uri="{FF2B5EF4-FFF2-40B4-BE49-F238E27FC236}">
                <a16:creationId xmlns:a16="http://schemas.microsoft.com/office/drawing/2014/main" id="{496249D1-F82C-FF17-DBE9-86BAB54F3423}"/>
              </a:ext>
            </a:extLst>
          </p:cNvPr>
          <p:cNvSpPr/>
          <p:nvPr/>
        </p:nvSpPr>
        <p:spPr>
          <a:xfrm>
            <a:off x="11175666" y="36962"/>
            <a:ext cx="945485" cy="734040"/>
          </a:xfrm>
          <a:custGeom>
            <a:avLst/>
            <a:gdLst/>
            <a:ahLst/>
            <a:cxnLst/>
            <a:rect l="l" t="t" r="r" b="b"/>
            <a:pathLst>
              <a:path w="1418227" h="1101060">
                <a:moveTo>
                  <a:pt x="0" y="0"/>
                </a:moveTo>
                <a:lnTo>
                  <a:pt x="1418227" y="0"/>
                </a:lnTo>
                <a:lnTo>
                  <a:pt x="1418227" y="1101060"/>
                </a:lnTo>
                <a:lnTo>
                  <a:pt x="0" y="1101060"/>
                </a:lnTo>
                <a:lnTo>
                  <a:pt x="0" y="0"/>
                </a:lnTo>
                <a:close/>
              </a:path>
            </a:pathLst>
          </a:custGeom>
          <a:blipFill>
            <a:blip r:embed="rId32"/>
            <a:stretch>
              <a:fillRect/>
            </a:stretch>
          </a:blipFill>
        </p:spPr>
        <p:txBody>
          <a:bodyPr/>
          <a:lstStyle/>
          <a:p>
            <a:endParaRPr lang="en-GB" sz="1200"/>
          </a:p>
        </p:txBody>
      </p:sp>
      <p:sp>
        <p:nvSpPr>
          <p:cNvPr id="25" name="Freeform 25">
            <a:extLst>
              <a:ext uri="{FF2B5EF4-FFF2-40B4-BE49-F238E27FC236}">
                <a16:creationId xmlns:a16="http://schemas.microsoft.com/office/drawing/2014/main" id="{1C4684E5-9804-DD85-D077-C13A62583FF8}"/>
              </a:ext>
            </a:extLst>
          </p:cNvPr>
          <p:cNvSpPr/>
          <p:nvPr/>
        </p:nvSpPr>
        <p:spPr>
          <a:xfrm>
            <a:off x="7538326" y="6236873"/>
            <a:ext cx="1144118" cy="727945"/>
          </a:xfrm>
          <a:custGeom>
            <a:avLst/>
            <a:gdLst/>
            <a:ahLst/>
            <a:cxnLst/>
            <a:rect l="l" t="t" r="r" b="b"/>
            <a:pathLst>
              <a:path w="1716177" h="1091918">
                <a:moveTo>
                  <a:pt x="0" y="0"/>
                </a:moveTo>
                <a:lnTo>
                  <a:pt x="1716177" y="0"/>
                </a:lnTo>
                <a:lnTo>
                  <a:pt x="1716177" y="1091918"/>
                </a:lnTo>
                <a:lnTo>
                  <a:pt x="0" y="1091918"/>
                </a:lnTo>
                <a:lnTo>
                  <a:pt x="0" y="0"/>
                </a:lnTo>
                <a:close/>
              </a:path>
            </a:pathLst>
          </a:custGeom>
          <a:blipFill>
            <a:blip r:embed="rId33">
              <a:extLst>
                <a:ext uri="{96DAC541-7B7A-43D3-8B79-37D633B846F1}">
                  <asvg:svgBlip xmlns:asvg="http://schemas.microsoft.com/office/drawing/2016/SVG/main" r:embed="rId34"/>
                </a:ext>
              </a:extLst>
            </a:blip>
            <a:stretch>
              <a:fillRect/>
            </a:stretch>
          </a:blipFill>
        </p:spPr>
        <p:txBody>
          <a:bodyPr/>
          <a:lstStyle/>
          <a:p>
            <a:endParaRPr lang="en-GB" sz="1200"/>
          </a:p>
        </p:txBody>
      </p:sp>
      <p:sp>
        <p:nvSpPr>
          <p:cNvPr id="26" name="TextBox 26">
            <a:extLst>
              <a:ext uri="{FF2B5EF4-FFF2-40B4-BE49-F238E27FC236}">
                <a16:creationId xmlns:a16="http://schemas.microsoft.com/office/drawing/2014/main" id="{929B19F1-1229-25D7-2C1E-DACE6996500F}"/>
              </a:ext>
            </a:extLst>
          </p:cNvPr>
          <p:cNvSpPr txBox="1"/>
          <p:nvPr/>
        </p:nvSpPr>
        <p:spPr>
          <a:xfrm>
            <a:off x="1412162" y="1847763"/>
            <a:ext cx="985143" cy="433708"/>
          </a:xfrm>
          <a:prstGeom prst="rect">
            <a:avLst/>
          </a:prstGeom>
        </p:spPr>
        <p:txBody>
          <a:bodyPr lIns="0" tIns="0" rIns="0" bIns="0" rtlCol="0" anchor="t">
            <a:spAutoFit/>
          </a:bodyPr>
          <a:lstStyle/>
          <a:p>
            <a:pPr algn="ctr">
              <a:lnSpc>
                <a:spcPts val="3733"/>
              </a:lnSpc>
            </a:pPr>
            <a:r>
              <a:rPr lang="en-US" sz="2400" b="1" dirty="0">
                <a:solidFill>
                  <a:srgbClr val="000000"/>
                </a:solidFill>
                <a:latin typeface="Fredoka"/>
                <a:ea typeface="Fredoka"/>
                <a:cs typeface="Fredoka"/>
                <a:sym typeface="Fredoka"/>
              </a:rPr>
              <a:t>Sport:</a:t>
            </a:r>
          </a:p>
        </p:txBody>
      </p:sp>
      <p:sp>
        <p:nvSpPr>
          <p:cNvPr id="27" name="TextBox 27">
            <a:extLst>
              <a:ext uri="{FF2B5EF4-FFF2-40B4-BE49-F238E27FC236}">
                <a16:creationId xmlns:a16="http://schemas.microsoft.com/office/drawing/2014/main" id="{7FC8A82F-7610-A390-1E94-CF49A322557D}"/>
              </a:ext>
            </a:extLst>
          </p:cNvPr>
          <p:cNvSpPr txBox="1"/>
          <p:nvPr/>
        </p:nvSpPr>
        <p:spPr>
          <a:xfrm>
            <a:off x="1456588" y="2317059"/>
            <a:ext cx="6637139" cy="433708"/>
          </a:xfrm>
          <a:prstGeom prst="rect">
            <a:avLst/>
          </a:prstGeom>
        </p:spPr>
        <p:txBody>
          <a:bodyPr lIns="0" tIns="0" rIns="0" bIns="0" rtlCol="0" anchor="t">
            <a:spAutoFit/>
          </a:bodyPr>
          <a:lstStyle/>
          <a:p>
            <a:pPr>
              <a:lnSpc>
                <a:spcPts val="3733"/>
              </a:lnSpc>
            </a:pPr>
            <a:r>
              <a:rPr lang="en-US" sz="2400" b="1" dirty="0">
                <a:solidFill>
                  <a:srgbClr val="000000"/>
                </a:solidFill>
                <a:latin typeface="Fredoka"/>
                <a:ea typeface="Fredoka"/>
                <a:cs typeface="Fredoka"/>
                <a:sym typeface="Fredoka"/>
              </a:rPr>
              <a:t>The skills and qualities we’re looking for:</a:t>
            </a:r>
          </a:p>
        </p:txBody>
      </p:sp>
      <p:sp>
        <p:nvSpPr>
          <p:cNvPr id="28" name="TextBox 28">
            <a:extLst>
              <a:ext uri="{FF2B5EF4-FFF2-40B4-BE49-F238E27FC236}">
                <a16:creationId xmlns:a16="http://schemas.microsoft.com/office/drawing/2014/main" id="{9E567319-9BF6-65CB-FF74-28835AAA28ED}"/>
              </a:ext>
            </a:extLst>
          </p:cNvPr>
          <p:cNvSpPr txBox="1"/>
          <p:nvPr/>
        </p:nvSpPr>
        <p:spPr>
          <a:xfrm>
            <a:off x="2084303" y="1865557"/>
            <a:ext cx="1834056" cy="433708"/>
          </a:xfrm>
          <a:prstGeom prst="rect">
            <a:avLst/>
          </a:prstGeom>
        </p:spPr>
        <p:txBody>
          <a:bodyPr wrap="square" lIns="0" tIns="0" rIns="0" bIns="0" rtlCol="0" anchor="t">
            <a:spAutoFit/>
          </a:bodyPr>
          <a:lstStyle/>
          <a:p>
            <a:pPr algn="ctr">
              <a:lnSpc>
                <a:spcPts val="3733"/>
              </a:lnSpc>
            </a:pPr>
            <a:r>
              <a:rPr lang="en-US" sz="2400" dirty="0">
                <a:solidFill>
                  <a:srgbClr val="000000"/>
                </a:solidFill>
                <a:latin typeface="Marykate"/>
                <a:ea typeface="Marykate"/>
                <a:cs typeface="Marykate"/>
                <a:sym typeface="Marykate"/>
              </a:rPr>
              <a:t>Cricket</a:t>
            </a:r>
          </a:p>
        </p:txBody>
      </p:sp>
      <p:grpSp>
        <p:nvGrpSpPr>
          <p:cNvPr id="29" name="Group 29">
            <a:extLst>
              <a:ext uri="{FF2B5EF4-FFF2-40B4-BE49-F238E27FC236}">
                <a16:creationId xmlns:a16="http://schemas.microsoft.com/office/drawing/2014/main" id="{AE0F34B0-0115-12A8-0FF8-85233C5B2910}"/>
              </a:ext>
            </a:extLst>
          </p:cNvPr>
          <p:cNvGrpSpPr/>
          <p:nvPr/>
        </p:nvGrpSpPr>
        <p:grpSpPr>
          <a:xfrm>
            <a:off x="2868498" y="163900"/>
            <a:ext cx="6783932" cy="1483282"/>
            <a:chOff x="0" y="-82871"/>
            <a:chExt cx="10406783" cy="2836701"/>
          </a:xfrm>
        </p:grpSpPr>
        <p:grpSp>
          <p:nvGrpSpPr>
            <p:cNvPr id="30" name="Group 30">
              <a:extLst>
                <a:ext uri="{FF2B5EF4-FFF2-40B4-BE49-F238E27FC236}">
                  <a16:creationId xmlns:a16="http://schemas.microsoft.com/office/drawing/2014/main" id="{9D73E3A8-4105-F605-D50D-1D91B7C8BB03}"/>
                </a:ext>
              </a:extLst>
            </p:cNvPr>
            <p:cNvGrpSpPr/>
            <p:nvPr/>
          </p:nvGrpSpPr>
          <p:grpSpPr>
            <a:xfrm>
              <a:off x="0" y="0"/>
              <a:ext cx="10406783" cy="2455748"/>
              <a:chOff x="0" y="0"/>
              <a:chExt cx="2087602" cy="492623"/>
            </a:xfrm>
          </p:grpSpPr>
          <p:sp>
            <p:nvSpPr>
              <p:cNvPr id="31" name="Freeform 31">
                <a:extLst>
                  <a:ext uri="{FF2B5EF4-FFF2-40B4-BE49-F238E27FC236}">
                    <a16:creationId xmlns:a16="http://schemas.microsoft.com/office/drawing/2014/main" id="{B7B6D770-FD85-F9F3-9FBE-EB4F33A943BB}"/>
                  </a:ext>
                </a:extLst>
              </p:cNvPr>
              <p:cNvSpPr/>
              <p:nvPr/>
            </p:nvSpPr>
            <p:spPr>
              <a:xfrm>
                <a:off x="0" y="0"/>
                <a:ext cx="2087602" cy="492623"/>
              </a:xfrm>
              <a:custGeom>
                <a:avLst/>
                <a:gdLst/>
                <a:ahLst/>
                <a:cxnLst/>
                <a:rect l="l" t="t" r="r" b="b"/>
                <a:pathLst>
                  <a:path w="2087602" h="492623">
                    <a:moveTo>
                      <a:pt x="42086" y="0"/>
                    </a:moveTo>
                    <a:lnTo>
                      <a:pt x="2045516" y="0"/>
                    </a:lnTo>
                    <a:cubicBezTo>
                      <a:pt x="2056678" y="0"/>
                      <a:pt x="2067382" y="4434"/>
                      <a:pt x="2075275" y="12327"/>
                    </a:cubicBezTo>
                    <a:cubicBezTo>
                      <a:pt x="2083168" y="20219"/>
                      <a:pt x="2087602" y="30924"/>
                      <a:pt x="2087602" y="42086"/>
                    </a:cubicBezTo>
                    <a:lnTo>
                      <a:pt x="2087602" y="450537"/>
                    </a:lnTo>
                    <a:cubicBezTo>
                      <a:pt x="2087602" y="473781"/>
                      <a:pt x="2068759" y="492623"/>
                      <a:pt x="2045516" y="492623"/>
                    </a:cubicBezTo>
                    <a:lnTo>
                      <a:pt x="42086" y="492623"/>
                    </a:lnTo>
                    <a:cubicBezTo>
                      <a:pt x="18843" y="492623"/>
                      <a:pt x="0" y="473781"/>
                      <a:pt x="0" y="450537"/>
                    </a:cubicBezTo>
                    <a:lnTo>
                      <a:pt x="0" y="42086"/>
                    </a:lnTo>
                    <a:cubicBezTo>
                      <a:pt x="0" y="18843"/>
                      <a:pt x="18843" y="0"/>
                      <a:pt x="42086" y="0"/>
                    </a:cubicBezTo>
                    <a:close/>
                  </a:path>
                </a:pathLst>
              </a:custGeom>
              <a:solidFill>
                <a:srgbClr val="000000">
                  <a:alpha val="0"/>
                </a:srgbClr>
              </a:solidFill>
              <a:ln w="38100" cap="rnd">
                <a:solidFill>
                  <a:srgbClr val="EE9A2B"/>
                </a:solidFill>
                <a:prstDash val="solid"/>
                <a:round/>
              </a:ln>
            </p:spPr>
            <p:txBody>
              <a:bodyPr/>
              <a:lstStyle/>
              <a:p>
                <a:endParaRPr lang="en-GB" sz="1200"/>
              </a:p>
            </p:txBody>
          </p:sp>
          <p:sp>
            <p:nvSpPr>
              <p:cNvPr id="32" name="TextBox 32">
                <a:extLst>
                  <a:ext uri="{FF2B5EF4-FFF2-40B4-BE49-F238E27FC236}">
                    <a16:creationId xmlns:a16="http://schemas.microsoft.com/office/drawing/2014/main" id="{03069FA9-F560-5F9A-5E61-888EEFE3B68C}"/>
                  </a:ext>
                </a:extLst>
              </p:cNvPr>
              <p:cNvSpPr txBox="1"/>
              <p:nvPr/>
            </p:nvSpPr>
            <p:spPr>
              <a:xfrm>
                <a:off x="0" y="-57150"/>
                <a:ext cx="2087602" cy="549773"/>
              </a:xfrm>
              <a:prstGeom prst="rect">
                <a:avLst/>
              </a:prstGeom>
            </p:spPr>
            <p:txBody>
              <a:bodyPr lIns="33867" tIns="33867" rIns="33867" bIns="33867" rtlCol="0" anchor="ctr"/>
              <a:lstStyle/>
              <a:p>
                <a:pPr algn="ctr">
                  <a:lnSpc>
                    <a:spcPts val="1773"/>
                  </a:lnSpc>
                  <a:spcBef>
                    <a:spcPct val="0"/>
                  </a:spcBef>
                </a:pPr>
                <a:endParaRPr sz="1200"/>
              </a:p>
            </p:txBody>
          </p:sp>
        </p:grpSp>
        <p:sp>
          <p:nvSpPr>
            <p:cNvPr id="33" name="TextBox 33">
              <a:extLst>
                <a:ext uri="{FF2B5EF4-FFF2-40B4-BE49-F238E27FC236}">
                  <a16:creationId xmlns:a16="http://schemas.microsoft.com/office/drawing/2014/main" id="{630571F3-EF17-8951-5D4D-E32D9B59FF89}"/>
                </a:ext>
              </a:extLst>
            </p:cNvPr>
            <p:cNvSpPr txBox="1"/>
            <p:nvPr/>
          </p:nvSpPr>
          <p:spPr>
            <a:xfrm>
              <a:off x="235674" y="-82871"/>
              <a:ext cx="9914619" cy="2836701"/>
            </a:xfrm>
            <a:prstGeom prst="rect">
              <a:avLst/>
            </a:prstGeom>
          </p:spPr>
          <p:txBody>
            <a:bodyPr lIns="0" tIns="0" rIns="0" bIns="0" rtlCol="0" anchor="t">
              <a:spAutoFit/>
            </a:bodyPr>
            <a:lstStyle/>
            <a:p>
              <a:pPr algn="ctr">
                <a:lnSpc>
                  <a:spcPts val="4732"/>
                </a:lnSpc>
              </a:pPr>
              <a:r>
                <a:rPr lang="en-US" sz="3200" dirty="0">
                  <a:solidFill>
                    <a:srgbClr val="2C0C11"/>
                  </a:solidFill>
                  <a:latin typeface="Marykate"/>
                  <a:ea typeface="Marykate"/>
                  <a:cs typeface="Marykate"/>
                  <a:sym typeface="Marykate"/>
                </a:rPr>
                <a:t>We are looking for </a:t>
              </a:r>
            </a:p>
            <a:p>
              <a:pPr algn="ctr">
                <a:lnSpc>
                  <a:spcPts val="4732"/>
                </a:lnSpc>
              </a:pPr>
              <a:r>
                <a:rPr lang="en-US" sz="3200" dirty="0">
                  <a:solidFill>
                    <a:srgbClr val="2C0C11"/>
                  </a:solidFill>
                  <a:latin typeface="Marykate"/>
                  <a:ea typeface="Marykate"/>
                  <a:cs typeface="Marykate"/>
                  <a:sym typeface="Marykate"/>
                </a:rPr>
                <a:t>new people to join our team!</a:t>
              </a:r>
            </a:p>
          </p:txBody>
        </p:sp>
      </p:grpSp>
      <p:sp>
        <p:nvSpPr>
          <p:cNvPr id="34" name="TextBox 34">
            <a:extLst>
              <a:ext uri="{FF2B5EF4-FFF2-40B4-BE49-F238E27FC236}">
                <a16:creationId xmlns:a16="http://schemas.microsoft.com/office/drawing/2014/main" id="{C1579ED3-96FE-14B1-E3C6-CCAFAF53671C}"/>
              </a:ext>
            </a:extLst>
          </p:cNvPr>
          <p:cNvSpPr txBox="1"/>
          <p:nvPr/>
        </p:nvSpPr>
        <p:spPr>
          <a:xfrm>
            <a:off x="1295800" y="2776376"/>
            <a:ext cx="4970498" cy="2331664"/>
          </a:xfrm>
          <a:prstGeom prst="rect">
            <a:avLst/>
          </a:prstGeom>
        </p:spPr>
        <p:txBody>
          <a:bodyPr lIns="0" tIns="0" rIns="0" bIns="0" rtlCol="0" anchor="t">
            <a:spAutoFit/>
          </a:bodyPr>
          <a:lstStyle/>
          <a:p>
            <a:pPr marL="575761" lvl="1" indent="-287881">
              <a:lnSpc>
                <a:spcPts val="3733"/>
              </a:lnSpc>
              <a:buFont typeface="Arial"/>
              <a:buChar char="•"/>
            </a:pPr>
            <a:r>
              <a:rPr lang="en-US" sz="2400" dirty="0">
                <a:solidFill>
                  <a:srgbClr val="000000"/>
                </a:solidFill>
                <a:latin typeface="Marykate"/>
                <a:ea typeface="Marykate"/>
                <a:cs typeface="Marykate"/>
                <a:sym typeface="Marykate"/>
              </a:rPr>
              <a:t>Determination</a:t>
            </a:r>
          </a:p>
          <a:p>
            <a:pPr marL="575761" lvl="1" indent="-287881">
              <a:lnSpc>
                <a:spcPts val="3733"/>
              </a:lnSpc>
              <a:buFont typeface="Arial"/>
              <a:buChar char="•"/>
            </a:pPr>
            <a:r>
              <a:rPr lang="en-US" sz="2400" dirty="0">
                <a:solidFill>
                  <a:srgbClr val="000000"/>
                </a:solidFill>
                <a:latin typeface="Marykate"/>
                <a:ea typeface="Marykate"/>
                <a:cs typeface="Marykate"/>
                <a:sym typeface="Marykate"/>
              </a:rPr>
              <a:t>Teamwork </a:t>
            </a:r>
          </a:p>
          <a:p>
            <a:pPr marL="575761" lvl="1" indent="-287881">
              <a:lnSpc>
                <a:spcPts val="3733"/>
              </a:lnSpc>
              <a:buFont typeface="Arial"/>
              <a:buChar char="•"/>
            </a:pPr>
            <a:r>
              <a:rPr lang="en-US" sz="2400" dirty="0">
                <a:solidFill>
                  <a:srgbClr val="000000"/>
                </a:solidFill>
                <a:latin typeface="Marykate"/>
                <a:ea typeface="Marykate"/>
                <a:cs typeface="Marykate"/>
                <a:sym typeface="Marykate"/>
              </a:rPr>
              <a:t>A ‘can do’ attitude</a:t>
            </a:r>
          </a:p>
          <a:p>
            <a:pPr marL="575761" lvl="1" indent="-287881">
              <a:lnSpc>
                <a:spcPts val="3733"/>
              </a:lnSpc>
              <a:buFont typeface="Arial"/>
              <a:buChar char="•"/>
            </a:pPr>
            <a:r>
              <a:rPr lang="en-US" sz="2400" dirty="0">
                <a:solidFill>
                  <a:srgbClr val="000000"/>
                </a:solidFill>
                <a:latin typeface="Marykate"/>
                <a:ea typeface="Marykate"/>
                <a:cs typeface="Marykate"/>
                <a:sym typeface="Marykate"/>
              </a:rPr>
              <a:t>Somebody who loves being outdoors</a:t>
            </a:r>
          </a:p>
        </p:txBody>
      </p:sp>
      <p:sp>
        <p:nvSpPr>
          <p:cNvPr id="40" name="TextBox 40">
            <a:extLst>
              <a:ext uri="{FF2B5EF4-FFF2-40B4-BE49-F238E27FC236}">
                <a16:creationId xmlns:a16="http://schemas.microsoft.com/office/drawing/2014/main" id="{39569328-13CC-E01D-E48E-EB85B50D0C06}"/>
              </a:ext>
            </a:extLst>
          </p:cNvPr>
          <p:cNvSpPr txBox="1"/>
          <p:nvPr/>
        </p:nvSpPr>
        <p:spPr>
          <a:xfrm>
            <a:off x="5673262" y="2841406"/>
            <a:ext cx="5314281" cy="2323970"/>
          </a:xfrm>
          <a:prstGeom prst="rect">
            <a:avLst/>
          </a:prstGeom>
        </p:spPr>
        <p:txBody>
          <a:bodyPr wrap="square" lIns="0" tIns="0" rIns="0" bIns="0" rtlCol="0" anchor="t">
            <a:spAutoFit/>
          </a:bodyPr>
          <a:lstStyle/>
          <a:p>
            <a:pPr marL="575761" lvl="1" indent="-287881">
              <a:lnSpc>
                <a:spcPts val="3733"/>
              </a:lnSpc>
              <a:buFont typeface="Arial"/>
              <a:buChar char="•"/>
            </a:pPr>
            <a:r>
              <a:rPr lang="en-US" sz="2400" dirty="0">
                <a:solidFill>
                  <a:srgbClr val="000000"/>
                </a:solidFill>
                <a:latin typeface="Marykate"/>
                <a:ea typeface="Marykate"/>
                <a:cs typeface="Marykate"/>
                <a:sym typeface="Marykate"/>
              </a:rPr>
              <a:t>A good listener</a:t>
            </a:r>
          </a:p>
          <a:p>
            <a:pPr marL="575761" lvl="1" indent="-287881">
              <a:lnSpc>
                <a:spcPts val="3733"/>
              </a:lnSpc>
              <a:buFont typeface="Arial"/>
              <a:buChar char="•"/>
            </a:pPr>
            <a:r>
              <a:rPr lang="en-US" sz="2400" dirty="0">
                <a:solidFill>
                  <a:srgbClr val="000000"/>
                </a:solidFill>
                <a:latin typeface="Marykate"/>
                <a:ea typeface="Marykate"/>
                <a:cs typeface="Marykate"/>
                <a:sym typeface="Marykate"/>
              </a:rPr>
              <a:t>Somebody who enjoys playing in a team</a:t>
            </a:r>
          </a:p>
          <a:p>
            <a:pPr marL="575761" lvl="1" indent="-287881">
              <a:lnSpc>
                <a:spcPts val="3733"/>
              </a:lnSpc>
              <a:buFont typeface="Arial"/>
              <a:buChar char="•"/>
            </a:pPr>
            <a:r>
              <a:rPr lang="en-US" sz="2400" dirty="0">
                <a:solidFill>
                  <a:srgbClr val="000000"/>
                </a:solidFill>
                <a:latin typeface="Marykate"/>
                <a:ea typeface="Marykate"/>
                <a:cs typeface="Marykate"/>
                <a:sym typeface="Marykate"/>
              </a:rPr>
              <a:t>Somebody who can show respect to the other team when they lose</a:t>
            </a:r>
          </a:p>
        </p:txBody>
      </p:sp>
    </p:spTree>
    <p:extLst>
      <p:ext uri="{BB962C8B-B14F-4D97-AF65-F5344CB8AC3E}">
        <p14:creationId xmlns:p14="http://schemas.microsoft.com/office/powerpoint/2010/main" val="223437032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Google Shape;107;p15">
            <a:extLst>
              <a:ext uri="{FF2B5EF4-FFF2-40B4-BE49-F238E27FC236}">
                <a16:creationId xmlns:a16="http://schemas.microsoft.com/office/drawing/2014/main" id="{B4254017-2DB8-139D-DC91-0E441E1FDD14}"/>
              </a:ext>
            </a:extLst>
          </p:cNvPr>
          <p:cNvPicPr preferRelativeResize="0"/>
          <p:nvPr/>
        </p:nvPicPr>
        <p:blipFill>
          <a:blip r:embed="rId3">
            <a:alphaModFix amt="50000"/>
          </a:blip>
          <a:stretch>
            <a:fillRect/>
          </a:stretch>
        </p:blipFill>
        <p:spPr>
          <a:xfrm>
            <a:off x="1646503" y="1413752"/>
            <a:ext cx="1327012" cy="504437"/>
          </a:xfrm>
          <a:prstGeom prst="rect">
            <a:avLst/>
          </a:prstGeom>
          <a:noFill/>
          <a:ln>
            <a:noFill/>
          </a:ln>
        </p:spPr>
      </p:pic>
      <p:pic>
        <p:nvPicPr>
          <p:cNvPr id="3" name="Google Shape;105;p15">
            <a:extLst>
              <a:ext uri="{FF2B5EF4-FFF2-40B4-BE49-F238E27FC236}">
                <a16:creationId xmlns:a16="http://schemas.microsoft.com/office/drawing/2014/main" id="{C6234BCD-7F53-66FC-43DE-7636AC273AED}"/>
              </a:ext>
            </a:extLst>
          </p:cNvPr>
          <p:cNvPicPr preferRelativeResize="0"/>
          <p:nvPr/>
        </p:nvPicPr>
        <p:blipFill>
          <a:blip r:embed="rId4">
            <a:alphaModFix amt="50000"/>
          </a:blip>
          <a:stretch>
            <a:fillRect/>
          </a:stretch>
        </p:blipFill>
        <p:spPr>
          <a:xfrm>
            <a:off x="1642069" y="2979216"/>
            <a:ext cx="1386425" cy="558104"/>
          </a:xfrm>
          <a:prstGeom prst="rect">
            <a:avLst/>
          </a:prstGeom>
          <a:noFill/>
          <a:ln>
            <a:noFill/>
          </a:ln>
        </p:spPr>
      </p:pic>
      <p:pic>
        <p:nvPicPr>
          <p:cNvPr id="4" name="Google Shape;110;p15">
            <a:extLst>
              <a:ext uri="{FF2B5EF4-FFF2-40B4-BE49-F238E27FC236}">
                <a16:creationId xmlns:a16="http://schemas.microsoft.com/office/drawing/2014/main" id="{BB3E63DC-2A19-3A04-8912-1BB344DB7BA9}"/>
              </a:ext>
            </a:extLst>
          </p:cNvPr>
          <p:cNvPicPr preferRelativeResize="0"/>
          <p:nvPr/>
        </p:nvPicPr>
        <p:blipFill>
          <a:blip r:embed="rId5">
            <a:alphaModFix amt="50000"/>
          </a:blip>
          <a:stretch>
            <a:fillRect/>
          </a:stretch>
        </p:blipFill>
        <p:spPr>
          <a:xfrm>
            <a:off x="1642069" y="2161929"/>
            <a:ext cx="1344923" cy="564072"/>
          </a:xfrm>
          <a:prstGeom prst="rect">
            <a:avLst/>
          </a:prstGeom>
          <a:noFill/>
          <a:ln>
            <a:noFill/>
          </a:ln>
        </p:spPr>
      </p:pic>
      <p:pic>
        <p:nvPicPr>
          <p:cNvPr id="6" name="Google Shape;113;p15">
            <a:extLst>
              <a:ext uri="{FF2B5EF4-FFF2-40B4-BE49-F238E27FC236}">
                <a16:creationId xmlns:a16="http://schemas.microsoft.com/office/drawing/2014/main" id="{78C1F535-12E2-0956-C0B4-E03403EB9EFE}"/>
              </a:ext>
            </a:extLst>
          </p:cNvPr>
          <p:cNvPicPr preferRelativeResize="0"/>
          <p:nvPr/>
        </p:nvPicPr>
        <p:blipFill>
          <a:blip r:embed="rId6">
            <a:alphaModFix amt="50000"/>
          </a:blip>
          <a:stretch>
            <a:fillRect/>
          </a:stretch>
        </p:blipFill>
        <p:spPr>
          <a:xfrm>
            <a:off x="1657611" y="3895929"/>
            <a:ext cx="1329381" cy="521175"/>
          </a:xfrm>
          <a:prstGeom prst="rect">
            <a:avLst/>
          </a:prstGeom>
          <a:noFill/>
          <a:ln>
            <a:noFill/>
          </a:ln>
        </p:spPr>
      </p:pic>
      <p:pic>
        <p:nvPicPr>
          <p:cNvPr id="7" name="Google Shape;116;p15">
            <a:extLst>
              <a:ext uri="{FF2B5EF4-FFF2-40B4-BE49-F238E27FC236}">
                <a16:creationId xmlns:a16="http://schemas.microsoft.com/office/drawing/2014/main" id="{D58C4A5D-7D3D-C654-C02D-DF1BCD70CD9E}"/>
              </a:ext>
            </a:extLst>
          </p:cNvPr>
          <p:cNvPicPr preferRelativeResize="0"/>
          <p:nvPr/>
        </p:nvPicPr>
        <p:blipFill>
          <a:blip r:embed="rId7">
            <a:alphaModFix/>
          </a:blip>
          <a:stretch>
            <a:fillRect/>
          </a:stretch>
        </p:blipFill>
        <p:spPr>
          <a:xfrm>
            <a:off x="1728238" y="4777194"/>
            <a:ext cx="1624562" cy="558103"/>
          </a:xfrm>
          <a:prstGeom prst="rect">
            <a:avLst/>
          </a:prstGeom>
          <a:noFill/>
          <a:ln>
            <a:noFill/>
          </a:ln>
        </p:spPr>
      </p:pic>
      <p:sp>
        <p:nvSpPr>
          <p:cNvPr id="44" name="Google Shape;121;p15">
            <a:extLst>
              <a:ext uri="{FF2B5EF4-FFF2-40B4-BE49-F238E27FC236}">
                <a16:creationId xmlns:a16="http://schemas.microsoft.com/office/drawing/2014/main" id="{C89C1343-F546-48AC-1A8B-C7AB7DC96176}"/>
              </a:ext>
            </a:extLst>
          </p:cNvPr>
          <p:cNvSpPr txBox="1"/>
          <p:nvPr/>
        </p:nvSpPr>
        <p:spPr>
          <a:xfrm>
            <a:off x="3310942" y="4777194"/>
            <a:ext cx="1280821" cy="6672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GB" sz="2400" i="1" err="1">
                <a:solidFill>
                  <a:schemeClr val="dk1"/>
                </a:solidFill>
                <a:latin typeface="Playfair Display" panose="00000500000000000000" pitchFamily="2" charset="0"/>
                <a:ea typeface="Montserrat Medium"/>
                <a:cs typeface="Montserrat Medium"/>
                <a:sym typeface="Montserrat Medium"/>
              </a:rPr>
              <a:t>ou</a:t>
            </a:r>
            <a:endParaRPr sz="2400" i="1">
              <a:solidFill>
                <a:schemeClr val="dk1"/>
              </a:solidFill>
              <a:latin typeface="Playfair Display" panose="00000500000000000000" pitchFamily="2" charset="0"/>
              <a:ea typeface="Montserrat Medium"/>
              <a:cs typeface="Montserrat Medium"/>
              <a:sym typeface="Montserrat Medium"/>
            </a:endParaRPr>
          </a:p>
        </p:txBody>
      </p:sp>
      <p:sp>
        <p:nvSpPr>
          <p:cNvPr id="8" name="Rectangle 7">
            <a:extLst>
              <a:ext uri="{FF2B5EF4-FFF2-40B4-BE49-F238E27FC236}">
                <a16:creationId xmlns:a16="http://schemas.microsoft.com/office/drawing/2014/main" id="{D0E2C2E5-D049-2798-49DC-643A569F1CD9}"/>
              </a:ext>
            </a:extLst>
          </p:cNvPr>
          <p:cNvSpPr/>
          <p:nvPr/>
        </p:nvSpPr>
        <p:spPr>
          <a:xfrm>
            <a:off x="3973711" y="782330"/>
            <a:ext cx="7994458" cy="6370320"/>
          </a:xfrm>
          <a:prstGeom prst="rect">
            <a:avLst/>
          </a:prstGeom>
          <a:ln w="28575">
            <a:solidFill>
              <a:srgbClr val="3380A3"/>
            </a:solid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9" name="Google Shape;118;p15">
            <a:extLst>
              <a:ext uri="{FF2B5EF4-FFF2-40B4-BE49-F238E27FC236}">
                <a16:creationId xmlns:a16="http://schemas.microsoft.com/office/drawing/2014/main" id="{43CC2938-C217-B7E5-3842-3A7123CAD568}"/>
              </a:ext>
            </a:extLst>
          </p:cNvPr>
          <p:cNvSpPr txBox="1"/>
          <p:nvPr/>
        </p:nvSpPr>
        <p:spPr>
          <a:xfrm>
            <a:off x="5869811" y="829955"/>
            <a:ext cx="5989388" cy="680991"/>
          </a:xfrm>
          <a:prstGeom prst="rect">
            <a:avLst/>
          </a:prstGeom>
          <a:noFill/>
          <a:ln>
            <a:noFill/>
          </a:ln>
        </p:spPr>
        <p:txBody>
          <a:bodyPr spcFirstLastPara="1" wrap="square" lIns="91425" tIns="91425" rIns="91425" bIns="91425" anchor="t" anchorCtr="0">
            <a:noAutofit/>
          </a:bodyPr>
          <a:lstStyle/>
          <a:p>
            <a:pPr marL="0" lvl="0" indent="0" algn="r" rtl="0">
              <a:lnSpc>
                <a:spcPct val="115000"/>
              </a:lnSpc>
              <a:spcBef>
                <a:spcPts val="0"/>
              </a:spcBef>
              <a:spcAft>
                <a:spcPts val="0"/>
              </a:spcAft>
              <a:buNone/>
            </a:pPr>
            <a:r>
              <a:rPr lang="en-GB" sz="3600" b="1" dirty="0">
                <a:solidFill>
                  <a:srgbClr val="313E53"/>
                </a:solidFill>
                <a:latin typeface="Playfair Display"/>
                <a:ea typeface="Playfair Display"/>
                <a:cs typeface="Playfair Display"/>
                <a:sym typeface="Playfair Display"/>
              </a:rPr>
              <a:t>Who is the dancer?</a:t>
            </a:r>
            <a:endParaRPr sz="3600" b="1" dirty="0">
              <a:solidFill>
                <a:srgbClr val="313E53"/>
              </a:solidFill>
              <a:latin typeface="Playfair Display"/>
              <a:ea typeface="Playfair Display"/>
              <a:cs typeface="Playfair Display"/>
              <a:sym typeface="Playfair Display"/>
            </a:endParaRPr>
          </a:p>
        </p:txBody>
      </p:sp>
      <p:pic>
        <p:nvPicPr>
          <p:cNvPr id="13" name="Google Shape;119;p15">
            <a:extLst>
              <a:ext uri="{FF2B5EF4-FFF2-40B4-BE49-F238E27FC236}">
                <a16:creationId xmlns:a16="http://schemas.microsoft.com/office/drawing/2014/main" id="{8F40523A-3449-9D8A-1BBF-23CCEC52765E}"/>
              </a:ext>
            </a:extLst>
          </p:cNvPr>
          <p:cNvPicPr preferRelativeResize="0"/>
          <p:nvPr/>
        </p:nvPicPr>
        <p:blipFill>
          <a:blip r:embed="rId8">
            <a:alphaModFix/>
          </a:blip>
          <a:stretch>
            <a:fillRect/>
          </a:stretch>
        </p:blipFill>
        <p:spPr>
          <a:xfrm>
            <a:off x="9270255" y="1563660"/>
            <a:ext cx="2550483" cy="108559"/>
          </a:xfrm>
          <a:prstGeom prst="rect">
            <a:avLst/>
          </a:prstGeom>
          <a:noFill/>
          <a:ln>
            <a:noFill/>
          </a:ln>
        </p:spPr>
      </p:pic>
      <p:sp>
        <p:nvSpPr>
          <p:cNvPr id="16" name="Google Shape;121;p15">
            <a:extLst>
              <a:ext uri="{FF2B5EF4-FFF2-40B4-BE49-F238E27FC236}">
                <a16:creationId xmlns:a16="http://schemas.microsoft.com/office/drawing/2014/main" id="{32F27C08-E21D-30B6-F159-64BAE1317F0F}"/>
              </a:ext>
            </a:extLst>
          </p:cNvPr>
          <p:cNvSpPr txBox="1"/>
          <p:nvPr/>
        </p:nvSpPr>
        <p:spPr>
          <a:xfrm>
            <a:off x="4324126" y="2072249"/>
            <a:ext cx="7227095" cy="703847"/>
          </a:xfrm>
          <a:prstGeom prst="rect">
            <a:avLst/>
          </a:prstGeom>
          <a:noFill/>
          <a:ln>
            <a:noFill/>
          </a:ln>
        </p:spPr>
        <p:txBody>
          <a:bodyPr spcFirstLastPara="1" wrap="square" lIns="91425" tIns="91425" rIns="91425" bIns="91425" anchor="t" anchorCtr="0">
            <a:noAutofit/>
          </a:bodyPr>
          <a:lstStyle/>
          <a:p>
            <a:pPr lvl="0">
              <a:lnSpc>
                <a:spcPct val="150000"/>
              </a:lnSpc>
              <a:spcAft>
                <a:spcPts val="800"/>
              </a:spcAft>
            </a:pPr>
            <a:r>
              <a:rPr lang="en-GB" sz="2000" b="1" kern="100" dirty="0">
                <a:solidFill>
                  <a:schemeClr val="dk1"/>
                </a:solidFill>
                <a:latin typeface="Montserrat" panose="00000500000000000000" pitchFamily="2" charset="0"/>
                <a:ea typeface="Montserrat Medium"/>
                <a:cs typeface="Times New Roman" panose="02020603050405020304" pitchFamily="18" charset="0"/>
                <a:sym typeface="Montserrat Medium"/>
              </a:rPr>
              <a:t>Which person is the dancer? </a:t>
            </a:r>
          </a:p>
        </p:txBody>
      </p:sp>
      <p:sp>
        <p:nvSpPr>
          <p:cNvPr id="18" name="Google Shape;121;p15">
            <a:extLst>
              <a:ext uri="{FF2B5EF4-FFF2-40B4-BE49-F238E27FC236}">
                <a16:creationId xmlns:a16="http://schemas.microsoft.com/office/drawing/2014/main" id="{E344DB26-9848-FC17-A585-86683D3D9C8F}"/>
              </a:ext>
            </a:extLst>
          </p:cNvPr>
          <p:cNvSpPr txBox="1"/>
          <p:nvPr/>
        </p:nvSpPr>
        <p:spPr>
          <a:xfrm>
            <a:off x="3973711" y="244772"/>
            <a:ext cx="2753088" cy="468917"/>
          </a:xfrm>
          <a:prstGeom prst="rect">
            <a:avLst/>
          </a:prstGeom>
          <a:noFill/>
          <a:ln>
            <a:noFill/>
          </a:ln>
        </p:spPr>
        <p:txBody>
          <a:bodyPr spcFirstLastPara="1" wrap="square" lIns="91425" tIns="91425" rIns="91425" bIns="91425" anchor="t" anchorCtr="0">
            <a:noAutofit/>
          </a:bodyPr>
          <a:lstStyle/>
          <a:p>
            <a:pPr lvl="0">
              <a:lnSpc>
                <a:spcPct val="107000"/>
              </a:lnSpc>
              <a:spcAft>
                <a:spcPts val="800"/>
              </a:spcAft>
            </a:pPr>
            <a:r>
              <a:rPr lang="en-GB" kern="100">
                <a:effectLst/>
                <a:latin typeface="Montserrat" panose="00000500000000000000" pitchFamily="2" charset="0"/>
                <a:ea typeface="Aptos" panose="020B0004020202020204" pitchFamily="34" charset="0"/>
                <a:cs typeface="Times New Roman" panose="02020603050405020304" pitchFamily="18" charset="0"/>
              </a:rPr>
              <a:t>Activity B</a:t>
            </a:r>
            <a:endParaRPr lang="en-GB">
              <a:solidFill>
                <a:schemeClr val="dk1"/>
              </a:solidFill>
              <a:latin typeface="Montserrat" panose="00000500000000000000" pitchFamily="2" charset="0"/>
              <a:ea typeface="Montserrat Medium"/>
              <a:cs typeface="Montserrat Medium"/>
              <a:sym typeface="Montserrat Medium"/>
            </a:endParaRPr>
          </a:p>
        </p:txBody>
      </p:sp>
      <p:grpSp>
        <p:nvGrpSpPr>
          <p:cNvPr id="100" name="Group 99">
            <a:extLst>
              <a:ext uri="{FF2B5EF4-FFF2-40B4-BE49-F238E27FC236}">
                <a16:creationId xmlns:a16="http://schemas.microsoft.com/office/drawing/2014/main" id="{F2B63883-8CAC-DE28-D6FD-FABE60A8AB94}"/>
              </a:ext>
            </a:extLst>
          </p:cNvPr>
          <p:cNvGrpSpPr/>
          <p:nvPr/>
        </p:nvGrpSpPr>
        <p:grpSpPr>
          <a:xfrm>
            <a:off x="-2389817" y="-157776"/>
            <a:ext cx="3536973" cy="16382144"/>
            <a:chOff x="-2126387" y="-8825546"/>
            <a:chExt cx="3536973" cy="16382144"/>
          </a:xfrm>
        </p:grpSpPr>
        <p:sp>
          <p:nvSpPr>
            <p:cNvPr id="101" name="Freeform 6">
              <a:extLst>
                <a:ext uri="{FF2B5EF4-FFF2-40B4-BE49-F238E27FC236}">
                  <a16:creationId xmlns:a16="http://schemas.microsoft.com/office/drawing/2014/main" id="{7E2F081A-34BC-D5BF-C746-FAAF4ED08954}"/>
                </a:ext>
              </a:extLst>
            </p:cNvPr>
            <p:cNvSpPr/>
            <p:nvPr/>
          </p:nvSpPr>
          <p:spPr>
            <a:xfrm rot="680133">
              <a:off x="-1028587" y="987104"/>
              <a:ext cx="2134389" cy="128123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GB"/>
            </a:p>
          </p:txBody>
        </p:sp>
        <p:sp>
          <p:nvSpPr>
            <p:cNvPr id="102" name="Freeform 7">
              <a:extLst>
                <a:ext uri="{FF2B5EF4-FFF2-40B4-BE49-F238E27FC236}">
                  <a16:creationId xmlns:a16="http://schemas.microsoft.com/office/drawing/2014/main" id="{1A48157A-DEC8-64F8-DF91-28EEBCE25DF6}"/>
                </a:ext>
              </a:extLst>
            </p:cNvPr>
            <p:cNvSpPr/>
            <p:nvPr/>
          </p:nvSpPr>
          <p:spPr>
            <a:xfrm rot="1276108" flipH="1">
              <a:off x="417266" y="611253"/>
              <a:ext cx="984023" cy="49404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GB"/>
            </a:p>
          </p:txBody>
        </p:sp>
        <p:sp>
          <p:nvSpPr>
            <p:cNvPr id="103" name="Freeform 8">
              <a:extLst>
                <a:ext uri="{FF2B5EF4-FFF2-40B4-BE49-F238E27FC236}">
                  <a16:creationId xmlns:a16="http://schemas.microsoft.com/office/drawing/2014/main" id="{E97EA478-9FA3-2B91-03A0-A7B293409B04}"/>
                </a:ext>
              </a:extLst>
            </p:cNvPr>
            <p:cNvSpPr/>
            <p:nvPr/>
          </p:nvSpPr>
          <p:spPr>
            <a:xfrm rot="20979413">
              <a:off x="-1215809" y="-33827"/>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GB"/>
            </a:p>
          </p:txBody>
        </p:sp>
        <p:sp>
          <p:nvSpPr>
            <p:cNvPr id="105" name="Freeform 11">
              <a:extLst>
                <a:ext uri="{FF2B5EF4-FFF2-40B4-BE49-F238E27FC236}">
                  <a16:creationId xmlns:a16="http://schemas.microsoft.com/office/drawing/2014/main" id="{2EF25C2E-3967-C5A4-0483-BF5AA44EFD08}"/>
                </a:ext>
              </a:extLst>
            </p:cNvPr>
            <p:cNvSpPr/>
            <p:nvPr/>
          </p:nvSpPr>
          <p:spPr>
            <a:xfrm rot="2072465">
              <a:off x="-374661" y="2673099"/>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GB"/>
            </a:p>
          </p:txBody>
        </p:sp>
        <p:sp>
          <p:nvSpPr>
            <p:cNvPr id="106" name="Freeform 12">
              <a:extLst>
                <a:ext uri="{FF2B5EF4-FFF2-40B4-BE49-F238E27FC236}">
                  <a16:creationId xmlns:a16="http://schemas.microsoft.com/office/drawing/2014/main" id="{372F6349-F2E9-3A4D-8816-422081789ACD}"/>
                </a:ext>
              </a:extLst>
            </p:cNvPr>
            <p:cNvSpPr/>
            <p:nvPr/>
          </p:nvSpPr>
          <p:spPr>
            <a:xfrm rot="21099091">
              <a:off x="-689627" y="313995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GB"/>
            </a:p>
          </p:txBody>
        </p:sp>
        <p:sp>
          <p:nvSpPr>
            <p:cNvPr id="117" name="Freeform 13">
              <a:extLst>
                <a:ext uri="{FF2B5EF4-FFF2-40B4-BE49-F238E27FC236}">
                  <a16:creationId xmlns:a16="http://schemas.microsoft.com/office/drawing/2014/main" id="{3BD36D95-B0BF-F861-6B89-E32CD1E1D1A5}"/>
                </a:ext>
              </a:extLst>
            </p:cNvPr>
            <p:cNvSpPr/>
            <p:nvPr/>
          </p:nvSpPr>
          <p:spPr>
            <a:xfrm rot="305764" flipH="1">
              <a:off x="-1942078" y="4231229"/>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GB"/>
            </a:p>
          </p:txBody>
        </p:sp>
        <p:sp>
          <p:nvSpPr>
            <p:cNvPr id="118" name="Freeform 14">
              <a:extLst>
                <a:ext uri="{FF2B5EF4-FFF2-40B4-BE49-F238E27FC236}">
                  <a16:creationId xmlns:a16="http://schemas.microsoft.com/office/drawing/2014/main" id="{29BA4403-970A-817A-2DA8-BCC95FB1462D}"/>
                </a:ext>
              </a:extLst>
            </p:cNvPr>
            <p:cNvSpPr/>
            <p:nvPr/>
          </p:nvSpPr>
          <p:spPr>
            <a:xfrm rot="18477959" flipH="1">
              <a:off x="-319400" y="-640505"/>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GB"/>
            </a:p>
          </p:txBody>
        </p:sp>
        <p:sp>
          <p:nvSpPr>
            <p:cNvPr id="119" name="Freeform 16">
              <a:extLst>
                <a:ext uri="{FF2B5EF4-FFF2-40B4-BE49-F238E27FC236}">
                  <a16:creationId xmlns:a16="http://schemas.microsoft.com/office/drawing/2014/main" id="{EE07E359-780C-692D-C740-EEAE73E7F01D}"/>
                </a:ext>
              </a:extLst>
            </p:cNvPr>
            <p:cNvSpPr/>
            <p:nvPr/>
          </p:nvSpPr>
          <p:spPr>
            <a:xfrm rot="21039327">
              <a:off x="-175899" y="5501848"/>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5">
                <a:extLst>
                  <a:ext uri="{96DAC541-7B7A-43D3-8B79-37D633B846F1}">
                    <asvg:svgBlip xmlns:asvg="http://schemas.microsoft.com/office/drawing/2016/SVG/main" r:embed="rId16"/>
                  </a:ext>
                </a:extLst>
              </a:blip>
              <a:stretch>
                <a:fillRect/>
              </a:stretch>
            </a:blipFill>
          </p:spPr>
          <p:txBody>
            <a:bodyPr/>
            <a:lstStyle/>
            <a:p>
              <a:endParaRPr lang="en-GB"/>
            </a:p>
          </p:txBody>
        </p:sp>
        <p:sp>
          <p:nvSpPr>
            <p:cNvPr id="120" name="Freeform 18">
              <a:extLst>
                <a:ext uri="{FF2B5EF4-FFF2-40B4-BE49-F238E27FC236}">
                  <a16:creationId xmlns:a16="http://schemas.microsoft.com/office/drawing/2014/main" id="{12153123-D952-714E-538C-F35ADA5D1E52}"/>
                </a:ext>
              </a:extLst>
            </p:cNvPr>
            <p:cNvSpPr/>
            <p:nvPr/>
          </p:nvSpPr>
          <p:spPr>
            <a:xfrm rot="19833555" flipH="1">
              <a:off x="186933" y="4765117"/>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GB"/>
            </a:p>
          </p:txBody>
        </p:sp>
        <p:sp>
          <p:nvSpPr>
            <p:cNvPr id="121" name="Freeform 20">
              <a:extLst>
                <a:ext uri="{FF2B5EF4-FFF2-40B4-BE49-F238E27FC236}">
                  <a16:creationId xmlns:a16="http://schemas.microsoft.com/office/drawing/2014/main" id="{81413F74-6151-83DF-2D90-5A4B4323CFDA}"/>
                </a:ext>
              </a:extLst>
            </p:cNvPr>
            <p:cNvSpPr/>
            <p:nvPr/>
          </p:nvSpPr>
          <p:spPr>
            <a:xfrm rot="1952506">
              <a:off x="-1166832" y="-1087482"/>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GB"/>
            </a:p>
          </p:txBody>
        </p:sp>
        <p:sp>
          <p:nvSpPr>
            <p:cNvPr id="122" name="Freeform 22">
              <a:extLst>
                <a:ext uri="{FF2B5EF4-FFF2-40B4-BE49-F238E27FC236}">
                  <a16:creationId xmlns:a16="http://schemas.microsoft.com/office/drawing/2014/main" id="{92D34B15-9BED-71D8-E467-247527661051}"/>
                </a:ext>
              </a:extLst>
            </p:cNvPr>
            <p:cNvSpPr/>
            <p:nvPr/>
          </p:nvSpPr>
          <p:spPr>
            <a:xfrm rot="21338538">
              <a:off x="33400" y="4115736"/>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GB"/>
            </a:p>
          </p:txBody>
        </p:sp>
        <p:sp>
          <p:nvSpPr>
            <p:cNvPr id="123" name="Freeform 23">
              <a:extLst>
                <a:ext uri="{FF2B5EF4-FFF2-40B4-BE49-F238E27FC236}">
                  <a16:creationId xmlns:a16="http://schemas.microsoft.com/office/drawing/2014/main" id="{76BA39B7-1505-9CC8-066F-B257807BF19A}"/>
                </a:ext>
              </a:extLst>
            </p:cNvPr>
            <p:cNvSpPr/>
            <p:nvPr/>
          </p:nvSpPr>
          <p:spPr>
            <a:xfrm rot="748136">
              <a:off x="895779" y="156160"/>
              <a:ext cx="514807" cy="224273"/>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5">
                <a:extLst>
                  <a:ext uri="{96DAC541-7B7A-43D3-8B79-37D633B846F1}">
                    <asvg:svgBlip xmlns:asvg="http://schemas.microsoft.com/office/drawing/2016/SVG/main" r:embed="rId16"/>
                  </a:ext>
                </a:extLst>
              </a:blip>
              <a:stretch>
                <a:fillRect/>
              </a:stretch>
            </a:blipFill>
          </p:spPr>
          <p:txBody>
            <a:bodyPr/>
            <a:lstStyle/>
            <a:p>
              <a:endParaRPr lang="en-GB"/>
            </a:p>
          </p:txBody>
        </p:sp>
        <p:sp>
          <p:nvSpPr>
            <p:cNvPr id="124" name="Freeform 24">
              <a:extLst>
                <a:ext uri="{FF2B5EF4-FFF2-40B4-BE49-F238E27FC236}">
                  <a16:creationId xmlns:a16="http://schemas.microsoft.com/office/drawing/2014/main" id="{E60C7BEF-B390-81ED-42C9-91199BD7C94E}"/>
                </a:ext>
              </a:extLst>
            </p:cNvPr>
            <p:cNvSpPr/>
            <p:nvPr/>
          </p:nvSpPr>
          <p:spPr>
            <a:xfrm rot="20979413">
              <a:off x="-73822" y="-1373282"/>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GB"/>
            </a:p>
          </p:txBody>
        </p:sp>
        <p:sp>
          <p:nvSpPr>
            <p:cNvPr id="125" name="Freeform 27">
              <a:extLst>
                <a:ext uri="{FF2B5EF4-FFF2-40B4-BE49-F238E27FC236}">
                  <a16:creationId xmlns:a16="http://schemas.microsoft.com/office/drawing/2014/main" id="{8979CB0E-B756-E943-C405-ABA27C1E1B45}"/>
                </a:ext>
              </a:extLst>
            </p:cNvPr>
            <p:cNvSpPr/>
            <p:nvPr/>
          </p:nvSpPr>
          <p:spPr>
            <a:xfrm rot="187462" flipH="1">
              <a:off x="453409" y="2764283"/>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5">
                <a:extLst>
                  <a:ext uri="{96DAC541-7B7A-43D3-8B79-37D633B846F1}">
                    <asvg:svgBlip xmlns:asvg="http://schemas.microsoft.com/office/drawing/2016/SVG/main" r:embed="rId16"/>
                  </a:ext>
                </a:extLst>
              </a:blip>
              <a:stretch>
                <a:fillRect/>
              </a:stretch>
            </a:blipFill>
          </p:spPr>
          <p:txBody>
            <a:bodyPr/>
            <a:lstStyle/>
            <a:p>
              <a:endParaRPr lang="en-GB"/>
            </a:p>
          </p:txBody>
        </p:sp>
        <p:sp>
          <p:nvSpPr>
            <p:cNvPr id="126" name="Freeform 31">
              <a:extLst>
                <a:ext uri="{FF2B5EF4-FFF2-40B4-BE49-F238E27FC236}">
                  <a16:creationId xmlns:a16="http://schemas.microsoft.com/office/drawing/2014/main" id="{33A49625-8319-9F89-C3FB-4A99A6493735}"/>
                </a:ext>
              </a:extLst>
            </p:cNvPr>
            <p:cNvSpPr/>
            <p:nvPr/>
          </p:nvSpPr>
          <p:spPr>
            <a:xfrm rot="748136">
              <a:off x="-102924" y="2087005"/>
              <a:ext cx="954758" cy="480597"/>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5">
                <a:extLst>
                  <a:ext uri="{96DAC541-7B7A-43D3-8B79-37D633B846F1}">
                    <asvg:svgBlip xmlns:asvg="http://schemas.microsoft.com/office/drawing/2016/SVG/main" r:embed="rId16"/>
                  </a:ext>
                </a:extLst>
              </a:blip>
              <a:stretch>
                <a:fillRect/>
              </a:stretch>
            </a:blipFill>
          </p:spPr>
          <p:txBody>
            <a:bodyPr/>
            <a:lstStyle/>
            <a:p>
              <a:endParaRPr lang="en-GB"/>
            </a:p>
          </p:txBody>
        </p:sp>
        <p:sp>
          <p:nvSpPr>
            <p:cNvPr id="127" name="Freeform 32">
              <a:extLst>
                <a:ext uri="{FF2B5EF4-FFF2-40B4-BE49-F238E27FC236}">
                  <a16:creationId xmlns:a16="http://schemas.microsoft.com/office/drawing/2014/main" id="{9200D019-ADBE-B6B9-4465-7E825E81D973}"/>
                </a:ext>
              </a:extLst>
            </p:cNvPr>
            <p:cNvSpPr/>
            <p:nvPr/>
          </p:nvSpPr>
          <p:spPr>
            <a:xfrm rot="20538417">
              <a:off x="-373907" y="591393"/>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GB"/>
            </a:p>
          </p:txBody>
        </p:sp>
        <p:sp>
          <p:nvSpPr>
            <p:cNvPr id="128" name="Freeform 34">
              <a:extLst>
                <a:ext uri="{FF2B5EF4-FFF2-40B4-BE49-F238E27FC236}">
                  <a16:creationId xmlns:a16="http://schemas.microsoft.com/office/drawing/2014/main" id="{65FDFADE-F98B-F960-AFFD-0BE9E0DEFD12}"/>
                </a:ext>
              </a:extLst>
            </p:cNvPr>
            <p:cNvSpPr/>
            <p:nvPr/>
          </p:nvSpPr>
          <p:spPr>
            <a:xfrm rot="680133">
              <a:off x="-1469711" y="6275361"/>
              <a:ext cx="2134389" cy="1281237"/>
            </a:xfrm>
            <a:custGeom>
              <a:avLst/>
              <a:gdLst/>
              <a:ahLst/>
              <a:cxnLst/>
              <a:rect l="l" t="t" r="r" b="b"/>
              <a:pathLst>
                <a:path w="4224181" h="2142812">
                  <a:moveTo>
                    <a:pt x="0" y="0"/>
                  </a:moveTo>
                  <a:lnTo>
                    <a:pt x="4224181" y="0"/>
                  </a:lnTo>
                  <a:lnTo>
                    <a:pt x="4224181" y="2142811"/>
                  </a:lnTo>
                  <a:lnTo>
                    <a:pt x="0" y="2142811"/>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GB"/>
            </a:p>
          </p:txBody>
        </p:sp>
        <p:sp>
          <p:nvSpPr>
            <p:cNvPr id="129" name="Freeform 36">
              <a:extLst>
                <a:ext uri="{FF2B5EF4-FFF2-40B4-BE49-F238E27FC236}">
                  <a16:creationId xmlns:a16="http://schemas.microsoft.com/office/drawing/2014/main" id="{308AD6FE-15D5-AC67-8EF3-C9CBC36893CC}"/>
                </a:ext>
              </a:extLst>
            </p:cNvPr>
            <p:cNvSpPr/>
            <p:nvPr/>
          </p:nvSpPr>
          <p:spPr>
            <a:xfrm rot="743855">
              <a:off x="156675" y="6155319"/>
              <a:ext cx="1038314" cy="556262"/>
            </a:xfrm>
            <a:custGeom>
              <a:avLst/>
              <a:gdLst/>
              <a:ahLst/>
              <a:cxnLst/>
              <a:rect l="l" t="t" r="r" b="b"/>
              <a:pathLst>
                <a:path w="2054933" h="930324">
                  <a:moveTo>
                    <a:pt x="0" y="0"/>
                  </a:moveTo>
                  <a:lnTo>
                    <a:pt x="2054932" y="0"/>
                  </a:lnTo>
                  <a:lnTo>
                    <a:pt x="2054932" y="930325"/>
                  </a:lnTo>
                  <a:lnTo>
                    <a:pt x="0" y="930325"/>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GB"/>
            </a:p>
          </p:txBody>
        </p:sp>
        <p:sp>
          <p:nvSpPr>
            <p:cNvPr id="130" name="Freeform 6">
              <a:extLst>
                <a:ext uri="{FF2B5EF4-FFF2-40B4-BE49-F238E27FC236}">
                  <a16:creationId xmlns:a16="http://schemas.microsoft.com/office/drawing/2014/main" id="{4B1A84A6-725A-6056-1CDE-926D138DC362}"/>
                </a:ext>
              </a:extLst>
            </p:cNvPr>
            <p:cNvSpPr/>
            <p:nvPr/>
          </p:nvSpPr>
          <p:spPr>
            <a:xfrm rot="680133">
              <a:off x="-1410993" y="-6186667"/>
              <a:ext cx="1370090" cy="80491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GB"/>
            </a:p>
          </p:txBody>
        </p:sp>
        <p:sp>
          <p:nvSpPr>
            <p:cNvPr id="131" name="Freeform 7">
              <a:extLst>
                <a:ext uri="{FF2B5EF4-FFF2-40B4-BE49-F238E27FC236}">
                  <a16:creationId xmlns:a16="http://schemas.microsoft.com/office/drawing/2014/main" id="{02BCB85E-AECE-FF4F-09DA-EAB06C84321C}"/>
                </a:ext>
              </a:extLst>
            </p:cNvPr>
            <p:cNvSpPr/>
            <p:nvPr/>
          </p:nvSpPr>
          <p:spPr>
            <a:xfrm rot="1276108" flipH="1">
              <a:off x="-372157" y="-7329605"/>
              <a:ext cx="1456468" cy="971437"/>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GB"/>
            </a:p>
          </p:txBody>
        </p:sp>
        <p:sp>
          <p:nvSpPr>
            <p:cNvPr id="132" name="Freeform 8">
              <a:extLst>
                <a:ext uri="{FF2B5EF4-FFF2-40B4-BE49-F238E27FC236}">
                  <a16:creationId xmlns:a16="http://schemas.microsoft.com/office/drawing/2014/main" id="{9F160AC2-4A45-9B7D-C550-9458B4978AE8}"/>
                </a:ext>
              </a:extLst>
            </p:cNvPr>
            <p:cNvSpPr/>
            <p:nvPr/>
          </p:nvSpPr>
          <p:spPr>
            <a:xfrm rot="3407332">
              <a:off x="-668654" y="-6435223"/>
              <a:ext cx="679436" cy="335099"/>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GB"/>
            </a:p>
          </p:txBody>
        </p:sp>
        <p:sp>
          <p:nvSpPr>
            <p:cNvPr id="133" name="Freeform 11">
              <a:extLst>
                <a:ext uri="{FF2B5EF4-FFF2-40B4-BE49-F238E27FC236}">
                  <a16:creationId xmlns:a16="http://schemas.microsoft.com/office/drawing/2014/main" id="{FE428C55-691E-9F9B-BE40-F91E92BA3148}"/>
                </a:ext>
              </a:extLst>
            </p:cNvPr>
            <p:cNvSpPr/>
            <p:nvPr/>
          </p:nvSpPr>
          <p:spPr>
            <a:xfrm rot="2072465">
              <a:off x="-1336224" y="-4249746"/>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GB"/>
            </a:p>
          </p:txBody>
        </p:sp>
        <p:sp>
          <p:nvSpPr>
            <p:cNvPr id="134" name="Freeform 12">
              <a:extLst>
                <a:ext uri="{FF2B5EF4-FFF2-40B4-BE49-F238E27FC236}">
                  <a16:creationId xmlns:a16="http://schemas.microsoft.com/office/drawing/2014/main" id="{37CA6CB3-F276-0EC4-C577-02F48379C75A}"/>
                </a:ext>
              </a:extLst>
            </p:cNvPr>
            <p:cNvSpPr/>
            <p:nvPr/>
          </p:nvSpPr>
          <p:spPr>
            <a:xfrm rot="21099091">
              <a:off x="-405751" y="-570582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GB"/>
            </a:p>
          </p:txBody>
        </p:sp>
        <p:sp>
          <p:nvSpPr>
            <p:cNvPr id="135" name="Freeform 13">
              <a:extLst>
                <a:ext uri="{FF2B5EF4-FFF2-40B4-BE49-F238E27FC236}">
                  <a16:creationId xmlns:a16="http://schemas.microsoft.com/office/drawing/2014/main" id="{C02AC5F2-F202-9679-35A6-FDE0F1F6FDCB}"/>
                </a:ext>
              </a:extLst>
            </p:cNvPr>
            <p:cNvSpPr/>
            <p:nvPr/>
          </p:nvSpPr>
          <p:spPr>
            <a:xfrm rot="305764" flipH="1">
              <a:off x="-2126387" y="-3882706"/>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GB"/>
            </a:p>
          </p:txBody>
        </p:sp>
        <p:sp>
          <p:nvSpPr>
            <p:cNvPr id="136" name="Freeform 14">
              <a:extLst>
                <a:ext uri="{FF2B5EF4-FFF2-40B4-BE49-F238E27FC236}">
                  <a16:creationId xmlns:a16="http://schemas.microsoft.com/office/drawing/2014/main" id="{927A092E-624D-743B-090F-91154FCCAEA8}"/>
                </a:ext>
              </a:extLst>
            </p:cNvPr>
            <p:cNvSpPr/>
            <p:nvPr/>
          </p:nvSpPr>
          <p:spPr>
            <a:xfrm rot="18477959" flipH="1">
              <a:off x="-1064575" y="-8374247"/>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GB"/>
            </a:p>
          </p:txBody>
        </p:sp>
        <p:sp>
          <p:nvSpPr>
            <p:cNvPr id="137" name="Freeform 16">
              <a:extLst>
                <a:ext uri="{FF2B5EF4-FFF2-40B4-BE49-F238E27FC236}">
                  <a16:creationId xmlns:a16="http://schemas.microsoft.com/office/drawing/2014/main" id="{67B90546-E2FA-1261-A2AF-67D5A0219052}"/>
                </a:ext>
              </a:extLst>
            </p:cNvPr>
            <p:cNvSpPr/>
            <p:nvPr/>
          </p:nvSpPr>
          <p:spPr>
            <a:xfrm rot="21039327">
              <a:off x="-812367" y="-1784377"/>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5">
                <a:extLst>
                  <a:ext uri="{96DAC541-7B7A-43D3-8B79-37D633B846F1}">
                    <asvg:svgBlip xmlns:asvg="http://schemas.microsoft.com/office/drawing/2016/SVG/main" r:embed="rId16"/>
                  </a:ext>
                </a:extLst>
              </a:blip>
              <a:stretch>
                <a:fillRect/>
              </a:stretch>
            </a:blipFill>
          </p:spPr>
          <p:txBody>
            <a:bodyPr/>
            <a:lstStyle/>
            <a:p>
              <a:endParaRPr lang="en-GB"/>
            </a:p>
          </p:txBody>
        </p:sp>
        <p:sp>
          <p:nvSpPr>
            <p:cNvPr id="138" name="Freeform 18">
              <a:extLst>
                <a:ext uri="{FF2B5EF4-FFF2-40B4-BE49-F238E27FC236}">
                  <a16:creationId xmlns:a16="http://schemas.microsoft.com/office/drawing/2014/main" id="{6C8932E5-EE61-11FC-3834-1B899FFABBCF}"/>
                </a:ext>
              </a:extLst>
            </p:cNvPr>
            <p:cNvSpPr/>
            <p:nvPr/>
          </p:nvSpPr>
          <p:spPr>
            <a:xfrm rot="19833555" flipH="1">
              <a:off x="285180" y="-2034559"/>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GB"/>
            </a:p>
          </p:txBody>
        </p:sp>
        <p:sp>
          <p:nvSpPr>
            <p:cNvPr id="139" name="Freeform 20">
              <a:extLst>
                <a:ext uri="{FF2B5EF4-FFF2-40B4-BE49-F238E27FC236}">
                  <a16:creationId xmlns:a16="http://schemas.microsoft.com/office/drawing/2014/main" id="{F7BFCDA6-6260-8C6B-A808-B03FF86DAD53}"/>
                </a:ext>
              </a:extLst>
            </p:cNvPr>
            <p:cNvSpPr/>
            <p:nvPr/>
          </p:nvSpPr>
          <p:spPr>
            <a:xfrm rot="1952506">
              <a:off x="-1890666" y="-8708253"/>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GB"/>
            </a:p>
          </p:txBody>
        </p:sp>
        <p:sp>
          <p:nvSpPr>
            <p:cNvPr id="140" name="Freeform 22">
              <a:extLst>
                <a:ext uri="{FF2B5EF4-FFF2-40B4-BE49-F238E27FC236}">
                  <a16:creationId xmlns:a16="http://schemas.microsoft.com/office/drawing/2014/main" id="{510913F4-AAFD-421F-6FD6-6BC7A208939A}"/>
                </a:ext>
              </a:extLst>
            </p:cNvPr>
            <p:cNvSpPr/>
            <p:nvPr/>
          </p:nvSpPr>
          <p:spPr>
            <a:xfrm rot="21338538">
              <a:off x="-641257" y="-2571291"/>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GB"/>
            </a:p>
          </p:txBody>
        </p:sp>
        <p:sp>
          <p:nvSpPr>
            <p:cNvPr id="141" name="Freeform 23">
              <a:extLst>
                <a:ext uri="{FF2B5EF4-FFF2-40B4-BE49-F238E27FC236}">
                  <a16:creationId xmlns:a16="http://schemas.microsoft.com/office/drawing/2014/main" id="{1D383B17-14F6-0B47-EE54-677577211ABE}"/>
                </a:ext>
              </a:extLst>
            </p:cNvPr>
            <p:cNvSpPr/>
            <p:nvPr/>
          </p:nvSpPr>
          <p:spPr>
            <a:xfrm rot="748136">
              <a:off x="36750" y="-6155333"/>
              <a:ext cx="817171" cy="373284"/>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5">
                <a:extLst>
                  <a:ext uri="{96DAC541-7B7A-43D3-8B79-37D633B846F1}">
                    <asvg:svgBlip xmlns:asvg="http://schemas.microsoft.com/office/drawing/2016/SVG/main" r:embed="rId16"/>
                  </a:ext>
                </a:extLst>
              </a:blip>
              <a:stretch>
                <a:fillRect/>
              </a:stretch>
            </a:blipFill>
          </p:spPr>
          <p:txBody>
            <a:bodyPr/>
            <a:lstStyle/>
            <a:p>
              <a:endParaRPr lang="en-GB"/>
            </a:p>
          </p:txBody>
        </p:sp>
        <p:sp>
          <p:nvSpPr>
            <p:cNvPr id="142" name="Freeform 24">
              <a:extLst>
                <a:ext uri="{FF2B5EF4-FFF2-40B4-BE49-F238E27FC236}">
                  <a16:creationId xmlns:a16="http://schemas.microsoft.com/office/drawing/2014/main" id="{985657BF-2267-9FDC-B3BE-70E3DCCABBE2}"/>
                </a:ext>
              </a:extLst>
            </p:cNvPr>
            <p:cNvSpPr/>
            <p:nvPr/>
          </p:nvSpPr>
          <p:spPr>
            <a:xfrm rot="20979413">
              <a:off x="-1523530" y="-7060888"/>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GB"/>
            </a:p>
          </p:txBody>
        </p:sp>
        <p:sp>
          <p:nvSpPr>
            <p:cNvPr id="143" name="Freeform 26">
              <a:extLst>
                <a:ext uri="{FF2B5EF4-FFF2-40B4-BE49-F238E27FC236}">
                  <a16:creationId xmlns:a16="http://schemas.microsoft.com/office/drawing/2014/main" id="{41AB30D3-6D4A-7A51-C9C1-88EB18E0381E}"/>
                </a:ext>
              </a:extLst>
            </p:cNvPr>
            <p:cNvSpPr/>
            <p:nvPr/>
          </p:nvSpPr>
          <p:spPr>
            <a:xfrm rot="1417969">
              <a:off x="-141554" y="-3784575"/>
              <a:ext cx="1038314" cy="556262"/>
            </a:xfrm>
            <a:custGeom>
              <a:avLst/>
              <a:gdLst/>
              <a:ahLst/>
              <a:cxnLst/>
              <a:rect l="l" t="t" r="r" b="b"/>
              <a:pathLst>
                <a:path w="2054933" h="930324">
                  <a:moveTo>
                    <a:pt x="0" y="0"/>
                  </a:moveTo>
                  <a:lnTo>
                    <a:pt x="2054932" y="0"/>
                  </a:lnTo>
                  <a:lnTo>
                    <a:pt x="2054932" y="930324"/>
                  </a:lnTo>
                  <a:lnTo>
                    <a:pt x="0" y="930324"/>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GB"/>
            </a:p>
          </p:txBody>
        </p:sp>
        <p:sp>
          <p:nvSpPr>
            <p:cNvPr id="144" name="Freeform 27">
              <a:extLst>
                <a:ext uri="{FF2B5EF4-FFF2-40B4-BE49-F238E27FC236}">
                  <a16:creationId xmlns:a16="http://schemas.microsoft.com/office/drawing/2014/main" id="{BC676667-5B0A-40DF-ED1A-71E8F882BEDA}"/>
                </a:ext>
              </a:extLst>
            </p:cNvPr>
            <p:cNvSpPr/>
            <p:nvPr/>
          </p:nvSpPr>
          <p:spPr>
            <a:xfrm rot="187462" flipH="1">
              <a:off x="150016" y="-3077411"/>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5">
                <a:extLst>
                  <a:ext uri="{96DAC541-7B7A-43D3-8B79-37D633B846F1}">
                    <asvg:svgBlip xmlns:asvg="http://schemas.microsoft.com/office/drawing/2016/SVG/main" r:embed="rId16"/>
                  </a:ext>
                </a:extLst>
              </a:blip>
              <a:stretch>
                <a:fillRect/>
              </a:stretch>
            </a:blipFill>
          </p:spPr>
          <p:txBody>
            <a:bodyPr/>
            <a:lstStyle/>
            <a:p>
              <a:endParaRPr lang="en-GB"/>
            </a:p>
          </p:txBody>
        </p:sp>
        <p:sp>
          <p:nvSpPr>
            <p:cNvPr id="145" name="Freeform 29">
              <a:extLst>
                <a:ext uri="{FF2B5EF4-FFF2-40B4-BE49-F238E27FC236}">
                  <a16:creationId xmlns:a16="http://schemas.microsoft.com/office/drawing/2014/main" id="{819C6252-13D3-CB8F-0975-0D4FDB7E95BE}"/>
                </a:ext>
              </a:extLst>
            </p:cNvPr>
            <p:cNvSpPr/>
            <p:nvPr/>
          </p:nvSpPr>
          <p:spPr>
            <a:xfrm rot="21338538">
              <a:off x="95098" y="-7843308"/>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GB"/>
            </a:p>
          </p:txBody>
        </p:sp>
        <p:sp>
          <p:nvSpPr>
            <p:cNvPr id="146" name="Freeform 31">
              <a:extLst>
                <a:ext uri="{FF2B5EF4-FFF2-40B4-BE49-F238E27FC236}">
                  <a16:creationId xmlns:a16="http://schemas.microsoft.com/office/drawing/2014/main" id="{9F37EC99-C2F4-9BEF-1998-00E0D692AC8F}"/>
                </a:ext>
              </a:extLst>
            </p:cNvPr>
            <p:cNvSpPr/>
            <p:nvPr/>
          </p:nvSpPr>
          <p:spPr>
            <a:xfrm rot="748136">
              <a:off x="-630629" y="-4640200"/>
              <a:ext cx="1341645" cy="629102"/>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5">
                <a:extLst>
                  <a:ext uri="{96DAC541-7B7A-43D3-8B79-37D633B846F1}">
                    <asvg:svgBlip xmlns:asvg="http://schemas.microsoft.com/office/drawing/2016/SVG/main" r:embed="rId16"/>
                  </a:ext>
                </a:extLst>
              </a:blip>
              <a:stretch>
                <a:fillRect/>
              </a:stretch>
            </a:blipFill>
          </p:spPr>
          <p:txBody>
            <a:bodyPr/>
            <a:lstStyle/>
            <a:p>
              <a:endParaRPr lang="en-GB"/>
            </a:p>
          </p:txBody>
        </p:sp>
        <p:sp>
          <p:nvSpPr>
            <p:cNvPr id="147" name="Freeform 32">
              <a:extLst>
                <a:ext uri="{FF2B5EF4-FFF2-40B4-BE49-F238E27FC236}">
                  <a16:creationId xmlns:a16="http://schemas.microsoft.com/office/drawing/2014/main" id="{E88D86C0-4DD0-5763-F830-08AC5EF758EE}"/>
                </a:ext>
              </a:extLst>
            </p:cNvPr>
            <p:cNvSpPr/>
            <p:nvPr/>
          </p:nvSpPr>
          <p:spPr>
            <a:xfrm rot="20538417">
              <a:off x="536274" y="-2627414"/>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GB"/>
            </a:p>
          </p:txBody>
        </p:sp>
        <p:sp>
          <p:nvSpPr>
            <p:cNvPr id="148" name="Freeform 37">
              <a:extLst>
                <a:ext uri="{FF2B5EF4-FFF2-40B4-BE49-F238E27FC236}">
                  <a16:creationId xmlns:a16="http://schemas.microsoft.com/office/drawing/2014/main" id="{ED50CA54-29C7-08FB-8E54-B94AD5382F15}"/>
                </a:ext>
              </a:extLst>
            </p:cNvPr>
            <p:cNvSpPr/>
            <p:nvPr/>
          </p:nvSpPr>
          <p:spPr>
            <a:xfrm rot="20886170">
              <a:off x="-1430548" y="-5096724"/>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GB"/>
            </a:p>
          </p:txBody>
        </p:sp>
        <p:sp>
          <p:nvSpPr>
            <p:cNvPr id="149" name="Freeform 23">
              <a:extLst>
                <a:ext uri="{FF2B5EF4-FFF2-40B4-BE49-F238E27FC236}">
                  <a16:creationId xmlns:a16="http://schemas.microsoft.com/office/drawing/2014/main" id="{F752F9D2-D49C-A2B8-5A35-263AF6D5CC7C}"/>
                </a:ext>
              </a:extLst>
            </p:cNvPr>
            <p:cNvSpPr/>
            <p:nvPr/>
          </p:nvSpPr>
          <p:spPr>
            <a:xfrm rot="748136" flipH="1" flipV="1">
              <a:off x="501286" y="-8151931"/>
              <a:ext cx="609992" cy="213542"/>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5">
                <a:extLst>
                  <a:ext uri="{96DAC541-7B7A-43D3-8B79-37D633B846F1}">
                    <asvg:svgBlip xmlns:asvg="http://schemas.microsoft.com/office/drawing/2016/SVG/main" r:embed="rId16"/>
                  </a:ext>
                </a:extLst>
              </a:blip>
              <a:stretch>
                <a:fillRect/>
              </a:stretch>
            </a:blipFill>
          </p:spPr>
          <p:txBody>
            <a:bodyPr/>
            <a:lstStyle/>
            <a:p>
              <a:endParaRPr lang="en-GB"/>
            </a:p>
          </p:txBody>
        </p:sp>
      </p:grpSp>
      <p:pic>
        <p:nvPicPr>
          <p:cNvPr id="10" name="Picture 9" descr="A group of people with text&#10;&#10;AI-generated content may be incorrect.">
            <a:extLst>
              <a:ext uri="{FF2B5EF4-FFF2-40B4-BE49-F238E27FC236}">
                <a16:creationId xmlns:a16="http://schemas.microsoft.com/office/drawing/2014/main" id="{25F9E89D-606A-B59B-4DC3-BCE2DCA8A80E}"/>
              </a:ext>
            </a:extLst>
          </p:cNvPr>
          <p:cNvPicPr>
            <a:picLocks noChangeAspect="1"/>
          </p:cNvPicPr>
          <p:nvPr/>
        </p:nvPicPr>
        <p:blipFill>
          <a:blip r:embed="rId17">
            <a:extLst>
              <a:ext uri="{28A0092B-C50C-407E-A947-70E740481C1C}">
                <a14:useLocalDpi xmlns:a14="http://schemas.microsoft.com/office/drawing/2010/main" val="0"/>
              </a:ext>
            </a:extLst>
          </a:blip>
          <a:srcRect t="30623" b="14614"/>
          <a:stretch>
            <a:fillRect/>
          </a:stretch>
        </p:blipFill>
        <p:spPr>
          <a:xfrm>
            <a:off x="4497400" y="2761283"/>
            <a:ext cx="7136789" cy="2198425"/>
          </a:xfrm>
          <a:prstGeom prst="rect">
            <a:avLst/>
          </a:prstGeom>
        </p:spPr>
      </p:pic>
    </p:spTree>
    <p:extLst>
      <p:ext uri="{BB962C8B-B14F-4D97-AF65-F5344CB8AC3E}">
        <p14:creationId xmlns:p14="http://schemas.microsoft.com/office/powerpoint/2010/main" val="289143602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9F9A00E-0C34-75C9-5E7F-27F8263C34D6}"/>
            </a:ext>
          </a:extLst>
        </p:cNvPr>
        <p:cNvGrpSpPr/>
        <p:nvPr/>
      </p:nvGrpSpPr>
      <p:grpSpPr>
        <a:xfrm>
          <a:off x="0" y="0"/>
          <a:ext cx="0" cy="0"/>
          <a:chOff x="0" y="0"/>
          <a:chExt cx="0" cy="0"/>
        </a:xfrm>
      </p:grpSpPr>
      <p:pic>
        <p:nvPicPr>
          <p:cNvPr id="2" name="Google Shape;107;p15">
            <a:extLst>
              <a:ext uri="{FF2B5EF4-FFF2-40B4-BE49-F238E27FC236}">
                <a16:creationId xmlns:a16="http://schemas.microsoft.com/office/drawing/2014/main" id="{DEDF684A-CA9A-E7DD-DF9E-7E86729E237E}"/>
              </a:ext>
            </a:extLst>
          </p:cNvPr>
          <p:cNvPicPr preferRelativeResize="0"/>
          <p:nvPr/>
        </p:nvPicPr>
        <p:blipFill>
          <a:blip r:embed="rId3">
            <a:alphaModFix amt="50000"/>
          </a:blip>
          <a:stretch>
            <a:fillRect/>
          </a:stretch>
        </p:blipFill>
        <p:spPr>
          <a:xfrm>
            <a:off x="1646503" y="1413752"/>
            <a:ext cx="1327012" cy="504437"/>
          </a:xfrm>
          <a:prstGeom prst="rect">
            <a:avLst/>
          </a:prstGeom>
          <a:noFill/>
          <a:ln>
            <a:noFill/>
          </a:ln>
        </p:spPr>
      </p:pic>
      <p:pic>
        <p:nvPicPr>
          <p:cNvPr id="3" name="Google Shape;105;p15">
            <a:extLst>
              <a:ext uri="{FF2B5EF4-FFF2-40B4-BE49-F238E27FC236}">
                <a16:creationId xmlns:a16="http://schemas.microsoft.com/office/drawing/2014/main" id="{8FAE4F1D-0F21-203F-712E-64901514361B}"/>
              </a:ext>
            </a:extLst>
          </p:cNvPr>
          <p:cNvPicPr preferRelativeResize="0"/>
          <p:nvPr/>
        </p:nvPicPr>
        <p:blipFill>
          <a:blip r:embed="rId4">
            <a:alphaModFix amt="50000"/>
          </a:blip>
          <a:stretch>
            <a:fillRect/>
          </a:stretch>
        </p:blipFill>
        <p:spPr>
          <a:xfrm>
            <a:off x="1642069" y="2979216"/>
            <a:ext cx="1386425" cy="558104"/>
          </a:xfrm>
          <a:prstGeom prst="rect">
            <a:avLst/>
          </a:prstGeom>
          <a:noFill/>
          <a:ln>
            <a:noFill/>
          </a:ln>
        </p:spPr>
      </p:pic>
      <p:pic>
        <p:nvPicPr>
          <p:cNvPr id="4" name="Google Shape;110;p15">
            <a:extLst>
              <a:ext uri="{FF2B5EF4-FFF2-40B4-BE49-F238E27FC236}">
                <a16:creationId xmlns:a16="http://schemas.microsoft.com/office/drawing/2014/main" id="{39EE7291-7934-F16F-07C0-1CEDAE0CA822}"/>
              </a:ext>
            </a:extLst>
          </p:cNvPr>
          <p:cNvPicPr preferRelativeResize="0"/>
          <p:nvPr/>
        </p:nvPicPr>
        <p:blipFill>
          <a:blip r:embed="rId5">
            <a:alphaModFix amt="50000"/>
          </a:blip>
          <a:stretch>
            <a:fillRect/>
          </a:stretch>
        </p:blipFill>
        <p:spPr>
          <a:xfrm>
            <a:off x="1642069" y="2161929"/>
            <a:ext cx="1344923" cy="564072"/>
          </a:xfrm>
          <a:prstGeom prst="rect">
            <a:avLst/>
          </a:prstGeom>
          <a:noFill/>
          <a:ln>
            <a:noFill/>
          </a:ln>
        </p:spPr>
      </p:pic>
      <p:pic>
        <p:nvPicPr>
          <p:cNvPr id="6" name="Google Shape;113;p15">
            <a:extLst>
              <a:ext uri="{FF2B5EF4-FFF2-40B4-BE49-F238E27FC236}">
                <a16:creationId xmlns:a16="http://schemas.microsoft.com/office/drawing/2014/main" id="{A9CC1BA8-C934-9565-B4D5-8ECF846434C3}"/>
              </a:ext>
            </a:extLst>
          </p:cNvPr>
          <p:cNvPicPr preferRelativeResize="0"/>
          <p:nvPr/>
        </p:nvPicPr>
        <p:blipFill>
          <a:blip r:embed="rId6">
            <a:alphaModFix amt="50000"/>
          </a:blip>
          <a:stretch>
            <a:fillRect/>
          </a:stretch>
        </p:blipFill>
        <p:spPr>
          <a:xfrm>
            <a:off x="1657611" y="3895929"/>
            <a:ext cx="1329381" cy="521175"/>
          </a:xfrm>
          <a:prstGeom prst="rect">
            <a:avLst/>
          </a:prstGeom>
          <a:noFill/>
          <a:ln>
            <a:noFill/>
          </a:ln>
        </p:spPr>
      </p:pic>
      <p:pic>
        <p:nvPicPr>
          <p:cNvPr id="7" name="Google Shape;116;p15">
            <a:extLst>
              <a:ext uri="{FF2B5EF4-FFF2-40B4-BE49-F238E27FC236}">
                <a16:creationId xmlns:a16="http://schemas.microsoft.com/office/drawing/2014/main" id="{3EA3296C-9B1E-0DC2-25AD-F122D58FB677}"/>
              </a:ext>
            </a:extLst>
          </p:cNvPr>
          <p:cNvPicPr preferRelativeResize="0"/>
          <p:nvPr/>
        </p:nvPicPr>
        <p:blipFill>
          <a:blip r:embed="rId7">
            <a:alphaModFix/>
          </a:blip>
          <a:stretch>
            <a:fillRect/>
          </a:stretch>
        </p:blipFill>
        <p:spPr>
          <a:xfrm>
            <a:off x="1728238" y="4777194"/>
            <a:ext cx="1624562" cy="558103"/>
          </a:xfrm>
          <a:prstGeom prst="rect">
            <a:avLst/>
          </a:prstGeom>
          <a:noFill/>
          <a:ln>
            <a:noFill/>
          </a:ln>
        </p:spPr>
      </p:pic>
      <p:sp>
        <p:nvSpPr>
          <p:cNvPr id="44" name="Google Shape;121;p15">
            <a:extLst>
              <a:ext uri="{FF2B5EF4-FFF2-40B4-BE49-F238E27FC236}">
                <a16:creationId xmlns:a16="http://schemas.microsoft.com/office/drawing/2014/main" id="{883EA471-89FA-1F66-59D5-966B7A1B21E3}"/>
              </a:ext>
            </a:extLst>
          </p:cNvPr>
          <p:cNvSpPr txBox="1"/>
          <p:nvPr/>
        </p:nvSpPr>
        <p:spPr>
          <a:xfrm>
            <a:off x="3310942" y="4777194"/>
            <a:ext cx="1280821" cy="6672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GB" sz="2400" i="1" err="1">
                <a:solidFill>
                  <a:schemeClr val="dk1"/>
                </a:solidFill>
                <a:latin typeface="Playfair Display" panose="00000500000000000000" pitchFamily="2" charset="0"/>
                <a:ea typeface="Montserrat Medium"/>
                <a:cs typeface="Montserrat Medium"/>
                <a:sym typeface="Montserrat Medium"/>
              </a:rPr>
              <a:t>ou</a:t>
            </a:r>
            <a:endParaRPr sz="2400" i="1">
              <a:solidFill>
                <a:schemeClr val="dk1"/>
              </a:solidFill>
              <a:latin typeface="Playfair Display" panose="00000500000000000000" pitchFamily="2" charset="0"/>
              <a:ea typeface="Montserrat Medium"/>
              <a:cs typeface="Montserrat Medium"/>
              <a:sym typeface="Montserrat Medium"/>
            </a:endParaRPr>
          </a:p>
        </p:txBody>
      </p:sp>
      <p:sp>
        <p:nvSpPr>
          <p:cNvPr id="8" name="Rectangle 7">
            <a:extLst>
              <a:ext uri="{FF2B5EF4-FFF2-40B4-BE49-F238E27FC236}">
                <a16:creationId xmlns:a16="http://schemas.microsoft.com/office/drawing/2014/main" id="{653D36DA-5984-D655-97D1-24067E135348}"/>
              </a:ext>
            </a:extLst>
          </p:cNvPr>
          <p:cNvSpPr/>
          <p:nvPr/>
        </p:nvSpPr>
        <p:spPr>
          <a:xfrm>
            <a:off x="3973711" y="782330"/>
            <a:ext cx="7994458" cy="6370320"/>
          </a:xfrm>
          <a:prstGeom prst="rect">
            <a:avLst/>
          </a:prstGeom>
          <a:ln w="28575">
            <a:solidFill>
              <a:srgbClr val="3380A3"/>
            </a:solid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9" name="Google Shape;118;p15">
            <a:extLst>
              <a:ext uri="{FF2B5EF4-FFF2-40B4-BE49-F238E27FC236}">
                <a16:creationId xmlns:a16="http://schemas.microsoft.com/office/drawing/2014/main" id="{8EE712C7-0067-382C-7AE6-E0CBA648FBF3}"/>
              </a:ext>
            </a:extLst>
          </p:cNvPr>
          <p:cNvSpPr txBox="1"/>
          <p:nvPr/>
        </p:nvSpPr>
        <p:spPr>
          <a:xfrm>
            <a:off x="5869811" y="829955"/>
            <a:ext cx="5989388" cy="680991"/>
          </a:xfrm>
          <a:prstGeom prst="rect">
            <a:avLst/>
          </a:prstGeom>
          <a:noFill/>
          <a:ln>
            <a:noFill/>
          </a:ln>
        </p:spPr>
        <p:txBody>
          <a:bodyPr spcFirstLastPara="1" wrap="square" lIns="91425" tIns="91425" rIns="91425" bIns="91425" anchor="t" anchorCtr="0">
            <a:noAutofit/>
          </a:bodyPr>
          <a:lstStyle/>
          <a:p>
            <a:pPr marL="0" lvl="0" indent="0" algn="r" rtl="0">
              <a:lnSpc>
                <a:spcPct val="115000"/>
              </a:lnSpc>
              <a:spcBef>
                <a:spcPts val="0"/>
              </a:spcBef>
              <a:spcAft>
                <a:spcPts val="0"/>
              </a:spcAft>
              <a:buNone/>
            </a:pPr>
            <a:r>
              <a:rPr lang="en-GB" sz="3600" b="1" dirty="0">
                <a:solidFill>
                  <a:srgbClr val="313E53"/>
                </a:solidFill>
                <a:latin typeface="Playfair Display"/>
                <a:ea typeface="Playfair Display"/>
                <a:cs typeface="Playfair Display"/>
                <a:sym typeface="Playfair Display"/>
              </a:rPr>
              <a:t>Who is the dancer?</a:t>
            </a:r>
            <a:endParaRPr sz="3600" b="1" dirty="0">
              <a:solidFill>
                <a:srgbClr val="313E53"/>
              </a:solidFill>
              <a:latin typeface="Playfair Display"/>
              <a:ea typeface="Playfair Display"/>
              <a:cs typeface="Playfair Display"/>
              <a:sym typeface="Playfair Display"/>
            </a:endParaRPr>
          </a:p>
        </p:txBody>
      </p:sp>
      <p:pic>
        <p:nvPicPr>
          <p:cNvPr id="13" name="Google Shape;119;p15">
            <a:extLst>
              <a:ext uri="{FF2B5EF4-FFF2-40B4-BE49-F238E27FC236}">
                <a16:creationId xmlns:a16="http://schemas.microsoft.com/office/drawing/2014/main" id="{338BEDFE-4C8E-CE06-6A15-C278FBBF0EBF}"/>
              </a:ext>
            </a:extLst>
          </p:cNvPr>
          <p:cNvPicPr preferRelativeResize="0"/>
          <p:nvPr/>
        </p:nvPicPr>
        <p:blipFill>
          <a:blip r:embed="rId8">
            <a:alphaModFix/>
          </a:blip>
          <a:stretch>
            <a:fillRect/>
          </a:stretch>
        </p:blipFill>
        <p:spPr>
          <a:xfrm>
            <a:off x="9270255" y="1563660"/>
            <a:ext cx="2550483" cy="108559"/>
          </a:xfrm>
          <a:prstGeom prst="rect">
            <a:avLst/>
          </a:prstGeom>
          <a:noFill/>
          <a:ln>
            <a:noFill/>
          </a:ln>
        </p:spPr>
      </p:pic>
      <p:sp>
        <p:nvSpPr>
          <p:cNvPr id="16" name="Google Shape;121;p15">
            <a:extLst>
              <a:ext uri="{FF2B5EF4-FFF2-40B4-BE49-F238E27FC236}">
                <a16:creationId xmlns:a16="http://schemas.microsoft.com/office/drawing/2014/main" id="{BE2E218D-F5E5-73F2-AB35-F22FB2BF63A6}"/>
              </a:ext>
            </a:extLst>
          </p:cNvPr>
          <p:cNvSpPr txBox="1"/>
          <p:nvPr/>
        </p:nvSpPr>
        <p:spPr>
          <a:xfrm>
            <a:off x="4324126" y="2072249"/>
            <a:ext cx="7227095" cy="703847"/>
          </a:xfrm>
          <a:prstGeom prst="rect">
            <a:avLst/>
          </a:prstGeom>
          <a:noFill/>
          <a:ln>
            <a:noFill/>
          </a:ln>
        </p:spPr>
        <p:txBody>
          <a:bodyPr spcFirstLastPara="1" wrap="square" lIns="91425" tIns="91425" rIns="91425" bIns="91425" anchor="t" anchorCtr="0">
            <a:noAutofit/>
          </a:bodyPr>
          <a:lstStyle/>
          <a:p>
            <a:pPr lvl="0">
              <a:lnSpc>
                <a:spcPct val="150000"/>
              </a:lnSpc>
              <a:spcAft>
                <a:spcPts val="800"/>
              </a:spcAft>
            </a:pPr>
            <a:r>
              <a:rPr lang="en-GB" sz="2000" b="1" kern="100" dirty="0">
                <a:solidFill>
                  <a:schemeClr val="dk1"/>
                </a:solidFill>
                <a:latin typeface="Montserrat" panose="00000500000000000000" pitchFamily="2" charset="0"/>
                <a:ea typeface="Montserrat Medium"/>
                <a:cs typeface="Times New Roman" panose="02020603050405020304" pitchFamily="18" charset="0"/>
                <a:sym typeface="Montserrat Medium"/>
              </a:rPr>
              <a:t>They all are!</a:t>
            </a:r>
          </a:p>
        </p:txBody>
      </p:sp>
      <p:sp>
        <p:nvSpPr>
          <p:cNvPr id="18" name="Google Shape;121;p15">
            <a:extLst>
              <a:ext uri="{FF2B5EF4-FFF2-40B4-BE49-F238E27FC236}">
                <a16:creationId xmlns:a16="http://schemas.microsoft.com/office/drawing/2014/main" id="{B6730D3C-2E77-C68B-C9EB-7C20484EAF76}"/>
              </a:ext>
            </a:extLst>
          </p:cNvPr>
          <p:cNvSpPr txBox="1"/>
          <p:nvPr/>
        </p:nvSpPr>
        <p:spPr>
          <a:xfrm>
            <a:off x="3973711" y="244772"/>
            <a:ext cx="2753088" cy="468917"/>
          </a:xfrm>
          <a:prstGeom prst="rect">
            <a:avLst/>
          </a:prstGeom>
          <a:noFill/>
          <a:ln>
            <a:noFill/>
          </a:ln>
        </p:spPr>
        <p:txBody>
          <a:bodyPr spcFirstLastPara="1" wrap="square" lIns="91425" tIns="91425" rIns="91425" bIns="91425" anchor="t" anchorCtr="0">
            <a:noAutofit/>
          </a:bodyPr>
          <a:lstStyle/>
          <a:p>
            <a:pPr lvl="0">
              <a:lnSpc>
                <a:spcPct val="107000"/>
              </a:lnSpc>
              <a:spcAft>
                <a:spcPts val="800"/>
              </a:spcAft>
            </a:pPr>
            <a:r>
              <a:rPr lang="en-GB" kern="100">
                <a:effectLst/>
                <a:latin typeface="Montserrat" panose="00000500000000000000" pitchFamily="2" charset="0"/>
                <a:ea typeface="Aptos" panose="020B0004020202020204" pitchFamily="34" charset="0"/>
                <a:cs typeface="Times New Roman" panose="02020603050405020304" pitchFamily="18" charset="0"/>
              </a:rPr>
              <a:t>Activity B</a:t>
            </a:r>
            <a:endParaRPr lang="en-GB">
              <a:solidFill>
                <a:schemeClr val="dk1"/>
              </a:solidFill>
              <a:latin typeface="Montserrat" panose="00000500000000000000" pitchFamily="2" charset="0"/>
              <a:ea typeface="Montserrat Medium"/>
              <a:cs typeface="Montserrat Medium"/>
              <a:sym typeface="Montserrat Medium"/>
            </a:endParaRPr>
          </a:p>
        </p:txBody>
      </p:sp>
      <p:grpSp>
        <p:nvGrpSpPr>
          <p:cNvPr id="100" name="Group 99">
            <a:extLst>
              <a:ext uri="{FF2B5EF4-FFF2-40B4-BE49-F238E27FC236}">
                <a16:creationId xmlns:a16="http://schemas.microsoft.com/office/drawing/2014/main" id="{D09CA586-A9A9-7971-BD78-7EC8DE20C2B1}"/>
              </a:ext>
            </a:extLst>
          </p:cNvPr>
          <p:cNvGrpSpPr/>
          <p:nvPr/>
        </p:nvGrpSpPr>
        <p:grpSpPr>
          <a:xfrm>
            <a:off x="-2389817" y="-157776"/>
            <a:ext cx="3536973" cy="16382144"/>
            <a:chOff x="-2126387" y="-8825546"/>
            <a:chExt cx="3536973" cy="16382144"/>
          </a:xfrm>
        </p:grpSpPr>
        <p:sp>
          <p:nvSpPr>
            <p:cNvPr id="101" name="Freeform 6">
              <a:extLst>
                <a:ext uri="{FF2B5EF4-FFF2-40B4-BE49-F238E27FC236}">
                  <a16:creationId xmlns:a16="http://schemas.microsoft.com/office/drawing/2014/main" id="{30198A3E-4627-3275-8160-DE8EBF4A10A3}"/>
                </a:ext>
              </a:extLst>
            </p:cNvPr>
            <p:cNvSpPr/>
            <p:nvPr/>
          </p:nvSpPr>
          <p:spPr>
            <a:xfrm rot="680133">
              <a:off x="-1028587" y="987104"/>
              <a:ext cx="2134389" cy="128123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GB"/>
            </a:p>
          </p:txBody>
        </p:sp>
        <p:sp>
          <p:nvSpPr>
            <p:cNvPr id="102" name="Freeform 7">
              <a:extLst>
                <a:ext uri="{FF2B5EF4-FFF2-40B4-BE49-F238E27FC236}">
                  <a16:creationId xmlns:a16="http://schemas.microsoft.com/office/drawing/2014/main" id="{C9963E5E-44DC-8AED-31C5-F64633B9FDA0}"/>
                </a:ext>
              </a:extLst>
            </p:cNvPr>
            <p:cNvSpPr/>
            <p:nvPr/>
          </p:nvSpPr>
          <p:spPr>
            <a:xfrm rot="1276108" flipH="1">
              <a:off x="417266" y="611253"/>
              <a:ext cx="984023" cy="49404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GB"/>
            </a:p>
          </p:txBody>
        </p:sp>
        <p:sp>
          <p:nvSpPr>
            <p:cNvPr id="103" name="Freeform 8">
              <a:extLst>
                <a:ext uri="{FF2B5EF4-FFF2-40B4-BE49-F238E27FC236}">
                  <a16:creationId xmlns:a16="http://schemas.microsoft.com/office/drawing/2014/main" id="{E12DE797-F55C-E8C7-399E-B84B95F03AE1}"/>
                </a:ext>
              </a:extLst>
            </p:cNvPr>
            <p:cNvSpPr/>
            <p:nvPr/>
          </p:nvSpPr>
          <p:spPr>
            <a:xfrm rot="20979413">
              <a:off x="-1215809" y="-33827"/>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GB"/>
            </a:p>
          </p:txBody>
        </p:sp>
        <p:sp>
          <p:nvSpPr>
            <p:cNvPr id="105" name="Freeform 11">
              <a:extLst>
                <a:ext uri="{FF2B5EF4-FFF2-40B4-BE49-F238E27FC236}">
                  <a16:creationId xmlns:a16="http://schemas.microsoft.com/office/drawing/2014/main" id="{05C0F8E9-EA22-5E57-263F-A9BF6B869234}"/>
                </a:ext>
              </a:extLst>
            </p:cNvPr>
            <p:cNvSpPr/>
            <p:nvPr/>
          </p:nvSpPr>
          <p:spPr>
            <a:xfrm rot="2072465">
              <a:off x="-374661" y="2673099"/>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GB"/>
            </a:p>
          </p:txBody>
        </p:sp>
        <p:sp>
          <p:nvSpPr>
            <p:cNvPr id="106" name="Freeform 12">
              <a:extLst>
                <a:ext uri="{FF2B5EF4-FFF2-40B4-BE49-F238E27FC236}">
                  <a16:creationId xmlns:a16="http://schemas.microsoft.com/office/drawing/2014/main" id="{C9AC9F82-CE82-DF22-E455-D2C14BF1C653}"/>
                </a:ext>
              </a:extLst>
            </p:cNvPr>
            <p:cNvSpPr/>
            <p:nvPr/>
          </p:nvSpPr>
          <p:spPr>
            <a:xfrm rot="21099091">
              <a:off x="-689627" y="313995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GB"/>
            </a:p>
          </p:txBody>
        </p:sp>
        <p:sp>
          <p:nvSpPr>
            <p:cNvPr id="117" name="Freeform 13">
              <a:extLst>
                <a:ext uri="{FF2B5EF4-FFF2-40B4-BE49-F238E27FC236}">
                  <a16:creationId xmlns:a16="http://schemas.microsoft.com/office/drawing/2014/main" id="{DB29E411-7207-A635-38A8-AAAC7ED9E16D}"/>
                </a:ext>
              </a:extLst>
            </p:cNvPr>
            <p:cNvSpPr/>
            <p:nvPr/>
          </p:nvSpPr>
          <p:spPr>
            <a:xfrm rot="305764" flipH="1">
              <a:off x="-1942078" y="4231229"/>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GB"/>
            </a:p>
          </p:txBody>
        </p:sp>
        <p:sp>
          <p:nvSpPr>
            <p:cNvPr id="118" name="Freeform 14">
              <a:extLst>
                <a:ext uri="{FF2B5EF4-FFF2-40B4-BE49-F238E27FC236}">
                  <a16:creationId xmlns:a16="http://schemas.microsoft.com/office/drawing/2014/main" id="{BAFA78B1-E885-62FD-C5EA-C9285F36F1A6}"/>
                </a:ext>
              </a:extLst>
            </p:cNvPr>
            <p:cNvSpPr/>
            <p:nvPr/>
          </p:nvSpPr>
          <p:spPr>
            <a:xfrm rot="18477959" flipH="1">
              <a:off x="-319400" y="-640505"/>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GB"/>
            </a:p>
          </p:txBody>
        </p:sp>
        <p:sp>
          <p:nvSpPr>
            <p:cNvPr id="119" name="Freeform 16">
              <a:extLst>
                <a:ext uri="{FF2B5EF4-FFF2-40B4-BE49-F238E27FC236}">
                  <a16:creationId xmlns:a16="http://schemas.microsoft.com/office/drawing/2014/main" id="{B4049AA6-4CCC-4AB1-3B7B-50CE87A7B9F1}"/>
                </a:ext>
              </a:extLst>
            </p:cNvPr>
            <p:cNvSpPr/>
            <p:nvPr/>
          </p:nvSpPr>
          <p:spPr>
            <a:xfrm rot="21039327">
              <a:off x="-175899" y="5501848"/>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5">
                <a:extLst>
                  <a:ext uri="{96DAC541-7B7A-43D3-8B79-37D633B846F1}">
                    <asvg:svgBlip xmlns:asvg="http://schemas.microsoft.com/office/drawing/2016/SVG/main" r:embed="rId16"/>
                  </a:ext>
                </a:extLst>
              </a:blip>
              <a:stretch>
                <a:fillRect/>
              </a:stretch>
            </a:blipFill>
          </p:spPr>
          <p:txBody>
            <a:bodyPr/>
            <a:lstStyle/>
            <a:p>
              <a:endParaRPr lang="en-GB"/>
            </a:p>
          </p:txBody>
        </p:sp>
        <p:sp>
          <p:nvSpPr>
            <p:cNvPr id="120" name="Freeform 18">
              <a:extLst>
                <a:ext uri="{FF2B5EF4-FFF2-40B4-BE49-F238E27FC236}">
                  <a16:creationId xmlns:a16="http://schemas.microsoft.com/office/drawing/2014/main" id="{D63C18A3-664D-60CE-A6E3-74DCEB507FB1}"/>
                </a:ext>
              </a:extLst>
            </p:cNvPr>
            <p:cNvSpPr/>
            <p:nvPr/>
          </p:nvSpPr>
          <p:spPr>
            <a:xfrm rot="19833555" flipH="1">
              <a:off x="186933" y="4765117"/>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GB"/>
            </a:p>
          </p:txBody>
        </p:sp>
        <p:sp>
          <p:nvSpPr>
            <p:cNvPr id="121" name="Freeform 20">
              <a:extLst>
                <a:ext uri="{FF2B5EF4-FFF2-40B4-BE49-F238E27FC236}">
                  <a16:creationId xmlns:a16="http://schemas.microsoft.com/office/drawing/2014/main" id="{7AD38072-8F60-54E1-05A3-5A359EC6D208}"/>
                </a:ext>
              </a:extLst>
            </p:cNvPr>
            <p:cNvSpPr/>
            <p:nvPr/>
          </p:nvSpPr>
          <p:spPr>
            <a:xfrm rot="1952506">
              <a:off x="-1166832" y="-1087482"/>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GB"/>
            </a:p>
          </p:txBody>
        </p:sp>
        <p:sp>
          <p:nvSpPr>
            <p:cNvPr id="122" name="Freeform 22">
              <a:extLst>
                <a:ext uri="{FF2B5EF4-FFF2-40B4-BE49-F238E27FC236}">
                  <a16:creationId xmlns:a16="http://schemas.microsoft.com/office/drawing/2014/main" id="{20EF2369-D45C-C05E-91D2-9C3DF94EF66C}"/>
                </a:ext>
              </a:extLst>
            </p:cNvPr>
            <p:cNvSpPr/>
            <p:nvPr/>
          </p:nvSpPr>
          <p:spPr>
            <a:xfrm rot="21338538">
              <a:off x="33400" y="4115736"/>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GB"/>
            </a:p>
          </p:txBody>
        </p:sp>
        <p:sp>
          <p:nvSpPr>
            <p:cNvPr id="123" name="Freeform 23">
              <a:extLst>
                <a:ext uri="{FF2B5EF4-FFF2-40B4-BE49-F238E27FC236}">
                  <a16:creationId xmlns:a16="http://schemas.microsoft.com/office/drawing/2014/main" id="{DADB02F3-3D73-8EA1-2455-6668133AF945}"/>
                </a:ext>
              </a:extLst>
            </p:cNvPr>
            <p:cNvSpPr/>
            <p:nvPr/>
          </p:nvSpPr>
          <p:spPr>
            <a:xfrm rot="748136">
              <a:off x="895779" y="156160"/>
              <a:ext cx="514807" cy="224273"/>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5">
                <a:extLst>
                  <a:ext uri="{96DAC541-7B7A-43D3-8B79-37D633B846F1}">
                    <asvg:svgBlip xmlns:asvg="http://schemas.microsoft.com/office/drawing/2016/SVG/main" r:embed="rId16"/>
                  </a:ext>
                </a:extLst>
              </a:blip>
              <a:stretch>
                <a:fillRect/>
              </a:stretch>
            </a:blipFill>
          </p:spPr>
          <p:txBody>
            <a:bodyPr/>
            <a:lstStyle/>
            <a:p>
              <a:endParaRPr lang="en-GB"/>
            </a:p>
          </p:txBody>
        </p:sp>
        <p:sp>
          <p:nvSpPr>
            <p:cNvPr id="124" name="Freeform 24">
              <a:extLst>
                <a:ext uri="{FF2B5EF4-FFF2-40B4-BE49-F238E27FC236}">
                  <a16:creationId xmlns:a16="http://schemas.microsoft.com/office/drawing/2014/main" id="{D4096771-582A-3422-8316-EF957108C4F7}"/>
                </a:ext>
              </a:extLst>
            </p:cNvPr>
            <p:cNvSpPr/>
            <p:nvPr/>
          </p:nvSpPr>
          <p:spPr>
            <a:xfrm rot="20979413">
              <a:off x="-73822" y="-1373282"/>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GB"/>
            </a:p>
          </p:txBody>
        </p:sp>
        <p:sp>
          <p:nvSpPr>
            <p:cNvPr id="125" name="Freeform 27">
              <a:extLst>
                <a:ext uri="{FF2B5EF4-FFF2-40B4-BE49-F238E27FC236}">
                  <a16:creationId xmlns:a16="http://schemas.microsoft.com/office/drawing/2014/main" id="{917A0CE6-0DDF-D295-4885-FB38EBFD0436}"/>
                </a:ext>
              </a:extLst>
            </p:cNvPr>
            <p:cNvSpPr/>
            <p:nvPr/>
          </p:nvSpPr>
          <p:spPr>
            <a:xfrm rot="187462" flipH="1">
              <a:off x="453409" y="2764283"/>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5">
                <a:extLst>
                  <a:ext uri="{96DAC541-7B7A-43D3-8B79-37D633B846F1}">
                    <asvg:svgBlip xmlns:asvg="http://schemas.microsoft.com/office/drawing/2016/SVG/main" r:embed="rId16"/>
                  </a:ext>
                </a:extLst>
              </a:blip>
              <a:stretch>
                <a:fillRect/>
              </a:stretch>
            </a:blipFill>
          </p:spPr>
          <p:txBody>
            <a:bodyPr/>
            <a:lstStyle/>
            <a:p>
              <a:endParaRPr lang="en-GB"/>
            </a:p>
          </p:txBody>
        </p:sp>
        <p:sp>
          <p:nvSpPr>
            <p:cNvPr id="126" name="Freeform 31">
              <a:extLst>
                <a:ext uri="{FF2B5EF4-FFF2-40B4-BE49-F238E27FC236}">
                  <a16:creationId xmlns:a16="http://schemas.microsoft.com/office/drawing/2014/main" id="{69599B2E-B2FD-4676-DBFC-25D48D19B1F9}"/>
                </a:ext>
              </a:extLst>
            </p:cNvPr>
            <p:cNvSpPr/>
            <p:nvPr/>
          </p:nvSpPr>
          <p:spPr>
            <a:xfrm rot="748136">
              <a:off x="-102924" y="2087005"/>
              <a:ext cx="954758" cy="480597"/>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5">
                <a:extLst>
                  <a:ext uri="{96DAC541-7B7A-43D3-8B79-37D633B846F1}">
                    <asvg:svgBlip xmlns:asvg="http://schemas.microsoft.com/office/drawing/2016/SVG/main" r:embed="rId16"/>
                  </a:ext>
                </a:extLst>
              </a:blip>
              <a:stretch>
                <a:fillRect/>
              </a:stretch>
            </a:blipFill>
          </p:spPr>
          <p:txBody>
            <a:bodyPr/>
            <a:lstStyle/>
            <a:p>
              <a:endParaRPr lang="en-GB"/>
            </a:p>
          </p:txBody>
        </p:sp>
        <p:sp>
          <p:nvSpPr>
            <p:cNvPr id="127" name="Freeform 32">
              <a:extLst>
                <a:ext uri="{FF2B5EF4-FFF2-40B4-BE49-F238E27FC236}">
                  <a16:creationId xmlns:a16="http://schemas.microsoft.com/office/drawing/2014/main" id="{B20C68C9-C410-733E-ADD6-46F382F74478}"/>
                </a:ext>
              </a:extLst>
            </p:cNvPr>
            <p:cNvSpPr/>
            <p:nvPr/>
          </p:nvSpPr>
          <p:spPr>
            <a:xfrm rot="20538417">
              <a:off x="-373907" y="591393"/>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GB"/>
            </a:p>
          </p:txBody>
        </p:sp>
        <p:sp>
          <p:nvSpPr>
            <p:cNvPr id="128" name="Freeform 34">
              <a:extLst>
                <a:ext uri="{FF2B5EF4-FFF2-40B4-BE49-F238E27FC236}">
                  <a16:creationId xmlns:a16="http://schemas.microsoft.com/office/drawing/2014/main" id="{7FA66D6D-83D5-264C-B15F-F2BE79745D4B}"/>
                </a:ext>
              </a:extLst>
            </p:cNvPr>
            <p:cNvSpPr/>
            <p:nvPr/>
          </p:nvSpPr>
          <p:spPr>
            <a:xfrm rot="680133">
              <a:off x="-1469711" y="6275361"/>
              <a:ext cx="2134389" cy="1281237"/>
            </a:xfrm>
            <a:custGeom>
              <a:avLst/>
              <a:gdLst/>
              <a:ahLst/>
              <a:cxnLst/>
              <a:rect l="l" t="t" r="r" b="b"/>
              <a:pathLst>
                <a:path w="4224181" h="2142812">
                  <a:moveTo>
                    <a:pt x="0" y="0"/>
                  </a:moveTo>
                  <a:lnTo>
                    <a:pt x="4224181" y="0"/>
                  </a:lnTo>
                  <a:lnTo>
                    <a:pt x="4224181" y="2142811"/>
                  </a:lnTo>
                  <a:lnTo>
                    <a:pt x="0" y="2142811"/>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GB"/>
            </a:p>
          </p:txBody>
        </p:sp>
        <p:sp>
          <p:nvSpPr>
            <p:cNvPr id="129" name="Freeform 36">
              <a:extLst>
                <a:ext uri="{FF2B5EF4-FFF2-40B4-BE49-F238E27FC236}">
                  <a16:creationId xmlns:a16="http://schemas.microsoft.com/office/drawing/2014/main" id="{72604AF8-F150-C012-501A-1E80198936D1}"/>
                </a:ext>
              </a:extLst>
            </p:cNvPr>
            <p:cNvSpPr/>
            <p:nvPr/>
          </p:nvSpPr>
          <p:spPr>
            <a:xfrm rot="743855">
              <a:off x="156675" y="6155319"/>
              <a:ext cx="1038314" cy="556262"/>
            </a:xfrm>
            <a:custGeom>
              <a:avLst/>
              <a:gdLst/>
              <a:ahLst/>
              <a:cxnLst/>
              <a:rect l="l" t="t" r="r" b="b"/>
              <a:pathLst>
                <a:path w="2054933" h="930324">
                  <a:moveTo>
                    <a:pt x="0" y="0"/>
                  </a:moveTo>
                  <a:lnTo>
                    <a:pt x="2054932" y="0"/>
                  </a:lnTo>
                  <a:lnTo>
                    <a:pt x="2054932" y="930325"/>
                  </a:lnTo>
                  <a:lnTo>
                    <a:pt x="0" y="930325"/>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GB"/>
            </a:p>
          </p:txBody>
        </p:sp>
        <p:sp>
          <p:nvSpPr>
            <p:cNvPr id="130" name="Freeform 6">
              <a:extLst>
                <a:ext uri="{FF2B5EF4-FFF2-40B4-BE49-F238E27FC236}">
                  <a16:creationId xmlns:a16="http://schemas.microsoft.com/office/drawing/2014/main" id="{5E9EA468-0521-C1E8-9DA5-C6A4ECBF10F1}"/>
                </a:ext>
              </a:extLst>
            </p:cNvPr>
            <p:cNvSpPr/>
            <p:nvPr/>
          </p:nvSpPr>
          <p:spPr>
            <a:xfrm rot="680133">
              <a:off x="-1410993" y="-6186667"/>
              <a:ext cx="1370090" cy="80491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GB"/>
            </a:p>
          </p:txBody>
        </p:sp>
        <p:sp>
          <p:nvSpPr>
            <p:cNvPr id="131" name="Freeform 7">
              <a:extLst>
                <a:ext uri="{FF2B5EF4-FFF2-40B4-BE49-F238E27FC236}">
                  <a16:creationId xmlns:a16="http://schemas.microsoft.com/office/drawing/2014/main" id="{F1EEED95-445C-59CC-5EAB-7A66A4420F8D}"/>
                </a:ext>
              </a:extLst>
            </p:cNvPr>
            <p:cNvSpPr/>
            <p:nvPr/>
          </p:nvSpPr>
          <p:spPr>
            <a:xfrm rot="1276108" flipH="1">
              <a:off x="-372157" y="-7329605"/>
              <a:ext cx="1456468" cy="971437"/>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GB"/>
            </a:p>
          </p:txBody>
        </p:sp>
        <p:sp>
          <p:nvSpPr>
            <p:cNvPr id="132" name="Freeform 8">
              <a:extLst>
                <a:ext uri="{FF2B5EF4-FFF2-40B4-BE49-F238E27FC236}">
                  <a16:creationId xmlns:a16="http://schemas.microsoft.com/office/drawing/2014/main" id="{A735BDA0-598E-4738-188C-180B5F2829C4}"/>
                </a:ext>
              </a:extLst>
            </p:cNvPr>
            <p:cNvSpPr/>
            <p:nvPr/>
          </p:nvSpPr>
          <p:spPr>
            <a:xfrm rot="3407332">
              <a:off x="-668654" y="-6435223"/>
              <a:ext cx="679436" cy="335099"/>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GB"/>
            </a:p>
          </p:txBody>
        </p:sp>
        <p:sp>
          <p:nvSpPr>
            <p:cNvPr id="133" name="Freeform 11">
              <a:extLst>
                <a:ext uri="{FF2B5EF4-FFF2-40B4-BE49-F238E27FC236}">
                  <a16:creationId xmlns:a16="http://schemas.microsoft.com/office/drawing/2014/main" id="{9639BC57-3136-CB43-99BF-969DBD612A09}"/>
                </a:ext>
              </a:extLst>
            </p:cNvPr>
            <p:cNvSpPr/>
            <p:nvPr/>
          </p:nvSpPr>
          <p:spPr>
            <a:xfrm rot="2072465">
              <a:off x="-1336224" y="-4249746"/>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GB"/>
            </a:p>
          </p:txBody>
        </p:sp>
        <p:sp>
          <p:nvSpPr>
            <p:cNvPr id="134" name="Freeform 12">
              <a:extLst>
                <a:ext uri="{FF2B5EF4-FFF2-40B4-BE49-F238E27FC236}">
                  <a16:creationId xmlns:a16="http://schemas.microsoft.com/office/drawing/2014/main" id="{99A86A2D-358D-67E9-DE3C-0DD2ABB083DF}"/>
                </a:ext>
              </a:extLst>
            </p:cNvPr>
            <p:cNvSpPr/>
            <p:nvPr/>
          </p:nvSpPr>
          <p:spPr>
            <a:xfrm rot="21099091">
              <a:off x="-405751" y="-570582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GB"/>
            </a:p>
          </p:txBody>
        </p:sp>
        <p:sp>
          <p:nvSpPr>
            <p:cNvPr id="135" name="Freeform 13">
              <a:extLst>
                <a:ext uri="{FF2B5EF4-FFF2-40B4-BE49-F238E27FC236}">
                  <a16:creationId xmlns:a16="http://schemas.microsoft.com/office/drawing/2014/main" id="{406974A7-9F19-53BC-07D6-B4F4D054F96C}"/>
                </a:ext>
              </a:extLst>
            </p:cNvPr>
            <p:cNvSpPr/>
            <p:nvPr/>
          </p:nvSpPr>
          <p:spPr>
            <a:xfrm rot="305764" flipH="1">
              <a:off x="-2126387" y="-3882706"/>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GB"/>
            </a:p>
          </p:txBody>
        </p:sp>
        <p:sp>
          <p:nvSpPr>
            <p:cNvPr id="136" name="Freeform 14">
              <a:extLst>
                <a:ext uri="{FF2B5EF4-FFF2-40B4-BE49-F238E27FC236}">
                  <a16:creationId xmlns:a16="http://schemas.microsoft.com/office/drawing/2014/main" id="{ED6F264C-1A30-2D2D-3488-5CD3976EEB85}"/>
                </a:ext>
              </a:extLst>
            </p:cNvPr>
            <p:cNvSpPr/>
            <p:nvPr/>
          </p:nvSpPr>
          <p:spPr>
            <a:xfrm rot="18477959" flipH="1">
              <a:off x="-1064575" y="-8374247"/>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GB"/>
            </a:p>
          </p:txBody>
        </p:sp>
        <p:sp>
          <p:nvSpPr>
            <p:cNvPr id="137" name="Freeform 16">
              <a:extLst>
                <a:ext uri="{FF2B5EF4-FFF2-40B4-BE49-F238E27FC236}">
                  <a16:creationId xmlns:a16="http://schemas.microsoft.com/office/drawing/2014/main" id="{5AED7933-25A8-27AE-AE45-708F3BE80BAA}"/>
                </a:ext>
              </a:extLst>
            </p:cNvPr>
            <p:cNvSpPr/>
            <p:nvPr/>
          </p:nvSpPr>
          <p:spPr>
            <a:xfrm rot="21039327">
              <a:off x="-812367" y="-1784377"/>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5">
                <a:extLst>
                  <a:ext uri="{96DAC541-7B7A-43D3-8B79-37D633B846F1}">
                    <asvg:svgBlip xmlns:asvg="http://schemas.microsoft.com/office/drawing/2016/SVG/main" r:embed="rId16"/>
                  </a:ext>
                </a:extLst>
              </a:blip>
              <a:stretch>
                <a:fillRect/>
              </a:stretch>
            </a:blipFill>
          </p:spPr>
          <p:txBody>
            <a:bodyPr/>
            <a:lstStyle/>
            <a:p>
              <a:endParaRPr lang="en-GB"/>
            </a:p>
          </p:txBody>
        </p:sp>
        <p:sp>
          <p:nvSpPr>
            <p:cNvPr id="138" name="Freeform 18">
              <a:extLst>
                <a:ext uri="{FF2B5EF4-FFF2-40B4-BE49-F238E27FC236}">
                  <a16:creationId xmlns:a16="http://schemas.microsoft.com/office/drawing/2014/main" id="{3480AA1F-9DAA-85BC-1C84-3F93C8D286AF}"/>
                </a:ext>
              </a:extLst>
            </p:cNvPr>
            <p:cNvSpPr/>
            <p:nvPr/>
          </p:nvSpPr>
          <p:spPr>
            <a:xfrm rot="19833555" flipH="1">
              <a:off x="285180" y="-2034559"/>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GB"/>
            </a:p>
          </p:txBody>
        </p:sp>
        <p:sp>
          <p:nvSpPr>
            <p:cNvPr id="139" name="Freeform 20">
              <a:extLst>
                <a:ext uri="{FF2B5EF4-FFF2-40B4-BE49-F238E27FC236}">
                  <a16:creationId xmlns:a16="http://schemas.microsoft.com/office/drawing/2014/main" id="{A2979C87-CE13-1B72-08AA-ED2A79671D85}"/>
                </a:ext>
              </a:extLst>
            </p:cNvPr>
            <p:cNvSpPr/>
            <p:nvPr/>
          </p:nvSpPr>
          <p:spPr>
            <a:xfrm rot="1952506">
              <a:off x="-1890666" y="-8708253"/>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GB"/>
            </a:p>
          </p:txBody>
        </p:sp>
        <p:sp>
          <p:nvSpPr>
            <p:cNvPr id="140" name="Freeform 22">
              <a:extLst>
                <a:ext uri="{FF2B5EF4-FFF2-40B4-BE49-F238E27FC236}">
                  <a16:creationId xmlns:a16="http://schemas.microsoft.com/office/drawing/2014/main" id="{A60D1C88-DCA1-398E-32B7-8C305CB17ED2}"/>
                </a:ext>
              </a:extLst>
            </p:cNvPr>
            <p:cNvSpPr/>
            <p:nvPr/>
          </p:nvSpPr>
          <p:spPr>
            <a:xfrm rot="21338538">
              <a:off x="-641257" y="-2571291"/>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GB"/>
            </a:p>
          </p:txBody>
        </p:sp>
        <p:sp>
          <p:nvSpPr>
            <p:cNvPr id="141" name="Freeform 23">
              <a:extLst>
                <a:ext uri="{FF2B5EF4-FFF2-40B4-BE49-F238E27FC236}">
                  <a16:creationId xmlns:a16="http://schemas.microsoft.com/office/drawing/2014/main" id="{5EF68DB5-D07E-A563-D8F0-62105D0A6E72}"/>
                </a:ext>
              </a:extLst>
            </p:cNvPr>
            <p:cNvSpPr/>
            <p:nvPr/>
          </p:nvSpPr>
          <p:spPr>
            <a:xfrm rot="748136">
              <a:off x="36750" y="-6155333"/>
              <a:ext cx="817171" cy="373284"/>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5">
                <a:extLst>
                  <a:ext uri="{96DAC541-7B7A-43D3-8B79-37D633B846F1}">
                    <asvg:svgBlip xmlns:asvg="http://schemas.microsoft.com/office/drawing/2016/SVG/main" r:embed="rId16"/>
                  </a:ext>
                </a:extLst>
              </a:blip>
              <a:stretch>
                <a:fillRect/>
              </a:stretch>
            </a:blipFill>
          </p:spPr>
          <p:txBody>
            <a:bodyPr/>
            <a:lstStyle/>
            <a:p>
              <a:endParaRPr lang="en-GB"/>
            </a:p>
          </p:txBody>
        </p:sp>
        <p:sp>
          <p:nvSpPr>
            <p:cNvPr id="142" name="Freeform 24">
              <a:extLst>
                <a:ext uri="{FF2B5EF4-FFF2-40B4-BE49-F238E27FC236}">
                  <a16:creationId xmlns:a16="http://schemas.microsoft.com/office/drawing/2014/main" id="{CAF65E4F-80B4-9957-7405-5827DEE7A3A0}"/>
                </a:ext>
              </a:extLst>
            </p:cNvPr>
            <p:cNvSpPr/>
            <p:nvPr/>
          </p:nvSpPr>
          <p:spPr>
            <a:xfrm rot="20979413">
              <a:off x="-1523530" y="-7060888"/>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GB"/>
            </a:p>
          </p:txBody>
        </p:sp>
        <p:sp>
          <p:nvSpPr>
            <p:cNvPr id="143" name="Freeform 26">
              <a:extLst>
                <a:ext uri="{FF2B5EF4-FFF2-40B4-BE49-F238E27FC236}">
                  <a16:creationId xmlns:a16="http://schemas.microsoft.com/office/drawing/2014/main" id="{B30AC8EC-CF8B-BE63-2383-206C883BA761}"/>
                </a:ext>
              </a:extLst>
            </p:cNvPr>
            <p:cNvSpPr/>
            <p:nvPr/>
          </p:nvSpPr>
          <p:spPr>
            <a:xfrm rot="1417969">
              <a:off x="-141554" y="-3784575"/>
              <a:ext cx="1038314" cy="556262"/>
            </a:xfrm>
            <a:custGeom>
              <a:avLst/>
              <a:gdLst/>
              <a:ahLst/>
              <a:cxnLst/>
              <a:rect l="l" t="t" r="r" b="b"/>
              <a:pathLst>
                <a:path w="2054933" h="930324">
                  <a:moveTo>
                    <a:pt x="0" y="0"/>
                  </a:moveTo>
                  <a:lnTo>
                    <a:pt x="2054932" y="0"/>
                  </a:lnTo>
                  <a:lnTo>
                    <a:pt x="2054932" y="930324"/>
                  </a:lnTo>
                  <a:lnTo>
                    <a:pt x="0" y="930324"/>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GB"/>
            </a:p>
          </p:txBody>
        </p:sp>
        <p:sp>
          <p:nvSpPr>
            <p:cNvPr id="144" name="Freeform 27">
              <a:extLst>
                <a:ext uri="{FF2B5EF4-FFF2-40B4-BE49-F238E27FC236}">
                  <a16:creationId xmlns:a16="http://schemas.microsoft.com/office/drawing/2014/main" id="{C365392B-81FD-24FA-91C4-A8D89999C635}"/>
                </a:ext>
              </a:extLst>
            </p:cNvPr>
            <p:cNvSpPr/>
            <p:nvPr/>
          </p:nvSpPr>
          <p:spPr>
            <a:xfrm rot="187462" flipH="1">
              <a:off x="150016" y="-3077411"/>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5">
                <a:extLst>
                  <a:ext uri="{96DAC541-7B7A-43D3-8B79-37D633B846F1}">
                    <asvg:svgBlip xmlns:asvg="http://schemas.microsoft.com/office/drawing/2016/SVG/main" r:embed="rId16"/>
                  </a:ext>
                </a:extLst>
              </a:blip>
              <a:stretch>
                <a:fillRect/>
              </a:stretch>
            </a:blipFill>
          </p:spPr>
          <p:txBody>
            <a:bodyPr/>
            <a:lstStyle/>
            <a:p>
              <a:endParaRPr lang="en-GB"/>
            </a:p>
          </p:txBody>
        </p:sp>
        <p:sp>
          <p:nvSpPr>
            <p:cNvPr id="145" name="Freeform 29">
              <a:extLst>
                <a:ext uri="{FF2B5EF4-FFF2-40B4-BE49-F238E27FC236}">
                  <a16:creationId xmlns:a16="http://schemas.microsoft.com/office/drawing/2014/main" id="{75EA800C-5433-E105-9934-2943D8FBF510}"/>
                </a:ext>
              </a:extLst>
            </p:cNvPr>
            <p:cNvSpPr/>
            <p:nvPr/>
          </p:nvSpPr>
          <p:spPr>
            <a:xfrm rot="21338538">
              <a:off x="95098" y="-7843308"/>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GB"/>
            </a:p>
          </p:txBody>
        </p:sp>
        <p:sp>
          <p:nvSpPr>
            <p:cNvPr id="146" name="Freeform 31">
              <a:extLst>
                <a:ext uri="{FF2B5EF4-FFF2-40B4-BE49-F238E27FC236}">
                  <a16:creationId xmlns:a16="http://schemas.microsoft.com/office/drawing/2014/main" id="{4E3B1912-E8C8-5E4C-F466-655650392B1C}"/>
                </a:ext>
              </a:extLst>
            </p:cNvPr>
            <p:cNvSpPr/>
            <p:nvPr/>
          </p:nvSpPr>
          <p:spPr>
            <a:xfrm rot="748136">
              <a:off x="-630629" y="-4640200"/>
              <a:ext cx="1341645" cy="629102"/>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5">
                <a:extLst>
                  <a:ext uri="{96DAC541-7B7A-43D3-8B79-37D633B846F1}">
                    <asvg:svgBlip xmlns:asvg="http://schemas.microsoft.com/office/drawing/2016/SVG/main" r:embed="rId16"/>
                  </a:ext>
                </a:extLst>
              </a:blip>
              <a:stretch>
                <a:fillRect/>
              </a:stretch>
            </a:blipFill>
          </p:spPr>
          <p:txBody>
            <a:bodyPr/>
            <a:lstStyle/>
            <a:p>
              <a:endParaRPr lang="en-GB"/>
            </a:p>
          </p:txBody>
        </p:sp>
        <p:sp>
          <p:nvSpPr>
            <p:cNvPr id="147" name="Freeform 32">
              <a:extLst>
                <a:ext uri="{FF2B5EF4-FFF2-40B4-BE49-F238E27FC236}">
                  <a16:creationId xmlns:a16="http://schemas.microsoft.com/office/drawing/2014/main" id="{B8A96C8D-F25B-AB60-9FE9-7E16813648D6}"/>
                </a:ext>
              </a:extLst>
            </p:cNvPr>
            <p:cNvSpPr/>
            <p:nvPr/>
          </p:nvSpPr>
          <p:spPr>
            <a:xfrm rot="20538417">
              <a:off x="536274" y="-2627414"/>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GB"/>
            </a:p>
          </p:txBody>
        </p:sp>
        <p:sp>
          <p:nvSpPr>
            <p:cNvPr id="148" name="Freeform 37">
              <a:extLst>
                <a:ext uri="{FF2B5EF4-FFF2-40B4-BE49-F238E27FC236}">
                  <a16:creationId xmlns:a16="http://schemas.microsoft.com/office/drawing/2014/main" id="{D1AA946D-0C59-6B90-8175-E799C14C8E87}"/>
                </a:ext>
              </a:extLst>
            </p:cNvPr>
            <p:cNvSpPr/>
            <p:nvPr/>
          </p:nvSpPr>
          <p:spPr>
            <a:xfrm rot="20886170">
              <a:off x="-1430548" y="-5096724"/>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GB"/>
            </a:p>
          </p:txBody>
        </p:sp>
        <p:sp>
          <p:nvSpPr>
            <p:cNvPr id="149" name="Freeform 23">
              <a:extLst>
                <a:ext uri="{FF2B5EF4-FFF2-40B4-BE49-F238E27FC236}">
                  <a16:creationId xmlns:a16="http://schemas.microsoft.com/office/drawing/2014/main" id="{A88FCEC4-B3BA-FD6F-884A-F9F29D2FBD5F}"/>
                </a:ext>
              </a:extLst>
            </p:cNvPr>
            <p:cNvSpPr/>
            <p:nvPr/>
          </p:nvSpPr>
          <p:spPr>
            <a:xfrm rot="748136" flipH="1" flipV="1">
              <a:off x="501286" y="-8151931"/>
              <a:ext cx="609992" cy="213542"/>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5">
                <a:extLst>
                  <a:ext uri="{96DAC541-7B7A-43D3-8B79-37D633B846F1}">
                    <asvg:svgBlip xmlns:asvg="http://schemas.microsoft.com/office/drawing/2016/SVG/main" r:embed="rId16"/>
                  </a:ext>
                </a:extLst>
              </a:blip>
              <a:stretch>
                <a:fillRect/>
              </a:stretch>
            </a:blipFill>
          </p:spPr>
          <p:txBody>
            <a:bodyPr/>
            <a:lstStyle/>
            <a:p>
              <a:endParaRPr lang="en-GB"/>
            </a:p>
          </p:txBody>
        </p:sp>
      </p:grpSp>
      <p:pic>
        <p:nvPicPr>
          <p:cNvPr id="5" name="Picture 4" descr="A group of people in different poses&#10;&#10;AI-generated content may be incorrect.">
            <a:extLst>
              <a:ext uri="{FF2B5EF4-FFF2-40B4-BE49-F238E27FC236}">
                <a16:creationId xmlns:a16="http://schemas.microsoft.com/office/drawing/2014/main" id="{A1409764-2B24-836A-8CF9-FBBA07F5A72E}"/>
              </a:ext>
            </a:extLst>
          </p:cNvPr>
          <p:cNvPicPr>
            <a:picLocks noChangeAspect="1"/>
          </p:cNvPicPr>
          <p:nvPr/>
        </p:nvPicPr>
        <p:blipFill>
          <a:blip r:embed="rId17">
            <a:extLst>
              <a:ext uri="{28A0092B-C50C-407E-A947-70E740481C1C}">
                <a14:useLocalDpi xmlns:a14="http://schemas.microsoft.com/office/drawing/2010/main" val="0"/>
              </a:ext>
            </a:extLst>
          </a:blip>
          <a:srcRect t="27602" b="13486"/>
          <a:stretch>
            <a:fillRect/>
          </a:stretch>
        </p:blipFill>
        <p:spPr>
          <a:xfrm>
            <a:off x="4218884" y="2831482"/>
            <a:ext cx="7450876" cy="2469066"/>
          </a:xfrm>
          <a:prstGeom prst="rect">
            <a:avLst/>
          </a:prstGeom>
        </p:spPr>
      </p:pic>
    </p:spTree>
    <p:extLst>
      <p:ext uri="{BB962C8B-B14F-4D97-AF65-F5344CB8AC3E}">
        <p14:creationId xmlns:p14="http://schemas.microsoft.com/office/powerpoint/2010/main" val="229944683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FDB20C1-8562-FA3D-9DED-FF58907E2138}"/>
            </a:ext>
          </a:extLst>
        </p:cNvPr>
        <p:cNvGrpSpPr/>
        <p:nvPr/>
      </p:nvGrpSpPr>
      <p:grpSpPr>
        <a:xfrm>
          <a:off x="0" y="0"/>
          <a:ext cx="0" cy="0"/>
          <a:chOff x="0" y="0"/>
          <a:chExt cx="0" cy="0"/>
        </a:xfrm>
      </p:grpSpPr>
      <p:pic>
        <p:nvPicPr>
          <p:cNvPr id="2" name="Google Shape;107;p15">
            <a:extLst>
              <a:ext uri="{FF2B5EF4-FFF2-40B4-BE49-F238E27FC236}">
                <a16:creationId xmlns:a16="http://schemas.microsoft.com/office/drawing/2014/main" id="{E6AE3866-4F59-4396-3152-46A2B6D8864E}"/>
              </a:ext>
            </a:extLst>
          </p:cNvPr>
          <p:cNvPicPr preferRelativeResize="0"/>
          <p:nvPr/>
        </p:nvPicPr>
        <p:blipFill>
          <a:blip r:embed="rId5">
            <a:alphaModFix amt="50000"/>
          </a:blip>
          <a:stretch>
            <a:fillRect/>
          </a:stretch>
        </p:blipFill>
        <p:spPr>
          <a:xfrm>
            <a:off x="1646503" y="1413752"/>
            <a:ext cx="1327012" cy="504437"/>
          </a:xfrm>
          <a:prstGeom prst="rect">
            <a:avLst/>
          </a:prstGeom>
          <a:noFill/>
          <a:ln>
            <a:noFill/>
          </a:ln>
        </p:spPr>
      </p:pic>
      <p:pic>
        <p:nvPicPr>
          <p:cNvPr id="3" name="Google Shape;105;p15">
            <a:extLst>
              <a:ext uri="{FF2B5EF4-FFF2-40B4-BE49-F238E27FC236}">
                <a16:creationId xmlns:a16="http://schemas.microsoft.com/office/drawing/2014/main" id="{30B4210D-9C25-D060-B9E3-B52A0EF72C25}"/>
              </a:ext>
            </a:extLst>
          </p:cNvPr>
          <p:cNvPicPr preferRelativeResize="0"/>
          <p:nvPr/>
        </p:nvPicPr>
        <p:blipFill>
          <a:blip r:embed="rId6">
            <a:alphaModFix amt="50000"/>
          </a:blip>
          <a:stretch>
            <a:fillRect/>
          </a:stretch>
        </p:blipFill>
        <p:spPr>
          <a:xfrm>
            <a:off x="1642069" y="2979216"/>
            <a:ext cx="1386425" cy="558104"/>
          </a:xfrm>
          <a:prstGeom prst="rect">
            <a:avLst/>
          </a:prstGeom>
          <a:noFill/>
          <a:ln>
            <a:noFill/>
          </a:ln>
        </p:spPr>
      </p:pic>
      <p:pic>
        <p:nvPicPr>
          <p:cNvPr id="4" name="Google Shape;110;p15">
            <a:extLst>
              <a:ext uri="{FF2B5EF4-FFF2-40B4-BE49-F238E27FC236}">
                <a16:creationId xmlns:a16="http://schemas.microsoft.com/office/drawing/2014/main" id="{655AC6C1-FA98-E35A-D86F-CE1B90A57647}"/>
              </a:ext>
            </a:extLst>
          </p:cNvPr>
          <p:cNvPicPr preferRelativeResize="0"/>
          <p:nvPr/>
        </p:nvPicPr>
        <p:blipFill>
          <a:blip r:embed="rId7">
            <a:alphaModFix amt="50000"/>
          </a:blip>
          <a:stretch>
            <a:fillRect/>
          </a:stretch>
        </p:blipFill>
        <p:spPr>
          <a:xfrm>
            <a:off x="1642069" y="2161929"/>
            <a:ext cx="1344923" cy="564072"/>
          </a:xfrm>
          <a:prstGeom prst="rect">
            <a:avLst/>
          </a:prstGeom>
          <a:noFill/>
          <a:ln>
            <a:noFill/>
          </a:ln>
        </p:spPr>
      </p:pic>
      <p:pic>
        <p:nvPicPr>
          <p:cNvPr id="6" name="Google Shape;113;p15">
            <a:extLst>
              <a:ext uri="{FF2B5EF4-FFF2-40B4-BE49-F238E27FC236}">
                <a16:creationId xmlns:a16="http://schemas.microsoft.com/office/drawing/2014/main" id="{635B98DA-5B19-1F9F-DE00-AC8136CCA2A5}"/>
              </a:ext>
            </a:extLst>
          </p:cNvPr>
          <p:cNvPicPr preferRelativeResize="0"/>
          <p:nvPr/>
        </p:nvPicPr>
        <p:blipFill>
          <a:blip r:embed="rId8">
            <a:alphaModFix amt="50000"/>
          </a:blip>
          <a:stretch>
            <a:fillRect/>
          </a:stretch>
        </p:blipFill>
        <p:spPr>
          <a:xfrm>
            <a:off x="1657611" y="3895929"/>
            <a:ext cx="1329381" cy="521175"/>
          </a:xfrm>
          <a:prstGeom prst="rect">
            <a:avLst/>
          </a:prstGeom>
          <a:noFill/>
          <a:ln>
            <a:noFill/>
          </a:ln>
        </p:spPr>
      </p:pic>
      <p:pic>
        <p:nvPicPr>
          <p:cNvPr id="7" name="Google Shape;116;p15">
            <a:extLst>
              <a:ext uri="{FF2B5EF4-FFF2-40B4-BE49-F238E27FC236}">
                <a16:creationId xmlns:a16="http://schemas.microsoft.com/office/drawing/2014/main" id="{4B8CF4B4-D4CB-BD35-ABF5-57503798A603}"/>
              </a:ext>
            </a:extLst>
          </p:cNvPr>
          <p:cNvPicPr preferRelativeResize="0"/>
          <p:nvPr/>
        </p:nvPicPr>
        <p:blipFill>
          <a:blip r:embed="rId9">
            <a:alphaModFix/>
          </a:blip>
          <a:stretch>
            <a:fillRect/>
          </a:stretch>
        </p:blipFill>
        <p:spPr>
          <a:xfrm>
            <a:off x="1728238" y="4777194"/>
            <a:ext cx="1624562" cy="558103"/>
          </a:xfrm>
          <a:prstGeom prst="rect">
            <a:avLst/>
          </a:prstGeom>
          <a:noFill/>
          <a:ln>
            <a:noFill/>
          </a:ln>
        </p:spPr>
      </p:pic>
      <p:sp>
        <p:nvSpPr>
          <p:cNvPr id="44" name="Google Shape;121;p15">
            <a:extLst>
              <a:ext uri="{FF2B5EF4-FFF2-40B4-BE49-F238E27FC236}">
                <a16:creationId xmlns:a16="http://schemas.microsoft.com/office/drawing/2014/main" id="{4371EE8F-54FD-ACE4-0305-54E7B150DFF0}"/>
              </a:ext>
            </a:extLst>
          </p:cNvPr>
          <p:cNvSpPr txBox="1"/>
          <p:nvPr/>
        </p:nvSpPr>
        <p:spPr>
          <a:xfrm>
            <a:off x="3310942" y="4777194"/>
            <a:ext cx="1280821" cy="6672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GB" sz="2400" i="1" err="1">
                <a:solidFill>
                  <a:schemeClr val="dk1"/>
                </a:solidFill>
                <a:latin typeface="Playfair Display" panose="00000500000000000000" pitchFamily="2" charset="0"/>
                <a:ea typeface="Montserrat Medium"/>
                <a:cs typeface="Montserrat Medium"/>
                <a:sym typeface="Montserrat Medium"/>
              </a:rPr>
              <a:t>ou</a:t>
            </a:r>
            <a:endParaRPr sz="2400" i="1">
              <a:solidFill>
                <a:schemeClr val="dk1"/>
              </a:solidFill>
              <a:latin typeface="Playfair Display" panose="00000500000000000000" pitchFamily="2" charset="0"/>
              <a:ea typeface="Montserrat Medium"/>
              <a:cs typeface="Montserrat Medium"/>
              <a:sym typeface="Montserrat Medium"/>
            </a:endParaRPr>
          </a:p>
        </p:txBody>
      </p:sp>
      <p:sp>
        <p:nvSpPr>
          <p:cNvPr id="8" name="Rectangle 7">
            <a:extLst>
              <a:ext uri="{FF2B5EF4-FFF2-40B4-BE49-F238E27FC236}">
                <a16:creationId xmlns:a16="http://schemas.microsoft.com/office/drawing/2014/main" id="{14D3970D-4D77-B698-10CE-6EB37DF9E50E}"/>
              </a:ext>
            </a:extLst>
          </p:cNvPr>
          <p:cNvSpPr/>
          <p:nvPr/>
        </p:nvSpPr>
        <p:spPr>
          <a:xfrm>
            <a:off x="1304757" y="782330"/>
            <a:ext cx="10663412" cy="6370320"/>
          </a:xfrm>
          <a:prstGeom prst="rect">
            <a:avLst/>
          </a:prstGeom>
          <a:ln w="28575">
            <a:solidFill>
              <a:srgbClr val="3380A3"/>
            </a:solid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18" name="Google Shape;121;p15">
            <a:extLst>
              <a:ext uri="{FF2B5EF4-FFF2-40B4-BE49-F238E27FC236}">
                <a16:creationId xmlns:a16="http://schemas.microsoft.com/office/drawing/2014/main" id="{56AC9CB8-05EE-CF9B-CFD7-DC9F0BE1E96A}"/>
              </a:ext>
            </a:extLst>
          </p:cNvPr>
          <p:cNvSpPr txBox="1"/>
          <p:nvPr/>
        </p:nvSpPr>
        <p:spPr>
          <a:xfrm>
            <a:off x="1304757" y="252512"/>
            <a:ext cx="2753088" cy="468917"/>
          </a:xfrm>
          <a:prstGeom prst="rect">
            <a:avLst/>
          </a:prstGeom>
          <a:noFill/>
          <a:ln>
            <a:noFill/>
          </a:ln>
        </p:spPr>
        <p:txBody>
          <a:bodyPr spcFirstLastPara="1" wrap="square" lIns="91425" tIns="91425" rIns="91425" bIns="91425" anchor="t" anchorCtr="0">
            <a:noAutofit/>
          </a:bodyPr>
          <a:lstStyle/>
          <a:p>
            <a:pPr lvl="0">
              <a:lnSpc>
                <a:spcPct val="107000"/>
              </a:lnSpc>
              <a:spcAft>
                <a:spcPts val="800"/>
              </a:spcAft>
            </a:pPr>
            <a:r>
              <a:rPr lang="en-GB" kern="100" dirty="0">
                <a:effectLst/>
                <a:latin typeface="Montserrat" panose="00000500000000000000" pitchFamily="2" charset="0"/>
                <a:ea typeface="Aptos" panose="020B0004020202020204" pitchFamily="34" charset="0"/>
                <a:cs typeface="Times New Roman" panose="02020603050405020304" pitchFamily="18" charset="0"/>
              </a:rPr>
              <a:t>Activity B</a:t>
            </a:r>
            <a:endParaRPr lang="en-GB" dirty="0">
              <a:solidFill>
                <a:schemeClr val="dk1"/>
              </a:solidFill>
              <a:latin typeface="Montserrat" panose="00000500000000000000" pitchFamily="2" charset="0"/>
              <a:ea typeface="Montserrat Medium"/>
              <a:cs typeface="Montserrat Medium"/>
              <a:sym typeface="Montserrat Medium"/>
            </a:endParaRPr>
          </a:p>
        </p:txBody>
      </p:sp>
      <p:grpSp>
        <p:nvGrpSpPr>
          <p:cNvPr id="100" name="Group 99">
            <a:extLst>
              <a:ext uri="{FF2B5EF4-FFF2-40B4-BE49-F238E27FC236}">
                <a16:creationId xmlns:a16="http://schemas.microsoft.com/office/drawing/2014/main" id="{41B80EED-E968-164E-1B9A-3A8023DBA3BD}"/>
              </a:ext>
            </a:extLst>
          </p:cNvPr>
          <p:cNvGrpSpPr/>
          <p:nvPr/>
        </p:nvGrpSpPr>
        <p:grpSpPr>
          <a:xfrm>
            <a:off x="-2389817" y="-157776"/>
            <a:ext cx="3536973" cy="16382144"/>
            <a:chOff x="-2126387" y="-8825546"/>
            <a:chExt cx="3536973" cy="16382144"/>
          </a:xfrm>
        </p:grpSpPr>
        <p:sp>
          <p:nvSpPr>
            <p:cNvPr id="101" name="Freeform 6">
              <a:extLst>
                <a:ext uri="{FF2B5EF4-FFF2-40B4-BE49-F238E27FC236}">
                  <a16:creationId xmlns:a16="http://schemas.microsoft.com/office/drawing/2014/main" id="{399FB7D8-8597-D08A-7D6D-56078EF2DCE1}"/>
                </a:ext>
              </a:extLst>
            </p:cNvPr>
            <p:cNvSpPr/>
            <p:nvPr/>
          </p:nvSpPr>
          <p:spPr>
            <a:xfrm rot="680133">
              <a:off x="-1028587" y="987104"/>
              <a:ext cx="2134389" cy="128123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102" name="Freeform 7">
              <a:extLst>
                <a:ext uri="{FF2B5EF4-FFF2-40B4-BE49-F238E27FC236}">
                  <a16:creationId xmlns:a16="http://schemas.microsoft.com/office/drawing/2014/main" id="{CA9C28C6-A3CF-4E77-1E59-0A5E8761861B}"/>
                </a:ext>
              </a:extLst>
            </p:cNvPr>
            <p:cNvSpPr/>
            <p:nvPr/>
          </p:nvSpPr>
          <p:spPr>
            <a:xfrm rot="1276108" flipH="1">
              <a:off x="417266" y="611253"/>
              <a:ext cx="984023" cy="49404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03" name="Freeform 8">
              <a:extLst>
                <a:ext uri="{FF2B5EF4-FFF2-40B4-BE49-F238E27FC236}">
                  <a16:creationId xmlns:a16="http://schemas.microsoft.com/office/drawing/2014/main" id="{53706354-A039-EE3E-8E77-66A2A7D5106D}"/>
                </a:ext>
              </a:extLst>
            </p:cNvPr>
            <p:cNvSpPr/>
            <p:nvPr/>
          </p:nvSpPr>
          <p:spPr>
            <a:xfrm rot="20979413">
              <a:off x="-1215809" y="-33827"/>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05" name="Freeform 11">
              <a:extLst>
                <a:ext uri="{FF2B5EF4-FFF2-40B4-BE49-F238E27FC236}">
                  <a16:creationId xmlns:a16="http://schemas.microsoft.com/office/drawing/2014/main" id="{B61CD1F8-AFDC-3104-2FC6-5DA0E5E6972F}"/>
                </a:ext>
              </a:extLst>
            </p:cNvPr>
            <p:cNvSpPr/>
            <p:nvPr/>
          </p:nvSpPr>
          <p:spPr>
            <a:xfrm rot="2072465">
              <a:off x="-374661" y="2673099"/>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06" name="Freeform 12">
              <a:extLst>
                <a:ext uri="{FF2B5EF4-FFF2-40B4-BE49-F238E27FC236}">
                  <a16:creationId xmlns:a16="http://schemas.microsoft.com/office/drawing/2014/main" id="{5423CEC2-FE09-2352-9429-BC9BA906E406}"/>
                </a:ext>
              </a:extLst>
            </p:cNvPr>
            <p:cNvSpPr/>
            <p:nvPr/>
          </p:nvSpPr>
          <p:spPr>
            <a:xfrm rot="21099091">
              <a:off x="-689627" y="313995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7" name="Freeform 13">
              <a:extLst>
                <a:ext uri="{FF2B5EF4-FFF2-40B4-BE49-F238E27FC236}">
                  <a16:creationId xmlns:a16="http://schemas.microsoft.com/office/drawing/2014/main" id="{ACE26560-E493-E59B-37E4-6095956003E8}"/>
                </a:ext>
              </a:extLst>
            </p:cNvPr>
            <p:cNvSpPr/>
            <p:nvPr/>
          </p:nvSpPr>
          <p:spPr>
            <a:xfrm rot="305764" flipH="1">
              <a:off x="-1942078" y="4231229"/>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118" name="Freeform 14">
              <a:extLst>
                <a:ext uri="{FF2B5EF4-FFF2-40B4-BE49-F238E27FC236}">
                  <a16:creationId xmlns:a16="http://schemas.microsoft.com/office/drawing/2014/main" id="{C8427CE9-8FAE-6D73-29E5-D681882F6660}"/>
                </a:ext>
              </a:extLst>
            </p:cNvPr>
            <p:cNvSpPr/>
            <p:nvPr/>
          </p:nvSpPr>
          <p:spPr>
            <a:xfrm rot="18477959" flipH="1">
              <a:off x="-319400" y="-640505"/>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9" name="Freeform 16">
              <a:extLst>
                <a:ext uri="{FF2B5EF4-FFF2-40B4-BE49-F238E27FC236}">
                  <a16:creationId xmlns:a16="http://schemas.microsoft.com/office/drawing/2014/main" id="{8DE958A9-C3C9-0CC1-2BCA-4F6AE13EB956}"/>
                </a:ext>
              </a:extLst>
            </p:cNvPr>
            <p:cNvSpPr/>
            <p:nvPr/>
          </p:nvSpPr>
          <p:spPr>
            <a:xfrm rot="21039327">
              <a:off x="-175899" y="5501848"/>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6">
                <a:extLst>
                  <a:ext uri="{96DAC541-7B7A-43D3-8B79-37D633B846F1}">
                    <asvg:svgBlip xmlns:asvg="http://schemas.microsoft.com/office/drawing/2016/SVG/main" r:embed="rId17"/>
                  </a:ext>
                </a:extLst>
              </a:blip>
              <a:stretch>
                <a:fillRect/>
              </a:stretch>
            </a:blipFill>
          </p:spPr>
          <p:txBody>
            <a:bodyPr/>
            <a:lstStyle/>
            <a:p>
              <a:endParaRPr lang="en-GB"/>
            </a:p>
          </p:txBody>
        </p:sp>
        <p:sp>
          <p:nvSpPr>
            <p:cNvPr id="120" name="Freeform 18">
              <a:extLst>
                <a:ext uri="{FF2B5EF4-FFF2-40B4-BE49-F238E27FC236}">
                  <a16:creationId xmlns:a16="http://schemas.microsoft.com/office/drawing/2014/main" id="{CF461FB0-D378-AE4D-5553-4AE751A6DC1D}"/>
                </a:ext>
              </a:extLst>
            </p:cNvPr>
            <p:cNvSpPr/>
            <p:nvPr/>
          </p:nvSpPr>
          <p:spPr>
            <a:xfrm rot="19833555" flipH="1">
              <a:off x="186933" y="4765117"/>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121" name="Freeform 20">
              <a:extLst>
                <a:ext uri="{FF2B5EF4-FFF2-40B4-BE49-F238E27FC236}">
                  <a16:creationId xmlns:a16="http://schemas.microsoft.com/office/drawing/2014/main" id="{6513A117-97A4-3EA2-ACDD-4F7CE22F340D}"/>
                </a:ext>
              </a:extLst>
            </p:cNvPr>
            <p:cNvSpPr/>
            <p:nvPr/>
          </p:nvSpPr>
          <p:spPr>
            <a:xfrm rot="1952506">
              <a:off x="-1166832" y="-1087482"/>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22" name="Freeform 22">
              <a:extLst>
                <a:ext uri="{FF2B5EF4-FFF2-40B4-BE49-F238E27FC236}">
                  <a16:creationId xmlns:a16="http://schemas.microsoft.com/office/drawing/2014/main" id="{1581DCCB-F642-FD9A-1B45-630052A7DCC5}"/>
                </a:ext>
              </a:extLst>
            </p:cNvPr>
            <p:cNvSpPr/>
            <p:nvPr/>
          </p:nvSpPr>
          <p:spPr>
            <a:xfrm rot="21338538">
              <a:off x="33400" y="4115736"/>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23" name="Freeform 23">
              <a:extLst>
                <a:ext uri="{FF2B5EF4-FFF2-40B4-BE49-F238E27FC236}">
                  <a16:creationId xmlns:a16="http://schemas.microsoft.com/office/drawing/2014/main" id="{018DE06D-3E5B-0D3D-EB3A-5EBDD137D46D}"/>
                </a:ext>
              </a:extLst>
            </p:cNvPr>
            <p:cNvSpPr/>
            <p:nvPr/>
          </p:nvSpPr>
          <p:spPr>
            <a:xfrm rot="748136">
              <a:off x="895779" y="156160"/>
              <a:ext cx="514807" cy="224273"/>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6">
                <a:extLst>
                  <a:ext uri="{96DAC541-7B7A-43D3-8B79-37D633B846F1}">
                    <asvg:svgBlip xmlns:asvg="http://schemas.microsoft.com/office/drawing/2016/SVG/main" r:embed="rId17"/>
                  </a:ext>
                </a:extLst>
              </a:blip>
              <a:stretch>
                <a:fillRect/>
              </a:stretch>
            </a:blipFill>
          </p:spPr>
          <p:txBody>
            <a:bodyPr/>
            <a:lstStyle/>
            <a:p>
              <a:endParaRPr lang="en-GB"/>
            </a:p>
          </p:txBody>
        </p:sp>
        <p:sp>
          <p:nvSpPr>
            <p:cNvPr id="124" name="Freeform 24">
              <a:extLst>
                <a:ext uri="{FF2B5EF4-FFF2-40B4-BE49-F238E27FC236}">
                  <a16:creationId xmlns:a16="http://schemas.microsoft.com/office/drawing/2014/main" id="{643061D8-5913-7A81-D1D7-E751883B7FC0}"/>
                </a:ext>
              </a:extLst>
            </p:cNvPr>
            <p:cNvSpPr/>
            <p:nvPr/>
          </p:nvSpPr>
          <p:spPr>
            <a:xfrm rot="20979413">
              <a:off x="-73822" y="-1373282"/>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25" name="Freeform 27">
              <a:extLst>
                <a:ext uri="{FF2B5EF4-FFF2-40B4-BE49-F238E27FC236}">
                  <a16:creationId xmlns:a16="http://schemas.microsoft.com/office/drawing/2014/main" id="{08077B9E-6FC9-7D30-7913-6ABEE0EE8CB0}"/>
                </a:ext>
              </a:extLst>
            </p:cNvPr>
            <p:cNvSpPr/>
            <p:nvPr/>
          </p:nvSpPr>
          <p:spPr>
            <a:xfrm rot="187462" flipH="1">
              <a:off x="453409" y="2764283"/>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6">
                <a:extLst>
                  <a:ext uri="{96DAC541-7B7A-43D3-8B79-37D633B846F1}">
                    <asvg:svgBlip xmlns:asvg="http://schemas.microsoft.com/office/drawing/2016/SVG/main" r:embed="rId17"/>
                  </a:ext>
                </a:extLst>
              </a:blip>
              <a:stretch>
                <a:fillRect/>
              </a:stretch>
            </a:blipFill>
          </p:spPr>
          <p:txBody>
            <a:bodyPr/>
            <a:lstStyle/>
            <a:p>
              <a:endParaRPr lang="en-GB"/>
            </a:p>
          </p:txBody>
        </p:sp>
        <p:sp>
          <p:nvSpPr>
            <p:cNvPr id="126" name="Freeform 31">
              <a:extLst>
                <a:ext uri="{FF2B5EF4-FFF2-40B4-BE49-F238E27FC236}">
                  <a16:creationId xmlns:a16="http://schemas.microsoft.com/office/drawing/2014/main" id="{72CD8D04-B3FC-DC0D-B598-7995E4D89ADB}"/>
                </a:ext>
              </a:extLst>
            </p:cNvPr>
            <p:cNvSpPr/>
            <p:nvPr/>
          </p:nvSpPr>
          <p:spPr>
            <a:xfrm rot="748136">
              <a:off x="-102924" y="2087005"/>
              <a:ext cx="954758" cy="480597"/>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6">
                <a:extLst>
                  <a:ext uri="{96DAC541-7B7A-43D3-8B79-37D633B846F1}">
                    <asvg:svgBlip xmlns:asvg="http://schemas.microsoft.com/office/drawing/2016/SVG/main" r:embed="rId17"/>
                  </a:ext>
                </a:extLst>
              </a:blip>
              <a:stretch>
                <a:fillRect/>
              </a:stretch>
            </a:blipFill>
          </p:spPr>
          <p:txBody>
            <a:bodyPr/>
            <a:lstStyle/>
            <a:p>
              <a:endParaRPr lang="en-GB"/>
            </a:p>
          </p:txBody>
        </p:sp>
        <p:sp>
          <p:nvSpPr>
            <p:cNvPr id="127" name="Freeform 32">
              <a:extLst>
                <a:ext uri="{FF2B5EF4-FFF2-40B4-BE49-F238E27FC236}">
                  <a16:creationId xmlns:a16="http://schemas.microsoft.com/office/drawing/2014/main" id="{07836A91-26AE-6297-1914-51FF457A5E60}"/>
                </a:ext>
              </a:extLst>
            </p:cNvPr>
            <p:cNvSpPr/>
            <p:nvPr/>
          </p:nvSpPr>
          <p:spPr>
            <a:xfrm rot="20538417">
              <a:off x="-373907" y="591393"/>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28" name="Freeform 34">
              <a:extLst>
                <a:ext uri="{FF2B5EF4-FFF2-40B4-BE49-F238E27FC236}">
                  <a16:creationId xmlns:a16="http://schemas.microsoft.com/office/drawing/2014/main" id="{4E747E99-6767-F34E-5777-5AB9A887342F}"/>
                </a:ext>
              </a:extLst>
            </p:cNvPr>
            <p:cNvSpPr/>
            <p:nvPr/>
          </p:nvSpPr>
          <p:spPr>
            <a:xfrm rot="680133">
              <a:off x="-1469711" y="6275361"/>
              <a:ext cx="2134389" cy="1281237"/>
            </a:xfrm>
            <a:custGeom>
              <a:avLst/>
              <a:gdLst/>
              <a:ahLst/>
              <a:cxnLst/>
              <a:rect l="l" t="t" r="r" b="b"/>
              <a:pathLst>
                <a:path w="4224181" h="2142812">
                  <a:moveTo>
                    <a:pt x="0" y="0"/>
                  </a:moveTo>
                  <a:lnTo>
                    <a:pt x="4224181" y="0"/>
                  </a:lnTo>
                  <a:lnTo>
                    <a:pt x="4224181" y="2142811"/>
                  </a:lnTo>
                  <a:lnTo>
                    <a:pt x="0" y="2142811"/>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129" name="Freeform 36">
              <a:extLst>
                <a:ext uri="{FF2B5EF4-FFF2-40B4-BE49-F238E27FC236}">
                  <a16:creationId xmlns:a16="http://schemas.microsoft.com/office/drawing/2014/main" id="{EE2FBB27-C0CF-C9F5-F858-DC319610C0A5}"/>
                </a:ext>
              </a:extLst>
            </p:cNvPr>
            <p:cNvSpPr/>
            <p:nvPr/>
          </p:nvSpPr>
          <p:spPr>
            <a:xfrm rot="743855">
              <a:off x="156675" y="6155319"/>
              <a:ext cx="1038314" cy="556262"/>
            </a:xfrm>
            <a:custGeom>
              <a:avLst/>
              <a:gdLst/>
              <a:ahLst/>
              <a:cxnLst/>
              <a:rect l="l" t="t" r="r" b="b"/>
              <a:pathLst>
                <a:path w="2054933" h="930324">
                  <a:moveTo>
                    <a:pt x="0" y="0"/>
                  </a:moveTo>
                  <a:lnTo>
                    <a:pt x="2054932" y="0"/>
                  </a:lnTo>
                  <a:lnTo>
                    <a:pt x="2054932" y="930325"/>
                  </a:lnTo>
                  <a:lnTo>
                    <a:pt x="0" y="930325"/>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30" name="Freeform 6">
              <a:extLst>
                <a:ext uri="{FF2B5EF4-FFF2-40B4-BE49-F238E27FC236}">
                  <a16:creationId xmlns:a16="http://schemas.microsoft.com/office/drawing/2014/main" id="{652084DE-D6F9-86A4-8F40-566C73B9F2A0}"/>
                </a:ext>
              </a:extLst>
            </p:cNvPr>
            <p:cNvSpPr/>
            <p:nvPr/>
          </p:nvSpPr>
          <p:spPr>
            <a:xfrm rot="680133">
              <a:off x="-1410993" y="-6186667"/>
              <a:ext cx="1370090" cy="80491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131" name="Freeform 7">
              <a:extLst>
                <a:ext uri="{FF2B5EF4-FFF2-40B4-BE49-F238E27FC236}">
                  <a16:creationId xmlns:a16="http://schemas.microsoft.com/office/drawing/2014/main" id="{3B348679-AE4B-17B2-D489-CD6A3DD06799}"/>
                </a:ext>
              </a:extLst>
            </p:cNvPr>
            <p:cNvSpPr/>
            <p:nvPr/>
          </p:nvSpPr>
          <p:spPr>
            <a:xfrm rot="1276108" flipH="1">
              <a:off x="-372157" y="-7329605"/>
              <a:ext cx="1456468" cy="971437"/>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32" name="Freeform 8">
              <a:extLst>
                <a:ext uri="{FF2B5EF4-FFF2-40B4-BE49-F238E27FC236}">
                  <a16:creationId xmlns:a16="http://schemas.microsoft.com/office/drawing/2014/main" id="{7107949A-592F-7A63-D1C6-A6BB420C0E74}"/>
                </a:ext>
              </a:extLst>
            </p:cNvPr>
            <p:cNvSpPr/>
            <p:nvPr/>
          </p:nvSpPr>
          <p:spPr>
            <a:xfrm rot="3407332">
              <a:off x="-668654" y="-6435223"/>
              <a:ext cx="679436" cy="335099"/>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33" name="Freeform 11">
              <a:extLst>
                <a:ext uri="{FF2B5EF4-FFF2-40B4-BE49-F238E27FC236}">
                  <a16:creationId xmlns:a16="http://schemas.microsoft.com/office/drawing/2014/main" id="{37E69118-401D-88FA-D04D-3383DAEB2100}"/>
                </a:ext>
              </a:extLst>
            </p:cNvPr>
            <p:cNvSpPr/>
            <p:nvPr/>
          </p:nvSpPr>
          <p:spPr>
            <a:xfrm rot="2072465">
              <a:off x="-1336224" y="-4249746"/>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34" name="Freeform 12">
              <a:extLst>
                <a:ext uri="{FF2B5EF4-FFF2-40B4-BE49-F238E27FC236}">
                  <a16:creationId xmlns:a16="http://schemas.microsoft.com/office/drawing/2014/main" id="{D806E5B1-EC1F-0B5E-1E1C-8EE5C150A06C}"/>
                </a:ext>
              </a:extLst>
            </p:cNvPr>
            <p:cNvSpPr/>
            <p:nvPr/>
          </p:nvSpPr>
          <p:spPr>
            <a:xfrm rot="21099091">
              <a:off x="-405751" y="-570582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35" name="Freeform 13">
              <a:extLst>
                <a:ext uri="{FF2B5EF4-FFF2-40B4-BE49-F238E27FC236}">
                  <a16:creationId xmlns:a16="http://schemas.microsoft.com/office/drawing/2014/main" id="{768FDFB4-4104-B9CA-9E1E-85F0A11D9AF3}"/>
                </a:ext>
              </a:extLst>
            </p:cNvPr>
            <p:cNvSpPr/>
            <p:nvPr/>
          </p:nvSpPr>
          <p:spPr>
            <a:xfrm rot="305764" flipH="1">
              <a:off x="-2126387" y="-3882706"/>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136" name="Freeform 14">
              <a:extLst>
                <a:ext uri="{FF2B5EF4-FFF2-40B4-BE49-F238E27FC236}">
                  <a16:creationId xmlns:a16="http://schemas.microsoft.com/office/drawing/2014/main" id="{3B6BDC10-F2EF-DB63-E6B6-425032254400}"/>
                </a:ext>
              </a:extLst>
            </p:cNvPr>
            <p:cNvSpPr/>
            <p:nvPr/>
          </p:nvSpPr>
          <p:spPr>
            <a:xfrm rot="18477959" flipH="1">
              <a:off x="-1064575" y="-8374247"/>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37" name="Freeform 16">
              <a:extLst>
                <a:ext uri="{FF2B5EF4-FFF2-40B4-BE49-F238E27FC236}">
                  <a16:creationId xmlns:a16="http://schemas.microsoft.com/office/drawing/2014/main" id="{66E8970A-A1DF-1E96-CE39-4276D75EB801}"/>
                </a:ext>
              </a:extLst>
            </p:cNvPr>
            <p:cNvSpPr/>
            <p:nvPr/>
          </p:nvSpPr>
          <p:spPr>
            <a:xfrm rot="21039327">
              <a:off x="-812367" y="-1784377"/>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6">
                <a:extLst>
                  <a:ext uri="{96DAC541-7B7A-43D3-8B79-37D633B846F1}">
                    <asvg:svgBlip xmlns:asvg="http://schemas.microsoft.com/office/drawing/2016/SVG/main" r:embed="rId17"/>
                  </a:ext>
                </a:extLst>
              </a:blip>
              <a:stretch>
                <a:fillRect/>
              </a:stretch>
            </a:blipFill>
          </p:spPr>
          <p:txBody>
            <a:bodyPr/>
            <a:lstStyle/>
            <a:p>
              <a:endParaRPr lang="en-GB"/>
            </a:p>
          </p:txBody>
        </p:sp>
        <p:sp>
          <p:nvSpPr>
            <p:cNvPr id="138" name="Freeform 18">
              <a:extLst>
                <a:ext uri="{FF2B5EF4-FFF2-40B4-BE49-F238E27FC236}">
                  <a16:creationId xmlns:a16="http://schemas.microsoft.com/office/drawing/2014/main" id="{412B7FB8-A17B-8BFA-8A06-FA1150939E2C}"/>
                </a:ext>
              </a:extLst>
            </p:cNvPr>
            <p:cNvSpPr/>
            <p:nvPr/>
          </p:nvSpPr>
          <p:spPr>
            <a:xfrm rot="19833555" flipH="1">
              <a:off x="285180" y="-2034559"/>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139" name="Freeform 20">
              <a:extLst>
                <a:ext uri="{FF2B5EF4-FFF2-40B4-BE49-F238E27FC236}">
                  <a16:creationId xmlns:a16="http://schemas.microsoft.com/office/drawing/2014/main" id="{E9D45916-BDBC-3018-5BA3-94ABB88D1F49}"/>
                </a:ext>
              </a:extLst>
            </p:cNvPr>
            <p:cNvSpPr/>
            <p:nvPr/>
          </p:nvSpPr>
          <p:spPr>
            <a:xfrm rot="1952506">
              <a:off x="-1890666" y="-8708253"/>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40" name="Freeform 22">
              <a:extLst>
                <a:ext uri="{FF2B5EF4-FFF2-40B4-BE49-F238E27FC236}">
                  <a16:creationId xmlns:a16="http://schemas.microsoft.com/office/drawing/2014/main" id="{CC16BF22-534D-0959-0A35-C68521DAC5BE}"/>
                </a:ext>
              </a:extLst>
            </p:cNvPr>
            <p:cNvSpPr/>
            <p:nvPr/>
          </p:nvSpPr>
          <p:spPr>
            <a:xfrm rot="21338538">
              <a:off x="-641257" y="-2571291"/>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41" name="Freeform 23">
              <a:extLst>
                <a:ext uri="{FF2B5EF4-FFF2-40B4-BE49-F238E27FC236}">
                  <a16:creationId xmlns:a16="http://schemas.microsoft.com/office/drawing/2014/main" id="{BD05CD3C-E387-1B05-EAEA-EB8C1C08E971}"/>
                </a:ext>
              </a:extLst>
            </p:cNvPr>
            <p:cNvSpPr/>
            <p:nvPr/>
          </p:nvSpPr>
          <p:spPr>
            <a:xfrm rot="748136">
              <a:off x="36750" y="-6155333"/>
              <a:ext cx="817171" cy="373284"/>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6">
                <a:extLst>
                  <a:ext uri="{96DAC541-7B7A-43D3-8B79-37D633B846F1}">
                    <asvg:svgBlip xmlns:asvg="http://schemas.microsoft.com/office/drawing/2016/SVG/main" r:embed="rId17"/>
                  </a:ext>
                </a:extLst>
              </a:blip>
              <a:stretch>
                <a:fillRect/>
              </a:stretch>
            </a:blipFill>
          </p:spPr>
          <p:txBody>
            <a:bodyPr/>
            <a:lstStyle/>
            <a:p>
              <a:endParaRPr lang="en-GB"/>
            </a:p>
          </p:txBody>
        </p:sp>
        <p:sp>
          <p:nvSpPr>
            <p:cNvPr id="142" name="Freeform 24">
              <a:extLst>
                <a:ext uri="{FF2B5EF4-FFF2-40B4-BE49-F238E27FC236}">
                  <a16:creationId xmlns:a16="http://schemas.microsoft.com/office/drawing/2014/main" id="{4829B25E-26AE-ED95-E501-BA09979B3F2C}"/>
                </a:ext>
              </a:extLst>
            </p:cNvPr>
            <p:cNvSpPr/>
            <p:nvPr/>
          </p:nvSpPr>
          <p:spPr>
            <a:xfrm rot="20979413">
              <a:off x="-1523530" y="-7060888"/>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43" name="Freeform 26">
              <a:extLst>
                <a:ext uri="{FF2B5EF4-FFF2-40B4-BE49-F238E27FC236}">
                  <a16:creationId xmlns:a16="http://schemas.microsoft.com/office/drawing/2014/main" id="{8348EBE3-DD02-543D-55FD-C974E081ADA0}"/>
                </a:ext>
              </a:extLst>
            </p:cNvPr>
            <p:cNvSpPr/>
            <p:nvPr/>
          </p:nvSpPr>
          <p:spPr>
            <a:xfrm rot="1417969">
              <a:off x="-141554" y="-3784575"/>
              <a:ext cx="1038314" cy="556262"/>
            </a:xfrm>
            <a:custGeom>
              <a:avLst/>
              <a:gdLst/>
              <a:ahLst/>
              <a:cxnLst/>
              <a:rect l="l" t="t" r="r" b="b"/>
              <a:pathLst>
                <a:path w="2054933" h="930324">
                  <a:moveTo>
                    <a:pt x="0" y="0"/>
                  </a:moveTo>
                  <a:lnTo>
                    <a:pt x="2054932" y="0"/>
                  </a:lnTo>
                  <a:lnTo>
                    <a:pt x="2054932" y="930324"/>
                  </a:lnTo>
                  <a:lnTo>
                    <a:pt x="0" y="930324"/>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44" name="Freeform 27">
              <a:extLst>
                <a:ext uri="{FF2B5EF4-FFF2-40B4-BE49-F238E27FC236}">
                  <a16:creationId xmlns:a16="http://schemas.microsoft.com/office/drawing/2014/main" id="{254C5ACD-FD70-58F3-6669-E7B0FF2B20C4}"/>
                </a:ext>
              </a:extLst>
            </p:cNvPr>
            <p:cNvSpPr/>
            <p:nvPr/>
          </p:nvSpPr>
          <p:spPr>
            <a:xfrm rot="187462" flipH="1">
              <a:off x="150016" y="-3077411"/>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6">
                <a:extLst>
                  <a:ext uri="{96DAC541-7B7A-43D3-8B79-37D633B846F1}">
                    <asvg:svgBlip xmlns:asvg="http://schemas.microsoft.com/office/drawing/2016/SVG/main" r:embed="rId17"/>
                  </a:ext>
                </a:extLst>
              </a:blip>
              <a:stretch>
                <a:fillRect/>
              </a:stretch>
            </a:blipFill>
          </p:spPr>
          <p:txBody>
            <a:bodyPr/>
            <a:lstStyle/>
            <a:p>
              <a:endParaRPr lang="en-GB"/>
            </a:p>
          </p:txBody>
        </p:sp>
        <p:sp>
          <p:nvSpPr>
            <p:cNvPr id="145" name="Freeform 29">
              <a:extLst>
                <a:ext uri="{FF2B5EF4-FFF2-40B4-BE49-F238E27FC236}">
                  <a16:creationId xmlns:a16="http://schemas.microsoft.com/office/drawing/2014/main" id="{A026DFBF-F0D2-E2EF-3069-6455E445D2C6}"/>
                </a:ext>
              </a:extLst>
            </p:cNvPr>
            <p:cNvSpPr/>
            <p:nvPr/>
          </p:nvSpPr>
          <p:spPr>
            <a:xfrm rot="21338538">
              <a:off x="95098" y="-7843308"/>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46" name="Freeform 31">
              <a:extLst>
                <a:ext uri="{FF2B5EF4-FFF2-40B4-BE49-F238E27FC236}">
                  <a16:creationId xmlns:a16="http://schemas.microsoft.com/office/drawing/2014/main" id="{0580D802-DF94-6DC2-BC62-5361CB45935E}"/>
                </a:ext>
              </a:extLst>
            </p:cNvPr>
            <p:cNvSpPr/>
            <p:nvPr/>
          </p:nvSpPr>
          <p:spPr>
            <a:xfrm rot="748136">
              <a:off x="-630629" y="-4640200"/>
              <a:ext cx="1341645" cy="629102"/>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6">
                <a:extLst>
                  <a:ext uri="{96DAC541-7B7A-43D3-8B79-37D633B846F1}">
                    <asvg:svgBlip xmlns:asvg="http://schemas.microsoft.com/office/drawing/2016/SVG/main" r:embed="rId17"/>
                  </a:ext>
                </a:extLst>
              </a:blip>
              <a:stretch>
                <a:fillRect/>
              </a:stretch>
            </a:blipFill>
          </p:spPr>
          <p:txBody>
            <a:bodyPr/>
            <a:lstStyle/>
            <a:p>
              <a:endParaRPr lang="en-GB"/>
            </a:p>
          </p:txBody>
        </p:sp>
        <p:sp>
          <p:nvSpPr>
            <p:cNvPr id="147" name="Freeform 32">
              <a:extLst>
                <a:ext uri="{FF2B5EF4-FFF2-40B4-BE49-F238E27FC236}">
                  <a16:creationId xmlns:a16="http://schemas.microsoft.com/office/drawing/2014/main" id="{F9E88C76-8F13-5952-A1C1-D5B979EFD702}"/>
                </a:ext>
              </a:extLst>
            </p:cNvPr>
            <p:cNvSpPr/>
            <p:nvPr/>
          </p:nvSpPr>
          <p:spPr>
            <a:xfrm rot="20538417">
              <a:off x="536274" y="-2627414"/>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48" name="Freeform 37">
              <a:extLst>
                <a:ext uri="{FF2B5EF4-FFF2-40B4-BE49-F238E27FC236}">
                  <a16:creationId xmlns:a16="http://schemas.microsoft.com/office/drawing/2014/main" id="{FE9D31F1-2C8F-27A6-45ED-D7F1E054A0BA}"/>
                </a:ext>
              </a:extLst>
            </p:cNvPr>
            <p:cNvSpPr/>
            <p:nvPr/>
          </p:nvSpPr>
          <p:spPr>
            <a:xfrm rot="20886170">
              <a:off x="-1430548" y="-5096724"/>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49" name="Freeform 23">
              <a:extLst>
                <a:ext uri="{FF2B5EF4-FFF2-40B4-BE49-F238E27FC236}">
                  <a16:creationId xmlns:a16="http://schemas.microsoft.com/office/drawing/2014/main" id="{C04C0BEC-5719-5E3D-B8FD-61500C6CD10B}"/>
                </a:ext>
              </a:extLst>
            </p:cNvPr>
            <p:cNvSpPr/>
            <p:nvPr/>
          </p:nvSpPr>
          <p:spPr>
            <a:xfrm rot="748136" flipH="1" flipV="1">
              <a:off x="501286" y="-8151931"/>
              <a:ext cx="609992" cy="213542"/>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6">
                <a:extLst>
                  <a:ext uri="{96DAC541-7B7A-43D3-8B79-37D633B846F1}">
                    <asvg:svgBlip xmlns:asvg="http://schemas.microsoft.com/office/drawing/2016/SVG/main" r:embed="rId17"/>
                  </a:ext>
                </a:extLst>
              </a:blip>
              <a:stretch>
                <a:fillRect/>
              </a:stretch>
            </a:blipFill>
          </p:spPr>
          <p:txBody>
            <a:bodyPr/>
            <a:lstStyle/>
            <a:p>
              <a:endParaRPr lang="en-GB"/>
            </a:p>
          </p:txBody>
        </p:sp>
      </p:grpSp>
      <p:pic>
        <p:nvPicPr>
          <p:cNvPr id="10" name="Dancer clips">
            <a:hlinkClick r:id="" action="ppaction://media"/>
            <a:extLst>
              <a:ext uri="{FF2B5EF4-FFF2-40B4-BE49-F238E27FC236}">
                <a16:creationId xmlns:a16="http://schemas.microsoft.com/office/drawing/2014/main" id="{BE120E7D-BF3A-8FE2-F295-4ABBF0E39AF4}"/>
              </a:ext>
            </a:extLst>
          </p:cNvPr>
          <p:cNvPicPr>
            <a:picLocks noChangeAspect="1"/>
          </p:cNvPicPr>
          <p:nvPr>
            <a:videoFile r:link="rId2"/>
            <p:extLst>
              <p:ext uri="{DAA4B4D4-6D71-4841-9C94-3DE7FCFB9230}">
                <p14:media xmlns:p14="http://schemas.microsoft.com/office/powerpoint/2010/main" r:embed="rId1"/>
              </p:ext>
            </p:extLst>
          </p:nvPr>
        </p:nvPicPr>
        <p:blipFill>
          <a:blip r:embed="rId18"/>
          <a:stretch>
            <a:fillRect/>
          </a:stretch>
        </p:blipFill>
        <p:spPr>
          <a:xfrm>
            <a:off x="1576010" y="1092866"/>
            <a:ext cx="9800216" cy="5512622"/>
          </a:xfrm>
          <a:prstGeom prst="rect">
            <a:avLst/>
          </a:prstGeom>
        </p:spPr>
      </p:pic>
    </p:spTree>
    <p:extLst>
      <p:ext uri="{BB962C8B-B14F-4D97-AF65-F5344CB8AC3E}">
        <p14:creationId xmlns:p14="http://schemas.microsoft.com/office/powerpoint/2010/main" val="295958664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24752" fill="hold"/>
                                        <p:tgtEl>
                                          <p:spTgt spid="10"/>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10"/>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10"/>
                                        </p:tgtEl>
                                      </p:cBhvr>
                                    </p:cmd>
                                  </p:childTnLst>
                                </p:cTn>
                              </p:par>
                            </p:childTnLst>
                          </p:cTn>
                        </p:par>
                      </p:childTnLst>
                    </p:cTn>
                  </p:par>
                </p:childTnLst>
              </p:cTn>
              <p:nextCondLst>
                <p:cond evt="onClick" delay="0">
                  <p:tgtEl>
                    <p:spTgt spid="10"/>
                  </p:tgtEl>
                </p:cond>
              </p:nextCondLst>
            </p:seq>
            <p:video>
              <p:cMediaNode vol="80000">
                <p:cTn id="12" fill="hold" display="0">
                  <p:stCondLst>
                    <p:cond delay="indefinite"/>
                  </p:stCondLst>
                </p:cTn>
                <p:tgtEl>
                  <p:spTgt spid="10"/>
                </p:tgtEl>
              </p:cMediaNode>
            </p:video>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Google Shape;107;p15">
            <a:extLst>
              <a:ext uri="{FF2B5EF4-FFF2-40B4-BE49-F238E27FC236}">
                <a16:creationId xmlns:a16="http://schemas.microsoft.com/office/drawing/2014/main" id="{B4254017-2DB8-139D-DC91-0E441E1FDD14}"/>
              </a:ext>
            </a:extLst>
          </p:cNvPr>
          <p:cNvPicPr preferRelativeResize="0"/>
          <p:nvPr/>
        </p:nvPicPr>
        <p:blipFill>
          <a:blip r:embed="rId3">
            <a:alphaModFix/>
          </a:blip>
          <a:stretch>
            <a:fillRect/>
          </a:stretch>
        </p:blipFill>
        <p:spPr>
          <a:xfrm>
            <a:off x="1646503" y="1352704"/>
            <a:ext cx="1344923" cy="519693"/>
          </a:xfrm>
          <a:prstGeom prst="rect">
            <a:avLst/>
          </a:prstGeom>
          <a:noFill/>
          <a:ln>
            <a:noFill/>
          </a:ln>
        </p:spPr>
      </p:pic>
      <p:pic>
        <p:nvPicPr>
          <p:cNvPr id="3" name="Google Shape;105;p15">
            <a:extLst>
              <a:ext uri="{FF2B5EF4-FFF2-40B4-BE49-F238E27FC236}">
                <a16:creationId xmlns:a16="http://schemas.microsoft.com/office/drawing/2014/main" id="{C6234BCD-7F53-66FC-43DE-7636AC273AED}"/>
              </a:ext>
            </a:extLst>
          </p:cNvPr>
          <p:cNvPicPr preferRelativeResize="0"/>
          <p:nvPr/>
        </p:nvPicPr>
        <p:blipFill>
          <a:blip r:embed="rId4">
            <a:alphaModFix/>
          </a:blip>
          <a:stretch>
            <a:fillRect/>
          </a:stretch>
        </p:blipFill>
        <p:spPr>
          <a:xfrm>
            <a:off x="1629915" y="3017627"/>
            <a:ext cx="1344923" cy="519693"/>
          </a:xfrm>
          <a:prstGeom prst="rect">
            <a:avLst/>
          </a:prstGeom>
          <a:noFill/>
          <a:ln>
            <a:noFill/>
          </a:ln>
        </p:spPr>
      </p:pic>
      <p:pic>
        <p:nvPicPr>
          <p:cNvPr id="4" name="Google Shape;110;p15">
            <a:extLst>
              <a:ext uri="{FF2B5EF4-FFF2-40B4-BE49-F238E27FC236}">
                <a16:creationId xmlns:a16="http://schemas.microsoft.com/office/drawing/2014/main" id="{BB3E63DC-2A19-3A04-8912-1BB344DB7BA9}"/>
              </a:ext>
            </a:extLst>
          </p:cNvPr>
          <p:cNvPicPr preferRelativeResize="0"/>
          <p:nvPr/>
        </p:nvPicPr>
        <p:blipFill>
          <a:blip r:embed="rId5">
            <a:alphaModFix/>
          </a:blip>
          <a:stretch>
            <a:fillRect/>
          </a:stretch>
        </p:blipFill>
        <p:spPr>
          <a:xfrm>
            <a:off x="1642069" y="2160515"/>
            <a:ext cx="1344922" cy="565486"/>
          </a:xfrm>
          <a:prstGeom prst="rect">
            <a:avLst/>
          </a:prstGeom>
          <a:noFill/>
          <a:ln>
            <a:noFill/>
          </a:ln>
        </p:spPr>
      </p:pic>
      <p:pic>
        <p:nvPicPr>
          <p:cNvPr id="6" name="Google Shape;113;p15">
            <a:extLst>
              <a:ext uri="{FF2B5EF4-FFF2-40B4-BE49-F238E27FC236}">
                <a16:creationId xmlns:a16="http://schemas.microsoft.com/office/drawing/2014/main" id="{78C1F535-12E2-0956-C0B4-E03403EB9EFE}"/>
              </a:ext>
            </a:extLst>
          </p:cNvPr>
          <p:cNvPicPr preferRelativeResize="0"/>
          <p:nvPr/>
        </p:nvPicPr>
        <p:blipFill>
          <a:blip r:embed="rId6">
            <a:alphaModFix/>
          </a:blip>
          <a:stretch>
            <a:fillRect/>
          </a:stretch>
        </p:blipFill>
        <p:spPr>
          <a:xfrm>
            <a:off x="1657611" y="3897411"/>
            <a:ext cx="1317227" cy="519693"/>
          </a:xfrm>
          <a:prstGeom prst="rect">
            <a:avLst/>
          </a:prstGeom>
          <a:noFill/>
          <a:ln>
            <a:noFill/>
          </a:ln>
        </p:spPr>
      </p:pic>
      <p:pic>
        <p:nvPicPr>
          <p:cNvPr id="7" name="Google Shape;116;p15">
            <a:extLst>
              <a:ext uri="{FF2B5EF4-FFF2-40B4-BE49-F238E27FC236}">
                <a16:creationId xmlns:a16="http://schemas.microsoft.com/office/drawing/2014/main" id="{D58C4A5D-7D3D-C654-C02D-DF1BCD70CD9E}"/>
              </a:ext>
            </a:extLst>
          </p:cNvPr>
          <p:cNvPicPr preferRelativeResize="0"/>
          <p:nvPr/>
        </p:nvPicPr>
        <p:blipFill>
          <a:blip r:embed="rId7">
            <a:alphaModFix/>
          </a:blip>
          <a:stretch>
            <a:fillRect/>
          </a:stretch>
        </p:blipFill>
        <p:spPr>
          <a:xfrm>
            <a:off x="1728238" y="4777195"/>
            <a:ext cx="1246600" cy="458596"/>
          </a:xfrm>
          <a:prstGeom prst="rect">
            <a:avLst/>
          </a:prstGeom>
          <a:noFill/>
          <a:ln>
            <a:noFill/>
          </a:ln>
        </p:spPr>
      </p:pic>
      <p:sp>
        <p:nvSpPr>
          <p:cNvPr id="8" name="Rectangle 7">
            <a:extLst>
              <a:ext uri="{FF2B5EF4-FFF2-40B4-BE49-F238E27FC236}">
                <a16:creationId xmlns:a16="http://schemas.microsoft.com/office/drawing/2014/main" id="{6B83B77E-3437-DC7E-41C0-7E16F4255FD8}"/>
              </a:ext>
            </a:extLst>
          </p:cNvPr>
          <p:cNvSpPr/>
          <p:nvPr/>
        </p:nvSpPr>
        <p:spPr>
          <a:xfrm>
            <a:off x="3827542" y="686022"/>
            <a:ext cx="7562623" cy="6422778"/>
          </a:xfrm>
          <a:prstGeom prst="rect">
            <a:avLst/>
          </a:prstGeom>
          <a:ln w="28575">
            <a:solidFill>
              <a:srgbClr val="3380A3"/>
            </a:solid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13" name="Google Shape;121;p15">
            <a:extLst>
              <a:ext uri="{FF2B5EF4-FFF2-40B4-BE49-F238E27FC236}">
                <a16:creationId xmlns:a16="http://schemas.microsoft.com/office/drawing/2014/main" id="{E67F8557-313A-4DD7-8BB3-D4371BBF4582}"/>
              </a:ext>
            </a:extLst>
          </p:cNvPr>
          <p:cNvSpPr txBox="1"/>
          <p:nvPr/>
        </p:nvSpPr>
        <p:spPr>
          <a:xfrm>
            <a:off x="4179479" y="2150915"/>
            <a:ext cx="6224165" cy="3025773"/>
          </a:xfrm>
          <a:prstGeom prst="rect">
            <a:avLst/>
          </a:prstGeom>
          <a:noFill/>
          <a:ln>
            <a:noFill/>
          </a:ln>
        </p:spPr>
        <p:txBody>
          <a:bodyPr spcFirstLastPara="1" wrap="square" lIns="91425" tIns="91425" rIns="91425" bIns="91425" anchor="t" anchorCtr="0">
            <a:noAutofit/>
          </a:bodyPr>
          <a:lstStyle/>
          <a:p>
            <a:pPr marL="0" lvl="0" indent="0" rtl="0">
              <a:lnSpc>
                <a:spcPct val="115000"/>
              </a:lnSpc>
              <a:spcBef>
                <a:spcPts val="0"/>
              </a:spcBef>
              <a:spcAft>
                <a:spcPts val="0"/>
              </a:spcAft>
              <a:buNone/>
            </a:pPr>
            <a:r>
              <a:rPr lang="en-GB" sz="2500">
                <a:solidFill>
                  <a:schemeClr val="tx2"/>
                </a:solidFill>
                <a:latin typeface="Montserrat" panose="00000500000000000000" pitchFamily="2" charset="0"/>
                <a:ea typeface="Montserrat Medium"/>
                <a:cs typeface="Montserrat Medium"/>
                <a:sym typeface="Montserrat Medium"/>
              </a:rPr>
              <a:t>How are you feeling today?</a:t>
            </a:r>
          </a:p>
        </p:txBody>
      </p:sp>
      <p:sp>
        <p:nvSpPr>
          <p:cNvPr id="16" name="TextBox 15">
            <a:extLst>
              <a:ext uri="{FF2B5EF4-FFF2-40B4-BE49-F238E27FC236}">
                <a16:creationId xmlns:a16="http://schemas.microsoft.com/office/drawing/2014/main" id="{F9E28E6B-3DBF-E6BF-DD81-CF1A462D9CC4}"/>
              </a:ext>
            </a:extLst>
          </p:cNvPr>
          <p:cNvSpPr txBox="1"/>
          <p:nvPr/>
        </p:nvSpPr>
        <p:spPr>
          <a:xfrm>
            <a:off x="4122707" y="1137064"/>
            <a:ext cx="4134466" cy="646331"/>
          </a:xfrm>
          <a:prstGeom prst="rect">
            <a:avLst/>
          </a:prstGeom>
          <a:noFill/>
        </p:spPr>
        <p:txBody>
          <a:bodyPr wrap="none" rtlCol="0">
            <a:spAutoFit/>
          </a:bodyPr>
          <a:lstStyle/>
          <a:p>
            <a:pPr algn="ctr"/>
            <a:r>
              <a:rPr lang="en-US" sz="3600" b="1">
                <a:solidFill>
                  <a:srgbClr val="313E53"/>
                </a:solidFill>
                <a:latin typeface="Playfair Display" panose="00000500000000000000" pitchFamily="2" charset="0"/>
              </a:rPr>
              <a:t>Emotion Check-In</a:t>
            </a:r>
            <a:endParaRPr lang="en-GB" sz="3600" b="1">
              <a:solidFill>
                <a:srgbClr val="313E53"/>
              </a:solidFill>
              <a:latin typeface="Playfair Display" panose="00000500000000000000" pitchFamily="2" charset="0"/>
            </a:endParaRPr>
          </a:p>
        </p:txBody>
      </p:sp>
      <p:pic>
        <p:nvPicPr>
          <p:cNvPr id="17" name="Google Shape;119;p15">
            <a:extLst>
              <a:ext uri="{FF2B5EF4-FFF2-40B4-BE49-F238E27FC236}">
                <a16:creationId xmlns:a16="http://schemas.microsoft.com/office/drawing/2014/main" id="{1889BE0A-8A44-8EC9-04B1-271D5EFE85AC}"/>
              </a:ext>
            </a:extLst>
          </p:cNvPr>
          <p:cNvPicPr preferRelativeResize="0"/>
          <p:nvPr/>
        </p:nvPicPr>
        <p:blipFill>
          <a:blip r:embed="rId8">
            <a:alphaModFix/>
          </a:blip>
          <a:stretch>
            <a:fillRect/>
          </a:stretch>
        </p:blipFill>
        <p:spPr>
          <a:xfrm>
            <a:off x="4179479" y="1803632"/>
            <a:ext cx="2316184" cy="68765"/>
          </a:xfrm>
          <a:prstGeom prst="rect">
            <a:avLst/>
          </a:prstGeom>
          <a:noFill/>
          <a:ln>
            <a:noFill/>
          </a:ln>
        </p:spPr>
      </p:pic>
      <p:grpSp>
        <p:nvGrpSpPr>
          <p:cNvPr id="19" name="Group 18">
            <a:extLst>
              <a:ext uri="{FF2B5EF4-FFF2-40B4-BE49-F238E27FC236}">
                <a16:creationId xmlns:a16="http://schemas.microsoft.com/office/drawing/2014/main" id="{C0C5F2E6-3EE8-BAAC-0832-8DC55D972187}"/>
              </a:ext>
            </a:extLst>
          </p:cNvPr>
          <p:cNvGrpSpPr/>
          <p:nvPr/>
        </p:nvGrpSpPr>
        <p:grpSpPr>
          <a:xfrm>
            <a:off x="-2389817" y="-6333002"/>
            <a:ext cx="3536973" cy="16382144"/>
            <a:chOff x="-2126387" y="-8825546"/>
            <a:chExt cx="3536973" cy="16382144"/>
          </a:xfrm>
        </p:grpSpPr>
        <p:sp>
          <p:nvSpPr>
            <p:cNvPr id="20" name="Freeform 6">
              <a:extLst>
                <a:ext uri="{FF2B5EF4-FFF2-40B4-BE49-F238E27FC236}">
                  <a16:creationId xmlns:a16="http://schemas.microsoft.com/office/drawing/2014/main" id="{06C8DD19-8633-AA82-5D1F-9CA12ED55E73}"/>
                </a:ext>
              </a:extLst>
            </p:cNvPr>
            <p:cNvSpPr/>
            <p:nvPr/>
          </p:nvSpPr>
          <p:spPr>
            <a:xfrm rot="680133">
              <a:off x="-1028587" y="987104"/>
              <a:ext cx="2134389" cy="128123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GB"/>
            </a:p>
          </p:txBody>
        </p:sp>
        <p:sp>
          <p:nvSpPr>
            <p:cNvPr id="21" name="Freeform 7">
              <a:extLst>
                <a:ext uri="{FF2B5EF4-FFF2-40B4-BE49-F238E27FC236}">
                  <a16:creationId xmlns:a16="http://schemas.microsoft.com/office/drawing/2014/main" id="{2E5D5423-2195-5579-835D-DA20D07B3B15}"/>
                </a:ext>
              </a:extLst>
            </p:cNvPr>
            <p:cNvSpPr/>
            <p:nvPr/>
          </p:nvSpPr>
          <p:spPr>
            <a:xfrm rot="1276108" flipH="1">
              <a:off x="417266" y="611253"/>
              <a:ext cx="984023" cy="49404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GB"/>
            </a:p>
          </p:txBody>
        </p:sp>
        <p:sp>
          <p:nvSpPr>
            <p:cNvPr id="22" name="Freeform 8">
              <a:extLst>
                <a:ext uri="{FF2B5EF4-FFF2-40B4-BE49-F238E27FC236}">
                  <a16:creationId xmlns:a16="http://schemas.microsoft.com/office/drawing/2014/main" id="{24010B0F-B7C5-F0AB-1602-39B18A7751FC}"/>
                </a:ext>
              </a:extLst>
            </p:cNvPr>
            <p:cNvSpPr/>
            <p:nvPr/>
          </p:nvSpPr>
          <p:spPr>
            <a:xfrm rot="20979413">
              <a:off x="-1215809" y="-33827"/>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GB"/>
            </a:p>
          </p:txBody>
        </p:sp>
        <p:sp>
          <p:nvSpPr>
            <p:cNvPr id="23" name="Freeform 11">
              <a:extLst>
                <a:ext uri="{FF2B5EF4-FFF2-40B4-BE49-F238E27FC236}">
                  <a16:creationId xmlns:a16="http://schemas.microsoft.com/office/drawing/2014/main" id="{78A1993F-AB35-C14F-2DEF-8F8A18C2B213}"/>
                </a:ext>
              </a:extLst>
            </p:cNvPr>
            <p:cNvSpPr/>
            <p:nvPr/>
          </p:nvSpPr>
          <p:spPr>
            <a:xfrm rot="2072465">
              <a:off x="-374661" y="2673099"/>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GB"/>
            </a:p>
          </p:txBody>
        </p:sp>
        <p:sp>
          <p:nvSpPr>
            <p:cNvPr id="24" name="Freeform 12">
              <a:extLst>
                <a:ext uri="{FF2B5EF4-FFF2-40B4-BE49-F238E27FC236}">
                  <a16:creationId xmlns:a16="http://schemas.microsoft.com/office/drawing/2014/main" id="{FEDE5B13-ECA9-A7E4-92DD-60C49A0033FD}"/>
                </a:ext>
              </a:extLst>
            </p:cNvPr>
            <p:cNvSpPr/>
            <p:nvPr/>
          </p:nvSpPr>
          <p:spPr>
            <a:xfrm rot="21099091">
              <a:off x="-689627" y="313995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GB"/>
            </a:p>
          </p:txBody>
        </p:sp>
        <p:sp>
          <p:nvSpPr>
            <p:cNvPr id="25" name="Freeform 13">
              <a:extLst>
                <a:ext uri="{FF2B5EF4-FFF2-40B4-BE49-F238E27FC236}">
                  <a16:creationId xmlns:a16="http://schemas.microsoft.com/office/drawing/2014/main" id="{C26AFE85-DC70-8B9A-4DD4-3DC42DB3777C}"/>
                </a:ext>
              </a:extLst>
            </p:cNvPr>
            <p:cNvSpPr/>
            <p:nvPr/>
          </p:nvSpPr>
          <p:spPr>
            <a:xfrm rot="305764" flipH="1">
              <a:off x="-1942078" y="4231229"/>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GB"/>
            </a:p>
          </p:txBody>
        </p:sp>
        <p:sp>
          <p:nvSpPr>
            <p:cNvPr id="26" name="Freeform 14">
              <a:extLst>
                <a:ext uri="{FF2B5EF4-FFF2-40B4-BE49-F238E27FC236}">
                  <a16:creationId xmlns:a16="http://schemas.microsoft.com/office/drawing/2014/main" id="{446A607F-5942-7E4B-9A07-F79526A597CC}"/>
                </a:ext>
              </a:extLst>
            </p:cNvPr>
            <p:cNvSpPr/>
            <p:nvPr/>
          </p:nvSpPr>
          <p:spPr>
            <a:xfrm rot="18477959" flipH="1">
              <a:off x="-319400" y="-640505"/>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GB"/>
            </a:p>
          </p:txBody>
        </p:sp>
        <p:sp>
          <p:nvSpPr>
            <p:cNvPr id="27" name="Freeform 16">
              <a:extLst>
                <a:ext uri="{FF2B5EF4-FFF2-40B4-BE49-F238E27FC236}">
                  <a16:creationId xmlns:a16="http://schemas.microsoft.com/office/drawing/2014/main" id="{16A0D48D-8051-DBE4-ECF0-02DD5F9CFF38}"/>
                </a:ext>
              </a:extLst>
            </p:cNvPr>
            <p:cNvSpPr/>
            <p:nvPr/>
          </p:nvSpPr>
          <p:spPr>
            <a:xfrm rot="21039327">
              <a:off x="-175899" y="5501848"/>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5">
                <a:extLst>
                  <a:ext uri="{96DAC541-7B7A-43D3-8B79-37D633B846F1}">
                    <asvg:svgBlip xmlns:asvg="http://schemas.microsoft.com/office/drawing/2016/SVG/main" r:embed="rId16"/>
                  </a:ext>
                </a:extLst>
              </a:blip>
              <a:stretch>
                <a:fillRect/>
              </a:stretch>
            </a:blipFill>
          </p:spPr>
          <p:txBody>
            <a:bodyPr/>
            <a:lstStyle/>
            <a:p>
              <a:endParaRPr lang="en-GB"/>
            </a:p>
          </p:txBody>
        </p:sp>
        <p:sp>
          <p:nvSpPr>
            <p:cNvPr id="28" name="Freeform 18">
              <a:extLst>
                <a:ext uri="{FF2B5EF4-FFF2-40B4-BE49-F238E27FC236}">
                  <a16:creationId xmlns:a16="http://schemas.microsoft.com/office/drawing/2014/main" id="{F39C54FC-47F9-5FC7-10E7-6B482C066606}"/>
                </a:ext>
              </a:extLst>
            </p:cNvPr>
            <p:cNvSpPr/>
            <p:nvPr/>
          </p:nvSpPr>
          <p:spPr>
            <a:xfrm rot="19833555" flipH="1">
              <a:off x="186933" y="4765117"/>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GB"/>
            </a:p>
          </p:txBody>
        </p:sp>
        <p:sp>
          <p:nvSpPr>
            <p:cNvPr id="29" name="Freeform 20">
              <a:extLst>
                <a:ext uri="{FF2B5EF4-FFF2-40B4-BE49-F238E27FC236}">
                  <a16:creationId xmlns:a16="http://schemas.microsoft.com/office/drawing/2014/main" id="{DE306841-674C-12EB-6D73-8759658CE91D}"/>
                </a:ext>
              </a:extLst>
            </p:cNvPr>
            <p:cNvSpPr/>
            <p:nvPr/>
          </p:nvSpPr>
          <p:spPr>
            <a:xfrm rot="1952506">
              <a:off x="-1166832" y="-1087482"/>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GB"/>
            </a:p>
          </p:txBody>
        </p:sp>
        <p:sp>
          <p:nvSpPr>
            <p:cNvPr id="30" name="Freeform 22">
              <a:extLst>
                <a:ext uri="{FF2B5EF4-FFF2-40B4-BE49-F238E27FC236}">
                  <a16:creationId xmlns:a16="http://schemas.microsoft.com/office/drawing/2014/main" id="{4F761D1C-26AA-4673-0DE2-0C8BA30E8900}"/>
                </a:ext>
              </a:extLst>
            </p:cNvPr>
            <p:cNvSpPr/>
            <p:nvPr/>
          </p:nvSpPr>
          <p:spPr>
            <a:xfrm rot="21338538">
              <a:off x="33400" y="4115736"/>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GB"/>
            </a:p>
          </p:txBody>
        </p:sp>
        <p:sp>
          <p:nvSpPr>
            <p:cNvPr id="31" name="Freeform 23">
              <a:extLst>
                <a:ext uri="{FF2B5EF4-FFF2-40B4-BE49-F238E27FC236}">
                  <a16:creationId xmlns:a16="http://schemas.microsoft.com/office/drawing/2014/main" id="{1007EAB9-4122-3A5B-0A5B-9916E38CA9C1}"/>
                </a:ext>
              </a:extLst>
            </p:cNvPr>
            <p:cNvSpPr/>
            <p:nvPr/>
          </p:nvSpPr>
          <p:spPr>
            <a:xfrm rot="748136">
              <a:off x="895779" y="156160"/>
              <a:ext cx="514807" cy="224273"/>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5">
                <a:extLst>
                  <a:ext uri="{96DAC541-7B7A-43D3-8B79-37D633B846F1}">
                    <asvg:svgBlip xmlns:asvg="http://schemas.microsoft.com/office/drawing/2016/SVG/main" r:embed="rId16"/>
                  </a:ext>
                </a:extLst>
              </a:blip>
              <a:stretch>
                <a:fillRect/>
              </a:stretch>
            </a:blipFill>
          </p:spPr>
          <p:txBody>
            <a:bodyPr/>
            <a:lstStyle/>
            <a:p>
              <a:endParaRPr lang="en-GB"/>
            </a:p>
          </p:txBody>
        </p:sp>
        <p:sp>
          <p:nvSpPr>
            <p:cNvPr id="32" name="Freeform 24">
              <a:extLst>
                <a:ext uri="{FF2B5EF4-FFF2-40B4-BE49-F238E27FC236}">
                  <a16:creationId xmlns:a16="http://schemas.microsoft.com/office/drawing/2014/main" id="{900B06BE-80B3-3B8A-156D-A2E77ACA4A0F}"/>
                </a:ext>
              </a:extLst>
            </p:cNvPr>
            <p:cNvSpPr/>
            <p:nvPr/>
          </p:nvSpPr>
          <p:spPr>
            <a:xfrm rot="20979413">
              <a:off x="-73822" y="-1373282"/>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GB"/>
            </a:p>
          </p:txBody>
        </p:sp>
        <p:sp>
          <p:nvSpPr>
            <p:cNvPr id="33" name="Freeform 27">
              <a:extLst>
                <a:ext uri="{FF2B5EF4-FFF2-40B4-BE49-F238E27FC236}">
                  <a16:creationId xmlns:a16="http://schemas.microsoft.com/office/drawing/2014/main" id="{DEA5C5FB-7B9D-CAE7-19EC-2875E41C4762}"/>
                </a:ext>
              </a:extLst>
            </p:cNvPr>
            <p:cNvSpPr/>
            <p:nvPr/>
          </p:nvSpPr>
          <p:spPr>
            <a:xfrm rot="187462" flipH="1">
              <a:off x="453409" y="2764283"/>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5">
                <a:extLst>
                  <a:ext uri="{96DAC541-7B7A-43D3-8B79-37D633B846F1}">
                    <asvg:svgBlip xmlns:asvg="http://schemas.microsoft.com/office/drawing/2016/SVG/main" r:embed="rId16"/>
                  </a:ext>
                </a:extLst>
              </a:blip>
              <a:stretch>
                <a:fillRect/>
              </a:stretch>
            </a:blipFill>
          </p:spPr>
          <p:txBody>
            <a:bodyPr/>
            <a:lstStyle/>
            <a:p>
              <a:endParaRPr lang="en-GB"/>
            </a:p>
          </p:txBody>
        </p:sp>
        <p:sp>
          <p:nvSpPr>
            <p:cNvPr id="34" name="Freeform 31">
              <a:extLst>
                <a:ext uri="{FF2B5EF4-FFF2-40B4-BE49-F238E27FC236}">
                  <a16:creationId xmlns:a16="http://schemas.microsoft.com/office/drawing/2014/main" id="{1605F076-1488-A2EF-27AD-F9978BCCA146}"/>
                </a:ext>
              </a:extLst>
            </p:cNvPr>
            <p:cNvSpPr/>
            <p:nvPr/>
          </p:nvSpPr>
          <p:spPr>
            <a:xfrm rot="748136">
              <a:off x="-102924" y="2087005"/>
              <a:ext cx="954758" cy="480597"/>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5">
                <a:extLst>
                  <a:ext uri="{96DAC541-7B7A-43D3-8B79-37D633B846F1}">
                    <asvg:svgBlip xmlns:asvg="http://schemas.microsoft.com/office/drawing/2016/SVG/main" r:embed="rId16"/>
                  </a:ext>
                </a:extLst>
              </a:blip>
              <a:stretch>
                <a:fillRect/>
              </a:stretch>
            </a:blipFill>
          </p:spPr>
          <p:txBody>
            <a:bodyPr/>
            <a:lstStyle/>
            <a:p>
              <a:endParaRPr lang="en-GB"/>
            </a:p>
          </p:txBody>
        </p:sp>
        <p:sp>
          <p:nvSpPr>
            <p:cNvPr id="35" name="Freeform 32">
              <a:extLst>
                <a:ext uri="{FF2B5EF4-FFF2-40B4-BE49-F238E27FC236}">
                  <a16:creationId xmlns:a16="http://schemas.microsoft.com/office/drawing/2014/main" id="{6642AA50-BA9F-8CD0-FE7D-95C9BFCDEBA1}"/>
                </a:ext>
              </a:extLst>
            </p:cNvPr>
            <p:cNvSpPr/>
            <p:nvPr/>
          </p:nvSpPr>
          <p:spPr>
            <a:xfrm rot="20538417">
              <a:off x="-373907" y="591393"/>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GB"/>
            </a:p>
          </p:txBody>
        </p:sp>
        <p:sp>
          <p:nvSpPr>
            <p:cNvPr id="36" name="Freeform 34">
              <a:extLst>
                <a:ext uri="{FF2B5EF4-FFF2-40B4-BE49-F238E27FC236}">
                  <a16:creationId xmlns:a16="http://schemas.microsoft.com/office/drawing/2014/main" id="{B848716A-F5B5-6784-4DB6-5ACD30D0D491}"/>
                </a:ext>
              </a:extLst>
            </p:cNvPr>
            <p:cNvSpPr/>
            <p:nvPr/>
          </p:nvSpPr>
          <p:spPr>
            <a:xfrm rot="680133">
              <a:off x="-1469711" y="6275361"/>
              <a:ext cx="2134389" cy="1281237"/>
            </a:xfrm>
            <a:custGeom>
              <a:avLst/>
              <a:gdLst/>
              <a:ahLst/>
              <a:cxnLst/>
              <a:rect l="l" t="t" r="r" b="b"/>
              <a:pathLst>
                <a:path w="4224181" h="2142812">
                  <a:moveTo>
                    <a:pt x="0" y="0"/>
                  </a:moveTo>
                  <a:lnTo>
                    <a:pt x="4224181" y="0"/>
                  </a:lnTo>
                  <a:lnTo>
                    <a:pt x="4224181" y="2142811"/>
                  </a:lnTo>
                  <a:lnTo>
                    <a:pt x="0" y="2142811"/>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GB"/>
            </a:p>
          </p:txBody>
        </p:sp>
        <p:sp>
          <p:nvSpPr>
            <p:cNvPr id="37" name="Freeform 36">
              <a:extLst>
                <a:ext uri="{FF2B5EF4-FFF2-40B4-BE49-F238E27FC236}">
                  <a16:creationId xmlns:a16="http://schemas.microsoft.com/office/drawing/2014/main" id="{E4E1031B-592D-1F2E-836C-467AB7E010AD}"/>
                </a:ext>
              </a:extLst>
            </p:cNvPr>
            <p:cNvSpPr/>
            <p:nvPr/>
          </p:nvSpPr>
          <p:spPr>
            <a:xfrm rot="743855">
              <a:off x="156675" y="6155319"/>
              <a:ext cx="1038314" cy="556262"/>
            </a:xfrm>
            <a:custGeom>
              <a:avLst/>
              <a:gdLst/>
              <a:ahLst/>
              <a:cxnLst/>
              <a:rect l="l" t="t" r="r" b="b"/>
              <a:pathLst>
                <a:path w="2054933" h="930324">
                  <a:moveTo>
                    <a:pt x="0" y="0"/>
                  </a:moveTo>
                  <a:lnTo>
                    <a:pt x="2054932" y="0"/>
                  </a:lnTo>
                  <a:lnTo>
                    <a:pt x="2054932" y="930325"/>
                  </a:lnTo>
                  <a:lnTo>
                    <a:pt x="0" y="930325"/>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GB"/>
            </a:p>
          </p:txBody>
        </p:sp>
        <p:sp>
          <p:nvSpPr>
            <p:cNvPr id="38" name="Freeform 6">
              <a:extLst>
                <a:ext uri="{FF2B5EF4-FFF2-40B4-BE49-F238E27FC236}">
                  <a16:creationId xmlns:a16="http://schemas.microsoft.com/office/drawing/2014/main" id="{0C3FE51F-2BA3-D203-D887-14AEE163DEBB}"/>
                </a:ext>
              </a:extLst>
            </p:cNvPr>
            <p:cNvSpPr/>
            <p:nvPr/>
          </p:nvSpPr>
          <p:spPr>
            <a:xfrm rot="680133">
              <a:off x="-1410993" y="-6186667"/>
              <a:ext cx="1370090" cy="80491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GB"/>
            </a:p>
          </p:txBody>
        </p:sp>
        <p:sp>
          <p:nvSpPr>
            <p:cNvPr id="39" name="Freeform 7">
              <a:extLst>
                <a:ext uri="{FF2B5EF4-FFF2-40B4-BE49-F238E27FC236}">
                  <a16:creationId xmlns:a16="http://schemas.microsoft.com/office/drawing/2014/main" id="{39DCE56C-2DD6-D7B2-EDF0-8F20BA2517D2}"/>
                </a:ext>
              </a:extLst>
            </p:cNvPr>
            <p:cNvSpPr/>
            <p:nvPr/>
          </p:nvSpPr>
          <p:spPr>
            <a:xfrm rot="1276108" flipH="1">
              <a:off x="-372157" y="-7329605"/>
              <a:ext cx="1456468" cy="971437"/>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GB"/>
            </a:p>
          </p:txBody>
        </p:sp>
        <p:sp>
          <p:nvSpPr>
            <p:cNvPr id="40" name="Freeform 8">
              <a:extLst>
                <a:ext uri="{FF2B5EF4-FFF2-40B4-BE49-F238E27FC236}">
                  <a16:creationId xmlns:a16="http://schemas.microsoft.com/office/drawing/2014/main" id="{E62EC2A7-0E0A-7A74-9F5D-01312AF7C86B}"/>
                </a:ext>
              </a:extLst>
            </p:cNvPr>
            <p:cNvSpPr/>
            <p:nvPr/>
          </p:nvSpPr>
          <p:spPr>
            <a:xfrm rot="3407332">
              <a:off x="-668654" y="-6435223"/>
              <a:ext cx="679436" cy="335099"/>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GB"/>
            </a:p>
          </p:txBody>
        </p:sp>
        <p:sp>
          <p:nvSpPr>
            <p:cNvPr id="41" name="Freeform 11">
              <a:extLst>
                <a:ext uri="{FF2B5EF4-FFF2-40B4-BE49-F238E27FC236}">
                  <a16:creationId xmlns:a16="http://schemas.microsoft.com/office/drawing/2014/main" id="{A3185C49-4CC9-C25F-4D45-1BB273B9281C}"/>
                </a:ext>
              </a:extLst>
            </p:cNvPr>
            <p:cNvSpPr/>
            <p:nvPr/>
          </p:nvSpPr>
          <p:spPr>
            <a:xfrm rot="2072465">
              <a:off x="-1336224" y="-4249746"/>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GB"/>
            </a:p>
          </p:txBody>
        </p:sp>
        <p:sp>
          <p:nvSpPr>
            <p:cNvPr id="42" name="Freeform 12">
              <a:extLst>
                <a:ext uri="{FF2B5EF4-FFF2-40B4-BE49-F238E27FC236}">
                  <a16:creationId xmlns:a16="http://schemas.microsoft.com/office/drawing/2014/main" id="{9D5E025B-4E87-B609-4D30-CEC7F1E74AF4}"/>
                </a:ext>
              </a:extLst>
            </p:cNvPr>
            <p:cNvSpPr/>
            <p:nvPr/>
          </p:nvSpPr>
          <p:spPr>
            <a:xfrm rot="21099091">
              <a:off x="-405751" y="-570582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GB"/>
            </a:p>
          </p:txBody>
        </p:sp>
        <p:sp>
          <p:nvSpPr>
            <p:cNvPr id="62" name="Freeform 13">
              <a:extLst>
                <a:ext uri="{FF2B5EF4-FFF2-40B4-BE49-F238E27FC236}">
                  <a16:creationId xmlns:a16="http://schemas.microsoft.com/office/drawing/2014/main" id="{8E644C77-C7DC-11A3-0C36-350A2B2CA519}"/>
                </a:ext>
              </a:extLst>
            </p:cNvPr>
            <p:cNvSpPr/>
            <p:nvPr/>
          </p:nvSpPr>
          <p:spPr>
            <a:xfrm rot="305764" flipH="1">
              <a:off x="-2126387" y="-3882706"/>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GB"/>
            </a:p>
          </p:txBody>
        </p:sp>
        <p:sp>
          <p:nvSpPr>
            <p:cNvPr id="72" name="Freeform 14">
              <a:extLst>
                <a:ext uri="{FF2B5EF4-FFF2-40B4-BE49-F238E27FC236}">
                  <a16:creationId xmlns:a16="http://schemas.microsoft.com/office/drawing/2014/main" id="{B6B8BF38-512C-F84F-E676-C296C7EFB111}"/>
                </a:ext>
              </a:extLst>
            </p:cNvPr>
            <p:cNvSpPr/>
            <p:nvPr/>
          </p:nvSpPr>
          <p:spPr>
            <a:xfrm rot="18477959" flipH="1">
              <a:off x="-1064575" y="-8374247"/>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GB"/>
            </a:p>
          </p:txBody>
        </p:sp>
        <p:sp>
          <p:nvSpPr>
            <p:cNvPr id="73" name="Freeform 16">
              <a:extLst>
                <a:ext uri="{FF2B5EF4-FFF2-40B4-BE49-F238E27FC236}">
                  <a16:creationId xmlns:a16="http://schemas.microsoft.com/office/drawing/2014/main" id="{D0834BD4-D939-84EA-923E-DDAFEC649AD4}"/>
                </a:ext>
              </a:extLst>
            </p:cNvPr>
            <p:cNvSpPr/>
            <p:nvPr/>
          </p:nvSpPr>
          <p:spPr>
            <a:xfrm rot="21039327">
              <a:off x="-812367" y="-1784377"/>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5">
                <a:extLst>
                  <a:ext uri="{96DAC541-7B7A-43D3-8B79-37D633B846F1}">
                    <asvg:svgBlip xmlns:asvg="http://schemas.microsoft.com/office/drawing/2016/SVG/main" r:embed="rId16"/>
                  </a:ext>
                </a:extLst>
              </a:blip>
              <a:stretch>
                <a:fillRect/>
              </a:stretch>
            </a:blipFill>
          </p:spPr>
          <p:txBody>
            <a:bodyPr/>
            <a:lstStyle/>
            <a:p>
              <a:endParaRPr lang="en-GB"/>
            </a:p>
          </p:txBody>
        </p:sp>
        <p:sp>
          <p:nvSpPr>
            <p:cNvPr id="75" name="Freeform 18">
              <a:extLst>
                <a:ext uri="{FF2B5EF4-FFF2-40B4-BE49-F238E27FC236}">
                  <a16:creationId xmlns:a16="http://schemas.microsoft.com/office/drawing/2014/main" id="{C59EE7F3-71D9-B4AD-5680-F5A7E2BB420B}"/>
                </a:ext>
              </a:extLst>
            </p:cNvPr>
            <p:cNvSpPr/>
            <p:nvPr/>
          </p:nvSpPr>
          <p:spPr>
            <a:xfrm rot="19833555" flipH="1">
              <a:off x="285180" y="-2034559"/>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GB"/>
            </a:p>
          </p:txBody>
        </p:sp>
        <p:sp>
          <p:nvSpPr>
            <p:cNvPr id="104" name="Freeform 20">
              <a:extLst>
                <a:ext uri="{FF2B5EF4-FFF2-40B4-BE49-F238E27FC236}">
                  <a16:creationId xmlns:a16="http://schemas.microsoft.com/office/drawing/2014/main" id="{BE23E591-F316-3495-BEF7-B8591659CFAE}"/>
                </a:ext>
              </a:extLst>
            </p:cNvPr>
            <p:cNvSpPr/>
            <p:nvPr/>
          </p:nvSpPr>
          <p:spPr>
            <a:xfrm rot="1952506">
              <a:off x="-1890666" y="-8708253"/>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GB"/>
            </a:p>
          </p:txBody>
        </p:sp>
        <p:sp>
          <p:nvSpPr>
            <p:cNvPr id="107" name="Freeform 22">
              <a:extLst>
                <a:ext uri="{FF2B5EF4-FFF2-40B4-BE49-F238E27FC236}">
                  <a16:creationId xmlns:a16="http://schemas.microsoft.com/office/drawing/2014/main" id="{24DEB7C1-8615-5519-F85D-A1C6C628F5AE}"/>
                </a:ext>
              </a:extLst>
            </p:cNvPr>
            <p:cNvSpPr/>
            <p:nvPr/>
          </p:nvSpPr>
          <p:spPr>
            <a:xfrm rot="21338538">
              <a:off x="-641257" y="-2571291"/>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GB"/>
            </a:p>
          </p:txBody>
        </p:sp>
        <p:sp>
          <p:nvSpPr>
            <p:cNvPr id="108" name="Freeform 23">
              <a:extLst>
                <a:ext uri="{FF2B5EF4-FFF2-40B4-BE49-F238E27FC236}">
                  <a16:creationId xmlns:a16="http://schemas.microsoft.com/office/drawing/2014/main" id="{0D8BBF90-44B7-21E8-31E9-6342C5D6092B}"/>
                </a:ext>
              </a:extLst>
            </p:cNvPr>
            <p:cNvSpPr/>
            <p:nvPr/>
          </p:nvSpPr>
          <p:spPr>
            <a:xfrm rot="748136">
              <a:off x="36750" y="-6155333"/>
              <a:ext cx="817171" cy="373284"/>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5">
                <a:extLst>
                  <a:ext uri="{96DAC541-7B7A-43D3-8B79-37D633B846F1}">
                    <asvg:svgBlip xmlns:asvg="http://schemas.microsoft.com/office/drawing/2016/SVG/main" r:embed="rId16"/>
                  </a:ext>
                </a:extLst>
              </a:blip>
              <a:stretch>
                <a:fillRect/>
              </a:stretch>
            </a:blipFill>
          </p:spPr>
          <p:txBody>
            <a:bodyPr/>
            <a:lstStyle/>
            <a:p>
              <a:endParaRPr lang="en-GB"/>
            </a:p>
          </p:txBody>
        </p:sp>
        <p:sp>
          <p:nvSpPr>
            <p:cNvPr id="109" name="Freeform 24">
              <a:extLst>
                <a:ext uri="{FF2B5EF4-FFF2-40B4-BE49-F238E27FC236}">
                  <a16:creationId xmlns:a16="http://schemas.microsoft.com/office/drawing/2014/main" id="{EE7F1B88-C005-A0D1-AC39-790E32CCA566}"/>
                </a:ext>
              </a:extLst>
            </p:cNvPr>
            <p:cNvSpPr/>
            <p:nvPr/>
          </p:nvSpPr>
          <p:spPr>
            <a:xfrm rot="20979413">
              <a:off x="-1523530" y="-7060888"/>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GB"/>
            </a:p>
          </p:txBody>
        </p:sp>
        <p:sp>
          <p:nvSpPr>
            <p:cNvPr id="110" name="Freeform 26">
              <a:extLst>
                <a:ext uri="{FF2B5EF4-FFF2-40B4-BE49-F238E27FC236}">
                  <a16:creationId xmlns:a16="http://schemas.microsoft.com/office/drawing/2014/main" id="{F824BE36-3AAE-1481-5C5A-6EFBAE3EB16C}"/>
                </a:ext>
              </a:extLst>
            </p:cNvPr>
            <p:cNvSpPr/>
            <p:nvPr/>
          </p:nvSpPr>
          <p:spPr>
            <a:xfrm rot="1417969">
              <a:off x="-141554" y="-3784575"/>
              <a:ext cx="1038314" cy="556262"/>
            </a:xfrm>
            <a:custGeom>
              <a:avLst/>
              <a:gdLst/>
              <a:ahLst/>
              <a:cxnLst/>
              <a:rect l="l" t="t" r="r" b="b"/>
              <a:pathLst>
                <a:path w="2054933" h="930324">
                  <a:moveTo>
                    <a:pt x="0" y="0"/>
                  </a:moveTo>
                  <a:lnTo>
                    <a:pt x="2054932" y="0"/>
                  </a:lnTo>
                  <a:lnTo>
                    <a:pt x="2054932" y="930324"/>
                  </a:lnTo>
                  <a:lnTo>
                    <a:pt x="0" y="930324"/>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GB"/>
            </a:p>
          </p:txBody>
        </p:sp>
        <p:sp>
          <p:nvSpPr>
            <p:cNvPr id="111" name="Freeform 27">
              <a:extLst>
                <a:ext uri="{FF2B5EF4-FFF2-40B4-BE49-F238E27FC236}">
                  <a16:creationId xmlns:a16="http://schemas.microsoft.com/office/drawing/2014/main" id="{F9A54689-155D-AB5E-3568-8D0005E0AA7B}"/>
                </a:ext>
              </a:extLst>
            </p:cNvPr>
            <p:cNvSpPr/>
            <p:nvPr/>
          </p:nvSpPr>
          <p:spPr>
            <a:xfrm rot="187462" flipH="1">
              <a:off x="150016" y="-3077411"/>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5">
                <a:extLst>
                  <a:ext uri="{96DAC541-7B7A-43D3-8B79-37D633B846F1}">
                    <asvg:svgBlip xmlns:asvg="http://schemas.microsoft.com/office/drawing/2016/SVG/main" r:embed="rId16"/>
                  </a:ext>
                </a:extLst>
              </a:blip>
              <a:stretch>
                <a:fillRect/>
              </a:stretch>
            </a:blipFill>
          </p:spPr>
          <p:txBody>
            <a:bodyPr/>
            <a:lstStyle/>
            <a:p>
              <a:endParaRPr lang="en-GB"/>
            </a:p>
          </p:txBody>
        </p:sp>
        <p:sp>
          <p:nvSpPr>
            <p:cNvPr id="112" name="Freeform 29">
              <a:extLst>
                <a:ext uri="{FF2B5EF4-FFF2-40B4-BE49-F238E27FC236}">
                  <a16:creationId xmlns:a16="http://schemas.microsoft.com/office/drawing/2014/main" id="{D8822272-1B77-84CA-2C05-8A816A10D851}"/>
                </a:ext>
              </a:extLst>
            </p:cNvPr>
            <p:cNvSpPr/>
            <p:nvPr/>
          </p:nvSpPr>
          <p:spPr>
            <a:xfrm rot="21338538">
              <a:off x="95098" y="-7843308"/>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GB"/>
            </a:p>
          </p:txBody>
        </p:sp>
        <p:sp>
          <p:nvSpPr>
            <p:cNvPr id="113" name="Freeform 31">
              <a:extLst>
                <a:ext uri="{FF2B5EF4-FFF2-40B4-BE49-F238E27FC236}">
                  <a16:creationId xmlns:a16="http://schemas.microsoft.com/office/drawing/2014/main" id="{F32AC11B-2FF7-F203-CAF6-72EB95180073}"/>
                </a:ext>
              </a:extLst>
            </p:cNvPr>
            <p:cNvSpPr/>
            <p:nvPr/>
          </p:nvSpPr>
          <p:spPr>
            <a:xfrm rot="748136">
              <a:off x="-630629" y="-4640200"/>
              <a:ext cx="1341645" cy="629102"/>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5">
                <a:extLst>
                  <a:ext uri="{96DAC541-7B7A-43D3-8B79-37D633B846F1}">
                    <asvg:svgBlip xmlns:asvg="http://schemas.microsoft.com/office/drawing/2016/SVG/main" r:embed="rId16"/>
                  </a:ext>
                </a:extLst>
              </a:blip>
              <a:stretch>
                <a:fillRect/>
              </a:stretch>
            </a:blipFill>
          </p:spPr>
          <p:txBody>
            <a:bodyPr/>
            <a:lstStyle/>
            <a:p>
              <a:endParaRPr lang="en-GB"/>
            </a:p>
          </p:txBody>
        </p:sp>
        <p:sp>
          <p:nvSpPr>
            <p:cNvPr id="114" name="Freeform 32">
              <a:extLst>
                <a:ext uri="{FF2B5EF4-FFF2-40B4-BE49-F238E27FC236}">
                  <a16:creationId xmlns:a16="http://schemas.microsoft.com/office/drawing/2014/main" id="{43757097-364B-6B81-00C0-7E96CD19B77C}"/>
                </a:ext>
              </a:extLst>
            </p:cNvPr>
            <p:cNvSpPr/>
            <p:nvPr/>
          </p:nvSpPr>
          <p:spPr>
            <a:xfrm rot="20538417">
              <a:off x="536274" y="-2627414"/>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GB"/>
            </a:p>
          </p:txBody>
        </p:sp>
        <p:sp>
          <p:nvSpPr>
            <p:cNvPr id="115" name="Freeform 37">
              <a:extLst>
                <a:ext uri="{FF2B5EF4-FFF2-40B4-BE49-F238E27FC236}">
                  <a16:creationId xmlns:a16="http://schemas.microsoft.com/office/drawing/2014/main" id="{526591FB-0647-F411-8EB1-F8E3E48B16A9}"/>
                </a:ext>
              </a:extLst>
            </p:cNvPr>
            <p:cNvSpPr/>
            <p:nvPr/>
          </p:nvSpPr>
          <p:spPr>
            <a:xfrm rot="20886170">
              <a:off x="-1430548" y="-5096724"/>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GB"/>
            </a:p>
          </p:txBody>
        </p:sp>
        <p:sp>
          <p:nvSpPr>
            <p:cNvPr id="116" name="Freeform 23">
              <a:extLst>
                <a:ext uri="{FF2B5EF4-FFF2-40B4-BE49-F238E27FC236}">
                  <a16:creationId xmlns:a16="http://schemas.microsoft.com/office/drawing/2014/main" id="{96F15EE6-DC4B-D88B-BB8D-6E6F9943FAC4}"/>
                </a:ext>
              </a:extLst>
            </p:cNvPr>
            <p:cNvSpPr/>
            <p:nvPr/>
          </p:nvSpPr>
          <p:spPr>
            <a:xfrm rot="748136" flipH="1" flipV="1">
              <a:off x="501286" y="-8151931"/>
              <a:ext cx="609992" cy="213542"/>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5">
                <a:extLst>
                  <a:ext uri="{96DAC541-7B7A-43D3-8B79-37D633B846F1}">
                    <asvg:svgBlip xmlns:asvg="http://schemas.microsoft.com/office/drawing/2016/SVG/main" r:embed="rId16"/>
                  </a:ext>
                </a:extLst>
              </a:blip>
              <a:stretch>
                <a:fillRect/>
              </a:stretch>
            </a:blipFill>
          </p:spPr>
          <p:txBody>
            <a:bodyPr/>
            <a:lstStyle/>
            <a:p>
              <a:endParaRPr lang="en-GB"/>
            </a:p>
          </p:txBody>
        </p:sp>
      </p:grpSp>
      <p:pic>
        <p:nvPicPr>
          <p:cNvPr id="12" name="Picture 11">
            <a:extLst>
              <a:ext uri="{FF2B5EF4-FFF2-40B4-BE49-F238E27FC236}">
                <a16:creationId xmlns:a16="http://schemas.microsoft.com/office/drawing/2014/main" id="{8FF56884-F72C-C61F-81A1-0F38CB5ED217}"/>
              </a:ext>
            </a:extLst>
          </p:cNvPr>
          <p:cNvPicPr>
            <a:picLocks noChangeAspect="1"/>
          </p:cNvPicPr>
          <p:nvPr/>
        </p:nvPicPr>
        <p:blipFill>
          <a:blip r:embed="rId17"/>
          <a:stretch>
            <a:fillRect/>
          </a:stretch>
        </p:blipFill>
        <p:spPr>
          <a:xfrm>
            <a:off x="7115885" y="3194400"/>
            <a:ext cx="3948199" cy="2914962"/>
          </a:xfrm>
          <a:prstGeom prst="rect">
            <a:avLst/>
          </a:prstGeom>
        </p:spPr>
      </p:pic>
    </p:spTree>
    <p:extLst>
      <p:ext uri="{BB962C8B-B14F-4D97-AF65-F5344CB8AC3E}">
        <p14:creationId xmlns:p14="http://schemas.microsoft.com/office/powerpoint/2010/main" val="418376169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Google Shape;107;p15">
            <a:extLst>
              <a:ext uri="{FF2B5EF4-FFF2-40B4-BE49-F238E27FC236}">
                <a16:creationId xmlns:a16="http://schemas.microsoft.com/office/drawing/2014/main" id="{B4254017-2DB8-139D-DC91-0E441E1FDD14}"/>
              </a:ext>
            </a:extLst>
          </p:cNvPr>
          <p:cNvPicPr preferRelativeResize="0"/>
          <p:nvPr/>
        </p:nvPicPr>
        <p:blipFill>
          <a:blip r:embed="rId2">
            <a:alphaModFix/>
          </a:blip>
          <a:stretch>
            <a:fillRect/>
          </a:stretch>
        </p:blipFill>
        <p:spPr>
          <a:xfrm>
            <a:off x="1646503" y="1352704"/>
            <a:ext cx="1344923" cy="519693"/>
          </a:xfrm>
          <a:prstGeom prst="rect">
            <a:avLst/>
          </a:prstGeom>
          <a:noFill/>
          <a:ln>
            <a:noFill/>
          </a:ln>
        </p:spPr>
      </p:pic>
      <p:pic>
        <p:nvPicPr>
          <p:cNvPr id="3" name="Google Shape;105;p15">
            <a:extLst>
              <a:ext uri="{FF2B5EF4-FFF2-40B4-BE49-F238E27FC236}">
                <a16:creationId xmlns:a16="http://schemas.microsoft.com/office/drawing/2014/main" id="{C6234BCD-7F53-66FC-43DE-7636AC273AED}"/>
              </a:ext>
            </a:extLst>
          </p:cNvPr>
          <p:cNvPicPr preferRelativeResize="0"/>
          <p:nvPr/>
        </p:nvPicPr>
        <p:blipFill>
          <a:blip r:embed="rId3">
            <a:alphaModFix/>
          </a:blip>
          <a:stretch>
            <a:fillRect/>
          </a:stretch>
        </p:blipFill>
        <p:spPr>
          <a:xfrm>
            <a:off x="1629915" y="3017627"/>
            <a:ext cx="1344923" cy="519693"/>
          </a:xfrm>
          <a:prstGeom prst="rect">
            <a:avLst/>
          </a:prstGeom>
          <a:noFill/>
          <a:ln>
            <a:noFill/>
          </a:ln>
        </p:spPr>
      </p:pic>
      <p:pic>
        <p:nvPicPr>
          <p:cNvPr id="4" name="Google Shape;110;p15">
            <a:extLst>
              <a:ext uri="{FF2B5EF4-FFF2-40B4-BE49-F238E27FC236}">
                <a16:creationId xmlns:a16="http://schemas.microsoft.com/office/drawing/2014/main" id="{BB3E63DC-2A19-3A04-8912-1BB344DB7BA9}"/>
              </a:ext>
            </a:extLst>
          </p:cNvPr>
          <p:cNvPicPr preferRelativeResize="0"/>
          <p:nvPr/>
        </p:nvPicPr>
        <p:blipFill>
          <a:blip r:embed="rId4">
            <a:alphaModFix/>
          </a:blip>
          <a:stretch>
            <a:fillRect/>
          </a:stretch>
        </p:blipFill>
        <p:spPr>
          <a:xfrm>
            <a:off x="1642069" y="2160515"/>
            <a:ext cx="1344922" cy="565486"/>
          </a:xfrm>
          <a:prstGeom prst="rect">
            <a:avLst/>
          </a:prstGeom>
          <a:noFill/>
          <a:ln>
            <a:noFill/>
          </a:ln>
        </p:spPr>
      </p:pic>
      <p:pic>
        <p:nvPicPr>
          <p:cNvPr id="6" name="Google Shape;113;p15">
            <a:extLst>
              <a:ext uri="{FF2B5EF4-FFF2-40B4-BE49-F238E27FC236}">
                <a16:creationId xmlns:a16="http://schemas.microsoft.com/office/drawing/2014/main" id="{78C1F535-12E2-0956-C0B4-E03403EB9EFE}"/>
              </a:ext>
            </a:extLst>
          </p:cNvPr>
          <p:cNvPicPr preferRelativeResize="0"/>
          <p:nvPr/>
        </p:nvPicPr>
        <p:blipFill>
          <a:blip r:embed="rId5">
            <a:alphaModFix/>
          </a:blip>
          <a:stretch>
            <a:fillRect/>
          </a:stretch>
        </p:blipFill>
        <p:spPr>
          <a:xfrm>
            <a:off x="1657611" y="3897411"/>
            <a:ext cx="1317227" cy="519693"/>
          </a:xfrm>
          <a:prstGeom prst="rect">
            <a:avLst/>
          </a:prstGeom>
          <a:noFill/>
          <a:ln>
            <a:noFill/>
          </a:ln>
        </p:spPr>
      </p:pic>
      <p:pic>
        <p:nvPicPr>
          <p:cNvPr id="7" name="Google Shape;116;p15">
            <a:extLst>
              <a:ext uri="{FF2B5EF4-FFF2-40B4-BE49-F238E27FC236}">
                <a16:creationId xmlns:a16="http://schemas.microsoft.com/office/drawing/2014/main" id="{D58C4A5D-7D3D-C654-C02D-DF1BCD70CD9E}"/>
              </a:ext>
            </a:extLst>
          </p:cNvPr>
          <p:cNvPicPr preferRelativeResize="0"/>
          <p:nvPr/>
        </p:nvPicPr>
        <p:blipFill>
          <a:blip r:embed="rId6">
            <a:alphaModFix/>
          </a:blip>
          <a:stretch>
            <a:fillRect/>
          </a:stretch>
        </p:blipFill>
        <p:spPr>
          <a:xfrm>
            <a:off x="1728238" y="4777195"/>
            <a:ext cx="1246600" cy="458596"/>
          </a:xfrm>
          <a:prstGeom prst="rect">
            <a:avLst/>
          </a:prstGeom>
          <a:noFill/>
          <a:ln>
            <a:noFill/>
          </a:ln>
        </p:spPr>
      </p:pic>
      <p:sp>
        <p:nvSpPr>
          <p:cNvPr id="8" name="Rectangle 7">
            <a:extLst>
              <a:ext uri="{FF2B5EF4-FFF2-40B4-BE49-F238E27FC236}">
                <a16:creationId xmlns:a16="http://schemas.microsoft.com/office/drawing/2014/main" id="{6B83B77E-3437-DC7E-41C0-7E16F4255FD8}"/>
              </a:ext>
            </a:extLst>
          </p:cNvPr>
          <p:cNvSpPr/>
          <p:nvPr/>
        </p:nvSpPr>
        <p:spPr>
          <a:xfrm>
            <a:off x="3827542" y="615168"/>
            <a:ext cx="7562623" cy="6422778"/>
          </a:xfrm>
          <a:prstGeom prst="rect">
            <a:avLst/>
          </a:prstGeom>
          <a:ln w="28575">
            <a:solidFill>
              <a:srgbClr val="3380A3"/>
            </a:solid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10" name="Rectangle 9">
            <a:extLst>
              <a:ext uri="{FF2B5EF4-FFF2-40B4-BE49-F238E27FC236}">
                <a16:creationId xmlns:a16="http://schemas.microsoft.com/office/drawing/2014/main" id="{CA996614-7306-A892-CFB4-D1D6F755131A}"/>
              </a:ext>
            </a:extLst>
          </p:cNvPr>
          <p:cNvSpPr/>
          <p:nvPr/>
        </p:nvSpPr>
        <p:spPr>
          <a:xfrm rot="506152">
            <a:off x="8348855" y="2906179"/>
            <a:ext cx="3278427" cy="4311312"/>
          </a:xfrm>
          <a:prstGeom prst="rect">
            <a:avLst/>
          </a:prstGeom>
          <a:solidFill>
            <a:schemeClr val="bg1"/>
          </a:solidFill>
          <a:ln>
            <a:solidFill>
              <a:srgbClr val="3380A3"/>
            </a:solid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 name="Google Shape;121;p15">
            <a:extLst>
              <a:ext uri="{FF2B5EF4-FFF2-40B4-BE49-F238E27FC236}">
                <a16:creationId xmlns:a16="http://schemas.microsoft.com/office/drawing/2014/main" id="{E67F8557-313A-4DD7-8BB3-D4371BBF4582}"/>
              </a:ext>
            </a:extLst>
          </p:cNvPr>
          <p:cNvSpPr txBox="1"/>
          <p:nvPr/>
        </p:nvSpPr>
        <p:spPr>
          <a:xfrm>
            <a:off x="4070456" y="2024433"/>
            <a:ext cx="4439644" cy="3025773"/>
          </a:xfrm>
          <a:prstGeom prst="rect">
            <a:avLst/>
          </a:prstGeom>
          <a:noFill/>
          <a:ln>
            <a:noFill/>
          </a:ln>
        </p:spPr>
        <p:txBody>
          <a:bodyPr spcFirstLastPara="1" wrap="square" lIns="91425" tIns="91425" rIns="91425" bIns="91425" anchor="t" anchorCtr="0">
            <a:noAutofit/>
          </a:bodyPr>
          <a:lstStyle/>
          <a:p>
            <a:pPr marL="0" lvl="0" indent="0" rtl="0">
              <a:lnSpc>
                <a:spcPct val="150000"/>
              </a:lnSpc>
              <a:spcBef>
                <a:spcPts val="0"/>
              </a:spcBef>
              <a:spcAft>
                <a:spcPts val="0"/>
              </a:spcAft>
              <a:buNone/>
            </a:pPr>
            <a:r>
              <a:rPr lang="en-GB" sz="2500" dirty="0">
                <a:solidFill>
                  <a:srgbClr val="EE9A2B"/>
                </a:solidFill>
                <a:latin typeface="Playfair Display" panose="00000500000000000000" pitchFamily="2" charset="0"/>
                <a:ea typeface="Montserrat Medium"/>
                <a:cs typeface="Montserrat Medium"/>
                <a:sym typeface="Montserrat Medium"/>
              </a:rPr>
              <a:t>Title: </a:t>
            </a:r>
            <a:r>
              <a:rPr lang="en-GB" sz="2500" dirty="0">
                <a:solidFill>
                  <a:schemeClr val="dk1"/>
                </a:solidFill>
                <a:latin typeface="Montserrat" panose="00000500000000000000" pitchFamily="2" charset="0"/>
                <a:ea typeface="Montserrat Medium"/>
                <a:cs typeface="Montserrat Medium"/>
                <a:sym typeface="Montserrat Medium"/>
              </a:rPr>
              <a:t>Dogs Don’t Do Ballet</a:t>
            </a:r>
          </a:p>
          <a:p>
            <a:pPr marL="0" lvl="0" indent="0" rtl="0">
              <a:lnSpc>
                <a:spcPct val="150000"/>
              </a:lnSpc>
              <a:spcBef>
                <a:spcPts val="0"/>
              </a:spcBef>
              <a:spcAft>
                <a:spcPts val="0"/>
              </a:spcAft>
              <a:buNone/>
            </a:pPr>
            <a:endParaRPr lang="en-GB" sz="2500" dirty="0">
              <a:solidFill>
                <a:srgbClr val="EE9A2B"/>
              </a:solidFill>
              <a:latin typeface="Playfair Display" panose="00000500000000000000" pitchFamily="2" charset="0"/>
              <a:ea typeface="Montserrat Medium"/>
              <a:cs typeface="Montserrat Medium"/>
              <a:sym typeface="Montserrat Medium"/>
            </a:endParaRPr>
          </a:p>
          <a:p>
            <a:pPr marL="0" lvl="0" indent="0" rtl="0">
              <a:lnSpc>
                <a:spcPct val="150000"/>
              </a:lnSpc>
              <a:spcBef>
                <a:spcPts val="0"/>
              </a:spcBef>
              <a:spcAft>
                <a:spcPts val="0"/>
              </a:spcAft>
              <a:buNone/>
            </a:pPr>
            <a:r>
              <a:rPr lang="en-GB" sz="2500" dirty="0">
                <a:solidFill>
                  <a:srgbClr val="EE9A2B"/>
                </a:solidFill>
                <a:latin typeface="Playfair Display" panose="00000500000000000000" pitchFamily="2" charset="0"/>
                <a:ea typeface="Montserrat Medium"/>
                <a:cs typeface="Montserrat Medium"/>
                <a:sym typeface="Montserrat Medium"/>
              </a:rPr>
              <a:t>Author: </a:t>
            </a:r>
            <a:r>
              <a:rPr lang="en-GB" sz="2500" dirty="0">
                <a:solidFill>
                  <a:schemeClr val="dk1"/>
                </a:solidFill>
                <a:latin typeface="Montserrat" panose="00000500000000000000" pitchFamily="2" charset="0"/>
                <a:ea typeface="Montserrat Medium"/>
                <a:cs typeface="Montserrat Medium"/>
                <a:sym typeface="Montserrat Medium"/>
              </a:rPr>
              <a:t>Anna Kemp</a:t>
            </a:r>
          </a:p>
          <a:p>
            <a:pPr>
              <a:lnSpc>
                <a:spcPct val="150000"/>
              </a:lnSpc>
            </a:pPr>
            <a:r>
              <a:rPr lang="en-GB" sz="2500" dirty="0">
                <a:solidFill>
                  <a:srgbClr val="EE9A2B"/>
                </a:solidFill>
                <a:latin typeface="Playfair Display" panose="00000500000000000000" pitchFamily="2" charset="0"/>
                <a:ea typeface="Montserrat Medium"/>
                <a:cs typeface="Montserrat Medium"/>
                <a:sym typeface="Montserrat Medium"/>
              </a:rPr>
              <a:t>Illustrator: </a:t>
            </a:r>
            <a:r>
              <a:rPr lang="en-GB" sz="2500" dirty="0">
                <a:solidFill>
                  <a:schemeClr val="dk1"/>
                </a:solidFill>
                <a:latin typeface="Montserrat" panose="00000500000000000000" pitchFamily="2" charset="0"/>
                <a:ea typeface="Montserrat Medium"/>
                <a:cs typeface="Montserrat Medium"/>
                <a:sym typeface="Montserrat Medium"/>
              </a:rPr>
              <a:t>Sara Ogilvie</a:t>
            </a:r>
          </a:p>
        </p:txBody>
      </p:sp>
      <p:sp>
        <p:nvSpPr>
          <p:cNvPr id="14" name="Freeform 5">
            <a:extLst>
              <a:ext uri="{FF2B5EF4-FFF2-40B4-BE49-F238E27FC236}">
                <a16:creationId xmlns:a16="http://schemas.microsoft.com/office/drawing/2014/main" id="{2CED58E5-514F-F601-E289-43F7BCCF7371}"/>
              </a:ext>
            </a:extLst>
          </p:cNvPr>
          <p:cNvSpPr/>
          <p:nvPr/>
        </p:nvSpPr>
        <p:spPr>
          <a:xfrm rot="11391965">
            <a:off x="9735748" y="2795308"/>
            <a:ext cx="1628364" cy="444638"/>
          </a:xfrm>
          <a:custGeom>
            <a:avLst/>
            <a:gdLst/>
            <a:ahLst/>
            <a:cxnLst/>
            <a:rect l="l" t="t" r="r" b="b"/>
            <a:pathLst>
              <a:path w="3956826" h="964027">
                <a:moveTo>
                  <a:pt x="0" y="0"/>
                </a:moveTo>
                <a:lnTo>
                  <a:pt x="3956826" y="0"/>
                </a:lnTo>
                <a:lnTo>
                  <a:pt x="3956826" y="964027"/>
                </a:lnTo>
                <a:lnTo>
                  <a:pt x="0" y="964027"/>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GB"/>
          </a:p>
        </p:txBody>
      </p:sp>
      <p:sp>
        <p:nvSpPr>
          <p:cNvPr id="16" name="TextBox 15">
            <a:extLst>
              <a:ext uri="{FF2B5EF4-FFF2-40B4-BE49-F238E27FC236}">
                <a16:creationId xmlns:a16="http://schemas.microsoft.com/office/drawing/2014/main" id="{F9E28E6B-3DBF-E6BF-DD81-CF1A462D9CC4}"/>
              </a:ext>
            </a:extLst>
          </p:cNvPr>
          <p:cNvSpPr txBox="1"/>
          <p:nvPr/>
        </p:nvSpPr>
        <p:spPr>
          <a:xfrm>
            <a:off x="4091340" y="1179828"/>
            <a:ext cx="2255746" cy="646331"/>
          </a:xfrm>
          <a:prstGeom prst="rect">
            <a:avLst/>
          </a:prstGeom>
          <a:noFill/>
        </p:spPr>
        <p:txBody>
          <a:bodyPr wrap="none" rtlCol="0">
            <a:spAutoFit/>
          </a:bodyPr>
          <a:lstStyle/>
          <a:p>
            <a:pPr algn="ctr"/>
            <a:r>
              <a:rPr lang="en-US" sz="3600" b="1">
                <a:solidFill>
                  <a:srgbClr val="313E53"/>
                </a:solidFill>
                <a:latin typeface="Playfair Display" panose="00000500000000000000" pitchFamily="2" charset="0"/>
              </a:rPr>
              <a:t>Our Book</a:t>
            </a:r>
            <a:endParaRPr lang="en-GB" sz="3600" b="1">
              <a:solidFill>
                <a:srgbClr val="313E53"/>
              </a:solidFill>
              <a:latin typeface="Playfair Display" panose="00000500000000000000" pitchFamily="2" charset="0"/>
            </a:endParaRPr>
          </a:p>
        </p:txBody>
      </p:sp>
      <p:pic>
        <p:nvPicPr>
          <p:cNvPr id="17" name="Google Shape;119;p15">
            <a:extLst>
              <a:ext uri="{FF2B5EF4-FFF2-40B4-BE49-F238E27FC236}">
                <a16:creationId xmlns:a16="http://schemas.microsoft.com/office/drawing/2014/main" id="{1889BE0A-8A44-8EC9-04B1-271D5EFE85AC}"/>
              </a:ext>
            </a:extLst>
          </p:cNvPr>
          <p:cNvPicPr preferRelativeResize="0"/>
          <p:nvPr/>
        </p:nvPicPr>
        <p:blipFill>
          <a:blip r:embed="rId9">
            <a:alphaModFix/>
          </a:blip>
          <a:stretch>
            <a:fillRect/>
          </a:stretch>
        </p:blipFill>
        <p:spPr>
          <a:xfrm>
            <a:off x="4179479" y="1803632"/>
            <a:ext cx="2316184" cy="68765"/>
          </a:xfrm>
          <a:prstGeom prst="rect">
            <a:avLst/>
          </a:prstGeom>
          <a:noFill/>
          <a:ln>
            <a:noFill/>
          </a:ln>
        </p:spPr>
      </p:pic>
      <p:grpSp>
        <p:nvGrpSpPr>
          <p:cNvPr id="19" name="Group 18">
            <a:extLst>
              <a:ext uri="{FF2B5EF4-FFF2-40B4-BE49-F238E27FC236}">
                <a16:creationId xmlns:a16="http://schemas.microsoft.com/office/drawing/2014/main" id="{C0C5F2E6-3EE8-BAAC-0832-8DC55D972187}"/>
              </a:ext>
            </a:extLst>
          </p:cNvPr>
          <p:cNvGrpSpPr/>
          <p:nvPr/>
        </p:nvGrpSpPr>
        <p:grpSpPr>
          <a:xfrm>
            <a:off x="-2389817" y="-5788827"/>
            <a:ext cx="3536973" cy="16382144"/>
            <a:chOff x="-2126387" y="-8825546"/>
            <a:chExt cx="3536973" cy="16382144"/>
          </a:xfrm>
        </p:grpSpPr>
        <p:sp>
          <p:nvSpPr>
            <p:cNvPr id="20" name="Freeform 6">
              <a:extLst>
                <a:ext uri="{FF2B5EF4-FFF2-40B4-BE49-F238E27FC236}">
                  <a16:creationId xmlns:a16="http://schemas.microsoft.com/office/drawing/2014/main" id="{06C8DD19-8633-AA82-5D1F-9CA12ED55E73}"/>
                </a:ext>
              </a:extLst>
            </p:cNvPr>
            <p:cNvSpPr/>
            <p:nvPr/>
          </p:nvSpPr>
          <p:spPr>
            <a:xfrm rot="680133">
              <a:off x="-1028587" y="987104"/>
              <a:ext cx="2134389" cy="128123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1" name="Freeform 7">
              <a:extLst>
                <a:ext uri="{FF2B5EF4-FFF2-40B4-BE49-F238E27FC236}">
                  <a16:creationId xmlns:a16="http://schemas.microsoft.com/office/drawing/2014/main" id="{2E5D5423-2195-5579-835D-DA20D07B3B15}"/>
                </a:ext>
              </a:extLst>
            </p:cNvPr>
            <p:cNvSpPr/>
            <p:nvPr/>
          </p:nvSpPr>
          <p:spPr>
            <a:xfrm rot="1276108" flipH="1">
              <a:off x="417266" y="611253"/>
              <a:ext cx="984023" cy="49404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22" name="Freeform 8">
              <a:extLst>
                <a:ext uri="{FF2B5EF4-FFF2-40B4-BE49-F238E27FC236}">
                  <a16:creationId xmlns:a16="http://schemas.microsoft.com/office/drawing/2014/main" id="{24010B0F-B7C5-F0AB-1602-39B18A7751FC}"/>
                </a:ext>
              </a:extLst>
            </p:cNvPr>
            <p:cNvSpPr/>
            <p:nvPr/>
          </p:nvSpPr>
          <p:spPr>
            <a:xfrm rot="20979413">
              <a:off x="-1215809" y="-33827"/>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23" name="Freeform 11">
              <a:extLst>
                <a:ext uri="{FF2B5EF4-FFF2-40B4-BE49-F238E27FC236}">
                  <a16:creationId xmlns:a16="http://schemas.microsoft.com/office/drawing/2014/main" id="{78A1993F-AB35-C14F-2DEF-8F8A18C2B213}"/>
                </a:ext>
              </a:extLst>
            </p:cNvPr>
            <p:cNvSpPr/>
            <p:nvPr/>
          </p:nvSpPr>
          <p:spPr>
            <a:xfrm rot="2072465">
              <a:off x="-374661" y="2673099"/>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24" name="Freeform 12">
              <a:extLst>
                <a:ext uri="{FF2B5EF4-FFF2-40B4-BE49-F238E27FC236}">
                  <a16:creationId xmlns:a16="http://schemas.microsoft.com/office/drawing/2014/main" id="{FEDE5B13-ECA9-A7E4-92DD-60C49A0033FD}"/>
                </a:ext>
              </a:extLst>
            </p:cNvPr>
            <p:cNvSpPr/>
            <p:nvPr/>
          </p:nvSpPr>
          <p:spPr>
            <a:xfrm rot="21099091">
              <a:off x="-689627" y="313995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25" name="Freeform 13">
              <a:extLst>
                <a:ext uri="{FF2B5EF4-FFF2-40B4-BE49-F238E27FC236}">
                  <a16:creationId xmlns:a16="http://schemas.microsoft.com/office/drawing/2014/main" id="{C26AFE85-DC70-8B9A-4DD4-3DC42DB3777C}"/>
                </a:ext>
              </a:extLst>
            </p:cNvPr>
            <p:cNvSpPr/>
            <p:nvPr/>
          </p:nvSpPr>
          <p:spPr>
            <a:xfrm rot="305764" flipH="1">
              <a:off x="-1942078" y="4231229"/>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6" name="Freeform 14">
              <a:extLst>
                <a:ext uri="{FF2B5EF4-FFF2-40B4-BE49-F238E27FC236}">
                  <a16:creationId xmlns:a16="http://schemas.microsoft.com/office/drawing/2014/main" id="{446A607F-5942-7E4B-9A07-F79526A597CC}"/>
                </a:ext>
              </a:extLst>
            </p:cNvPr>
            <p:cNvSpPr/>
            <p:nvPr/>
          </p:nvSpPr>
          <p:spPr>
            <a:xfrm rot="18477959" flipH="1">
              <a:off x="-319400" y="-640505"/>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27" name="Freeform 16">
              <a:extLst>
                <a:ext uri="{FF2B5EF4-FFF2-40B4-BE49-F238E27FC236}">
                  <a16:creationId xmlns:a16="http://schemas.microsoft.com/office/drawing/2014/main" id="{16A0D48D-8051-DBE4-ECF0-02DD5F9CFF38}"/>
                </a:ext>
              </a:extLst>
            </p:cNvPr>
            <p:cNvSpPr/>
            <p:nvPr/>
          </p:nvSpPr>
          <p:spPr>
            <a:xfrm rot="21039327">
              <a:off x="-175899" y="5501848"/>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6">
                <a:extLst>
                  <a:ext uri="{96DAC541-7B7A-43D3-8B79-37D633B846F1}">
                    <asvg:svgBlip xmlns:asvg="http://schemas.microsoft.com/office/drawing/2016/SVG/main" r:embed="rId17"/>
                  </a:ext>
                </a:extLst>
              </a:blip>
              <a:stretch>
                <a:fillRect/>
              </a:stretch>
            </a:blipFill>
          </p:spPr>
          <p:txBody>
            <a:bodyPr/>
            <a:lstStyle/>
            <a:p>
              <a:endParaRPr lang="en-GB"/>
            </a:p>
          </p:txBody>
        </p:sp>
        <p:sp>
          <p:nvSpPr>
            <p:cNvPr id="28" name="Freeform 18">
              <a:extLst>
                <a:ext uri="{FF2B5EF4-FFF2-40B4-BE49-F238E27FC236}">
                  <a16:creationId xmlns:a16="http://schemas.microsoft.com/office/drawing/2014/main" id="{F39C54FC-47F9-5FC7-10E7-6B482C066606}"/>
                </a:ext>
              </a:extLst>
            </p:cNvPr>
            <p:cNvSpPr/>
            <p:nvPr/>
          </p:nvSpPr>
          <p:spPr>
            <a:xfrm rot="19833555" flipH="1">
              <a:off x="186933" y="4765117"/>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9" name="Freeform 20">
              <a:extLst>
                <a:ext uri="{FF2B5EF4-FFF2-40B4-BE49-F238E27FC236}">
                  <a16:creationId xmlns:a16="http://schemas.microsoft.com/office/drawing/2014/main" id="{DE306841-674C-12EB-6D73-8759658CE91D}"/>
                </a:ext>
              </a:extLst>
            </p:cNvPr>
            <p:cNvSpPr/>
            <p:nvPr/>
          </p:nvSpPr>
          <p:spPr>
            <a:xfrm rot="1952506">
              <a:off x="-1166832" y="-1087482"/>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0" name="Freeform 22">
              <a:extLst>
                <a:ext uri="{FF2B5EF4-FFF2-40B4-BE49-F238E27FC236}">
                  <a16:creationId xmlns:a16="http://schemas.microsoft.com/office/drawing/2014/main" id="{4F761D1C-26AA-4673-0DE2-0C8BA30E8900}"/>
                </a:ext>
              </a:extLst>
            </p:cNvPr>
            <p:cNvSpPr/>
            <p:nvPr/>
          </p:nvSpPr>
          <p:spPr>
            <a:xfrm rot="21338538">
              <a:off x="33400" y="4115736"/>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1" name="Freeform 23">
              <a:extLst>
                <a:ext uri="{FF2B5EF4-FFF2-40B4-BE49-F238E27FC236}">
                  <a16:creationId xmlns:a16="http://schemas.microsoft.com/office/drawing/2014/main" id="{1007EAB9-4122-3A5B-0A5B-9916E38CA9C1}"/>
                </a:ext>
              </a:extLst>
            </p:cNvPr>
            <p:cNvSpPr/>
            <p:nvPr/>
          </p:nvSpPr>
          <p:spPr>
            <a:xfrm rot="748136">
              <a:off x="895779" y="156160"/>
              <a:ext cx="514807" cy="224273"/>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6">
                <a:extLst>
                  <a:ext uri="{96DAC541-7B7A-43D3-8B79-37D633B846F1}">
                    <asvg:svgBlip xmlns:asvg="http://schemas.microsoft.com/office/drawing/2016/SVG/main" r:embed="rId17"/>
                  </a:ext>
                </a:extLst>
              </a:blip>
              <a:stretch>
                <a:fillRect/>
              </a:stretch>
            </a:blipFill>
          </p:spPr>
          <p:txBody>
            <a:bodyPr/>
            <a:lstStyle/>
            <a:p>
              <a:endParaRPr lang="en-GB"/>
            </a:p>
          </p:txBody>
        </p:sp>
        <p:sp>
          <p:nvSpPr>
            <p:cNvPr id="32" name="Freeform 24">
              <a:extLst>
                <a:ext uri="{FF2B5EF4-FFF2-40B4-BE49-F238E27FC236}">
                  <a16:creationId xmlns:a16="http://schemas.microsoft.com/office/drawing/2014/main" id="{900B06BE-80B3-3B8A-156D-A2E77ACA4A0F}"/>
                </a:ext>
              </a:extLst>
            </p:cNvPr>
            <p:cNvSpPr/>
            <p:nvPr/>
          </p:nvSpPr>
          <p:spPr>
            <a:xfrm rot="20979413">
              <a:off x="-73822" y="-1373282"/>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3" name="Freeform 27">
              <a:extLst>
                <a:ext uri="{FF2B5EF4-FFF2-40B4-BE49-F238E27FC236}">
                  <a16:creationId xmlns:a16="http://schemas.microsoft.com/office/drawing/2014/main" id="{DEA5C5FB-7B9D-CAE7-19EC-2875E41C4762}"/>
                </a:ext>
              </a:extLst>
            </p:cNvPr>
            <p:cNvSpPr/>
            <p:nvPr/>
          </p:nvSpPr>
          <p:spPr>
            <a:xfrm rot="187462" flipH="1">
              <a:off x="453409" y="2764283"/>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6">
                <a:extLst>
                  <a:ext uri="{96DAC541-7B7A-43D3-8B79-37D633B846F1}">
                    <asvg:svgBlip xmlns:asvg="http://schemas.microsoft.com/office/drawing/2016/SVG/main" r:embed="rId17"/>
                  </a:ext>
                </a:extLst>
              </a:blip>
              <a:stretch>
                <a:fillRect/>
              </a:stretch>
            </a:blipFill>
          </p:spPr>
          <p:txBody>
            <a:bodyPr/>
            <a:lstStyle/>
            <a:p>
              <a:endParaRPr lang="en-GB"/>
            </a:p>
          </p:txBody>
        </p:sp>
        <p:sp>
          <p:nvSpPr>
            <p:cNvPr id="34" name="Freeform 31">
              <a:extLst>
                <a:ext uri="{FF2B5EF4-FFF2-40B4-BE49-F238E27FC236}">
                  <a16:creationId xmlns:a16="http://schemas.microsoft.com/office/drawing/2014/main" id="{1605F076-1488-A2EF-27AD-F9978BCCA146}"/>
                </a:ext>
              </a:extLst>
            </p:cNvPr>
            <p:cNvSpPr/>
            <p:nvPr/>
          </p:nvSpPr>
          <p:spPr>
            <a:xfrm rot="748136">
              <a:off x="-102924" y="2087005"/>
              <a:ext cx="954758" cy="480597"/>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6">
                <a:extLst>
                  <a:ext uri="{96DAC541-7B7A-43D3-8B79-37D633B846F1}">
                    <asvg:svgBlip xmlns:asvg="http://schemas.microsoft.com/office/drawing/2016/SVG/main" r:embed="rId17"/>
                  </a:ext>
                </a:extLst>
              </a:blip>
              <a:stretch>
                <a:fillRect/>
              </a:stretch>
            </a:blipFill>
          </p:spPr>
          <p:txBody>
            <a:bodyPr/>
            <a:lstStyle/>
            <a:p>
              <a:endParaRPr lang="en-GB"/>
            </a:p>
          </p:txBody>
        </p:sp>
        <p:sp>
          <p:nvSpPr>
            <p:cNvPr id="35" name="Freeform 32">
              <a:extLst>
                <a:ext uri="{FF2B5EF4-FFF2-40B4-BE49-F238E27FC236}">
                  <a16:creationId xmlns:a16="http://schemas.microsoft.com/office/drawing/2014/main" id="{6642AA50-BA9F-8CD0-FE7D-95C9BFCDEBA1}"/>
                </a:ext>
              </a:extLst>
            </p:cNvPr>
            <p:cNvSpPr/>
            <p:nvPr/>
          </p:nvSpPr>
          <p:spPr>
            <a:xfrm rot="20538417">
              <a:off x="-373907" y="591393"/>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6" name="Freeform 34">
              <a:extLst>
                <a:ext uri="{FF2B5EF4-FFF2-40B4-BE49-F238E27FC236}">
                  <a16:creationId xmlns:a16="http://schemas.microsoft.com/office/drawing/2014/main" id="{B848716A-F5B5-6784-4DB6-5ACD30D0D491}"/>
                </a:ext>
              </a:extLst>
            </p:cNvPr>
            <p:cNvSpPr/>
            <p:nvPr/>
          </p:nvSpPr>
          <p:spPr>
            <a:xfrm rot="680133">
              <a:off x="-1469711" y="6275361"/>
              <a:ext cx="2134389" cy="1281237"/>
            </a:xfrm>
            <a:custGeom>
              <a:avLst/>
              <a:gdLst/>
              <a:ahLst/>
              <a:cxnLst/>
              <a:rect l="l" t="t" r="r" b="b"/>
              <a:pathLst>
                <a:path w="4224181" h="2142812">
                  <a:moveTo>
                    <a:pt x="0" y="0"/>
                  </a:moveTo>
                  <a:lnTo>
                    <a:pt x="4224181" y="0"/>
                  </a:lnTo>
                  <a:lnTo>
                    <a:pt x="4224181" y="2142811"/>
                  </a:lnTo>
                  <a:lnTo>
                    <a:pt x="0" y="2142811"/>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37" name="Freeform 36">
              <a:extLst>
                <a:ext uri="{FF2B5EF4-FFF2-40B4-BE49-F238E27FC236}">
                  <a16:creationId xmlns:a16="http://schemas.microsoft.com/office/drawing/2014/main" id="{E4E1031B-592D-1F2E-836C-467AB7E010AD}"/>
                </a:ext>
              </a:extLst>
            </p:cNvPr>
            <p:cNvSpPr/>
            <p:nvPr/>
          </p:nvSpPr>
          <p:spPr>
            <a:xfrm rot="743855">
              <a:off x="156675" y="6155319"/>
              <a:ext cx="1038314" cy="556262"/>
            </a:xfrm>
            <a:custGeom>
              <a:avLst/>
              <a:gdLst/>
              <a:ahLst/>
              <a:cxnLst/>
              <a:rect l="l" t="t" r="r" b="b"/>
              <a:pathLst>
                <a:path w="2054933" h="930324">
                  <a:moveTo>
                    <a:pt x="0" y="0"/>
                  </a:moveTo>
                  <a:lnTo>
                    <a:pt x="2054932" y="0"/>
                  </a:lnTo>
                  <a:lnTo>
                    <a:pt x="2054932" y="930325"/>
                  </a:lnTo>
                  <a:lnTo>
                    <a:pt x="0" y="930325"/>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8" name="Freeform 6">
              <a:extLst>
                <a:ext uri="{FF2B5EF4-FFF2-40B4-BE49-F238E27FC236}">
                  <a16:creationId xmlns:a16="http://schemas.microsoft.com/office/drawing/2014/main" id="{0C3FE51F-2BA3-D203-D887-14AEE163DEBB}"/>
                </a:ext>
              </a:extLst>
            </p:cNvPr>
            <p:cNvSpPr/>
            <p:nvPr/>
          </p:nvSpPr>
          <p:spPr>
            <a:xfrm rot="680133">
              <a:off x="-1410993" y="-6186667"/>
              <a:ext cx="1370090" cy="80491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39" name="Freeform 7">
              <a:extLst>
                <a:ext uri="{FF2B5EF4-FFF2-40B4-BE49-F238E27FC236}">
                  <a16:creationId xmlns:a16="http://schemas.microsoft.com/office/drawing/2014/main" id="{39DCE56C-2DD6-D7B2-EDF0-8F20BA2517D2}"/>
                </a:ext>
              </a:extLst>
            </p:cNvPr>
            <p:cNvSpPr/>
            <p:nvPr/>
          </p:nvSpPr>
          <p:spPr>
            <a:xfrm rot="1276108" flipH="1">
              <a:off x="-372157" y="-7329605"/>
              <a:ext cx="1456468" cy="971437"/>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40" name="Freeform 8">
              <a:extLst>
                <a:ext uri="{FF2B5EF4-FFF2-40B4-BE49-F238E27FC236}">
                  <a16:creationId xmlns:a16="http://schemas.microsoft.com/office/drawing/2014/main" id="{E62EC2A7-0E0A-7A74-9F5D-01312AF7C86B}"/>
                </a:ext>
              </a:extLst>
            </p:cNvPr>
            <p:cNvSpPr/>
            <p:nvPr/>
          </p:nvSpPr>
          <p:spPr>
            <a:xfrm rot="3407332">
              <a:off x="-668654" y="-6435223"/>
              <a:ext cx="679436" cy="335099"/>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41" name="Freeform 11">
              <a:extLst>
                <a:ext uri="{FF2B5EF4-FFF2-40B4-BE49-F238E27FC236}">
                  <a16:creationId xmlns:a16="http://schemas.microsoft.com/office/drawing/2014/main" id="{A3185C49-4CC9-C25F-4D45-1BB273B9281C}"/>
                </a:ext>
              </a:extLst>
            </p:cNvPr>
            <p:cNvSpPr/>
            <p:nvPr/>
          </p:nvSpPr>
          <p:spPr>
            <a:xfrm rot="2072465">
              <a:off x="-1336224" y="-4249746"/>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42" name="Freeform 12">
              <a:extLst>
                <a:ext uri="{FF2B5EF4-FFF2-40B4-BE49-F238E27FC236}">
                  <a16:creationId xmlns:a16="http://schemas.microsoft.com/office/drawing/2014/main" id="{9D5E025B-4E87-B609-4D30-CEC7F1E74AF4}"/>
                </a:ext>
              </a:extLst>
            </p:cNvPr>
            <p:cNvSpPr/>
            <p:nvPr/>
          </p:nvSpPr>
          <p:spPr>
            <a:xfrm rot="21099091">
              <a:off x="-405751" y="-570582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62" name="Freeform 13">
              <a:extLst>
                <a:ext uri="{FF2B5EF4-FFF2-40B4-BE49-F238E27FC236}">
                  <a16:creationId xmlns:a16="http://schemas.microsoft.com/office/drawing/2014/main" id="{8E644C77-C7DC-11A3-0C36-350A2B2CA519}"/>
                </a:ext>
              </a:extLst>
            </p:cNvPr>
            <p:cNvSpPr/>
            <p:nvPr/>
          </p:nvSpPr>
          <p:spPr>
            <a:xfrm rot="305764" flipH="1">
              <a:off x="-2126387" y="-3882706"/>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72" name="Freeform 14">
              <a:extLst>
                <a:ext uri="{FF2B5EF4-FFF2-40B4-BE49-F238E27FC236}">
                  <a16:creationId xmlns:a16="http://schemas.microsoft.com/office/drawing/2014/main" id="{B6B8BF38-512C-F84F-E676-C296C7EFB111}"/>
                </a:ext>
              </a:extLst>
            </p:cNvPr>
            <p:cNvSpPr/>
            <p:nvPr/>
          </p:nvSpPr>
          <p:spPr>
            <a:xfrm rot="18477959" flipH="1">
              <a:off x="-1064575" y="-8374247"/>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73" name="Freeform 16">
              <a:extLst>
                <a:ext uri="{FF2B5EF4-FFF2-40B4-BE49-F238E27FC236}">
                  <a16:creationId xmlns:a16="http://schemas.microsoft.com/office/drawing/2014/main" id="{D0834BD4-D939-84EA-923E-DDAFEC649AD4}"/>
                </a:ext>
              </a:extLst>
            </p:cNvPr>
            <p:cNvSpPr/>
            <p:nvPr/>
          </p:nvSpPr>
          <p:spPr>
            <a:xfrm rot="21039327">
              <a:off x="-812367" y="-1784377"/>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6">
                <a:extLst>
                  <a:ext uri="{96DAC541-7B7A-43D3-8B79-37D633B846F1}">
                    <asvg:svgBlip xmlns:asvg="http://schemas.microsoft.com/office/drawing/2016/SVG/main" r:embed="rId17"/>
                  </a:ext>
                </a:extLst>
              </a:blip>
              <a:stretch>
                <a:fillRect/>
              </a:stretch>
            </a:blipFill>
          </p:spPr>
          <p:txBody>
            <a:bodyPr/>
            <a:lstStyle/>
            <a:p>
              <a:endParaRPr lang="en-GB"/>
            </a:p>
          </p:txBody>
        </p:sp>
        <p:sp>
          <p:nvSpPr>
            <p:cNvPr id="75" name="Freeform 18">
              <a:extLst>
                <a:ext uri="{FF2B5EF4-FFF2-40B4-BE49-F238E27FC236}">
                  <a16:creationId xmlns:a16="http://schemas.microsoft.com/office/drawing/2014/main" id="{C59EE7F3-71D9-B4AD-5680-F5A7E2BB420B}"/>
                </a:ext>
              </a:extLst>
            </p:cNvPr>
            <p:cNvSpPr/>
            <p:nvPr/>
          </p:nvSpPr>
          <p:spPr>
            <a:xfrm rot="19833555" flipH="1">
              <a:off x="285180" y="-2034559"/>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104" name="Freeform 20">
              <a:extLst>
                <a:ext uri="{FF2B5EF4-FFF2-40B4-BE49-F238E27FC236}">
                  <a16:creationId xmlns:a16="http://schemas.microsoft.com/office/drawing/2014/main" id="{BE23E591-F316-3495-BEF7-B8591659CFAE}"/>
                </a:ext>
              </a:extLst>
            </p:cNvPr>
            <p:cNvSpPr/>
            <p:nvPr/>
          </p:nvSpPr>
          <p:spPr>
            <a:xfrm rot="1952506">
              <a:off x="-1890666" y="-8708253"/>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07" name="Freeform 22">
              <a:extLst>
                <a:ext uri="{FF2B5EF4-FFF2-40B4-BE49-F238E27FC236}">
                  <a16:creationId xmlns:a16="http://schemas.microsoft.com/office/drawing/2014/main" id="{24DEB7C1-8615-5519-F85D-A1C6C628F5AE}"/>
                </a:ext>
              </a:extLst>
            </p:cNvPr>
            <p:cNvSpPr/>
            <p:nvPr/>
          </p:nvSpPr>
          <p:spPr>
            <a:xfrm rot="21338538">
              <a:off x="-641257" y="-2571291"/>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08" name="Freeform 23">
              <a:extLst>
                <a:ext uri="{FF2B5EF4-FFF2-40B4-BE49-F238E27FC236}">
                  <a16:creationId xmlns:a16="http://schemas.microsoft.com/office/drawing/2014/main" id="{0D8BBF90-44B7-21E8-31E9-6342C5D6092B}"/>
                </a:ext>
              </a:extLst>
            </p:cNvPr>
            <p:cNvSpPr/>
            <p:nvPr/>
          </p:nvSpPr>
          <p:spPr>
            <a:xfrm rot="748136">
              <a:off x="36750" y="-6155333"/>
              <a:ext cx="817171" cy="373284"/>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6">
                <a:extLst>
                  <a:ext uri="{96DAC541-7B7A-43D3-8B79-37D633B846F1}">
                    <asvg:svgBlip xmlns:asvg="http://schemas.microsoft.com/office/drawing/2016/SVG/main" r:embed="rId17"/>
                  </a:ext>
                </a:extLst>
              </a:blip>
              <a:stretch>
                <a:fillRect/>
              </a:stretch>
            </a:blipFill>
          </p:spPr>
          <p:txBody>
            <a:bodyPr/>
            <a:lstStyle/>
            <a:p>
              <a:endParaRPr lang="en-GB"/>
            </a:p>
          </p:txBody>
        </p:sp>
        <p:sp>
          <p:nvSpPr>
            <p:cNvPr id="109" name="Freeform 24">
              <a:extLst>
                <a:ext uri="{FF2B5EF4-FFF2-40B4-BE49-F238E27FC236}">
                  <a16:creationId xmlns:a16="http://schemas.microsoft.com/office/drawing/2014/main" id="{EE7F1B88-C005-A0D1-AC39-790E32CCA566}"/>
                </a:ext>
              </a:extLst>
            </p:cNvPr>
            <p:cNvSpPr/>
            <p:nvPr/>
          </p:nvSpPr>
          <p:spPr>
            <a:xfrm rot="20979413">
              <a:off x="-1523530" y="-7060888"/>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10" name="Freeform 26">
              <a:extLst>
                <a:ext uri="{FF2B5EF4-FFF2-40B4-BE49-F238E27FC236}">
                  <a16:creationId xmlns:a16="http://schemas.microsoft.com/office/drawing/2014/main" id="{F824BE36-3AAE-1481-5C5A-6EFBAE3EB16C}"/>
                </a:ext>
              </a:extLst>
            </p:cNvPr>
            <p:cNvSpPr/>
            <p:nvPr/>
          </p:nvSpPr>
          <p:spPr>
            <a:xfrm rot="1417969">
              <a:off x="-141554" y="-3784575"/>
              <a:ext cx="1038314" cy="556262"/>
            </a:xfrm>
            <a:custGeom>
              <a:avLst/>
              <a:gdLst/>
              <a:ahLst/>
              <a:cxnLst/>
              <a:rect l="l" t="t" r="r" b="b"/>
              <a:pathLst>
                <a:path w="2054933" h="930324">
                  <a:moveTo>
                    <a:pt x="0" y="0"/>
                  </a:moveTo>
                  <a:lnTo>
                    <a:pt x="2054932" y="0"/>
                  </a:lnTo>
                  <a:lnTo>
                    <a:pt x="2054932" y="930324"/>
                  </a:lnTo>
                  <a:lnTo>
                    <a:pt x="0" y="930324"/>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11" name="Freeform 27">
              <a:extLst>
                <a:ext uri="{FF2B5EF4-FFF2-40B4-BE49-F238E27FC236}">
                  <a16:creationId xmlns:a16="http://schemas.microsoft.com/office/drawing/2014/main" id="{F9A54689-155D-AB5E-3568-8D0005E0AA7B}"/>
                </a:ext>
              </a:extLst>
            </p:cNvPr>
            <p:cNvSpPr/>
            <p:nvPr/>
          </p:nvSpPr>
          <p:spPr>
            <a:xfrm rot="187462" flipH="1">
              <a:off x="150016" y="-3077411"/>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6">
                <a:extLst>
                  <a:ext uri="{96DAC541-7B7A-43D3-8B79-37D633B846F1}">
                    <asvg:svgBlip xmlns:asvg="http://schemas.microsoft.com/office/drawing/2016/SVG/main" r:embed="rId17"/>
                  </a:ext>
                </a:extLst>
              </a:blip>
              <a:stretch>
                <a:fillRect/>
              </a:stretch>
            </a:blipFill>
          </p:spPr>
          <p:txBody>
            <a:bodyPr/>
            <a:lstStyle/>
            <a:p>
              <a:endParaRPr lang="en-GB"/>
            </a:p>
          </p:txBody>
        </p:sp>
        <p:sp>
          <p:nvSpPr>
            <p:cNvPr id="112" name="Freeform 29">
              <a:extLst>
                <a:ext uri="{FF2B5EF4-FFF2-40B4-BE49-F238E27FC236}">
                  <a16:creationId xmlns:a16="http://schemas.microsoft.com/office/drawing/2014/main" id="{D8822272-1B77-84CA-2C05-8A816A10D851}"/>
                </a:ext>
              </a:extLst>
            </p:cNvPr>
            <p:cNvSpPr/>
            <p:nvPr/>
          </p:nvSpPr>
          <p:spPr>
            <a:xfrm rot="21338538">
              <a:off x="95098" y="-7843308"/>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13" name="Freeform 31">
              <a:extLst>
                <a:ext uri="{FF2B5EF4-FFF2-40B4-BE49-F238E27FC236}">
                  <a16:creationId xmlns:a16="http://schemas.microsoft.com/office/drawing/2014/main" id="{F32AC11B-2FF7-F203-CAF6-72EB95180073}"/>
                </a:ext>
              </a:extLst>
            </p:cNvPr>
            <p:cNvSpPr/>
            <p:nvPr/>
          </p:nvSpPr>
          <p:spPr>
            <a:xfrm rot="748136">
              <a:off x="-630629" y="-4640200"/>
              <a:ext cx="1341645" cy="629102"/>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6">
                <a:extLst>
                  <a:ext uri="{96DAC541-7B7A-43D3-8B79-37D633B846F1}">
                    <asvg:svgBlip xmlns:asvg="http://schemas.microsoft.com/office/drawing/2016/SVG/main" r:embed="rId17"/>
                  </a:ext>
                </a:extLst>
              </a:blip>
              <a:stretch>
                <a:fillRect/>
              </a:stretch>
            </a:blipFill>
          </p:spPr>
          <p:txBody>
            <a:bodyPr/>
            <a:lstStyle/>
            <a:p>
              <a:endParaRPr lang="en-GB"/>
            </a:p>
          </p:txBody>
        </p:sp>
        <p:sp>
          <p:nvSpPr>
            <p:cNvPr id="114" name="Freeform 32">
              <a:extLst>
                <a:ext uri="{FF2B5EF4-FFF2-40B4-BE49-F238E27FC236}">
                  <a16:creationId xmlns:a16="http://schemas.microsoft.com/office/drawing/2014/main" id="{43757097-364B-6B81-00C0-7E96CD19B77C}"/>
                </a:ext>
              </a:extLst>
            </p:cNvPr>
            <p:cNvSpPr/>
            <p:nvPr/>
          </p:nvSpPr>
          <p:spPr>
            <a:xfrm rot="20538417">
              <a:off x="536274" y="-2627414"/>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5" name="Freeform 37">
              <a:extLst>
                <a:ext uri="{FF2B5EF4-FFF2-40B4-BE49-F238E27FC236}">
                  <a16:creationId xmlns:a16="http://schemas.microsoft.com/office/drawing/2014/main" id="{526591FB-0647-F411-8EB1-F8E3E48B16A9}"/>
                </a:ext>
              </a:extLst>
            </p:cNvPr>
            <p:cNvSpPr/>
            <p:nvPr/>
          </p:nvSpPr>
          <p:spPr>
            <a:xfrm rot="20886170">
              <a:off x="-1430548" y="-5096724"/>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16" name="Freeform 23">
              <a:extLst>
                <a:ext uri="{FF2B5EF4-FFF2-40B4-BE49-F238E27FC236}">
                  <a16:creationId xmlns:a16="http://schemas.microsoft.com/office/drawing/2014/main" id="{96F15EE6-DC4B-D88B-BB8D-6E6F9943FAC4}"/>
                </a:ext>
              </a:extLst>
            </p:cNvPr>
            <p:cNvSpPr/>
            <p:nvPr/>
          </p:nvSpPr>
          <p:spPr>
            <a:xfrm rot="748136" flipH="1" flipV="1">
              <a:off x="501286" y="-8151931"/>
              <a:ext cx="609992" cy="213542"/>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6">
                <a:extLst>
                  <a:ext uri="{96DAC541-7B7A-43D3-8B79-37D633B846F1}">
                    <asvg:svgBlip xmlns:asvg="http://schemas.microsoft.com/office/drawing/2016/SVG/main" r:embed="rId17"/>
                  </a:ext>
                </a:extLst>
              </a:blip>
              <a:stretch>
                <a:fillRect/>
              </a:stretch>
            </a:blipFill>
          </p:spPr>
          <p:txBody>
            <a:bodyPr/>
            <a:lstStyle/>
            <a:p>
              <a:endParaRPr lang="en-GB"/>
            </a:p>
          </p:txBody>
        </p:sp>
      </p:grpSp>
      <p:pic>
        <p:nvPicPr>
          <p:cNvPr id="11" name="Picture 10">
            <a:extLst>
              <a:ext uri="{FF2B5EF4-FFF2-40B4-BE49-F238E27FC236}">
                <a16:creationId xmlns:a16="http://schemas.microsoft.com/office/drawing/2014/main" id="{9CCF7064-5096-8D6A-F468-4A8965239A67}"/>
              </a:ext>
            </a:extLst>
          </p:cNvPr>
          <p:cNvPicPr>
            <a:picLocks noChangeAspect="1"/>
          </p:cNvPicPr>
          <p:nvPr/>
        </p:nvPicPr>
        <p:blipFill>
          <a:blip r:embed="rId18">
            <a:extLst>
              <a:ext uri="{28A0092B-C50C-407E-A947-70E740481C1C}">
                <a14:useLocalDpi xmlns:a14="http://schemas.microsoft.com/office/drawing/2010/main" val="0"/>
              </a:ext>
            </a:extLst>
          </a:blip>
          <a:stretch>
            <a:fillRect/>
          </a:stretch>
        </p:blipFill>
        <p:spPr>
          <a:xfrm rot="542801">
            <a:off x="8737302" y="3453710"/>
            <a:ext cx="2648861" cy="2646970"/>
          </a:xfrm>
          <a:prstGeom prst="rect">
            <a:avLst/>
          </a:prstGeom>
        </p:spPr>
      </p:pic>
    </p:spTree>
    <p:extLst>
      <p:ext uri="{BB962C8B-B14F-4D97-AF65-F5344CB8AC3E}">
        <p14:creationId xmlns:p14="http://schemas.microsoft.com/office/powerpoint/2010/main" val="181246948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Google Shape;107;p15">
            <a:extLst>
              <a:ext uri="{FF2B5EF4-FFF2-40B4-BE49-F238E27FC236}">
                <a16:creationId xmlns:a16="http://schemas.microsoft.com/office/drawing/2014/main" id="{B4254017-2DB8-139D-DC91-0E441E1FDD14}"/>
              </a:ext>
            </a:extLst>
          </p:cNvPr>
          <p:cNvPicPr preferRelativeResize="0"/>
          <p:nvPr/>
        </p:nvPicPr>
        <p:blipFill>
          <a:blip r:embed="rId3">
            <a:alphaModFix/>
          </a:blip>
          <a:stretch>
            <a:fillRect/>
          </a:stretch>
        </p:blipFill>
        <p:spPr>
          <a:xfrm>
            <a:off x="1646503" y="1352704"/>
            <a:ext cx="1522858" cy="565486"/>
          </a:xfrm>
          <a:prstGeom prst="rect">
            <a:avLst/>
          </a:prstGeom>
          <a:noFill/>
          <a:ln>
            <a:noFill/>
          </a:ln>
        </p:spPr>
      </p:pic>
      <p:pic>
        <p:nvPicPr>
          <p:cNvPr id="3" name="Google Shape;105;p15">
            <a:extLst>
              <a:ext uri="{FF2B5EF4-FFF2-40B4-BE49-F238E27FC236}">
                <a16:creationId xmlns:a16="http://schemas.microsoft.com/office/drawing/2014/main" id="{C6234BCD-7F53-66FC-43DE-7636AC273AED}"/>
              </a:ext>
            </a:extLst>
          </p:cNvPr>
          <p:cNvPicPr preferRelativeResize="0"/>
          <p:nvPr/>
        </p:nvPicPr>
        <p:blipFill>
          <a:blip r:embed="rId4">
            <a:alphaModFix amt="50000"/>
          </a:blip>
          <a:stretch>
            <a:fillRect/>
          </a:stretch>
        </p:blipFill>
        <p:spPr>
          <a:xfrm>
            <a:off x="1629915" y="3017627"/>
            <a:ext cx="1344923" cy="519693"/>
          </a:xfrm>
          <a:prstGeom prst="rect">
            <a:avLst/>
          </a:prstGeom>
          <a:noFill/>
          <a:ln>
            <a:noFill/>
          </a:ln>
        </p:spPr>
      </p:pic>
      <p:pic>
        <p:nvPicPr>
          <p:cNvPr id="4" name="Google Shape;110;p15">
            <a:extLst>
              <a:ext uri="{FF2B5EF4-FFF2-40B4-BE49-F238E27FC236}">
                <a16:creationId xmlns:a16="http://schemas.microsoft.com/office/drawing/2014/main" id="{BB3E63DC-2A19-3A04-8912-1BB344DB7BA9}"/>
              </a:ext>
            </a:extLst>
          </p:cNvPr>
          <p:cNvPicPr preferRelativeResize="0"/>
          <p:nvPr/>
        </p:nvPicPr>
        <p:blipFill>
          <a:blip r:embed="rId5">
            <a:alphaModFix amt="50000"/>
          </a:blip>
          <a:stretch>
            <a:fillRect/>
          </a:stretch>
        </p:blipFill>
        <p:spPr>
          <a:xfrm>
            <a:off x="1642069" y="2160515"/>
            <a:ext cx="1344922" cy="565486"/>
          </a:xfrm>
          <a:prstGeom prst="rect">
            <a:avLst/>
          </a:prstGeom>
          <a:noFill/>
          <a:ln>
            <a:noFill/>
          </a:ln>
        </p:spPr>
      </p:pic>
      <p:pic>
        <p:nvPicPr>
          <p:cNvPr id="6" name="Google Shape;113;p15">
            <a:extLst>
              <a:ext uri="{FF2B5EF4-FFF2-40B4-BE49-F238E27FC236}">
                <a16:creationId xmlns:a16="http://schemas.microsoft.com/office/drawing/2014/main" id="{78C1F535-12E2-0956-C0B4-E03403EB9EFE}"/>
              </a:ext>
            </a:extLst>
          </p:cNvPr>
          <p:cNvPicPr preferRelativeResize="0"/>
          <p:nvPr/>
        </p:nvPicPr>
        <p:blipFill>
          <a:blip r:embed="rId6">
            <a:alphaModFix amt="50000"/>
          </a:blip>
          <a:stretch>
            <a:fillRect/>
          </a:stretch>
        </p:blipFill>
        <p:spPr>
          <a:xfrm>
            <a:off x="1657611" y="3897411"/>
            <a:ext cx="1317227" cy="519693"/>
          </a:xfrm>
          <a:prstGeom prst="rect">
            <a:avLst/>
          </a:prstGeom>
          <a:noFill/>
          <a:ln>
            <a:noFill/>
          </a:ln>
        </p:spPr>
      </p:pic>
      <p:pic>
        <p:nvPicPr>
          <p:cNvPr id="7" name="Google Shape;116;p15">
            <a:extLst>
              <a:ext uri="{FF2B5EF4-FFF2-40B4-BE49-F238E27FC236}">
                <a16:creationId xmlns:a16="http://schemas.microsoft.com/office/drawing/2014/main" id="{D58C4A5D-7D3D-C654-C02D-DF1BCD70CD9E}"/>
              </a:ext>
            </a:extLst>
          </p:cNvPr>
          <p:cNvPicPr preferRelativeResize="0"/>
          <p:nvPr/>
        </p:nvPicPr>
        <p:blipFill>
          <a:blip r:embed="rId7">
            <a:alphaModFix amt="50000"/>
          </a:blip>
          <a:stretch>
            <a:fillRect/>
          </a:stretch>
        </p:blipFill>
        <p:spPr>
          <a:xfrm>
            <a:off x="1728238" y="4777195"/>
            <a:ext cx="1246600" cy="458596"/>
          </a:xfrm>
          <a:prstGeom prst="rect">
            <a:avLst/>
          </a:prstGeom>
          <a:noFill/>
          <a:ln>
            <a:noFill/>
          </a:ln>
        </p:spPr>
      </p:pic>
      <p:grpSp>
        <p:nvGrpSpPr>
          <p:cNvPr id="19" name="Group 18">
            <a:extLst>
              <a:ext uri="{FF2B5EF4-FFF2-40B4-BE49-F238E27FC236}">
                <a16:creationId xmlns:a16="http://schemas.microsoft.com/office/drawing/2014/main" id="{C0C5F2E6-3EE8-BAAC-0832-8DC55D972187}"/>
              </a:ext>
            </a:extLst>
          </p:cNvPr>
          <p:cNvGrpSpPr/>
          <p:nvPr/>
        </p:nvGrpSpPr>
        <p:grpSpPr>
          <a:xfrm>
            <a:off x="-2389817" y="-5029607"/>
            <a:ext cx="3536973" cy="16382144"/>
            <a:chOff x="-2126387" y="-8825546"/>
            <a:chExt cx="3536973" cy="16382144"/>
          </a:xfrm>
        </p:grpSpPr>
        <p:sp>
          <p:nvSpPr>
            <p:cNvPr id="20" name="Freeform 6">
              <a:extLst>
                <a:ext uri="{FF2B5EF4-FFF2-40B4-BE49-F238E27FC236}">
                  <a16:creationId xmlns:a16="http://schemas.microsoft.com/office/drawing/2014/main" id="{06C8DD19-8633-AA82-5D1F-9CA12ED55E73}"/>
                </a:ext>
              </a:extLst>
            </p:cNvPr>
            <p:cNvSpPr/>
            <p:nvPr/>
          </p:nvSpPr>
          <p:spPr>
            <a:xfrm rot="680133">
              <a:off x="-1028587" y="987104"/>
              <a:ext cx="2134389" cy="128123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1" name="Freeform 7">
              <a:extLst>
                <a:ext uri="{FF2B5EF4-FFF2-40B4-BE49-F238E27FC236}">
                  <a16:creationId xmlns:a16="http://schemas.microsoft.com/office/drawing/2014/main" id="{2E5D5423-2195-5579-835D-DA20D07B3B15}"/>
                </a:ext>
              </a:extLst>
            </p:cNvPr>
            <p:cNvSpPr/>
            <p:nvPr/>
          </p:nvSpPr>
          <p:spPr>
            <a:xfrm rot="1276108" flipH="1">
              <a:off x="417266" y="611253"/>
              <a:ext cx="984023" cy="49404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2" name="Freeform 8">
              <a:extLst>
                <a:ext uri="{FF2B5EF4-FFF2-40B4-BE49-F238E27FC236}">
                  <a16:creationId xmlns:a16="http://schemas.microsoft.com/office/drawing/2014/main" id="{24010B0F-B7C5-F0AB-1602-39B18A7751FC}"/>
                </a:ext>
              </a:extLst>
            </p:cNvPr>
            <p:cNvSpPr/>
            <p:nvPr/>
          </p:nvSpPr>
          <p:spPr>
            <a:xfrm rot="20979413">
              <a:off x="-1215809" y="-33827"/>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23" name="Freeform 11">
              <a:extLst>
                <a:ext uri="{FF2B5EF4-FFF2-40B4-BE49-F238E27FC236}">
                  <a16:creationId xmlns:a16="http://schemas.microsoft.com/office/drawing/2014/main" id="{78A1993F-AB35-C14F-2DEF-8F8A18C2B213}"/>
                </a:ext>
              </a:extLst>
            </p:cNvPr>
            <p:cNvSpPr/>
            <p:nvPr/>
          </p:nvSpPr>
          <p:spPr>
            <a:xfrm rot="2072465">
              <a:off x="-374661" y="2673099"/>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24" name="Freeform 12">
              <a:extLst>
                <a:ext uri="{FF2B5EF4-FFF2-40B4-BE49-F238E27FC236}">
                  <a16:creationId xmlns:a16="http://schemas.microsoft.com/office/drawing/2014/main" id="{FEDE5B13-ECA9-A7E4-92DD-60C49A0033FD}"/>
                </a:ext>
              </a:extLst>
            </p:cNvPr>
            <p:cNvSpPr/>
            <p:nvPr/>
          </p:nvSpPr>
          <p:spPr>
            <a:xfrm rot="21099091">
              <a:off x="-689627" y="313995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5" name="Freeform 13">
              <a:extLst>
                <a:ext uri="{FF2B5EF4-FFF2-40B4-BE49-F238E27FC236}">
                  <a16:creationId xmlns:a16="http://schemas.microsoft.com/office/drawing/2014/main" id="{C26AFE85-DC70-8B9A-4DD4-3DC42DB3777C}"/>
                </a:ext>
              </a:extLst>
            </p:cNvPr>
            <p:cNvSpPr/>
            <p:nvPr/>
          </p:nvSpPr>
          <p:spPr>
            <a:xfrm rot="305764" flipH="1">
              <a:off x="-1942078" y="4231229"/>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6" name="Freeform 14">
              <a:extLst>
                <a:ext uri="{FF2B5EF4-FFF2-40B4-BE49-F238E27FC236}">
                  <a16:creationId xmlns:a16="http://schemas.microsoft.com/office/drawing/2014/main" id="{446A607F-5942-7E4B-9A07-F79526A597CC}"/>
                </a:ext>
              </a:extLst>
            </p:cNvPr>
            <p:cNvSpPr/>
            <p:nvPr/>
          </p:nvSpPr>
          <p:spPr>
            <a:xfrm rot="18477959" flipH="1">
              <a:off x="-319400" y="-640505"/>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7" name="Freeform 16">
              <a:extLst>
                <a:ext uri="{FF2B5EF4-FFF2-40B4-BE49-F238E27FC236}">
                  <a16:creationId xmlns:a16="http://schemas.microsoft.com/office/drawing/2014/main" id="{16A0D48D-8051-DBE4-ECF0-02DD5F9CFF38}"/>
                </a:ext>
              </a:extLst>
            </p:cNvPr>
            <p:cNvSpPr/>
            <p:nvPr/>
          </p:nvSpPr>
          <p:spPr>
            <a:xfrm rot="21039327">
              <a:off x="-175899" y="5501848"/>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28" name="Freeform 18">
              <a:extLst>
                <a:ext uri="{FF2B5EF4-FFF2-40B4-BE49-F238E27FC236}">
                  <a16:creationId xmlns:a16="http://schemas.microsoft.com/office/drawing/2014/main" id="{F39C54FC-47F9-5FC7-10E7-6B482C066606}"/>
                </a:ext>
              </a:extLst>
            </p:cNvPr>
            <p:cNvSpPr/>
            <p:nvPr/>
          </p:nvSpPr>
          <p:spPr>
            <a:xfrm rot="19833555" flipH="1">
              <a:off x="186933" y="4765117"/>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9" name="Freeform 20">
              <a:extLst>
                <a:ext uri="{FF2B5EF4-FFF2-40B4-BE49-F238E27FC236}">
                  <a16:creationId xmlns:a16="http://schemas.microsoft.com/office/drawing/2014/main" id="{DE306841-674C-12EB-6D73-8759658CE91D}"/>
                </a:ext>
              </a:extLst>
            </p:cNvPr>
            <p:cNvSpPr/>
            <p:nvPr/>
          </p:nvSpPr>
          <p:spPr>
            <a:xfrm rot="1952506">
              <a:off x="-1166832" y="-1087482"/>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0" name="Freeform 22">
              <a:extLst>
                <a:ext uri="{FF2B5EF4-FFF2-40B4-BE49-F238E27FC236}">
                  <a16:creationId xmlns:a16="http://schemas.microsoft.com/office/drawing/2014/main" id="{4F761D1C-26AA-4673-0DE2-0C8BA30E8900}"/>
                </a:ext>
              </a:extLst>
            </p:cNvPr>
            <p:cNvSpPr/>
            <p:nvPr/>
          </p:nvSpPr>
          <p:spPr>
            <a:xfrm rot="21338538">
              <a:off x="33400" y="4115736"/>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1" name="Freeform 23">
              <a:extLst>
                <a:ext uri="{FF2B5EF4-FFF2-40B4-BE49-F238E27FC236}">
                  <a16:creationId xmlns:a16="http://schemas.microsoft.com/office/drawing/2014/main" id="{1007EAB9-4122-3A5B-0A5B-9916E38CA9C1}"/>
                </a:ext>
              </a:extLst>
            </p:cNvPr>
            <p:cNvSpPr/>
            <p:nvPr/>
          </p:nvSpPr>
          <p:spPr>
            <a:xfrm rot="748136">
              <a:off x="895779" y="156160"/>
              <a:ext cx="514807" cy="224273"/>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2" name="Freeform 24">
              <a:extLst>
                <a:ext uri="{FF2B5EF4-FFF2-40B4-BE49-F238E27FC236}">
                  <a16:creationId xmlns:a16="http://schemas.microsoft.com/office/drawing/2014/main" id="{900B06BE-80B3-3B8A-156D-A2E77ACA4A0F}"/>
                </a:ext>
              </a:extLst>
            </p:cNvPr>
            <p:cNvSpPr/>
            <p:nvPr/>
          </p:nvSpPr>
          <p:spPr>
            <a:xfrm rot="20979413">
              <a:off x="-73822" y="-1373282"/>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3" name="Freeform 27">
              <a:extLst>
                <a:ext uri="{FF2B5EF4-FFF2-40B4-BE49-F238E27FC236}">
                  <a16:creationId xmlns:a16="http://schemas.microsoft.com/office/drawing/2014/main" id="{DEA5C5FB-7B9D-CAE7-19EC-2875E41C4762}"/>
                </a:ext>
              </a:extLst>
            </p:cNvPr>
            <p:cNvSpPr/>
            <p:nvPr/>
          </p:nvSpPr>
          <p:spPr>
            <a:xfrm rot="187462" flipH="1">
              <a:off x="453409" y="2764283"/>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4" name="Freeform 31">
              <a:extLst>
                <a:ext uri="{FF2B5EF4-FFF2-40B4-BE49-F238E27FC236}">
                  <a16:creationId xmlns:a16="http://schemas.microsoft.com/office/drawing/2014/main" id="{1605F076-1488-A2EF-27AD-F9978BCCA146}"/>
                </a:ext>
              </a:extLst>
            </p:cNvPr>
            <p:cNvSpPr/>
            <p:nvPr/>
          </p:nvSpPr>
          <p:spPr>
            <a:xfrm rot="748136">
              <a:off x="-102924" y="2087005"/>
              <a:ext cx="954758" cy="480597"/>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5" name="Freeform 32">
              <a:extLst>
                <a:ext uri="{FF2B5EF4-FFF2-40B4-BE49-F238E27FC236}">
                  <a16:creationId xmlns:a16="http://schemas.microsoft.com/office/drawing/2014/main" id="{6642AA50-BA9F-8CD0-FE7D-95C9BFCDEBA1}"/>
                </a:ext>
              </a:extLst>
            </p:cNvPr>
            <p:cNvSpPr/>
            <p:nvPr/>
          </p:nvSpPr>
          <p:spPr>
            <a:xfrm rot="20538417">
              <a:off x="-373907" y="591393"/>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36" name="Freeform 34">
              <a:extLst>
                <a:ext uri="{FF2B5EF4-FFF2-40B4-BE49-F238E27FC236}">
                  <a16:creationId xmlns:a16="http://schemas.microsoft.com/office/drawing/2014/main" id="{B848716A-F5B5-6784-4DB6-5ACD30D0D491}"/>
                </a:ext>
              </a:extLst>
            </p:cNvPr>
            <p:cNvSpPr/>
            <p:nvPr/>
          </p:nvSpPr>
          <p:spPr>
            <a:xfrm rot="680133">
              <a:off x="-1469711" y="6275361"/>
              <a:ext cx="2134389" cy="1281237"/>
            </a:xfrm>
            <a:custGeom>
              <a:avLst/>
              <a:gdLst/>
              <a:ahLst/>
              <a:cxnLst/>
              <a:rect l="l" t="t" r="r" b="b"/>
              <a:pathLst>
                <a:path w="4224181" h="2142812">
                  <a:moveTo>
                    <a:pt x="0" y="0"/>
                  </a:moveTo>
                  <a:lnTo>
                    <a:pt x="4224181" y="0"/>
                  </a:lnTo>
                  <a:lnTo>
                    <a:pt x="4224181" y="2142811"/>
                  </a:lnTo>
                  <a:lnTo>
                    <a:pt x="0" y="2142811"/>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37" name="Freeform 36">
              <a:extLst>
                <a:ext uri="{FF2B5EF4-FFF2-40B4-BE49-F238E27FC236}">
                  <a16:creationId xmlns:a16="http://schemas.microsoft.com/office/drawing/2014/main" id="{E4E1031B-592D-1F2E-836C-467AB7E010AD}"/>
                </a:ext>
              </a:extLst>
            </p:cNvPr>
            <p:cNvSpPr/>
            <p:nvPr/>
          </p:nvSpPr>
          <p:spPr>
            <a:xfrm rot="743855">
              <a:off x="156675" y="6155319"/>
              <a:ext cx="1038314" cy="556262"/>
            </a:xfrm>
            <a:custGeom>
              <a:avLst/>
              <a:gdLst/>
              <a:ahLst/>
              <a:cxnLst/>
              <a:rect l="l" t="t" r="r" b="b"/>
              <a:pathLst>
                <a:path w="2054933" h="930324">
                  <a:moveTo>
                    <a:pt x="0" y="0"/>
                  </a:moveTo>
                  <a:lnTo>
                    <a:pt x="2054932" y="0"/>
                  </a:lnTo>
                  <a:lnTo>
                    <a:pt x="2054932" y="930325"/>
                  </a:lnTo>
                  <a:lnTo>
                    <a:pt x="0" y="930325"/>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8" name="Freeform 6">
              <a:extLst>
                <a:ext uri="{FF2B5EF4-FFF2-40B4-BE49-F238E27FC236}">
                  <a16:creationId xmlns:a16="http://schemas.microsoft.com/office/drawing/2014/main" id="{0C3FE51F-2BA3-D203-D887-14AEE163DEBB}"/>
                </a:ext>
              </a:extLst>
            </p:cNvPr>
            <p:cNvSpPr/>
            <p:nvPr/>
          </p:nvSpPr>
          <p:spPr>
            <a:xfrm rot="680133">
              <a:off x="-1410993" y="-6186667"/>
              <a:ext cx="1370090" cy="80491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39" name="Freeform 7">
              <a:extLst>
                <a:ext uri="{FF2B5EF4-FFF2-40B4-BE49-F238E27FC236}">
                  <a16:creationId xmlns:a16="http://schemas.microsoft.com/office/drawing/2014/main" id="{39DCE56C-2DD6-D7B2-EDF0-8F20BA2517D2}"/>
                </a:ext>
              </a:extLst>
            </p:cNvPr>
            <p:cNvSpPr/>
            <p:nvPr/>
          </p:nvSpPr>
          <p:spPr>
            <a:xfrm rot="1276108" flipH="1">
              <a:off x="-372157" y="-7329605"/>
              <a:ext cx="1456468" cy="971437"/>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40" name="Freeform 8">
              <a:extLst>
                <a:ext uri="{FF2B5EF4-FFF2-40B4-BE49-F238E27FC236}">
                  <a16:creationId xmlns:a16="http://schemas.microsoft.com/office/drawing/2014/main" id="{E62EC2A7-0E0A-7A74-9F5D-01312AF7C86B}"/>
                </a:ext>
              </a:extLst>
            </p:cNvPr>
            <p:cNvSpPr/>
            <p:nvPr/>
          </p:nvSpPr>
          <p:spPr>
            <a:xfrm rot="3407332">
              <a:off x="-668654" y="-6435223"/>
              <a:ext cx="679436" cy="335099"/>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41" name="Freeform 11">
              <a:extLst>
                <a:ext uri="{FF2B5EF4-FFF2-40B4-BE49-F238E27FC236}">
                  <a16:creationId xmlns:a16="http://schemas.microsoft.com/office/drawing/2014/main" id="{A3185C49-4CC9-C25F-4D45-1BB273B9281C}"/>
                </a:ext>
              </a:extLst>
            </p:cNvPr>
            <p:cNvSpPr/>
            <p:nvPr/>
          </p:nvSpPr>
          <p:spPr>
            <a:xfrm rot="2072465">
              <a:off x="-1336224" y="-4249746"/>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42" name="Freeform 12">
              <a:extLst>
                <a:ext uri="{FF2B5EF4-FFF2-40B4-BE49-F238E27FC236}">
                  <a16:creationId xmlns:a16="http://schemas.microsoft.com/office/drawing/2014/main" id="{9D5E025B-4E87-B609-4D30-CEC7F1E74AF4}"/>
                </a:ext>
              </a:extLst>
            </p:cNvPr>
            <p:cNvSpPr/>
            <p:nvPr/>
          </p:nvSpPr>
          <p:spPr>
            <a:xfrm rot="21099091">
              <a:off x="-405751" y="-570582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62" name="Freeform 13">
              <a:extLst>
                <a:ext uri="{FF2B5EF4-FFF2-40B4-BE49-F238E27FC236}">
                  <a16:creationId xmlns:a16="http://schemas.microsoft.com/office/drawing/2014/main" id="{8E644C77-C7DC-11A3-0C36-350A2B2CA519}"/>
                </a:ext>
              </a:extLst>
            </p:cNvPr>
            <p:cNvSpPr/>
            <p:nvPr/>
          </p:nvSpPr>
          <p:spPr>
            <a:xfrm rot="305764" flipH="1">
              <a:off x="-2126387" y="-3882706"/>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72" name="Freeform 14">
              <a:extLst>
                <a:ext uri="{FF2B5EF4-FFF2-40B4-BE49-F238E27FC236}">
                  <a16:creationId xmlns:a16="http://schemas.microsoft.com/office/drawing/2014/main" id="{B6B8BF38-512C-F84F-E676-C296C7EFB111}"/>
                </a:ext>
              </a:extLst>
            </p:cNvPr>
            <p:cNvSpPr/>
            <p:nvPr/>
          </p:nvSpPr>
          <p:spPr>
            <a:xfrm rot="18477959" flipH="1">
              <a:off x="-1064575" y="-8374247"/>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73" name="Freeform 16">
              <a:extLst>
                <a:ext uri="{FF2B5EF4-FFF2-40B4-BE49-F238E27FC236}">
                  <a16:creationId xmlns:a16="http://schemas.microsoft.com/office/drawing/2014/main" id="{D0834BD4-D939-84EA-923E-DDAFEC649AD4}"/>
                </a:ext>
              </a:extLst>
            </p:cNvPr>
            <p:cNvSpPr/>
            <p:nvPr/>
          </p:nvSpPr>
          <p:spPr>
            <a:xfrm rot="21039327">
              <a:off x="-812367" y="-1784377"/>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75" name="Freeform 18">
              <a:extLst>
                <a:ext uri="{FF2B5EF4-FFF2-40B4-BE49-F238E27FC236}">
                  <a16:creationId xmlns:a16="http://schemas.microsoft.com/office/drawing/2014/main" id="{C59EE7F3-71D9-B4AD-5680-F5A7E2BB420B}"/>
                </a:ext>
              </a:extLst>
            </p:cNvPr>
            <p:cNvSpPr/>
            <p:nvPr/>
          </p:nvSpPr>
          <p:spPr>
            <a:xfrm rot="19833555" flipH="1">
              <a:off x="285180" y="-2034559"/>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104" name="Freeform 20">
              <a:extLst>
                <a:ext uri="{FF2B5EF4-FFF2-40B4-BE49-F238E27FC236}">
                  <a16:creationId xmlns:a16="http://schemas.microsoft.com/office/drawing/2014/main" id="{BE23E591-F316-3495-BEF7-B8591659CFAE}"/>
                </a:ext>
              </a:extLst>
            </p:cNvPr>
            <p:cNvSpPr/>
            <p:nvPr/>
          </p:nvSpPr>
          <p:spPr>
            <a:xfrm rot="1952506">
              <a:off x="-1890666" y="-8708253"/>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07" name="Freeform 22">
              <a:extLst>
                <a:ext uri="{FF2B5EF4-FFF2-40B4-BE49-F238E27FC236}">
                  <a16:creationId xmlns:a16="http://schemas.microsoft.com/office/drawing/2014/main" id="{24DEB7C1-8615-5519-F85D-A1C6C628F5AE}"/>
                </a:ext>
              </a:extLst>
            </p:cNvPr>
            <p:cNvSpPr/>
            <p:nvPr/>
          </p:nvSpPr>
          <p:spPr>
            <a:xfrm rot="21338538">
              <a:off x="-641257" y="-2571291"/>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08" name="Freeform 23">
              <a:extLst>
                <a:ext uri="{FF2B5EF4-FFF2-40B4-BE49-F238E27FC236}">
                  <a16:creationId xmlns:a16="http://schemas.microsoft.com/office/drawing/2014/main" id="{0D8BBF90-44B7-21E8-31E9-6342C5D6092B}"/>
                </a:ext>
              </a:extLst>
            </p:cNvPr>
            <p:cNvSpPr/>
            <p:nvPr/>
          </p:nvSpPr>
          <p:spPr>
            <a:xfrm rot="748136">
              <a:off x="36750" y="-6155333"/>
              <a:ext cx="817171" cy="373284"/>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09" name="Freeform 24">
              <a:extLst>
                <a:ext uri="{FF2B5EF4-FFF2-40B4-BE49-F238E27FC236}">
                  <a16:creationId xmlns:a16="http://schemas.microsoft.com/office/drawing/2014/main" id="{EE7F1B88-C005-A0D1-AC39-790E32CCA566}"/>
                </a:ext>
              </a:extLst>
            </p:cNvPr>
            <p:cNvSpPr/>
            <p:nvPr/>
          </p:nvSpPr>
          <p:spPr>
            <a:xfrm rot="20979413">
              <a:off x="-1523530" y="-7060888"/>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0" name="Freeform 26">
              <a:extLst>
                <a:ext uri="{FF2B5EF4-FFF2-40B4-BE49-F238E27FC236}">
                  <a16:creationId xmlns:a16="http://schemas.microsoft.com/office/drawing/2014/main" id="{F824BE36-3AAE-1481-5C5A-6EFBAE3EB16C}"/>
                </a:ext>
              </a:extLst>
            </p:cNvPr>
            <p:cNvSpPr/>
            <p:nvPr/>
          </p:nvSpPr>
          <p:spPr>
            <a:xfrm rot="1417969">
              <a:off x="-141554" y="-3784575"/>
              <a:ext cx="1038314" cy="556262"/>
            </a:xfrm>
            <a:custGeom>
              <a:avLst/>
              <a:gdLst/>
              <a:ahLst/>
              <a:cxnLst/>
              <a:rect l="l" t="t" r="r" b="b"/>
              <a:pathLst>
                <a:path w="2054933" h="930324">
                  <a:moveTo>
                    <a:pt x="0" y="0"/>
                  </a:moveTo>
                  <a:lnTo>
                    <a:pt x="2054932" y="0"/>
                  </a:lnTo>
                  <a:lnTo>
                    <a:pt x="2054932"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1" name="Freeform 27">
              <a:extLst>
                <a:ext uri="{FF2B5EF4-FFF2-40B4-BE49-F238E27FC236}">
                  <a16:creationId xmlns:a16="http://schemas.microsoft.com/office/drawing/2014/main" id="{F9A54689-155D-AB5E-3568-8D0005E0AA7B}"/>
                </a:ext>
              </a:extLst>
            </p:cNvPr>
            <p:cNvSpPr/>
            <p:nvPr/>
          </p:nvSpPr>
          <p:spPr>
            <a:xfrm rot="187462" flipH="1">
              <a:off x="150016" y="-3077411"/>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12" name="Freeform 29">
              <a:extLst>
                <a:ext uri="{FF2B5EF4-FFF2-40B4-BE49-F238E27FC236}">
                  <a16:creationId xmlns:a16="http://schemas.microsoft.com/office/drawing/2014/main" id="{D8822272-1B77-84CA-2C05-8A816A10D851}"/>
                </a:ext>
              </a:extLst>
            </p:cNvPr>
            <p:cNvSpPr/>
            <p:nvPr/>
          </p:nvSpPr>
          <p:spPr>
            <a:xfrm rot="21338538">
              <a:off x="95098" y="-7843308"/>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3" name="Freeform 31">
              <a:extLst>
                <a:ext uri="{FF2B5EF4-FFF2-40B4-BE49-F238E27FC236}">
                  <a16:creationId xmlns:a16="http://schemas.microsoft.com/office/drawing/2014/main" id="{F32AC11B-2FF7-F203-CAF6-72EB95180073}"/>
                </a:ext>
              </a:extLst>
            </p:cNvPr>
            <p:cNvSpPr/>
            <p:nvPr/>
          </p:nvSpPr>
          <p:spPr>
            <a:xfrm rot="748136">
              <a:off x="-630629" y="-4640200"/>
              <a:ext cx="1341645" cy="629102"/>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14" name="Freeform 32">
              <a:extLst>
                <a:ext uri="{FF2B5EF4-FFF2-40B4-BE49-F238E27FC236}">
                  <a16:creationId xmlns:a16="http://schemas.microsoft.com/office/drawing/2014/main" id="{43757097-364B-6B81-00C0-7E96CD19B77C}"/>
                </a:ext>
              </a:extLst>
            </p:cNvPr>
            <p:cNvSpPr/>
            <p:nvPr/>
          </p:nvSpPr>
          <p:spPr>
            <a:xfrm rot="20538417">
              <a:off x="536274" y="-2627414"/>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115" name="Freeform 37">
              <a:extLst>
                <a:ext uri="{FF2B5EF4-FFF2-40B4-BE49-F238E27FC236}">
                  <a16:creationId xmlns:a16="http://schemas.microsoft.com/office/drawing/2014/main" id="{526591FB-0647-F411-8EB1-F8E3E48B16A9}"/>
                </a:ext>
              </a:extLst>
            </p:cNvPr>
            <p:cNvSpPr/>
            <p:nvPr/>
          </p:nvSpPr>
          <p:spPr>
            <a:xfrm rot="20886170">
              <a:off x="-1430548" y="-5096724"/>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6" name="Freeform 23">
              <a:extLst>
                <a:ext uri="{FF2B5EF4-FFF2-40B4-BE49-F238E27FC236}">
                  <a16:creationId xmlns:a16="http://schemas.microsoft.com/office/drawing/2014/main" id="{96F15EE6-DC4B-D88B-BB8D-6E6F9943FAC4}"/>
                </a:ext>
              </a:extLst>
            </p:cNvPr>
            <p:cNvSpPr/>
            <p:nvPr/>
          </p:nvSpPr>
          <p:spPr>
            <a:xfrm rot="748136" flipH="1" flipV="1">
              <a:off x="501286" y="-8151931"/>
              <a:ext cx="609992" cy="213542"/>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grpSp>
      <p:sp>
        <p:nvSpPr>
          <p:cNvPr id="5" name="Rectangle 4">
            <a:extLst>
              <a:ext uri="{FF2B5EF4-FFF2-40B4-BE49-F238E27FC236}">
                <a16:creationId xmlns:a16="http://schemas.microsoft.com/office/drawing/2014/main" id="{5BAF6253-F264-24D0-A4F9-AE9AA17A0D97}"/>
              </a:ext>
            </a:extLst>
          </p:cNvPr>
          <p:cNvSpPr/>
          <p:nvPr/>
        </p:nvSpPr>
        <p:spPr>
          <a:xfrm>
            <a:off x="4039566" y="189061"/>
            <a:ext cx="7970530" cy="6968718"/>
          </a:xfrm>
          <a:prstGeom prst="rect">
            <a:avLst/>
          </a:prstGeom>
          <a:ln w="28575">
            <a:solidFill>
              <a:srgbClr val="3380A3"/>
            </a:solid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12" name="Google Shape;121;p15">
            <a:extLst>
              <a:ext uri="{FF2B5EF4-FFF2-40B4-BE49-F238E27FC236}">
                <a16:creationId xmlns:a16="http://schemas.microsoft.com/office/drawing/2014/main" id="{E9F75631-33D1-12AA-B150-0E1A6937DDAC}"/>
              </a:ext>
            </a:extLst>
          </p:cNvPr>
          <p:cNvSpPr txBox="1"/>
          <p:nvPr/>
        </p:nvSpPr>
        <p:spPr>
          <a:xfrm>
            <a:off x="4310690" y="1554724"/>
            <a:ext cx="7191590" cy="3025773"/>
          </a:xfrm>
          <a:prstGeom prst="rect">
            <a:avLst/>
          </a:prstGeom>
          <a:noFill/>
          <a:ln>
            <a:noFill/>
          </a:ln>
        </p:spPr>
        <p:txBody>
          <a:bodyPr spcFirstLastPara="1" wrap="square" lIns="91425" tIns="91425" rIns="91425" bIns="91425" anchor="t" anchorCtr="0">
            <a:noAutofit/>
          </a:bodyPr>
          <a:lstStyle/>
          <a:p>
            <a:pPr marL="0" lvl="0" indent="0" rtl="0">
              <a:lnSpc>
                <a:spcPct val="150000"/>
              </a:lnSpc>
              <a:spcBef>
                <a:spcPts val="0"/>
              </a:spcBef>
              <a:spcAft>
                <a:spcPts val="0"/>
              </a:spcAft>
              <a:buNone/>
            </a:pPr>
            <a:r>
              <a:rPr lang="en-GB" sz="2000" dirty="0">
                <a:solidFill>
                  <a:srgbClr val="313E53"/>
                </a:solidFill>
                <a:latin typeface="Montserrat" panose="00000500000000000000" pitchFamily="2" charset="0"/>
                <a:ea typeface="Montserrat Medium"/>
                <a:cs typeface="Montserrat Medium"/>
                <a:sym typeface="Montserrat Medium"/>
              </a:rPr>
              <a:t>Pretending we’re getting ready for a ballet class, let’s move our bodies to warm up</a:t>
            </a:r>
            <a:endParaRPr lang="en-GB" sz="2500" dirty="0">
              <a:solidFill>
                <a:srgbClr val="313E53"/>
              </a:solidFill>
              <a:latin typeface="Montserrat" panose="00000500000000000000" pitchFamily="2" charset="0"/>
              <a:ea typeface="Montserrat Medium"/>
              <a:cs typeface="Montserrat Medium"/>
              <a:sym typeface="Montserrat Medium"/>
            </a:endParaRPr>
          </a:p>
        </p:txBody>
      </p:sp>
      <p:sp>
        <p:nvSpPr>
          <p:cNvPr id="15" name="TextBox 14">
            <a:extLst>
              <a:ext uri="{FF2B5EF4-FFF2-40B4-BE49-F238E27FC236}">
                <a16:creationId xmlns:a16="http://schemas.microsoft.com/office/drawing/2014/main" id="{9668C335-D958-351C-EC2E-D5487C6B9736}"/>
              </a:ext>
            </a:extLst>
          </p:cNvPr>
          <p:cNvSpPr txBox="1"/>
          <p:nvPr/>
        </p:nvSpPr>
        <p:spPr>
          <a:xfrm>
            <a:off x="4174634" y="529413"/>
            <a:ext cx="3996903" cy="646331"/>
          </a:xfrm>
          <a:prstGeom prst="rect">
            <a:avLst/>
          </a:prstGeom>
          <a:noFill/>
        </p:spPr>
        <p:txBody>
          <a:bodyPr wrap="square" rtlCol="0">
            <a:spAutoFit/>
          </a:bodyPr>
          <a:lstStyle/>
          <a:p>
            <a:pPr algn="ctr"/>
            <a:r>
              <a:rPr lang="en-GB" sz="3600" b="1" dirty="0">
                <a:solidFill>
                  <a:srgbClr val="313E53"/>
                </a:solidFill>
                <a:latin typeface="Playfair Display" panose="00000500000000000000" pitchFamily="2" charset="0"/>
              </a:rPr>
              <a:t>Ballet Warm Up</a:t>
            </a:r>
          </a:p>
        </p:txBody>
      </p:sp>
      <p:pic>
        <p:nvPicPr>
          <p:cNvPr id="18" name="Google Shape;119;p15">
            <a:extLst>
              <a:ext uri="{FF2B5EF4-FFF2-40B4-BE49-F238E27FC236}">
                <a16:creationId xmlns:a16="http://schemas.microsoft.com/office/drawing/2014/main" id="{1E03A795-3EF8-69D3-B267-000090C65329}"/>
              </a:ext>
            </a:extLst>
          </p:cNvPr>
          <p:cNvPicPr preferRelativeResize="0"/>
          <p:nvPr/>
        </p:nvPicPr>
        <p:blipFill>
          <a:blip r:embed="rId16">
            <a:alphaModFix/>
          </a:blip>
          <a:stretch>
            <a:fillRect/>
          </a:stretch>
        </p:blipFill>
        <p:spPr>
          <a:xfrm>
            <a:off x="4413325" y="1149902"/>
            <a:ext cx="3519523" cy="110296"/>
          </a:xfrm>
          <a:prstGeom prst="rect">
            <a:avLst/>
          </a:prstGeom>
          <a:noFill/>
          <a:ln>
            <a:noFill/>
          </a:ln>
        </p:spPr>
      </p:pic>
      <p:sp>
        <p:nvSpPr>
          <p:cNvPr id="44" name="Google Shape;121;p15">
            <a:extLst>
              <a:ext uri="{FF2B5EF4-FFF2-40B4-BE49-F238E27FC236}">
                <a16:creationId xmlns:a16="http://schemas.microsoft.com/office/drawing/2014/main" id="{C89C1343-F546-48AC-1A8B-C7AB7DC96176}"/>
              </a:ext>
            </a:extLst>
          </p:cNvPr>
          <p:cNvSpPr txBox="1"/>
          <p:nvPr/>
        </p:nvSpPr>
        <p:spPr>
          <a:xfrm>
            <a:off x="3086788" y="1467392"/>
            <a:ext cx="1092327" cy="6672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GB" sz="2400" i="1" err="1">
                <a:solidFill>
                  <a:schemeClr val="dk1"/>
                </a:solidFill>
                <a:latin typeface="Playfair Display" panose="00000500000000000000" pitchFamily="2" charset="0"/>
                <a:ea typeface="Montserrat Medium"/>
                <a:cs typeface="Montserrat Medium"/>
                <a:sym typeface="Montserrat Medium"/>
              </a:rPr>
              <a:t>ettle</a:t>
            </a:r>
            <a:endParaRPr sz="2400" i="1">
              <a:solidFill>
                <a:schemeClr val="dk1"/>
              </a:solidFill>
              <a:latin typeface="Playfair Display" panose="00000500000000000000" pitchFamily="2" charset="0"/>
              <a:ea typeface="Montserrat Medium"/>
              <a:cs typeface="Montserrat Medium"/>
              <a:sym typeface="Montserrat Medium"/>
            </a:endParaRPr>
          </a:p>
        </p:txBody>
      </p:sp>
    </p:spTree>
    <p:extLst>
      <p:ext uri="{BB962C8B-B14F-4D97-AF65-F5344CB8AC3E}">
        <p14:creationId xmlns:p14="http://schemas.microsoft.com/office/powerpoint/2010/main" val="4020448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Freeform 2">
            <a:extLst>
              <a:ext uri="{FF2B5EF4-FFF2-40B4-BE49-F238E27FC236}">
                <a16:creationId xmlns:a16="http://schemas.microsoft.com/office/drawing/2014/main" id="{3ABD2DCA-BE53-3333-3BA5-AE06777E3B21}"/>
              </a:ext>
            </a:extLst>
          </p:cNvPr>
          <p:cNvSpPr/>
          <p:nvPr/>
        </p:nvSpPr>
        <p:spPr>
          <a:xfrm rot="2371166">
            <a:off x="9739240" y="3902428"/>
            <a:ext cx="2005726" cy="2125528"/>
          </a:xfrm>
          <a:custGeom>
            <a:avLst/>
            <a:gdLst/>
            <a:ahLst/>
            <a:cxnLst/>
            <a:rect l="l" t="t" r="r" b="b"/>
            <a:pathLst>
              <a:path w="2005726" h="2125528">
                <a:moveTo>
                  <a:pt x="0" y="0"/>
                </a:moveTo>
                <a:lnTo>
                  <a:pt x="2005726" y="0"/>
                </a:lnTo>
                <a:lnTo>
                  <a:pt x="2005726" y="2125528"/>
                </a:lnTo>
                <a:lnTo>
                  <a:pt x="0" y="2125528"/>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GB"/>
          </a:p>
        </p:txBody>
      </p:sp>
      <p:sp>
        <p:nvSpPr>
          <p:cNvPr id="5" name="Rectangle 4">
            <a:extLst>
              <a:ext uri="{FF2B5EF4-FFF2-40B4-BE49-F238E27FC236}">
                <a16:creationId xmlns:a16="http://schemas.microsoft.com/office/drawing/2014/main" id="{5BAF6253-F264-24D0-A4F9-AE9AA17A0D97}"/>
              </a:ext>
            </a:extLst>
          </p:cNvPr>
          <p:cNvSpPr/>
          <p:nvPr/>
        </p:nvSpPr>
        <p:spPr>
          <a:xfrm>
            <a:off x="4292388" y="361004"/>
            <a:ext cx="7602961" cy="6968718"/>
          </a:xfrm>
          <a:prstGeom prst="rect">
            <a:avLst/>
          </a:prstGeom>
          <a:ln w="28575">
            <a:solidFill>
              <a:srgbClr val="3380A3"/>
            </a:solid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tlCol="0" anchor="ctr"/>
          <a:lstStyle/>
          <a:p>
            <a:pPr algn="ctr"/>
            <a:r>
              <a:rPr lang="en-GB"/>
              <a:t> </a:t>
            </a:r>
          </a:p>
        </p:txBody>
      </p:sp>
      <p:pic>
        <p:nvPicPr>
          <p:cNvPr id="2" name="Google Shape;107;p15">
            <a:extLst>
              <a:ext uri="{FF2B5EF4-FFF2-40B4-BE49-F238E27FC236}">
                <a16:creationId xmlns:a16="http://schemas.microsoft.com/office/drawing/2014/main" id="{B4254017-2DB8-139D-DC91-0E441E1FDD14}"/>
              </a:ext>
            </a:extLst>
          </p:cNvPr>
          <p:cNvPicPr preferRelativeResize="0"/>
          <p:nvPr/>
        </p:nvPicPr>
        <p:blipFill>
          <a:blip r:embed="rId5">
            <a:alphaModFix/>
          </a:blip>
          <a:stretch>
            <a:fillRect/>
          </a:stretch>
        </p:blipFill>
        <p:spPr>
          <a:xfrm>
            <a:off x="1646503" y="1352704"/>
            <a:ext cx="1522858" cy="565486"/>
          </a:xfrm>
          <a:prstGeom prst="rect">
            <a:avLst/>
          </a:prstGeom>
          <a:noFill/>
          <a:ln>
            <a:noFill/>
          </a:ln>
        </p:spPr>
      </p:pic>
      <p:pic>
        <p:nvPicPr>
          <p:cNvPr id="3" name="Google Shape;105;p15">
            <a:extLst>
              <a:ext uri="{FF2B5EF4-FFF2-40B4-BE49-F238E27FC236}">
                <a16:creationId xmlns:a16="http://schemas.microsoft.com/office/drawing/2014/main" id="{C6234BCD-7F53-66FC-43DE-7636AC273AED}"/>
              </a:ext>
            </a:extLst>
          </p:cNvPr>
          <p:cNvPicPr preferRelativeResize="0"/>
          <p:nvPr/>
        </p:nvPicPr>
        <p:blipFill>
          <a:blip r:embed="rId6">
            <a:alphaModFix amt="50000"/>
          </a:blip>
          <a:stretch>
            <a:fillRect/>
          </a:stretch>
        </p:blipFill>
        <p:spPr>
          <a:xfrm>
            <a:off x="1629915" y="3017627"/>
            <a:ext cx="1344923" cy="519693"/>
          </a:xfrm>
          <a:prstGeom prst="rect">
            <a:avLst/>
          </a:prstGeom>
          <a:noFill/>
          <a:ln>
            <a:noFill/>
          </a:ln>
        </p:spPr>
      </p:pic>
      <p:pic>
        <p:nvPicPr>
          <p:cNvPr id="4" name="Google Shape;110;p15">
            <a:extLst>
              <a:ext uri="{FF2B5EF4-FFF2-40B4-BE49-F238E27FC236}">
                <a16:creationId xmlns:a16="http://schemas.microsoft.com/office/drawing/2014/main" id="{BB3E63DC-2A19-3A04-8912-1BB344DB7BA9}"/>
              </a:ext>
            </a:extLst>
          </p:cNvPr>
          <p:cNvPicPr preferRelativeResize="0"/>
          <p:nvPr/>
        </p:nvPicPr>
        <p:blipFill>
          <a:blip r:embed="rId7">
            <a:alphaModFix amt="50000"/>
          </a:blip>
          <a:stretch>
            <a:fillRect/>
          </a:stretch>
        </p:blipFill>
        <p:spPr>
          <a:xfrm>
            <a:off x="1642069" y="2160515"/>
            <a:ext cx="1344922" cy="565486"/>
          </a:xfrm>
          <a:prstGeom prst="rect">
            <a:avLst/>
          </a:prstGeom>
          <a:noFill/>
          <a:ln>
            <a:noFill/>
          </a:ln>
        </p:spPr>
      </p:pic>
      <p:pic>
        <p:nvPicPr>
          <p:cNvPr id="6" name="Google Shape;113;p15">
            <a:extLst>
              <a:ext uri="{FF2B5EF4-FFF2-40B4-BE49-F238E27FC236}">
                <a16:creationId xmlns:a16="http://schemas.microsoft.com/office/drawing/2014/main" id="{78C1F535-12E2-0956-C0B4-E03403EB9EFE}"/>
              </a:ext>
            </a:extLst>
          </p:cNvPr>
          <p:cNvPicPr preferRelativeResize="0"/>
          <p:nvPr/>
        </p:nvPicPr>
        <p:blipFill>
          <a:blip r:embed="rId8">
            <a:alphaModFix amt="50000"/>
          </a:blip>
          <a:stretch>
            <a:fillRect/>
          </a:stretch>
        </p:blipFill>
        <p:spPr>
          <a:xfrm>
            <a:off x="1657611" y="3897411"/>
            <a:ext cx="1317227" cy="519693"/>
          </a:xfrm>
          <a:prstGeom prst="rect">
            <a:avLst/>
          </a:prstGeom>
          <a:noFill/>
          <a:ln>
            <a:noFill/>
          </a:ln>
        </p:spPr>
      </p:pic>
      <p:pic>
        <p:nvPicPr>
          <p:cNvPr id="7" name="Google Shape;116;p15">
            <a:extLst>
              <a:ext uri="{FF2B5EF4-FFF2-40B4-BE49-F238E27FC236}">
                <a16:creationId xmlns:a16="http://schemas.microsoft.com/office/drawing/2014/main" id="{D58C4A5D-7D3D-C654-C02D-DF1BCD70CD9E}"/>
              </a:ext>
            </a:extLst>
          </p:cNvPr>
          <p:cNvPicPr preferRelativeResize="0"/>
          <p:nvPr/>
        </p:nvPicPr>
        <p:blipFill>
          <a:blip r:embed="rId9">
            <a:alphaModFix amt="50000"/>
          </a:blip>
          <a:stretch>
            <a:fillRect/>
          </a:stretch>
        </p:blipFill>
        <p:spPr>
          <a:xfrm>
            <a:off x="1728238" y="4777195"/>
            <a:ext cx="1246600" cy="458596"/>
          </a:xfrm>
          <a:prstGeom prst="rect">
            <a:avLst/>
          </a:prstGeom>
          <a:noFill/>
          <a:ln>
            <a:noFill/>
          </a:ln>
        </p:spPr>
      </p:pic>
      <p:grpSp>
        <p:nvGrpSpPr>
          <p:cNvPr id="19" name="Group 18">
            <a:extLst>
              <a:ext uri="{FF2B5EF4-FFF2-40B4-BE49-F238E27FC236}">
                <a16:creationId xmlns:a16="http://schemas.microsoft.com/office/drawing/2014/main" id="{C0C5F2E6-3EE8-BAAC-0832-8DC55D972187}"/>
              </a:ext>
            </a:extLst>
          </p:cNvPr>
          <p:cNvGrpSpPr/>
          <p:nvPr/>
        </p:nvGrpSpPr>
        <p:grpSpPr>
          <a:xfrm>
            <a:off x="-2389817" y="-3838454"/>
            <a:ext cx="3536973" cy="16382144"/>
            <a:chOff x="-2126387" y="-8825546"/>
            <a:chExt cx="3536973" cy="16382144"/>
          </a:xfrm>
        </p:grpSpPr>
        <p:sp>
          <p:nvSpPr>
            <p:cNvPr id="20" name="Freeform 6">
              <a:extLst>
                <a:ext uri="{FF2B5EF4-FFF2-40B4-BE49-F238E27FC236}">
                  <a16:creationId xmlns:a16="http://schemas.microsoft.com/office/drawing/2014/main" id="{06C8DD19-8633-AA82-5D1F-9CA12ED55E73}"/>
                </a:ext>
              </a:extLst>
            </p:cNvPr>
            <p:cNvSpPr/>
            <p:nvPr/>
          </p:nvSpPr>
          <p:spPr>
            <a:xfrm rot="680133">
              <a:off x="-1028587" y="987104"/>
              <a:ext cx="2134389" cy="128123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1" name="Freeform 7">
              <a:extLst>
                <a:ext uri="{FF2B5EF4-FFF2-40B4-BE49-F238E27FC236}">
                  <a16:creationId xmlns:a16="http://schemas.microsoft.com/office/drawing/2014/main" id="{2E5D5423-2195-5579-835D-DA20D07B3B15}"/>
                </a:ext>
              </a:extLst>
            </p:cNvPr>
            <p:cNvSpPr/>
            <p:nvPr/>
          </p:nvSpPr>
          <p:spPr>
            <a:xfrm rot="1276108" flipH="1">
              <a:off x="417266" y="611253"/>
              <a:ext cx="984023" cy="49404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22" name="Freeform 8">
              <a:extLst>
                <a:ext uri="{FF2B5EF4-FFF2-40B4-BE49-F238E27FC236}">
                  <a16:creationId xmlns:a16="http://schemas.microsoft.com/office/drawing/2014/main" id="{24010B0F-B7C5-F0AB-1602-39B18A7751FC}"/>
                </a:ext>
              </a:extLst>
            </p:cNvPr>
            <p:cNvSpPr/>
            <p:nvPr/>
          </p:nvSpPr>
          <p:spPr>
            <a:xfrm rot="20979413">
              <a:off x="-1215809" y="-33827"/>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23" name="Freeform 11">
              <a:extLst>
                <a:ext uri="{FF2B5EF4-FFF2-40B4-BE49-F238E27FC236}">
                  <a16:creationId xmlns:a16="http://schemas.microsoft.com/office/drawing/2014/main" id="{78A1993F-AB35-C14F-2DEF-8F8A18C2B213}"/>
                </a:ext>
              </a:extLst>
            </p:cNvPr>
            <p:cNvSpPr/>
            <p:nvPr/>
          </p:nvSpPr>
          <p:spPr>
            <a:xfrm rot="2072465">
              <a:off x="-374661" y="2673099"/>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24" name="Freeform 12">
              <a:extLst>
                <a:ext uri="{FF2B5EF4-FFF2-40B4-BE49-F238E27FC236}">
                  <a16:creationId xmlns:a16="http://schemas.microsoft.com/office/drawing/2014/main" id="{FEDE5B13-ECA9-A7E4-92DD-60C49A0033FD}"/>
                </a:ext>
              </a:extLst>
            </p:cNvPr>
            <p:cNvSpPr/>
            <p:nvPr/>
          </p:nvSpPr>
          <p:spPr>
            <a:xfrm rot="21099091">
              <a:off x="-689627" y="313995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25" name="Freeform 13">
              <a:extLst>
                <a:ext uri="{FF2B5EF4-FFF2-40B4-BE49-F238E27FC236}">
                  <a16:creationId xmlns:a16="http://schemas.microsoft.com/office/drawing/2014/main" id="{C26AFE85-DC70-8B9A-4DD4-3DC42DB3777C}"/>
                </a:ext>
              </a:extLst>
            </p:cNvPr>
            <p:cNvSpPr/>
            <p:nvPr/>
          </p:nvSpPr>
          <p:spPr>
            <a:xfrm rot="305764" flipH="1">
              <a:off x="-1942078" y="4231229"/>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6" name="Freeform 14">
              <a:extLst>
                <a:ext uri="{FF2B5EF4-FFF2-40B4-BE49-F238E27FC236}">
                  <a16:creationId xmlns:a16="http://schemas.microsoft.com/office/drawing/2014/main" id="{446A607F-5942-7E4B-9A07-F79526A597CC}"/>
                </a:ext>
              </a:extLst>
            </p:cNvPr>
            <p:cNvSpPr/>
            <p:nvPr/>
          </p:nvSpPr>
          <p:spPr>
            <a:xfrm rot="18477959" flipH="1">
              <a:off x="-319400" y="-640505"/>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27" name="Freeform 16">
              <a:extLst>
                <a:ext uri="{FF2B5EF4-FFF2-40B4-BE49-F238E27FC236}">
                  <a16:creationId xmlns:a16="http://schemas.microsoft.com/office/drawing/2014/main" id="{16A0D48D-8051-DBE4-ECF0-02DD5F9CFF38}"/>
                </a:ext>
              </a:extLst>
            </p:cNvPr>
            <p:cNvSpPr/>
            <p:nvPr/>
          </p:nvSpPr>
          <p:spPr>
            <a:xfrm rot="21039327">
              <a:off x="-175899" y="5501848"/>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6">
                <a:extLst>
                  <a:ext uri="{96DAC541-7B7A-43D3-8B79-37D633B846F1}">
                    <asvg:svgBlip xmlns:asvg="http://schemas.microsoft.com/office/drawing/2016/SVG/main" r:embed="rId17"/>
                  </a:ext>
                </a:extLst>
              </a:blip>
              <a:stretch>
                <a:fillRect/>
              </a:stretch>
            </a:blipFill>
          </p:spPr>
          <p:txBody>
            <a:bodyPr/>
            <a:lstStyle/>
            <a:p>
              <a:endParaRPr lang="en-GB"/>
            </a:p>
          </p:txBody>
        </p:sp>
        <p:sp>
          <p:nvSpPr>
            <p:cNvPr id="28" name="Freeform 18">
              <a:extLst>
                <a:ext uri="{FF2B5EF4-FFF2-40B4-BE49-F238E27FC236}">
                  <a16:creationId xmlns:a16="http://schemas.microsoft.com/office/drawing/2014/main" id="{F39C54FC-47F9-5FC7-10E7-6B482C066606}"/>
                </a:ext>
              </a:extLst>
            </p:cNvPr>
            <p:cNvSpPr/>
            <p:nvPr/>
          </p:nvSpPr>
          <p:spPr>
            <a:xfrm rot="19833555" flipH="1">
              <a:off x="186933" y="4765117"/>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9" name="Freeform 20">
              <a:extLst>
                <a:ext uri="{FF2B5EF4-FFF2-40B4-BE49-F238E27FC236}">
                  <a16:creationId xmlns:a16="http://schemas.microsoft.com/office/drawing/2014/main" id="{DE306841-674C-12EB-6D73-8759658CE91D}"/>
                </a:ext>
              </a:extLst>
            </p:cNvPr>
            <p:cNvSpPr/>
            <p:nvPr/>
          </p:nvSpPr>
          <p:spPr>
            <a:xfrm rot="1952506">
              <a:off x="-1166832" y="-1087482"/>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0" name="Freeform 22">
              <a:extLst>
                <a:ext uri="{FF2B5EF4-FFF2-40B4-BE49-F238E27FC236}">
                  <a16:creationId xmlns:a16="http://schemas.microsoft.com/office/drawing/2014/main" id="{4F761D1C-26AA-4673-0DE2-0C8BA30E8900}"/>
                </a:ext>
              </a:extLst>
            </p:cNvPr>
            <p:cNvSpPr/>
            <p:nvPr/>
          </p:nvSpPr>
          <p:spPr>
            <a:xfrm rot="21338538">
              <a:off x="33400" y="4115736"/>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1" name="Freeform 23">
              <a:extLst>
                <a:ext uri="{FF2B5EF4-FFF2-40B4-BE49-F238E27FC236}">
                  <a16:creationId xmlns:a16="http://schemas.microsoft.com/office/drawing/2014/main" id="{1007EAB9-4122-3A5B-0A5B-9916E38CA9C1}"/>
                </a:ext>
              </a:extLst>
            </p:cNvPr>
            <p:cNvSpPr/>
            <p:nvPr/>
          </p:nvSpPr>
          <p:spPr>
            <a:xfrm rot="748136">
              <a:off x="895779" y="156160"/>
              <a:ext cx="514807" cy="224273"/>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6">
                <a:extLst>
                  <a:ext uri="{96DAC541-7B7A-43D3-8B79-37D633B846F1}">
                    <asvg:svgBlip xmlns:asvg="http://schemas.microsoft.com/office/drawing/2016/SVG/main" r:embed="rId17"/>
                  </a:ext>
                </a:extLst>
              </a:blip>
              <a:stretch>
                <a:fillRect/>
              </a:stretch>
            </a:blipFill>
          </p:spPr>
          <p:txBody>
            <a:bodyPr/>
            <a:lstStyle/>
            <a:p>
              <a:endParaRPr lang="en-GB"/>
            </a:p>
          </p:txBody>
        </p:sp>
        <p:sp>
          <p:nvSpPr>
            <p:cNvPr id="32" name="Freeform 24">
              <a:extLst>
                <a:ext uri="{FF2B5EF4-FFF2-40B4-BE49-F238E27FC236}">
                  <a16:creationId xmlns:a16="http://schemas.microsoft.com/office/drawing/2014/main" id="{900B06BE-80B3-3B8A-156D-A2E77ACA4A0F}"/>
                </a:ext>
              </a:extLst>
            </p:cNvPr>
            <p:cNvSpPr/>
            <p:nvPr/>
          </p:nvSpPr>
          <p:spPr>
            <a:xfrm rot="20979413">
              <a:off x="-73822" y="-1373282"/>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3" name="Freeform 27">
              <a:extLst>
                <a:ext uri="{FF2B5EF4-FFF2-40B4-BE49-F238E27FC236}">
                  <a16:creationId xmlns:a16="http://schemas.microsoft.com/office/drawing/2014/main" id="{DEA5C5FB-7B9D-CAE7-19EC-2875E41C4762}"/>
                </a:ext>
              </a:extLst>
            </p:cNvPr>
            <p:cNvSpPr/>
            <p:nvPr/>
          </p:nvSpPr>
          <p:spPr>
            <a:xfrm rot="187462" flipH="1">
              <a:off x="453409" y="2764283"/>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6">
                <a:extLst>
                  <a:ext uri="{96DAC541-7B7A-43D3-8B79-37D633B846F1}">
                    <asvg:svgBlip xmlns:asvg="http://schemas.microsoft.com/office/drawing/2016/SVG/main" r:embed="rId17"/>
                  </a:ext>
                </a:extLst>
              </a:blip>
              <a:stretch>
                <a:fillRect/>
              </a:stretch>
            </a:blipFill>
          </p:spPr>
          <p:txBody>
            <a:bodyPr/>
            <a:lstStyle/>
            <a:p>
              <a:endParaRPr lang="en-GB"/>
            </a:p>
          </p:txBody>
        </p:sp>
        <p:sp>
          <p:nvSpPr>
            <p:cNvPr id="34" name="Freeform 31">
              <a:extLst>
                <a:ext uri="{FF2B5EF4-FFF2-40B4-BE49-F238E27FC236}">
                  <a16:creationId xmlns:a16="http://schemas.microsoft.com/office/drawing/2014/main" id="{1605F076-1488-A2EF-27AD-F9978BCCA146}"/>
                </a:ext>
              </a:extLst>
            </p:cNvPr>
            <p:cNvSpPr/>
            <p:nvPr/>
          </p:nvSpPr>
          <p:spPr>
            <a:xfrm rot="748136">
              <a:off x="-102924" y="2087005"/>
              <a:ext cx="954758" cy="480597"/>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6">
                <a:extLst>
                  <a:ext uri="{96DAC541-7B7A-43D3-8B79-37D633B846F1}">
                    <asvg:svgBlip xmlns:asvg="http://schemas.microsoft.com/office/drawing/2016/SVG/main" r:embed="rId17"/>
                  </a:ext>
                </a:extLst>
              </a:blip>
              <a:stretch>
                <a:fillRect/>
              </a:stretch>
            </a:blipFill>
          </p:spPr>
          <p:txBody>
            <a:bodyPr/>
            <a:lstStyle/>
            <a:p>
              <a:endParaRPr lang="en-GB"/>
            </a:p>
          </p:txBody>
        </p:sp>
        <p:sp>
          <p:nvSpPr>
            <p:cNvPr id="35" name="Freeform 32">
              <a:extLst>
                <a:ext uri="{FF2B5EF4-FFF2-40B4-BE49-F238E27FC236}">
                  <a16:creationId xmlns:a16="http://schemas.microsoft.com/office/drawing/2014/main" id="{6642AA50-BA9F-8CD0-FE7D-95C9BFCDEBA1}"/>
                </a:ext>
              </a:extLst>
            </p:cNvPr>
            <p:cNvSpPr/>
            <p:nvPr/>
          </p:nvSpPr>
          <p:spPr>
            <a:xfrm rot="20538417">
              <a:off x="-373907" y="591393"/>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6" name="Freeform 34">
              <a:extLst>
                <a:ext uri="{FF2B5EF4-FFF2-40B4-BE49-F238E27FC236}">
                  <a16:creationId xmlns:a16="http://schemas.microsoft.com/office/drawing/2014/main" id="{B848716A-F5B5-6784-4DB6-5ACD30D0D491}"/>
                </a:ext>
              </a:extLst>
            </p:cNvPr>
            <p:cNvSpPr/>
            <p:nvPr/>
          </p:nvSpPr>
          <p:spPr>
            <a:xfrm rot="680133">
              <a:off x="-1469711" y="6275361"/>
              <a:ext cx="2134389" cy="1281237"/>
            </a:xfrm>
            <a:custGeom>
              <a:avLst/>
              <a:gdLst/>
              <a:ahLst/>
              <a:cxnLst/>
              <a:rect l="l" t="t" r="r" b="b"/>
              <a:pathLst>
                <a:path w="4224181" h="2142812">
                  <a:moveTo>
                    <a:pt x="0" y="0"/>
                  </a:moveTo>
                  <a:lnTo>
                    <a:pt x="4224181" y="0"/>
                  </a:lnTo>
                  <a:lnTo>
                    <a:pt x="4224181" y="2142811"/>
                  </a:lnTo>
                  <a:lnTo>
                    <a:pt x="0" y="2142811"/>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37" name="Freeform 36">
              <a:extLst>
                <a:ext uri="{FF2B5EF4-FFF2-40B4-BE49-F238E27FC236}">
                  <a16:creationId xmlns:a16="http://schemas.microsoft.com/office/drawing/2014/main" id="{E4E1031B-592D-1F2E-836C-467AB7E010AD}"/>
                </a:ext>
              </a:extLst>
            </p:cNvPr>
            <p:cNvSpPr/>
            <p:nvPr/>
          </p:nvSpPr>
          <p:spPr>
            <a:xfrm rot="743855">
              <a:off x="156675" y="6155319"/>
              <a:ext cx="1038314" cy="556262"/>
            </a:xfrm>
            <a:custGeom>
              <a:avLst/>
              <a:gdLst/>
              <a:ahLst/>
              <a:cxnLst/>
              <a:rect l="l" t="t" r="r" b="b"/>
              <a:pathLst>
                <a:path w="2054933" h="930324">
                  <a:moveTo>
                    <a:pt x="0" y="0"/>
                  </a:moveTo>
                  <a:lnTo>
                    <a:pt x="2054932" y="0"/>
                  </a:lnTo>
                  <a:lnTo>
                    <a:pt x="2054932" y="930325"/>
                  </a:lnTo>
                  <a:lnTo>
                    <a:pt x="0" y="930325"/>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8" name="Freeform 6">
              <a:extLst>
                <a:ext uri="{FF2B5EF4-FFF2-40B4-BE49-F238E27FC236}">
                  <a16:creationId xmlns:a16="http://schemas.microsoft.com/office/drawing/2014/main" id="{0C3FE51F-2BA3-D203-D887-14AEE163DEBB}"/>
                </a:ext>
              </a:extLst>
            </p:cNvPr>
            <p:cNvSpPr/>
            <p:nvPr/>
          </p:nvSpPr>
          <p:spPr>
            <a:xfrm rot="680133">
              <a:off x="-1410993" y="-6186667"/>
              <a:ext cx="1370090" cy="80491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39" name="Freeform 7">
              <a:extLst>
                <a:ext uri="{FF2B5EF4-FFF2-40B4-BE49-F238E27FC236}">
                  <a16:creationId xmlns:a16="http://schemas.microsoft.com/office/drawing/2014/main" id="{39DCE56C-2DD6-D7B2-EDF0-8F20BA2517D2}"/>
                </a:ext>
              </a:extLst>
            </p:cNvPr>
            <p:cNvSpPr/>
            <p:nvPr/>
          </p:nvSpPr>
          <p:spPr>
            <a:xfrm rot="1276108" flipH="1">
              <a:off x="-372157" y="-7329605"/>
              <a:ext cx="1456468" cy="971437"/>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40" name="Freeform 8">
              <a:extLst>
                <a:ext uri="{FF2B5EF4-FFF2-40B4-BE49-F238E27FC236}">
                  <a16:creationId xmlns:a16="http://schemas.microsoft.com/office/drawing/2014/main" id="{E62EC2A7-0E0A-7A74-9F5D-01312AF7C86B}"/>
                </a:ext>
              </a:extLst>
            </p:cNvPr>
            <p:cNvSpPr/>
            <p:nvPr/>
          </p:nvSpPr>
          <p:spPr>
            <a:xfrm rot="3407332">
              <a:off x="-668654" y="-6435223"/>
              <a:ext cx="679436" cy="335099"/>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41" name="Freeform 11">
              <a:extLst>
                <a:ext uri="{FF2B5EF4-FFF2-40B4-BE49-F238E27FC236}">
                  <a16:creationId xmlns:a16="http://schemas.microsoft.com/office/drawing/2014/main" id="{A3185C49-4CC9-C25F-4D45-1BB273B9281C}"/>
                </a:ext>
              </a:extLst>
            </p:cNvPr>
            <p:cNvSpPr/>
            <p:nvPr/>
          </p:nvSpPr>
          <p:spPr>
            <a:xfrm rot="2072465">
              <a:off x="-1336224" y="-4249746"/>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42" name="Freeform 12">
              <a:extLst>
                <a:ext uri="{FF2B5EF4-FFF2-40B4-BE49-F238E27FC236}">
                  <a16:creationId xmlns:a16="http://schemas.microsoft.com/office/drawing/2014/main" id="{9D5E025B-4E87-B609-4D30-CEC7F1E74AF4}"/>
                </a:ext>
              </a:extLst>
            </p:cNvPr>
            <p:cNvSpPr/>
            <p:nvPr/>
          </p:nvSpPr>
          <p:spPr>
            <a:xfrm rot="21099091">
              <a:off x="-405751" y="-570582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62" name="Freeform 13">
              <a:extLst>
                <a:ext uri="{FF2B5EF4-FFF2-40B4-BE49-F238E27FC236}">
                  <a16:creationId xmlns:a16="http://schemas.microsoft.com/office/drawing/2014/main" id="{8E644C77-C7DC-11A3-0C36-350A2B2CA519}"/>
                </a:ext>
              </a:extLst>
            </p:cNvPr>
            <p:cNvSpPr/>
            <p:nvPr/>
          </p:nvSpPr>
          <p:spPr>
            <a:xfrm rot="305764" flipH="1">
              <a:off x="-2126387" y="-3882706"/>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72" name="Freeform 14">
              <a:extLst>
                <a:ext uri="{FF2B5EF4-FFF2-40B4-BE49-F238E27FC236}">
                  <a16:creationId xmlns:a16="http://schemas.microsoft.com/office/drawing/2014/main" id="{B6B8BF38-512C-F84F-E676-C296C7EFB111}"/>
                </a:ext>
              </a:extLst>
            </p:cNvPr>
            <p:cNvSpPr/>
            <p:nvPr/>
          </p:nvSpPr>
          <p:spPr>
            <a:xfrm rot="18477959" flipH="1">
              <a:off x="-1064575" y="-8374247"/>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73" name="Freeform 16">
              <a:extLst>
                <a:ext uri="{FF2B5EF4-FFF2-40B4-BE49-F238E27FC236}">
                  <a16:creationId xmlns:a16="http://schemas.microsoft.com/office/drawing/2014/main" id="{D0834BD4-D939-84EA-923E-DDAFEC649AD4}"/>
                </a:ext>
              </a:extLst>
            </p:cNvPr>
            <p:cNvSpPr/>
            <p:nvPr/>
          </p:nvSpPr>
          <p:spPr>
            <a:xfrm rot="21039327">
              <a:off x="-812367" y="-1784377"/>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6">
                <a:extLst>
                  <a:ext uri="{96DAC541-7B7A-43D3-8B79-37D633B846F1}">
                    <asvg:svgBlip xmlns:asvg="http://schemas.microsoft.com/office/drawing/2016/SVG/main" r:embed="rId17"/>
                  </a:ext>
                </a:extLst>
              </a:blip>
              <a:stretch>
                <a:fillRect/>
              </a:stretch>
            </a:blipFill>
          </p:spPr>
          <p:txBody>
            <a:bodyPr/>
            <a:lstStyle/>
            <a:p>
              <a:endParaRPr lang="en-GB"/>
            </a:p>
          </p:txBody>
        </p:sp>
        <p:sp>
          <p:nvSpPr>
            <p:cNvPr id="75" name="Freeform 18">
              <a:extLst>
                <a:ext uri="{FF2B5EF4-FFF2-40B4-BE49-F238E27FC236}">
                  <a16:creationId xmlns:a16="http://schemas.microsoft.com/office/drawing/2014/main" id="{C59EE7F3-71D9-B4AD-5680-F5A7E2BB420B}"/>
                </a:ext>
              </a:extLst>
            </p:cNvPr>
            <p:cNvSpPr/>
            <p:nvPr/>
          </p:nvSpPr>
          <p:spPr>
            <a:xfrm rot="19833555" flipH="1">
              <a:off x="285180" y="-2034559"/>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104" name="Freeform 20">
              <a:extLst>
                <a:ext uri="{FF2B5EF4-FFF2-40B4-BE49-F238E27FC236}">
                  <a16:creationId xmlns:a16="http://schemas.microsoft.com/office/drawing/2014/main" id="{BE23E591-F316-3495-BEF7-B8591659CFAE}"/>
                </a:ext>
              </a:extLst>
            </p:cNvPr>
            <p:cNvSpPr/>
            <p:nvPr/>
          </p:nvSpPr>
          <p:spPr>
            <a:xfrm rot="1952506">
              <a:off x="-1890666" y="-8708253"/>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07" name="Freeform 22">
              <a:extLst>
                <a:ext uri="{FF2B5EF4-FFF2-40B4-BE49-F238E27FC236}">
                  <a16:creationId xmlns:a16="http://schemas.microsoft.com/office/drawing/2014/main" id="{24DEB7C1-8615-5519-F85D-A1C6C628F5AE}"/>
                </a:ext>
              </a:extLst>
            </p:cNvPr>
            <p:cNvSpPr/>
            <p:nvPr/>
          </p:nvSpPr>
          <p:spPr>
            <a:xfrm rot="21338538">
              <a:off x="-641257" y="-2571291"/>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08" name="Freeform 23">
              <a:extLst>
                <a:ext uri="{FF2B5EF4-FFF2-40B4-BE49-F238E27FC236}">
                  <a16:creationId xmlns:a16="http://schemas.microsoft.com/office/drawing/2014/main" id="{0D8BBF90-44B7-21E8-31E9-6342C5D6092B}"/>
                </a:ext>
              </a:extLst>
            </p:cNvPr>
            <p:cNvSpPr/>
            <p:nvPr/>
          </p:nvSpPr>
          <p:spPr>
            <a:xfrm rot="748136">
              <a:off x="36750" y="-6155333"/>
              <a:ext cx="817171" cy="373284"/>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6">
                <a:extLst>
                  <a:ext uri="{96DAC541-7B7A-43D3-8B79-37D633B846F1}">
                    <asvg:svgBlip xmlns:asvg="http://schemas.microsoft.com/office/drawing/2016/SVG/main" r:embed="rId17"/>
                  </a:ext>
                </a:extLst>
              </a:blip>
              <a:stretch>
                <a:fillRect/>
              </a:stretch>
            </a:blipFill>
          </p:spPr>
          <p:txBody>
            <a:bodyPr/>
            <a:lstStyle/>
            <a:p>
              <a:endParaRPr lang="en-GB"/>
            </a:p>
          </p:txBody>
        </p:sp>
        <p:sp>
          <p:nvSpPr>
            <p:cNvPr id="109" name="Freeform 24">
              <a:extLst>
                <a:ext uri="{FF2B5EF4-FFF2-40B4-BE49-F238E27FC236}">
                  <a16:creationId xmlns:a16="http://schemas.microsoft.com/office/drawing/2014/main" id="{EE7F1B88-C005-A0D1-AC39-790E32CCA566}"/>
                </a:ext>
              </a:extLst>
            </p:cNvPr>
            <p:cNvSpPr/>
            <p:nvPr/>
          </p:nvSpPr>
          <p:spPr>
            <a:xfrm rot="20979413">
              <a:off x="-1523530" y="-7060888"/>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10" name="Freeform 26">
              <a:extLst>
                <a:ext uri="{FF2B5EF4-FFF2-40B4-BE49-F238E27FC236}">
                  <a16:creationId xmlns:a16="http://schemas.microsoft.com/office/drawing/2014/main" id="{F824BE36-3AAE-1481-5C5A-6EFBAE3EB16C}"/>
                </a:ext>
              </a:extLst>
            </p:cNvPr>
            <p:cNvSpPr/>
            <p:nvPr/>
          </p:nvSpPr>
          <p:spPr>
            <a:xfrm rot="1417969">
              <a:off x="-141554" y="-3784575"/>
              <a:ext cx="1038314" cy="556262"/>
            </a:xfrm>
            <a:custGeom>
              <a:avLst/>
              <a:gdLst/>
              <a:ahLst/>
              <a:cxnLst/>
              <a:rect l="l" t="t" r="r" b="b"/>
              <a:pathLst>
                <a:path w="2054933" h="930324">
                  <a:moveTo>
                    <a:pt x="0" y="0"/>
                  </a:moveTo>
                  <a:lnTo>
                    <a:pt x="2054932" y="0"/>
                  </a:lnTo>
                  <a:lnTo>
                    <a:pt x="2054932" y="930324"/>
                  </a:lnTo>
                  <a:lnTo>
                    <a:pt x="0" y="930324"/>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11" name="Freeform 27">
              <a:extLst>
                <a:ext uri="{FF2B5EF4-FFF2-40B4-BE49-F238E27FC236}">
                  <a16:creationId xmlns:a16="http://schemas.microsoft.com/office/drawing/2014/main" id="{F9A54689-155D-AB5E-3568-8D0005E0AA7B}"/>
                </a:ext>
              </a:extLst>
            </p:cNvPr>
            <p:cNvSpPr/>
            <p:nvPr/>
          </p:nvSpPr>
          <p:spPr>
            <a:xfrm rot="187462" flipH="1">
              <a:off x="150016" y="-3077411"/>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6">
                <a:extLst>
                  <a:ext uri="{96DAC541-7B7A-43D3-8B79-37D633B846F1}">
                    <asvg:svgBlip xmlns:asvg="http://schemas.microsoft.com/office/drawing/2016/SVG/main" r:embed="rId17"/>
                  </a:ext>
                </a:extLst>
              </a:blip>
              <a:stretch>
                <a:fillRect/>
              </a:stretch>
            </a:blipFill>
          </p:spPr>
          <p:txBody>
            <a:bodyPr/>
            <a:lstStyle/>
            <a:p>
              <a:endParaRPr lang="en-GB"/>
            </a:p>
          </p:txBody>
        </p:sp>
        <p:sp>
          <p:nvSpPr>
            <p:cNvPr id="112" name="Freeform 29">
              <a:extLst>
                <a:ext uri="{FF2B5EF4-FFF2-40B4-BE49-F238E27FC236}">
                  <a16:creationId xmlns:a16="http://schemas.microsoft.com/office/drawing/2014/main" id="{D8822272-1B77-84CA-2C05-8A816A10D851}"/>
                </a:ext>
              </a:extLst>
            </p:cNvPr>
            <p:cNvSpPr/>
            <p:nvPr/>
          </p:nvSpPr>
          <p:spPr>
            <a:xfrm rot="21338538">
              <a:off x="95098" y="-7843308"/>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13" name="Freeform 31">
              <a:extLst>
                <a:ext uri="{FF2B5EF4-FFF2-40B4-BE49-F238E27FC236}">
                  <a16:creationId xmlns:a16="http://schemas.microsoft.com/office/drawing/2014/main" id="{F32AC11B-2FF7-F203-CAF6-72EB95180073}"/>
                </a:ext>
              </a:extLst>
            </p:cNvPr>
            <p:cNvSpPr/>
            <p:nvPr/>
          </p:nvSpPr>
          <p:spPr>
            <a:xfrm rot="748136">
              <a:off x="-630629" y="-4640200"/>
              <a:ext cx="1341645" cy="629102"/>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6">
                <a:extLst>
                  <a:ext uri="{96DAC541-7B7A-43D3-8B79-37D633B846F1}">
                    <asvg:svgBlip xmlns:asvg="http://schemas.microsoft.com/office/drawing/2016/SVG/main" r:embed="rId17"/>
                  </a:ext>
                </a:extLst>
              </a:blip>
              <a:stretch>
                <a:fillRect/>
              </a:stretch>
            </a:blipFill>
          </p:spPr>
          <p:txBody>
            <a:bodyPr/>
            <a:lstStyle/>
            <a:p>
              <a:endParaRPr lang="en-GB"/>
            </a:p>
          </p:txBody>
        </p:sp>
        <p:sp>
          <p:nvSpPr>
            <p:cNvPr id="114" name="Freeform 32">
              <a:extLst>
                <a:ext uri="{FF2B5EF4-FFF2-40B4-BE49-F238E27FC236}">
                  <a16:creationId xmlns:a16="http://schemas.microsoft.com/office/drawing/2014/main" id="{43757097-364B-6B81-00C0-7E96CD19B77C}"/>
                </a:ext>
              </a:extLst>
            </p:cNvPr>
            <p:cNvSpPr/>
            <p:nvPr/>
          </p:nvSpPr>
          <p:spPr>
            <a:xfrm rot="20538417">
              <a:off x="536274" y="-2627414"/>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5" name="Freeform 37">
              <a:extLst>
                <a:ext uri="{FF2B5EF4-FFF2-40B4-BE49-F238E27FC236}">
                  <a16:creationId xmlns:a16="http://schemas.microsoft.com/office/drawing/2014/main" id="{526591FB-0647-F411-8EB1-F8E3E48B16A9}"/>
                </a:ext>
              </a:extLst>
            </p:cNvPr>
            <p:cNvSpPr/>
            <p:nvPr/>
          </p:nvSpPr>
          <p:spPr>
            <a:xfrm rot="20886170">
              <a:off x="-1430548" y="-5096724"/>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16" name="Freeform 23">
              <a:extLst>
                <a:ext uri="{FF2B5EF4-FFF2-40B4-BE49-F238E27FC236}">
                  <a16:creationId xmlns:a16="http://schemas.microsoft.com/office/drawing/2014/main" id="{96F15EE6-DC4B-D88B-BB8D-6E6F9943FAC4}"/>
                </a:ext>
              </a:extLst>
            </p:cNvPr>
            <p:cNvSpPr/>
            <p:nvPr/>
          </p:nvSpPr>
          <p:spPr>
            <a:xfrm rot="748136" flipH="1" flipV="1">
              <a:off x="501286" y="-8151931"/>
              <a:ext cx="609992" cy="213542"/>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6">
                <a:extLst>
                  <a:ext uri="{96DAC541-7B7A-43D3-8B79-37D633B846F1}">
                    <asvg:svgBlip xmlns:asvg="http://schemas.microsoft.com/office/drawing/2016/SVG/main" r:embed="rId17"/>
                  </a:ext>
                </a:extLst>
              </a:blip>
              <a:stretch>
                <a:fillRect/>
              </a:stretch>
            </a:blipFill>
          </p:spPr>
          <p:txBody>
            <a:bodyPr/>
            <a:lstStyle/>
            <a:p>
              <a:endParaRPr lang="en-GB"/>
            </a:p>
          </p:txBody>
        </p:sp>
      </p:grpSp>
      <p:sp>
        <p:nvSpPr>
          <p:cNvPr id="12" name="Google Shape;121;p15">
            <a:extLst>
              <a:ext uri="{FF2B5EF4-FFF2-40B4-BE49-F238E27FC236}">
                <a16:creationId xmlns:a16="http://schemas.microsoft.com/office/drawing/2014/main" id="{E9F75631-33D1-12AA-B150-0E1A6937DDAC}"/>
              </a:ext>
            </a:extLst>
          </p:cNvPr>
          <p:cNvSpPr txBox="1"/>
          <p:nvPr/>
        </p:nvSpPr>
        <p:spPr>
          <a:xfrm>
            <a:off x="4625787" y="1490495"/>
            <a:ext cx="6936919" cy="3025773"/>
          </a:xfrm>
          <a:prstGeom prst="rect">
            <a:avLst/>
          </a:prstGeom>
          <a:noFill/>
          <a:ln>
            <a:noFill/>
          </a:ln>
        </p:spPr>
        <p:txBody>
          <a:bodyPr spcFirstLastPara="1" wrap="square" lIns="91425" tIns="91425" rIns="91425" bIns="91425" anchor="t" anchorCtr="0">
            <a:noAutofit/>
          </a:bodyPr>
          <a:lstStyle/>
          <a:p>
            <a:pPr marL="0" lvl="0" indent="0" rtl="0">
              <a:lnSpc>
                <a:spcPct val="150000"/>
              </a:lnSpc>
              <a:spcBef>
                <a:spcPts val="0"/>
              </a:spcBef>
              <a:spcAft>
                <a:spcPts val="0"/>
              </a:spcAft>
              <a:buNone/>
            </a:pPr>
            <a:r>
              <a:rPr lang="en-GB" sz="2000">
                <a:solidFill>
                  <a:srgbClr val="313E53"/>
                </a:solidFill>
                <a:latin typeface="Montserrat" panose="00000500000000000000" pitchFamily="2" charset="0"/>
                <a:ea typeface="Montserrat Medium"/>
                <a:cs typeface="Montserrat Medium"/>
                <a:sym typeface="Montserrat Medium"/>
              </a:rPr>
              <a:t>Did this activity help you settle down?</a:t>
            </a:r>
          </a:p>
          <a:p>
            <a:pPr marL="0" lvl="0" indent="0" rtl="0">
              <a:lnSpc>
                <a:spcPct val="150000"/>
              </a:lnSpc>
              <a:spcBef>
                <a:spcPts val="0"/>
              </a:spcBef>
              <a:spcAft>
                <a:spcPts val="0"/>
              </a:spcAft>
              <a:buNone/>
            </a:pPr>
            <a:endParaRPr lang="en-GB" sz="2000">
              <a:solidFill>
                <a:srgbClr val="313E53"/>
              </a:solidFill>
              <a:latin typeface="Montserrat" panose="00000500000000000000" pitchFamily="2" charset="0"/>
              <a:ea typeface="Montserrat Medium"/>
              <a:cs typeface="Montserrat Medium"/>
              <a:sym typeface="Montserrat Medium"/>
            </a:endParaRPr>
          </a:p>
          <a:p>
            <a:pPr marL="0" lvl="0" indent="0" rtl="0">
              <a:lnSpc>
                <a:spcPct val="150000"/>
              </a:lnSpc>
              <a:spcBef>
                <a:spcPts val="0"/>
              </a:spcBef>
              <a:spcAft>
                <a:spcPts val="0"/>
              </a:spcAft>
              <a:buNone/>
            </a:pPr>
            <a:r>
              <a:rPr lang="en-GB" sz="2000">
                <a:solidFill>
                  <a:srgbClr val="313E53"/>
                </a:solidFill>
                <a:latin typeface="Montserrat" panose="00000500000000000000" pitchFamily="2" charset="0"/>
                <a:ea typeface="Montserrat Medium"/>
                <a:cs typeface="Montserrat Medium"/>
                <a:sym typeface="Montserrat Medium"/>
              </a:rPr>
              <a:t>When else could you use this activity?</a:t>
            </a:r>
            <a:endParaRPr lang="en-GB" sz="2500">
              <a:solidFill>
                <a:srgbClr val="313E53"/>
              </a:solidFill>
              <a:latin typeface="Montserrat" panose="00000500000000000000" pitchFamily="2" charset="0"/>
              <a:ea typeface="Montserrat Medium"/>
              <a:cs typeface="Montserrat Medium"/>
              <a:sym typeface="Montserrat Medium"/>
            </a:endParaRPr>
          </a:p>
          <a:p>
            <a:pPr marL="0" lvl="0" indent="0" rtl="0">
              <a:lnSpc>
                <a:spcPct val="115000"/>
              </a:lnSpc>
              <a:spcBef>
                <a:spcPts val="0"/>
              </a:spcBef>
              <a:spcAft>
                <a:spcPts val="0"/>
              </a:spcAft>
              <a:buNone/>
            </a:pPr>
            <a:endParaRPr lang="en-GB" sz="2500">
              <a:solidFill>
                <a:srgbClr val="313E53"/>
              </a:solidFill>
              <a:latin typeface="Montserrat" panose="00000500000000000000" pitchFamily="2" charset="0"/>
              <a:ea typeface="Montserrat Medium"/>
              <a:cs typeface="Montserrat Medium"/>
              <a:sym typeface="Montserrat Medium"/>
            </a:endParaRPr>
          </a:p>
        </p:txBody>
      </p:sp>
      <p:sp>
        <p:nvSpPr>
          <p:cNvPr id="15" name="TextBox 14">
            <a:extLst>
              <a:ext uri="{FF2B5EF4-FFF2-40B4-BE49-F238E27FC236}">
                <a16:creationId xmlns:a16="http://schemas.microsoft.com/office/drawing/2014/main" id="{9668C335-D958-351C-EC2E-D5487C6B9736}"/>
              </a:ext>
            </a:extLst>
          </p:cNvPr>
          <p:cNvSpPr txBox="1"/>
          <p:nvPr/>
        </p:nvSpPr>
        <p:spPr>
          <a:xfrm>
            <a:off x="4625787" y="498542"/>
            <a:ext cx="4070346" cy="646331"/>
          </a:xfrm>
          <a:prstGeom prst="rect">
            <a:avLst/>
          </a:prstGeom>
          <a:noFill/>
        </p:spPr>
        <p:txBody>
          <a:bodyPr wrap="none" rtlCol="0">
            <a:spAutoFit/>
          </a:bodyPr>
          <a:lstStyle/>
          <a:p>
            <a:pPr algn="ctr"/>
            <a:r>
              <a:rPr lang="en-GB" sz="3600" b="1">
                <a:solidFill>
                  <a:srgbClr val="313E53"/>
                </a:solidFill>
                <a:latin typeface="Playfair Display" panose="00000500000000000000" pitchFamily="2" charset="0"/>
              </a:rPr>
              <a:t>Our Settle tool kit</a:t>
            </a:r>
          </a:p>
        </p:txBody>
      </p:sp>
      <p:pic>
        <p:nvPicPr>
          <p:cNvPr id="18" name="Google Shape;119;p15">
            <a:extLst>
              <a:ext uri="{FF2B5EF4-FFF2-40B4-BE49-F238E27FC236}">
                <a16:creationId xmlns:a16="http://schemas.microsoft.com/office/drawing/2014/main" id="{1E03A795-3EF8-69D3-B267-000090C65329}"/>
              </a:ext>
            </a:extLst>
          </p:cNvPr>
          <p:cNvPicPr preferRelativeResize="0"/>
          <p:nvPr/>
        </p:nvPicPr>
        <p:blipFill>
          <a:blip r:embed="rId18">
            <a:alphaModFix/>
          </a:blip>
          <a:stretch>
            <a:fillRect/>
          </a:stretch>
        </p:blipFill>
        <p:spPr>
          <a:xfrm>
            <a:off x="4682498" y="1188531"/>
            <a:ext cx="3519523" cy="110296"/>
          </a:xfrm>
          <a:prstGeom prst="rect">
            <a:avLst/>
          </a:prstGeom>
          <a:noFill/>
          <a:ln>
            <a:noFill/>
          </a:ln>
        </p:spPr>
      </p:pic>
      <p:sp>
        <p:nvSpPr>
          <p:cNvPr id="44" name="Google Shape;121;p15">
            <a:extLst>
              <a:ext uri="{FF2B5EF4-FFF2-40B4-BE49-F238E27FC236}">
                <a16:creationId xmlns:a16="http://schemas.microsoft.com/office/drawing/2014/main" id="{C89C1343-F546-48AC-1A8B-C7AB7DC96176}"/>
              </a:ext>
            </a:extLst>
          </p:cNvPr>
          <p:cNvSpPr txBox="1"/>
          <p:nvPr/>
        </p:nvSpPr>
        <p:spPr>
          <a:xfrm>
            <a:off x="3086788" y="1467392"/>
            <a:ext cx="1092327" cy="6672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GB" sz="2400" i="1" err="1">
                <a:solidFill>
                  <a:schemeClr val="dk1"/>
                </a:solidFill>
                <a:latin typeface="Playfair Display" panose="00000500000000000000" pitchFamily="2" charset="0"/>
                <a:ea typeface="Montserrat Medium"/>
                <a:cs typeface="Montserrat Medium"/>
                <a:sym typeface="Montserrat Medium"/>
              </a:rPr>
              <a:t>ettle</a:t>
            </a:r>
            <a:endParaRPr sz="2400" i="1">
              <a:solidFill>
                <a:schemeClr val="dk1"/>
              </a:solidFill>
              <a:latin typeface="Playfair Display" panose="00000500000000000000" pitchFamily="2" charset="0"/>
              <a:ea typeface="Montserrat Medium"/>
              <a:cs typeface="Montserrat Medium"/>
              <a:sym typeface="Montserrat Medium"/>
            </a:endParaRPr>
          </a:p>
        </p:txBody>
      </p:sp>
      <p:pic>
        <p:nvPicPr>
          <p:cNvPr id="1036" name="Picture 12">
            <a:extLst>
              <a:ext uri="{FF2B5EF4-FFF2-40B4-BE49-F238E27FC236}">
                <a16:creationId xmlns:a16="http://schemas.microsoft.com/office/drawing/2014/main" id="{9050AE2F-2890-FE8C-5F95-4DB702C79DF7}"/>
              </a:ext>
            </a:extLst>
          </p:cNvPr>
          <p:cNvPicPr>
            <a:picLocks noChangeAspect="1"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a:off x="9292206" y="4270742"/>
            <a:ext cx="2215357" cy="233264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9404458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Google Shape;107;p15">
            <a:extLst>
              <a:ext uri="{FF2B5EF4-FFF2-40B4-BE49-F238E27FC236}">
                <a16:creationId xmlns:a16="http://schemas.microsoft.com/office/drawing/2014/main" id="{B4254017-2DB8-139D-DC91-0E441E1FDD14}"/>
              </a:ext>
            </a:extLst>
          </p:cNvPr>
          <p:cNvPicPr preferRelativeResize="0"/>
          <p:nvPr/>
        </p:nvPicPr>
        <p:blipFill>
          <a:blip r:embed="rId3">
            <a:alphaModFix amt="50000"/>
          </a:blip>
          <a:stretch>
            <a:fillRect/>
          </a:stretch>
        </p:blipFill>
        <p:spPr>
          <a:xfrm>
            <a:off x="1646503" y="1413752"/>
            <a:ext cx="1327012" cy="504437"/>
          </a:xfrm>
          <a:prstGeom prst="rect">
            <a:avLst/>
          </a:prstGeom>
          <a:noFill/>
          <a:ln>
            <a:noFill/>
          </a:ln>
        </p:spPr>
      </p:pic>
      <p:pic>
        <p:nvPicPr>
          <p:cNvPr id="3" name="Google Shape;105;p15">
            <a:extLst>
              <a:ext uri="{FF2B5EF4-FFF2-40B4-BE49-F238E27FC236}">
                <a16:creationId xmlns:a16="http://schemas.microsoft.com/office/drawing/2014/main" id="{C6234BCD-7F53-66FC-43DE-7636AC273AED}"/>
              </a:ext>
            </a:extLst>
          </p:cNvPr>
          <p:cNvPicPr preferRelativeResize="0"/>
          <p:nvPr/>
        </p:nvPicPr>
        <p:blipFill>
          <a:blip r:embed="rId4">
            <a:alphaModFix amt="50000"/>
          </a:blip>
          <a:stretch>
            <a:fillRect/>
          </a:stretch>
        </p:blipFill>
        <p:spPr>
          <a:xfrm>
            <a:off x="1629915" y="3017627"/>
            <a:ext cx="1344923" cy="519693"/>
          </a:xfrm>
          <a:prstGeom prst="rect">
            <a:avLst/>
          </a:prstGeom>
          <a:noFill/>
          <a:ln>
            <a:noFill/>
          </a:ln>
        </p:spPr>
      </p:pic>
      <p:pic>
        <p:nvPicPr>
          <p:cNvPr id="4" name="Google Shape;110;p15">
            <a:extLst>
              <a:ext uri="{FF2B5EF4-FFF2-40B4-BE49-F238E27FC236}">
                <a16:creationId xmlns:a16="http://schemas.microsoft.com/office/drawing/2014/main" id="{BB3E63DC-2A19-3A04-8912-1BB344DB7BA9}"/>
              </a:ext>
            </a:extLst>
          </p:cNvPr>
          <p:cNvPicPr preferRelativeResize="0"/>
          <p:nvPr/>
        </p:nvPicPr>
        <p:blipFill>
          <a:blip r:embed="rId5">
            <a:alphaModFix/>
          </a:blip>
          <a:stretch>
            <a:fillRect/>
          </a:stretch>
        </p:blipFill>
        <p:spPr>
          <a:xfrm>
            <a:off x="1642069" y="2058801"/>
            <a:ext cx="1575534" cy="667200"/>
          </a:xfrm>
          <a:prstGeom prst="rect">
            <a:avLst/>
          </a:prstGeom>
          <a:noFill/>
          <a:ln>
            <a:noFill/>
          </a:ln>
        </p:spPr>
      </p:pic>
      <p:pic>
        <p:nvPicPr>
          <p:cNvPr id="6" name="Google Shape;113;p15">
            <a:extLst>
              <a:ext uri="{FF2B5EF4-FFF2-40B4-BE49-F238E27FC236}">
                <a16:creationId xmlns:a16="http://schemas.microsoft.com/office/drawing/2014/main" id="{78C1F535-12E2-0956-C0B4-E03403EB9EFE}"/>
              </a:ext>
            </a:extLst>
          </p:cNvPr>
          <p:cNvPicPr preferRelativeResize="0"/>
          <p:nvPr/>
        </p:nvPicPr>
        <p:blipFill>
          <a:blip r:embed="rId6">
            <a:alphaModFix amt="50000"/>
          </a:blip>
          <a:stretch>
            <a:fillRect/>
          </a:stretch>
        </p:blipFill>
        <p:spPr>
          <a:xfrm>
            <a:off x="1657611" y="3897411"/>
            <a:ext cx="1317227" cy="519693"/>
          </a:xfrm>
          <a:prstGeom prst="rect">
            <a:avLst/>
          </a:prstGeom>
          <a:noFill/>
          <a:ln>
            <a:noFill/>
          </a:ln>
        </p:spPr>
      </p:pic>
      <p:pic>
        <p:nvPicPr>
          <p:cNvPr id="7" name="Google Shape;116;p15">
            <a:extLst>
              <a:ext uri="{FF2B5EF4-FFF2-40B4-BE49-F238E27FC236}">
                <a16:creationId xmlns:a16="http://schemas.microsoft.com/office/drawing/2014/main" id="{D58C4A5D-7D3D-C654-C02D-DF1BCD70CD9E}"/>
              </a:ext>
            </a:extLst>
          </p:cNvPr>
          <p:cNvPicPr preferRelativeResize="0"/>
          <p:nvPr/>
        </p:nvPicPr>
        <p:blipFill>
          <a:blip r:embed="rId7">
            <a:alphaModFix amt="50000"/>
          </a:blip>
          <a:stretch>
            <a:fillRect/>
          </a:stretch>
        </p:blipFill>
        <p:spPr>
          <a:xfrm>
            <a:off x="1728238" y="4777195"/>
            <a:ext cx="1246600" cy="458596"/>
          </a:xfrm>
          <a:prstGeom prst="rect">
            <a:avLst/>
          </a:prstGeom>
          <a:noFill/>
          <a:ln>
            <a:noFill/>
          </a:ln>
        </p:spPr>
      </p:pic>
      <p:grpSp>
        <p:nvGrpSpPr>
          <p:cNvPr id="19" name="Group 18">
            <a:extLst>
              <a:ext uri="{FF2B5EF4-FFF2-40B4-BE49-F238E27FC236}">
                <a16:creationId xmlns:a16="http://schemas.microsoft.com/office/drawing/2014/main" id="{C0C5F2E6-3EE8-BAAC-0832-8DC55D972187}"/>
              </a:ext>
            </a:extLst>
          </p:cNvPr>
          <p:cNvGrpSpPr/>
          <p:nvPr/>
        </p:nvGrpSpPr>
        <p:grpSpPr>
          <a:xfrm>
            <a:off x="-2389817" y="-3353826"/>
            <a:ext cx="3536973" cy="16382144"/>
            <a:chOff x="-2126387" y="-8825546"/>
            <a:chExt cx="3536973" cy="16382144"/>
          </a:xfrm>
        </p:grpSpPr>
        <p:sp>
          <p:nvSpPr>
            <p:cNvPr id="20" name="Freeform 6">
              <a:extLst>
                <a:ext uri="{FF2B5EF4-FFF2-40B4-BE49-F238E27FC236}">
                  <a16:creationId xmlns:a16="http://schemas.microsoft.com/office/drawing/2014/main" id="{06C8DD19-8633-AA82-5D1F-9CA12ED55E73}"/>
                </a:ext>
              </a:extLst>
            </p:cNvPr>
            <p:cNvSpPr/>
            <p:nvPr/>
          </p:nvSpPr>
          <p:spPr>
            <a:xfrm rot="680133">
              <a:off x="-1028587" y="987104"/>
              <a:ext cx="2134389" cy="128123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1" name="Freeform 7">
              <a:extLst>
                <a:ext uri="{FF2B5EF4-FFF2-40B4-BE49-F238E27FC236}">
                  <a16:creationId xmlns:a16="http://schemas.microsoft.com/office/drawing/2014/main" id="{2E5D5423-2195-5579-835D-DA20D07B3B15}"/>
                </a:ext>
              </a:extLst>
            </p:cNvPr>
            <p:cNvSpPr/>
            <p:nvPr/>
          </p:nvSpPr>
          <p:spPr>
            <a:xfrm rot="1276108" flipH="1">
              <a:off x="417266" y="611253"/>
              <a:ext cx="984023" cy="49404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2" name="Freeform 8">
              <a:extLst>
                <a:ext uri="{FF2B5EF4-FFF2-40B4-BE49-F238E27FC236}">
                  <a16:creationId xmlns:a16="http://schemas.microsoft.com/office/drawing/2014/main" id="{24010B0F-B7C5-F0AB-1602-39B18A7751FC}"/>
                </a:ext>
              </a:extLst>
            </p:cNvPr>
            <p:cNvSpPr/>
            <p:nvPr/>
          </p:nvSpPr>
          <p:spPr>
            <a:xfrm rot="20979413">
              <a:off x="-1215809" y="-33827"/>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23" name="Freeform 11">
              <a:extLst>
                <a:ext uri="{FF2B5EF4-FFF2-40B4-BE49-F238E27FC236}">
                  <a16:creationId xmlns:a16="http://schemas.microsoft.com/office/drawing/2014/main" id="{78A1993F-AB35-C14F-2DEF-8F8A18C2B213}"/>
                </a:ext>
              </a:extLst>
            </p:cNvPr>
            <p:cNvSpPr/>
            <p:nvPr/>
          </p:nvSpPr>
          <p:spPr>
            <a:xfrm rot="2072465">
              <a:off x="-374661" y="2673099"/>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24" name="Freeform 12">
              <a:extLst>
                <a:ext uri="{FF2B5EF4-FFF2-40B4-BE49-F238E27FC236}">
                  <a16:creationId xmlns:a16="http://schemas.microsoft.com/office/drawing/2014/main" id="{FEDE5B13-ECA9-A7E4-92DD-60C49A0033FD}"/>
                </a:ext>
              </a:extLst>
            </p:cNvPr>
            <p:cNvSpPr/>
            <p:nvPr/>
          </p:nvSpPr>
          <p:spPr>
            <a:xfrm rot="21099091">
              <a:off x="-689627" y="313995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5" name="Freeform 13">
              <a:extLst>
                <a:ext uri="{FF2B5EF4-FFF2-40B4-BE49-F238E27FC236}">
                  <a16:creationId xmlns:a16="http://schemas.microsoft.com/office/drawing/2014/main" id="{C26AFE85-DC70-8B9A-4DD4-3DC42DB3777C}"/>
                </a:ext>
              </a:extLst>
            </p:cNvPr>
            <p:cNvSpPr/>
            <p:nvPr/>
          </p:nvSpPr>
          <p:spPr>
            <a:xfrm rot="305764" flipH="1">
              <a:off x="-1942078" y="4231229"/>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6" name="Freeform 14">
              <a:extLst>
                <a:ext uri="{FF2B5EF4-FFF2-40B4-BE49-F238E27FC236}">
                  <a16:creationId xmlns:a16="http://schemas.microsoft.com/office/drawing/2014/main" id="{446A607F-5942-7E4B-9A07-F79526A597CC}"/>
                </a:ext>
              </a:extLst>
            </p:cNvPr>
            <p:cNvSpPr/>
            <p:nvPr/>
          </p:nvSpPr>
          <p:spPr>
            <a:xfrm rot="18477959" flipH="1">
              <a:off x="-319400" y="-640505"/>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7" name="Freeform 16">
              <a:extLst>
                <a:ext uri="{FF2B5EF4-FFF2-40B4-BE49-F238E27FC236}">
                  <a16:creationId xmlns:a16="http://schemas.microsoft.com/office/drawing/2014/main" id="{16A0D48D-8051-DBE4-ECF0-02DD5F9CFF38}"/>
                </a:ext>
              </a:extLst>
            </p:cNvPr>
            <p:cNvSpPr/>
            <p:nvPr/>
          </p:nvSpPr>
          <p:spPr>
            <a:xfrm rot="21039327">
              <a:off x="-175899" y="5501848"/>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28" name="Freeform 18">
              <a:extLst>
                <a:ext uri="{FF2B5EF4-FFF2-40B4-BE49-F238E27FC236}">
                  <a16:creationId xmlns:a16="http://schemas.microsoft.com/office/drawing/2014/main" id="{F39C54FC-47F9-5FC7-10E7-6B482C066606}"/>
                </a:ext>
              </a:extLst>
            </p:cNvPr>
            <p:cNvSpPr/>
            <p:nvPr/>
          </p:nvSpPr>
          <p:spPr>
            <a:xfrm rot="19833555" flipH="1">
              <a:off x="186933" y="4765117"/>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9" name="Freeform 20">
              <a:extLst>
                <a:ext uri="{FF2B5EF4-FFF2-40B4-BE49-F238E27FC236}">
                  <a16:creationId xmlns:a16="http://schemas.microsoft.com/office/drawing/2014/main" id="{DE306841-674C-12EB-6D73-8759658CE91D}"/>
                </a:ext>
              </a:extLst>
            </p:cNvPr>
            <p:cNvSpPr/>
            <p:nvPr/>
          </p:nvSpPr>
          <p:spPr>
            <a:xfrm rot="1952506">
              <a:off x="-1166832" y="-1087482"/>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0" name="Freeform 22">
              <a:extLst>
                <a:ext uri="{FF2B5EF4-FFF2-40B4-BE49-F238E27FC236}">
                  <a16:creationId xmlns:a16="http://schemas.microsoft.com/office/drawing/2014/main" id="{4F761D1C-26AA-4673-0DE2-0C8BA30E8900}"/>
                </a:ext>
              </a:extLst>
            </p:cNvPr>
            <p:cNvSpPr/>
            <p:nvPr/>
          </p:nvSpPr>
          <p:spPr>
            <a:xfrm rot="21338538">
              <a:off x="33400" y="4115736"/>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1" name="Freeform 23">
              <a:extLst>
                <a:ext uri="{FF2B5EF4-FFF2-40B4-BE49-F238E27FC236}">
                  <a16:creationId xmlns:a16="http://schemas.microsoft.com/office/drawing/2014/main" id="{1007EAB9-4122-3A5B-0A5B-9916E38CA9C1}"/>
                </a:ext>
              </a:extLst>
            </p:cNvPr>
            <p:cNvSpPr/>
            <p:nvPr/>
          </p:nvSpPr>
          <p:spPr>
            <a:xfrm rot="748136">
              <a:off x="895779" y="156160"/>
              <a:ext cx="514807" cy="224273"/>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2" name="Freeform 24">
              <a:extLst>
                <a:ext uri="{FF2B5EF4-FFF2-40B4-BE49-F238E27FC236}">
                  <a16:creationId xmlns:a16="http://schemas.microsoft.com/office/drawing/2014/main" id="{900B06BE-80B3-3B8A-156D-A2E77ACA4A0F}"/>
                </a:ext>
              </a:extLst>
            </p:cNvPr>
            <p:cNvSpPr/>
            <p:nvPr/>
          </p:nvSpPr>
          <p:spPr>
            <a:xfrm rot="20979413">
              <a:off x="-73822" y="-1373282"/>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3" name="Freeform 27">
              <a:extLst>
                <a:ext uri="{FF2B5EF4-FFF2-40B4-BE49-F238E27FC236}">
                  <a16:creationId xmlns:a16="http://schemas.microsoft.com/office/drawing/2014/main" id="{DEA5C5FB-7B9D-CAE7-19EC-2875E41C4762}"/>
                </a:ext>
              </a:extLst>
            </p:cNvPr>
            <p:cNvSpPr/>
            <p:nvPr/>
          </p:nvSpPr>
          <p:spPr>
            <a:xfrm rot="187462" flipH="1">
              <a:off x="453409" y="2764283"/>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4" name="Freeform 31">
              <a:extLst>
                <a:ext uri="{FF2B5EF4-FFF2-40B4-BE49-F238E27FC236}">
                  <a16:creationId xmlns:a16="http://schemas.microsoft.com/office/drawing/2014/main" id="{1605F076-1488-A2EF-27AD-F9978BCCA146}"/>
                </a:ext>
              </a:extLst>
            </p:cNvPr>
            <p:cNvSpPr/>
            <p:nvPr/>
          </p:nvSpPr>
          <p:spPr>
            <a:xfrm rot="748136">
              <a:off x="-102924" y="2087005"/>
              <a:ext cx="954758" cy="480597"/>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5" name="Freeform 32">
              <a:extLst>
                <a:ext uri="{FF2B5EF4-FFF2-40B4-BE49-F238E27FC236}">
                  <a16:creationId xmlns:a16="http://schemas.microsoft.com/office/drawing/2014/main" id="{6642AA50-BA9F-8CD0-FE7D-95C9BFCDEBA1}"/>
                </a:ext>
              </a:extLst>
            </p:cNvPr>
            <p:cNvSpPr/>
            <p:nvPr/>
          </p:nvSpPr>
          <p:spPr>
            <a:xfrm rot="20538417">
              <a:off x="-373907" y="591393"/>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36" name="Freeform 34">
              <a:extLst>
                <a:ext uri="{FF2B5EF4-FFF2-40B4-BE49-F238E27FC236}">
                  <a16:creationId xmlns:a16="http://schemas.microsoft.com/office/drawing/2014/main" id="{B848716A-F5B5-6784-4DB6-5ACD30D0D491}"/>
                </a:ext>
              </a:extLst>
            </p:cNvPr>
            <p:cNvSpPr/>
            <p:nvPr/>
          </p:nvSpPr>
          <p:spPr>
            <a:xfrm rot="680133">
              <a:off x="-1469711" y="6275361"/>
              <a:ext cx="2134389" cy="1281237"/>
            </a:xfrm>
            <a:custGeom>
              <a:avLst/>
              <a:gdLst/>
              <a:ahLst/>
              <a:cxnLst/>
              <a:rect l="l" t="t" r="r" b="b"/>
              <a:pathLst>
                <a:path w="4224181" h="2142812">
                  <a:moveTo>
                    <a:pt x="0" y="0"/>
                  </a:moveTo>
                  <a:lnTo>
                    <a:pt x="4224181" y="0"/>
                  </a:lnTo>
                  <a:lnTo>
                    <a:pt x="4224181" y="2142811"/>
                  </a:lnTo>
                  <a:lnTo>
                    <a:pt x="0" y="2142811"/>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37" name="Freeform 36">
              <a:extLst>
                <a:ext uri="{FF2B5EF4-FFF2-40B4-BE49-F238E27FC236}">
                  <a16:creationId xmlns:a16="http://schemas.microsoft.com/office/drawing/2014/main" id="{E4E1031B-592D-1F2E-836C-467AB7E010AD}"/>
                </a:ext>
              </a:extLst>
            </p:cNvPr>
            <p:cNvSpPr/>
            <p:nvPr/>
          </p:nvSpPr>
          <p:spPr>
            <a:xfrm rot="743855">
              <a:off x="156675" y="6155319"/>
              <a:ext cx="1038314" cy="556262"/>
            </a:xfrm>
            <a:custGeom>
              <a:avLst/>
              <a:gdLst/>
              <a:ahLst/>
              <a:cxnLst/>
              <a:rect l="l" t="t" r="r" b="b"/>
              <a:pathLst>
                <a:path w="2054933" h="930324">
                  <a:moveTo>
                    <a:pt x="0" y="0"/>
                  </a:moveTo>
                  <a:lnTo>
                    <a:pt x="2054932" y="0"/>
                  </a:lnTo>
                  <a:lnTo>
                    <a:pt x="2054932" y="930325"/>
                  </a:lnTo>
                  <a:lnTo>
                    <a:pt x="0" y="930325"/>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8" name="Freeform 6">
              <a:extLst>
                <a:ext uri="{FF2B5EF4-FFF2-40B4-BE49-F238E27FC236}">
                  <a16:creationId xmlns:a16="http://schemas.microsoft.com/office/drawing/2014/main" id="{0C3FE51F-2BA3-D203-D887-14AEE163DEBB}"/>
                </a:ext>
              </a:extLst>
            </p:cNvPr>
            <p:cNvSpPr/>
            <p:nvPr/>
          </p:nvSpPr>
          <p:spPr>
            <a:xfrm rot="680133">
              <a:off x="-1410993" y="-6186667"/>
              <a:ext cx="1370090" cy="80491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39" name="Freeform 7">
              <a:extLst>
                <a:ext uri="{FF2B5EF4-FFF2-40B4-BE49-F238E27FC236}">
                  <a16:creationId xmlns:a16="http://schemas.microsoft.com/office/drawing/2014/main" id="{39DCE56C-2DD6-D7B2-EDF0-8F20BA2517D2}"/>
                </a:ext>
              </a:extLst>
            </p:cNvPr>
            <p:cNvSpPr/>
            <p:nvPr/>
          </p:nvSpPr>
          <p:spPr>
            <a:xfrm rot="1276108" flipH="1">
              <a:off x="-372157" y="-7329605"/>
              <a:ext cx="1456468" cy="971437"/>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40" name="Freeform 8">
              <a:extLst>
                <a:ext uri="{FF2B5EF4-FFF2-40B4-BE49-F238E27FC236}">
                  <a16:creationId xmlns:a16="http://schemas.microsoft.com/office/drawing/2014/main" id="{E62EC2A7-0E0A-7A74-9F5D-01312AF7C86B}"/>
                </a:ext>
              </a:extLst>
            </p:cNvPr>
            <p:cNvSpPr/>
            <p:nvPr/>
          </p:nvSpPr>
          <p:spPr>
            <a:xfrm rot="3407332">
              <a:off x="-668654" y="-6435223"/>
              <a:ext cx="679436" cy="335099"/>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41" name="Freeform 11">
              <a:extLst>
                <a:ext uri="{FF2B5EF4-FFF2-40B4-BE49-F238E27FC236}">
                  <a16:creationId xmlns:a16="http://schemas.microsoft.com/office/drawing/2014/main" id="{A3185C49-4CC9-C25F-4D45-1BB273B9281C}"/>
                </a:ext>
              </a:extLst>
            </p:cNvPr>
            <p:cNvSpPr/>
            <p:nvPr/>
          </p:nvSpPr>
          <p:spPr>
            <a:xfrm rot="2072465">
              <a:off x="-1336224" y="-4249746"/>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42" name="Freeform 12">
              <a:extLst>
                <a:ext uri="{FF2B5EF4-FFF2-40B4-BE49-F238E27FC236}">
                  <a16:creationId xmlns:a16="http://schemas.microsoft.com/office/drawing/2014/main" id="{9D5E025B-4E87-B609-4D30-CEC7F1E74AF4}"/>
                </a:ext>
              </a:extLst>
            </p:cNvPr>
            <p:cNvSpPr/>
            <p:nvPr/>
          </p:nvSpPr>
          <p:spPr>
            <a:xfrm rot="21099091">
              <a:off x="-405751" y="-570582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62" name="Freeform 13">
              <a:extLst>
                <a:ext uri="{FF2B5EF4-FFF2-40B4-BE49-F238E27FC236}">
                  <a16:creationId xmlns:a16="http://schemas.microsoft.com/office/drawing/2014/main" id="{8E644C77-C7DC-11A3-0C36-350A2B2CA519}"/>
                </a:ext>
              </a:extLst>
            </p:cNvPr>
            <p:cNvSpPr/>
            <p:nvPr/>
          </p:nvSpPr>
          <p:spPr>
            <a:xfrm rot="305764" flipH="1">
              <a:off x="-2126387" y="-3882706"/>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72" name="Freeform 14">
              <a:extLst>
                <a:ext uri="{FF2B5EF4-FFF2-40B4-BE49-F238E27FC236}">
                  <a16:creationId xmlns:a16="http://schemas.microsoft.com/office/drawing/2014/main" id="{B6B8BF38-512C-F84F-E676-C296C7EFB111}"/>
                </a:ext>
              </a:extLst>
            </p:cNvPr>
            <p:cNvSpPr/>
            <p:nvPr/>
          </p:nvSpPr>
          <p:spPr>
            <a:xfrm rot="18477959" flipH="1">
              <a:off x="-1064575" y="-8374247"/>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73" name="Freeform 16">
              <a:extLst>
                <a:ext uri="{FF2B5EF4-FFF2-40B4-BE49-F238E27FC236}">
                  <a16:creationId xmlns:a16="http://schemas.microsoft.com/office/drawing/2014/main" id="{D0834BD4-D939-84EA-923E-DDAFEC649AD4}"/>
                </a:ext>
              </a:extLst>
            </p:cNvPr>
            <p:cNvSpPr/>
            <p:nvPr/>
          </p:nvSpPr>
          <p:spPr>
            <a:xfrm rot="21039327">
              <a:off x="-812367" y="-1784377"/>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75" name="Freeform 18">
              <a:extLst>
                <a:ext uri="{FF2B5EF4-FFF2-40B4-BE49-F238E27FC236}">
                  <a16:creationId xmlns:a16="http://schemas.microsoft.com/office/drawing/2014/main" id="{C59EE7F3-71D9-B4AD-5680-F5A7E2BB420B}"/>
                </a:ext>
              </a:extLst>
            </p:cNvPr>
            <p:cNvSpPr/>
            <p:nvPr/>
          </p:nvSpPr>
          <p:spPr>
            <a:xfrm rot="19833555" flipH="1">
              <a:off x="285180" y="-2034559"/>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104" name="Freeform 20">
              <a:extLst>
                <a:ext uri="{FF2B5EF4-FFF2-40B4-BE49-F238E27FC236}">
                  <a16:creationId xmlns:a16="http://schemas.microsoft.com/office/drawing/2014/main" id="{BE23E591-F316-3495-BEF7-B8591659CFAE}"/>
                </a:ext>
              </a:extLst>
            </p:cNvPr>
            <p:cNvSpPr/>
            <p:nvPr/>
          </p:nvSpPr>
          <p:spPr>
            <a:xfrm rot="1952506">
              <a:off x="-1890666" y="-8708253"/>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07" name="Freeform 22">
              <a:extLst>
                <a:ext uri="{FF2B5EF4-FFF2-40B4-BE49-F238E27FC236}">
                  <a16:creationId xmlns:a16="http://schemas.microsoft.com/office/drawing/2014/main" id="{24DEB7C1-8615-5519-F85D-A1C6C628F5AE}"/>
                </a:ext>
              </a:extLst>
            </p:cNvPr>
            <p:cNvSpPr/>
            <p:nvPr/>
          </p:nvSpPr>
          <p:spPr>
            <a:xfrm rot="21338538">
              <a:off x="-641257" y="-2571291"/>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08" name="Freeform 23">
              <a:extLst>
                <a:ext uri="{FF2B5EF4-FFF2-40B4-BE49-F238E27FC236}">
                  <a16:creationId xmlns:a16="http://schemas.microsoft.com/office/drawing/2014/main" id="{0D8BBF90-44B7-21E8-31E9-6342C5D6092B}"/>
                </a:ext>
              </a:extLst>
            </p:cNvPr>
            <p:cNvSpPr/>
            <p:nvPr/>
          </p:nvSpPr>
          <p:spPr>
            <a:xfrm rot="748136">
              <a:off x="36750" y="-6155333"/>
              <a:ext cx="817171" cy="373284"/>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09" name="Freeform 24">
              <a:extLst>
                <a:ext uri="{FF2B5EF4-FFF2-40B4-BE49-F238E27FC236}">
                  <a16:creationId xmlns:a16="http://schemas.microsoft.com/office/drawing/2014/main" id="{EE7F1B88-C005-A0D1-AC39-790E32CCA566}"/>
                </a:ext>
              </a:extLst>
            </p:cNvPr>
            <p:cNvSpPr/>
            <p:nvPr/>
          </p:nvSpPr>
          <p:spPr>
            <a:xfrm rot="20979413">
              <a:off x="-1523530" y="-7060888"/>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0" name="Freeform 26">
              <a:extLst>
                <a:ext uri="{FF2B5EF4-FFF2-40B4-BE49-F238E27FC236}">
                  <a16:creationId xmlns:a16="http://schemas.microsoft.com/office/drawing/2014/main" id="{F824BE36-3AAE-1481-5C5A-6EFBAE3EB16C}"/>
                </a:ext>
              </a:extLst>
            </p:cNvPr>
            <p:cNvSpPr/>
            <p:nvPr/>
          </p:nvSpPr>
          <p:spPr>
            <a:xfrm rot="1417969">
              <a:off x="-141554" y="-3784575"/>
              <a:ext cx="1038314" cy="556262"/>
            </a:xfrm>
            <a:custGeom>
              <a:avLst/>
              <a:gdLst/>
              <a:ahLst/>
              <a:cxnLst/>
              <a:rect l="l" t="t" r="r" b="b"/>
              <a:pathLst>
                <a:path w="2054933" h="930324">
                  <a:moveTo>
                    <a:pt x="0" y="0"/>
                  </a:moveTo>
                  <a:lnTo>
                    <a:pt x="2054932" y="0"/>
                  </a:lnTo>
                  <a:lnTo>
                    <a:pt x="2054932"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1" name="Freeform 27">
              <a:extLst>
                <a:ext uri="{FF2B5EF4-FFF2-40B4-BE49-F238E27FC236}">
                  <a16:creationId xmlns:a16="http://schemas.microsoft.com/office/drawing/2014/main" id="{F9A54689-155D-AB5E-3568-8D0005E0AA7B}"/>
                </a:ext>
              </a:extLst>
            </p:cNvPr>
            <p:cNvSpPr/>
            <p:nvPr/>
          </p:nvSpPr>
          <p:spPr>
            <a:xfrm rot="187462" flipH="1">
              <a:off x="150016" y="-3077411"/>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12" name="Freeform 29">
              <a:extLst>
                <a:ext uri="{FF2B5EF4-FFF2-40B4-BE49-F238E27FC236}">
                  <a16:creationId xmlns:a16="http://schemas.microsoft.com/office/drawing/2014/main" id="{D8822272-1B77-84CA-2C05-8A816A10D851}"/>
                </a:ext>
              </a:extLst>
            </p:cNvPr>
            <p:cNvSpPr/>
            <p:nvPr/>
          </p:nvSpPr>
          <p:spPr>
            <a:xfrm rot="21338538">
              <a:off x="95098" y="-7843308"/>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3" name="Freeform 31">
              <a:extLst>
                <a:ext uri="{FF2B5EF4-FFF2-40B4-BE49-F238E27FC236}">
                  <a16:creationId xmlns:a16="http://schemas.microsoft.com/office/drawing/2014/main" id="{F32AC11B-2FF7-F203-CAF6-72EB95180073}"/>
                </a:ext>
              </a:extLst>
            </p:cNvPr>
            <p:cNvSpPr/>
            <p:nvPr/>
          </p:nvSpPr>
          <p:spPr>
            <a:xfrm rot="748136">
              <a:off x="-630629" y="-4640200"/>
              <a:ext cx="1341645" cy="629102"/>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14" name="Freeform 32">
              <a:extLst>
                <a:ext uri="{FF2B5EF4-FFF2-40B4-BE49-F238E27FC236}">
                  <a16:creationId xmlns:a16="http://schemas.microsoft.com/office/drawing/2014/main" id="{43757097-364B-6B81-00C0-7E96CD19B77C}"/>
                </a:ext>
              </a:extLst>
            </p:cNvPr>
            <p:cNvSpPr/>
            <p:nvPr/>
          </p:nvSpPr>
          <p:spPr>
            <a:xfrm rot="20538417">
              <a:off x="536274" y="-2627414"/>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115" name="Freeform 37">
              <a:extLst>
                <a:ext uri="{FF2B5EF4-FFF2-40B4-BE49-F238E27FC236}">
                  <a16:creationId xmlns:a16="http://schemas.microsoft.com/office/drawing/2014/main" id="{526591FB-0647-F411-8EB1-F8E3E48B16A9}"/>
                </a:ext>
              </a:extLst>
            </p:cNvPr>
            <p:cNvSpPr/>
            <p:nvPr/>
          </p:nvSpPr>
          <p:spPr>
            <a:xfrm rot="20886170">
              <a:off x="-1430548" y="-5096724"/>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6" name="Freeform 23">
              <a:extLst>
                <a:ext uri="{FF2B5EF4-FFF2-40B4-BE49-F238E27FC236}">
                  <a16:creationId xmlns:a16="http://schemas.microsoft.com/office/drawing/2014/main" id="{96F15EE6-DC4B-D88B-BB8D-6E6F9943FAC4}"/>
                </a:ext>
              </a:extLst>
            </p:cNvPr>
            <p:cNvSpPr/>
            <p:nvPr/>
          </p:nvSpPr>
          <p:spPr>
            <a:xfrm rot="748136" flipH="1" flipV="1">
              <a:off x="501286" y="-8151931"/>
              <a:ext cx="609992" cy="213542"/>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grpSp>
      <p:sp>
        <p:nvSpPr>
          <p:cNvPr id="44" name="Google Shape;121;p15">
            <a:extLst>
              <a:ext uri="{FF2B5EF4-FFF2-40B4-BE49-F238E27FC236}">
                <a16:creationId xmlns:a16="http://schemas.microsoft.com/office/drawing/2014/main" id="{C89C1343-F546-48AC-1A8B-C7AB7DC96176}"/>
              </a:ext>
            </a:extLst>
          </p:cNvPr>
          <p:cNvSpPr txBox="1"/>
          <p:nvPr/>
        </p:nvSpPr>
        <p:spPr>
          <a:xfrm>
            <a:off x="3122566" y="2161929"/>
            <a:ext cx="1280821" cy="6672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GB" sz="2400" i="1">
                <a:solidFill>
                  <a:schemeClr val="dk1"/>
                </a:solidFill>
                <a:latin typeface="Playfair Display" panose="00000500000000000000" pitchFamily="2" charset="0"/>
                <a:ea typeface="Montserrat Medium"/>
                <a:cs typeface="Montserrat Medium"/>
                <a:sym typeface="Montserrat Medium"/>
              </a:rPr>
              <a:t>raining</a:t>
            </a:r>
            <a:endParaRPr sz="2400" i="1">
              <a:solidFill>
                <a:schemeClr val="dk1"/>
              </a:solidFill>
              <a:latin typeface="Playfair Display" panose="00000500000000000000" pitchFamily="2" charset="0"/>
              <a:ea typeface="Montserrat Medium"/>
              <a:cs typeface="Montserrat Medium"/>
              <a:sym typeface="Montserrat Medium"/>
            </a:endParaRPr>
          </a:p>
        </p:txBody>
      </p:sp>
      <p:sp>
        <p:nvSpPr>
          <p:cNvPr id="8" name="Rectangle 7">
            <a:extLst>
              <a:ext uri="{FF2B5EF4-FFF2-40B4-BE49-F238E27FC236}">
                <a16:creationId xmlns:a16="http://schemas.microsoft.com/office/drawing/2014/main" id="{2F68E704-8308-AB9F-D0C1-249665EB45D4}"/>
              </a:ext>
            </a:extLst>
          </p:cNvPr>
          <p:cNvSpPr/>
          <p:nvPr/>
        </p:nvSpPr>
        <p:spPr>
          <a:xfrm>
            <a:off x="4403387" y="442443"/>
            <a:ext cx="7422853" cy="6721190"/>
          </a:xfrm>
          <a:prstGeom prst="rect">
            <a:avLst/>
          </a:prstGeom>
          <a:ln w="28575">
            <a:solidFill>
              <a:srgbClr val="3380A3"/>
            </a:solid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10" name="TextBox 9">
            <a:extLst>
              <a:ext uri="{FF2B5EF4-FFF2-40B4-BE49-F238E27FC236}">
                <a16:creationId xmlns:a16="http://schemas.microsoft.com/office/drawing/2014/main" id="{622B1552-EB5A-9739-5DC0-4EB4C6225F47}"/>
              </a:ext>
            </a:extLst>
          </p:cNvPr>
          <p:cNvSpPr txBox="1"/>
          <p:nvPr/>
        </p:nvSpPr>
        <p:spPr>
          <a:xfrm>
            <a:off x="4611927" y="672185"/>
            <a:ext cx="4926349" cy="646331"/>
          </a:xfrm>
          <a:prstGeom prst="rect">
            <a:avLst/>
          </a:prstGeom>
          <a:noFill/>
        </p:spPr>
        <p:txBody>
          <a:bodyPr wrap="none" rtlCol="0">
            <a:spAutoFit/>
          </a:bodyPr>
          <a:lstStyle/>
          <a:p>
            <a:pPr algn="ctr"/>
            <a:r>
              <a:rPr lang="en-US" sz="3600" b="1">
                <a:solidFill>
                  <a:srgbClr val="313E53"/>
                </a:solidFill>
                <a:latin typeface="Playfair Display" panose="00000500000000000000" pitchFamily="2" charset="0"/>
              </a:rPr>
              <a:t>Emotional Vocabulary</a:t>
            </a:r>
            <a:endParaRPr lang="en-GB" sz="3600" b="1">
              <a:solidFill>
                <a:srgbClr val="313E53"/>
              </a:solidFill>
              <a:latin typeface="Playfair Display" panose="00000500000000000000" pitchFamily="2" charset="0"/>
            </a:endParaRPr>
          </a:p>
        </p:txBody>
      </p:sp>
      <p:pic>
        <p:nvPicPr>
          <p:cNvPr id="11" name="Google Shape;119;p15">
            <a:extLst>
              <a:ext uri="{FF2B5EF4-FFF2-40B4-BE49-F238E27FC236}">
                <a16:creationId xmlns:a16="http://schemas.microsoft.com/office/drawing/2014/main" id="{C59D76D3-EEB8-ED95-F1FB-3D6403666626}"/>
              </a:ext>
            </a:extLst>
          </p:cNvPr>
          <p:cNvPicPr preferRelativeResize="0"/>
          <p:nvPr/>
        </p:nvPicPr>
        <p:blipFill>
          <a:blip r:embed="rId16">
            <a:alphaModFix/>
          </a:blip>
          <a:stretch>
            <a:fillRect/>
          </a:stretch>
        </p:blipFill>
        <p:spPr>
          <a:xfrm>
            <a:off x="4664511" y="1315778"/>
            <a:ext cx="3519523" cy="138533"/>
          </a:xfrm>
          <a:prstGeom prst="rect">
            <a:avLst/>
          </a:prstGeom>
          <a:noFill/>
          <a:ln>
            <a:noFill/>
          </a:ln>
        </p:spPr>
      </p:pic>
      <p:grpSp>
        <p:nvGrpSpPr>
          <p:cNvPr id="47" name="Group 46">
            <a:extLst>
              <a:ext uri="{FF2B5EF4-FFF2-40B4-BE49-F238E27FC236}">
                <a16:creationId xmlns:a16="http://schemas.microsoft.com/office/drawing/2014/main" id="{4303E6B4-D965-355B-9A03-2AEF1B4E3173}"/>
              </a:ext>
            </a:extLst>
          </p:cNvPr>
          <p:cNvGrpSpPr/>
          <p:nvPr/>
        </p:nvGrpSpPr>
        <p:grpSpPr>
          <a:xfrm>
            <a:off x="5122475" y="4517264"/>
            <a:ext cx="5946952" cy="1523374"/>
            <a:chOff x="4626324" y="5367027"/>
            <a:chExt cx="5946952" cy="1523374"/>
          </a:xfrm>
        </p:grpSpPr>
        <p:pic>
          <p:nvPicPr>
            <p:cNvPr id="13" name="Picture 12">
              <a:extLst>
                <a:ext uri="{FF2B5EF4-FFF2-40B4-BE49-F238E27FC236}">
                  <a16:creationId xmlns:a16="http://schemas.microsoft.com/office/drawing/2014/main" id="{CBCE6825-0C19-F1DF-528E-1495877A1C82}"/>
                </a:ext>
              </a:extLst>
            </p:cNvPr>
            <p:cNvPicPr>
              <a:picLocks noChangeAspect="1"/>
            </p:cNvPicPr>
            <p:nvPr/>
          </p:nvPicPr>
          <p:blipFill rotWithShape="1">
            <a:blip r:embed="rId17"/>
            <a:srcRect l="73791" b="60634"/>
            <a:stretch/>
          </p:blipFill>
          <p:spPr>
            <a:xfrm>
              <a:off x="8507265" y="5367027"/>
              <a:ext cx="1082708" cy="1468768"/>
            </a:xfrm>
            <a:prstGeom prst="rect">
              <a:avLst/>
            </a:prstGeom>
          </p:spPr>
        </p:pic>
        <p:pic>
          <p:nvPicPr>
            <p:cNvPr id="14" name="Picture 13">
              <a:extLst>
                <a:ext uri="{FF2B5EF4-FFF2-40B4-BE49-F238E27FC236}">
                  <a16:creationId xmlns:a16="http://schemas.microsoft.com/office/drawing/2014/main" id="{C1B9545F-212E-58CD-44AF-73550C06F1F7}"/>
                </a:ext>
              </a:extLst>
            </p:cNvPr>
            <p:cNvPicPr>
              <a:picLocks noChangeAspect="1"/>
            </p:cNvPicPr>
            <p:nvPr/>
          </p:nvPicPr>
          <p:blipFill rotWithShape="1">
            <a:blip r:embed="rId18"/>
            <a:srcRect l="51154" t="51183" r="27600" b="9629"/>
            <a:stretch/>
          </p:blipFill>
          <p:spPr>
            <a:xfrm rot="597784">
              <a:off x="5713098" y="5466417"/>
              <a:ext cx="872472" cy="1293037"/>
            </a:xfrm>
            <a:prstGeom prst="rect">
              <a:avLst/>
            </a:prstGeom>
          </p:spPr>
        </p:pic>
        <p:pic>
          <p:nvPicPr>
            <p:cNvPr id="16" name="Picture 15">
              <a:extLst>
                <a:ext uri="{FF2B5EF4-FFF2-40B4-BE49-F238E27FC236}">
                  <a16:creationId xmlns:a16="http://schemas.microsoft.com/office/drawing/2014/main" id="{F42909A9-5FC5-1523-C05A-2C5DD473F078}"/>
                </a:ext>
              </a:extLst>
            </p:cNvPr>
            <p:cNvPicPr>
              <a:picLocks noChangeAspect="1"/>
            </p:cNvPicPr>
            <p:nvPr/>
          </p:nvPicPr>
          <p:blipFill rotWithShape="1">
            <a:blip r:embed="rId17"/>
            <a:srcRect l="51967" t="51223" r="28910" b="8921"/>
            <a:stretch/>
          </p:blipFill>
          <p:spPr>
            <a:xfrm rot="644935">
              <a:off x="7638050" y="5482490"/>
              <a:ext cx="821918" cy="1300751"/>
            </a:xfrm>
            <a:prstGeom prst="rect">
              <a:avLst/>
            </a:prstGeom>
          </p:spPr>
        </p:pic>
        <p:pic>
          <p:nvPicPr>
            <p:cNvPr id="17" name="Picture 16">
              <a:extLst>
                <a:ext uri="{FF2B5EF4-FFF2-40B4-BE49-F238E27FC236}">
                  <a16:creationId xmlns:a16="http://schemas.microsoft.com/office/drawing/2014/main" id="{769F6418-E671-9DED-E99F-CE88EEA813DC}"/>
                </a:ext>
              </a:extLst>
            </p:cNvPr>
            <p:cNvPicPr>
              <a:picLocks noChangeAspect="1"/>
            </p:cNvPicPr>
            <p:nvPr/>
          </p:nvPicPr>
          <p:blipFill rotWithShape="1">
            <a:blip r:embed="rId18"/>
            <a:srcRect t="48627" r="74499" b="8291"/>
            <a:stretch/>
          </p:blipFill>
          <p:spPr>
            <a:xfrm rot="21149046">
              <a:off x="9490568" y="5393278"/>
              <a:ext cx="1082708" cy="1497123"/>
            </a:xfrm>
            <a:prstGeom prst="rect">
              <a:avLst/>
            </a:prstGeom>
          </p:spPr>
        </p:pic>
        <p:pic>
          <p:nvPicPr>
            <p:cNvPr id="45" name="Picture 44">
              <a:extLst>
                <a:ext uri="{FF2B5EF4-FFF2-40B4-BE49-F238E27FC236}">
                  <a16:creationId xmlns:a16="http://schemas.microsoft.com/office/drawing/2014/main" id="{88CF35F1-65BB-0973-DF94-16D1B46F1DAE}"/>
                </a:ext>
              </a:extLst>
            </p:cNvPr>
            <p:cNvPicPr>
              <a:picLocks noChangeAspect="1"/>
            </p:cNvPicPr>
            <p:nvPr/>
          </p:nvPicPr>
          <p:blipFill rotWithShape="1">
            <a:blip r:embed="rId17"/>
            <a:srcRect l="-1" r="77605" b="60445"/>
            <a:stretch/>
          </p:blipFill>
          <p:spPr>
            <a:xfrm rot="21215629">
              <a:off x="4626324" y="5433402"/>
              <a:ext cx="940186" cy="1329952"/>
            </a:xfrm>
            <a:prstGeom prst="rect">
              <a:avLst/>
            </a:prstGeom>
          </p:spPr>
        </p:pic>
        <p:pic>
          <p:nvPicPr>
            <p:cNvPr id="46" name="Picture 45">
              <a:extLst>
                <a:ext uri="{FF2B5EF4-FFF2-40B4-BE49-F238E27FC236}">
                  <a16:creationId xmlns:a16="http://schemas.microsoft.com/office/drawing/2014/main" id="{31C5898B-3865-C420-AAE2-B7F022B8FD1F}"/>
                </a:ext>
              </a:extLst>
            </p:cNvPr>
            <p:cNvPicPr>
              <a:picLocks noChangeAspect="1"/>
            </p:cNvPicPr>
            <p:nvPr/>
          </p:nvPicPr>
          <p:blipFill rotWithShape="1">
            <a:blip r:embed="rId18"/>
            <a:srcRect l="75981" b="60769"/>
            <a:stretch/>
          </p:blipFill>
          <p:spPr>
            <a:xfrm rot="21148997">
              <a:off x="6653033" y="5456625"/>
              <a:ext cx="936320" cy="1357952"/>
            </a:xfrm>
            <a:prstGeom prst="rect">
              <a:avLst/>
            </a:prstGeom>
          </p:spPr>
        </p:pic>
      </p:grpSp>
      <p:sp>
        <p:nvSpPr>
          <p:cNvPr id="5" name="Google Shape;121;p15">
            <a:extLst>
              <a:ext uri="{FF2B5EF4-FFF2-40B4-BE49-F238E27FC236}">
                <a16:creationId xmlns:a16="http://schemas.microsoft.com/office/drawing/2014/main" id="{A20669DC-6284-B0B7-FE2F-7580B1FE62FE}"/>
              </a:ext>
            </a:extLst>
          </p:cNvPr>
          <p:cNvSpPr txBox="1"/>
          <p:nvPr/>
        </p:nvSpPr>
        <p:spPr>
          <a:xfrm>
            <a:off x="4630708" y="1665970"/>
            <a:ext cx="6997929" cy="3800392"/>
          </a:xfrm>
          <a:prstGeom prst="rect">
            <a:avLst/>
          </a:prstGeom>
          <a:noFill/>
          <a:ln>
            <a:noFill/>
          </a:ln>
        </p:spPr>
        <p:txBody>
          <a:bodyPr spcFirstLastPara="1" wrap="square" lIns="91425" tIns="91425" rIns="91425" bIns="91425" anchor="t" anchorCtr="0">
            <a:noAutofit/>
          </a:bodyPr>
          <a:lstStyle/>
          <a:p>
            <a:pPr marL="0" lvl="0" indent="0" rtl="0">
              <a:lnSpc>
                <a:spcPct val="150000"/>
              </a:lnSpc>
              <a:spcBef>
                <a:spcPts val="0"/>
              </a:spcBef>
              <a:spcAft>
                <a:spcPts val="0"/>
              </a:spcAft>
              <a:buNone/>
            </a:pPr>
            <a:r>
              <a:rPr lang="en-GB" sz="2000">
                <a:solidFill>
                  <a:srgbClr val="313E53"/>
                </a:solidFill>
                <a:latin typeface="Montserrat" panose="00000500000000000000" pitchFamily="2" charset="0"/>
                <a:ea typeface="Montserrat Medium"/>
                <a:cs typeface="Montserrat Medium"/>
                <a:sym typeface="Montserrat Medium"/>
              </a:rPr>
              <a:t>Look at the front cover.</a:t>
            </a:r>
          </a:p>
          <a:p>
            <a:pPr marL="0" lvl="0" indent="0" rtl="0">
              <a:lnSpc>
                <a:spcPct val="150000"/>
              </a:lnSpc>
              <a:spcBef>
                <a:spcPts val="0"/>
              </a:spcBef>
              <a:spcAft>
                <a:spcPts val="0"/>
              </a:spcAft>
              <a:buNone/>
            </a:pPr>
            <a:endParaRPr lang="en-US" sz="2000">
              <a:solidFill>
                <a:srgbClr val="313E53"/>
              </a:solidFill>
              <a:latin typeface="Montserrat" panose="00000500000000000000" pitchFamily="2" charset="0"/>
              <a:ea typeface="Montserrat Medium"/>
              <a:cs typeface="Montserrat Medium"/>
              <a:sym typeface="Montserrat Medium"/>
            </a:endParaRPr>
          </a:p>
          <a:p>
            <a:pPr marL="342900" lvl="0" indent="-342900" rtl="0">
              <a:lnSpc>
                <a:spcPct val="150000"/>
              </a:lnSpc>
              <a:spcBef>
                <a:spcPts val="0"/>
              </a:spcBef>
              <a:spcAft>
                <a:spcPts val="0"/>
              </a:spcAft>
              <a:buFont typeface="Arial" panose="020B0604020202020204" pitchFamily="34" charset="0"/>
              <a:buChar char="•"/>
            </a:pPr>
            <a:r>
              <a:rPr lang="en-GB" sz="2000">
                <a:solidFill>
                  <a:srgbClr val="313E53"/>
                </a:solidFill>
                <a:latin typeface="Montserrat" panose="00000500000000000000" pitchFamily="2" charset="0"/>
                <a:ea typeface="Montserrat Medium"/>
                <a:cs typeface="Montserrat Medium"/>
                <a:sym typeface="Montserrat Medium"/>
              </a:rPr>
              <a:t>Pick one character </a:t>
            </a:r>
          </a:p>
          <a:p>
            <a:pPr marL="342900" lvl="0" indent="-342900" rtl="0">
              <a:lnSpc>
                <a:spcPct val="150000"/>
              </a:lnSpc>
              <a:spcBef>
                <a:spcPts val="0"/>
              </a:spcBef>
              <a:spcAft>
                <a:spcPts val="0"/>
              </a:spcAft>
              <a:buFont typeface="Arial" panose="020B0604020202020204" pitchFamily="34" charset="0"/>
              <a:buChar char="•"/>
            </a:pPr>
            <a:r>
              <a:rPr lang="en-GB" sz="2000">
                <a:solidFill>
                  <a:srgbClr val="313E53"/>
                </a:solidFill>
                <a:latin typeface="Montserrat" panose="00000500000000000000" pitchFamily="2" charset="0"/>
                <a:ea typeface="Montserrat Medium"/>
                <a:cs typeface="Montserrat Medium"/>
                <a:sym typeface="Montserrat Medium"/>
              </a:rPr>
              <a:t>How could the character be feeling?</a:t>
            </a:r>
            <a:endParaRPr lang="en-GB" sz="2500">
              <a:solidFill>
                <a:srgbClr val="313E53"/>
              </a:solidFill>
              <a:latin typeface="Montserrat" panose="00000500000000000000" pitchFamily="2" charset="0"/>
              <a:ea typeface="Montserrat Medium"/>
              <a:cs typeface="Montserrat Medium"/>
              <a:sym typeface="Montserrat Medium"/>
            </a:endParaRPr>
          </a:p>
          <a:p>
            <a:pPr marL="342900" lvl="0" indent="-342900" rtl="0">
              <a:lnSpc>
                <a:spcPct val="150000"/>
              </a:lnSpc>
              <a:spcBef>
                <a:spcPts val="0"/>
              </a:spcBef>
              <a:spcAft>
                <a:spcPts val="0"/>
              </a:spcAft>
              <a:buFont typeface="Arial" panose="020B0604020202020204" pitchFamily="34" charset="0"/>
              <a:buChar char="•"/>
            </a:pPr>
            <a:r>
              <a:rPr lang="en-GB" sz="2000">
                <a:solidFill>
                  <a:srgbClr val="313E53"/>
                </a:solidFill>
                <a:latin typeface="Montserrat" panose="00000500000000000000" pitchFamily="2" charset="0"/>
                <a:ea typeface="Montserrat Medium"/>
                <a:cs typeface="Montserrat Medium"/>
                <a:sym typeface="Montserrat Medium"/>
              </a:rPr>
              <a:t>What makes you think this?</a:t>
            </a:r>
          </a:p>
        </p:txBody>
      </p:sp>
    </p:spTree>
    <p:extLst>
      <p:ext uri="{BB962C8B-B14F-4D97-AF65-F5344CB8AC3E}">
        <p14:creationId xmlns:p14="http://schemas.microsoft.com/office/powerpoint/2010/main" val="342443043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Google Shape;107;p15">
            <a:extLst>
              <a:ext uri="{FF2B5EF4-FFF2-40B4-BE49-F238E27FC236}">
                <a16:creationId xmlns:a16="http://schemas.microsoft.com/office/drawing/2014/main" id="{B4254017-2DB8-139D-DC91-0E441E1FDD14}"/>
              </a:ext>
            </a:extLst>
          </p:cNvPr>
          <p:cNvPicPr preferRelativeResize="0"/>
          <p:nvPr/>
        </p:nvPicPr>
        <p:blipFill>
          <a:blip r:embed="rId3">
            <a:alphaModFix amt="50000"/>
          </a:blip>
          <a:stretch>
            <a:fillRect/>
          </a:stretch>
        </p:blipFill>
        <p:spPr>
          <a:xfrm>
            <a:off x="1646503" y="1413752"/>
            <a:ext cx="1327012" cy="504437"/>
          </a:xfrm>
          <a:prstGeom prst="rect">
            <a:avLst/>
          </a:prstGeom>
          <a:noFill/>
          <a:ln>
            <a:noFill/>
          </a:ln>
        </p:spPr>
      </p:pic>
      <p:pic>
        <p:nvPicPr>
          <p:cNvPr id="3" name="Google Shape;105;p15">
            <a:extLst>
              <a:ext uri="{FF2B5EF4-FFF2-40B4-BE49-F238E27FC236}">
                <a16:creationId xmlns:a16="http://schemas.microsoft.com/office/drawing/2014/main" id="{C6234BCD-7F53-66FC-43DE-7636AC273AED}"/>
              </a:ext>
            </a:extLst>
          </p:cNvPr>
          <p:cNvPicPr preferRelativeResize="0"/>
          <p:nvPr/>
        </p:nvPicPr>
        <p:blipFill>
          <a:blip r:embed="rId4">
            <a:alphaModFix/>
          </a:blip>
          <a:stretch>
            <a:fillRect/>
          </a:stretch>
        </p:blipFill>
        <p:spPr>
          <a:xfrm>
            <a:off x="1629915" y="3017627"/>
            <a:ext cx="1621966" cy="635877"/>
          </a:xfrm>
          <a:prstGeom prst="rect">
            <a:avLst/>
          </a:prstGeom>
          <a:noFill/>
          <a:ln>
            <a:noFill/>
          </a:ln>
        </p:spPr>
      </p:pic>
      <p:pic>
        <p:nvPicPr>
          <p:cNvPr id="4" name="Google Shape;110;p15">
            <a:extLst>
              <a:ext uri="{FF2B5EF4-FFF2-40B4-BE49-F238E27FC236}">
                <a16:creationId xmlns:a16="http://schemas.microsoft.com/office/drawing/2014/main" id="{BB3E63DC-2A19-3A04-8912-1BB344DB7BA9}"/>
              </a:ext>
            </a:extLst>
          </p:cNvPr>
          <p:cNvPicPr preferRelativeResize="0"/>
          <p:nvPr/>
        </p:nvPicPr>
        <p:blipFill>
          <a:blip r:embed="rId5">
            <a:alphaModFix amt="50000"/>
          </a:blip>
          <a:stretch>
            <a:fillRect/>
          </a:stretch>
        </p:blipFill>
        <p:spPr>
          <a:xfrm>
            <a:off x="1642069" y="2161929"/>
            <a:ext cx="1344923" cy="564072"/>
          </a:xfrm>
          <a:prstGeom prst="rect">
            <a:avLst/>
          </a:prstGeom>
          <a:noFill/>
          <a:ln>
            <a:noFill/>
          </a:ln>
        </p:spPr>
      </p:pic>
      <p:pic>
        <p:nvPicPr>
          <p:cNvPr id="6" name="Google Shape;113;p15">
            <a:extLst>
              <a:ext uri="{FF2B5EF4-FFF2-40B4-BE49-F238E27FC236}">
                <a16:creationId xmlns:a16="http://schemas.microsoft.com/office/drawing/2014/main" id="{78C1F535-12E2-0956-C0B4-E03403EB9EFE}"/>
              </a:ext>
            </a:extLst>
          </p:cNvPr>
          <p:cNvPicPr preferRelativeResize="0"/>
          <p:nvPr/>
        </p:nvPicPr>
        <p:blipFill>
          <a:blip r:embed="rId6">
            <a:alphaModFix amt="50000"/>
          </a:blip>
          <a:stretch>
            <a:fillRect/>
          </a:stretch>
        </p:blipFill>
        <p:spPr>
          <a:xfrm>
            <a:off x="1657611" y="3897411"/>
            <a:ext cx="1317227" cy="519693"/>
          </a:xfrm>
          <a:prstGeom prst="rect">
            <a:avLst/>
          </a:prstGeom>
          <a:noFill/>
          <a:ln>
            <a:noFill/>
          </a:ln>
        </p:spPr>
      </p:pic>
      <p:pic>
        <p:nvPicPr>
          <p:cNvPr id="7" name="Google Shape;116;p15">
            <a:extLst>
              <a:ext uri="{FF2B5EF4-FFF2-40B4-BE49-F238E27FC236}">
                <a16:creationId xmlns:a16="http://schemas.microsoft.com/office/drawing/2014/main" id="{D58C4A5D-7D3D-C654-C02D-DF1BCD70CD9E}"/>
              </a:ext>
            </a:extLst>
          </p:cNvPr>
          <p:cNvPicPr preferRelativeResize="0"/>
          <p:nvPr/>
        </p:nvPicPr>
        <p:blipFill>
          <a:blip r:embed="rId7">
            <a:alphaModFix amt="50000"/>
          </a:blip>
          <a:stretch>
            <a:fillRect/>
          </a:stretch>
        </p:blipFill>
        <p:spPr>
          <a:xfrm>
            <a:off x="1728238" y="4777195"/>
            <a:ext cx="1246600" cy="458596"/>
          </a:xfrm>
          <a:prstGeom prst="rect">
            <a:avLst/>
          </a:prstGeom>
          <a:noFill/>
          <a:ln>
            <a:noFill/>
          </a:ln>
        </p:spPr>
      </p:pic>
      <p:grpSp>
        <p:nvGrpSpPr>
          <p:cNvPr id="19" name="Group 18">
            <a:extLst>
              <a:ext uri="{FF2B5EF4-FFF2-40B4-BE49-F238E27FC236}">
                <a16:creationId xmlns:a16="http://schemas.microsoft.com/office/drawing/2014/main" id="{C0C5F2E6-3EE8-BAAC-0832-8DC55D972187}"/>
              </a:ext>
            </a:extLst>
          </p:cNvPr>
          <p:cNvGrpSpPr/>
          <p:nvPr/>
        </p:nvGrpSpPr>
        <p:grpSpPr>
          <a:xfrm>
            <a:off x="-2389817" y="-2086013"/>
            <a:ext cx="3536973" cy="16382144"/>
            <a:chOff x="-2126387" y="-8825546"/>
            <a:chExt cx="3536973" cy="16382144"/>
          </a:xfrm>
        </p:grpSpPr>
        <p:sp>
          <p:nvSpPr>
            <p:cNvPr id="20" name="Freeform 6">
              <a:extLst>
                <a:ext uri="{FF2B5EF4-FFF2-40B4-BE49-F238E27FC236}">
                  <a16:creationId xmlns:a16="http://schemas.microsoft.com/office/drawing/2014/main" id="{06C8DD19-8633-AA82-5D1F-9CA12ED55E73}"/>
                </a:ext>
              </a:extLst>
            </p:cNvPr>
            <p:cNvSpPr/>
            <p:nvPr/>
          </p:nvSpPr>
          <p:spPr>
            <a:xfrm rot="680133">
              <a:off x="-1028587" y="987104"/>
              <a:ext cx="2134389" cy="128123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1" name="Freeform 7">
              <a:extLst>
                <a:ext uri="{FF2B5EF4-FFF2-40B4-BE49-F238E27FC236}">
                  <a16:creationId xmlns:a16="http://schemas.microsoft.com/office/drawing/2014/main" id="{2E5D5423-2195-5579-835D-DA20D07B3B15}"/>
                </a:ext>
              </a:extLst>
            </p:cNvPr>
            <p:cNvSpPr/>
            <p:nvPr/>
          </p:nvSpPr>
          <p:spPr>
            <a:xfrm rot="1276108" flipH="1">
              <a:off x="417266" y="611253"/>
              <a:ext cx="984023" cy="49404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2" name="Freeform 8">
              <a:extLst>
                <a:ext uri="{FF2B5EF4-FFF2-40B4-BE49-F238E27FC236}">
                  <a16:creationId xmlns:a16="http://schemas.microsoft.com/office/drawing/2014/main" id="{24010B0F-B7C5-F0AB-1602-39B18A7751FC}"/>
                </a:ext>
              </a:extLst>
            </p:cNvPr>
            <p:cNvSpPr/>
            <p:nvPr/>
          </p:nvSpPr>
          <p:spPr>
            <a:xfrm rot="20979413">
              <a:off x="-1215809" y="-33827"/>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23" name="Freeform 11">
              <a:extLst>
                <a:ext uri="{FF2B5EF4-FFF2-40B4-BE49-F238E27FC236}">
                  <a16:creationId xmlns:a16="http://schemas.microsoft.com/office/drawing/2014/main" id="{78A1993F-AB35-C14F-2DEF-8F8A18C2B213}"/>
                </a:ext>
              </a:extLst>
            </p:cNvPr>
            <p:cNvSpPr/>
            <p:nvPr/>
          </p:nvSpPr>
          <p:spPr>
            <a:xfrm rot="2072465">
              <a:off x="-374661" y="2673099"/>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24" name="Freeform 12">
              <a:extLst>
                <a:ext uri="{FF2B5EF4-FFF2-40B4-BE49-F238E27FC236}">
                  <a16:creationId xmlns:a16="http://schemas.microsoft.com/office/drawing/2014/main" id="{FEDE5B13-ECA9-A7E4-92DD-60C49A0033FD}"/>
                </a:ext>
              </a:extLst>
            </p:cNvPr>
            <p:cNvSpPr/>
            <p:nvPr/>
          </p:nvSpPr>
          <p:spPr>
            <a:xfrm rot="21099091">
              <a:off x="-689627" y="313995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5" name="Freeform 13">
              <a:extLst>
                <a:ext uri="{FF2B5EF4-FFF2-40B4-BE49-F238E27FC236}">
                  <a16:creationId xmlns:a16="http://schemas.microsoft.com/office/drawing/2014/main" id="{C26AFE85-DC70-8B9A-4DD4-3DC42DB3777C}"/>
                </a:ext>
              </a:extLst>
            </p:cNvPr>
            <p:cNvSpPr/>
            <p:nvPr/>
          </p:nvSpPr>
          <p:spPr>
            <a:xfrm rot="305764" flipH="1">
              <a:off x="-1942078" y="4231229"/>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6" name="Freeform 14">
              <a:extLst>
                <a:ext uri="{FF2B5EF4-FFF2-40B4-BE49-F238E27FC236}">
                  <a16:creationId xmlns:a16="http://schemas.microsoft.com/office/drawing/2014/main" id="{446A607F-5942-7E4B-9A07-F79526A597CC}"/>
                </a:ext>
              </a:extLst>
            </p:cNvPr>
            <p:cNvSpPr/>
            <p:nvPr/>
          </p:nvSpPr>
          <p:spPr>
            <a:xfrm rot="18477959" flipH="1">
              <a:off x="-319400" y="-640505"/>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7" name="Freeform 16">
              <a:extLst>
                <a:ext uri="{FF2B5EF4-FFF2-40B4-BE49-F238E27FC236}">
                  <a16:creationId xmlns:a16="http://schemas.microsoft.com/office/drawing/2014/main" id="{16A0D48D-8051-DBE4-ECF0-02DD5F9CFF38}"/>
                </a:ext>
              </a:extLst>
            </p:cNvPr>
            <p:cNvSpPr/>
            <p:nvPr/>
          </p:nvSpPr>
          <p:spPr>
            <a:xfrm rot="21039327">
              <a:off x="-175899" y="5501848"/>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28" name="Freeform 18">
              <a:extLst>
                <a:ext uri="{FF2B5EF4-FFF2-40B4-BE49-F238E27FC236}">
                  <a16:creationId xmlns:a16="http://schemas.microsoft.com/office/drawing/2014/main" id="{F39C54FC-47F9-5FC7-10E7-6B482C066606}"/>
                </a:ext>
              </a:extLst>
            </p:cNvPr>
            <p:cNvSpPr/>
            <p:nvPr/>
          </p:nvSpPr>
          <p:spPr>
            <a:xfrm rot="19833555" flipH="1">
              <a:off x="186933" y="4765117"/>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9" name="Freeform 20">
              <a:extLst>
                <a:ext uri="{FF2B5EF4-FFF2-40B4-BE49-F238E27FC236}">
                  <a16:creationId xmlns:a16="http://schemas.microsoft.com/office/drawing/2014/main" id="{DE306841-674C-12EB-6D73-8759658CE91D}"/>
                </a:ext>
              </a:extLst>
            </p:cNvPr>
            <p:cNvSpPr/>
            <p:nvPr/>
          </p:nvSpPr>
          <p:spPr>
            <a:xfrm rot="1952506">
              <a:off x="-1166832" y="-1087482"/>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0" name="Freeform 22">
              <a:extLst>
                <a:ext uri="{FF2B5EF4-FFF2-40B4-BE49-F238E27FC236}">
                  <a16:creationId xmlns:a16="http://schemas.microsoft.com/office/drawing/2014/main" id="{4F761D1C-26AA-4673-0DE2-0C8BA30E8900}"/>
                </a:ext>
              </a:extLst>
            </p:cNvPr>
            <p:cNvSpPr/>
            <p:nvPr/>
          </p:nvSpPr>
          <p:spPr>
            <a:xfrm rot="21338538">
              <a:off x="33400" y="4115736"/>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1" name="Freeform 23">
              <a:extLst>
                <a:ext uri="{FF2B5EF4-FFF2-40B4-BE49-F238E27FC236}">
                  <a16:creationId xmlns:a16="http://schemas.microsoft.com/office/drawing/2014/main" id="{1007EAB9-4122-3A5B-0A5B-9916E38CA9C1}"/>
                </a:ext>
              </a:extLst>
            </p:cNvPr>
            <p:cNvSpPr/>
            <p:nvPr/>
          </p:nvSpPr>
          <p:spPr>
            <a:xfrm rot="748136">
              <a:off x="895779" y="156160"/>
              <a:ext cx="514807" cy="224273"/>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2" name="Freeform 24">
              <a:extLst>
                <a:ext uri="{FF2B5EF4-FFF2-40B4-BE49-F238E27FC236}">
                  <a16:creationId xmlns:a16="http://schemas.microsoft.com/office/drawing/2014/main" id="{900B06BE-80B3-3B8A-156D-A2E77ACA4A0F}"/>
                </a:ext>
              </a:extLst>
            </p:cNvPr>
            <p:cNvSpPr/>
            <p:nvPr/>
          </p:nvSpPr>
          <p:spPr>
            <a:xfrm rot="20979413">
              <a:off x="-73822" y="-1373282"/>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3" name="Freeform 27">
              <a:extLst>
                <a:ext uri="{FF2B5EF4-FFF2-40B4-BE49-F238E27FC236}">
                  <a16:creationId xmlns:a16="http://schemas.microsoft.com/office/drawing/2014/main" id="{DEA5C5FB-7B9D-CAE7-19EC-2875E41C4762}"/>
                </a:ext>
              </a:extLst>
            </p:cNvPr>
            <p:cNvSpPr/>
            <p:nvPr/>
          </p:nvSpPr>
          <p:spPr>
            <a:xfrm rot="187462" flipH="1">
              <a:off x="453409" y="2764283"/>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4" name="Freeform 31">
              <a:extLst>
                <a:ext uri="{FF2B5EF4-FFF2-40B4-BE49-F238E27FC236}">
                  <a16:creationId xmlns:a16="http://schemas.microsoft.com/office/drawing/2014/main" id="{1605F076-1488-A2EF-27AD-F9978BCCA146}"/>
                </a:ext>
              </a:extLst>
            </p:cNvPr>
            <p:cNvSpPr/>
            <p:nvPr/>
          </p:nvSpPr>
          <p:spPr>
            <a:xfrm rot="748136">
              <a:off x="-102924" y="2087005"/>
              <a:ext cx="954758" cy="480597"/>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5" name="Freeform 32">
              <a:extLst>
                <a:ext uri="{FF2B5EF4-FFF2-40B4-BE49-F238E27FC236}">
                  <a16:creationId xmlns:a16="http://schemas.microsoft.com/office/drawing/2014/main" id="{6642AA50-BA9F-8CD0-FE7D-95C9BFCDEBA1}"/>
                </a:ext>
              </a:extLst>
            </p:cNvPr>
            <p:cNvSpPr/>
            <p:nvPr/>
          </p:nvSpPr>
          <p:spPr>
            <a:xfrm rot="20538417">
              <a:off x="-373907" y="591393"/>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36" name="Freeform 34">
              <a:extLst>
                <a:ext uri="{FF2B5EF4-FFF2-40B4-BE49-F238E27FC236}">
                  <a16:creationId xmlns:a16="http://schemas.microsoft.com/office/drawing/2014/main" id="{B848716A-F5B5-6784-4DB6-5ACD30D0D491}"/>
                </a:ext>
              </a:extLst>
            </p:cNvPr>
            <p:cNvSpPr/>
            <p:nvPr/>
          </p:nvSpPr>
          <p:spPr>
            <a:xfrm rot="680133">
              <a:off x="-1469711" y="6275361"/>
              <a:ext cx="2134389" cy="1281237"/>
            </a:xfrm>
            <a:custGeom>
              <a:avLst/>
              <a:gdLst/>
              <a:ahLst/>
              <a:cxnLst/>
              <a:rect l="l" t="t" r="r" b="b"/>
              <a:pathLst>
                <a:path w="4224181" h="2142812">
                  <a:moveTo>
                    <a:pt x="0" y="0"/>
                  </a:moveTo>
                  <a:lnTo>
                    <a:pt x="4224181" y="0"/>
                  </a:lnTo>
                  <a:lnTo>
                    <a:pt x="4224181" y="2142811"/>
                  </a:lnTo>
                  <a:lnTo>
                    <a:pt x="0" y="2142811"/>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37" name="Freeform 36">
              <a:extLst>
                <a:ext uri="{FF2B5EF4-FFF2-40B4-BE49-F238E27FC236}">
                  <a16:creationId xmlns:a16="http://schemas.microsoft.com/office/drawing/2014/main" id="{E4E1031B-592D-1F2E-836C-467AB7E010AD}"/>
                </a:ext>
              </a:extLst>
            </p:cNvPr>
            <p:cNvSpPr/>
            <p:nvPr/>
          </p:nvSpPr>
          <p:spPr>
            <a:xfrm rot="743855">
              <a:off x="156675" y="6155319"/>
              <a:ext cx="1038314" cy="556262"/>
            </a:xfrm>
            <a:custGeom>
              <a:avLst/>
              <a:gdLst/>
              <a:ahLst/>
              <a:cxnLst/>
              <a:rect l="l" t="t" r="r" b="b"/>
              <a:pathLst>
                <a:path w="2054933" h="930324">
                  <a:moveTo>
                    <a:pt x="0" y="0"/>
                  </a:moveTo>
                  <a:lnTo>
                    <a:pt x="2054932" y="0"/>
                  </a:lnTo>
                  <a:lnTo>
                    <a:pt x="2054932" y="930325"/>
                  </a:lnTo>
                  <a:lnTo>
                    <a:pt x="0" y="930325"/>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8" name="Freeform 6">
              <a:extLst>
                <a:ext uri="{FF2B5EF4-FFF2-40B4-BE49-F238E27FC236}">
                  <a16:creationId xmlns:a16="http://schemas.microsoft.com/office/drawing/2014/main" id="{0C3FE51F-2BA3-D203-D887-14AEE163DEBB}"/>
                </a:ext>
              </a:extLst>
            </p:cNvPr>
            <p:cNvSpPr/>
            <p:nvPr/>
          </p:nvSpPr>
          <p:spPr>
            <a:xfrm rot="680133">
              <a:off x="-1410993" y="-6186667"/>
              <a:ext cx="1370090" cy="80491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39" name="Freeform 7">
              <a:extLst>
                <a:ext uri="{FF2B5EF4-FFF2-40B4-BE49-F238E27FC236}">
                  <a16:creationId xmlns:a16="http://schemas.microsoft.com/office/drawing/2014/main" id="{39DCE56C-2DD6-D7B2-EDF0-8F20BA2517D2}"/>
                </a:ext>
              </a:extLst>
            </p:cNvPr>
            <p:cNvSpPr/>
            <p:nvPr/>
          </p:nvSpPr>
          <p:spPr>
            <a:xfrm rot="1276108" flipH="1">
              <a:off x="-372157" y="-7329605"/>
              <a:ext cx="1456468" cy="971437"/>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40" name="Freeform 8">
              <a:extLst>
                <a:ext uri="{FF2B5EF4-FFF2-40B4-BE49-F238E27FC236}">
                  <a16:creationId xmlns:a16="http://schemas.microsoft.com/office/drawing/2014/main" id="{E62EC2A7-0E0A-7A74-9F5D-01312AF7C86B}"/>
                </a:ext>
              </a:extLst>
            </p:cNvPr>
            <p:cNvSpPr/>
            <p:nvPr/>
          </p:nvSpPr>
          <p:spPr>
            <a:xfrm rot="3407332">
              <a:off x="-668654" y="-6435223"/>
              <a:ext cx="679436" cy="335099"/>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41" name="Freeform 11">
              <a:extLst>
                <a:ext uri="{FF2B5EF4-FFF2-40B4-BE49-F238E27FC236}">
                  <a16:creationId xmlns:a16="http://schemas.microsoft.com/office/drawing/2014/main" id="{A3185C49-4CC9-C25F-4D45-1BB273B9281C}"/>
                </a:ext>
              </a:extLst>
            </p:cNvPr>
            <p:cNvSpPr/>
            <p:nvPr/>
          </p:nvSpPr>
          <p:spPr>
            <a:xfrm rot="2072465">
              <a:off x="-1336224" y="-4249746"/>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42" name="Freeform 12">
              <a:extLst>
                <a:ext uri="{FF2B5EF4-FFF2-40B4-BE49-F238E27FC236}">
                  <a16:creationId xmlns:a16="http://schemas.microsoft.com/office/drawing/2014/main" id="{9D5E025B-4E87-B609-4D30-CEC7F1E74AF4}"/>
                </a:ext>
              </a:extLst>
            </p:cNvPr>
            <p:cNvSpPr/>
            <p:nvPr/>
          </p:nvSpPr>
          <p:spPr>
            <a:xfrm rot="21099091">
              <a:off x="-405751" y="-570582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62" name="Freeform 13">
              <a:extLst>
                <a:ext uri="{FF2B5EF4-FFF2-40B4-BE49-F238E27FC236}">
                  <a16:creationId xmlns:a16="http://schemas.microsoft.com/office/drawing/2014/main" id="{8E644C77-C7DC-11A3-0C36-350A2B2CA519}"/>
                </a:ext>
              </a:extLst>
            </p:cNvPr>
            <p:cNvSpPr/>
            <p:nvPr/>
          </p:nvSpPr>
          <p:spPr>
            <a:xfrm rot="305764" flipH="1">
              <a:off x="-2126387" y="-3882706"/>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72" name="Freeform 14">
              <a:extLst>
                <a:ext uri="{FF2B5EF4-FFF2-40B4-BE49-F238E27FC236}">
                  <a16:creationId xmlns:a16="http://schemas.microsoft.com/office/drawing/2014/main" id="{B6B8BF38-512C-F84F-E676-C296C7EFB111}"/>
                </a:ext>
              </a:extLst>
            </p:cNvPr>
            <p:cNvSpPr/>
            <p:nvPr/>
          </p:nvSpPr>
          <p:spPr>
            <a:xfrm rot="18477959" flipH="1">
              <a:off x="-1064575" y="-8374247"/>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73" name="Freeform 16">
              <a:extLst>
                <a:ext uri="{FF2B5EF4-FFF2-40B4-BE49-F238E27FC236}">
                  <a16:creationId xmlns:a16="http://schemas.microsoft.com/office/drawing/2014/main" id="{D0834BD4-D939-84EA-923E-DDAFEC649AD4}"/>
                </a:ext>
              </a:extLst>
            </p:cNvPr>
            <p:cNvSpPr/>
            <p:nvPr/>
          </p:nvSpPr>
          <p:spPr>
            <a:xfrm rot="21039327">
              <a:off x="-812367" y="-1784377"/>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75" name="Freeform 18">
              <a:extLst>
                <a:ext uri="{FF2B5EF4-FFF2-40B4-BE49-F238E27FC236}">
                  <a16:creationId xmlns:a16="http://schemas.microsoft.com/office/drawing/2014/main" id="{C59EE7F3-71D9-B4AD-5680-F5A7E2BB420B}"/>
                </a:ext>
              </a:extLst>
            </p:cNvPr>
            <p:cNvSpPr/>
            <p:nvPr/>
          </p:nvSpPr>
          <p:spPr>
            <a:xfrm rot="19833555" flipH="1">
              <a:off x="285180" y="-2034559"/>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104" name="Freeform 20">
              <a:extLst>
                <a:ext uri="{FF2B5EF4-FFF2-40B4-BE49-F238E27FC236}">
                  <a16:creationId xmlns:a16="http://schemas.microsoft.com/office/drawing/2014/main" id="{BE23E591-F316-3495-BEF7-B8591659CFAE}"/>
                </a:ext>
              </a:extLst>
            </p:cNvPr>
            <p:cNvSpPr/>
            <p:nvPr/>
          </p:nvSpPr>
          <p:spPr>
            <a:xfrm rot="1952506">
              <a:off x="-1890666" y="-8708253"/>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07" name="Freeform 22">
              <a:extLst>
                <a:ext uri="{FF2B5EF4-FFF2-40B4-BE49-F238E27FC236}">
                  <a16:creationId xmlns:a16="http://schemas.microsoft.com/office/drawing/2014/main" id="{24DEB7C1-8615-5519-F85D-A1C6C628F5AE}"/>
                </a:ext>
              </a:extLst>
            </p:cNvPr>
            <p:cNvSpPr/>
            <p:nvPr/>
          </p:nvSpPr>
          <p:spPr>
            <a:xfrm rot="21338538">
              <a:off x="-641257" y="-2571291"/>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08" name="Freeform 23">
              <a:extLst>
                <a:ext uri="{FF2B5EF4-FFF2-40B4-BE49-F238E27FC236}">
                  <a16:creationId xmlns:a16="http://schemas.microsoft.com/office/drawing/2014/main" id="{0D8BBF90-44B7-21E8-31E9-6342C5D6092B}"/>
                </a:ext>
              </a:extLst>
            </p:cNvPr>
            <p:cNvSpPr/>
            <p:nvPr/>
          </p:nvSpPr>
          <p:spPr>
            <a:xfrm rot="748136">
              <a:off x="36750" y="-6155333"/>
              <a:ext cx="817171" cy="373284"/>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09" name="Freeform 24">
              <a:extLst>
                <a:ext uri="{FF2B5EF4-FFF2-40B4-BE49-F238E27FC236}">
                  <a16:creationId xmlns:a16="http://schemas.microsoft.com/office/drawing/2014/main" id="{EE7F1B88-C005-A0D1-AC39-790E32CCA566}"/>
                </a:ext>
              </a:extLst>
            </p:cNvPr>
            <p:cNvSpPr/>
            <p:nvPr/>
          </p:nvSpPr>
          <p:spPr>
            <a:xfrm rot="20979413">
              <a:off x="-1523530" y="-7060888"/>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0" name="Freeform 26">
              <a:extLst>
                <a:ext uri="{FF2B5EF4-FFF2-40B4-BE49-F238E27FC236}">
                  <a16:creationId xmlns:a16="http://schemas.microsoft.com/office/drawing/2014/main" id="{F824BE36-3AAE-1481-5C5A-6EFBAE3EB16C}"/>
                </a:ext>
              </a:extLst>
            </p:cNvPr>
            <p:cNvSpPr/>
            <p:nvPr/>
          </p:nvSpPr>
          <p:spPr>
            <a:xfrm rot="1417969">
              <a:off x="-141554" y="-3784575"/>
              <a:ext cx="1038314" cy="556262"/>
            </a:xfrm>
            <a:custGeom>
              <a:avLst/>
              <a:gdLst/>
              <a:ahLst/>
              <a:cxnLst/>
              <a:rect l="l" t="t" r="r" b="b"/>
              <a:pathLst>
                <a:path w="2054933" h="930324">
                  <a:moveTo>
                    <a:pt x="0" y="0"/>
                  </a:moveTo>
                  <a:lnTo>
                    <a:pt x="2054932" y="0"/>
                  </a:lnTo>
                  <a:lnTo>
                    <a:pt x="2054932"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1" name="Freeform 27">
              <a:extLst>
                <a:ext uri="{FF2B5EF4-FFF2-40B4-BE49-F238E27FC236}">
                  <a16:creationId xmlns:a16="http://schemas.microsoft.com/office/drawing/2014/main" id="{F9A54689-155D-AB5E-3568-8D0005E0AA7B}"/>
                </a:ext>
              </a:extLst>
            </p:cNvPr>
            <p:cNvSpPr/>
            <p:nvPr/>
          </p:nvSpPr>
          <p:spPr>
            <a:xfrm rot="187462" flipH="1">
              <a:off x="150016" y="-3077411"/>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12" name="Freeform 29">
              <a:extLst>
                <a:ext uri="{FF2B5EF4-FFF2-40B4-BE49-F238E27FC236}">
                  <a16:creationId xmlns:a16="http://schemas.microsoft.com/office/drawing/2014/main" id="{D8822272-1B77-84CA-2C05-8A816A10D851}"/>
                </a:ext>
              </a:extLst>
            </p:cNvPr>
            <p:cNvSpPr/>
            <p:nvPr/>
          </p:nvSpPr>
          <p:spPr>
            <a:xfrm rot="21338538">
              <a:off x="95098" y="-7843308"/>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3" name="Freeform 31">
              <a:extLst>
                <a:ext uri="{FF2B5EF4-FFF2-40B4-BE49-F238E27FC236}">
                  <a16:creationId xmlns:a16="http://schemas.microsoft.com/office/drawing/2014/main" id="{F32AC11B-2FF7-F203-CAF6-72EB95180073}"/>
                </a:ext>
              </a:extLst>
            </p:cNvPr>
            <p:cNvSpPr/>
            <p:nvPr/>
          </p:nvSpPr>
          <p:spPr>
            <a:xfrm rot="748136">
              <a:off x="-630629" y="-4640200"/>
              <a:ext cx="1341645" cy="629102"/>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14" name="Freeform 32">
              <a:extLst>
                <a:ext uri="{FF2B5EF4-FFF2-40B4-BE49-F238E27FC236}">
                  <a16:creationId xmlns:a16="http://schemas.microsoft.com/office/drawing/2014/main" id="{43757097-364B-6B81-00C0-7E96CD19B77C}"/>
                </a:ext>
              </a:extLst>
            </p:cNvPr>
            <p:cNvSpPr/>
            <p:nvPr/>
          </p:nvSpPr>
          <p:spPr>
            <a:xfrm rot="20538417">
              <a:off x="536274" y="-2627414"/>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115" name="Freeform 37">
              <a:extLst>
                <a:ext uri="{FF2B5EF4-FFF2-40B4-BE49-F238E27FC236}">
                  <a16:creationId xmlns:a16="http://schemas.microsoft.com/office/drawing/2014/main" id="{526591FB-0647-F411-8EB1-F8E3E48B16A9}"/>
                </a:ext>
              </a:extLst>
            </p:cNvPr>
            <p:cNvSpPr/>
            <p:nvPr/>
          </p:nvSpPr>
          <p:spPr>
            <a:xfrm rot="20886170">
              <a:off x="-1430548" y="-5096724"/>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6" name="Freeform 23">
              <a:extLst>
                <a:ext uri="{FF2B5EF4-FFF2-40B4-BE49-F238E27FC236}">
                  <a16:creationId xmlns:a16="http://schemas.microsoft.com/office/drawing/2014/main" id="{96F15EE6-DC4B-D88B-BB8D-6E6F9943FAC4}"/>
                </a:ext>
              </a:extLst>
            </p:cNvPr>
            <p:cNvSpPr/>
            <p:nvPr/>
          </p:nvSpPr>
          <p:spPr>
            <a:xfrm rot="748136" flipH="1" flipV="1">
              <a:off x="501286" y="-8151931"/>
              <a:ext cx="609992" cy="213542"/>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grpSp>
      <p:sp>
        <p:nvSpPr>
          <p:cNvPr id="44" name="Google Shape;121;p15">
            <a:extLst>
              <a:ext uri="{FF2B5EF4-FFF2-40B4-BE49-F238E27FC236}">
                <a16:creationId xmlns:a16="http://schemas.microsoft.com/office/drawing/2014/main" id="{C89C1343-F546-48AC-1A8B-C7AB7DC96176}"/>
              </a:ext>
            </a:extLst>
          </p:cNvPr>
          <p:cNvSpPr txBox="1"/>
          <p:nvPr/>
        </p:nvSpPr>
        <p:spPr>
          <a:xfrm>
            <a:off x="3176396" y="3095400"/>
            <a:ext cx="1280821" cy="6672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GB" sz="2400" i="1" err="1">
                <a:solidFill>
                  <a:schemeClr val="dk1"/>
                </a:solidFill>
                <a:latin typeface="Playfair Display" panose="00000500000000000000" pitchFamily="2" charset="0"/>
                <a:ea typeface="Montserrat Medium"/>
                <a:cs typeface="Montserrat Medium"/>
                <a:sym typeface="Montserrat Medium"/>
              </a:rPr>
              <a:t>bjective</a:t>
            </a:r>
            <a:endParaRPr sz="2400" i="1">
              <a:solidFill>
                <a:schemeClr val="dk1"/>
              </a:solidFill>
              <a:latin typeface="Playfair Display" panose="00000500000000000000" pitchFamily="2" charset="0"/>
              <a:ea typeface="Montserrat Medium"/>
              <a:cs typeface="Montserrat Medium"/>
              <a:sym typeface="Montserrat Medium"/>
            </a:endParaRPr>
          </a:p>
        </p:txBody>
      </p:sp>
      <p:sp>
        <p:nvSpPr>
          <p:cNvPr id="18" name="Rectangle 17">
            <a:extLst>
              <a:ext uri="{FF2B5EF4-FFF2-40B4-BE49-F238E27FC236}">
                <a16:creationId xmlns:a16="http://schemas.microsoft.com/office/drawing/2014/main" id="{594972DA-5CE2-0F5E-4BBE-9C96485CCAD6}"/>
              </a:ext>
            </a:extLst>
          </p:cNvPr>
          <p:cNvSpPr/>
          <p:nvPr/>
        </p:nvSpPr>
        <p:spPr>
          <a:xfrm>
            <a:off x="4533474" y="594360"/>
            <a:ext cx="7262358" cy="6720770"/>
          </a:xfrm>
          <a:prstGeom prst="rect">
            <a:avLst/>
          </a:prstGeom>
          <a:ln w="28575">
            <a:solidFill>
              <a:srgbClr val="3380A3"/>
            </a:solid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43" name="Google Shape;121;p15">
            <a:extLst>
              <a:ext uri="{FF2B5EF4-FFF2-40B4-BE49-F238E27FC236}">
                <a16:creationId xmlns:a16="http://schemas.microsoft.com/office/drawing/2014/main" id="{F985044D-37B4-F380-DB13-0B4CC88E16C3}"/>
              </a:ext>
            </a:extLst>
          </p:cNvPr>
          <p:cNvSpPr txBox="1"/>
          <p:nvPr/>
        </p:nvSpPr>
        <p:spPr>
          <a:xfrm>
            <a:off x="5009593" y="2593638"/>
            <a:ext cx="6262007" cy="3273378"/>
          </a:xfrm>
          <a:prstGeom prst="rect">
            <a:avLst/>
          </a:prstGeom>
          <a:noFill/>
          <a:ln>
            <a:noFill/>
          </a:ln>
        </p:spPr>
        <p:txBody>
          <a:bodyPr spcFirstLastPara="1" wrap="square" lIns="91425" tIns="91425" rIns="91425" bIns="91425" anchor="t" anchorCtr="0">
            <a:noAutofit/>
          </a:bodyPr>
          <a:lstStyle/>
          <a:p>
            <a:r>
              <a:rPr lang="en-GB" sz="2500" dirty="0">
                <a:latin typeface="Montserrat" panose="00000500000000000000" pitchFamily="2" charset="0"/>
              </a:rPr>
              <a:t>I can tell you how it is </a:t>
            </a:r>
            <a:r>
              <a:rPr lang="en-GB" sz="2500" b="1" dirty="0">
                <a:latin typeface="Montserrat" panose="00000500000000000000" pitchFamily="2" charset="0"/>
              </a:rPr>
              <a:t>our skills and qualities that make us good at things</a:t>
            </a:r>
            <a:r>
              <a:rPr lang="en-GB" sz="2500" dirty="0">
                <a:latin typeface="Montserrat" panose="00000500000000000000" pitchFamily="2" charset="0"/>
              </a:rPr>
              <a:t>, not the way we look</a:t>
            </a:r>
          </a:p>
        </p:txBody>
      </p:sp>
      <p:sp>
        <p:nvSpPr>
          <p:cNvPr id="48" name="Freeform 3">
            <a:extLst>
              <a:ext uri="{FF2B5EF4-FFF2-40B4-BE49-F238E27FC236}">
                <a16:creationId xmlns:a16="http://schemas.microsoft.com/office/drawing/2014/main" id="{95F3EF56-C5AD-6468-A653-C69DE93BCF30}"/>
              </a:ext>
            </a:extLst>
          </p:cNvPr>
          <p:cNvSpPr/>
          <p:nvPr/>
        </p:nvSpPr>
        <p:spPr>
          <a:xfrm rot="21312372">
            <a:off x="7460745" y="422551"/>
            <a:ext cx="2086086" cy="470332"/>
          </a:xfrm>
          <a:custGeom>
            <a:avLst/>
            <a:gdLst/>
            <a:ahLst/>
            <a:cxnLst/>
            <a:rect l="l" t="t" r="r" b="b"/>
            <a:pathLst>
              <a:path w="3956826" h="964027">
                <a:moveTo>
                  <a:pt x="0" y="0"/>
                </a:moveTo>
                <a:lnTo>
                  <a:pt x="3956826" y="0"/>
                </a:lnTo>
                <a:lnTo>
                  <a:pt x="3956826" y="964027"/>
                </a:lnTo>
                <a:lnTo>
                  <a:pt x="0" y="964027"/>
                </a:lnTo>
                <a:lnTo>
                  <a:pt x="0" y="0"/>
                </a:lnTo>
                <a:close/>
              </a:path>
            </a:pathLst>
          </a:custGeom>
          <a:blipFill>
            <a:blip r:embed="rId16">
              <a:extLst>
                <a:ext uri="{96DAC541-7B7A-43D3-8B79-37D633B846F1}">
                  <asvg:svgBlip xmlns:asvg="http://schemas.microsoft.com/office/drawing/2016/SVG/main" r:embed="rId17"/>
                </a:ext>
              </a:extLst>
            </a:blip>
            <a:stretch>
              <a:fillRect/>
            </a:stretch>
          </a:blipFill>
        </p:spPr>
        <p:txBody>
          <a:bodyPr/>
          <a:lstStyle/>
          <a:p>
            <a:endParaRPr lang="en-GB"/>
          </a:p>
        </p:txBody>
      </p:sp>
    </p:spTree>
    <p:extLst>
      <p:ext uri="{BB962C8B-B14F-4D97-AF65-F5344CB8AC3E}">
        <p14:creationId xmlns:p14="http://schemas.microsoft.com/office/powerpoint/2010/main" val="36462173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3D3AFFF-8D50-20C1-0FA0-CE230C4DEDD2}"/>
            </a:ext>
          </a:extLst>
        </p:cNvPr>
        <p:cNvGrpSpPr/>
        <p:nvPr/>
      </p:nvGrpSpPr>
      <p:grpSpPr>
        <a:xfrm>
          <a:off x="0" y="0"/>
          <a:ext cx="0" cy="0"/>
          <a:chOff x="0" y="0"/>
          <a:chExt cx="0" cy="0"/>
        </a:xfrm>
      </p:grpSpPr>
      <p:pic>
        <p:nvPicPr>
          <p:cNvPr id="2" name="Google Shape;107;p15">
            <a:extLst>
              <a:ext uri="{FF2B5EF4-FFF2-40B4-BE49-F238E27FC236}">
                <a16:creationId xmlns:a16="http://schemas.microsoft.com/office/drawing/2014/main" id="{F76AD786-6DFB-148A-541D-C059978A3E14}"/>
              </a:ext>
            </a:extLst>
          </p:cNvPr>
          <p:cNvPicPr preferRelativeResize="0"/>
          <p:nvPr/>
        </p:nvPicPr>
        <p:blipFill>
          <a:blip r:embed="rId3">
            <a:alphaModFix amt="50000"/>
          </a:blip>
          <a:stretch>
            <a:fillRect/>
          </a:stretch>
        </p:blipFill>
        <p:spPr>
          <a:xfrm>
            <a:off x="1646503" y="1413752"/>
            <a:ext cx="1327012" cy="504437"/>
          </a:xfrm>
          <a:prstGeom prst="rect">
            <a:avLst/>
          </a:prstGeom>
          <a:noFill/>
          <a:ln>
            <a:noFill/>
          </a:ln>
        </p:spPr>
      </p:pic>
      <p:pic>
        <p:nvPicPr>
          <p:cNvPr id="3" name="Google Shape;105;p15">
            <a:extLst>
              <a:ext uri="{FF2B5EF4-FFF2-40B4-BE49-F238E27FC236}">
                <a16:creationId xmlns:a16="http://schemas.microsoft.com/office/drawing/2014/main" id="{B01862BC-CF67-B668-8EC1-38A594992F28}"/>
              </a:ext>
            </a:extLst>
          </p:cNvPr>
          <p:cNvPicPr preferRelativeResize="0"/>
          <p:nvPr/>
        </p:nvPicPr>
        <p:blipFill>
          <a:blip r:embed="rId4">
            <a:alphaModFix amt="50000"/>
          </a:blip>
          <a:stretch>
            <a:fillRect/>
          </a:stretch>
        </p:blipFill>
        <p:spPr>
          <a:xfrm>
            <a:off x="1642069" y="2979216"/>
            <a:ext cx="1386425" cy="558104"/>
          </a:xfrm>
          <a:prstGeom prst="rect">
            <a:avLst/>
          </a:prstGeom>
          <a:noFill/>
          <a:ln>
            <a:noFill/>
          </a:ln>
        </p:spPr>
      </p:pic>
      <p:pic>
        <p:nvPicPr>
          <p:cNvPr id="4" name="Google Shape;110;p15">
            <a:extLst>
              <a:ext uri="{FF2B5EF4-FFF2-40B4-BE49-F238E27FC236}">
                <a16:creationId xmlns:a16="http://schemas.microsoft.com/office/drawing/2014/main" id="{4B5F6272-067C-3AA4-0DA6-C2B811811B48}"/>
              </a:ext>
            </a:extLst>
          </p:cNvPr>
          <p:cNvPicPr preferRelativeResize="0"/>
          <p:nvPr/>
        </p:nvPicPr>
        <p:blipFill>
          <a:blip r:embed="rId5">
            <a:alphaModFix amt="50000"/>
          </a:blip>
          <a:stretch>
            <a:fillRect/>
          </a:stretch>
        </p:blipFill>
        <p:spPr>
          <a:xfrm>
            <a:off x="1642069" y="2161929"/>
            <a:ext cx="1344923" cy="564072"/>
          </a:xfrm>
          <a:prstGeom prst="rect">
            <a:avLst/>
          </a:prstGeom>
          <a:noFill/>
          <a:ln>
            <a:noFill/>
          </a:ln>
        </p:spPr>
      </p:pic>
      <p:pic>
        <p:nvPicPr>
          <p:cNvPr id="6" name="Google Shape;113;p15">
            <a:extLst>
              <a:ext uri="{FF2B5EF4-FFF2-40B4-BE49-F238E27FC236}">
                <a16:creationId xmlns:a16="http://schemas.microsoft.com/office/drawing/2014/main" id="{3A6409F3-3C6A-92DF-3EDF-E9035B857A72}"/>
              </a:ext>
            </a:extLst>
          </p:cNvPr>
          <p:cNvPicPr preferRelativeResize="0"/>
          <p:nvPr/>
        </p:nvPicPr>
        <p:blipFill>
          <a:blip r:embed="rId6">
            <a:alphaModFix/>
          </a:blip>
          <a:stretch>
            <a:fillRect/>
          </a:stretch>
        </p:blipFill>
        <p:spPr>
          <a:xfrm>
            <a:off x="1657611" y="3790535"/>
            <a:ext cx="1608654" cy="626569"/>
          </a:xfrm>
          <a:prstGeom prst="rect">
            <a:avLst/>
          </a:prstGeom>
          <a:noFill/>
          <a:ln>
            <a:noFill/>
          </a:ln>
        </p:spPr>
      </p:pic>
      <p:pic>
        <p:nvPicPr>
          <p:cNvPr id="7" name="Google Shape;116;p15">
            <a:extLst>
              <a:ext uri="{FF2B5EF4-FFF2-40B4-BE49-F238E27FC236}">
                <a16:creationId xmlns:a16="http://schemas.microsoft.com/office/drawing/2014/main" id="{C3CF3C08-D5AB-266D-DCE3-948501252007}"/>
              </a:ext>
            </a:extLst>
          </p:cNvPr>
          <p:cNvPicPr preferRelativeResize="0"/>
          <p:nvPr/>
        </p:nvPicPr>
        <p:blipFill>
          <a:blip r:embed="rId7">
            <a:alphaModFix amt="50000"/>
          </a:blip>
          <a:stretch>
            <a:fillRect/>
          </a:stretch>
        </p:blipFill>
        <p:spPr>
          <a:xfrm>
            <a:off x="1728238" y="4777195"/>
            <a:ext cx="1246600" cy="458596"/>
          </a:xfrm>
          <a:prstGeom prst="rect">
            <a:avLst/>
          </a:prstGeom>
          <a:noFill/>
          <a:ln>
            <a:noFill/>
          </a:ln>
        </p:spPr>
      </p:pic>
      <p:grpSp>
        <p:nvGrpSpPr>
          <p:cNvPr id="19" name="Group 18">
            <a:extLst>
              <a:ext uri="{FF2B5EF4-FFF2-40B4-BE49-F238E27FC236}">
                <a16:creationId xmlns:a16="http://schemas.microsoft.com/office/drawing/2014/main" id="{4C6D5309-BC4F-7964-DDF6-31B3919366AE}"/>
              </a:ext>
            </a:extLst>
          </p:cNvPr>
          <p:cNvGrpSpPr/>
          <p:nvPr/>
        </p:nvGrpSpPr>
        <p:grpSpPr>
          <a:xfrm>
            <a:off x="-2389817" y="-1233587"/>
            <a:ext cx="3536973" cy="16382144"/>
            <a:chOff x="-2126387" y="-8825546"/>
            <a:chExt cx="3536973" cy="16382144"/>
          </a:xfrm>
        </p:grpSpPr>
        <p:sp>
          <p:nvSpPr>
            <p:cNvPr id="20" name="Freeform 6">
              <a:extLst>
                <a:ext uri="{FF2B5EF4-FFF2-40B4-BE49-F238E27FC236}">
                  <a16:creationId xmlns:a16="http://schemas.microsoft.com/office/drawing/2014/main" id="{468D0D4F-6105-D1A5-343E-5FC961D25D79}"/>
                </a:ext>
              </a:extLst>
            </p:cNvPr>
            <p:cNvSpPr/>
            <p:nvPr/>
          </p:nvSpPr>
          <p:spPr>
            <a:xfrm rot="680133">
              <a:off x="-1028587" y="987104"/>
              <a:ext cx="2134389" cy="128123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21" name="Freeform 7">
              <a:extLst>
                <a:ext uri="{FF2B5EF4-FFF2-40B4-BE49-F238E27FC236}">
                  <a16:creationId xmlns:a16="http://schemas.microsoft.com/office/drawing/2014/main" id="{B909BAAA-23DE-3910-C1F9-C23DE7FFFF59}"/>
                </a:ext>
              </a:extLst>
            </p:cNvPr>
            <p:cNvSpPr/>
            <p:nvPr/>
          </p:nvSpPr>
          <p:spPr>
            <a:xfrm rot="1276108" flipH="1">
              <a:off x="417266" y="611253"/>
              <a:ext cx="984023" cy="49404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22" name="Freeform 8">
              <a:extLst>
                <a:ext uri="{FF2B5EF4-FFF2-40B4-BE49-F238E27FC236}">
                  <a16:creationId xmlns:a16="http://schemas.microsoft.com/office/drawing/2014/main" id="{5A39ABF0-703E-8A8D-B65C-E1E1DD8C63CF}"/>
                </a:ext>
              </a:extLst>
            </p:cNvPr>
            <p:cNvSpPr/>
            <p:nvPr/>
          </p:nvSpPr>
          <p:spPr>
            <a:xfrm rot="20979413">
              <a:off x="-1215809" y="-33827"/>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23" name="Freeform 11">
              <a:extLst>
                <a:ext uri="{FF2B5EF4-FFF2-40B4-BE49-F238E27FC236}">
                  <a16:creationId xmlns:a16="http://schemas.microsoft.com/office/drawing/2014/main" id="{9F25768E-F824-D5CC-4008-943ABF68DCE2}"/>
                </a:ext>
              </a:extLst>
            </p:cNvPr>
            <p:cNvSpPr/>
            <p:nvPr/>
          </p:nvSpPr>
          <p:spPr>
            <a:xfrm rot="2072465">
              <a:off x="-374661" y="2673099"/>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24" name="Freeform 12">
              <a:extLst>
                <a:ext uri="{FF2B5EF4-FFF2-40B4-BE49-F238E27FC236}">
                  <a16:creationId xmlns:a16="http://schemas.microsoft.com/office/drawing/2014/main" id="{FEFE522F-4BE5-88DD-CCE0-129688406530}"/>
                </a:ext>
              </a:extLst>
            </p:cNvPr>
            <p:cNvSpPr/>
            <p:nvPr/>
          </p:nvSpPr>
          <p:spPr>
            <a:xfrm rot="21099091">
              <a:off x="-689627" y="313995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25" name="Freeform 13">
              <a:extLst>
                <a:ext uri="{FF2B5EF4-FFF2-40B4-BE49-F238E27FC236}">
                  <a16:creationId xmlns:a16="http://schemas.microsoft.com/office/drawing/2014/main" id="{B59C309B-B209-7023-248D-655C783949BE}"/>
                </a:ext>
              </a:extLst>
            </p:cNvPr>
            <p:cNvSpPr/>
            <p:nvPr/>
          </p:nvSpPr>
          <p:spPr>
            <a:xfrm rot="305764" flipH="1">
              <a:off x="-1942078" y="4231229"/>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26" name="Freeform 14">
              <a:extLst>
                <a:ext uri="{FF2B5EF4-FFF2-40B4-BE49-F238E27FC236}">
                  <a16:creationId xmlns:a16="http://schemas.microsoft.com/office/drawing/2014/main" id="{D44A4C7E-9F94-11E3-8021-067EEB2AEE97}"/>
                </a:ext>
              </a:extLst>
            </p:cNvPr>
            <p:cNvSpPr/>
            <p:nvPr/>
          </p:nvSpPr>
          <p:spPr>
            <a:xfrm rot="18477959" flipH="1">
              <a:off x="-319400" y="-640505"/>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27" name="Freeform 16">
              <a:extLst>
                <a:ext uri="{FF2B5EF4-FFF2-40B4-BE49-F238E27FC236}">
                  <a16:creationId xmlns:a16="http://schemas.microsoft.com/office/drawing/2014/main" id="{5F71DCE2-BCCC-7E86-DF73-F1345EEFE685}"/>
                </a:ext>
              </a:extLst>
            </p:cNvPr>
            <p:cNvSpPr/>
            <p:nvPr/>
          </p:nvSpPr>
          <p:spPr>
            <a:xfrm rot="21039327">
              <a:off x="-175899" y="5501848"/>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28" name="Freeform 18">
              <a:extLst>
                <a:ext uri="{FF2B5EF4-FFF2-40B4-BE49-F238E27FC236}">
                  <a16:creationId xmlns:a16="http://schemas.microsoft.com/office/drawing/2014/main" id="{FD9190B8-DDE7-679A-02D1-890B42288BC7}"/>
                </a:ext>
              </a:extLst>
            </p:cNvPr>
            <p:cNvSpPr/>
            <p:nvPr/>
          </p:nvSpPr>
          <p:spPr>
            <a:xfrm rot="19833555" flipH="1">
              <a:off x="186933" y="4765117"/>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29" name="Freeform 20">
              <a:extLst>
                <a:ext uri="{FF2B5EF4-FFF2-40B4-BE49-F238E27FC236}">
                  <a16:creationId xmlns:a16="http://schemas.microsoft.com/office/drawing/2014/main" id="{B0070E90-8556-B9B9-5066-75CA18487F70}"/>
                </a:ext>
              </a:extLst>
            </p:cNvPr>
            <p:cNvSpPr/>
            <p:nvPr/>
          </p:nvSpPr>
          <p:spPr>
            <a:xfrm rot="1952506">
              <a:off x="-1166832" y="-1087482"/>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30" name="Freeform 22">
              <a:extLst>
                <a:ext uri="{FF2B5EF4-FFF2-40B4-BE49-F238E27FC236}">
                  <a16:creationId xmlns:a16="http://schemas.microsoft.com/office/drawing/2014/main" id="{4098B024-BC1F-31C0-A944-52F7211FCF6E}"/>
                </a:ext>
              </a:extLst>
            </p:cNvPr>
            <p:cNvSpPr/>
            <p:nvPr/>
          </p:nvSpPr>
          <p:spPr>
            <a:xfrm rot="21338538">
              <a:off x="33400" y="4115736"/>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31" name="Freeform 23">
              <a:extLst>
                <a:ext uri="{FF2B5EF4-FFF2-40B4-BE49-F238E27FC236}">
                  <a16:creationId xmlns:a16="http://schemas.microsoft.com/office/drawing/2014/main" id="{E6394A2B-CA48-D2E2-9C87-2ED0969B0C60}"/>
                </a:ext>
              </a:extLst>
            </p:cNvPr>
            <p:cNvSpPr/>
            <p:nvPr/>
          </p:nvSpPr>
          <p:spPr>
            <a:xfrm rot="748136">
              <a:off x="895779" y="156160"/>
              <a:ext cx="514807" cy="224273"/>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32" name="Freeform 24">
              <a:extLst>
                <a:ext uri="{FF2B5EF4-FFF2-40B4-BE49-F238E27FC236}">
                  <a16:creationId xmlns:a16="http://schemas.microsoft.com/office/drawing/2014/main" id="{185616ED-0064-92C9-8957-06D70F5EC819}"/>
                </a:ext>
              </a:extLst>
            </p:cNvPr>
            <p:cNvSpPr/>
            <p:nvPr/>
          </p:nvSpPr>
          <p:spPr>
            <a:xfrm rot="20979413">
              <a:off x="-73822" y="-1373282"/>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33" name="Freeform 27">
              <a:extLst>
                <a:ext uri="{FF2B5EF4-FFF2-40B4-BE49-F238E27FC236}">
                  <a16:creationId xmlns:a16="http://schemas.microsoft.com/office/drawing/2014/main" id="{E9DEC7CF-72D7-0635-0D23-DB1E151D66E5}"/>
                </a:ext>
              </a:extLst>
            </p:cNvPr>
            <p:cNvSpPr/>
            <p:nvPr/>
          </p:nvSpPr>
          <p:spPr>
            <a:xfrm rot="187462" flipH="1">
              <a:off x="453409" y="2764283"/>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34" name="Freeform 31">
              <a:extLst>
                <a:ext uri="{FF2B5EF4-FFF2-40B4-BE49-F238E27FC236}">
                  <a16:creationId xmlns:a16="http://schemas.microsoft.com/office/drawing/2014/main" id="{EA0EC94E-F779-3C1E-D518-F599F2068582}"/>
                </a:ext>
              </a:extLst>
            </p:cNvPr>
            <p:cNvSpPr/>
            <p:nvPr/>
          </p:nvSpPr>
          <p:spPr>
            <a:xfrm rot="748136">
              <a:off x="-102924" y="2087005"/>
              <a:ext cx="954758" cy="480597"/>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35" name="Freeform 32">
              <a:extLst>
                <a:ext uri="{FF2B5EF4-FFF2-40B4-BE49-F238E27FC236}">
                  <a16:creationId xmlns:a16="http://schemas.microsoft.com/office/drawing/2014/main" id="{7C5B880D-32F6-8C8B-234E-98BE2FDD3085}"/>
                </a:ext>
              </a:extLst>
            </p:cNvPr>
            <p:cNvSpPr/>
            <p:nvPr/>
          </p:nvSpPr>
          <p:spPr>
            <a:xfrm rot="20538417">
              <a:off x="-373907" y="591393"/>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36" name="Freeform 34">
              <a:extLst>
                <a:ext uri="{FF2B5EF4-FFF2-40B4-BE49-F238E27FC236}">
                  <a16:creationId xmlns:a16="http://schemas.microsoft.com/office/drawing/2014/main" id="{7F3010D8-E06A-AB1A-10B5-365FB90F6530}"/>
                </a:ext>
              </a:extLst>
            </p:cNvPr>
            <p:cNvSpPr/>
            <p:nvPr/>
          </p:nvSpPr>
          <p:spPr>
            <a:xfrm rot="680133">
              <a:off x="-1469711" y="6275361"/>
              <a:ext cx="2134389" cy="1281237"/>
            </a:xfrm>
            <a:custGeom>
              <a:avLst/>
              <a:gdLst/>
              <a:ahLst/>
              <a:cxnLst/>
              <a:rect l="l" t="t" r="r" b="b"/>
              <a:pathLst>
                <a:path w="4224181" h="2142812">
                  <a:moveTo>
                    <a:pt x="0" y="0"/>
                  </a:moveTo>
                  <a:lnTo>
                    <a:pt x="4224181" y="0"/>
                  </a:lnTo>
                  <a:lnTo>
                    <a:pt x="4224181" y="2142811"/>
                  </a:lnTo>
                  <a:lnTo>
                    <a:pt x="0" y="2142811"/>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37" name="Freeform 36">
              <a:extLst>
                <a:ext uri="{FF2B5EF4-FFF2-40B4-BE49-F238E27FC236}">
                  <a16:creationId xmlns:a16="http://schemas.microsoft.com/office/drawing/2014/main" id="{656DE262-D821-0572-CE5A-450A998C2B91}"/>
                </a:ext>
              </a:extLst>
            </p:cNvPr>
            <p:cNvSpPr/>
            <p:nvPr/>
          </p:nvSpPr>
          <p:spPr>
            <a:xfrm rot="743855">
              <a:off x="156675" y="6155319"/>
              <a:ext cx="1038314" cy="556262"/>
            </a:xfrm>
            <a:custGeom>
              <a:avLst/>
              <a:gdLst/>
              <a:ahLst/>
              <a:cxnLst/>
              <a:rect l="l" t="t" r="r" b="b"/>
              <a:pathLst>
                <a:path w="2054933" h="930324">
                  <a:moveTo>
                    <a:pt x="0" y="0"/>
                  </a:moveTo>
                  <a:lnTo>
                    <a:pt x="2054932" y="0"/>
                  </a:lnTo>
                  <a:lnTo>
                    <a:pt x="2054932" y="930325"/>
                  </a:lnTo>
                  <a:lnTo>
                    <a:pt x="0" y="930325"/>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38" name="Freeform 6">
              <a:extLst>
                <a:ext uri="{FF2B5EF4-FFF2-40B4-BE49-F238E27FC236}">
                  <a16:creationId xmlns:a16="http://schemas.microsoft.com/office/drawing/2014/main" id="{98875FBA-E7AE-6E12-B299-8466343549D7}"/>
                </a:ext>
              </a:extLst>
            </p:cNvPr>
            <p:cNvSpPr/>
            <p:nvPr/>
          </p:nvSpPr>
          <p:spPr>
            <a:xfrm rot="680133">
              <a:off x="-1410993" y="-6186667"/>
              <a:ext cx="1370090" cy="80491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39" name="Freeform 7">
              <a:extLst>
                <a:ext uri="{FF2B5EF4-FFF2-40B4-BE49-F238E27FC236}">
                  <a16:creationId xmlns:a16="http://schemas.microsoft.com/office/drawing/2014/main" id="{80A3C325-54DC-15E5-A984-B755C0CBEF37}"/>
                </a:ext>
              </a:extLst>
            </p:cNvPr>
            <p:cNvSpPr/>
            <p:nvPr/>
          </p:nvSpPr>
          <p:spPr>
            <a:xfrm rot="1276108" flipH="1">
              <a:off x="-372157" y="-7329605"/>
              <a:ext cx="1456468" cy="971437"/>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40" name="Freeform 8">
              <a:extLst>
                <a:ext uri="{FF2B5EF4-FFF2-40B4-BE49-F238E27FC236}">
                  <a16:creationId xmlns:a16="http://schemas.microsoft.com/office/drawing/2014/main" id="{9742DC69-803B-0FB4-685A-E544EAD62BD9}"/>
                </a:ext>
              </a:extLst>
            </p:cNvPr>
            <p:cNvSpPr/>
            <p:nvPr/>
          </p:nvSpPr>
          <p:spPr>
            <a:xfrm rot="3407332">
              <a:off x="-668654" y="-6435223"/>
              <a:ext cx="679436" cy="335099"/>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41" name="Freeform 11">
              <a:extLst>
                <a:ext uri="{FF2B5EF4-FFF2-40B4-BE49-F238E27FC236}">
                  <a16:creationId xmlns:a16="http://schemas.microsoft.com/office/drawing/2014/main" id="{B8243F70-1098-7388-9286-2D72F36EC538}"/>
                </a:ext>
              </a:extLst>
            </p:cNvPr>
            <p:cNvSpPr/>
            <p:nvPr/>
          </p:nvSpPr>
          <p:spPr>
            <a:xfrm rot="2072465">
              <a:off x="-1336224" y="-4249746"/>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42" name="Freeform 12">
              <a:extLst>
                <a:ext uri="{FF2B5EF4-FFF2-40B4-BE49-F238E27FC236}">
                  <a16:creationId xmlns:a16="http://schemas.microsoft.com/office/drawing/2014/main" id="{98BBC113-5B56-0F01-B4B9-122404204A36}"/>
                </a:ext>
              </a:extLst>
            </p:cNvPr>
            <p:cNvSpPr/>
            <p:nvPr/>
          </p:nvSpPr>
          <p:spPr>
            <a:xfrm rot="21099091">
              <a:off x="-405751" y="-570582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62" name="Freeform 13">
              <a:extLst>
                <a:ext uri="{FF2B5EF4-FFF2-40B4-BE49-F238E27FC236}">
                  <a16:creationId xmlns:a16="http://schemas.microsoft.com/office/drawing/2014/main" id="{CCD78F86-9827-CC56-713F-DDBDEF6E873E}"/>
                </a:ext>
              </a:extLst>
            </p:cNvPr>
            <p:cNvSpPr/>
            <p:nvPr/>
          </p:nvSpPr>
          <p:spPr>
            <a:xfrm rot="305764" flipH="1">
              <a:off x="-2126387" y="-3882706"/>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72" name="Freeform 14">
              <a:extLst>
                <a:ext uri="{FF2B5EF4-FFF2-40B4-BE49-F238E27FC236}">
                  <a16:creationId xmlns:a16="http://schemas.microsoft.com/office/drawing/2014/main" id="{10671C2B-C52B-F2E2-BC73-FFE536E1265C}"/>
                </a:ext>
              </a:extLst>
            </p:cNvPr>
            <p:cNvSpPr/>
            <p:nvPr/>
          </p:nvSpPr>
          <p:spPr>
            <a:xfrm rot="18477959" flipH="1">
              <a:off x="-1064575" y="-8374247"/>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73" name="Freeform 16">
              <a:extLst>
                <a:ext uri="{FF2B5EF4-FFF2-40B4-BE49-F238E27FC236}">
                  <a16:creationId xmlns:a16="http://schemas.microsoft.com/office/drawing/2014/main" id="{2AC30B96-77DA-8685-753B-A9960D3D712A}"/>
                </a:ext>
              </a:extLst>
            </p:cNvPr>
            <p:cNvSpPr/>
            <p:nvPr/>
          </p:nvSpPr>
          <p:spPr>
            <a:xfrm rot="21039327">
              <a:off x="-812367" y="-1784377"/>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75" name="Freeform 18">
              <a:extLst>
                <a:ext uri="{FF2B5EF4-FFF2-40B4-BE49-F238E27FC236}">
                  <a16:creationId xmlns:a16="http://schemas.microsoft.com/office/drawing/2014/main" id="{0A3F1FCB-0553-77E9-6078-50941ADC0DC7}"/>
                </a:ext>
              </a:extLst>
            </p:cNvPr>
            <p:cNvSpPr/>
            <p:nvPr/>
          </p:nvSpPr>
          <p:spPr>
            <a:xfrm rot="19833555" flipH="1">
              <a:off x="285180" y="-2034559"/>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04" name="Freeform 20">
              <a:extLst>
                <a:ext uri="{FF2B5EF4-FFF2-40B4-BE49-F238E27FC236}">
                  <a16:creationId xmlns:a16="http://schemas.microsoft.com/office/drawing/2014/main" id="{C6C983D9-CB5B-40DA-7FF4-CF308C688341}"/>
                </a:ext>
              </a:extLst>
            </p:cNvPr>
            <p:cNvSpPr/>
            <p:nvPr/>
          </p:nvSpPr>
          <p:spPr>
            <a:xfrm rot="1952506">
              <a:off x="-1890666" y="-8708253"/>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07" name="Freeform 22">
              <a:extLst>
                <a:ext uri="{FF2B5EF4-FFF2-40B4-BE49-F238E27FC236}">
                  <a16:creationId xmlns:a16="http://schemas.microsoft.com/office/drawing/2014/main" id="{1266F732-40BD-12FE-4AD4-18EDD427E9CD}"/>
                </a:ext>
              </a:extLst>
            </p:cNvPr>
            <p:cNvSpPr/>
            <p:nvPr/>
          </p:nvSpPr>
          <p:spPr>
            <a:xfrm rot="21338538">
              <a:off x="-641257" y="-2571291"/>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08" name="Freeform 23">
              <a:extLst>
                <a:ext uri="{FF2B5EF4-FFF2-40B4-BE49-F238E27FC236}">
                  <a16:creationId xmlns:a16="http://schemas.microsoft.com/office/drawing/2014/main" id="{6F972802-D364-21A4-208F-7C0C074F3426}"/>
                </a:ext>
              </a:extLst>
            </p:cNvPr>
            <p:cNvSpPr/>
            <p:nvPr/>
          </p:nvSpPr>
          <p:spPr>
            <a:xfrm rot="748136">
              <a:off x="36750" y="-6155333"/>
              <a:ext cx="817171" cy="373284"/>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09" name="Freeform 24">
              <a:extLst>
                <a:ext uri="{FF2B5EF4-FFF2-40B4-BE49-F238E27FC236}">
                  <a16:creationId xmlns:a16="http://schemas.microsoft.com/office/drawing/2014/main" id="{33E77AC4-8F98-ED23-049B-5A8EFE741B65}"/>
                </a:ext>
              </a:extLst>
            </p:cNvPr>
            <p:cNvSpPr/>
            <p:nvPr/>
          </p:nvSpPr>
          <p:spPr>
            <a:xfrm rot="20979413">
              <a:off x="-1523530" y="-7060888"/>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10" name="Freeform 26">
              <a:extLst>
                <a:ext uri="{FF2B5EF4-FFF2-40B4-BE49-F238E27FC236}">
                  <a16:creationId xmlns:a16="http://schemas.microsoft.com/office/drawing/2014/main" id="{38559520-2CEB-5982-93F7-493B24C8B7B9}"/>
                </a:ext>
              </a:extLst>
            </p:cNvPr>
            <p:cNvSpPr/>
            <p:nvPr/>
          </p:nvSpPr>
          <p:spPr>
            <a:xfrm rot="1417969">
              <a:off x="-141554" y="-3784575"/>
              <a:ext cx="1038314" cy="556262"/>
            </a:xfrm>
            <a:custGeom>
              <a:avLst/>
              <a:gdLst/>
              <a:ahLst/>
              <a:cxnLst/>
              <a:rect l="l" t="t" r="r" b="b"/>
              <a:pathLst>
                <a:path w="2054933" h="930324">
                  <a:moveTo>
                    <a:pt x="0" y="0"/>
                  </a:moveTo>
                  <a:lnTo>
                    <a:pt x="2054932" y="0"/>
                  </a:lnTo>
                  <a:lnTo>
                    <a:pt x="2054932"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11" name="Freeform 27">
              <a:extLst>
                <a:ext uri="{FF2B5EF4-FFF2-40B4-BE49-F238E27FC236}">
                  <a16:creationId xmlns:a16="http://schemas.microsoft.com/office/drawing/2014/main" id="{E1B172DB-DD09-5210-3B2B-FF6100CF2427}"/>
                </a:ext>
              </a:extLst>
            </p:cNvPr>
            <p:cNvSpPr/>
            <p:nvPr/>
          </p:nvSpPr>
          <p:spPr>
            <a:xfrm rot="187462" flipH="1">
              <a:off x="150016" y="-3077411"/>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12" name="Freeform 29">
              <a:extLst>
                <a:ext uri="{FF2B5EF4-FFF2-40B4-BE49-F238E27FC236}">
                  <a16:creationId xmlns:a16="http://schemas.microsoft.com/office/drawing/2014/main" id="{6992684C-47B9-2376-856A-588104171E9C}"/>
                </a:ext>
              </a:extLst>
            </p:cNvPr>
            <p:cNvSpPr/>
            <p:nvPr/>
          </p:nvSpPr>
          <p:spPr>
            <a:xfrm rot="21338538">
              <a:off x="95098" y="-7843308"/>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13" name="Freeform 31">
              <a:extLst>
                <a:ext uri="{FF2B5EF4-FFF2-40B4-BE49-F238E27FC236}">
                  <a16:creationId xmlns:a16="http://schemas.microsoft.com/office/drawing/2014/main" id="{7E1CBA0B-8CC6-AFB9-B4D9-EBF7231EA93E}"/>
                </a:ext>
              </a:extLst>
            </p:cNvPr>
            <p:cNvSpPr/>
            <p:nvPr/>
          </p:nvSpPr>
          <p:spPr>
            <a:xfrm rot="748136">
              <a:off x="-630629" y="-4640200"/>
              <a:ext cx="1341645" cy="629102"/>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14" name="Freeform 32">
              <a:extLst>
                <a:ext uri="{FF2B5EF4-FFF2-40B4-BE49-F238E27FC236}">
                  <a16:creationId xmlns:a16="http://schemas.microsoft.com/office/drawing/2014/main" id="{F8A73E39-5E9D-FAA5-5C3C-D19468E4B797}"/>
                </a:ext>
              </a:extLst>
            </p:cNvPr>
            <p:cNvSpPr/>
            <p:nvPr/>
          </p:nvSpPr>
          <p:spPr>
            <a:xfrm rot="20538417">
              <a:off x="536274" y="-2627414"/>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15" name="Freeform 37">
              <a:extLst>
                <a:ext uri="{FF2B5EF4-FFF2-40B4-BE49-F238E27FC236}">
                  <a16:creationId xmlns:a16="http://schemas.microsoft.com/office/drawing/2014/main" id="{9E9E3294-F663-F3F5-85E2-28161054E15D}"/>
                </a:ext>
              </a:extLst>
            </p:cNvPr>
            <p:cNvSpPr/>
            <p:nvPr/>
          </p:nvSpPr>
          <p:spPr>
            <a:xfrm rot="20886170">
              <a:off x="-1430548" y="-5096724"/>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16" name="Freeform 23">
              <a:extLst>
                <a:ext uri="{FF2B5EF4-FFF2-40B4-BE49-F238E27FC236}">
                  <a16:creationId xmlns:a16="http://schemas.microsoft.com/office/drawing/2014/main" id="{7ED91CD1-7E66-21AF-1022-E8AC14D8CAE4}"/>
                </a:ext>
              </a:extLst>
            </p:cNvPr>
            <p:cNvSpPr/>
            <p:nvPr/>
          </p:nvSpPr>
          <p:spPr>
            <a:xfrm rot="748136" flipH="1" flipV="1">
              <a:off x="501286" y="-8151931"/>
              <a:ext cx="609992" cy="213542"/>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grpSp>
      <p:sp>
        <p:nvSpPr>
          <p:cNvPr id="44" name="Google Shape;121;p15">
            <a:extLst>
              <a:ext uri="{FF2B5EF4-FFF2-40B4-BE49-F238E27FC236}">
                <a16:creationId xmlns:a16="http://schemas.microsoft.com/office/drawing/2014/main" id="{556BEA1E-CA45-69D3-6D35-6CCC0E9292DD}"/>
              </a:ext>
            </a:extLst>
          </p:cNvPr>
          <p:cNvSpPr txBox="1"/>
          <p:nvPr/>
        </p:nvSpPr>
        <p:spPr>
          <a:xfrm>
            <a:off x="3192309" y="3915856"/>
            <a:ext cx="1280821" cy="667200"/>
          </a:xfrm>
          <a:prstGeom prst="rect">
            <a:avLst/>
          </a:prstGeom>
          <a:noFill/>
          <a:ln>
            <a:noFill/>
          </a:ln>
        </p:spPr>
        <p:txBody>
          <a:bodyPr spcFirstLastPara="1" wrap="square" lIns="91425" tIns="91425" rIns="91425" bIns="91425" anchor="t" anchorCtr="0">
            <a:noAutofit/>
          </a:bodyPr>
          <a:lstStyle/>
          <a:p>
            <a:pPr marL="0" marR="0" lvl="0" indent="0" algn="l" defTabSz="914400" rtl="0" eaLnBrk="1" fontAlgn="auto" latinLnBrk="0" hangingPunct="1">
              <a:lnSpc>
                <a:spcPct val="115000"/>
              </a:lnSpc>
              <a:spcBef>
                <a:spcPts val="0"/>
              </a:spcBef>
              <a:spcAft>
                <a:spcPts val="0"/>
              </a:spcAft>
              <a:buClrTx/>
              <a:buSzTx/>
              <a:buFontTx/>
              <a:buNone/>
              <a:tabLst/>
              <a:defRPr/>
            </a:pPr>
            <a:r>
              <a:rPr kumimoji="0" lang="en-GB" sz="2400" b="0" i="1" u="none" strike="noStrike" kern="1200" cap="none" spc="0" normalizeH="0" baseline="0" noProof="0" err="1">
                <a:ln>
                  <a:noFill/>
                </a:ln>
                <a:solidFill>
                  <a:prstClr val="black"/>
                </a:solidFill>
                <a:effectLst/>
                <a:uLnTx/>
                <a:uFillTx/>
                <a:latin typeface="Playfair Display" panose="00000500000000000000" pitchFamily="2" charset="0"/>
                <a:ea typeface="Montserrat Medium"/>
                <a:cs typeface="Montserrat Medium"/>
                <a:sym typeface="Montserrat Medium"/>
              </a:rPr>
              <a:t>ead</a:t>
            </a:r>
            <a:endParaRPr kumimoji="0" sz="2400" b="0" i="1" u="none" strike="noStrike" kern="1200" cap="none" spc="0" normalizeH="0" baseline="0" noProof="0">
              <a:ln>
                <a:noFill/>
              </a:ln>
              <a:solidFill>
                <a:prstClr val="black"/>
              </a:solidFill>
              <a:effectLst/>
              <a:uLnTx/>
              <a:uFillTx/>
              <a:latin typeface="Playfair Display" panose="00000500000000000000" pitchFamily="2" charset="0"/>
              <a:ea typeface="Montserrat Medium"/>
              <a:cs typeface="Montserrat Medium"/>
              <a:sym typeface="Montserrat Medium"/>
            </a:endParaRPr>
          </a:p>
        </p:txBody>
      </p:sp>
      <p:sp>
        <p:nvSpPr>
          <p:cNvPr id="18" name="Rectangle 17">
            <a:extLst>
              <a:ext uri="{FF2B5EF4-FFF2-40B4-BE49-F238E27FC236}">
                <a16:creationId xmlns:a16="http://schemas.microsoft.com/office/drawing/2014/main" id="{C15B16F1-93ED-007A-8A36-490DDE1B13B9}"/>
              </a:ext>
            </a:extLst>
          </p:cNvPr>
          <p:cNvSpPr/>
          <p:nvPr/>
        </p:nvSpPr>
        <p:spPr>
          <a:xfrm>
            <a:off x="4041874" y="171816"/>
            <a:ext cx="7963062" cy="6890348"/>
          </a:xfrm>
          <a:prstGeom prst="rect">
            <a:avLst/>
          </a:prstGeom>
          <a:ln w="28575">
            <a:solidFill>
              <a:srgbClr val="3380A3"/>
            </a:solid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43" name="Google Shape;121;p15">
            <a:extLst>
              <a:ext uri="{FF2B5EF4-FFF2-40B4-BE49-F238E27FC236}">
                <a16:creationId xmlns:a16="http://schemas.microsoft.com/office/drawing/2014/main" id="{40936F51-BAA0-2908-B36B-3619F8B893F0}"/>
              </a:ext>
            </a:extLst>
          </p:cNvPr>
          <p:cNvSpPr txBox="1"/>
          <p:nvPr/>
        </p:nvSpPr>
        <p:spPr>
          <a:xfrm>
            <a:off x="4074367" y="1003418"/>
            <a:ext cx="7304381" cy="641733"/>
          </a:xfrm>
          <a:prstGeom prst="rect">
            <a:avLst/>
          </a:prstGeom>
          <a:noFill/>
          <a:ln>
            <a:noFill/>
          </a:ln>
        </p:spPr>
        <p:txBody>
          <a:bodyPr spcFirstLastPara="1" wrap="square" lIns="91425" tIns="91425" rIns="91425" bIns="91425" anchor="t" anchorCtr="0">
            <a:noAutofit/>
          </a:bodyPr>
          <a:lstStyle/>
          <a:p>
            <a:pPr>
              <a:lnSpc>
                <a:spcPct val="150000"/>
              </a:lnSpc>
              <a:buNone/>
            </a:pPr>
            <a:r>
              <a:rPr lang="en-GB" b="1" dirty="0">
                <a:effectLst/>
                <a:latin typeface="Montserrat" panose="00000500000000000000" pitchFamily="2" charset="0"/>
              </a:rPr>
              <a:t>Read the story, then answer these questions:</a:t>
            </a:r>
            <a:endParaRPr lang="en-GB" sz="2000" dirty="0">
              <a:latin typeface="Montserrat" panose="00000500000000000000" pitchFamily="2" charset="0"/>
            </a:endParaRPr>
          </a:p>
          <a:p>
            <a:pPr>
              <a:lnSpc>
                <a:spcPct val="150000"/>
              </a:lnSpc>
              <a:buNone/>
            </a:pPr>
            <a:endParaRPr lang="en-GB" sz="2000" dirty="0">
              <a:latin typeface="Montserrat" panose="00000500000000000000" pitchFamily="2" charset="0"/>
            </a:endParaRPr>
          </a:p>
          <a:p>
            <a:pPr>
              <a:lnSpc>
                <a:spcPct val="150000"/>
              </a:lnSpc>
              <a:buNone/>
            </a:pPr>
            <a:endParaRPr lang="en-GB" sz="2000" dirty="0">
              <a:effectLst/>
              <a:latin typeface="Montserrat" panose="00000500000000000000" pitchFamily="2" charset="0"/>
            </a:endParaRPr>
          </a:p>
          <a:p>
            <a:pPr>
              <a:lnSpc>
                <a:spcPct val="150000"/>
              </a:lnSpc>
              <a:buNone/>
            </a:pPr>
            <a:endParaRPr lang="en-GB" sz="2000" dirty="0">
              <a:effectLst/>
              <a:latin typeface="Montserrat" panose="00000500000000000000" pitchFamily="2" charset="0"/>
            </a:endParaRPr>
          </a:p>
          <a:p>
            <a:pPr>
              <a:lnSpc>
                <a:spcPct val="150000"/>
              </a:lnSpc>
            </a:pPr>
            <a:endParaRPr lang="en-GB" sz="1600" dirty="0">
              <a:effectLst/>
              <a:latin typeface="Montserrat" panose="00000500000000000000" pitchFamily="2" charset="0"/>
            </a:endParaRPr>
          </a:p>
          <a:p>
            <a:pPr>
              <a:lnSpc>
                <a:spcPct val="150000"/>
              </a:lnSpc>
              <a:defRPr/>
            </a:pPr>
            <a:endParaRPr lang="en-GB" sz="2000" dirty="0">
              <a:solidFill>
                <a:prstClr val="black"/>
              </a:solidFill>
              <a:latin typeface="Montserrat"/>
            </a:endParaRPr>
          </a:p>
        </p:txBody>
      </p:sp>
      <p:sp>
        <p:nvSpPr>
          <p:cNvPr id="8" name="TextBox 7">
            <a:extLst>
              <a:ext uri="{FF2B5EF4-FFF2-40B4-BE49-F238E27FC236}">
                <a16:creationId xmlns:a16="http://schemas.microsoft.com/office/drawing/2014/main" id="{B0430F11-EC0D-BFAC-50D3-3B7DA06D6338}"/>
              </a:ext>
            </a:extLst>
          </p:cNvPr>
          <p:cNvSpPr txBox="1"/>
          <p:nvPr/>
        </p:nvSpPr>
        <p:spPr>
          <a:xfrm>
            <a:off x="4074367" y="327999"/>
            <a:ext cx="3435557" cy="646331"/>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600" b="1" i="0" u="none" strike="noStrike" kern="1200" cap="none" spc="0" normalizeH="0" baseline="0" noProof="0" dirty="0">
                <a:ln>
                  <a:noFill/>
                </a:ln>
                <a:solidFill>
                  <a:srgbClr val="313E53"/>
                </a:solidFill>
                <a:effectLst/>
                <a:uLnTx/>
                <a:uFillTx/>
                <a:latin typeface="Playfair Display" panose="00000500000000000000" pitchFamily="2" charset="0"/>
                <a:ea typeface="+mn-ea"/>
                <a:cs typeface="+mn-cs"/>
              </a:rPr>
              <a:t>Enjoy the Story</a:t>
            </a:r>
            <a:endParaRPr kumimoji="0" lang="en-GB" sz="3600" b="1" i="0" u="none" strike="noStrike" kern="1200" cap="none" spc="0" normalizeH="0" baseline="0" noProof="0" dirty="0">
              <a:ln>
                <a:noFill/>
              </a:ln>
              <a:solidFill>
                <a:srgbClr val="313E53"/>
              </a:solidFill>
              <a:effectLst/>
              <a:uLnTx/>
              <a:uFillTx/>
              <a:latin typeface="Playfair Display" panose="00000500000000000000" pitchFamily="2" charset="0"/>
              <a:ea typeface="+mn-ea"/>
              <a:cs typeface="+mn-cs"/>
            </a:endParaRPr>
          </a:p>
        </p:txBody>
      </p:sp>
      <p:pic>
        <p:nvPicPr>
          <p:cNvPr id="9" name="Google Shape;119;p15">
            <a:extLst>
              <a:ext uri="{FF2B5EF4-FFF2-40B4-BE49-F238E27FC236}">
                <a16:creationId xmlns:a16="http://schemas.microsoft.com/office/drawing/2014/main" id="{95FE1782-9616-062A-85BC-B0F7E7C6D831}"/>
              </a:ext>
            </a:extLst>
          </p:cNvPr>
          <p:cNvPicPr preferRelativeResize="0"/>
          <p:nvPr/>
        </p:nvPicPr>
        <p:blipFill>
          <a:blip r:embed="rId16">
            <a:alphaModFix/>
          </a:blip>
          <a:stretch>
            <a:fillRect/>
          </a:stretch>
        </p:blipFill>
        <p:spPr>
          <a:xfrm>
            <a:off x="4190682" y="915617"/>
            <a:ext cx="3519523" cy="138533"/>
          </a:xfrm>
          <a:prstGeom prst="rect">
            <a:avLst/>
          </a:prstGeom>
          <a:noFill/>
          <a:ln>
            <a:noFill/>
          </a:ln>
        </p:spPr>
      </p:pic>
      <p:pic>
        <p:nvPicPr>
          <p:cNvPr id="10" name="Picture 9" descr="A child reading a book&#10;&#10;Description automatically generated">
            <a:extLst>
              <a:ext uri="{FF2B5EF4-FFF2-40B4-BE49-F238E27FC236}">
                <a16:creationId xmlns:a16="http://schemas.microsoft.com/office/drawing/2014/main" id="{385DF06C-E2B0-A320-407E-5FE27FD60FD5}"/>
              </a:ext>
            </a:extLst>
          </p:cNvPr>
          <p:cNvPicPr>
            <a:picLocks noChangeAspect="1"/>
          </p:cNvPicPr>
          <p:nvPr/>
        </p:nvPicPr>
        <p:blipFill>
          <a:blip r:embed="rId17">
            <a:extLst>
              <a:ext uri="{28A0092B-C50C-407E-A947-70E740481C1C}">
                <a14:useLocalDpi xmlns:a14="http://schemas.microsoft.com/office/drawing/2010/main" val="0"/>
              </a:ext>
            </a:extLst>
          </a:blip>
          <a:stretch>
            <a:fillRect/>
          </a:stretch>
        </p:blipFill>
        <p:spPr>
          <a:xfrm>
            <a:off x="9658521" y="232680"/>
            <a:ext cx="2578395" cy="1822811"/>
          </a:xfrm>
          <a:prstGeom prst="rect">
            <a:avLst/>
          </a:prstGeom>
        </p:spPr>
      </p:pic>
      <p:sp>
        <p:nvSpPr>
          <p:cNvPr id="5" name="TextBox 4">
            <a:extLst>
              <a:ext uri="{FF2B5EF4-FFF2-40B4-BE49-F238E27FC236}">
                <a16:creationId xmlns:a16="http://schemas.microsoft.com/office/drawing/2014/main" id="{1472A8FE-9836-AEBA-C3A9-73E2FC9887E0}"/>
              </a:ext>
            </a:extLst>
          </p:cNvPr>
          <p:cNvSpPr txBox="1"/>
          <p:nvPr/>
        </p:nvSpPr>
        <p:spPr>
          <a:xfrm>
            <a:off x="4190682" y="1588492"/>
            <a:ext cx="7354984" cy="3790333"/>
          </a:xfrm>
          <a:prstGeom prst="rect">
            <a:avLst/>
          </a:prstGeom>
          <a:noFill/>
        </p:spPr>
        <p:txBody>
          <a:bodyPr wrap="square" rtlCol="0">
            <a:spAutoFit/>
          </a:bodyPr>
          <a:lstStyle/>
          <a:p>
            <a:pPr>
              <a:lnSpc>
                <a:spcPct val="150000"/>
              </a:lnSpc>
              <a:buNone/>
            </a:pPr>
            <a:r>
              <a:rPr lang="en-GB" b="1" dirty="0">
                <a:latin typeface="Montserrat" panose="00000500000000000000" pitchFamily="2" charset="0"/>
              </a:rPr>
              <a:t>Vocabulary </a:t>
            </a:r>
            <a:endParaRPr lang="en-GB" dirty="0">
              <a:latin typeface="Montserrat" panose="00000500000000000000" pitchFamily="2" charset="0"/>
            </a:endParaRPr>
          </a:p>
          <a:p>
            <a:pPr>
              <a:lnSpc>
                <a:spcPct val="150000"/>
              </a:lnSpc>
              <a:buNone/>
            </a:pPr>
            <a:r>
              <a:rPr lang="en-GB" dirty="0">
                <a:latin typeface="Montserrat" panose="00000500000000000000" pitchFamily="2" charset="0"/>
              </a:rPr>
              <a:t>Can you think of a phrase the author used to show Biff was feeling upset when he was told he couldn’t do ballet? </a:t>
            </a:r>
          </a:p>
          <a:p>
            <a:pPr>
              <a:lnSpc>
                <a:spcPct val="150000"/>
              </a:lnSpc>
              <a:buNone/>
            </a:pPr>
            <a:endParaRPr lang="en-GB" dirty="0">
              <a:latin typeface="Montserrat" panose="00000500000000000000" pitchFamily="2" charset="0"/>
            </a:endParaRPr>
          </a:p>
          <a:p>
            <a:pPr>
              <a:lnSpc>
                <a:spcPct val="150000"/>
              </a:lnSpc>
              <a:buNone/>
            </a:pPr>
            <a:r>
              <a:rPr lang="en-GB" b="1" dirty="0">
                <a:latin typeface="Montserrat" panose="00000500000000000000" pitchFamily="2" charset="0"/>
              </a:rPr>
              <a:t>Retrieval </a:t>
            </a:r>
          </a:p>
          <a:p>
            <a:pPr>
              <a:lnSpc>
                <a:spcPct val="150000"/>
              </a:lnSpc>
              <a:buNone/>
            </a:pPr>
            <a:r>
              <a:rPr lang="en-GB" dirty="0">
                <a:latin typeface="Montserrat" panose="00000500000000000000" pitchFamily="2" charset="0"/>
              </a:rPr>
              <a:t>How does Biff feel by the end of the story? Why? </a:t>
            </a:r>
          </a:p>
          <a:p>
            <a:pPr>
              <a:lnSpc>
                <a:spcPct val="150000"/>
              </a:lnSpc>
              <a:buNone/>
            </a:pPr>
            <a:endParaRPr lang="en-GB" dirty="0">
              <a:latin typeface="Montserrat" panose="00000500000000000000" pitchFamily="2" charset="0"/>
            </a:endParaRPr>
          </a:p>
          <a:p>
            <a:pPr>
              <a:lnSpc>
                <a:spcPct val="150000"/>
              </a:lnSpc>
              <a:buNone/>
            </a:pPr>
            <a:r>
              <a:rPr lang="en-GB" b="1" dirty="0">
                <a:latin typeface="Montserrat" panose="00000500000000000000" pitchFamily="2" charset="0"/>
              </a:rPr>
              <a:t>Inference </a:t>
            </a:r>
          </a:p>
          <a:p>
            <a:pPr>
              <a:lnSpc>
                <a:spcPct val="150000"/>
              </a:lnSpc>
              <a:buNone/>
            </a:pPr>
            <a:r>
              <a:rPr lang="en-GB" dirty="0">
                <a:latin typeface="Montserrat" panose="00000500000000000000" pitchFamily="2" charset="0"/>
              </a:rPr>
              <a:t>Why do you think people thought Biff couldn’t do ballet?</a:t>
            </a:r>
            <a:endParaRPr lang="en-GB" dirty="0"/>
          </a:p>
        </p:txBody>
      </p:sp>
    </p:spTree>
    <p:extLst>
      <p:ext uri="{BB962C8B-B14F-4D97-AF65-F5344CB8AC3E}">
        <p14:creationId xmlns:p14="http://schemas.microsoft.com/office/powerpoint/2010/main" val="142297839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Google Shape;107;p15">
            <a:extLst>
              <a:ext uri="{FF2B5EF4-FFF2-40B4-BE49-F238E27FC236}">
                <a16:creationId xmlns:a16="http://schemas.microsoft.com/office/drawing/2014/main" id="{B4254017-2DB8-139D-DC91-0E441E1FDD14}"/>
              </a:ext>
            </a:extLst>
          </p:cNvPr>
          <p:cNvPicPr preferRelativeResize="0"/>
          <p:nvPr/>
        </p:nvPicPr>
        <p:blipFill>
          <a:blip r:embed="rId3">
            <a:alphaModFix amt="50000"/>
          </a:blip>
          <a:stretch>
            <a:fillRect/>
          </a:stretch>
        </p:blipFill>
        <p:spPr>
          <a:xfrm>
            <a:off x="1646503" y="1413752"/>
            <a:ext cx="1327012" cy="504437"/>
          </a:xfrm>
          <a:prstGeom prst="rect">
            <a:avLst/>
          </a:prstGeom>
          <a:noFill/>
          <a:ln>
            <a:noFill/>
          </a:ln>
        </p:spPr>
      </p:pic>
      <p:pic>
        <p:nvPicPr>
          <p:cNvPr id="3" name="Google Shape;105;p15">
            <a:extLst>
              <a:ext uri="{FF2B5EF4-FFF2-40B4-BE49-F238E27FC236}">
                <a16:creationId xmlns:a16="http://schemas.microsoft.com/office/drawing/2014/main" id="{C6234BCD-7F53-66FC-43DE-7636AC273AED}"/>
              </a:ext>
            </a:extLst>
          </p:cNvPr>
          <p:cNvPicPr preferRelativeResize="0"/>
          <p:nvPr/>
        </p:nvPicPr>
        <p:blipFill>
          <a:blip r:embed="rId4">
            <a:alphaModFix amt="50000"/>
          </a:blip>
          <a:stretch>
            <a:fillRect/>
          </a:stretch>
        </p:blipFill>
        <p:spPr>
          <a:xfrm>
            <a:off x="1642069" y="2979216"/>
            <a:ext cx="1386425" cy="558104"/>
          </a:xfrm>
          <a:prstGeom prst="rect">
            <a:avLst/>
          </a:prstGeom>
          <a:noFill/>
          <a:ln>
            <a:noFill/>
          </a:ln>
        </p:spPr>
      </p:pic>
      <p:pic>
        <p:nvPicPr>
          <p:cNvPr id="4" name="Google Shape;110;p15">
            <a:extLst>
              <a:ext uri="{FF2B5EF4-FFF2-40B4-BE49-F238E27FC236}">
                <a16:creationId xmlns:a16="http://schemas.microsoft.com/office/drawing/2014/main" id="{BB3E63DC-2A19-3A04-8912-1BB344DB7BA9}"/>
              </a:ext>
            </a:extLst>
          </p:cNvPr>
          <p:cNvPicPr preferRelativeResize="0"/>
          <p:nvPr/>
        </p:nvPicPr>
        <p:blipFill>
          <a:blip r:embed="rId5">
            <a:alphaModFix amt="50000"/>
          </a:blip>
          <a:stretch>
            <a:fillRect/>
          </a:stretch>
        </p:blipFill>
        <p:spPr>
          <a:xfrm>
            <a:off x="1642069" y="2161929"/>
            <a:ext cx="1344923" cy="564072"/>
          </a:xfrm>
          <a:prstGeom prst="rect">
            <a:avLst/>
          </a:prstGeom>
          <a:noFill/>
          <a:ln>
            <a:noFill/>
          </a:ln>
        </p:spPr>
      </p:pic>
      <p:pic>
        <p:nvPicPr>
          <p:cNvPr id="6" name="Google Shape;113;p15">
            <a:extLst>
              <a:ext uri="{FF2B5EF4-FFF2-40B4-BE49-F238E27FC236}">
                <a16:creationId xmlns:a16="http://schemas.microsoft.com/office/drawing/2014/main" id="{78C1F535-12E2-0956-C0B4-E03403EB9EFE}"/>
              </a:ext>
            </a:extLst>
          </p:cNvPr>
          <p:cNvPicPr preferRelativeResize="0"/>
          <p:nvPr/>
        </p:nvPicPr>
        <p:blipFill>
          <a:blip r:embed="rId6">
            <a:alphaModFix amt="50000"/>
          </a:blip>
          <a:stretch>
            <a:fillRect/>
          </a:stretch>
        </p:blipFill>
        <p:spPr>
          <a:xfrm>
            <a:off x="1657611" y="3895929"/>
            <a:ext cx="1329381" cy="521175"/>
          </a:xfrm>
          <a:prstGeom prst="rect">
            <a:avLst/>
          </a:prstGeom>
          <a:noFill/>
          <a:ln>
            <a:noFill/>
          </a:ln>
        </p:spPr>
      </p:pic>
      <p:pic>
        <p:nvPicPr>
          <p:cNvPr id="7" name="Google Shape;116;p15">
            <a:extLst>
              <a:ext uri="{FF2B5EF4-FFF2-40B4-BE49-F238E27FC236}">
                <a16:creationId xmlns:a16="http://schemas.microsoft.com/office/drawing/2014/main" id="{D58C4A5D-7D3D-C654-C02D-DF1BCD70CD9E}"/>
              </a:ext>
            </a:extLst>
          </p:cNvPr>
          <p:cNvPicPr preferRelativeResize="0"/>
          <p:nvPr/>
        </p:nvPicPr>
        <p:blipFill>
          <a:blip r:embed="rId7">
            <a:alphaModFix/>
          </a:blip>
          <a:stretch>
            <a:fillRect/>
          </a:stretch>
        </p:blipFill>
        <p:spPr>
          <a:xfrm>
            <a:off x="1728238" y="4777194"/>
            <a:ext cx="1624562" cy="558103"/>
          </a:xfrm>
          <a:prstGeom prst="rect">
            <a:avLst/>
          </a:prstGeom>
          <a:noFill/>
          <a:ln>
            <a:noFill/>
          </a:ln>
        </p:spPr>
      </p:pic>
      <p:grpSp>
        <p:nvGrpSpPr>
          <p:cNvPr id="19" name="Group 18">
            <a:extLst>
              <a:ext uri="{FF2B5EF4-FFF2-40B4-BE49-F238E27FC236}">
                <a16:creationId xmlns:a16="http://schemas.microsoft.com/office/drawing/2014/main" id="{C0C5F2E6-3EE8-BAAC-0832-8DC55D972187}"/>
              </a:ext>
            </a:extLst>
          </p:cNvPr>
          <p:cNvGrpSpPr/>
          <p:nvPr/>
        </p:nvGrpSpPr>
        <p:grpSpPr>
          <a:xfrm>
            <a:off x="-2389817" y="-752136"/>
            <a:ext cx="3536973" cy="16382144"/>
            <a:chOff x="-2126387" y="-8825546"/>
            <a:chExt cx="3536973" cy="16382144"/>
          </a:xfrm>
        </p:grpSpPr>
        <p:sp>
          <p:nvSpPr>
            <p:cNvPr id="20" name="Freeform 6">
              <a:extLst>
                <a:ext uri="{FF2B5EF4-FFF2-40B4-BE49-F238E27FC236}">
                  <a16:creationId xmlns:a16="http://schemas.microsoft.com/office/drawing/2014/main" id="{06C8DD19-8633-AA82-5D1F-9CA12ED55E73}"/>
                </a:ext>
              </a:extLst>
            </p:cNvPr>
            <p:cNvSpPr/>
            <p:nvPr/>
          </p:nvSpPr>
          <p:spPr>
            <a:xfrm rot="680133">
              <a:off x="-1028587" y="987104"/>
              <a:ext cx="2134389" cy="128123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1" name="Freeform 7">
              <a:extLst>
                <a:ext uri="{FF2B5EF4-FFF2-40B4-BE49-F238E27FC236}">
                  <a16:creationId xmlns:a16="http://schemas.microsoft.com/office/drawing/2014/main" id="{2E5D5423-2195-5579-835D-DA20D07B3B15}"/>
                </a:ext>
              </a:extLst>
            </p:cNvPr>
            <p:cNvSpPr/>
            <p:nvPr/>
          </p:nvSpPr>
          <p:spPr>
            <a:xfrm rot="1276108" flipH="1">
              <a:off x="417266" y="611253"/>
              <a:ext cx="984023" cy="49404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2" name="Freeform 8">
              <a:extLst>
                <a:ext uri="{FF2B5EF4-FFF2-40B4-BE49-F238E27FC236}">
                  <a16:creationId xmlns:a16="http://schemas.microsoft.com/office/drawing/2014/main" id="{24010B0F-B7C5-F0AB-1602-39B18A7751FC}"/>
                </a:ext>
              </a:extLst>
            </p:cNvPr>
            <p:cNvSpPr/>
            <p:nvPr/>
          </p:nvSpPr>
          <p:spPr>
            <a:xfrm rot="20979413">
              <a:off x="-1215809" y="-33827"/>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23" name="Freeform 11">
              <a:extLst>
                <a:ext uri="{FF2B5EF4-FFF2-40B4-BE49-F238E27FC236}">
                  <a16:creationId xmlns:a16="http://schemas.microsoft.com/office/drawing/2014/main" id="{78A1993F-AB35-C14F-2DEF-8F8A18C2B213}"/>
                </a:ext>
              </a:extLst>
            </p:cNvPr>
            <p:cNvSpPr/>
            <p:nvPr/>
          </p:nvSpPr>
          <p:spPr>
            <a:xfrm rot="2072465">
              <a:off x="-374661" y="2673099"/>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24" name="Freeform 12">
              <a:extLst>
                <a:ext uri="{FF2B5EF4-FFF2-40B4-BE49-F238E27FC236}">
                  <a16:creationId xmlns:a16="http://schemas.microsoft.com/office/drawing/2014/main" id="{FEDE5B13-ECA9-A7E4-92DD-60C49A0033FD}"/>
                </a:ext>
              </a:extLst>
            </p:cNvPr>
            <p:cNvSpPr/>
            <p:nvPr/>
          </p:nvSpPr>
          <p:spPr>
            <a:xfrm rot="21099091">
              <a:off x="-689627" y="313995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5" name="Freeform 13">
              <a:extLst>
                <a:ext uri="{FF2B5EF4-FFF2-40B4-BE49-F238E27FC236}">
                  <a16:creationId xmlns:a16="http://schemas.microsoft.com/office/drawing/2014/main" id="{C26AFE85-DC70-8B9A-4DD4-3DC42DB3777C}"/>
                </a:ext>
              </a:extLst>
            </p:cNvPr>
            <p:cNvSpPr/>
            <p:nvPr/>
          </p:nvSpPr>
          <p:spPr>
            <a:xfrm rot="305764" flipH="1">
              <a:off x="-1942078" y="4231229"/>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6" name="Freeform 14">
              <a:extLst>
                <a:ext uri="{FF2B5EF4-FFF2-40B4-BE49-F238E27FC236}">
                  <a16:creationId xmlns:a16="http://schemas.microsoft.com/office/drawing/2014/main" id="{446A607F-5942-7E4B-9A07-F79526A597CC}"/>
                </a:ext>
              </a:extLst>
            </p:cNvPr>
            <p:cNvSpPr/>
            <p:nvPr/>
          </p:nvSpPr>
          <p:spPr>
            <a:xfrm rot="18477959" flipH="1">
              <a:off x="-319400" y="-640505"/>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7" name="Freeform 16">
              <a:extLst>
                <a:ext uri="{FF2B5EF4-FFF2-40B4-BE49-F238E27FC236}">
                  <a16:creationId xmlns:a16="http://schemas.microsoft.com/office/drawing/2014/main" id="{16A0D48D-8051-DBE4-ECF0-02DD5F9CFF38}"/>
                </a:ext>
              </a:extLst>
            </p:cNvPr>
            <p:cNvSpPr/>
            <p:nvPr/>
          </p:nvSpPr>
          <p:spPr>
            <a:xfrm rot="21039327">
              <a:off x="-175899" y="5501848"/>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28" name="Freeform 18">
              <a:extLst>
                <a:ext uri="{FF2B5EF4-FFF2-40B4-BE49-F238E27FC236}">
                  <a16:creationId xmlns:a16="http://schemas.microsoft.com/office/drawing/2014/main" id="{F39C54FC-47F9-5FC7-10E7-6B482C066606}"/>
                </a:ext>
              </a:extLst>
            </p:cNvPr>
            <p:cNvSpPr/>
            <p:nvPr/>
          </p:nvSpPr>
          <p:spPr>
            <a:xfrm rot="19833555" flipH="1">
              <a:off x="186933" y="4765117"/>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9" name="Freeform 20">
              <a:extLst>
                <a:ext uri="{FF2B5EF4-FFF2-40B4-BE49-F238E27FC236}">
                  <a16:creationId xmlns:a16="http://schemas.microsoft.com/office/drawing/2014/main" id="{DE306841-674C-12EB-6D73-8759658CE91D}"/>
                </a:ext>
              </a:extLst>
            </p:cNvPr>
            <p:cNvSpPr/>
            <p:nvPr/>
          </p:nvSpPr>
          <p:spPr>
            <a:xfrm rot="1952506">
              <a:off x="-1166832" y="-1087482"/>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0" name="Freeform 22">
              <a:extLst>
                <a:ext uri="{FF2B5EF4-FFF2-40B4-BE49-F238E27FC236}">
                  <a16:creationId xmlns:a16="http://schemas.microsoft.com/office/drawing/2014/main" id="{4F761D1C-26AA-4673-0DE2-0C8BA30E8900}"/>
                </a:ext>
              </a:extLst>
            </p:cNvPr>
            <p:cNvSpPr/>
            <p:nvPr/>
          </p:nvSpPr>
          <p:spPr>
            <a:xfrm rot="21338538">
              <a:off x="33400" y="4115736"/>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1" name="Freeform 23">
              <a:extLst>
                <a:ext uri="{FF2B5EF4-FFF2-40B4-BE49-F238E27FC236}">
                  <a16:creationId xmlns:a16="http://schemas.microsoft.com/office/drawing/2014/main" id="{1007EAB9-4122-3A5B-0A5B-9916E38CA9C1}"/>
                </a:ext>
              </a:extLst>
            </p:cNvPr>
            <p:cNvSpPr/>
            <p:nvPr/>
          </p:nvSpPr>
          <p:spPr>
            <a:xfrm rot="748136">
              <a:off x="895779" y="156160"/>
              <a:ext cx="514807" cy="224273"/>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2" name="Freeform 24">
              <a:extLst>
                <a:ext uri="{FF2B5EF4-FFF2-40B4-BE49-F238E27FC236}">
                  <a16:creationId xmlns:a16="http://schemas.microsoft.com/office/drawing/2014/main" id="{900B06BE-80B3-3B8A-156D-A2E77ACA4A0F}"/>
                </a:ext>
              </a:extLst>
            </p:cNvPr>
            <p:cNvSpPr/>
            <p:nvPr/>
          </p:nvSpPr>
          <p:spPr>
            <a:xfrm rot="20979413">
              <a:off x="-73822" y="-1373282"/>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3" name="Freeform 27">
              <a:extLst>
                <a:ext uri="{FF2B5EF4-FFF2-40B4-BE49-F238E27FC236}">
                  <a16:creationId xmlns:a16="http://schemas.microsoft.com/office/drawing/2014/main" id="{DEA5C5FB-7B9D-CAE7-19EC-2875E41C4762}"/>
                </a:ext>
              </a:extLst>
            </p:cNvPr>
            <p:cNvSpPr/>
            <p:nvPr/>
          </p:nvSpPr>
          <p:spPr>
            <a:xfrm rot="187462" flipH="1">
              <a:off x="453409" y="2764283"/>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4" name="Freeform 31">
              <a:extLst>
                <a:ext uri="{FF2B5EF4-FFF2-40B4-BE49-F238E27FC236}">
                  <a16:creationId xmlns:a16="http://schemas.microsoft.com/office/drawing/2014/main" id="{1605F076-1488-A2EF-27AD-F9978BCCA146}"/>
                </a:ext>
              </a:extLst>
            </p:cNvPr>
            <p:cNvSpPr/>
            <p:nvPr/>
          </p:nvSpPr>
          <p:spPr>
            <a:xfrm rot="748136">
              <a:off x="-102924" y="2087005"/>
              <a:ext cx="954758" cy="480597"/>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5" name="Freeform 32">
              <a:extLst>
                <a:ext uri="{FF2B5EF4-FFF2-40B4-BE49-F238E27FC236}">
                  <a16:creationId xmlns:a16="http://schemas.microsoft.com/office/drawing/2014/main" id="{6642AA50-BA9F-8CD0-FE7D-95C9BFCDEBA1}"/>
                </a:ext>
              </a:extLst>
            </p:cNvPr>
            <p:cNvSpPr/>
            <p:nvPr/>
          </p:nvSpPr>
          <p:spPr>
            <a:xfrm rot="20538417">
              <a:off x="-373907" y="591393"/>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36" name="Freeform 34">
              <a:extLst>
                <a:ext uri="{FF2B5EF4-FFF2-40B4-BE49-F238E27FC236}">
                  <a16:creationId xmlns:a16="http://schemas.microsoft.com/office/drawing/2014/main" id="{B848716A-F5B5-6784-4DB6-5ACD30D0D491}"/>
                </a:ext>
              </a:extLst>
            </p:cNvPr>
            <p:cNvSpPr/>
            <p:nvPr/>
          </p:nvSpPr>
          <p:spPr>
            <a:xfrm rot="680133">
              <a:off x="-1469711" y="6275361"/>
              <a:ext cx="2134389" cy="1281237"/>
            </a:xfrm>
            <a:custGeom>
              <a:avLst/>
              <a:gdLst/>
              <a:ahLst/>
              <a:cxnLst/>
              <a:rect l="l" t="t" r="r" b="b"/>
              <a:pathLst>
                <a:path w="4224181" h="2142812">
                  <a:moveTo>
                    <a:pt x="0" y="0"/>
                  </a:moveTo>
                  <a:lnTo>
                    <a:pt x="4224181" y="0"/>
                  </a:lnTo>
                  <a:lnTo>
                    <a:pt x="4224181" y="2142811"/>
                  </a:lnTo>
                  <a:lnTo>
                    <a:pt x="0" y="2142811"/>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37" name="Freeform 36">
              <a:extLst>
                <a:ext uri="{FF2B5EF4-FFF2-40B4-BE49-F238E27FC236}">
                  <a16:creationId xmlns:a16="http://schemas.microsoft.com/office/drawing/2014/main" id="{E4E1031B-592D-1F2E-836C-467AB7E010AD}"/>
                </a:ext>
              </a:extLst>
            </p:cNvPr>
            <p:cNvSpPr/>
            <p:nvPr/>
          </p:nvSpPr>
          <p:spPr>
            <a:xfrm rot="743855">
              <a:off x="156675" y="6155319"/>
              <a:ext cx="1038314" cy="556262"/>
            </a:xfrm>
            <a:custGeom>
              <a:avLst/>
              <a:gdLst/>
              <a:ahLst/>
              <a:cxnLst/>
              <a:rect l="l" t="t" r="r" b="b"/>
              <a:pathLst>
                <a:path w="2054933" h="930324">
                  <a:moveTo>
                    <a:pt x="0" y="0"/>
                  </a:moveTo>
                  <a:lnTo>
                    <a:pt x="2054932" y="0"/>
                  </a:lnTo>
                  <a:lnTo>
                    <a:pt x="2054932" y="930325"/>
                  </a:lnTo>
                  <a:lnTo>
                    <a:pt x="0" y="930325"/>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8" name="Freeform 6">
              <a:extLst>
                <a:ext uri="{FF2B5EF4-FFF2-40B4-BE49-F238E27FC236}">
                  <a16:creationId xmlns:a16="http://schemas.microsoft.com/office/drawing/2014/main" id="{0C3FE51F-2BA3-D203-D887-14AEE163DEBB}"/>
                </a:ext>
              </a:extLst>
            </p:cNvPr>
            <p:cNvSpPr/>
            <p:nvPr/>
          </p:nvSpPr>
          <p:spPr>
            <a:xfrm rot="680133">
              <a:off x="-1410993" y="-6186667"/>
              <a:ext cx="1370090" cy="80491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39" name="Freeform 7">
              <a:extLst>
                <a:ext uri="{FF2B5EF4-FFF2-40B4-BE49-F238E27FC236}">
                  <a16:creationId xmlns:a16="http://schemas.microsoft.com/office/drawing/2014/main" id="{39DCE56C-2DD6-D7B2-EDF0-8F20BA2517D2}"/>
                </a:ext>
              </a:extLst>
            </p:cNvPr>
            <p:cNvSpPr/>
            <p:nvPr/>
          </p:nvSpPr>
          <p:spPr>
            <a:xfrm rot="1276108" flipH="1">
              <a:off x="-372157" y="-7329605"/>
              <a:ext cx="1456468" cy="971437"/>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40" name="Freeform 8">
              <a:extLst>
                <a:ext uri="{FF2B5EF4-FFF2-40B4-BE49-F238E27FC236}">
                  <a16:creationId xmlns:a16="http://schemas.microsoft.com/office/drawing/2014/main" id="{E62EC2A7-0E0A-7A74-9F5D-01312AF7C86B}"/>
                </a:ext>
              </a:extLst>
            </p:cNvPr>
            <p:cNvSpPr/>
            <p:nvPr/>
          </p:nvSpPr>
          <p:spPr>
            <a:xfrm rot="3407332">
              <a:off x="-668654" y="-6435223"/>
              <a:ext cx="679436" cy="335099"/>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41" name="Freeform 11">
              <a:extLst>
                <a:ext uri="{FF2B5EF4-FFF2-40B4-BE49-F238E27FC236}">
                  <a16:creationId xmlns:a16="http://schemas.microsoft.com/office/drawing/2014/main" id="{A3185C49-4CC9-C25F-4D45-1BB273B9281C}"/>
                </a:ext>
              </a:extLst>
            </p:cNvPr>
            <p:cNvSpPr/>
            <p:nvPr/>
          </p:nvSpPr>
          <p:spPr>
            <a:xfrm rot="2072465">
              <a:off x="-1336224" y="-4249746"/>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42" name="Freeform 12">
              <a:extLst>
                <a:ext uri="{FF2B5EF4-FFF2-40B4-BE49-F238E27FC236}">
                  <a16:creationId xmlns:a16="http://schemas.microsoft.com/office/drawing/2014/main" id="{9D5E025B-4E87-B609-4D30-CEC7F1E74AF4}"/>
                </a:ext>
              </a:extLst>
            </p:cNvPr>
            <p:cNvSpPr/>
            <p:nvPr/>
          </p:nvSpPr>
          <p:spPr>
            <a:xfrm rot="21099091">
              <a:off x="-405751" y="-570582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62" name="Freeform 13">
              <a:extLst>
                <a:ext uri="{FF2B5EF4-FFF2-40B4-BE49-F238E27FC236}">
                  <a16:creationId xmlns:a16="http://schemas.microsoft.com/office/drawing/2014/main" id="{8E644C77-C7DC-11A3-0C36-350A2B2CA519}"/>
                </a:ext>
              </a:extLst>
            </p:cNvPr>
            <p:cNvSpPr/>
            <p:nvPr/>
          </p:nvSpPr>
          <p:spPr>
            <a:xfrm rot="305764" flipH="1">
              <a:off x="-2126387" y="-3882706"/>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72" name="Freeform 14">
              <a:extLst>
                <a:ext uri="{FF2B5EF4-FFF2-40B4-BE49-F238E27FC236}">
                  <a16:creationId xmlns:a16="http://schemas.microsoft.com/office/drawing/2014/main" id="{B6B8BF38-512C-F84F-E676-C296C7EFB111}"/>
                </a:ext>
              </a:extLst>
            </p:cNvPr>
            <p:cNvSpPr/>
            <p:nvPr/>
          </p:nvSpPr>
          <p:spPr>
            <a:xfrm rot="18477959" flipH="1">
              <a:off x="-1064575" y="-8374247"/>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73" name="Freeform 16">
              <a:extLst>
                <a:ext uri="{FF2B5EF4-FFF2-40B4-BE49-F238E27FC236}">
                  <a16:creationId xmlns:a16="http://schemas.microsoft.com/office/drawing/2014/main" id="{D0834BD4-D939-84EA-923E-DDAFEC649AD4}"/>
                </a:ext>
              </a:extLst>
            </p:cNvPr>
            <p:cNvSpPr/>
            <p:nvPr/>
          </p:nvSpPr>
          <p:spPr>
            <a:xfrm rot="21039327">
              <a:off x="-812367" y="-1784377"/>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75" name="Freeform 18">
              <a:extLst>
                <a:ext uri="{FF2B5EF4-FFF2-40B4-BE49-F238E27FC236}">
                  <a16:creationId xmlns:a16="http://schemas.microsoft.com/office/drawing/2014/main" id="{C59EE7F3-71D9-B4AD-5680-F5A7E2BB420B}"/>
                </a:ext>
              </a:extLst>
            </p:cNvPr>
            <p:cNvSpPr/>
            <p:nvPr/>
          </p:nvSpPr>
          <p:spPr>
            <a:xfrm rot="19833555" flipH="1">
              <a:off x="285180" y="-2034559"/>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104" name="Freeform 20">
              <a:extLst>
                <a:ext uri="{FF2B5EF4-FFF2-40B4-BE49-F238E27FC236}">
                  <a16:creationId xmlns:a16="http://schemas.microsoft.com/office/drawing/2014/main" id="{BE23E591-F316-3495-BEF7-B8591659CFAE}"/>
                </a:ext>
              </a:extLst>
            </p:cNvPr>
            <p:cNvSpPr/>
            <p:nvPr/>
          </p:nvSpPr>
          <p:spPr>
            <a:xfrm rot="1952506">
              <a:off x="-1890666" y="-8708253"/>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07" name="Freeform 22">
              <a:extLst>
                <a:ext uri="{FF2B5EF4-FFF2-40B4-BE49-F238E27FC236}">
                  <a16:creationId xmlns:a16="http://schemas.microsoft.com/office/drawing/2014/main" id="{24DEB7C1-8615-5519-F85D-A1C6C628F5AE}"/>
                </a:ext>
              </a:extLst>
            </p:cNvPr>
            <p:cNvSpPr/>
            <p:nvPr/>
          </p:nvSpPr>
          <p:spPr>
            <a:xfrm rot="21338538">
              <a:off x="-641257" y="-2571291"/>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08" name="Freeform 23">
              <a:extLst>
                <a:ext uri="{FF2B5EF4-FFF2-40B4-BE49-F238E27FC236}">
                  <a16:creationId xmlns:a16="http://schemas.microsoft.com/office/drawing/2014/main" id="{0D8BBF90-44B7-21E8-31E9-6342C5D6092B}"/>
                </a:ext>
              </a:extLst>
            </p:cNvPr>
            <p:cNvSpPr/>
            <p:nvPr/>
          </p:nvSpPr>
          <p:spPr>
            <a:xfrm rot="748136">
              <a:off x="36750" y="-6155333"/>
              <a:ext cx="817171" cy="373284"/>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09" name="Freeform 24">
              <a:extLst>
                <a:ext uri="{FF2B5EF4-FFF2-40B4-BE49-F238E27FC236}">
                  <a16:creationId xmlns:a16="http://schemas.microsoft.com/office/drawing/2014/main" id="{EE7F1B88-C005-A0D1-AC39-790E32CCA566}"/>
                </a:ext>
              </a:extLst>
            </p:cNvPr>
            <p:cNvSpPr/>
            <p:nvPr/>
          </p:nvSpPr>
          <p:spPr>
            <a:xfrm rot="20979413">
              <a:off x="-1523530" y="-7060888"/>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0" name="Freeform 26">
              <a:extLst>
                <a:ext uri="{FF2B5EF4-FFF2-40B4-BE49-F238E27FC236}">
                  <a16:creationId xmlns:a16="http://schemas.microsoft.com/office/drawing/2014/main" id="{F824BE36-3AAE-1481-5C5A-6EFBAE3EB16C}"/>
                </a:ext>
              </a:extLst>
            </p:cNvPr>
            <p:cNvSpPr/>
            <p:nvPr/>
          </p:nvSpPr>
          <p:spPr>
            <a:xfrm rot="1417969">
              <a:off x="-141554" y="-3784575"/>
              <a:ext cx="1038314" cy="556262"/>
            </a:xfrm>
            <a:custGeom>
              <a:avLst/>
              <a:gdLst/>
              <a:ahLst/>
              <a:cxnLst/>
              <a:rect l="l" t="t" r="r" b="b"/>
              <a:pathLst>
                <a:path w="2054933" h="930324">
                  <a:moveTo>
                    <a:pt x="0" y="0"/>
                  </a:moveTo>
                  <a:lnTo>
                    <a:pt x="2054932" y="0"/>
                  </a:lnTo>
                  <a:lnTo>
                    <a:pt x="2054932"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1" name="Freeform 27">
              <a:extLst>
                <a:ext uri="{FF2B5EF4-FFF2-40B4-BE49-F238E27FC236}">
                  <a16:creationId xmlns:a16="http://schemas.microsoft.com/office/drawing/2014/main" id="{F9A54689-155D-AB5E-3568-8D0005E0AA7B}"/>
                </a:ext>
              </a:extLst>
            </p:cNvPr>
            <p:cNvSpPr/>
            <p:nvPr/>
          </p:nvSpPr>
          <p:spPr>
            <a:xfrm rot="187462" flipH="1">
              <a:off x="150016" y="-3077411"/>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12" name="Freeform 29">
              <a:extLst>
                <a:ext uri="{FF2B5EF4-FFF2-40B4-BE49-F238E27FC236}">
                  <a16:creationId xmlns:a16="http://schemas.microsoft.com/office/drawing/2014/main" id="{D8822272-1B77-84CA-2C05-8A816A10D851}"/>
                </a:ext>
              </a:extLst>
            </p:cNvPr>
            <p:cNvSpPr/>
            <p:nvPr/>
          </p:nvSpPr>
          <p:spPr>
            <a:xfrm rot="21338538">
              <a:off x="95098" y="-7843308"/>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3" name="Freeform 31">
              <a:extLst>
                <a:ext uri="{FF2B5EF4-FFF2-40B4-BE49-F238E27FC236}">
                  <a16:creationId xmlns:a16="http://schemas.microsoft.com/office/drawing/2014/main" id="{F32AC11B-2FF7-F203-CAF6-72EB95180073}"/>
                </a:ext>
              </a:extLst>
            </p:cNvPr>
            <p:cNvSpPr/>
            <p:nvPr/>
          </p:nvSpPr>
          <p:spPr>
            <a:xfrm rot="748136">
              <a:off x="-630629" y="-4640200"/>
              <a:ext cx="1341645" cy="629102"/>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14" name="Freeform 32">
              <a:extLst>
                <a:ext uri="{FF2B5EF4-FFF2-40B4-BE49-F238E27FC236}">
                  <a16:creationId xmlns:a16="http://schemas.microsoft.com/office/drawing/2014/main" id="{43757097-364B-6B81-00C0-7E96CD19B77C}"/>
                </a:ext>
              </a:extLst>
            </p:cNvPr>
            <p:cNvSpPr/>
            <p:nvPr/>
          </p:nvSpPr>
          <p:spPr>
            <a:xfrm rot="20538417">
              <a:off x="536274" y="-2627414"/>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115" name="Freeform 37">
              <a:extLst>
                <a:ext uri="{FF2B5EF4-FFF2-40B4-BE49-F238E27FC236}">
                  <a16:creationId xmlns:a16="http://schemas.microsoft.com/office/drawing/2014/main" id="{526591FB-0647-F411-8EB1-F8E3E48B16A9}"/>
                </a:ext>
              </a:extLst>
            </p:cNvPr>
            <p:cNvSpPr/>
            <p:nvPr/>
          </p:nvSpPr>
          <p:spPr>
            <a:xfrm rot="20886170">
              <a:off x="-1430548" y="-5096724"/>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6" name="Freeform 23">
              <a:extLst>
                <a:ext uri="{FF2B5EF4-FFF2-40B4-BE49-F238E27FC236}">
                  <a16:creationId xmlns:a16="http://schemas.microsoft.com/office/drawing/2014/main" id="{96F15EE6-DC4B-D88B-BB8D-6E6F9943FAC4}"/>
                </a:ext>
              </a:extLst>
            </p:cNvPr>
            <p:cNvSpPr/>
            <p:nvPr/>
          </p:nvSpPr>
          <p:spPr>
            <a:xfrm rot="748136" flipH="1" flipV="1">
              <a:off x="501286" y="-8151931"/>
              <a:ext cx="609992" cy="213542"/>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grpSp>
      <p:sp>
        <p:nvSpPr>
          <p:cNvPr id="44" name="Google Shape;121;p15">
            <a:extLst>
              <a:ext uri="{FF2B5EF4-FFF2-40B4-BE49-F238E27FC236}">
                <a16:creationId xmlns:a16="http://schemas.microsoft.com/office/drawing/2014/main" id="{C89C1343-F546-48AC-1A8B-C7AB7DC96176}"/>
              </a:ext>
            </a:extLst>
          </p:cNvPr>
          <p:cNvSpPr txBox="1"/>
          <p:nvPr/>
        </p:nvSpPr>
        <p:spPr>
          <a:xfrm>
            <a:off x="3310942" y="4777194"/>
            <a:ext cx="1280821" cy="6672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GB" sz="2400" i="1" err="1">
                <a:solidFill>
                  <a:schemeClr val="dk1"/>
                </a:solidFill>
                <a:latin typeface="Playfair Display" panose="00000500000000000000" pitchFamily="2" charset="0"/>
                <a:ea typeface="Montserrat Medium"/>
                <a:cs typeface="Montserrat Medium"/>
                <a:sym typeface="Montserrat Medium"/>
              </a:rPr>
              <a:t>ou</a:t>
            </a:r>
            <a:endParaRPr sz="2400" i="1">
              <a:solidFill>
                <a:schemeClr val="dk1"/>
              </a:solidFill>
              <a:latin typeface="Playfair Display" panose="00000500000000000000" pitchFamily="2" charset="0"/>
              <a:ea typeface="Montserrat Medium"/>
              <a:cs typeface="Montserrat Medium"/>
              <a:sym typeface="Montserrat Medium"/>
            </a:endParaRPr>
          </a:p>
        </p:txBody>
      </p:sp>
      <p:sp>
        <p:nvSpPr>
          <p:cNvPr id="18" name="Rectangle 17">
            <a:extLst>
              <a:ext uri="{FF2B5EF4-FFF2-40B4-BE49-F238E27FC236}">
                <a16:creationId xmlns:a16="http://schemas.microsoft.com/office/drawing/2014/main" id="{594972DA-5CE2-0F5E-4BBE-9C96485CCAD6}"/>
              </a:ext>
            </a:extLst>
          </p:cNvPr>
          <p:cNvSpPr/>
          <p:nvPr/>
        </p:nvSpPr>
        <p:spPr>
          <a:xfrm>
            <a:off x="4003158" y="358140"/>
            <a:ext cx="7965011" cy="6973734"/>
          </a:xfrm>
          <a:prstGeom prst="rect">
            <a:avLst/>
          </a:prstGeom>
          <a:ln w="28575">
            <a:solidFill>
              <a:srgbClr val="3380A3"/>
            </a:solid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43" name="Google Shape;121;p15">
            <a:extLst>
              <a:ext uri="{FF2B5EF4-FFF2-40B4-BE49-F238E27FC236}">
                <a16:creationId xmlns:a16="http://schemas.microsoft.com/office/drawing/2014/main" id="{F985044D-37B4-F380-DB13-0B4CC88E16C3}"/>
              </a:ext>
            </a:extLst>
          </p:cNvPr>
          <p:cNvSpPr txBox="1"/>
          <p:nvPr/>
        </p:nvSpPr>
        <p:spPr>
          <a:xfrm>
            <a:off x="4315847" y="2468988"/>
            <a:ext cx="7073022" cy="1948115"/>
          </a:xfrm>
          <a:prstGeom prst="rect">
            <a:avLst/>
          </a:prstGeom>
          <a:noFill/>
          <a:ln>
            <a:noFill/>
          </a:ln>
        </p:spPr>
        <p:txBody>
          <a:bodyPr spcFirstLastPara="1" wrap="square" lIns="91425" tIns="91425" rIns="91425" bIns="91425" anchor="t" anchorCtr="0">
            <a:noAutofit/>
          </a:bodyPr>
          <a:lstStyle/>
          <a:p>
            <a:pPr lvl="0"/>
            <a:r>
              <a:rPr lang="en-GB" sz="2500" dirty="0">
                <a:latin typeface="Montserrat" panose="00000500000000000000" pitchFamily="2" charset="0"/>
              </a:rPr>
              <a:t>What is a stereotype? </a:t>
            </a:r>
          </a:p>
          <a:p>
            <a:pPr lvl="0"/>
            <a:endParaRPr lang="en-GB" sz="2500" dirty="0">
              <a:latin typeface="Montserrat" panose="00000500000000000000" pitchFamily="2" charset="0"/>
            </a:endParaRPr>
          </a:p>
          <a:p>
            <a:pPr lvl="0"/>
            <a:r>
              <a:rPr lang="en-GB" sz="2500" dirty="0">
                <a:latin typeface="Montserrat" panose="00000500000000000000" pitchFamily="2" charset="0"/>
              </a:rPr>
              <a:t>Could stereotypes about dancing have stopped Biff from doing ballet altogether?  </a:t>
            </a:r>
          </a:p>
        </p:txBody>
      </p:sp>
      <p:sp>
        <p:nvSpPr>
          <p:cNvPr id="8" name="TextBox 7">
            <a:extLst>
              <a:ext uri="{FF2B5EF4-FFF2-40B4-BE49-F238E27FC236}">
                <a16:creationId xmlns:a16="http://schemas.microsoft.com/office/drawing/2014/main" id="{58B9AB1F-B753-A912-4424-AA7ABC7BCD2D}"/>
              </a:ext>
            </a:extLst>
          </p:cNvPr>
          <p:cNvSpPr txBox="1"/>
          <p:nvPr/>
        </p:nvSpPr>
        <p:spPr>
          <a:xfrm>
            <a:off x="4215079" y="544776"/>
            <a:ext cx="3770584" cy="646331"/>
          </a:xfrm>
          <a:prstGeom prst="rect">
            <a:avLst/>
          </a:prstGeom>
          <a:noFill/>
        </p:spPr>
        <p:txBody>
          <a:bodyPr wrap="none" rtlCol="0">
            <a:spAutoFit/>
          </a:bodyPr>
          <a:lstStyle/>
          <a:p>
            <a:pPr algn="ctr"/>
            <a:r>
              <a:rPr lang="en-US" sz="3600" b="1">
                <a:solidFill>
                  <a:srgbClr val="313E53"/>
                </a:solidFill>
                <a:latin typeface="Playfair Display" panose="00000500000000000000" pitchFamily="2" charset="0"/>
              </a:rPr>
              <a:t>Class Discussion</a:t>
            </a:r>
            <a:endParaRPr lang="en-GB" sz="3600" b="1">
              <a:solidFill>
                <a:srgbClr val="313E53"/>
              </a:solidFill>
              <a:latin typeface="Playfair Display" panose="00000500000000000000" pitchFamily="2" charset="0"/>
            </a:endParaRPr>
          </a:p>
        </p:txBody>
      </p:sp>
      <p:pic>
        <p:nvPicPr>
          <p:cNvPr id="9" name="Google Shape;119;p15">
            <a:extLst>
              <a:ext uri="{FF2B5EF4-FFF2-40B4-BE49-F238E27FC236}">
                <a16:creationId xmlns:a16="http://schemas.microsoft.com/office/drawing/2014/main" id="{7F21A22A-C0AE-B96E-D717-D03C676B1005}"/>
              </a:ext>
            </a:extLst>
          </p:cNvPr>
          <p:cNvPicPr preferRelativeResize="0"/>
          <p:nvPr/>
        </p:nvPicPr>
        <p:blipFill>
          <a:blip r:embed="rId16">
            <a:alphaModFix/>
          </a:blip>
          <a:stretch>
            <a:fillRect/>
          </a:stretch>
        </p:blipFill>
        <p:spPr>
          <a:xfrm>
            <a:off x="4336238" y="1283442"/>
            <a:ext cx="3519523" cy="138533"/>
          </a:xfrm>
          <a:prstGeom prst="rect">
            <a:avLst/>
          </a:prstGeom>
          <a:noFill/>
          <a:ln>
            <a:noFill/>
          </a:ln>
        </p:spPr>
      </p:pic>
      <p:pic>
        <p:nvPicPr>
          <p:cNvPr id="5" name="Picture 4">
            <a:extLst>
              <a:ext uri="{FF2B5EF4-FFF2-40B4-BE49-F238E27FC236}">
                <a16:creationId xmlns:a16="http://schemas.microsoft.com/office/drawing/2014/main" id="{B45A1DCA-16C2-2479-19D0-E725EFB94AB7}"/>
              </a:ext>
            </a:extLst>
          </p:cNvPr>
          <p:cNvPicPr>
            <a:picLocks noChangeAspect="1"/>
          </p:cNvPicPr>
          <p:nvPr/>
        </p:nvPicPr>
        <p:blipFill>
          <a:blip r:embed="rId17"/>
          <a:stretch>
            <a:fillRect/>
          </a:stretch>
        </p:blipFill>
        <p:spPr>
          <a:xfrm>
            <a:off x="9032241" y="-1638440"/>
            <a:ext cx="2456901" cy="3584759"/>
          </a:xfrm>
          <a:prstGeom prst="rect">
            <a:avLst/>
          </a:prstGeom>
        </p:spPr>
      </p:pic>
    </p:spTree>
    <p:extLst>
      <p:ext uri="{BB962C8B-B14F-4D97-AF65-F5344CB8AC3E}">
        <p14:creationId xmlns:p14="http://schemas.microsoft.com/office/powerpoint/2010/main" val="299315809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b31a91d1-0192-41ba-b554-362273cb85ab" xsi:nil="true"/>
    <lcf76f155ced4ddcb4097134ff3c332f xmlns="28259c69-39cb-44a7-9f04-2775eb4563de">
      <Terms xmlns="http://schemas.microsoft.com/office/infopath/2007/PartnerControls"/>
    </lcf76f155ced4ddcb4097134ff3c332f>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6BA61796AE0F5A4E96395FA65072392B" ma:contentTypeVersion="13" ma:contentTypeDescription="Create a new document." ma:contentTypeScope="" ma:versionID="4f2949187f23374dbc779282a662a138">
  <xsd:schema xmlns:xsd="http://www.w3.org/2001/XMLSchema" xmlns:xs="http://www.w3.org/2001/XMLSchema" xmlns:p="http://schemas.microsoft.com/office/2006/metadata/properties" xmlns:ns2="28259c69-39cb-44a7-9f04-2775eb4563de" xmlns:ns3="b31a91d1-0192-41ba-b554-362273cb85ab" targetNamespace="http://schemas.microsoft.com/office/2006/metadata/properties" ma:root="true" ma:fieldsID="4ccbc7dfdd0766f7a34596a3f52e4a90" ns2:_="" ns3:_="">
    <xsd:import namespace="28259c69-39cb-44a7-9f04-2775eb4563de"/>
    <xsd:import namespace="b31a91d1-0192-41ba-b554-362273cb85ab"/>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2:MediaServiceDateTaken"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element ref="ns2: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8259c69-39cb-44a7-9f04-2775eb4563de"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MediaServiceDateTaken" ma:index="12" nillable="true" ma:displayName="MediaServiceDateTaken" ma:hidden="true" ma:indexed="true" ma:internalName="MediaServiceDateTake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18177053-68b3-49ba-830b-641013b218fb"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element name="MediaServiceLocation" ma:index="20" nillable="true" ma:displayName="Location" ma:indexed="true"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b31a91d1-0192-41ba-b554-362273cb85ab"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45c5fc4e-5e3e-44b4-8344-b79db9234d45}" ma:internalName="TaxCatchAll" ma:showField="CatchAllData" ma:web="b31a91d1-0192-41ba-b554-362273cb85ab">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1B933F9D-562A-4937-B6A3-60A243B76341}">
  <ds:schemaRefs>
    <ds:schemaRef ds:uri="28259c69-39cb-44a7-9f04-2775eb4563de"/>
    <ds:schemaRef ds:uri="b31a91d1-0192-41ba-b554-362273cb85ab"/>
    <ds:schemaRef ds:uri="http://schemas.microsoft.com/office/2006/metadata/properties"/>
    <ds:schemaRef ds:uri="http://schemas.microsoft.com/office/infopath/2007/PartnerControls"/>
  </ds:schemaRefs>
</ds:datastoreItem>
</file>

<file path=customXml/itemProps2.xml><?xml version="1.0" encoding="utf-8"?>
<ds:datastoreItem xmlns:ds="http://schemas.openxmlformats.org/officeDocument/2006/customXml" ds:itemID="{303067CF-2296-4D16-A688-9C4B61E139B7}">
  <ds:schemaRefs>
    <ds:schemaRef ds:uri="28259c69-39cb-44a7-9f04-2775eb4563de"/>
    <ds:schemaRef ds:uri="b31a91d1-0192-41ba-b554-362273cb85ab"/>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00C55E9E-33C1-44B6-A03A-11318584FE1B}">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0</TotalTime>
  <Words>1901</Words>
  <Application>Microsoft Office PowerPoint</Application>
  <PresentationFormat>Widescreen</PresentationFormat>
  <Paragraphs>166</Paragraphs>
  <Slides>15</Slides>
  <Notes>14</Notes>
  <HiddenSlides>0</HiddenSlides>
  <MMClips>1</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15</vt:i4>
      </vt:variant>
    </vt:vector>
  </HeadingPairs>
  <TitlesOfParts>
    <vt:vector size="23" baseType="lpstr">
      <vt:lpstr>Aptos</vt:lpstr>
      <vt:lpstr>Aptos Display</vt:lpstr>
      <vt:lpstr>Arial</vt:lpstr>
      <vt:lpstr>Fredoka</vt:lpstr>
      <vt:lpstr>Marykate</vt:lpstr>
      <vt:lpstr>Montserrat</vt:lpstr>
      <vt:lpstr>Playfair Display</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Fiona McCrudden</dc:creator>
  <cp:lastModifiedBy>Fiona McCrudden</cp:lastModifiedBy>
  <cp:revision>1</cp:revision>
  <dcterms:created xsi:type="dcterms:W3CDTF">2024-05-16T12:38:53Z</dcterms:created>
  <dcterms:modified xsi:type="dcterms:W3CDTF">2026-01-28T11:45:27Z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0x0101006BA61796AE0F5A4E96395FA65072392B</vt:lpwstr>
  </property>
  <property fmtid="{D5CDD505-2E9C-101B-9397-08002B2CF9AE}" pid="3" name="MediaServiceImageTags">
    <vt:lpwstr/>
  </property>
</Properties>
</file>