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509" r:id="rId6"/>
    <p:sldId id="455" r:id="rId7"/>
    <p:sldId id="419" r:id="rId8"/>
    <p:sldId id="282" r:id="rId9"/>
    <p:sldId id="283" r:id="rId10"/>
    <p:sldId id="284" r:id="rId11"/>
    <p:sldId id="417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84A88F-7B91-F71A-1668-DFEFC4662EEA}" name="Laura" initials="L" userId="S::Laura@story-project.co.uk::1ecbebb2-5528-4d4b-a108-f1ab84e940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A2B"/>
    <a:srgbClr val="3380A3"/>
    <a:srgbClr val="313E53"/>
    <a:srgbClr val="FEF8F0"/>
    <a:srgbClr val="598E92"/>
    <a:srgbClr val="FAB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83ED1-119D-42BA-A76D-4EA2BF7657AA}" v="26" dt="2026-02-23T15:10:50.066"/>
    <p1510:client id="{D0FC8DFC-D000-4C26-8780-12A517573028}" v="7" dt="2026-02-23T15:20:00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83" autoAdjust="0"/>
  </p:normalViewPr>
  <p:slideViewPr>
    <p:cSldViewPr snapToGrid="0">
      <p:cViewPr varScale="1">
        <p:scale>
          <a:sx n="95" d="100"/>
          <a:sy n="95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McCrudden" userId="5fd9b084-9961-4921-ab0f-457ac49028c4" providerId="ADAL" clId="{E3FEBD50-4001-4717-A24B-96913DDB9132}"/>
    <pc:docChg chg="undo custSel delSld modSld">
      <pc:chgData name="Fiona McCrudden" userId="5fd9b084-9961-4921-ab0f-457ac49028c4" providerId="ADAL" clId="{E3FEBD50-4001-4717-A24B-96913DDB9132}" dt="2026-02-23T15:19:33.799" v="1085" actId="47"/>
      <pc:docMkLst>
        <pc:docMk/>
      </pc:docMkLst>
      <pc:sldChg chg="del">
        <pc:chgData name="Fiona McCrudden" userId="5fd9b084-9961-4921-ab0f-457ac49028c4" providerId="ADAL" clId="{E3FEBD50-4001-4717-A24B-96913DDB9132}" dt="2026-02-23T15:19:33.799" v="1085" actId="47"/>
        <pc:sldMkLst>
          <pc:docMk/>
          <pc:sldMk cId="2626862858" sldId="277"/>
        </pc:sldMkLst>
      </pc:sldChg>
      <pc:sldChg chg="modSp mod">
        <pc:chgData name="Fiona McCrudden" userId="5fd9b084-9961-4921-ab0f-457ac49028c4" providerId="ADAL" clId="{E3FEBD50-4001-4717-A24B-96913DDB9132}" dt="2026-02-23T15:13:28.866" v="167" actId="1076"/>
        <pc:sldMkLst>
          <pc:docMk/>
          <pc:sldMk cId="40204482" sldId="282"/>
        </pc:sldMkLst>
        <pc:spChg chg="mod">
          <ac:chgData name="Fiona McCrudden" userId="5fd9b084-9961-4921-ab0f-457ac49028c4" providerId="ADAL" clId="{E3FEBD50-4001-4717-A24B-96913DDB9132}" dt="2026-02-23T15:13:28.866" v="167" actId="1076"/>
          <ac:spMkLst>
            <pc:docMk/>
            <pc:sldMk cId="40204482" sldId="282"/>
            <ac:spMk id="15" creationId="{9668C335-D958-351C-EC2E-D5487C6B9736}"/>
          </ac:spMkLst>
        </pc:spChg>
      </pc:sldChg>
      <pc:sldChg chg="modSp mod modNotesTx">
        <pc:chgData name="Fiona McCrudden" userId="5fd9b084-9961-4921-ab0f-457ac49028c4" providerId="ADAL" clId="{E3FEBD50-4001-4717-A24B-96913DDB9132}" dt="2026-02-23T15:14:30.803" v="362" actId="20577"/>
        <pc:sldMkLst>
          <pc:docMk/>
          <pc:sldMk cId="3424430435" sldId="283"/>
        </pc:sldMkLst>
        <pc:spChg chg="mod">
          <ac:chgData name="Fiona McCrudden" userId="5fd9b084-9961-4921-ab0f-457ac49028c4" providerId="ADAL" clId="{E3FEBD50-4001-4717-A24B-96913DDB9132}" dt="2026-02-23T15:14:30.803" v="362" actId="20577"/>
          <ac:spMkLst>
            <pc:docMk/>
            <pc:sldMk cId="3424430435" sldId="283"/>
            <ac:spMk id="5" creationId="{A20669DC-6284-B0B7-FE2F-7580B1FE62FE}"/>
          </ac:spMkLst>
        </pc:spChg>
      </pc:sldChg>
      <pc:sldChg chg="addSp delSp modSp mod">
        <pc:chgData name="Fiona McCrudden" userId="5fd9b084-9961-4921-ab0f-457ac49028c4" providerId="ADAL" clId="{E3FEBD50-4001-4717-A24B-96913DDB9132}" dt="2026-02-23T15:14:50.971" v="371" actId="14100"/>
        <pc:sldMkLst>
          <pc:docMk/>
          <pc:sldMk cId="364621734" sldId="284"/>
        </pc:sldMkLst>
        <pc:spChg chg="mod">
          <ac:chgData name="Fiona McCrudden" userId="5fd9b084-9961-4921-ab0f-457ac49028c4" providerId="ADAL" clId="{E3FEBD50-4001-4717-A24B-96913DDB9132}" dt="2026-02-23T15:14:50.971" v="371" actId="14100"/>
          <ac:spMkLst>
            <pc:docMk/>
            <pc:sldMk cId="364621734" sldId="284"/>
            <ac:spMk id="43" creationId="{F985044D-37B4-F380-DB13-0B4CC88E16C3}"/>
          </ac:spMkLst>
        </pc:spChg>
        <pc:picChg chg="del">
          <ac:chgData name="Fiona McCrudden" userId="5fd9b084-9961-4921-ab0f-457ac49028c4" providerId="ADAL" clId="{E3FEBD50-4001-4717-A24B-96913DDB9132}" dt="2026-02-23T15:14:34.138" v="363" actId="478"/>
          <ac:picMkLst>
            <pc:docMk/>
            <pc:sldMk cId="364621734" sldId="284"/>
            <ac:picMk id="5" creationId="{CA042B9B-81D1-5ECF-B7E2-97869D1C9484}"/>
          </ac:picMkLst>
        </pc:picChg>
        <pc:picChg chg="add mod">
          <ac:chgData name="Fiona McCrudden" userId="5fd9b084-9961-4921-ab0f-457ac49028c4" providerId="ADAL" clId="{E3FEBD50-4001-4717-A24B-96913DDB9132}" dt="2026-02-23T15:14:39.812" v="366" actId="1076"/>
          <ac:picMkLst>
            <pc:docMk/>
            <pc:sldMk cId="364621734" sldId="284"/>
            <ac:picMk id="8" creationId="{176B4599-E6F2-284A-F8E7-936C1E19635A}"/>
          </ac:picMkLst>
        </pc:picChg>
      </pc:sldChg>
      <pc:sldChg chg="modSp mod modNotesTx">
        <pc:chgData name="Fiona McCrudden" userId="5fd9b084-9961-4921-ab0f-457ac49028c4" providerId="ADAL" clId="{E3FEBD50-4001-4717-A24B-96913DDB9132}" dt="2026-02-23T15:18:59.279" v="998" actId="1076"/>
        <pc:sldMkLst>
          <pc:docMk/>
          <pc:sldMk cId="2993158099" sldId="287"/>
        </pc:sldMkLst>
        <pc:spChg chg="mod">
          <ac:chgData name="Fiona McCrudden" userId="5fd9b084-9961-4921-ab0f-457ac49028c4" providerId="ADAL" clId="{E3FEBD50-4001-4717-A24B-96913DDB9132}" dt="2026-02-23T15:17:27.059" v="811" actId="20577"/>
          <ac:spMkLst>
            <pc:docMk/>
            <pc:sldMk cId="2993158099" sldId="287"/>
            <ac:spMk id="43" creationId="{F985044D-37B4-F380-DB13-0B4CC88E16C3}"/>
          </ac:spMkLst>
        </pc:spChg>
        <pc:picChg chg="mod">
          <ac:chgData name="Fiona McCrudden" userId="5fd9b084-9961-4921-ab0f-457ac49028c4" providerId="ADAL" clId="{E3FEBD50-4001-4717-A24B-96913DDB9132}" dt="2026-02-23T15:18:59.279" v="998" actId="1076"/>
          <ac:picMkLst>
            <pc:docMk/>
            <pc:sldMk cId="2993158099" sldId="287"/>
            <ac:picMk id="13" creationId="{147A3B05-DC54-E5EE-09CC-09A22C03F884}"/>
          </ac:picMkLst>
        </pc:picChg>
      </pc:sldChg>
      <pc:sldChg chg="delSp modSp mod modNotesTx">
        <pc:chgData name="Fiona McCrudden" userId="5fd9b084-9961-4921-ab0f-457ac49028c4" providerId="ADAL" clId="{E3FEBD50-4001-4717-A24B-96913DDB9132}" dt="2026-02-23T15:17:56.626" v="890" actId="1076"/>
        <pc:sldMkLst>
          <pc:docMk/>
          <pc:sldMk cId="2352813631" sldId="288"/>
        </pc:sldMkLst>
        <pc:spChg chg="del">
          <ac:chgData name="Fiona McCrudden" userId="5fd9b084-9961-4921-ab0f-457ac49028c4" providerId="ADAL" clId="{E3FEBD50-4001-4717-A24B-96913DDB9132}" dt="2026-02-23T15:17:54.754" v="889" actId="478"/>
          <ac:spMkLst>
            <pc:docMk/>
            <pc:sldMk cId="2352813631" sldId="288"/>
            <ac:spMk id="8" creationId="{EAD52953-F843-8384-00DA-851E00BDC24D}"/>
          </ac:spMkLst>
        </pc:spChg>
        <pc:spChg chg="mod">
          <ac:chgData name="Fiona McCrudden" userId="5fd9b084-9961-4921-ab0f-457ac49028c4" providerId="ADAL" clId="{E3FEBD50-4001-4717-A24B-96913DDB9132}" dt="2026-02-23T15:17:56.626" v="890" actId="1076"/>
          <ac:spMkLst>
            <pc:docMk/>
            <pc:sldMk cId="2352813631" sldId="288"/>
            <ac:spMk id="9" creationId="{AC2636F4-2130-4EE4-213D-24FACCE63A9F}"/>
          </ac:spMkLst>
        </pc:spChg>
        <pc:spChg chg="mod">
          <ac:chgData name="Fiona McCrudden" userId="5fd9b084-9961-4921-ab0f-457ac49028c4" providerId="ADAL" clId="{E3FEBD50-4001-4717-A24B-96913DDB9132}" dt="2026-02-23T15:17:43.644" v="830" actId="20577"/>
          <ac:spMkLst>
            <pc:docMk/>
            <pc:sldMk cId="2352813631" sldId="288"/>
            <ac:spMk id="10" creationId="{EDC24F4D-0172-EBC0-05CC-28B2AA5086DE}"/>
          </ac:spMkLst>
        </pc:spChg>
        <pc:spChg chg="mod">
          <ac:chgData name="Fiona McCrudden" userId="5fd9b084-9961-4921-ab0f-457ac49028c4" providerId="ADAL" clId="{E3FEBD50-4001-4717-A24B-96913DDB9132}" dt="2026-02-23T15:17:53.881" v="888" actId="1076"/>
          <ac:spMkLst>
            <pc:docMk/>
            <pc:sldMk cId="2352813631" sldId="288"/>
            <ac:spMk id="12" creationId="{75D179A0-11D1-133C-7AAC-ACDEB7B171F4}"/>
          </ac:spMkLst>
        </pc:spChg>
      </pc:sldChg>
      <pc:sldChg chg="addSp delSp modSp mod modNotesTx">
        <pc:chgData name="Fiona McCrudden" userId="5fd9b084-9961-4921-ab0f-457ac49028c4" providerId="ADAL" clId="{E3FEBD50-4001-4717-A24B-96913DDB9132}" dt="2026-02-23T15:18:54.227" v="996" actId="1076"/>
        <pc:sldMkLst>
          <pc:docMk/>
          <pc:sldMk cId="2891436020" sldId="289"/>
        </pc:sldMkLst>
        <pc:spChg chg="mod">
          <ac:chgData name="Fiona McCrudden" userId="5fd9b084-9961-4921-ab0f-457ac49028c4" providerId="ADAL" clId="{E3FEBD50-4001-4717-A24B-96913DDB9132}" dt="2026-02-23T15:18:51.019" v="994" actId="1076"/>
          <ac:spMkLst>
            <pc:docMk/>
            <pc:sldMk cId="2891436020" sldId="289"/>
            <ac:spMk id="8" creationId="{D0E2C2E5-D049-2798-49DC-643A569F1CD9}"/>
          </ac:spMkLst>
        </pc:spChg>
        <pc:spChg chg="mod">
          <ac:chgData name="Fiona McCrudden" userId="5fd9b084-9961-4921-ab0f-457ac49028c4" providerId="ADAL" clId="{E3FEBD50-4001-4717-A24B-96913DDB9132}" dt="2026-02-23T15:18:09.887" v="929" actId="20577"/>
          <ac:spMkLst>
            <pc:docMk/>
            <pc:sldMk cId="2891436020" sldId="289"/>
            <ac:spMk id="9" creationId="{43CC2938-C217-B7E5-3842-3A7123CAD568}"/>
          </ac:spMkLst>
        </pc:spChg>
        <pc:spChg chg="mod">
          <ac:chgData name="Fiona McCrudden" userId="5fd9b084-9961-4921-ab0f-457ac49028c4" providerId="ADAL" clId="{E3FEBD50-4001-4717-A24B-96913DDB9132}" dt="2026-02-23T15:18:25.816" v="988" actId="20577"/>
          <ac:spMkLst>
            <pc:docMk/>
            <pc:sldMk cId="2891436020" sldId="289"/>
            <ac:spMk id="11" creationId="{B6C62A0D-E2F8-36D8-2423-47AE894A9B3C}"/>
          </ac:spMkLst>
        </pc:spChg>
        <pc:picChg chg="del">
          <ac:chgData name="Fiona McCrudden" userId="5fd9b084-9961-4921-ab0f-457ac49028c4" providerId="ADAL" clId="{E3FEBD50-4001-4717-A24B-96913DDB9132}" dt="2026-02-23T15:17:58.964" v="891" actId="478"/>
          <ac:picMkLst>
            <pc:docMk/>
            <pc:sldMk cId="2891436020" sldId="289"/>
            <ac:picMk id="10" creationId="{25CD76B2-55CE-9E11-B2A8-E31718499594}"/>
          </ac:picMkLst>
        </pc:picChg>
        <pc:picChg chg="add mod">
          <ac:chgData name="Fiona McCrudden" userId="5fd9b084-9961-4921-ab0f-457ac49028c4" providerId="ADAL" clId="{E3FEBD50-4001-4717-A24B-96913DDB9132}" dt="2026-02-23T15:18:54.227" v="996" actId="1076"/>
          <ac:picMkLst>
            <pc:docMk/>
            <pc:sldMk cId="2891436020" sldId="289"/>
            <ac:picMk id="12" creationId="{2A3E6233-5D2D-32EC-E135-8E66260E008A}"/>
          </ac:picMkLst>
        </pc:picChg>
      </pc:sldChg>
      <pc:sldChg chg="delSp modSp mod">
        <pc:chgData name="Fiona McCrudden" userId="5fd9b084-9961-4921-ab0f-457ac49028c4" providerId="ADAL" clId="{E3FEBD50-4001-4717-A24B-96913DDB9132}" dt="2026-02-23T15:19:24.840" v="1084" actId="20577"/>
        <pc:sldMkLst>
          <pc:docMk/>
          <pc:sldMk cId="2842927645" sldId="417"/>
        </pc:sldMkLst>
        <pc:spChg chg="mod">
          <ac:chgData name="Fiona McCrudden" userId="5fd9b084-9961-4921-ab0f-457ac49028c4" providerId="ADAL" clId="{E3FEBD50-4001-4717-A24B-96913DDB9132}" dt="2026-02-23T15:19:24.840" v="1084" actId="20577"/>
          <ac:spMkLst>
            <pc:docMk/>
            <pc:sldMk cId="2842927645" sldId="417"/>
            <ac:spMk id="43" creationId="{F985044D-37B4-F380-DB13-0B4CC88E16C3}"/>
          </ac:spMkLst>
        </pc:spChg>
        <pc:picChg chg="del">
          <ac:chgData name="Fiona McCrudden" userId="5fd9b084-9961-4921-ab0f-457ac49028c4" providerId="ADAL" clId="{E3FEBD50-4001-4717-A24B-96913DDB9132}" dt="2026-02-23T15:19:22.549" v="1082" actId="478"/>
          <ac:picMkLst>
            <pc:docMk/>
            <pc:sldMk cId="2842927645" sldId="417"/>
            <ac:picMk id="10" creationId="{6308CEE2-0777-58CC-0CE3-0FEBE43DA0C3}"/>
          </ac:picMkLst>
        </pc:picChg>
      </pc:sldChg>
      <pc:sldChg chg="addSp delSp modSp mod">
        <pc:chgData name="Fiona McCrudden" userId="5fd9b084-9961-4921-ab0f-457ac49028c4" providerId="ADAL" clId="{E3FEBD50-4001-4717-A24B-96913DDB9132}" dt="2026-02-23T15:13:14.884" v="142" actId="688"/>
        <pc:sldMkLst>
          <pc:docMk/>
          <pc:sldMk cId="1812469480" sldId="419"/>
        </pc:sldMkLst>
        <pc:spChg chg="mod">
          <ac:chgData name="Fiona McCrudden" userId="5fd9b084-9961-4921-ab0f-457ac49028c4" providerId="ADAL" clId="{E3FEBD50-4001-4717-A24B-96913DDB9132}" dt="2026-02-23T15:12:21.585" v="135" actId="20577"/>
          <ac:spMkLst>
            <pc:docMk/>
            <pc:sldMk cId="1812469480" sldId="419"/>
            <ac:spMk id="13" creationId="{E67F8557-313A-4DD7-8BB3-D4371BBF4582}"/>
          </ac:spMkLst>
        </pc:spChg>
        <pc:picChg chg="del">
          <ac:chgData name="Fiona McCrudden" userId="5fd9b084-9961-4921-ab0f-457ac49028c4" providerId="ADAL" clId="{E3FEBD50-4001-4717-A24B-96913DDB9132}" dt="2026-02-23T15:11:58.095" v="30" actId="478"/>
          <ac:picMkLst>
            <pc:docMk/>
            <pc:sldMk cId="1812469480" sldId="419"/>
            <ac:picMk id="9" creationId="{FBFDD933-A821-3B6B-FEDB-D490D691A966}"/>
          </ac:picMkLst>
        </pc:picChg>
        <pc:picChg chg="add mod">
          <ac:chgData name="Fiona McCrudden" userId="5fd9b084-9961-4921-ab0f-457ac49028c4" providerId="ADAL" clId="{E3FEBD50-4001-4717-A24B-96913DDB9132}" dt="2026-02-23T15:13:14.884" v="142" actId="688"/>
          <ac:picMkLst>
            <pc:docMk/>
            <pc:sldMk cId="1812469480" sldId="419"/>
            <ac:picMk id="11" creationId="{93355B13-1BCC-CC34-CE53-45749588DA9A}"/>
          </ac:picMkLst>
        </pc:picChg>
      </pc:sldChg>
      <pc:sldChg chg="delSp modSp mod">
        <pc:chgData name="Fiona McCrudden" userId="5fd9b084-9961-4921-ab0f-457ac49028c4" providerId="ADAL" clId="{E3FEBD50-4001-4717-A24B-96913DDB9132}" dt="2026-02-23T15:10:50.066" v="29" actId="20577"/>
        <pc:sldMkLst>
          <pc:docMk/>
          <pc:sldMk cId="743827042" sldId="509"/>
        </pc:sldMkLst>
        <pc:spChg chg="mod">
          <ac:chgData name="Fiona McCrudden" userId="5fd9b084-9961-4921-ab0f-457ac49028c4" providerId="ADAL" clId="{E3FEBD50-4001-4717-A24B-96913DDB9132}" dt="2026-02-23T15:10:43.117" v="3" actId="1076"/>
          <ac:spMkLst>
            <pc:docMk/>
            <pc:sldMk cId="743827042" sldId="509"/>
            <ac:spMk id="8" creationId="{D13CB05D-AA0B-58CF-CA78-CD0B7C3F4AFA}"/>
          </ac:spMkLst>
        </pc:spChg>
        <pc:spChg chg="del">
          <ac:chgData name="Fiona McCrudden" userId="5fd9b084-9961-4921-ab0f-457ac49028c4" providerId="ADAL" clId="{E3FEBD50-4001-4717-A24B-96913DDB9132}" dt="2026-02-23T15:10:36.836" v="0" actId="478"/>
          <ac:spMkLst>
            <pc:docMk/>
            <pc:sldMk cId="743827042" sldId="509"/>
            <ac:spMk id="10" creationId="{FAF62506-EC3C-3F2A-B141-0C36A4E8667E}"/>
          </ac:spMkLst>
        </pc:spChg>
        <pc:spChg chg="mod">
          <ac:chgData name="Fiona McCrudden" userId="5fd9b084-9961-4921-ab0f-457ac49028c4" providerId="ADAL" clId="{E3FEBD50-4001-4717-A24B-96913DDB9132}" dt="2026-02-23T15:10:50.066" v="29" actId="20577"/>
          <ac:spMkLst>
            <pc:docMk/>
            <pc:sldMk cId="743827042" sldId="509"/>
            <ac:spMk id="13" creationId="{054780CE-CD7A-8247-083C-6B5E3E45762C}"/>
          </ac:spMkLst>
        </pc:spChg>
        <pc:spChg chg="del">
          <ac:chgData name="Fiona McCrudden" userId="5fd9b084-9961-4921-ab0f-457ac49028c4" providerId="ADAL" clId="{E3FEBD50-4001-4717-A24B-96913DDB9132}" dt="2026-02-23T15:10:37.426" v="1" actId="478"/>
          <ac:spMkLst>
            <pc:docMk/>
            <pc:sldMk cId="743827042" sldId="509"/>
            <ac:spMk id="14" creationId="{8C3E9DE2-0F6A-DE46-0450-0A285D36BE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27257-2811-4726-A205-AA4CE42B41CE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BD0A-A5A8-4FC6-85A8-C43776B49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1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1A7A4-518D-0F84-EE98-8AC854E53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6DCFEF-792D-617F-E81B-07EC115D6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9D56F-D56E-1A3C-96FA-1F23B8C36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F3F67-1947-97E3-E378-CE431F6D5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2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to hold an imaginary book in front of them.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them to take a deep breath in when they open the imaginary book and breath out when they close it.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Repeat. </a:t>
            </a:r>
            <a:endParaRPr lang="en-GB" sz="1800" kern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5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the front cover of the book.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could Charlie be feeling? How do you know?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illustration, can you describe how he might feel about reading? Try to encourage children to go beyond happy and sad to expand their emotional vocabulary.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0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0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Edit the guided reading questions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8BD0A-A5A8-4FC6-85A8-C43776B49E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2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to the children about how everyone has different hobbies and interests. Give an example of something you enjoy reading about and how this might be different to other people.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the children in pairs and give them a minute or so to talk to each other about what they like to read or what their interests are.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your school library or book corner, set the children the task of choosing a book for their partner that matches their interests.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do the big book swap! Ask a few children to share why those chose the book for their partner.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8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children to think about what types of books they would like to read. You can do this individually on paper or as a class.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children to create a ‘wish list’ of their next read – what characters would be in it? Would it have a happy ending? Would it be set in our world or a different world? Would it have pictures or be all text? Etc.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to design a front cover for their ‘wish list’ book.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 activity - Can they find a book like this in the library or book corner?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BD0A-A5A8-4FC6-85A8-C43776B49E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6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53D7-DE32-9CD3-4EE9-75F14035B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84FDA-FEE9-4073-07CC-E491243CC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0E0C8-0C0A-CA13-D4BF-1CF9D1B5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497A2-86E7-56BD-46B9-5E5DAD1A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5DAFB-BF06-AAF9-0262-CEBF1D34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32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295E-0DC1-E5E2-FBC5-9BE8A989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5B105-2FB3-31E1-91CE-DE1A58CA4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4D6FE-1B4C-9480-816D-BECFCD65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0C9A9-27D7-1ABE-CC79-C7779A2D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28550-28B7-8F41-C88E-DD478955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9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6469B-CAF3-412F-A627-CF67047E9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8825D-07D3-1BBF-50B3-B5D429C85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D3871-0B69-CDE9-D557-39AB78F3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85880-AB6E-FDF0-5D58-E19BA1BC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B0EC6-AF7B-259A-1973-BED2167B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3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D426-F08A-3ECA-50B8-1641AAA7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E886-D0B2-0C99-E69C-A58F64E21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164EA-FED1-F6C9-0E0B-102DD4E3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09B02-6BC7-F7F3-3099-FC4C4F6B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91208-8A09-9465-EBE4-0FC1C733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9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A588-043D-0690-9C23-64FE2EEE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F6E0B-34D7-42FA-552D-06F7DE9F6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85A1-29C0-1289-FFB5-3F085BC1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CD1D-902C-F85A-EDB5-EE414850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A3BD-72D3-A4D5-8594-27A18D3A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79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C787-DCDF-F324-660E-9964C500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F758-1379-78E8-F4F1-238C3255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0A9E3-C045-42A9-D5DA-4F7AE9811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973B6-EB86-A02D-1F60-7A55C38C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D9BC6-E559-A459-0C5B-86BC0779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90617-5EF7-5548-8EAF-4403EB36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6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FE55-E691-D84E-AB9A-1D8A6BD0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C6F2A-BA50-662E-DB05-D87FCA1A1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F7C5C-B14F-F7F0-ED00-CDC2DD423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8F829-2483-082E-CE36-266B98076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C4EC0-E5B8-965E-5931-381DFE270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45398-8A40-7EB4-0A1D-826BEA0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BC48D-ED0F-DE59-5603-8F0C93F3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E5530-50EF-52CB-A791-FA8C61B0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25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D813-55E8-F362-E54F-CCD7EF97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0D12D-3BBF-949B-D3C7-4438EA66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E04F5-15BC-6B54-3AA3-AF3D7DD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70A9E-D7BC-5343-3545-B226D38A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49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96992-F258-3AB6-2721-3A0EC438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2A32E-571D-8ABA-D43C-6DF86586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69A11-533F-D617-C748-08CC9FFD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95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25F9-3AAC-1954-98C2-36F18CD8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897F-C1AC-501B-B12A-62EF7037D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D786D-02E2-6AF7-B1A0-8DF6BC80B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11815-236E-00B2-2631-FD70DC6A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E5E5A-DF40-58DB-060B-8570DF19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B425-DA36-4531-D805-7AB0612F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70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D5C2-7AC6-370F-B01E-C83D1E0F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F3D6B-BB4B-8772-F08B-5547992F8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BF542-EAFE-43A9-6688-6E1B3A8E2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4DF2F-3A07-609B-6F7B-5F940DAD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0B5A5-7074-9B10-E650-1A3AA7C1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80143-76A7-C639-CD22-0F98DEAC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41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8EE09-F1E8-EF81-62DF-6B9F63AF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DF804-94D9-7EBF-EC69-BE31BD0F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E8F2A-CB0C-0D6D-1CF2-1CAB430C3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9BE586-1BC1-43D5-8B1F-5DFC9798041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F4453-E84D-5B3E-B685-94798A829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AD84F-1D46-3760-E1C8-EC3D1F39B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D1011-0024-4FA6-8161-BFE6690B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9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7.png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.svg"/><Relationship Id="rId5" Type="http://schemas.openxmlformats.org/officeDocument/2006/relationships/image" Target="../media/image14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6.svg"/><Relationship Id="rId1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image" Target="../media/image1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.svg"/><Relationship Id="rId5" Type="http://schemas.openxmlformats.org/officeDocument/2006/relationships/image" Target="../media/image14.png"/><Relationship Id="rId1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13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13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13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8.svg"/><Relationship Id="rId5" Type="http://schemas.openxmlformats.org/officeDocument/2006/relationships/image" Target="../media/image13.png"/><Relationship Id="rId15" Type="http://schemas.openxmlformats.org/officeDocument/2006/relationships/image" Target="../media/image30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27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13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with a book in a circle&#10;&#10;Description automatically generated">
            <a:extLst>
              <a:ext uri="{FF2B5EF4-FFF2-40B4-BE49-F238E27FC236}">
                <a16:creationId xmlns:a16="http://schemas.microsoft.com/office/drawing/2014/main" id="{2D14A226-B77F-8FF1-2232-EE836C8D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78" y="3598003"/>
            <a:ext cx="5528460" cy="2377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3CC3F2-6D61-1E88-251F-847518765DA7}"/>
              </a:ext>
            </a:extLst>
          </p:cNvPr>
          <p:cNvSpPr txBox="1"/>
          <p:nvPr/>
        </p:nvSpPr>
        <p:spPr>
          <a:xfrm>
            <a:off x="6948437" y="3000026"/>
            <a:ext cx="268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>
                <a:solidFill>
                  <a:srgbClr val="EE9A2B"/>
                </a:solidFill>
                <a:latin typeface="Playfair Display" panose="00000500000000000000" pitchFamily="2" charset="0"/>
              </a:rPr>
              <a:t>Welcome to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0B0672-CE45-D42D-71BF-56BF28549873}"/>
              </a:ext>
            </a:extLst>
          </p:cNvPr>
          <p:cNvSpPr/>
          <p:nvPr/>
        </p:nvSpPr>
        <p:spPr>
          <a:xfrm>
            <a:off x="522808" y="566256"/>
            <a:ext cx="11097017" cy="5725488"/>
          </a:xfrm>
          <a:prstGeom prst="rect">
            <a:avLst/>
          </a:prstGeom>
          <a:noFill/>
          <a:ln w="38100">
            <a:solidFill>
              <a:srgbClr val="EE9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group of children reading a book&#10;&#10;Description automatically generated">
            <a:extLst>
              <a:ext uri="{FF2B5EF4-FFF2-40B4-BE49-F238E27FC236}">
                <a16:creationId xmlns:a16="http://schemas.microsoft.com/office/drawing/2014/main" id="{225C9C75-D1D5-21F8-5780-6FECBA2EC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19315" r="28623" b="2987"/>
          <a:stretch/>
        </p:blipFill>
        <p:spPr>
          <a:xfrm>
            <a:off x="6429428" y="-166488"/>
            <a:ext cx="3718560" cy="35884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BB02E98-CF08-FECE-F27B-AC5626FC9AD5}"/>
              </a:ext>
            </a:extLst>
          </p:cNvPr>
          <p:cNvGrpSpPr/>
          <p:nvPr/>
        </p:nvGrpSpPr>
        <p:grpSpPr>
          <a:xfrm>
            <a:off x="-2248837" y="-8806091"/>
            <a:ext cx="3536973" cy="16382144"/>
            <a:chOff x="-2126387" y="-8825546"/>
            <a:chExt cx="3536973" cy="16382144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FD33EBDB-3BFF-86C1-778B-2D3D9E3E6A7E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F59F2C07-1BC3-526E-41E2-B79874B7F13F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B1F80F5B-49D0-E01B-DB48-DE76557D2A2B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4B77D62-A274-9A21-8D82-6A469A6C7B41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C12DD36A-B7B8-E820-1596-CCD19B844936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B1182F9-2B6C-3E58-FC93-B5291B2BE1FF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81D49A9F-DE55-78C1-E17C-0FD242DE431E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AF6D253A-E46C-13B9-D15F-334422D0E11B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DDF588D-6922-2E67-7EC5-3B41A780F4E7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74FD6F93-2987-4051-B3B9-77F429F9EA94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35FB9CAC-D985-1744-7DAE-9BB9C96F747C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B95686E-AA08-459C-D240-FC854C2B17B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AED25A54-39B6-D411-D552-317E47C43380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2EE4EC1D-AB78-5CA9-088D-028ABD1A0230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B4ABE323-8DBC-9967-1AA4-6F556944DDEE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4F749581-2611-F1A5-DCD4-112222048577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461E8273-98E6-B833-600D-B12D54C34A2E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1BB608B9-BA09-14FE-3863-0FE155AC24F3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96C5F7A4-4D99-FAEA-86F0-44CD0A3CF246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86DAA244-0656-5FCC-FF32-8BF7C8585853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46DA3F22-3F1D-566A-7767-8E868E5A3B3F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C19F7170-C372-A498-0739-ACDB9A0C120A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F76F8E56-7107-F60E-A871-1D6003C7F97D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8F509E8D-D826-C026-B2A4-33195633688E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67BF3C8D-4585-B213-FFFA-3CF6A5FA4D13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E1487072-63A3-9597-A644-2BEE3805658B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E4E4F5AF-63B0-AF30-9EC1-EBA733095076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55A13D55-6CC2-B880-1B6B-1F0FB7B5A909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47BC4F89-1810-0D94-7E53-F4A4DD570DCA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746B1115-B11D-88E8-51DF-9B815810F849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30124A1B-9271-62E7-4AAC-F703AF51431D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08B8EC80-6443-7F90-5E31-8DC7D52606A7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85BD29C3-3A99-FA53-8AFC-CECA08B4E02E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90A03539-9136-B5F9-7361-BB076C1952B4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7501B3D8-58EF-8494-15C2-E1C3C5C11AE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C76B3C73-C4E4-29A1-3C6B-5A76D6487ECE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559B0AB3-94D3-A3DC-665F-54B815038C92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56D17D95-DFE4-08B8-3187-4A0D6D0584D3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9C2822-1DF0-E6DF-FAED-EE6282BC7CE2}"/>
              </a:ext>
            </a:extLst>
          </p:cNvPr>
          <p:cNvSpPr txBox="1"/>
          <p:nvPr/>
        </p:nvSpPr>
        <p:spPr>
          <a:xfrm>
            <a:off x="2472956" y="6369722"/>
            <a:ext cx="7246088" cy="38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13E53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©The Story Project CIC</a:t>
            </a:r>
          </a:p>
        </p:txBody>
      </p:sp>
    </p:spTree>
    <p:extLst>
      <p:ext uri="{BB962C8B-B14F-4D97-AF65-F5344CB8AC3E}">
        <p14:creationId xmlns:p14="http://schemas.microsoft.com/office/powerpoint/2010/main" val="48654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42069" y="2979216"/>
            <a:ext cx="1386425" cy="5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5929"/>
            <a:ext cx="1329381" cy="5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8238" y="4777194"/>
            <a:ext cx="1624562" cy="5581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310942" y="4777194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ou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7CB50-DE6D-14BF-4250-76059B85D17D}"/>
              </a:ext>
            </a:extLst>
          </p:cNvPr>
          <p:cNvSpPr/>
          <p:nvPr/>
        </p:nvSpPr>
        <p:spPr>
          <a:xfrm>
            <a:off x="4055107" y="827813"/>
            <a:ext cx="7908599" cy="6369386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oogle Shape;118;p15">
            <a:extLst>
              <a:ext uri="{FF2B5EF4-FFF2-40B4-BE49-F238E27FC236}">
                <a16:creationId xmlns:a16="http://schemas.microsoft.com/office/drawing/2014/main" id="{EDC24F4D-0172-EBC0-05CC-28B2AA5086DE}"/>
              </a:ext>
            </a:extLst>
          </p:cNvPr>
          <p:cNvSpPr txBox="1"/>
          <p:nvPr/>
        </p:nvSpPr>
        <p:spPr>
          <a:xfrm>
            <a:off x="4140271" y="880584"/>
            <a:ext cx="5132400" cy="68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313E5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Big Book Swap!</a:t>
            </a:r>
            <a:endParaRPr sz="3600" b="1" dirty="0">
              <a:solidFill>
                <a:srgbClr val="313E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" name="Google Shape;119;p15">
            <a:extLst>
              <a:ext uri="{FF2B5EF4-FFF2-40B4-BE49-F238E27FC236}">
                <a16:creationId xmlns:a16="http://schemas.microsoft.com/office/drawing/2014/main" id="{C471D098-8605-63F4-1517-05D065A6AFA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52456" y="1604639"/>
            <a:ext cx="2550483" cy="10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1;p15">
            <a:extLst>
              <a:ext uri="{FF2B5EF4-FFF2-40B4-BE49-F238E27FC236}">
                <a16:creationId xmlns:a16="http://schemas.microsoft.com/office/drawing/2014/main" id="{75D179A0-11D1-133C-7AAC-ACDEB7B171F4}"/>
              </a:ext>
            </a:extLst>
          </p:cNvPr>
          <p:cNvSpPr txBox="1"/>
          <p:nvPr/>
        </p:nvSpPr>
        <p:spPr>
          <a:xfrm>
            <a:off x="4260015" y="1843672"/>
            <a:ext cx="7075924" cy="280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500" kern="1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Times New Roman" panose="02020603050405020304" pitchFamily="18" charset="0"/>
                <a:sym typeface="Montserrat Medium"/>
              </a:rPr>
              <a:t>Can you find a book that your friend might like to read? </a:t>
            </a:r>
          </a:p>
        </p:txBody>
      </p:sp>
      <p:sp>
        <p:nvSpPr>
          <p:cNvPr id="15" name="Google Shape;121;p15">
            <a:extLst>
              <a:ext uri="{FF2B5EF4-FFF2-40B4-BE49-F238E27FC236}">
                <a16:creationId xmlns:a16="http://schemas.microsoft.com/office/drawing/2014/main" id="{96A8EE78-7D47-69B2-BD15-0CAAC9488994}"/>
              </a:ext>
            </a:extLst>
          </p:cNvPr>
          <p:cNvSpPr txBox="1"/>
          <p:nvPr/>
        </p:nvSpPr>
        <p:spPr>
          <a:xfrm>
            <a:off x="4068013" y="332831"/>
            <a:ext cx="2201410" cy="46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Activity A</a:t>
            </a:r>
            <a:endParaRPr lang="en-GB">
              <a:solidFill>
                <a:schemeClr val="dk1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97C04D6-BF3F-1579-99A3-1CF600DDB441}"/>
              </a:ext>
            </a:extLst>
          </p:cNvPr>
          <p:cNvGrpSpPr/>
          <p:nvPr/>
        </p:nvGrpSpPr>
        <p:grpSpPr>
          <a:xfrm>
            <a:off x="-2389817" y="-633264"/>
            <a:ext cx="3536973" cy="16382144"/>
            <a:chOff x="-2126387" y="-8825546"/>
            <a:chExt cx="3536973" cy="16382144"/>
          </a:xfrm>
        </p:grpSpPr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F0491158-7556-EF96-3459-0DC9DEEEC341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D784F37C-CCF3-E8FA-E393-27C5B6423760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C6906554-DE95-2123-6772-DCABB4AB024B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862E082E-5052-C4FA-8D3B-521AC9E3279B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10DEE9EF-D172-7DE8-0EEE-7B82E0A173C6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90A5DCA8-383C-A8A2-AC99-7F75274A22D7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83713599-7805-5B9E-9C97-F67E754F8FEF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A0FC93BA-A508-FFC1-C92D-8E272ACC2A1A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4F6409BC-7771-F9DD-E881-8A07DA6CB322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66C54557-2062-35D9-9B82-3043527C3D71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74DD57CE-9940-81FF-B143-E7B69FCEFD5C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80B39CA6-A2C5-42D1-8FAB-AD526635A33C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A84AB3A3-E39E-56DC-C29B-014B6D20A6E4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47C48DFB-1736-5A71-C998-20F4C017C48D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F8C9339E-41B6-5582-494D-546D41440755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A7DEA909-A6F0-65CB-901B-52ECA5361AEA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1A2437F6-E649-EA5A-1C2F-31DD815C0400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264175A2-A565-15D8-7449-04CD2DE76DC8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6">
              <a:extLst>
                <a:ext uri="{FF2B5EF4-FFF2-40B4-BE49-F238E27FC236}">
                  <a16:creationId xmlns:a16="http://schemas.microsoft.com/office/drawing/2014/main" id="{1FD21ABE-3CEF-543E-0C67-970BF47AE477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7">
              <a:extLst>
                <a:ext uri="{FF2B5EF4-FFF2-40B4-BE49-F238E27FC236}">
                  <a16:creationId xmlns:a16="http://schemas.microsoft.com/office/drawing/2014/main" id="{DDEF9AB1-6D4C-D7BA-1614-2960D6B47649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81B5904F-68EC-DEA6-B5E2-5873043E7143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9D13890F-757B-6024-4B5A-843BC1268EC1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A2AAC72A-F473-5460-088B-830C6D1C15F5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FE46B941-D650-96BF-D362-3865642DA6F3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830DECBE-FB84-D919-414F-9BA52736951F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C99342BE-5FC8-2191-5191-3F58ACB46216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id="{F8167BD6-A19B-2312-251F-487F05E84829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id="{4B27EFD7-C014-5C1C-B541-05D77266033D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22">
              <a:extLst>
                <a:ext uri="{FF2B5EF4-FFF2-40B4-BE49-F238E27FC236}">
                  <a16:creationId xmlns:a16="http://schemas.microsoft.com/office/drawing/2014/main" id="{2985D24D-76E1-A978-D7C5-0B1E08032444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23">
              <a:extLst>
                <a:ext uri="{FF2B5EF4-FFF2-40B4-BE49-F238E27FC236}">
                  <a16:creationId xmlns:a16="http://schemas.microsoft.com/office/drawing/2014/main" id="{8EDDA467-965A-5F46-98AC-753CBB2953C4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24">
              <a:extLst>
                <a:ext uri="{FF2B5EF4-FFF2-40B4-BE49-F238E27FC236}">
                  <a16:creationId xmlns:a16="http://schemas.microsoft.com/office/drawing/2014/main" id="{702692F0-D09C-022A-E895-F273A4788A19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26">
              <a:extLst>
                <a:ext uri="{FF2B5EF4-FFF2-40B4-BE49-F238E27FC236}">
                  <a16:creationId xmlns:a16="http://schemas.microsoft.com/office/drawing/2014/main" id="{8AE3FCBB-E804-08ED-3001-9A76C1CF42F4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27">
              <a:extLst>
                <a:ext uri="{FF2B5EF4-FFF2-40B4-BE49-F238E27FC236}">
                  <a16:creationId xmlns:a16="http://schemas.microsoft.com/office/drawing/2014/main" id="{58A96586-CD24-BAEE-002C-80536D5A39F3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29">
              <a:extLst>
                <a:ext uri="{FF2B5EF4-FFF2-40B4-BE49-F238E27FC236}">
                  <a16:creationId xmlns:a16="http://schemas.microsoft.com/office/drawing/2014/main" id="{34B1C005-D324-94EF-CE3A-B8ADB36CD7FB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31">
              <a:extLst>
                <a:ext uri="{FF2B5EF4-FFF2-40B4-BE49-F238E27FC236}">
                  <a16:creationId xmlns:a16="http://schemas.microsoft.com/office/drawing/2014/main" id="{ED803974-0055-43E6-CF2F-A17E82730250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32">
              <a:extLst>
                <a:ext uri="{FF2B5EF4-FFF2-40B4-BE49-F238E27FC236}">
                  <a16:creationId xmlns:a16="http://schemas.microsoft.com/office/drawing/2014/main" id="{321DA947-9EB0-A921-7927-BEEAC6F2FC6E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F684726C-F0EE-2741-F36B-3A1E1A7C2575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23">
              <a:extLst>
                <a:ext uri="{FF2B5EF4-FFF2-40B4-BE49-F238E27FC236}">
                  <a16:creationId xmlns:a16="http://schemas.microsoft.com/office/drawing/2014/main" id="{1EE54CDA-2F78-331D-77AB-E2FB18CDD6BA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AC2636F4-2130-4EE4-213D-24FACCE63A9F}"/>
              </a:ext>
            </a:extLst>
          </p:cNvPr>
          <p:cNvSpPr/>
          <p:nvPr/>
        </p:nvSpPr>
        <p:spPr>
          <a:xfrm>
            <a:off x="7514197" y="3095954"/>
            <a:ext cx="3779947" cy="2642300"/>
          </a:xfrm>
          <a:custGeom>
            <a:avLst/>
            <a:gdLst/>
            <a:ahLst/>
            <a:cxnLst/>
            <a:rect l="l" t="t" r="r" b="b"/>
            <a:pathLst>
              <a:path w="4940632" h="3492807">
                <a:moveTo>
                  <a:pt x="0" y="0"/>
                </a:moveTo>
                <a:lnTo>
                  <a:pt x="4940632" y="0"/>
                </a:lnTo>
                <a:lnTo>
                  <a:pt x="4940632" y="3492807"/>
                </a:lnTo>
                <a:lnTo>
                  <a:pt x="0" y="349280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1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42069" y="2979216"/>
            <a:ext cx="1386425" cy="5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5929"/>
            <a:ext cx="1329381" cy="5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8238" y="4777194"/>
            <a:ext cx="1624562" cy="5581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310942" y="4777194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ou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2C2E5-D049-2798-49DC-643A569F1CD9}"/>
              </a:ext>
            </a:extLst>
          </p:cNvPr>
          <p:cNvSpPr/>
          <p:nvPr/>
        </p:nvSpPr>
        <p:spPr>
          <a:xfrm>
            <a:off x="3982810" y="799673"/>
            <a:ext cx="7994458" cy="6370320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118;p15">
            <a:extLst>
              <a:ext uri="{FF2B5EF4-FFF2-40B4-BE49-F238E27FC236}">
                <a16:creationId xmlns:a16="http://schemas.microsoft.com/office/drawing/2014/main" id="{43CC2938-C217-B7E5-3842-3A7123CAD568}"/>
              </a:ext>
            </a:extLst>
          </p:cNvPr>
          <p:cNvSpPr txBox="1"/>
          <p:nvPr/>
        </p:nvSpPr>
        <p:spPr>
          <a:xfrm>
            <a:off x="6726799" y="829955"/>
            <a:ext cx="5132400" cy="68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313E5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Reading Wish List</a:t>
            </a:r>
            <a:endParaRPr sz="3600" b="1" dirty="0">
              <a:solidFill>
                <a:srgbClr val="313E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" name="Google Shape;119;p15">
            <a:extLst>
              <a:ext uri="{FF2B5EF4-FFF2-40B4-BE49-F238E27FC236}">
                <a16:creationId xmlns:a16="http://schemas.microsoft.com/office/drawing/2014/main" id="{8F40523A-3449-9D8A-1BBF-23CCEC52765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70255" y="1563660"/>
            <a:ext cx="2550483" cy="10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1;p15">
            <a:extLst>
              <a:ext uri="{FF2B5EF4-FFF2-40B4-BE49-F238E27FC236}">
                <a16:creationId xmlns:a16="http://schemas.microsoft.com/office/drawing/2014/main" id="{32F27C08-E21D-30B6-F159-64BAE1317F0F}"/>
              </a:ext>
            </a:extLst>
          </p:cNvPr>
          <p:cNvSpPr txBox="1"/>
          <p:nvPr/>
        </p:nvSpPr>
        <p:spPr>
          <a:xfrm>
            <a:off x="4267673" y="1757120"/>
            <a:ext cx="7591526" cy="193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endParaRPr lang="en-GB" sz="2500" kern="100">
              <a:solidFill>
                <a:schemeClr val="dk1"/>
              </a:solidFill>
              <a:latin typeface="Montserrat" panose="00000500000000000000" pitchFamily="2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18" name="Google Shape;121;p15">
            <a:extLst>
              <a:ext uri="{FF2B5EF4-FFF2-40B4-BE49-F238E27FC236}">
                <a16:creationId xmlns:a16="http://schemas.microsoft.com/office/drawing/2014/main" id="{E344DB26-9848-FC17-A585-86683D3D9C8F}"/>
              </a:ext>
            </a:extLst>
          </p:cNvPr>
          <p:cNvSpPr txBox="1"/>
          <p:nvPr/>
        </p:nvSpPr>
        <p:spPr>
          <a:xfrm>
            <a:off x="3973711" y="244772"/>
            <a:ext cx="2201410" cy="46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Activity B</a:t>
            </a:r>
            <a:endParaRPr lang="en-GB">
              <a:solidFill>
                <a:schemeClr val="dk1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B63883-8CAC-DE28-D6FD-FABE60A8AB94}"/>
              </a:ext>
            </a:extLst>
          </p:cNvPr>
          <p:cNvGrpSpPr/>
          <p:nvPr/>
        </p:nvGrpSpPr>
        <p:grpSpPr>
          <a:xfrm>
            <a:off x="-2389817" y="-157776"/>
            <a:ext cx="3536973" cy="16382144"/>
            <a:chOff x="-2126387" y="-8825546"/>
            <a:chExt cx="3536973" cy="16382144"/>
          </a:xfrm>
        </p:grpSpPr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7E2F081A-34BC-D5BF-C746-FAAF4ED08954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1A48157A-DEC8-64F8-DF91-28EEBCE25DF6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E97EA478-9FA3-2B91-03A0-A7B293409B04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2EF25C2E-3967-C5A4-0483-BF5AA44EFD08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372F6349-F2E9-3A4D-8816-422081789AC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3BD36D95-B0BF-F861-6B89-E32CD1E1D1A5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4">
              <a:extLst>
                <a:ext uri="{FF2B5EF4-FFF2-40B4-BE49-F238E27FC236}">
                  <a16:creationId xmlns:a16="http://schemas.microsoft.com/office/drawing/2014/main" id="{29BA4403-970A-817A-2DA8-BCC95FB1462D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EE07E359-780C-692D-C740-EEAE73E7F01D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12153123-D952-714E-538C-F35ADA5D1E52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81413F74-6151-83DF-2D90-5A4B4323CFDA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92D34B15-9BED-71D8-E467-247527661051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76BA39B7-1505-9CC8-066F-B257807BF19A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60C7BEF-B390-81ED-42C9-91199BD7C94E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8979CB0E-B756-E943-C405-ABA27C1E1B45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33A49625-8319-9F89-C3FB-4A99A6493735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9200D019-ADBE-B6B9-4465-7E825E81D973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34">
              <a:extLst>
                <a:ext uri="{FF2B5EF4-FFF2-40B4-BE49-F238E27FC236}">
                  <a16:creationId xmlns:a16="http://schemas.microsoft.com/office/drawing/2014/main" id="{65FDFADE-F98B-F960-AFFD-0BE9E0DEFD12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308AD6FE-15D5-AC67-8EF3-C9CBC36893CC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4B1A84A6-725A-6056-1CDE-926D138DC362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02BCB85E-AECE-FF4F-09DA-EAB06C84321C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9F160AC2-4A45-9B7D-C550-9458B4978AE8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FE428C55-691E-9F9B-BE40-F91E92BA3148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id="{37CA6CB3-F276-0EC4-C577-02F48379C75A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13">
              <a:extLst>
                <a:ext uri="{FF2B5EF4-FFF2-40B4-BE49-F238E27FC236}">
                  <a16:creationId xmlns:a16="http://schemas.microsoft.com/office/drawing/2014/main" id="{C02AC5F2-F202-9679-35A6-FDE0F1F6FDCB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id="{927A092E-624D-743B-090F-91154FCCAEA8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67B90546-E2FA-1261-A2AF-67D5A0219052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6C8932E5-EE61-11FC-3834-1B899FFABBCF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20">
              <a:extLst>
                <a:ext uri="{FF2B5EF4-FFF2-40B4-BE49-F238E27FC236}">
                  <a16:creationId xmlns:a16="http://schemas.microsoft.com/office/drawing/2014/main" id="{F7BFCDA6-6260-8C6B-A808-B03FF86DAD53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22">
              <a:extLst>
                <a:ext uri="{FF2B5EF4-FFF2-40B4-BE49-F238E27FC236}">
                  <a16:creationId xmlns:a16="http://schemas.microsoft.com/office/drawing/2014/main" id="{510913F4-AAFD-421F-6FD6-6BC7A208939A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23">
              <a:extLst>
                <a:ext uri="{FF2B5EF4-FFF2-40B4-BE49-F238E27FC236}">
                  <a16:creationId xmlns:a16="http://schemas.microsoft.com/office/drawing/2014/main" id="{1D383B17-14F6-0B47-EE54-677577211ABE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24">
              <a:extLst>
                <a:ext uri="{FF2B5EF4-FFF2-40B4-BE49-F238E27FC236}">
                  <a16:creationId xmlns:a16="http://schemas.microsoft.com/office/drawing/2014/main" id="{985657BF-2267-9FDC-B3BE-70E3DCCABBE2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41AB30D3-6D4A-7A51-C9C1-88EB18E0381E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BC676667-5B0A-40DF-ED1A-71E8F882BEDA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29">
              <a:extLst>
                <a:ext uri="{FF2B5EF4-FFF2-40B4-BE49-F238E27FC236}">
                  <a16:creationId xmlns:a16="http://schemas.microsoft.com/office/drawing/2014/main" id="{819C6252-13D3-CB8F-0975-0D4FDB7E95BE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31">
              <a:extLst>
                <a:ext uri="{FF2B5EF4-FFF2-40B4-BE49-F238E27FC236}">
                  <a16:creationId xmlns:a16="http://schemas.microsoft.com/office/drawing/2014/main" id="{9F37EC99-C2F4-9BEF-1998-00E0D692AC8F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32">
              <a:extLst>
                <a:ext uri="{FF2B5EF4-FFF2-40B4-BE49-F238E27FC236}">
                  <a16:creationId xmlns:a16="http://schemas.microsoft.com/office/drawing/2014/main" id="{E88D86C0-4DD0-5763-F830-08AC5EF758EE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ED50CA54-29C7-08FB-8E54-B94AD5382F15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23">
              <a:extLst>
                <a:ext uri="{FF2B5EF4-FFF2-40B4-BE49-F238E27FC236}">
                  <a16:creationId xmlns:a16="http://schemas.microsoft.com/office/drawing/2014/main" id="{F752F9D2-D49C-A2B8-5A35-263AF6D5CC7C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Google Shape;121;p15">
            <a:extLst>
              <a:ext uri="{FF2B5EF4-FFF2-40B4-BE49-F238E27FC236}">
                <a16:creationId xmlns:a16="http://schemas.microsoft.com/office/drawing/2014/main" id="{B6C62A0D-E2F8-36D8-2423-47AE894A9B3C}"/>
              </a:ext>
            </a:extLst>
          </p:cNvPr>
          <p:cNvSpPr txBox="1"/>
          <p:nvPr/>
        </p:nvSpPr>
        <p:spPr>
          <a:xfrm>
            <a:off x="4379752" y="2161929"/>
            <a:ext cx="7440986" cy="376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500" kern="1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Times New Roman" panose="02020603050405020304" pitchFamily="18" charset="0"/>
                <a:sym typeface="Montserrat Medium"/>
              </a:rPr>
              <a:t>What would you like to see in the next book  you read?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3E6233-5D2D-32EC-E135-8E66260E00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58" y="3258268"/>
            <a:ext cx="4834072" cy="34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6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4441F-200C-C72E-9485-3A1B3B016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7394356B-AD35-E434-1F5E-E0CF8D62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503" y="1352704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E17FB280-F1E5-A4BB-F037-AC87318A8E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0A9D8D6-BD8F-3D4F-664C-E4E4B80778A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069" y="2160515"/>
            <a:ext cx="1344922" cy="5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05C1A8E4-0EAD-8F10-9786-8986A5E37F8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E0E269CA-7AF9-E6A7-5252-2E0F8F4AE61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3CB05D-AA0B-58CF-CA78-CD0B7C3F4AFA}"/>
              </a:ext>
            </a:extLst>
          </p:cNvPr>
          <p:cNvSpPr/>
          <p:nvPr/>
        </p:nvSpPr>
        <p:spPr>
          <a:xfrm>
            <a:off x="3505256" y="714091"/>
            <a:ext cx="7562623" cy="6422778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oogle Shape;121;p15">
            <a:extLst>
              <a:ext uri="{FF2B5EF4-FFF2-40B4-BE49-F238E27FC236}">
                <a16:creationId xmlns:a16="http://schemas.microsoft.com/office/drawing/2014/main" id="{054780CE-CD7A-8247-083C-6B5E3E45762C}"/>
              </a:ext>
            </a:extLst>
          </p:cNvPr>
          <p:cNvSpPr txBox="1"/>
          <p:nvPr/>
        </p:nvSpPr>
        <p:spPr>
          <a:xfrm>
            <a:off x="4117957" y="2160515"/>
            <a:ext cx="6864891" cy="302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2000" dirty="0">
                <a:solidFill>
                  <a:schemeClr val="tx2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What does wellbeing mean? </a:t>
            </a:r>
          </a:p>
          <a:p>
            <a:pPr lvl="0">
              <a:lnSpc>
                <a:spcPct val="115000"/>
              </a:lnSpc>
            </a:pPr>
            <a:endParaRPr lang="en-GB" sz="2000" dirty="0">
              <a:solidFill>
                <a:schemeClr val="tx2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>
              <a:lnSpc>
                <a:spcPct val="115000"/>
              </a:lnSpc>
            </a:pPr>
            <a:r>
              <a:rPr lang="en-GB" sz="2000" dirty="0">
                <a:solidFill>
                  <a:schemeClr val="tx2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Wellbeing means feeling happy, healthy, and safe. </a:t>
            </a:r>
          </a:p>
          <a:p>
            <a:pPr lvl="0">
              <a:lnSpc>
                <a:spcPct val="115000"/>
              </a:lnSpc>
            </a:pPr>
            <a:endParaRPr lang="en-GB" sz="2000" dirty="0">
              <a:solidFill>
                <a:schemeClr val="tx2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>
              <a:lnSpc>
                <a:spcPct val="115000"/>
              </a:lnSpc>
            </a:pPr>
            <a:r>
              <a:rPr lang="en-GB" sz="2000" b="1" dirty="0">
                <a:solidFill>
                  <a:schemeClr val="tx2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It’s about taking care of your body and mind </a:t>
            </a:r>
            <a:r>
              <a:rPr lang="en-GB" sz="2000" dirty="0">
                <a:solidFill>
                  <a:schemeClr val="tx2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so you can enjoy life, play, learn, and feel good inside and out.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33AC6-D7A9-4098-F96F-467E50482E46}"/>
              </a:ext>
            </a:extLst>
          </p:cNvPr>
          <p:cNvSpPr txBox="1"/>
          <p:nvPr/>
        </p:nvSpPr>
        <p:spPr>
          <a:xfrm>
            <a:off x="4154958" y="1141179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313E53"/>
                </a:solidFill>
                <a:latin typeface="Playfair Display" panose="00000500000000000000" pitchFamily="2" charset="0"/>
              </a:rPr>
              <a:t>Wellbeing</a:t>
            </a:r>
            <a:endParaRPr lang="en-GB" sz="3600" b="1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17" name="Google Shape;119;p15">
            <a:extLst>
              <a:ext uri="{FF2B5EF4-FFF2-40B4-BE49-F238E27FC236}">
                <a16:creationId xmlns:a16="http://schemas.microsoft.com/office/drawing/2014/main" id="{9DB2AE10-318D-A659-0268-09558BFAF32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79479" y="1803632"/>
            <a:ext cx="2316184" cy="68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5EBA057-8936-E914-41D6-844D67062590}"/>
              </a:ext>
            </a:extLst>
          </p:cNvPr>
          <p:cNvGrpSpPr/>
          <p:nvPr/>
        </p:nvGrpSpPr>
        <p:grpSpPr>
          <a:xfrm>
            <a:off x="-2389817" y="-6911929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14133E5-EC21-8638-5371-78CC066D8744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7391051-AD5E-3DDC-F72D-F8FCD0307927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70A9C4A-FC4B-2353-D248-DE6410D71315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B8E69B8-3438-0A8C-3E94-964EF3C01F96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0C1CC8C-970F-CBBB-232F-65AF106ED1A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B4BB29EE-CFDC-834D-2B2E-9EF5C109445F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A59676D-4765-1A4F-A282-5A8220709F08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9722623-7B75-A3F2-4ECE-661DABDD74AC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7BFB397-37EE-645B-0CF3-3961818B4400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F306AEBA-60BD-EA29-6487-C8FAD92E7629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A01A692-8AE7-BBE0-8194-6B3FBF1E201C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6E057B9-FADE-3661-0CB3-C8DE9BD71893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1647B1A-5D9D-9CF5-CA95-9C3FBD736D5B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3BB57461-9E14-3BAD-73F1-402718000440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BC23674-9CDB-6AF1-88C7-6B52052171DE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1DF7B5F6-1065-953A-E1F0-EF47104E39CD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F319410-29D8-1C2A-3330-9745C5154045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6D0E9A4-1E89-19AB-5A67-0828241A76C5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015F261-BE71-63AB-D876-646844946B7A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70EA2B0-9A61-99DE-B62B-054F8149F640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0F3D46E-F975-98A4-29D9-77461F8DFF2C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547355D-3142-F9BB-ECFE-19F72047337A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DE3EFD80-D668-CC45-BE76-606C36583EC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099B1AC5-1663-16A6-8DD1-3A536649973C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C7F7BD35-3D25-3888-29B1-A27FF37FD017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B7751BF4-C210-ECF8-3526-824219F6F09C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7BA2675-5AF2-EE07-2C19-0F46A806DB4E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C5F8A3A6-D06C-443C-9018-369B53F75CDD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9B46B25A-EE9A-4CB8-4E09-C11943FE5373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F797B8E4-671A-13DD-7B81-82C231A9F79E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0DDE07D9-ED4C-2FBD-F7D5-9902BA7E6EED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19CD996C-61B4-BEAD-DB14-4F620058A3BB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D32E8CF6-B4AA-A4C9-452A-230DA3239DD1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EC5016DD-494E-BB90-32B1-13C43B1D2DDD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2B7696E-88CC-53A8-231A-549CE74CE87A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E1451123-8C15-9605-DED0-B031B83308F4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39C9843D-C6DF-F9DC-34DB-033EFF40CF78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59DE0EE1-3CC5-8570-5028-F6D35BFDEBD6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382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6503" y="1352704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069" y="2160515"/>
            <a:ext cx="1344922" cy="5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83B77E-3437-DC7E-41C0-7E16F4255FD8}"/>
              </a:ext>
            </a:extLst>
          </p:cNvPr>
          <p:cNvSpPr/>
          <p:nvPr/>
        </p:nvSpPr>
        <p:spPr>
          <a:xfrm>
            <a:off x="3827542" y="686022"/>
            <a:ext cx="7562623" cy="6422778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oogle Shape;121;p15">
            <a:extLst>
              <a:ext uri="{FF2B5EF4-FFF2-40B4-BE49-F238E27FC236}">
                <a16:creationId xmlns:a16="http://schemas.microsoft.com/office/drawing/2014/main" id="{E67F8557-313A-4DD7-8BB3-D4371BBF4582}"/>
              </a:ext>
            </a:extLst>
          </p:cNvPr>
          <p:cNvSpPr txBox="1"/>
          <p:nvPr/>
        </p:nvSpPr>
        <p:spPr>
          <a:xfrm>
            <a:off x="4179479" y="2150915"/>
            <a:ext cx="6224165" cy="302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tx2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How are you feeling today?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E28E6B-3DBF-E6BF-DD81-CF1A462D9CC4}"/>
              </a:ext>
            </a:extLst>
          </p:cNvPr>
          <p:cNvSpPr txBox="1"/>
          <p:nvPr/>
        </p:nvSpPr>
        <p:spPr>
          <a:xfrm>
            <a:off x="4122707" y="1137064"/>
            <a:ext cx="4134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313E53"/>
                </a:solidFill>
                <a:latin typeface="Playfair Display" panose="00000500000000000000" pitchFamily="2" charset="0"/>
              </a:rPr>
              <a:t>Emotion Check-In</a:t>
            </a:r>
            <a:endParaRPr lang="en-GB" sz="3600" b="1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17" name="Google Shape;119;p15">
            <a:extLst>
              <a:ext uri="{FF2B5EF4-FFF2-40B4-BE49-F238E27FC236}">
                <a16:creationId xmlns:a16="http://schemas.microsoft.com/office/drawing/2014/main" id="{1889BE0A-8A44-8EC9-04B1-271D5EFE85A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9479" y="1803632"/>
            <a:ext cx="2316184" cy="68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6333002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FF56884-F72C-C61F-81A1-0F38CB5ED2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5885" y="3194400"/>
            <a:ext cx="3948199" cy="29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1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6503" y="1352704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069" y="2160515"/>
            <a:ext cx="1344922" cy="5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83B77E-3437-DC7E-41C0-7E16F4255FD8}"/>
              </a:ext>
            </a:extLst>
          </p:cNvPr>
          <p:cNvSpPr/>
          <p:nvPr/>
        </p:nvSpPr>
        <p:spPr>
          <a:xfrm>
            <a:off x="3827542" y="686022"/>
            <a:ext cx="7562623" cy="6422778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96614-7306-A892-CFB4-D1D6F755131A}"/>
              </a:ext>
            </a:extLst>
          </p:cNvPr>
          <p:cNvSpPr/>
          <p:nvPr/>
        </p:nvSpPr>
        <p:spPr>
          <a:xfrm rot="506152">
            <a:off x="8811118" y="2940271"/>
            <a:ext cx="2813650" cy="4311312"/>
          </a:xfrm>
          <a:prstGeom prst="rect">
            <a:avLst/>
          </a:prstGeom>
          <a:solidFill>
            <a:schemeClr val="bg1"/>
          </a:solidFill>
          <a:ln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oogle Shape;121;p15">
            <a:extLst>
              <a:ext uri="{FF2B5EF4-FFF2-40B4-BE49-F238E27FC236}">
                <a16:creationId xmlns:a16="http://schemas.microsoft.com/office/drawing/2014/main" id="{E67F8557-313A-4DD7-8BB3-D4371BBF4582}"/>
              </a:ext>
            </a:extLst>
          </p:cNvPr>
          <p:cNvSpPr txBox="1"/>
          <p:nvPr/>
        </p:nvSpPr>
        <p:spPr>
          <a:xfrm>
            <a:off x="4070455" y="2024433"/>
            <a:ext cx="6224165" cy="302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EE9A2B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Title: </a:t>
            </a:r>
            <a:r>
              <a:rPr lang="en-GB" sz="25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Charlie Cook’s Favourite Book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EE9A2B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Author: </a:t>
            </a:r>
            <a:r>
              <a:rPr lang="en-GB" sz="25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Julia Donaldson</a:t>
            </a:r>
          </a:p>
          <a:p>
            <a:pPr>
              <a:lnSpc>
                <a:spcPct val="115000"/>
              </a:lnSpc>
            </a:pPr>
            <a:r>
              <a:rPr lang="en-GB" sz="2500" dirty="0">
                <a:solidFill>
                  <a:srgbClr val="EE9A2B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Illustrator: </a:t>
            </a:r>
            <a:r>
              <a:rPr lang="en-GB" sz="25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Axel Scheffler</a:t>
            </a:r>
            <a:endParaRPr lang="en-GB" sz="2500" dirty="0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CED58E5-514F-F601-E289-43F7BCCF7371}"/>
              </a:ext>
            </a:extLst>
          </p:cNvPr>
          <p:cNvSpPr/>
          <p:nvPr/>
        </p:nvSpPr>
        <p:spPr>
          <a:xfrm rot="11391965">
            <a:off x="9735748" y="2795308"/>
            <a:ext cx="1628364" cy="444638"/>
          </a:xfrm>
          <a:custGeom>
            <a:avLst/>
            <a:gdLst/>
            <a:ahLst/>
            <a:cxnLst/>
            <a:rect l="l" t="t" r="r" b="b"/>
            <a:pathLst>
              <a:path w="3956826" h="964027">
                <a:moveTo>
                  <a:pt x="0" y="0"/>
                </a:moveTo>
                <a:lnTo>
                  <a:pt x="3956826" y="0"/>
                </a:lnTo>
                <a:lnTo>
                  <a:pt x="3956826" y="964027"/>
                </a:lnTo>
                <a:lnTo>
                  <a:pt x="0" y="964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E28E6B-3DBF-E6BF-DD81-CF1A462D9CC4}"/>
              </a:ext>
            </a:extLst>
          </p:cNvPr>
          <p:cNvSpPr txBox="1"/>
          <p:nvPr/>
        </p:nvSpPr>
        <p:spPr>
          <a:xfrm>
            <a:off x="4091340" y="1179828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313E53"/>
                </a:solidFill>
                <a:latin typeface="Playfair Display" panose="00000500000000000000" pitchFamily="2" charset="0"/>
              </a:rPr>
              <a:t>Our Book</a:t>
            </a:r>
            <a:endParaRPr lang="en-GB" sz="3600" b="1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17" name="Google Shape;119;p15">
            <a:extLst>
              <a:ext uri="{FF2B5EF4-FFF2-40B4-BE49-F238E27FC236}">
                <a16:creationId xmlns:a16="http://schemas.microsoft.com/office/drawing/2014/main" id="{1889BE0A-8A44-8EC9-04B1-271D5EFE85A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9479" y="1803632"/>
            <a:ext cx="2316184" cy="68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5788827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3355B13-1BCC-CC34-CE53-45749588DA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59">
            <a:off x="9078000" y="3452512"/>
            <a:ext cx="2346421" cy="28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69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503" y="1352704"/>
            <a:ext cx="1522858" cy="5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0515"/>
            <a:ext cx="1344922" cy="5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5029607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BAF6253-F264-24D0-A4F9-AE9AA17A0D97}"/>
              </a:ext>
            </a:extLst>
          </p:cNvPr>
          <p:cNvSpPr/>
          <p:nvPr/>
        </p:nvSpPr>
        <p:spPr>
          <a:xfrm>
            <a:off x="4365208" y="204204"/>
            <a:ext cx="7602961" cy="6968718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oogle Shape;121;p15">
            <a:extLst>
              <a:ext uri="{FF2B5EF4-FFF2-40B4-BE49-F238E27FC236}">
                <a16:creationId xmlns:a16="http://schemas.microsoft.com/office/drawing/2014/main" id="{E9F75631-33D1-12AA-B150-0E1A6937DDAC}"/>
              </a:ext>
            </a:extLst>
          </p:cNvPr>
          <p:cNvSpPr txBox="1"/>
          <p:nvPr/>
        </p:nvSpPr>
        <p:spPr>
          <a:xfrm>
            <a:off x="4625838" y="1560004"/>
            <a:ext cx="6997929" cy="302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i="1" dirty="0">
                <a:solidFill>
                  <a:srgbClr val="313E53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Let’s spend a few minutes getting ready for our lesson. </a:t>
            </a:r>
            <a:endParaRPr lang="en-GB" sz="2500" dirty="0">
              <a:solidFill>
                <a:srgbClr val="313E53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500" dirty="0">
              <a:solidFill>
                <a:srgbClr val="313E53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500" dirty="0">
              <a:solidFill>
                <a:srgbClr val="313E53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500" dirty="0">
              <a:solidFill>
                <a:srgbClr val="313E53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8C335-D958-351C-EC2E-D5487C6B9736}"/>
              </a:ext>
            </a:extLst>
          </p:cNvPr>
          <p:cNvSpPr txBox="1"/>
          <p:nvPr/>
        </p:nvSpPr>
        <p:spPr>
          <a:xfrm>
            <a:off x="4448962" y="536185"/>
            <a:ext cx="5293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13E53"/>
                </a:solidFill>
                <a:latin typeface="Playfair Display" panose="00000500000000000000" pitchFamily="2" charset="0"/>
              </a:rPr>
              <a:t>Open and Close Breaths</a:t>
            </a:r>
          </a:p>
        </p:txBody>
      </p:sp>
      <p:pic>
        <p:nvPicPr>
          <p:cNvPr id="18" name="Google Shape;119;p15">
            <a:extLst>
              <a:ext uri="{FF2B5EF4-FFF2-40B4-BE49-F238E27FC236}">
                <a16:creationId xmlns:a16="http://schemas.microsoft.com/office/drawing/2014/main" id="{1E03A795-3EF8-69D3-B267-000090C65329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82498" y="1182516"/>
            <a:ext cx="2606121" cy="11631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086788" y="1467392"/>
            <a:ext cx="1092327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ettle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6E77F5A5-DB60-4FA9-4218-DA69E4002DEA}"/>
              </a:ext>
            </a:extLst>
          </p:cNvPr>
          <p:cNvSpPr/>
          <p:nvPr/>
        </p:nvSpPr>
        <p:spPr>
          <a:xfrm>
            <a:off x="7542788" y="2860656"/>
            <a:ext cx="4131275" cy="2881547"/>
          </a:xfrm>
          <a:custGeom>
            <a:avLst/>
            <a:gdLst/>
            <a:ahLst/>
            <a:cxnLst/>
            <a:rect l="l" t="t" r="r" b="b"/>
            <a:pathLst>
              <a:path w="5431536" h="4114800">
                <a:moveTo>
                  <a:pt x="0" y="0"/>
                </a:moveTo>
                <a:lnTo>
                  <a:pt x="5431536" y="0"/>
                </a:lnTo>
                <a:lnTo>
                  <a:pt x="5431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29915" y="3017627"/>
            <a:ext cx="1344923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069" y="2058801"/>
            <a:ext cx="1575534" cy="6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3353826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122566" y="2161929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raining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68E704-8308-AB9F-D0C1-249665EB45D4}"/>
              </a:ext>
            </a:extLst>
          </p:cNvPr>
          <p:cNvSpPr/>
          <p:nvPr/>
        </p:nvSpPr>
        <p:spPr>
          <a:xfrm>
            <a:off x="4403387" y="442443"/>
            <a:ext cx="7422853" cy="6721190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B1552-EB5A-9739-5DC0-4EB4C6225F47}"/>
              </a:ext>
            </a:extLst>
          </p:cNvPr>
          <p:cNvSpPr txBox="1"/>
          <p:nvPr/>
        </p:nvSpPr>
        <p:spPr>
          <a:xfrm>
            <a:off x="4611927" y="672185"/>
            <a:ext cx="4926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313E53"/>
                </a:solidFill>
                <a:latin typeface="Playfair Display" panose="00000500000000000000" pitchFamily="2" charset="0"/>
              </a:rPr>
              <a:t>Emotional Vocabulary</a:t>
            </a:r>
            <a:endParaRPr lang="en-GB" sz="3600" b="1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11" name="Google Shape;119;p15">
            <a:extLst>
              <a:ext uri="{FF2B5EF4-FFF2-40B4-BE49-F238E27FC236}">
                <a16:creationId xmlns:a16="http://schemas.microsoft.com/office/drawing/2014/main" id="{C59D76D3-EEB8-ED95-F1FB-3D6403666626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64511" y="1315778"/>
            <a:ext cx="3519523" cy="1385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4303E6B4-D965-355B-9A03-2AEF1B4E3173}"/>
              </a:ext>
            </a:extLst>
          </p:cNvPr>
          <p:cNvGrpSpPr/>
          <p:nvPr/>
        </p:nvGrpSpPr>
        <p:grpSpPr>
          <a:xfrm>
            <a:off x="5122475" y="4517264"/>
            <a:ext cx="5946952" cy="1523374"/>
            <a:chOff x="4626324" y="5367027"/>
            <a:chExt cx="5946952" cy="15233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CE6825-0C19-F1DF-528E-1495877A1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73791" b="60634"/>
            <a:stretch/>
          </p:blipFill>
          <p:spPr>
            <a:xfrm>
              <a:off x="8507265" y="5367027"/>
              <a:ext cx="1082708" cy="14687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B9545F-212E-58CD-44AF-73550C06F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51154" t="51183" r="27600" b="9629"/>
            <a:stretch/>
          </p:blipFill>
          <p:spPr>
            <a:xfrm rot="597784">
              <a:off x="5713098" y="5466417"/>
              <a:ext cx="872472" cy="12930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2909A9-5FC5-1523-C05A-2C5DD473F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1967" t="51223" r="28910" b="8921"/>
            <a:stretch/>
          </p:blipFill>
          <p:spPr>
            <a:xfrm rot="644935">
              <a:off x="7638050" y="5482490"/>
              <a:ext cx="821918" cy="13007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9F6418-E671-9DED-E99F-CE88EEA81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48627" r="74499" b="8291"/>
            <a:stretch/>
          </p:blipFill>
          <p:spPr>
            <a:xfrm rot="21149046">
              <a:off x="9490568" y="5393278"/>
              <a:ext cx="1082708" cy="149712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8CF35F1-65BB-0973-DF94-16D1B46F1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-1" r="77605" b="60445"/>
            <a:stretch/>
          </p:blipFill>
          <p:spPr>
            <a:xfrm rot="21215629">
              <a:off x="4626324" y="5433402"/>
              <a:ext cx="940186" cy="132995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1C5898B-3865-C420-AAE2-B7F022B8F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75981" b="60769"/>
            <a:stretch/>
          </p:blipFill>
          <p:spPr>
            <a:xfrm rot="21148997">
              <a:off x="6653033" y="5456625"/>
              <a:ext cx="936320" cy="1357952"/>
            </a:xfrm>
            <a:prstGeom prst="rect">
              <a:avLst/>
            </a:prstGeom>
          </p:spPr>
        </p:pic>
      </p:grpSp>
      <p:sp>
        <p:nvSpPr>
          <p:cNvPr id="5" name="Google Shape;121;p15">
            <a:extLst>
              <a:ext uri="{FF2B5EF4-FFF2-40B4-BE49-F238E27FC236}">
                <a16:creationId xmlns:a16="http://schemas.microsoft.com/office/drawing/2014/main" id="{A20669DC-6284-B0B7-FE2F-7580B1FE62FE}"/>
              </a:ext>
            </a:extLst>
          </p:cNvPr>
          <p:cNvSpPr txBox="1"/>
          <p:nvPr/>
        </p:nvSpPr>
        <p:spPr>
          <a:xfrm>
            <a:off x="4593145" y="1675989"/>
            <a:ext cx="6997929" cy="380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13E53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313E53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Look at the picture of Charlie on the front cover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13E53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13E53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How do you think he is feeling? How do you know? </a:t>
            </a:r>
          </a:p>
        </p:txBody>
      </p:sp>
    </p:spTree>
    <p:extLst>
      <p:ext uri="{BB962C8B-B14F-4D97-AF65-F5344CB8AC3E}">
        <p14:creationId xmlns:p14="http://schemas.microsoft.com/office/powerpoint/2010/main" val="3424430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915" y="3017627"/>
            <a:ext cx="1621966" cy="63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7411"/>
            <a:ext cx="1317227" cy="51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2086013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176396" y="3095400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bjective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4972DA-5CE2-0F5E-4BBE-9C96485CCAD6}"/>
              </a:ext>
            </a:extLst>
          </p:cNvPr>
          <p:cNvSpPr/>
          <p:nvPr/>
        </p:nvSpPr>
        <p:spPr>
          <a:xfrm>
            <a:off x="4798362" y="594360"/>
            <a:ext cx="6997469" cy="6720770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Google Shape;121;p15">
            <a:extLst>
              <a:ext uri="{FF2B5EF4-FFF2-40B4-BE49-F238E27FC236}">
                <a16:creationId xmlns:a16="http://schemas.microsoft.com/office/drawing/2014/main" id="{F985044D-37B4-F380-DB13-0B4CC88E16C3}"/>
              </a:ext>
            </a:extLst>
          </p:cNvPr>
          <p:cNvSpPr txBox="1"/>
          <p:nvPr/>
        </p:nvSpPr>
        <p:spPr>
          <a:xfrm>
            <a:off x="5141489" y="1143726"/>
            <a:ext cx="6092568" cy="280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Montserrat" panose="00000500000000000000" pitchFamily="2" charset="0"/>
              </a:rPr>
              <a:t>I can tell you what books my friends and I like to read</a:t>
            </a:r>
            <a:endParaRPr lang="en-GB" sz="3200" kern="100" dirty="0"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95F3EF56-C5AD-6468-A653-C69DE93BCF30}"/>
              </a:ext>
            </a:extLst>
          </p:cNvPr>
          <p:cNvSpPr/>
          <p:nvPr/>
        </p:nvSpPr>
        <p:spPr>
          <a:xfrm rot="21312372">
            <a:off x="7460745" y="422551"/>
            <a:ext cx="2086086" cy="470332"/>
          </a:xfrm>
          <a:custGeom>
            <a:avLst/>
            <a:gdLst/>
            <a:ahLst/>
            <a:cxnLst/>
            <a:rect l="l" t="t" r="r" b="b"/>
            <a:pathLst>
              <a:path w="3956826" h="964027">
                <a:moveTo>
                  <a:pt x="0" y="0"/>
                </a:moveTo>
                <a:lnTo>
                  <a:pt x="3956826" y="0"/>
                </a:lnTo>
                <a:lnTo>
                  <a:pt x="3956826" y="964027"/>
                </a:lnTo>
                <a:lnTo>
                  <a:pt x="0" y="9640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7E93B-A767-714F-FDF7-E50185E617D5}"/>
              </a:ext>
            </a:extLst>
          </p:cNvPr>
          <p:cNvSpPr/>
          <p:nvPr/>
        </p:nvSpPr>
        <p:spPr>
          <a:xfrm rot="760639">
            <a:off x="8691171" y="3015973"/>
            <a:ext cx="2832222" cy="4256048"/>
          </a:xfrm>
          <a:prstGeom prst="rect">
            <a:avLst/>
          </a:prstGeom>
          <a:solidFill>
            <a:schemeClr val="bg1"/>
          </a:solidFill>
          <a:ln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99E9D9DB-1B89-2CE5-C9B6-DB60C28DEA8C}"/>
              </a:ext>
            </a:extLst>
          </p:cNvPr>
          <p:cNvSpPr/>
          <p:nvPr/>
        </p:nvSpPr>
        <p:spPr>
          <a:xfrm rot="285236">
            <a:off x="9879996" y="2900670"/>
            <a:ext cx="1742633" cy="389587"/>
          </a:xfrm>
          <a:custGeom>
            <a:avLst/>
            <a:gdLst/>
            <a:ahLst/>
            <a:cxnLst/>
            <a:rect l="l" t="t" r="r" b="b"/>
            <a:pathLst>
              <a:path w="3956826" h="964027">
                <a:moveTo>
                  <a:pt x="0" y="0"/>
                </a:moveTo>
                <a:lnTo>
                  <a:pt x="3956826" y="0"/>
                </a:lnTo>
                <a:lnTo>
                  <a:pt x="3956826" y="964027"/>
                </a:lnTo>
                <a:lnTo>
                  <a:pt x="0" y="9640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6B4599-E6F2-284A-F8E7-936C1E1963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563">
            <a:off x="8982517" y="3475383"/>
            <a:ext cx="2346421" cy="28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1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42069" y="2979216"/>
            <a:ext cx="1386425" cy="5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7611" y="3790535"/>
            <a:ext cx="1608654" cy="62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728238" y="4777195"/>
            <a:ext cx="1246600" cy="458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1233587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192309" y="3915856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ead</a:t>
            </a:r>
            <a:endParaRPr kumimoji="0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4972DA-5CE2-0F5E-4BBE-9C96485CCAD6}"/>
              </a:ext>
            </a:extLst>
          </p:cNvPr>
          <p:cNvSpPr/>
          <p:nvPr/>
        </p:nvSpPr>
        <p:spPr>
          <a:xfrm>
            <a:off x="4047033" y="389589"/>
            <a:ext cx="7963062" cy="6890348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Google Shape;121;p15">
            <a:extLst>
              <a:ext uri="{FF2B5EF4-FFF2-40B4-BE49-F238E27FC236}">
                <a16:creationId xmlns:a16="http://schemas.microsoft.com/office/drawing/2014/main" id="{F985044D-37B4-F380-DB13-0B4CC88E16C3}"/>
              </a:ext>
            </a:extLst>
          </p:cNvPr>
          <p:cNvSpPr txBox="1"/>
          <p:nvPr/>
        </p:nvSpPr>
        <p:spPr>
          <a:xfrm>
            <a:off x="4338460" y="1471308"/>
            <a:ext cx="7361770" cy="434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Montserrat"/>
              </a:rPr>
              <a:t>Can you remember some of the types of texts shown in the story?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Montserrat"/>
            </a:endParaRPr>
          </a:p>
          <a:p>
            <a:pPr fontAlgn="base">
              <a:lnSpc>
                <a:spcPct val="150000"/>
              </a:lnSpc>
              <a:defRPr/>
            </a:pPr>
            <a:r>
              <a:rPr lang="en-GB" dirty="0">
                <a:solidFill>
                  <a:srgbClr val="000000"/>
                </a:solidFill>
                <a:latin typeface="Montserrat"/>
              </a:rPr>
              <a:t>Why do you think the author chose to show all these different types of books in the story?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Montserrat"/>
              </a:rPr>
              <a:t>What type of books do you think Charlie likes to read? Can you think of an example of books in our classroom that he might like?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Montserra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Montserrat"/>
              </a:rPr>
              <a:t>What books do you like to read? </a:t>
            </a:r>
            <a:endParaRPr lang="en-GB" sz="2400" dirty="0">
              <a:solidFill>
                <a:prstClr val="black"/>
              </a:solidFill>
              <a:latin typeface="Montserrat"/>
            </a:endParaRPr>
          </a:p>
          <a:p>
            <a:pPr>
              <a:lnSpc>
                <a:spcPct val="150000"/>
              </a:lnSpc>
              <a:defRPr/>
            </a:pPr>
            <a:endParaRPr lang="en-GB" sz="2400" b="1" dirty="0">
              <a:solidFill>
                <a:prstClr val="black"/>
              </a:solidFill>
              <a:latin typeface="Montserrat"/>
            </a:endParaRPr>
          </a:p>
          <a:p>
            <a:pPr>
              <a:lnSpc>
                <a:spcPct val="150000"/>
              </a:lnSpc>
              <a:defRPr/>
            </a:pPr>
            <a:endParaRPr lang="en-GB" sz="2400" dirty="0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9AB1F-B753-A912-4424-AA7ABC7BCD2D}"/>
              </a:ext>
            </a:extLst>
          </p:cNvPr>
          <p:cNvSpPr txBox="1"/>
          <p:nvPr/>
        </p:nvSpPr>
        <p:spPr>
          <a:xfrm>
            <a:off x="4088535" y="602782"/>
            <a:ext cx="3435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13E53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</a:rPr>
              <a:t>Enjoy the Story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313E53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Google Shape;119;p15">
            <a:extLst>
              <a:ext uri="{FF2B5EF4-FFF2-40B4-BE49-F238E27FC236}">
                <a16:creationId xmlns:a16="http://schemas.microsoft.com/office/drawing/2014/main" id="{7F21A22A-C0AE-B96E-D717-D03C676B1005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83371" y="1261897"/>
            <a:ext cx="3519523" cy="138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27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5">
            <a:extLst>
              <a:ext uri="{FF2B5EF4-FFF2-40B4-BE49-F238E27FC236}">
                <a16:creationId xmlns:a16="http://schemas.microsoft.com/office/drawing/2014/main" id="{B4254017-2DB8-139D-DC91-0E441E1FDD14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6503" y="1413752"/>
            <a:ext cx="1327012" cy="5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15">
            <a:extLst>
              <a:ext uri="{FF2B5EF4-FFF2-40B4-BE49-F238E27FC236}">
                <a16:creationId xmlns:a16="http://schemas.microsoft.com/office/drawing/2014/main" id="{C6234BCD-7F53-66FC-43DE-7636AC273AED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642069" y="2979216"/>
            <a:ext cx="1386425" cy="55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0;p15">
            <a:extLst>
              <a:ext uri="{FF2B5EF4-FFF2-40B4-BE49-F238E27FC236}">
                <a16:creationId xmlns:a16="http://schemas.microsoft.com/office/drawing/2014/main" id="{BB3E63DC-2A19-3A04-8912-1BB344DB7BA9}"/>
              </a:ext>
            </a:extLst>
          </p:cNvPr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642069" y="2161929"/>
            <a:ext cx="1344923" cy="5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5">
            <a:extLst>
              <a:ext uri="{FF2B5EF4-FFF2-40B4-BE49-F238E27FC236}">
                <a16:creationId xmlns:a16="http://schemas.microsoft.com/office/drawing/2014/main" id="{78C1F535-12E2-0956-C0B4-E03403EB9EFE}"/>
              </a:ext>
            </a:extLst>
          </p:cNvPr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657611" y="3895929"/>
            <a:ext cx="1329381" cy="5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D58C4A5D-7D3D-C654-C02D-DF1BCD70CD9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8238" y="4777194"/>
            <a:ext cx="1624562" cy="558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5F2E6-3EE8-BAAC-0832-8DC55D972187}"/>
              </a:ext>
            </a:extLst>
          </p:cNvPr>
          <p:cNvGrpSpPr/>
          <p:nvPr/>
        </p:nvGrpSpPr>
        <p:grpSpPr>
          <a:xfrm>
            <a:off x="-2389817" y="-752136"/>
            <a:ext cx="3536973" cy="16382144"/>
            <a:chOff x="-2126387" y="-8825546"/>
            <a:chExt cx="3536973" cy="163821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6C8DD19-8633-AA82-5D1F-9CA12ED55E73}"/>
                </a:ext>
              </a:extLst>
            </p:cNvPr>
            <p:cNvSpPr/>
            <p:nvPr/>
          </p:nvSpPr>
          <p:spPr>
            <a:xfrm rot="680133">
              <a:off x="-1028587" y="987104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D5423-2195-5579-835D-DA20D07B3B15}"/>
                </a:ext>
              </a:extLst>
            </p:cNvPr>
            <p:cNvSpPr/>
            <p:nvPr/>
          </p:nvSpPr>
          <p:spPr>
            <a:xfrm rot="1276108" flipH="1">
              <a:off x="417266" y="611253"/>
              <a:ext cx="984023" cy="49404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4010B0F-B7C5-F0AB-1602-39B18A7751FC}"/>
                </a:ext>
              </a:extLst>
            </p:cNvPr>
            <p:cNvSpPr/>
            <p:nvPr/>
          </p:nvSpPr>
          <p:spPr>
            <a:xfrm rot="20979413">
              <a:off x="-1215809" y="-33827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8A1993F-AB35-C14F-2DEF-8F8A18C2B213}"/>
                </a:ext>
              </a:extLst>
            </p:cNvPr>
            <p:cNvSpPr/>
            <p:nvPr/>
          </p:nvSpPr>
          <p:spPr>
            <a:xfrm rot="2072465">
              <a:off x="-374661" y="2673099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EDE5B13-ECA9-A7E4-92DD-60C49A0033FD}"/>
                </a:ext>
              </a:extLst>
            </p:cNvPr>
            <p:cNvSpPr/>
            <p:nvPr/>
          </p:nvSpPr>
          <p:spPr>
            <a:xfrm rot="21099091">
              <a:off x="-689627" y="313995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26AFE85-DC70-8B9A-4DD4-3DC42DB3777C}"/>
                </a:ext>
              </a:extLst>
            </p:cNvPr>
            <p:cNvSpPr/>
            <p:nvPr/>
          </p:nvSpPr>
          <p:spPr>
            <a:xfrm rot="305764" flipH="1">
              <a:off x="-1942078" y="4231229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46A607F-5942-7E4B-9A07-F79526A597CC}"/>
                </a:ext>
              </a:extLst>
            </p:cNvPr>
            <p:cNvSpPr/>
            <p:nvPr/>
          </p:nvSpPr>
          <p:spPr>
            <a:xfrm rot="18477959" flipH="1">
              <a:off x="-319400" y="-640505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6A0D48D-8051-DBE4-ECF0-02DD5F9CFF38}"/>
                </a:ext>
              </a:extLst>
            </p:cNvPr>
            <p:cNvSpPr/>
            <p:nvPr/>
          </p:nvSpPr>
          <p:spPr>
            <a:xfrm rot="21039327">
              <a:off x="-175899" y="5501848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39C54FC-47F9-5FC7-10E7-6B482C066606}"/>
                </a:ext>
              </a:extLst>
            </p:cNvPr>
            <p:cNvSpPr/>
            <p:nvPr/>
          </p:nvSpPr>
          <p:spPr>
            <a:xfrm rot="19833555" flipH="1">
              <a:off x="186933" y="4765117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E306841-674C-12EB-6D73-8759658CE91D}"/>
                </a:ext>
              </a:extLst>
            </p:cNvPr>
            <p:cNvSpPr/>
            <p:nvPr/>
          </p:nvSpPr>
          <p:spPr>
            <a:xfrm rot="1952506">
              <a:off x="-1166832" y="-1087482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761D1C-26AA-4673-0DE2-0C8BA30E8900}"/>
                </a:ext>
              </a:extLst>
            </p:cNvPr>
            <p:cNvSpPr/>
            <p:nvPr/>
          </p:nvSpPr>
          <p:spPr>
            <a:xfrm rot="21338538">
              <a:off x="33400" y="4115736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007EAB9-4122-3A5B-0A5B-9916E38CA9C1}"/>
                </a:ext>
              </a:extLst>
            </p:cNvPr>
            <p:cNvSpPr/>
            <p:nvPr/>
          </p:nvSpPr>
          <p:spPr>
            <a:xfrm rot="748136">
              <a:off x="895779" y="156160"/>
              <a:ext cx="514807" cy="224273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00B06BE-80B3-3B8A-156D-A2E77ACA4A0F}"/>
                </a:ext>
              </a:extLst>
            </p:cNvPr>
            <p:cNvSpPr/>
            <p:nvPr/>
          </p:nvSpPr>
          <p:spPr>
            <a:xfrm rot="20979413">
              <a:off x="-73822" y="-1373282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EA5C5FB-7B9D-CAE7-19EC-2875E41C4762}"/>
                </a:ext>
              </a:extLst>
            </p:cNvPr>
            <p:cNvSpPr/>
            <p:nvPr/>
          </p:nvSpPr>
          <p:spPr>
            <a:xfrm rot="187462" flipH="1">
              <a:off x="453409" y="2764283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605F076-1488-A2EF-27AD-F9978BCCA146}"/>
                </a:ext>
              </a:extLst>
            </p:cNvPr>
            <p:cNvSpPr/>
            <p:nvPr/>
          </p:nvSpPr>
          <p:spPr>
            <a:xfrm rot="748136">
              <a:off x="-102924" y="2087005"/>
              <a:ext cx="954758" cy="480597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6642AA50-BA9F-8CD0-FE7D-95C9BFCDEBA1}"/>
                </a:ext>
              </a:extLst>
            </p:cNvPr>
            <p:cNvSpPr/>
            <p:nvPr/>
          </p:nvSpPr>
          <p:spPr>
            <a:xfrm rot="20538417">
              <a:off x="-373907" y="591393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848716A-F5B5-6784-4DB6-5ACD30D0D491}"/>
                </a:ext>
              </a:extLst>
            </p:cNvPr>
            <p:cNvSpPr/>
            <p:nvPr/>
          </p:nvSpPr>
          <p:spPr>
            <a:xfrm rot="680133">
              <a:off x="-1469711" y="6275361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1"/>
                  </a:lnTo>
                  <a:lnTo>
                    <a:pt x="0" y="2142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4E1031B-592D-1F2E-836C-467AB7E010AD}"/>
                </a:ext>
              </a:extLst>
            </p:cNvPr>
            <p:cNvSpPr/>
            <p:nvPr/>
          </p:nvSpPr>
          <p:spPr>
            <a:xfrm rot="743855">
              <a:off x="156675" y="6155319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5"/>
                  </a:lnTo>
                  <a:lnTo>
                    <a:pt x="0" y="930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C3FE51F-2BA3-D203-D887-14AEE163DEBB}"/>
                </a:ext>
              </a:extLst>
            </p:cNvPr>
            <p:cNvSpPr/>
            <p:nvPr/>
          </p:nvSpPr>
          <p:spPr>
            <a:xfrm rot="680133">
              <a:off x="-1410993" y="-6186667"/>
              <a:ext cx="1370090" cy="80491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0" y="0"/>
                  </a:moveTo>
                  <a:lnTo>
                    <a:pt x="4224181" y="0"/>
                  </a:lnTo>
                  <a:lnTo>
                    <a:pt x="4224181" y="2142812"/>
                  </a:lnTo>
                  <a:lnTo>
                    <a:pt x="0" y="214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9DCE56C-2DD6-D7B2-EDF0-8F20BA2517D2}"/>
                </a:ext>
              </a:extLst>
            </p:cNvPr>
            <p:cNvSpPr/>
            <p:nvPr/>
          </p:nvSpPr>
          <p:spPr>
            <a:xfrm rot="1276108" flipH="1">
              <a:off x="-372157" y="-7329605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62EC2A7-0E0A-7A74-9F5D-01312AF7C86B}"/>
                </a:ext>
              </a:extLst>
            </p:cNvPr>
            <p:cNvSpPr/>
            <p:nvPr/>
          </p:nvSpPr>
          <p:spPr>
            <a:xfrm rot="3407332">
              <a:off x="-668654" y="-6435223"/>
              <a:ext cx="679436" cy="335099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3185C49-4CC9-C25F-4D45-1BB273B9281C}"/>
                </a:ext>
              </a:extLst>
            </p:cNvPr>
            <p:cNvSpPr/>
            <p:nvPr/>
          </p:nvSpPr>
          <p:spPr>
            <a:xfrm rot="2072465">
              <a:off x="-1336224" y="-4249746"/>
              <a:ext cx="903788" cy="484192"/>
            </a:xfrm>
            <a:custGeom>
              <a:avLst/>
              <a:gdLst/>
              <a:ahLst/>
              <a:cxnLst/>
              <a:rect l="l" t="t" r="r" b="b"/>
              <a:pathLst>
                <a:path w="1788692" h="809790">
                  <a:moveTo>
                    <a:pt x="0" y="0"/>
                  </a:moveTo>
                  <a:lnTo>
                    <a:pt x="1788692" y="0"/>
                  </a:lnTo>
                  <a:lnTo>
                    <a:pt x="1788692" y="809790"/>
                  </a:lnTo>
                  <a:lnTo>
                    <a:pt x="0" y="80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D5E025B-4E87-B609-4D30-CEC7F1E74AF4}"/>
                </a:ext>
              </a:extLst>
            </p:cNvPr>
            <p:cNvSpPr/>
            <p:nvPr/>
          </p:nvSpPr>
          <p:spPr>
            <a:xfrm rot="21099091">
              <a:off x="-405751" y="-5705829"/>
              <a:ext cx="1456468" cy="971437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0" y="0"/>
                  </a:moveTo>
                  <a:lnTo>
                    <a:pt x="2882504" y="0"/>
                  </a:lnTo>
                  <a:lnTo>
                    <a:pt x="2882504" y="1624684"/>
                  </a:lnTo>
                  <a:lnTo>
                    <a:pt x="0" y="162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E644C77-C7DC-11A3-0C36-350A2B2CA519}"/>
                </a:ext>
              </a:extLst>
            </p:cNvPr>
            <p:cNvSpPr/>
            <p:nvPr/>
          </p:nvSpPr>
          <p:spPr>
            <a:xfrm rot="305764" flipH="1">
              <a:off x="-2126387" y="-3882706"/>
              <a:ext cx="2134389" cy="1281237"/>
            </a:xfrm>
            <a:custGeom>
              <a:avLst/>
              <a:gdLst/>
              <a:ahLst/>
              <a:cxnLst/>
              <a:rect l="l" t="t" r="r" b="b"/>
              <a:pathLst>
                <a:path w="4224181" h="2142812">
                  <a:moveTo>
                    <a:pt x="4224181" y="0"/>
                  </a:moveTo>
                  <a:lnTo>
                    <a:pt x="0" y="0"/>
                  </a:lnTo>
                  <a:lnTo>
                    <a:pt x="0" y="2142812"/>
                  </a:lnTo>
                  <a:lnTo>
                    <a:pt x="4224181" y="2142812"/>
                  </a:lnTo>
                  <a:lnTo>
                    <a:pt x="42241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B6B8BF38-512C-F84F-E676-C296C7EFB111}"/>
                </a:ext>
              </a:extLst>
            </p:cNvPr>
            <p:cNvSpPr/>
            <p:nvPr/>
          </p:nvSpPr>
          <p:spPr>
            <a:xfrm rot="18477959" flipH="1">
              <a:off x="-1064575" y="-8374247"/>
              <a:ext cx="1723516" cy="820918"/>
            </a:xfrm>
            <a:custGeom>
              <a:avLst/>
              <a:gdLst/>
              <a:ahLst/>
              <a:cxnLst/>
              <a:rect l="l" t="t" r="r" b="b"/>
              <a:pathLst>
                <a:path w="2882504" h="1624684">
                  <a:moveTo>
                    <a:pt x="2882504" y="0"/>
                  </a:moveTo>
                  <a:lnTo>
                    <a:pt x="0" y="0"/>
                  </a:lnTo>
                  <a:lnTo>
                    <a:pt x="0" y="1624684"/>
                  </a:lnTo>
                  <a:lnTo>
                    <a:pt x="2882504" y="1624684"/>
                  </a:lnTo>
                  <a:lnTo>
                    <a:pt x="288250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D0834BD4-D939-84EA-923E-DDAFEC649AD4}"/>
                </a:ext>
              </a:extLst>
            </p:cNvPr>
            <p:cNvSpPr/>
            <p:nvPr/>
          </p:nvSpPr>
          <p:spPr>
            <a:xfrm rot="21039327">
              <a:off x="-812367" y="-1784377"/>
              <a:ext cx="1069239" cy="501370"/>
            </a:xfrm>
            <a:custGeom>
              <a:avLst/>
              <a:gdLst/>
              <a:ahLst/>
              <a:cxnLst/>
              <a:rect l="l" t="t" r="r" b="b"/>
              <a:pathLst>
                <a:path w="2116137" h="838519">
                  <a:moveTo>
                    <a:pt x="0" y="0"/>
                  </a:moveTo>
                  <a:lnTo>
                    <a:pt x="2116137" y="0"/>
                  </a:lnTo>
                  <a:lnTo>
                    <a:pt x="2116137" y="838519"/>
                  </a:lnTo>
                  <a:lnTo>
                    <a:pt x="0" y="83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59EE7F3-71D9-B4AD-5680-F5A7E2BB420B}"/>
                </a:ext>
              </a:extLst>
            </p:cNvPr>
            <p:cNvSpPr/>
            <p:nvPr/>
          </p:nvSpPr>
          <p:spPr>
            <a:xfrm rot="19833555" flipH="1">
              <a:off x="285180" y="-2034559"/>
              <a:ext cx="974797" cy="585154"/>
            </a:xfrm>
            <a:custGeom>
              <a:avLst/>
              <a:gdLst/>
              <a:ahLst/>
              <a:cxnLst/>
              <a:rect l="l" t="t" r="r" b="b"/>
              <a:pathLst>
                <a:path w="1929226" h="978644">
                  <a:moveTo>
                    <a:pt x="1929227" y="0"/>
                  </a:moveTo>
                  <a:lnTo>
                    <a:pt x="0" y="0"/>
                  </a:lnTo>
                  <a:lnTo>
                    <a:pt x="0" y="978644"/>
                  </a:lnTo>
                  <a:lnTo>
                    <a:pt x="1929227" y="978644"/>
                  </a:lnTo>
                  <a:lnTo>
                    <a:pt x="19292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BE23E591-F316-3495-BEF7-B8591659CFAE}"/>
                </a:ext>
              </a:extLst>
            </p:cNvPr>
            <p:cNvSpPr/>
            <p:nvPr/>
          </p:nvSpPr>
          <p:spPr>
            <a:xfrm rot="1952506">
              <a:off x="-1890666" y="-8708253"/>
              <a:ext cx="1396550" cy="748183"/>
            </a:xfrm>
            <a:custGeom>
              <a:avLst/>
              <a:gdLst/>
              <a:ahLst/>
              <a:cxnLst/>
              <a:rect l="l" t="t" r="r" b="b"/>
              <a:pathLst>
                <a:path w="2763920" h="1251302">
                  <a:moveTo>
                    <a:pt x="0" y="0"/>
                  </a:moveTo>
                  <a:lnTo>
                    <a:pt x="2763920" y="0"/>
                  </a:lnTo>
                  <a:lnTo>
                    <a:pt x="2763920" y="1251302"/>
                  </a:lnTo>
                  <a:lnTo>
                    <a:pt x="0" y="1251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24DEB7C1-8615-5519-F85D-A1C6C628F5AE}"/>
                </a:ext>
              </a:extLst>
            </p:cNvPr>
            <p:cNvSpPr/>
            <p:nvPr/>
          </p:nvSpPr>
          <p:spPr>
            <a:xfrm rot="21338538">
              <a:off x="-641257" y="-2571291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0D8BBF90-44B7-21E8-31E9-6342C5D6092B}"/>
                </a:ext>
              </a:extLst>
            </p:cNvPr>
            <p:cNvSpPr/>
            <p:nvPr/>
          </p:nvSpPr>
          <p:spPr>
            <a:xfrm rot="748136">
              <a:off x="36750" y="-6155333"/>
              <a:ext cx="817171" cy="373284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EE7F1B88-C005-A0D1-AC39-790E32CCA566}"/>
                </a:ext>
              </a:extLst>
            </p:cNvPr>
            <p:cNvSpPr/>
            <p:nvPr/>
          </p:nvSpPr>
          <p:spPr>
            <a:xfrm rot="20979413">
              <a:off x="-1523530" y="-7060888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F824BE36-3AAE-1481-5C5A-6EFBAE3EB16C}"/>
                </a:ext>
              </a:extLst>
            </p:cNvPr>
            <p:cNvSpPr/>
            <p:nvPr/>
          </p:nvSpPr>
          <p:spPr>
            <a:xfrm rot="1417969">
              <a:off x="-141554" y="-3784575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2" y="0"/>
                  </a:lnTo>
                  <a:lnTo>
                    <a:pt x="2054932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F9A54689-155D-AB5E-3568-8D0005E0AA7B}"/>
                </a:ext>
              </a:extLst>
            </p:cNvPr>
            <p:cNvSpPr/>
            <p:nvPr/>
          </p:nvSpPr>
          <p:spPr>
            <a:xfrm rot="187462" flipH="1">
              <a:off x="150016" y="-3077411"/>
              <a:ext cx="670822" cy="314551"/>
            </a:xfrm>
            <a:custGeom>
              <a:avLst/>
              <a:gdLst/>
              <a:ahLst/>
              <a:cxnLst/>
              <a:rect l="l" t="t" r="r" b="b"/>
              <a:pathLst>
                <a:path w="1327628" h="526073">
                  <a:moveTo>
                    <a:pt x="1327629" y="0"/>
                  </a:moveTo>
                  <a:lnTo>
                    <a:pt x="0" y="0"/>
                  </a:lnTo>
                  <a:lnTo>
                    <a:pt x="0" y="526073"/>
                  </a:lnTo>
                  <a:lnTo>
                    <a:pt x="1327629" y="526073"/>
                  </a:lnTo>
                  <a:lnTo>
                    <a:pt x="132762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D8822272-1B77-84CA-2C05-8A816A10D851}"/>
                </a:ext>
              </a:extLst>
            </p:cNvPr>
            <p:cNvSpPr/>
            <p:nvPr/>
          </p:nvSpPr>
          <p:spPr>
            <a:xfrm rot="21338538">
              <a:off x="95098" y="-7843308"/>
              <a:ext cx="1132049" cy="606480"/>
            </a:xfrm>
            <a:custGeom>
              <a:avLst/>
              <a:gdLst/>
              <a:ahLst/>
              <a:cxnLst/>
              <a:rect l="l" t="t" r="r" b="b"/>
              <a:pathLst>
                <a:path w="2240444" h="1014310">
                  <a:moveTo>
                    <a:pt x="0" y="0"/>
                  </a:moveTo>
                  <a:lnTo>
                    <a:pt x="2240444" y="0"/>
                  </a:lnTo>
                  <a:lnTo>
                    <a:pt x="2240444" y="1014310"/>
                  </a:lnTo>
                  <a:lnTo>
                    <a:pt x="0" y="10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F32AC11B-2FF7-F203-CAF6-72EB95180073}"/>
                </a:ext>
              </a:extLst>
            </p:cNvPr>
            <p:cNvSpPr/>
            <p:nvPr/>
          </p:nvSpPr>
          <p:spPr>
            <a:xfrm rot="748136">
              <a:off x="-630629" y="-4640200"/>
              <a:ext cx="1341645" cy="629102"/>
            </a:xfrm>
            <a:custGeom>
              <a:avLst/>
              <a:gdLst/>
              <a:ahLst/>
              <a:cxnLst/>
              <a:rect l="l" t="t" r="r" b="b"/>
              <a:pathLst>
                <a:path w="2655257" h="1052145">
                  <a:moveTo>
                    <a:pt x="0" y="0"/>
                  </a:moveTo>
                  <a:lnTo>
                    <a:pt x="2655257" y="0"/>
                  </a:lnTo>
                  <a:lnTo>
                    <a:pt x="2655257" y="1052145"/>
                  </a:lnTo>
                  <a:lnTo>
                    <a:pt x="0" y="1052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43757097-364B-6B81-00C0-7E96CD19B77C}"/>
                </a:ext>
              </a:extLst>
            </p:cNvPr>
            <p:cNvSpPr/>
            <p:nvPr/>
          </p:nvSpPr>
          <p:spPr>
            <a:xfrm rot="20538417">
              <a:off x="536274" y="-2627414"/>
              <a:ext cx="630772" cy="420713"/>
            </a:xfrm>
            <a:custGeom>
              <a:avLst/>
              <a:gdLst/>
              <a:ahLst/>
              <a:cxnLst/>
              <a:rect l="l" t="t" r="r" b="b"/>
              <a:pathLst>
                <a:path w="1248364" h="703624">
                  <a:moveTo>
                    <a:pt x="0" y="0"/>
                  </a:moveTo>
                  <a:lnTo>
                    <a:pt x="1248364" y="0"/>
                  </a:lnTo>
                  <a:lnTo>
                    <a:pt x="1248364" y="703624"/>
                  </a:lnTo>
                  <a:lnTo>
                    <a:pt x="0" y="703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526591FB-0647-F411-8EB1-F8E3E48B16A9}"/>
                </a:ext>
              </a:extLst>
            </p:cNvPr>
            <p:cNvSpPr/>
            <p:nvPr/>
          </p:nvSpPr>
          <p:spPr>
            <a:xfrm rot="20886170">
              <a:off x="-1430548" y="-5096724"/>
              <a:ext cx="1038314" cy="556262"/>
            </a:xfrm>
            <a:custGeom>
              <a:avLst/>
              <a:gdLst/>
              <a:ahLst/>
              <a:cxnLst/>
              <a:rect l="l" t="t" r="r" b="b"/>
              <a:pathLst>
                <a:path w="2054933" h="930324">
                  <a:moveTo>
                    <a:pt x="0" y="0"/>
                  </a:moveTo>
                  <a:lnTo>
                    <a:pt x="2054933" y="0"/>
                  </a:lnTo>
                  <a:lnTo>
                    <a:pt x="2054933" y="930324"/>
                  </a:lnTo>
                  <a:lnTo>
                    <a:pt x="0" y="93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96F15EE6-DC4B-D88B-BB8D-6E6F9943FAC4}"/>
                </a:ext>
              </a:extLst>
            </p:cNvPr>
            <p:cNvSpPr/>
            <p:nvPr/>
          </p:nvSpPr>
          <p:spPr>
            <a:xfrm rot="748136" flipH="1" flipV="1">
              <a:off x="501286" y="-8151931"/>
              <a:ext cx="609992" cy="213542"/>
            </a:xfrm>
            <a:custGeom>
              <a:avLst/>
              <a:gdLst/>
              <a:ahLst/>
              <a:cxnLst/>
              <a:rect l="l" t="t" r="r" b="b"/>
              <a:pathLst>
                <a:path w="1953470" h="774062">
                  <a:moveTo>
                    <a:pt x="0" y="0"/>
                  </a:moveTo>
                  <a:lnTo>
                    <a:pt x="1953469" y="0"/>
                  </a:lnTo>
                  <a:lnTo>
                    <a:pt x="1953469" y="774063"/>
                  </a:lnTo>
                  <a:lnTo>
                    <a:pt x="0" y="77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" name="Google Shape;121;p15">
            <a:extLst>
              <a:ext uri="{FF2B5EF4-FFF2-40B4-BE49-F238E27FC236}">
                <a16:creationId xmlns:a16="http://schemas.microsoft.com/office/drawing/2014/main" id="{C89C1343-F546-48AC-1A8B-C7AB7DC96176}"/>
              </a:ext>
            </a:extLst>
          </p:cNvPr>
          <p:cNvSpPr txBox="1"/>
          <p:nvPr/>
        </p:nvSpPr>
        <p:spPr>
          <a:xfrm>
            <a:off x="3310942" y="4777194"/>
            <a:ext cx="128082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err="1">
                <a:solidFill>
                  <a:schemeClr val="dk1"/>
                </a:solidFill>
                <a:latin typeface="Playfair Display" panose="00000500000000000000" pitchFamily="2" charset="0"/>
                <a:ea typeface="Montserrat Medium"/>
                <a:cs typeface="Montserrat Medium"/>
                <a:sym typeface="Montserrat Medium"/>
              </a:rPr>
              <a:t>ou</a:t>
            </a:r>
            <a:endParaRPr sz="2400" i="1">
              <a:solidFill>
                <a:schemeClr val="dk1"/>
              </a:solidFill>
              <a:latin typeface="Playfair Display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4972DA-5CE2-0F5E-4BBE-9C96485CCAD6}"/>
              </a:ext>
            </a:extLst>
          </p:cNvPr>
          <p:cNvSpPr/>
          <p:nvPr/>
        </p:nvSpPr>
        <p:spPr>
          <a:xfrm>
            <a:off x="4003158" y="358140"/>
            <a:ext cx="7965011" cy="6973734"/>
          </a:xfrm>
          <a:prstGeom prst="rect">
            <a:avLst/>
          </a:prstGeom>
          <a:ln w="28575">
            <a:solidFill>
              <a:srgbClr val="3380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Google Shape;121;p15">
            <a:extLst>
              <a:ext uri="{FF2B5EF4-FFF2-40B4-BE49-F238E27FC236}">
                <a16:creationId xmlns:a16="http://schemas.microsoft.com/office/drawing/2014/main" id="{F985044D-37B4-F380-DB13-0B4CC88E16C3}"/>
              </a:ext>
            </a:extLst>
          </p:cNvPr>
          <p:cNvSpPr txBox="1"/>
          <p:nvPr/>
        </p:nvSpPr>
        <p:spPr>
          <a:xfrm>
            <a:off x="4263788" y="1509242"/>
            <a:ext cx="7073022" cy="280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Do you think everyone should read the same type of book?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500" dirty="0">
              <a:solidFill>
                <a:schemeClr val="dk1"/>
              </a:solidFill>
              <a:latin typeface="Montserrat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500" dirty="0">
                <a:solidFill>
                  <a:schemeClr val="dk1"/>
                </a:solidFill>
                <a:latin typeface="Montserrat" panose="00000500000000000000" pitchFamily="2" charset="0"/>
                <a:ea typeface="Montserrat Medium"/>
                <a:cs typeface="Montserrat Medium"/>
                <a:sym typeface="Montserrat Medium"/>
              </a:rPr>
              <a:t>Let’s discuss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9AB1F-B753-A912-4424-AA7ABC7BCD2D}"/>
              </a:ext>
            </a:extLst>
          </p:cNvPr>
          <p:cNvSpPr txBox="1"/>
          <p:nvPr/>
        </p:nvSpPr>
        <p:spPr>
          <a:xfrm>
            <a:off x="4215079" y="544776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313E53"/>
                </a:solidFill>
                <a:latin typeface="Playfair Display" panose="00000500000000000000" pitchFamily="2" charset="0"/>
              </a:rPr>
              <a:t>Class Discussion</a:t>
            </a:r>
            <a:endParaRPr lang="en-GB" sz="3600" b="1">
              <a:solidFill>
                <a:srgbClr val="313E53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9" name="Google Shape;119;p15">
            <a:extLst>
              <a:ext uri="{FF2B5EF4-FFF2-40B4-BE49-F238E27FC236}">
                <a16:creationId xmlns:a16="http://schemas.microsoft.com/office/drawing/2014/main" id="{7F21A22A-C0AE-B96E-D717-D03C676B1005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336238" y="1283442"/>
            <a:ext cx="3519523" cy="13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group of children reading a book&#10;&#10;Description automatically generated">
            <a:extLst>
              <a:ext uri="{FF2B5EF4-FFF2-40B4-BE49-F238E27FC236}">
                <a16:creationId xmlns:a16="http://schemas.microsoft.com/office/drawing/2014/main" id="{147A3B05-DC54-E5EE-09CC-09A22C03F88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2" t="22634" r="31933" b="7667"/>
          <a:stretch/>
        </p:blipFill>
        <p:spPr>
          <a:xfrm>
            <a:off x="8234399" y="2943726"/>
            <a:ext cx="3363041" cy="33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8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1a91d1-0192-41ba-b554-362273cb85ab" xsi:nil="true"/>
    <lcf76f155ced4ddcb4097134ff3c332f xmlns="28259c69-39cb-44a7-9f04-2775eb4563d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61796AE0F5A4E96395FA65072392B" ma:contentTypeVersion="13" ma:contentTypeDescription="Create a new document." ma:contentTypeScope="" ma:versionID="4f2949187f23374dbc779282a662a138">
  <xsd:schema xmlns:xsd="http://www.w3.org/2001/XMLSchema" xmlns:xs="http://www.w3.org/2001/XMLSchema" xmlns:p="http://schemas.microsoft.com/office/2006/metadata/properties" xmlns:ns2="28259c69-39cb-44a7-9f04-2775eb4563de" xmlns:ns3="b31a91d1-0192-41ba-b554-362273cb85ab" targetNamespace="http://schemas.microsoft.com/office/2006/metadata/properties" ma:root="true" ma:fieldsID="4ccbc7dfdd0766f7a34596a3f52e4a90" ns2:_="" ns3:_="">
    <xsd:import namespace="28259c69-39cb-44a7-9f04-2775eb4563de"/>
    <xsd:import namespace="b31a91d1-0192-41ba-b554-362273cb8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59c69-39cb-44a7-9f04-2775eb4563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8177053-68b3-49ba-830b-641013b21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a91d1-0192-41ba-b554-362273cb85a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5c5fc4e-5e3e-44b4-8344-b79db9234d45}" ma:internalName="TaxCatchAll" ma:showField="CatchAllData" ma:web="b31a91d1-0192-41ba-b554-362273cb8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C9E4A1-61BB-40DE-AE70-B4E66463940F}">
  <ds:schemaRefs>
    <ds:schemaRef ds:uri="http://schemas.microsoft.com/office/2006/metadata/properties"/>
    <ds:schemaRef ds:uri="http://schemas.microsoft.com/office/infopath/2007/PartnerControls"/>
    <ds:schemaRef ds:uri="b31a91d1-0192-41ba-b554-362273cb85ab"/>
    <ds:schemaRef ds:uri="28259c69-39cb-44a7-9f04-2775eb4563de"/>
  </ds:schemaRefs>
</ds:datastoreItem>
</file>

<file path=customXml/itemProps2.xml><?xml version="1.0" encoding="utf-8"?>
<ds:datastoreItem xmlns:ds="http://schemas.openxmlformats.org/officeDocument/2006/customXml" ds:itemID="{00C55E9E-33C1-44B6-A03A-11318584F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6A4838-ED96-45B7-BE49-052D5A88F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259c69-39cb-44a7-9f04-2775eb4563de"/>
    <ds:schemaRef ds:uri="b31a91d1-0192-41ba-b554-362273cb8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Widescreen</PresentationFormat>
  <Paragraphs>71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Montserrat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McCrudden</dc:creator>
  <cp:lastModifiedBy>Fiona McCrudden</cp:lastModifiedBy>
  <cp:revision>2</cp:revision>
  <dcterms:created xsi:type="dcterms:W3CDTF">2024-05-16T12:38:53Z</dcterms:created>
  <dcterms:modified xsi:type="dcterms:W3CDTF">2026-02-23T15:20:05Z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0x0101006BA61796AE0F5A4E96395FA65072392B</vt:lpwstr>
  </property>
  <property fmtid="{D5CDD505-2E9C-101B-9397-08002B2CF9AE}" pid="3" name="MediaServiceImageTags">
    <vt:lpwstr/>
  </property>
</Properties>
</file>