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1"/>
  </p:notesMasterIdLst>
  <p:sldIdLst>
    <p:sldId id="256" r:id="rId4"/>
    <p:sldId id="281" r:id="rId5"/>
    <p:sldId id="277" r:id="rId6"/>
    <p:sldId id="267" r:id="rId7"/>
    <p:sldId id="282" r:id="rId8"/>
    <p:sldId id="283" r:id="rId9"/>
    <p:sldId id="284" r:id="rId10"/>
    <p:sldId id="417" r:id="rId11"/>
    <p:sldId id="433" r:id="rId12"/>
    <p:sldId id="287" r:id="rId13"/>
    <p:sldId id="288" r:id="rId14"/>
    <p:sldId id="289" r:id="rId15"/>
    <p:sldId id="442" r:id="rId16"/>
    <p:sldId id="443" r:id="rId17"/>
    <p:sldId id="444" r:id="rId18"/>
    <p:sldId id="290" r:id="rId19"/>
    <p:sldId id="445" r:id="rId20"/>
    <p:sldId id="424" r:id="rId21"/>
    <p:sldId id="425" r:id="rId22"/>
    <p:sldId id="426" r:id="rId23"/>
    <p:sldId id="427" r:id="rId24"/>
    <p:sldId id="435" r:id="rId25"/>
    <p:sldId id="428" r:id="rId26"/>
    <p:sldId id="429" r:id="rId27"/>
    <p:sldId id="431" r:id="rId28"/>
    <p:sldId id="335" r:id="rId29"/>
    <p:sldId id="336" r:id="rId30"/>
    <p:sldId id="337" r:id="rId31"/>
    <p:sldId id="338" r:id="rId32"/>
    <p:sldId id="339" r:id="rId33"/>
    <p:sldId id="343" r:id="rId34"/>
    <p:sldId id="346" r:id="rId35"/>
    <p:sldId id="342" r:id="rId36"/>
    <p:sldId id="341" r:id="rId37"/>
    <p:sldId id="347" r:id="rId38"/>
    <p:sldId id="344" r:id="rId39"/>
    <p:sldId id="34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Lst>
        </p14:section>
        <p14:section name="Lesson 1" id="{A433BF49-AB0F-4245-A4C9-1CFBE152D450}">
          <p14:sldIdLst>
            <p14:sldId id="277"/>
            <p14:sldId id="267"/>
            <p14:sldId id="282"/>
            <p14:sldId id="283"/>
            <p14:sldId id="284"/>
            <p14:sldId id="417"/>
            <p14:sldId id="433"/>
            <p14:sldId id="287"/>
            <p14:sldId id="288"/>
            <p14:sldId id="289"/>
            <p14:sldId id="442"/>
            <p14:sldId id="443"/>
            <p14:sldId id="444"/>
          </p14:sldIdLst>
        </p14:section>
        <p14:section name="Lesson 2" id="{28F856FC-BADD-4E61-B4B4-053B6FB6A54B}">
          <p14:sldIdLst>
            <p14:sldId id="290"/>
            <p14:sldId id="445"/>
            <p14:sldId id="424"/>
            <p14:sldId id="425"/>
            <p14:sldId id="426"/>
            <p14:sldId id="427"/>
            <p14:sldId id="435"/>
            <p14:sldId id="428"/>
            <p14:sldId id="429"/>
            <p14:sldId id="43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2BEA4A-8E25-FBC8-1206-82DB5733224B}" name="Olivia Richards" initials="OR" userId="S::olivia@story-project.co.uk::59da2cf9-c07a-46ca-89f9-d0f215498ba0" providerId="AD"/>
  <p188:author id="{4603FF5E-8DBD-52AB-BCF2-32952E04AED9}" name="Olivia Richards" initials="OR" userId="S::Olivia@story-project.co.uk::59da2cf9-c07a-46ca-89f9-d0f215498ba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EF8F0"/>
    <a:srgbClr val="598E92"/>
    <a:srgbClr val="313E53"/>
    <a:srgbClr val="EE9A2B"/>
    <a:srgbClr val="3380A3"/>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645" autoAdjust="0"/>
  </p:normalViewPr>
  <p:slideViewPr>
    <p:cSldViewPr snapToGrid="0">
      <p:cViewPr varScale="1">
        <p:scale>
          <a:sx n="60" d="100"/>
          <a:sy n="60" d="100"/>
        </p:scale>
        <p:origin x="94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userId="5fd9b084-9961-4921-ab0f-457ac49028c4" providerId="ADAL" clId="{F07C3094-4F29-4658-8D57-4ECF5C34FD30}"/>
    <pc:docChg chg="undo custSel addSld modSld modSection">
      <pc:chgData name="Fiona" userId="5fd9b084-9961-4921-ab0f-457ac49028c4" providerId="ADAL" clId="{F07C3094-4F29-4658-8D57-4ECF5C34FD30}" dt="2024-11-06T09:48:06.729" v="17599" actId="20577"/>
      <pc:docMkLst>
        <pc:docMk/>
      </pc:docMkLst>
      <pc:sldChg chg="addSp delSp modSp mod">
        <pc:chgData name="Fiona" userId="5fd9b084-9961-4921-ab0f-457ac49028c4" providerId="ADAL" clId="{F07C3094-4F29-4658-8D57-4ECF5C34FD30}" dt="2024-11-03T09:42:46.456" v="2124" actId="14100"/>
        <pc:sldMkLst>
          <pc:docMk/>
          <pc:sldMk cId="1412962564" sldId="267"/>
        </pc:sldMkLst>
        <pc:spChg chg="mod">
          <ac:chgData name="Fiona" userId="5fd9b084-9961-4921-ab0f-457ac49028c4" providerId="ADAL" clId="{F07C3094-4F29-4658-8D57-4ECF5C34FD30}" dt="2024-11-03T09:42:14.536" v="2119" actId="20577"/>
          <ac:spMkLst>
            <pc:docMk/>
            <pc:sldMk cId="1412962564" sldId="267"/>
            <ac:spMk id="13" creationId="{E67F8557-313A-4DD7-8BB3-D4371BBF4582}"/>
          </ac:spMkLst>
        </pc:spChg>
        <pc:picChg chg="del">
          <ac:chgData name="Fiona" userId="5fd9b084-9961-4921-ab0f-457ac49028c4" providerId="ADAL" clId="{F07C3094-4F29-4658-8D57-4ECF5C34FD30}" dt="2024-11-03T09:41:56.055" v="2052" actId="478"/>
          <ac:picMkLst>
            <pc:docMk/>
            <pc:sldMk cId="1412962564" sldId="267"/>
            <ac:picMk id="9" creationId="{01B61826-D4A4-6325-D78F-ABA5A7D83D1C}"/>
          </ac:picMkLst>
        </pc:picChg>
        <pc:picChg chg="add mod">
          <ac:chgData name="Fiona" userId="5fd9b084-9961-4921-ab0f-457ac49028c4" providerId="ADAL" clId="{F07C3094-4F29-4658-8D57-4ECF5C34FD30}" dt="2024-11-03T09:42:46.456" v="2124" actId="14100"/>
          <ac:picMkLst>
            <pc:docMk/>
            <pc:sldMk cId="1412962564" sldId="267"/>
            <ac:picMk id="11" creationId="{54CA2942-914C-3985-92B6-845605A039D6}"/>
          </ac:picMkLst>
        </pc:picChg>
      </pc:sldChg>
      <pc:sldChg chg="addSp delSp modSp mod modNotesTx">
        <pc:chgData name="Fiona" userId="5fd9b084-9961-4921-ab0f-457ac49028c4" providerId="ADAL" clId="{F07C3094-4F29-4658-8D57-4ECF5C34FD30}" dt="2024-11-06T09:32:34.788" v="15622" actId="1076"/>
        <pc:sldMkLst>
          <pc:docMk/>
          <pc:sldMk cId="845388045" sldId="281"/>
        </pc:sldMkLst>
        <pc:spChg chg="add mod">
          <ac:chgData name="Fiona" userId="5fd9b084-9961-4921-ab0f-457ac49028c4" providerId="ADAL" clId="{F07C3094-4F29-4658-8D57-4ECF5C34FD30}" dt="2024-11-06T09:32:32.342" v="15621" actId="120"/>
          <ac:spMkLst>
            <pc:docMk/>
            <pc:sldMk cId="845388045" sldId="281"/>
            <ac:spMk id="3" creationId="{7046D13A-F3BC-895F-A5DC-DB616E8950CA}"/>
          </ac:spMkLst>
        </pc:spChg>
        <pc:spChg chg="add mod">
          <ac:chgData name="Fiona" userId="5fd9b084-9961-4921-ab0f-457ac49028c4" providerId="ADAL" clId="{F07C3094-4F29-4658-8D57-4ECF5C34FD30}" dt="2024-11-06T09:32:34.788" v="15622" actId="1076"/>
          <ac:spMkLst>
            <pc:docMk/>
            <pc:sldMk cId="845388045" sldId="281"/>
            <ac:spMk id="11" creationId="{00000000-0000-0000-0000-000000000000}"/>
          </ac:spMkLst>
        </pc:spChg>
        <pc:spChg chg="mod">
          <ac:chgData name="Fiona" userId="5fd9b084-9961-4921-ab0f-457ac49028c4" providerId="ADAL" clId="{F07C3094-4F29-4658-8D57-4ECF5C34FD30}" dt="2024-11-06T09:25:58.782" v="15540" actId="1076"/>
          <ac:spMkLst>
            <pc:docMk/>
            <pc:sldMk cId="845388045" sldId="281"/>
            <ac:spMk id="12" creationId="{3F3CC3F2-6D61-1E88-251F-847518765DA7}"/>
          </ac:spMkLst>
        </pc:spChg>
        <pc:picChg chg="del mod">
          <ac:chgData name="Fiona" userId="5fd9b084-9961-4921-ab0f-457ac49028c4" providerId="ADAL" clId="{F07C3094-4F29-4658-8D57-4ECF5C34FD30}" dt="2024-11-06T09:25:56.540" v="15538" actId="478"/>
          <ac:picMkLst>
            <pc:docMk/>
            <pc:sldMk cId="845388045" sldId="281"/>
            <ac:picMk id="2" creationId="{9AED99D4-4FE1-CF56-F9D3-02091DE45D94}"/>
          </ac:picMkLst>
        </pc:picChg>
        <pc:picChg chg="del mod">
          <ac:chgData name="Fiona" userId="5fd9b084-9961-4921-ab0f-457ac49028c4" providerId="ADAL" clId="{F07C3094-4F29-4658-8D57-4ECF5C34FD30}" dt="2024-11-06T09:25:56.979" v="15539" actId="478"/>
          <ac:picMkLst>
            <pc:docMk/>
            <pc:sldMk cId="845388045" sldId="281"/>
            <ac:picMk id="5" creationId="{2D14A226-B77F-8FF1-2232-EE836C8D9C47}"/>
          </ac:picMkLst>
        </pc:picChg>
      </pc:sldChg>
      <pc:sldChg chg="addSp delSp modSp mod modNotesTx">
        <pc:chgData name="Fiona" userId="5fd9b084-9961-4921-ab0f-457ac49028c4" providerId="ADAL" clId="{F07C3094-4F29-4658-8D57-4ECF5C34FD30}" dt="2024-11-03T10:26:18.296" v="7391" actId="1076"/>
        <pc:sldMkLst>
          <pc:docMk/>
          <pc:sldMk cId="40204482" sldId="282"/>
        </pc:sldMkLst>
        <pc:spChg chg="add mod">
          <ac:chgData name="Fiona" userId="5fd9b084-9961-4921-ab0f-457ac49028c4" providerId="ADAL" clId="{F07C3094-4F29-4658-8D57-4ECF5C34FD30}" dt="2024-11-03T10:26:18.296" v="7391" actId="1076"/>
          <ac:spMkLst>
            <pc:docMk/>
            <pc:sldMk cId="40204482" sldId="282"/>
            <ac:spMk id="8" creationId="{E681533A-2ED8-9B85-E633-F8A72F21A749}"/>
          </ac:spMkLst>
        </pc:spChg>
        <pc:spChg chg="del">
          <ac:chgData name="Fiona" userId="5fd9b084-9961-4921-ab0f-457ac49028c4" providerId="ADAL" clId="{F07C3094-4F29-4658-8D57-4ECF5C34FD30}" dt="2024-11-03T09:43:17.822" v="2159" actId="478"/>
          <ac:spMkLst>
            <pc:docMk/>
            <pc:sldMk cId="40204482" sldId="282"/>
            <ac:spMk id="9" creationId="{82053EEE-93AA-C90C-0C5B-695498A8E6AE}"/>
          </ac:spMkLst>
        </pc:spChg>
        <pc:spChg chg="del">
          <ac:chgData name="Fiona" userId="5fd9b084-9961-4921-ab0f-457ac49028c4" providerId="ADAL" clId="{F07C3094-4F29-4658-8D57-4ECF5C34FD30}" dt="2024-11-03T09:43:19.882" v="2160" actId="478"/>
          <ac:spMkLst>
            <pc:docMk/>
            <pc:sldMk cId="40204482" sldId="282"/>
            <ac:spMk id="10" creationId="{B6DCEE78-3D65-4DDD-3D0C-06A57817D65C}"/>
          </ac:spMkLst>
        </pc:spChg>
        <pc:spChg chg="del">
          <ac:chgData name="Fiona" userId="5fd9b084-9961-4921-ab0f-457ac49028c4" providerId="ADAL" clId="{F07C3094-4F29-4658-8D57-4ECF5C34FD30}" dt="2024-11-03T09:43:21.085" v="2161" actId="478"/>
          <ac:spMkLst>
            <pc:docMk/>
            <pc:sldMk cId="40204482" sldId="282"/>
            <ac:spMk id="11" creationId="{3AD3BD56-0232-628C-BE81-B7FDC20F4B31}"/>
          </ac:spMkLst>
        </pc:spChg>
        <pc:spChg chg="mod">
          <ac:chgData name="Fiona" userId="5fd9b084-9961-4921-ab0f-457ac49028c4" providerId="ADAL" clId="{F07C3094-4F29-4658-8D57-4ECF5C34FD30}" dt="2024-11-03T09:44:03.977" v="2323" actId="20577"/>
          <ac:spMkLst>
            <pc:docMk/>
            <pc:sldMk cId="40204482" sldId="282"/>
            <ac:spMk id="12" creationId="{E9F75631-33D1-12AA-B150-0E1A6937DDAC}"/>
          </ac:spMkLst>
        </pc:spChg>
        <pc:spChg chg="mod">
          <ac:chgData name="Fiona" userId="5fd9b084-9961-4921-ab0f-457ac49028c4" providerId="ADAL" clId="{F07C3094-4F29-4658-8D57-4ECF5C34FD30}" dt="2024-11-03T09:43:16.381" v="2158" actId="1076"/>
          <ac:spMkLst>
            <pc:docMk/>
            <pc:sldMk cId="40204482" sldId="282"/>
            <ac:spMk id="15" creationId="{9668C335-D958-351C-EC2E-D5487C6B9736}"/>
          </ac:spMkLst>
        </pc:spChg>
      </pc:sldChg>
      <pc:sldChg chg="modSp mod modNotesTx">
        <pc:chgData name="Fiona" userId="5fd9b084-9961-4921-ab0f-457ac49028c4" providerId="ADAL" clId="{F07C3094-4F29-4658-8D57-4ECF5C34FD30}" dt="2024-11-03T09:45:10.396" v="2398" actId="1076"/>
        <pc:sldMkLst>
          <pc:docMk/>
          <pc:sldMk cId="3424430435" sldId="283"/>
        </pc:sldMkLst>
        <pc:spChg chg="mod">
          <ac:chgData name="Fiona" userId="5fd9b084-9961-4921-ab0f-457ac49028c4" providerId="ADAL" clId="{F07C3094-4F29-4658-8D57-4ECF5C34FD30}" dt="2024-11-03T09:45:10.396" v="2398" actId="1076"/>
          <ac:spMkLst>
            <pc:docMk/>
            <pc:sldMk cId="3424430435" sldId="283"/>
            <ac:spMk id="9" creationId="{1286208D-20B1-57B8-4880-2750B213B54A}"/>
          </ac:spMkLst>
        </pc:spChg>
      </pc:sldChg>
      <pc:sldChg chg="addSp delSp modSp mod">
        <pc:chgData name="Fiona" userId="5fd9b084-9961-4921-ab0f-457ac49028c4" providerId="ADAL" clId="{F07C3094-4F29-4658-8D57-4ECF5C34FD30}" dt="2024-11-03T09:45:44.583" v="2450" actId="20577"/>
        <pc:sldMkLst>
          <pc:docMk/>
          <pc:sldMk cId="364621734" sldId="284"/>
        </pc:sldMkLst>
        <pc:spChg chg="mod">
          <ac:chgData name="Fiona" userId="5fd9b084-9961-4921-ab0f-457ac49028c4" providerId="ADAL" clId="{F07C3094-4F29-4658-8D57-4ECF5C34FD30}" dt="2024-11-03T09:45:44.583" v="2450" actId="20577"/>
          <ac:spMkLst>
            <pc:docMk/>
            <pc:sldMk cId="364621734" sldId="284"/>
            <ac:spMk id="43" creationId="{F985044D-37B4-F380-DB13-0B4CC88E16C3}"/>
          </ac:spMkLst>
        </pc:spChg>
        <pc:picChg chg="del">
          <ac:chgData name="Fiona" userId="5fd9b084-9961-4921-ab0f-457ac49028c4" providerId="ADAL" clId="{F07C3094-4F29-4658-8D57-4ECF5C34FD30}" dt="2024-11-03T09:45:16.858" v="2399" actId="478"/>
          <ac:picMkLst>
            <pc:docMk/>
            <pc:sldMk cId="364621734" sldId="284"/>
            <ac:picMk id="5" creationId="{48985D66-178B-CC88-E13F-7D5EEC684FB9}"/>
          </ac:picMkLst>
        </pc:picChg>
        <pc:picChg chg="add mod">
          <ac:chgData name="Fiona" userId="5fd9b084-9961-4921-ab0f-457ac49028c4" providerId="ADAL" clId="{F07C3094-4F29-4658-8D57-4ECF5C34FD30}" dt="2024-11-03T09:45:28.368" v="2403" actId="1076"/>
          <ac:picMkLst>
            <pc:docMk/>
            <pc:sldMk cId="364621734" sldId="284"/>
            <ac:picMk id="8" creationId="{9D2D5A9B-5230-64BB-C429-7F719B33B336}"/>
          </ac:picMkLst>
        </pc:picChg>
      </pc:sldChg>
      <pc:sldChg chg="modSp mod modNotesTx">
        <pc:chgData name="Fiona" userId="5fd9b084-9961-4921-ab0f-457ac49028c4" providerId="ADAL" clId="{F07C3094-4F29-4658-8D57-4ECF5C34FD30}" dt="2024-11-03T10:57:37.194" v="10379" actId="1076"/>
        <pc:sldMkLst>
          <pc:docMk/>
          <pc:sldMk cId="2993158099" sldId="287"/>
        </pc:sldMkLst>
        <pc:spChg chg="mod">
          <ac:chgData name="Fiona" userId="5fd9b084-9961-4921-ab0f-457ac49028c4" providerId="ADAL" clId="{F07C3094-4F29-4658-8D57-4ECF5C34FD30}" dt="2024-11-03T10:06:04.329" v="4873" actId="403"/>
          <ac:spMkLst>
            <pc:docMk/>
            <pc:sldMk cId="2993158099" sldId="287"/>
            <ac:spMk id="43" creationId="{F985044D-37B4-F380-DB13-0B4CC88E16C3}"/>
          </ac:spMkLst>
        </pc:spChg>
        <pc:grpChg chg="mod">
          <ac:chgData name="Fiona" userId="5fd9b084-9961-4921-ab0f-457ac49028c4" providerId="ADAL" clId="{F07C3094-4F29-4658-8D57-4ECF5C34FD30}" dt="2024-11-03T09:53:54.265" v="3091" actId="1036"/>
          <ac:grpSpMkLst>
            <pc:docMk/>
            <pc:sldMk cId="2993158099" sldId="287"/>
            <ac:grpSpMk id="19" creationId="{C0C5F2E6-3EE8-BAAC-0832-8DC55D972187}"/>
          </ac:grpSpMkLst>
        </pc:grpChg>
        <pc:picChg chg="mod">
          <ac:chgData name="Fiona" userId="5fd9b084-9961-4921-ab0f-457ac49028c4" providerId="ADAL" clId="{F07C3094-4F29-4658-8D57-4ECF5C34FD30}" dt="2024-11-03T10:57:37.194" v="10379" actId="1076"/>
          <ac:picMkLst>
            <pc:docMk/>
            <pc:sldMk cId="2993158099" sldId="287"/>
            <ac:picMk id="13" creationId="{147A3B05-DC54-E5EE-09CC-09A22C03F884}"/>
          </ac:picMkLst>
        </pc:picChg>
      </pc:sldChg>
      <pc:sldChg chg="addSp delSp modSp mod modNotesTx">
        <pc:chgData name="Fiona" userId="5fd9b084-9961-4921-ab0f-457ac49028c4" providerId="ADAL" clId="{F07C3094-4F29-4658-8D57-4ECF5C34FD30}" dt="2024-11-03T15:36:53.234" v="14647" actId="14100"/>
        <pc:sldMkLst>
          <pc:docMk/>
          <pc:sldMk cId="2352813631" sldId="288"/>
        </pc:sldMkLst>
        <pc:spChg chg="mod">
          <ac:chgData name="Fiona" userId="5fd9b084-9961-4921-ab0f-457ac49028c4" providerId="ADAL" clId="{F07C3094-4F29-4658-8D57-4ECF5C34FD30}" dt="2024-11-03T15:36:48.678" v="14644" actId="1076"/>
          <ac:spMkLst>
            <pc:docMk/>
            <pc:sldMk cId="2352813631" sldId="288"/>
            <ac:spMk id="5" creationId="{3DA7CB50-DE6D-14BF-4250-76059B85D17D}"/>
          </ac:spMkLst>
        </pc:spChg>
        <pc:spChg chg="mod">
          <ac:chgData name="Fiona" userId="5fd9b084-9961-4921-ab0f-457ac49028c4" providerId="ADAL" clId="{F07C3094-4F29-4658-8D57-4ECF5C34FD30}" dt="2024-11-03T10:14:39.419" v="5866" actId="20577"/>
          <ac:spMkLst>
            <pc:docMk/>
            <pc:sldMk cId="2352813631" sldId="288"/>
            <ac:spMk id="8" creationId="{DC9FB4A7-D646-B6E4-7C81-AF3B38EDEC11}"/>
          </ac:spMkLst>
        </pc:spChg>
        <pc:spChg chg="add mod">
          <ac:chgData name="Fiona" userId="5fd9b084-9961-4921-ab0f-457ac49028c4" providerId="ADAL" clId="{F07C3094-4F29-4658-8D57-4ECF5C34FD30}" dt="2024-11-03T15:36:53.234" v="14647" actId="14100"/>
          <ac:spMkLst>
            <pc:docMk/>
            <pc:sldMk cId="2352813631" sldId="288"/>
            <ac:spMk id="9" creationId="{4C89FC8D-D1E7-8D8C-E137-BD5D0195CE07}"/>
          </ac:spMkLst>
        </pc:spChg>
        <pc:spChg chg="mod">
          <ac:chgData name="Fiona" userId="5fd9b084-9961-4921-ab0f-457ac49028c4" providerId="ADAL" clId="{F07C3094-4F29-4658-8D57-4ECF5C34FD30}" dt="2024-11-03T10:10:13.608" v="5681" actId="20577"/>
          <ac:spMkLst>
            <pc:docMk/>
            <pc:sldMk cId="2352813631" sldId="288"/>
            <ac:spMk id="10" creationId="{EDC24F4D-0172-EBC0-05CC-28B2AA5086DE}"/>
          </ac:spMkLst>
        </pc:spChg>
        <pc:spChg chg="add del mod">
          <ac:chgData name="Fiona" userId="5fd9b084-9961-4921-ab0f-457ac49028c4" providerId="ADAL" clId="{F07C3094-4F29-4658-8D57-4ECF5C34FD30}" dt="2024-11-03T15:36:50.034" v="14645" actId="478"/>
          <ac:spMkLst>
            <pc:docMk/>
            <pc:sldMk cId="2352813631" sldId="288"/>
            <ac:spMk id="13" creationId="{20659A12-CBBE-1F8D-4727-5801FED5DDDB}"/>
          </ac:spMkLst>
        </pc:spChg>
        <pc:spChg chg="del">
          <ac:chgData name="Fiona" userId="5fd9b084-9961-4921-ab0f-457ac49028c4" providerId="ADAL" clId="{F07C3094-4F29-4658-8D57-4ECF5C34FD30}" dt="2024-11-03T10:09:59.880" v="5660" actId="478"/>
          <ac:spMkLst>
            <pc:docMk/>
            <pc:sldMk cId="2352813631" sldId="288"/>
            <ac:spMk id="18" creationId="{5B62C7A9-B420-8E3A-3757-114973802348}"/>
          </ac:spMkLst>
        </pc:spChg>
        <pc:grpChg chg="del">
          <ac:chgData name="Fiona" userId="5fd9b084-9961-4921-ab0f-457ac49028c4" providerId="ADAL" clId="{F07C3094-4F29-4658-8D57-4ECF5C34FD30}" dt="2024-11-03T10:09:58.750" v="5659" actId="478"/>
          <ac:grpSpMkLst>
            <pc:docMk/>
            <pc:sldMk cId="2352813631" sldId="288"/>
            <ac:grpSpMk id="14" creationId="{970663CA-410B-E09D-6500-55BDC839D3FE}"/>
          </ac:grpSpMkLst>
        </pc:grpChg>
        <pc:grpChg chg="mod">
          <ac:chgData name="Fiona" userId="5fd9b084-9961-4921-ab0f-457ac49028c4" providerId="ADAL" clId="{F07C3094-4F29-4658-8D57-4ECF5C34FD30}" dt="2024-11-03T09:54:00.362" v="3142" actId="1036"/>
          <ac:grpSpMkLst>
            <pc:docMk/>
            <pc:sldMk cId="2352813631" sldId="288"/>
            <ac:grpSpMk id="19" creationId="{C0C5F2E6-3EE8-BAAC-0832-8DC55D972187}"/>
          </ac:grpSpMkLst>
        </pc:grpChg>
      </pc:sldChg>
      <pc:sldChg chg="addSp delSp modSp mod modNotesTx">
        <pc:chgData name="Fiona" userId="5fd9b084-9961-4921-ab0f-457ac49028c4" providerId="ADAL" clId="{F07C3094-4F29-4658-8D57-4ECF5C34FD30}" dt="2024-11-03T10:31:42.198" v="7406" actId="1076"/>
        <pc:sldMkLst>
          <pc:docMk/>
          <pc:sldMk cId="2891436020" sldId="289"/>
        </pc:sldMkLst>
        <pc:spChg chg="mod">
          <ac:chgData name="Fiona" userId="5fd9b084-9961-4921-ab0f-457ac49028c4" providerId="ADAL" clId="{F07C3094-4F29-4658-8D57-4ECF5C34FD30}" dt="2024-11-03T10:23:32.548" v="7169" actId="20577"/>
          <ac:spMkLst>
            <pc:docMk/>
            <pc:sldMk cId="2891436020" sldId="289"/>
            <ac:spMk id="9" creationId="{43CC2938-C217-B7E5-3842-3A7123CAD568}"/>
          </ac:spMkLst>
        </pc:spChg>
        <pc:spChg chg="mod">
          <ac:chgData name="Fiona" userId="5fd9b084-9961-4921-ab0f-457ac49028c4" providerId="ADAL" clId="{F07C3094-4F29-4658-8D57-4ECF5C34FD30}" dt="2024-11-03T10:24:18.231" v="7382" actId="313"/>
          <ac:spMkLst>
            <pc:docMk/>
            <pc:sldMk cId="2891436020" sldId="289"/>
            <ac:spMk id="16" creationId="{32F27C08-E21D-30B6-F159-64BAE1317F0F}"/>
          </ac:spMkLst>
        </pc:spChg>
        <pc:grpChg chg="mod">
          <ac:chgData name="Fiona" userId="5fd9b084-9961-4921-ab0f-457ac49028c4" providerId="ADAL" clId="{F07C3094-4F29-4658-8D57-4ECF5C34FD30}" dt="2024-11-03T09:54:08.742" v="3213" actId="1036"/>
          <ac:grpSpMkLst>
            <pc:docMk/>
            <pc:sldMk cId="2891436020" sldId="289"/>
            <ac:grpSpMk id="19" creationId="{C0C5F2E6-3EE8-BAAC-0832-8DC55D972187}"/>
          </ac:grpSpMkLst>
        </pc:grpChg>
        <pc:grpChg chg="del">
          <ac:chgData name="Fiona" userId="5fd9b084-9961-4921-ab0f-457ac49028c4" providerId="ADAL" clId="{F07C3094-4F29-4658-8D57-4ECF5C34FD30}" dt="2024-11-03T10:23:27.494" v="7159" actId="478"/>
          <ac:grpSpMkLst>
            <pc:docMk/>
            <pc:sldMk cId="2891436020" sldId="289"/>
            <ac:grpSpMk id="43" creationId="{6D3CACB7-350B-B06C-6B38-CD3F3103BBCE}"/>
          </ac:grpSpMkLst>
        </pc:grpChg>
        <pc:picChg chg="add mod">
          <ac:chgData name="Fiona" userId="5fd9b084-9961-4921-ab0f-457ac49028c4" providerId="ADAL" clId="{F07C3094-4F29-4658-8D57-4ECF5C34FD30}" dt="2024-11-03T10:31:42.198" v="7406" actId="1076"/>
          <ac:picMkLst>
            <pc:docMk/>
            <pc:sldMk cId="2891436020" sldId="289"/>
            <ac:picMk id="11" creationId="{C2F03AB1-967C-883E-D9B4-840264764792}"/>
          </ac:picMkLst>
        </pc:picChg>
        <pc:picChg chg="mod">
          <ac:chgData name="Fiona" userId="5fd9b084-9961-4921-ab0f-457ac49028c4" providerId="ADAL" clId="{F07C3094-4F29-4658-8D57-4ECF5C34FD30}" dt="2024-11-03T10:23:36.334" v="7170" actId="14100"/>
          <ac:picMkLst>
            <pc:docMk/>
            <pc:sldMk cId="2891436020" sldId="289"/>
            <ac:picMk id="13" creationId="{8F40523A-3449-9D8A-1BBF-23CCEC52765E}"/>
          </ac:picMkLst>
        </pc:picChg>
      </pc:sldChg>
      <pc:sldChg chg="modNotesTx">
        <pc:chgData name="Fiona" userId="5fd9b084-9961-4921-ab0f-457ac49028c4" providerId="ADAL" clId="{F07C3094-4F29-4658-8D57-4ECF5C34FD30}" dt="2024-11-03T11:16:56.461" v="12831" actId="20577"/>
        <pc:sldMkLst>
          <pc:docMk/>
          <pc:sldMk cId="3190761049" sldId="336"/>
        </pc:sldMkLst>
      </pc:sldChg>
      <pc:sldChg chg="addSp delSp modSp mod">
        <pc:chgData name="Fiona" userId="5fd9b084-9961-4921-ab0f-457ac49028c4" providerId="ADAL" clId="{F07C3094-4F29-4658-8D57-4ECF5C34FD30}" dt="2024-11-05T13:15:57.519" v="15515" actId="20577"/>
        <pc:sldMkLst>
          <pc:docMk/>
          <pc:sldMk cId="927413732" sldId="338"/>
        </pc:sldMkLst>
        <pc:spChg chg="mod">
          <ac:chgData name="Fiona" userId="5fd9b084-9961-4921-ab0f-457ac49028c4" providerId="ADAL" clId="{F07C3094-4F29-4658-8D57-4ECF5C34FD30}" dt="2024-11-05T13:15:57.519" v="15515" actId="20577"/>
          <ac:spMkLst>
            <pc:docMk/>
            <pc:sldMk cId="927413732" sldId="338"/>
            <ac:spMk id="43" creationId="{F985044D-37B4-F380-DB13-0B4CC88E16C3}"/>
          </ac:spMkLst>
        </pc:spChg>
        <pc:picChg chg="add mod">
          <ac:chgData name="Fiona" userId="5fd9b084-9961-4921-ab0f-457ac49028c4" providerId="ADAL" clId="{F07C3094-4F29-4658-8D57-4ECF5C34FD30}" dt="2024-11-03T11:17:57.702" v="12949" actId="1076"/>
          <ac:picMkLst>
            <pc:docMk/>
            <pc:sldMk cId="927413732" sldId="338"/>
            <ac:picMk id="9" creationId="{95FB888A-500F-F9AB-0F0E-C34F5FD494CA}"/>
          </ac:picMkLst>
        </pc:picChg>
        <pc:picChg chg="del">
          <ac:chgData name="Fiona" userId="5fd9b084-9961-4921-ab0f-457ac49028c4" providerId="ADAL" clId="{F07C3094-4F29-4658-8D57-4ECF5C34FD30}" dt="2024-11-03T11:17:08.989" v="12832" actId="478"/>
          <ac:picMkLst>
            <pc:docMk/>
            <pc:sldMk cId="927413732" sldId="338"/>
            <ac:picMk id="10" creationId="{22FD6289-0EDF-A924-B253-25B8DA198BDB}"/>
          </ac:picMkLst>
        </pc:picChg>
      </pc:sldChg>
      <pc:sldChg chg="modSp mod modAnim modNotesTx">
        <pc:chgData name="Fiona" userId="5fd9b084-9961-4921-ab0f-457ac49028c4" providerId="ADAL" clId="{F07C3094-4F29-4658-8D57-4ECF5C34FD30}" dt="2024-11-03T09:58:15.184" v="3844" actId="20577"/>
        <pc:sldMkLst>
          <pc:docMk/>
          <pc:sldMk cId="2842927645" sldId="417"/>
        </pc:sldMkLst>
        <pc:spChg chg="mod">
          <ac:chgData name="Fiona" userId="5fd9b084-9961-4921-ab0f-457ac49028c4" providerId="ADAL" clId="{F07C3094-4F29-4658-8D57-4ECF5C34FD30}" dt="2024-11-03T09:54:19.313" v="3219" actId="403"/>
          <ac:spMkLst>
            <pc:docMk/>
            <pc:sldMk cId="2842927645" sldId="417"/>
            <ac:spMk id="43" creationId="{F985044D-37B4-F380-DB13-0B4CC88E16C3}"/>
          </ac:spMkLst>
        </pc:spChg>
        <pc:grpChg chg="mod">
          <ac:chgData name="Fiona" userId="5fd9b084-9961-4921-ab0f-457ac49028c4" providerId="ADAL" clId="{F07C3094-4F29-4658-8D57-4ECF5C34FD30}" dt="2024-11-03T09:53:37.951" v="3017" actId="1036"/>
          <ac:grpSpMkLst>
            <pc:docMk/>
            <pc:sldMk cId="2842927645" sldId="417"/>
            <ac:grpSpMk id="19" creationId="{C0C5F2E6-3EE8-BAAC-0832-8DC55D972187}"/>
          </ac:grpSpMkLst>
        </pc:grpChg>
      </pc:sldChg>
      <pc:sldChg chg="addSp delSp modSp mod modNotesTx">
        <pc:chgData name="Fiona" userId="5fd9b084-9961-4921-ab0f-457ac49028c4" providerId="ADAL" clId="{F07C3094-4F29-4658-8D57-4ECF5C34FD30}" dt="2024-11-03T11:15:39.031" v="12757" actId="1076"/>
        <pc:sldMkLst>
          <pc:docMk/>
          <pc:sldMk cId="1028622246" sldId="424"/>
        </pc:sldMkLst>
        <pc:spChg chg="mod">
          <ac:chgData name="Fiona" userId="5fd9b084-9961-4921-ab0f-457ac49028c4" providerId="ADAL" clId="{F07C3094-4F29-4658-8D57-4ECF5C34FD30}" dt="2024-11-03T10:37:00.528" v="7530" actId="1076"/>
          <ac:spMkLst>
            <pc:docMk/>
            <pc:sldMk cId="1028622246" sldId="424"/>
            <ac:spMk id="5" creationId="{5BAF6253-F264-24D0-A4F9-AE9AA17A0D97}"/>
          </ac:spMkLst>
        </pc:spChg>
        <pc:spChg chg="del">
          <ac:chgData name="Fiona" userId="5fd9b084-9961-4921-ab0f-457ac49028c4" providerId="ADAL" clId="{F07C3094-4F29-4658-8D57-4ECF5C34FD30}" dt="2024-11-03T10:32:45.804" v="7407" actId="478"/>
          <ac:spMkLst>
            <pc:docMk/>
            <pc:sldMk cId="1028622246" sldId="424"/>
            <ac:spMk id="8" creationId="{34632F48-E4C8-ED33-698C-94138D86C469}"/>
          </ac:spMkLst>
        </pc:spChg>
        <pc:spChg chg="add del mod">
          <ac:chgData name="Fiona" userId="5fd9b084-9961-4921-ab0f-457ac49028c4" providerId="ADAL" clId="{F07C3094-4F29-4658-8D57-4ECF5C34FD30}" dt="2024-11-03T10:37:01.391" v="7531" actId="478"/>
          <ac:spMkLst>
            <pc:docMk/>
            <pc:sldMk cId="1028622246" sldId="424"/>
            <ac:spMk id="9" creationId="{00000000-0000-0000-0000-000000000000}"/>
          </ac:spMkLst>
        </pc:spChg>
        <pc:spChg chg="add del mod">
          <ac:chgData name="Fiona" userId="5fd9b084-9961-4921-ab0f-457ac49028c4" providerId="ADAL" clId="{F07C3094-4F29-4658-8D57-4ECF5C34FD30}" dt="2024-11-03T10:36:58.895" v="7529" actId="478"/>
          <ac:spMkLst>
            <pc:docMk/>
            <pc:sldMk cId="1028622246" sldId="424"/>
            <ac:spMk id="10" creationId="{00000000-0000-0000-0000-000000000000}"/>
          </ac:spMkLst>
        </pc:spChg>
        <pc:spChg chg="add del mod">
          <ac:chgData name="Fiona" userId="5fd9b084-9961-4921-ab0f-457ac49028c4" providerId="ADAL" clId="{F07C3094-4F29-4658-8D57-4ECF5C34FD30}" dt="2024-11-03T10:37:05.023" v="7533" actId="478"/>
          <ac:spMkLst>
            <pc:docMk/>
            <pc:sldMk cId="1028622246" sldId="424"/>
            <ac:spMk id="11" creationId="{00000000-0000-0000-0000-000000000000}"/>
          </ac:spMkLst>
        </pc:spChg>
        <pc:spChg chg="mod">
          <ac:chgData name="Fiona" userId="5fd9b084-9961-4921-ab0f-457ac49028c4" providerId="ADAL" clId="{F07C3094-4F29-4658-8D57-4ECF5C34FD30}" dt="2024-11-03T10:37:25.071" v="7623" actId="20577"/>
          <ac:spMkLst>
            <pc:docMk/>
            <pc:sldMk cId="1028622246" sldId="424"/>
            <ac:spMk id="12" creationId="{E9F75631-33D1-12AA-B150-0E1A6937DDAC}"/>
          </ac:spMkLst>
        </pc:spChg>
        <pc:spChg chg="add del mod">
          <ac:chgData name="Fiona" userId="5fd9b084-9961-4921-ab0f-457ac49028c4" providerId="ADAL" clId="{F07C3094-4F29-4658-8D57-4ECF5C34FD30}" dt="2024-11-03T10:37:04.002" v="7532" actId="478"/>
          <ac:spMkLst>
            <pc:docMk/>
            <pc:sldMk cId="1028622246" sldId="424"/>
            <ac:spMk id="13" creationId="{00000000-0000-0000-0000-000000000000}"/>
          </ac:spMkLst>
        </pc:spChg>
        <pc:spChg chg="add del mod">
          <ac:chgData name="Fiona" userId="5fd9b084-9961-4921-ab0f-457ac49028c4" providerId="ADAL" clId="{F07C3094-4F29-4658-8D57-4ECF5C34FD30}" dt="2024-11-03T10:37:06.508" v="7534" actId="478"/>
          <ac:spMkLst>
            <pc:docMk/>
            <pc:sldMk cId="1028622246" sldId="424"/>
            <ac:spMk id="14" creationId="{00000000-0000-0000-0000-000000000000}"/>
          </ac:spMkLst>
        </pc:spChg>
        <pc:spChg chg="mod">
          <ac:chgData name="Fiona" userId="5fd9b084-9961-4921-ab0f-457ac49028c4" providerId="ADAL" clId="{F07C3094-4F29-4658-8D57-4ECF5C34FD30}" dt="2024-11-03T10:36:40.536" v="7517" actId="1076"/>
          <ac:spMkLst>
            <pc:docMk/>
            <pc:sldMk cId="1028622246" sldId="424"/>
            <ac:spMk id="15" creationId="{9668C335-D958-351C-EC2E-D5487C6B9736}"/>
          </ac:spMkLst>
        </pc:spChg>
        <pc:spChg chg="add del mod">
          <ac:chgData name="Fiona" userId="5fd9b084-9961-4921-ab0f-457ac49028c4" providerId="ADAL" clId="{F07C3094-4F29-4658-8D57-4ECF5C34FD30}" dt="2024-11-03T10:37:09.815" v="7535" actId="478"/>
          <ac:spMkLst>
            <pc:docMk/>
            <pc:sldMk cId="1028622246" sldId="424"/>
            <ac:spMk id="16" creationId="{00000000-0000-0000-0000-000000000000}"/>
          </ac:spMkLst>
        </pc:spChg>
        <pc:spChg chg="add del mod">
          <ac:chgData name="Fiona" userId="5fd9b084-9961-4921-ab0f-457ac49028c4" providerId="ADAL" clId="{F07C3094-4F29-4658-8D57-4ECF5C34FD30}" dt="2024-11-03T10:36:57.983" v="7528" actId="478"/>
          <ac:spMkLst>
            <pc:docMk/>
            <pc:sldMk cId="1028622246" sldId="424"/>
            <ac:spMk id="17" creationId="{00000000-0000-0000-0000-000000000000}"/>
          </ac:spMkLst>
        </pc:spChg>
        <pc:spChg chg="add del mod">
          <ac:chgData name="Fiona" userId="5fd9b084-9961-4921-ab0f-457ac49028c4" providerId="ADAL" clId="{F07C3094-4F29-4658-8D57-4ECF5C34FD30}" dt="2024-11-03T10:36:54.303" v="7526" actId="478"/>
          <ac:spMkLst>
            <pc:docMk/>
            <pc:sldMk cId="1028622246" sldId="424"/>
            <ac:spMk id="43" creationId="{00000000-0000-0000-0000-000000000000}"/>
          </ac:spMkLst>
        </pc:spChg>
        <pc:spChg chg="add del mod">
          <ac:chgData name="Fiona" userId="5fd9b084-9961-4921-ab0f-457ac49028c4" providerId="ADAL" clId="{F07C3094-4F29-4658-8D57-4ECF5C34FD30}" dt="2024-11-03T10:36:52.195" v="7525" actId="478"/>
          <ac:spMkLst>
            <pc:docMk/>
            <pc:sldMk cId="1028622246" sldId="424"/>
            <ac:spMk id="45" creationId="{00000000-0000-0000-0000-000000000000}"/>
          </ac:spMkLst>
        </pc:spChg>
        <pc:spChg chg="add mod">
          <ac:chgData name="Fiona" userId="5fd9b084-9961-4921-ab0f-457ac49028c4" providerId="ADAL" clId="{F07C3094-4F29-4658-8D57-4ECF5C34FD30}" dt="2024-11-03T11:15:39.031" v="12757" actId="1076"/>
          <ac:spMkLst>
            <pc:docMk/>
            <pc:sldMk cId="1028622246" sldId="424"/>
            <ac:spMk id="46" creationId="{E895DEDA-FA16-2B36-4F32-6B0AB114624D}"/>
          </ac:spMkLst>
        </pc:spChg>
      </pc:sldChg>
      <pc:sldChg chg="modSp mod modNotesTx">
        <pc:chgData name="Fiona" userId="5fd9b084-9961-4921-ab0f-457ac49028c4" providerId="ADAL" clId="{F07C3094-4F29-4658-8D57-4ECF5C34FD30}" dt="2024-11-03T10:45:19.998" v="8456" actId="27107"/>
        <pc:sldMkLst>
          <pc:docMk/>
          <pc:sldMk cId="1083114131" sldId="425"/>
        </pc:sldMkLst>
        <pc:spChg chg="mod">
          <ac:chgData name="Fiona" userId="5fd9b084-9961-4921-ab0f-457ac49028c4" providerId="ADAL" clId="{F07C3094-4F29-4658-8D57-4ECF5C34FD30}" dt="2024-11-03T10:44:48.304" v="8345" actId="20577"/>
          <ac:spMkLst>
            <pc:docMk/>
            <pc:sldMk cId="1083114131" sldId="425"/>
            <ac:spMk id="9" creationId="{1286208D-20B1-57B8-4880-2750B213B54A}"/>
          </ac:spMkLst>
        </pc:spChg>
        <pc:grpChg chg="mod">
          <ac:chgData name="Fiona" userId="5fd9b084-9961-4921-ab0f-457ac49028c4" providerId="ADAL" clId="{F07C3094-4F29-4658-8D57-4ECF5C34FD30}" dt="2024-11-03T10:39:03.282" v="7757" actId="1036"/>
          <ac:grpSpMkLst>
            <pc:docMk/>
            <pc:sldMk cId="1083114131" sldId="425"/>
            <ac:grpSpMk id="19" creationId="{C0C5F2E6-3EE8-BAAC-0832-8DC55D972187}"/>
          </ac:grpSpMkLst>
        </pc:grpChg>
      </pc:sldChg>
      <pc:sldChg chg="addSp delSp modSp mod">
        <pc:chgData name="Fiona" userId="5fd9b084-9961-4921-ab0f-457ac49028c4" providerId="ADAL" clId="{F07C3094-4F29-4658-8D57-4ECF5C34FD30}" dt="2024-11-05T13:15:30.560" v="15408" actId="20577"/>
        <pc:sldMkLst>
          <pc:docMk/>
          <pc:sldMk cId="2668471457" sldId="426"/>
        </pc:sldMkLst>
        <pc:spChg chg="mod">
          <ac:chgData name="Fiona" userId="5fd9b084-9961-4921-ab0f-457ac49028c4" providerId="ADAL" clId="{F07C3094-4F29-4658-8D57-4ECF5C34FD30}" dt="2024-11-03T10:46:38.670" v="8538" actId="1036"/>
          <ac:spMkLst>
            <pc:docMk/>
            <pc:sldMk cId="2668471457" sldId="426"/>
            <ac:spMk id="12" creationId="{82A7E93B-A767-714F-FDF7-E50185E617D5}"/>
          </ac:spMkLst>
        </pc:spChg>
        <pc:spChg chg="mod">
          <ac:chgData name="Fiona" userId="5fd9b084-9961-4921-ab0f-457ac49028c4" providerId="ADAL" clId="{F07C3094-4F29-4658-8D57-4ECF5C34FD30}" dt="2024-11-05T13:15:30.560" v="15408" actId="20577"/>
          <ac:spMkLst>
            <pc:docMk/>
            <pc:sldMk cId="2668471457" sldId="426"/>
            <ac:spMk id="43" creationId="{F985044D-37B4-F380-DB13-0B4CC88E16C3}"/>
          </ac:spMkLst>
        </pc:spChg>
        <pc:spChg chg="mod">
          <ac:chgData name="Fiona" userId="5fd9b084-9961-4921-ab0f-457ac49028c4" providerId="ADAL" clId="{F07C3094-4F29-4658-8D57-4ECF5C34FD30}" dt="2024-11-03T10:46:38.670" v="8538" actId="1036"/>
          <ac:spMkLst>
            <pc:docMk/>
            <pc:sldMk cId="2668471457" sldId="426"/>
            <ac:spMk id="49" creationId="{99E9D9DB-1B89-2CE5-C9B6-DB60C28DEA8C}"/>
          </ac:spMkLst>
        </pc:spChg>
        <pc:grpChg chg="mod">
          <ac:chgData name="Fiona" userId="5fd9b084-9961-4921-ab0f-457ac49028c4" providerId="ADAL" clId="{F07C3094-4F29-4658-8D57-4ECF5C34FD30}" dt="2024-11-03T10:39:09.665" v="7783" actId="1036"/>
          <ac:grpSpMkLst>
            <pc:docMk/>
            <pc:sldMk cId="2668471457" sldId="426"/>
            <ac:grpSpMk id="19" creationId="{C0C5F2E6-3EE8-BAAC-0832-8DC55D972187}"/>
          </ac:grpSpMkLst>
        </pc:grpChg>
        <pc:picChg chg="mod">
          <ac:chgData name="Fiona" userId="5fd9b084-9961-4921-ab0f-457ac49028c4" providerId="ADAL" clId="{F07C3094-4F29-4658-8D57-4ECF5C34FD30}" dt="2024-11-03T10:39:07.194" v="7758" actId="1076"/>
          <ac:picMkLst>
            <pc:docMk/>
            <pc:sldMk cId="2668471457" sldId="426"/>
            <ac:picMk id="4" creationId="{BB3E63DC-2A19-3A04-8912-1BB344DB7BA9}"/>
          </ac:picMkLst>
        </pc:picChg>
        <pc:picChg chg="del">
          <ac:chgData name="Fiona" userId="5fd9b084-9961-4921-ab0f-457ac49028c4" providerId="ADAL" clId="{F07C3094-4F29-4658-8D57-4ECF5C34FD30}" dt="2024-11-03T10:39:11.137" v="7784" actId="478"/>
          <ac:picMkLst>
            <pc:docMk/>
            <pc:sldMk cId="2668471457" sldId="426"/>
            <ac:picMk id="5" creationId="{3E51ABD9-2B4E-EF43-6CC0-C142531B9137}"/>
          </ac:picMkLst>
        </pc:picChg>
        <pc:picChg chg="add mod">
          <ac:chgData name="Fiona" userId="5fd9b084-9961-4921-ab0f-457ac49028c4" providerId="ADAL" clId="{F07C3094-4F29-4658-8D57-4ECF5C34FD30}" dt="2024-11-03T10:46:38.670" v="8538" actId="1036"/>
          <ac:picMkLst>
            <pc:docMk/>
            <pc:sldMk cId="2668471457" sldId="426"/>
            <ac:picMk id="8" creationId="{F5383D1A-29D3-F6C4-7087-B00C96B71987}"/>
          </ac:picMkLst>
        </pc:picChg>
      </pc:sldChg>
      <pc:sldChg chg="modSp mod modAnim modNotesTx">
        <pc:chgData name="Fiona" userId="5fd9b084-9961-4921-ab0f-457ac49028c4" providerId="ADAL" clId="{F07C3094-4F29-4658-8D57-4ECF5C34FD30}" dt="2024-11-03T10:57:10.864" v="10312" actId="12"/>
        <pc:sldMkLst>
          <pc:docMk/>
          <pc:sldMk cId="1935128468" sldId="427"/>
        </pc:sldMkLst>
        <pc:spChg chg="mod">
          <ac:chgData name="Fiona" userId="5fd9b084-9961-4921-ab0f-457ac49028c4" providerId="ADAL" clId="{F07C3094-4F29-4658-8D57-4ECF5C34FD30}" dt="2024-11-03T10:57:10.864" v="10312" actId="12"/>
          <ac:spMkLst>
            <pc:docMk/>
            <pc:sldMk cId="1935128468" sldId="427"/>
            <ac:spMk id="43" creationId="{F985044D-37B4-F380-DB13-0B4CC88E16C3}"/>
          </ac:spMkLst>
        </pc:spChg>
        <pc:grpChg chg="mod">
          <ac:chgData name="Fiona" userId="5fd9b084-9961-4921-ab0f-457ac49028c4" providerId="ADAL" clId="{F07C3094-4F29-4658-8D57-4ECF5C34FD30}" dt="2024-11-03T10:39:17.314" v="7821" actId="1036"/>
          <ac:grpSpMkLst>
            <pc:docMk/>
            <pc:sldMk cId="1935128468" sldId="427"/>
            <ac:grpSpMk id="19" creationId="{C0C5F2E6-3EE8-BAAC-0832-8DC55D972187}"/>
          </ac:grpSpMkLst>
        </pc:grpChg>
      </pc:sldChg>
      <pc:sldChg chg="modSp mod modNotesTx">
        <pc:chgData name="Fiona" userId="5fd9b084-9961-4921-ab0f-457ac49028c4" providerId="ADAL" clId="{F07C3094-4F29-4658-8D57-4ECF5C34FD30}" dt="2024-11-03T15:30:32.067" v="14643" actId="20577"/>
        <pc:sldMkLst>
          <pc:docMk/>
          <pc:sldMk cId="2730876944" sldId="428"/>
        </pc:sldMkLst>
        <pc:spChg chg="mod">
          <ac:chgData name="Fiona" userId="5fd9b084-9961-4921-ab0f-457ac49028c4" providerId="ADAL" clId="{F07C3094-4F29-4658-8D57-4ECF5C34FD30}" dt="2024-11-03T15:22:27.633" v="13029" actId="20577"/>
          <ac:spMkLst>
            <pc:docMk/>
            <pc:sldMk cId="2730876944" sldId="428"/>
            <ac:spMk id="43" creationId="{F985044D-37B4-F380-DB13-0B4CC88E16C3}"/>
          </ac:spMkLst>
        </pc:spChg>
        <pc:grpChg chg="mod">
          <ac:chgData name="Fiona" userId="5fd9b084-9961-4921-ab0f-457ac49028c4" providerId="ADAL" clId="{F07C3094-4F29-4658-8D57-4ECF5C34FD30}" dt="2024-11-03T10:39:22.998" v="7870" actId="1036"/>
          <ac:grpSpMkLst>
            <pc:docMk/>
            <pc:sldMk cId="2730876944" sldId="428"/>
            <ac:grpSpMk id="19" creationId="{C0C5F2E6-3EE8-BAAC-0832-8DC55D972187}"/>
          </ac:grpSpMkLst>
        </pc:grpChg>
      </pc:sldChg>
      <pc:sldChg chg="addSp delSp modSp mod modNotesTx">
        <pc:chgData name="Fiona" userId="5fd9b084-9961-4921-ab0f-457ac49028c4" providerId="ADAL" clId="{F07C3094-4F29-4658-8D57-4ECF5C34FD30}" dt="2024-11-03T11:16:02.500" v="12764" actId="1076"/>
        <pc:sldMkLst>
          <pc:docMk/>
          <pc:sldMk cId="2492589126" sldId="429"/>
        </pc:sldMkLst>
        <pc:spChg chg="mod">
          <ac:chgData name="Fiona" userId="5fd9b084-9961-4921-ab0f-457ac49028c4" providerId="ADAL" clId="{F07C3094-4F29-4658-8D57-4ECF5C34FD30}" dt="2024-11-03T11:01:47.243" v="11458" actId="20577"/>
          <ac:spMkLst>
            <pc:docMk/>
            <pc:sldMk cId="2492589126" sldId="429"/>
            <ac:spMk id="8" creationId="{DC9FB4A7-D646-B6E4-7C81-AF3B38EDEC11}"/>
          </ac:spMkLst>
        </pc:spChg>
        <pc:spChg chg="del">
          <ac:chgData name="Fiona" userId="5fd9b084-9961-4921-ab0f-457ac49028c4" providerId="ADAL" clId="{F07C3094-4F29-4658-8D57-4ECF5C34FD30}" dt="2024-11-03T10:39:40.205" v="7968" actId="478"/>
          <ac:spMkLst>
            <pc:docMk/>
            <pc:sldMk cId="2492589126" sldId="429"/>
            <ac:spMk id="9" creationId="{C43A9425-BCDC-7361-ED6B-3625ECC234FF}"/>
          </ac:spMkLst>
        </pc:spChg>
        <pc:spChg chg="mod">
          <ac:chgData name="Fiona" userId="5fd9b084-9961-4921-ab0f-457ac49028c4" providerId="ADAL" clId="{F07C3094-4F29-4658-8D57-4ECF5C34FD30}" dt="2024-11-03T11:00:08.425" v="11206" actId="20577"/>
          <ac:spMkLst>
            <pc:docMk/>
            <pc:sldMk cId="2492589126" sldId="429"/>
            <ac:spMk id="10" creationId="{EDC24F4D-0172-EBC0-05CC-28B2AA5086DE}"/>
          </ac:spMkLst>
        </pc:spChg>
        <pc:spChg chg="add mod">
          <ac:chgData name="Fiona" userId="5fd9b084-9961-4921-ab0f-457ac49028c4" providerId="ADAL" clId="{F07C3094-4F29-4658-8D57-4ECF5C34FD30}" dt="2024-11-03T11:16:01.112" v="12763" actId="14100"/>
          <ac:spMkLst>
            <pc:docMk/>
            <pc:sldMk cId="2492589126" sldId="429"/>
            <ac:spMk id="13" creationId="{6C92FE54-BED9-D2BD-328A-1A57393B5604}"/>
          </ac:spMkLst>
        </pc:spChg>
        <pc:spChg chg="add mod">
          <ac:chgData name="Fiona" userId="5fd9b084-9961-4921-ab0f-457ac49028c4" providerId="ADAL" clId="{F07C3094-4F29-4658-8D57-4ECF5C34FD30}" dt="2024-11-03T11:16:02.500" v="12764" actId="1076"/>
          <ac:spMkLst>
            <pc:docMk/>
            <pc:sldMk cId="2492589126" sldId="429"/>
            <ac:spMk id="14" creationId="{58A62BD7-CEFF-0497-7923-39E1573A184B}"/>
          </ac:spMkLst>
        </pc:spChg>
        <pc:grpChg chg="mod">
          <ac:chgData name="Fiona" userId="5fd9b084-9961-4921-ab0f-457ac49028c4" providerId="ADAL" clId="{F07C3094-4F29-4658-8D57-4ECF5C34FD30}" dt="2024-11-03T10:39:30.185" v="7915" actId="1036"/>
          <ac:grpSpMkLst>
            <pc:docMk/>
            <pc:sldMk cId="2492589126" sldId="429"/>
            <ac:grpSpMk id="19" creationId="{C0C5F2E6-3EE8-BAAC-0832-8DC55D972187}"/>
          </ac:grpSpMkLst>
        </pc:grpChg>
      </pc:sldChg>
      <pc:sldChg chg="addSp delSp modSp mod modNotesTx">
        <pc:chgData name="Fiona" userId="5fd9b084-9961-4921-ab0f-457ac49028c4" providerId="ADAL" clId="{F07C3094-4F29-4658-8D57-4ECF5C34FD30}" dt="2024-11-06T09:48:06.729" v="17599" actId="20577"/>
        <pc:sldMkLst>
          <pc:docMk/>
          <pc:sldMk cId="3519511771" sldId="431"/>
        </pc:sldMkLst>
        <pc:spChg chg="del">
          <ac:chgData name="Fiona" userId="5fd9b084-9961-4921-ab0f-457ac49028c4" providerId="ADAL" clId="{F07C3094-4F29-4658-8D57-4ECF5C34FD30}" dt="2024-11-03T11:01:51.457" v="11459" actId="478"/>
          <ac:spMkLst>
            <pc:docMk/>
            <pc:sldMk cId="3519511771" sldId="431"/>
            <ac:spMk id="5" creationId="{3CCD0D96-5CFE-5F5D-581F-2EF90F34CCAF}"/>
          </ac:spMkLst>
        </pc:spChg>
        <pc:spChg chg="mod">
          <ac:chgData name="Fiona" userId="5fd9b084-9961-4921-ab0f-457ac49028c4" providerId="ADAL" clId="{F07C3094-4F29-4658-8D57-4ECF5C34FD30}" dt="2024-11-03T11:01:59.665" v="11483" actId="20577"/>
          <ac:spMkLst>
            <pc:docMk/>
            <pc:sldMk cId="3519511771" sldId="431"/>
            <ac:spMk id="9" creationId="{43CC2938-C217-B7E5-3842-3A7123CAD568}"/>
          </ac:spMkLst>
        </pc:spChg>
        <pc:spChg chg="add mod">
          <ac:chgData name="Fiona" userId="5fd9b084-9961-4921-ab0f-457ac49028c4" providerId="ADAL" clId="{F07C3094-4F29-4658-8D57-4ECF5C34FD30}" dt="2024-11-03T11:16:22.740" v="12771" actId="1076"/>
          <ac:spMkLst>
            <pc:docMk/>
            <pc:sldMk cId="3519511771" sldId="431"/>
            <ac:spMk id="10" creationId="{00000000-0000-0000-0000-000000000000}"/>
          </ac:spMkLst>
        </pc:spChg>
        <pc:spChg chg="mod">
          <ac:chgData name="Fiona" userId="5fd9b084-9961-4921-ab0f-457ac49028c4" providerId="ADAL" clId="{F07C3094-4F29-4658-8D57-4ECF5C34FD30}" dt="2024-11-03T11:04:06.540" v="12145" actId="5793"/>
          <ac:spMkLst>
            <pc:docMk/>
            <pc:sldMk cId="3519511771" sldId="431"/>
            <ac:spMk id="16" creationId="{32F27C08-E21D-30B6-F159-64BAE1317F0F}"/>
          </ac:spMkLst>
        </pc:spChg>
        <pc:grpChg chg="mod">
          <ac:chgData name="Fiona" userId="5fd9b084-9961-4921-ab0f-457ac49028c4" providerId="ADAL" clId="{F07C3094-4F29-4658-8D57-4ECF5C34FD30}" dt="2024-11-03T10:39:35.353" v="7967" actId="1036"/>
          <ac:grpSpMkLst>
            <pc:docMk/>
            <pc:sldMk cId="3519511771" sldId="431"/>
            <ac:grpSpMk id="19" creationId="{C0C5F2E6-3EE8-BAAC-0832-8DC55D972187}"/>
          </ac:grpSpMkLst>
        </pc:grpChg>
      </pc:sldChg>
      <pc:sldChg chg="addSp delSp modSp mod">
        <pc:chgData name="Fiona" userId="5fd9b084-9961-4921-ab0f-457ac49028c4" providerId="ADAL" clId="{F07C3094-4F29-4658-8D57-4ECF5C34FD30}" dt="2024-11-03T10:46:14.648" v="8461" actId="1076"/>
        <pc:sldMkLst>
          <pc:docMk/>
          <pc:sldMk cId="21168215" sldId="432"/>
        </pc:sldMkLst>
        <pc:spChg chg="mod">
          <ac:chgData name="Fiona" userId="5fd9b084-9961-4921-ab0f-457ac49028c4" providerId="ADAL" clId="{F07C3094-4F29-4658-8D57-4ECF5C34FD30}" dt="2024-11-03T10:38:46.227" v="7709" actId="20577"/>
          <ac:spMkLst>
            <pc:docMk/>
            <pc:sldMk cId="21168215" sldId="432"/>
            <ac:spMk id="13" creationId="{E67F8557-313A-4DD7-8BB3-D4371BBF4582}"/>
          </ac:spMkLst>
        </pc:spChg>
        <pc:picChg chg="add mod">
          <ac:chgData name="Fiona" userId="5fd9b084-9961-4921-ab0f-457ac49028c4" providerId="ADAL" clId="{F07C3094-4F29-4658-8D57-4ECF5C34FD30}" dt="2024-11-03T10:46:14.648" v="8461" actId="1076"/>
          <ac:picMkLst>
            <pc:docMk/>
            <pc:sldMk cId="21168215" sldId="432"/>
            <ac:picMk id="5" creationId="{BE7D2171-D79D-EDDA-C827-E4D3571DC27C}"/>
          </ac:picMkLst>
        </pc:picChg>
        <pc:picChg chg="del">
          <ac:chgData name="Fiona" userId="5fd9b084-9961-4921-ab0f-457ac49028c4" providerId="ADAL" clId="{F07C3094-4F29-4658-8D57-4ECF5C34FD30}" dt="2024-11-03T10:38:21.544" v="7629" actId="478"/>
          <ac:picMkLst>
            <pc:docMk/>
            <pc:sldMk cId="21168215" sldId="432"/>
            <ac:picMk id="9" creationId="{01B61826-D4A4-6325-D78F-ABA5A7D83D1C}"/>
          </ac:picMkLst>
        </pc:picChg>
      </pc:sldChg>
      <pc:sldChg chg="modSp add mod modAnim modNotesTx">
        <pc:chgData name="Fiona" userId="5fd9b084-9961-4921-ab0f-457ac49028c4" providerId="ADAL" clId="{F07C3094-4F29-4658-8D57-4ECF5C34FD30}" dt="2024-11-03T10:05:55.315" v="4872" actId="20577"/>
        <pc:sldMkLst>
          <pc:docMk/>
          <pc:sldMk cId="1078481039" sldId="433"/>
        </pc:sldMkLst>
        <pc:spChg chg="mod">
          <ac:chgData name="Fiona" userId="5fd9b084-9961-4921-ab0f-457ac49028c4" providerId="ADAL" clId="{F07C3094-4F29-4658-8D57-4ECF5C34FD30}" dt="2024-11-03T10:03:55.311" v="4534" actId="12"/>
          <ac:spMkLst>
            <pc:docMk/>
            <pc:sldMk cId="1078481039" sldId="433"/>
            <ac:spMk id="43" creationId="{43915BE3-2BA8-4912-7C5E-DB207BB81A68}"/>
          </ac:spMkLst>
        </pc:spChg>
        <pc:grpChg chg="mod">
          <ac:chgData name="Fiona" userId="5fd9b084-9961-4921-ab0f-457ac49028c4" providerId="ADAL" clId="{F07C3094-4F29-4658-8D57-4ECF5C34FD30}" dt="2024-11-03T09:53:41.823" v="3050" actId="1036"/>
          <ac:grpSpMkLst>
            <pc:docMk/>
            <pc:sldMk cId="1078481039" sldId="433"/>
            <ac:grpSpMk id="19" creationId="{ACD0EDBA-B6C1-F517-E112-68C18798D18C}"/>
          </ac:grpSpMkLst>
        </pc:grpChg>
      </pc:sldChg>
      <pc:sldChg chg="addSp delSp modSp add mod modNotesTx">
        <pc:chgData name="Fiona" userId="5fd9b084-9961-4921-ab0f-457ac49028c4" providerId="ADAL" clId="{F07C3094-4F29-4658-8D57-4ECF5C34FD30}" dt="2024-11-03T10:42:02.957" v="8032" actId="20577"/>
        <pc:sldMkLst>
          <pc:docMk/>
          <pc:sldMk cId="436351883" sldId="434"/>
        </pc:sldMkLst>
        <pc:spChg chg="add del mod">
          <ac:chgData name="Fiona" userId="5fd9b084-9961-4921-ab0f-457ac49028c4" providerId="ADAL" clId="{F07C3094-4F29-4658-8D57-4ECF5C34FD30}" dt="2024-11-03T10:41:55.224" v="8031" actId="14100"/>
          <ac:spMkLst>
            <pc:docMk/>
            <pc:sldMk cId="436351883" sldId="434"/>
            <ac:spMk id="5" creationId="{7B870096-E01B-9EF4-1B08-13FAEB646A4F}"/>
          </ac:spMkLst>
        </pc:spChg>
        <pc:spChg chg="mod">
          <ac:chgData name="Fiona" userId="5fd9b084-9961-4921-ab0f-457ac49028c4" providerId="ADAL" clId="{F07C3094-4F29-4658-8D57-4ECF5C34FD30}" dt="2024-11-03T10:41:10.096" v="8015" actId="1076"/>
          <ac:spMkLst>
            <pc:docMk/>
            <pc:sldMk cId="436351883" sldId="434"/>
            <ac:spMk id="9" creationId="{F33E6FEE-E1D2-9A8B-E7D8-12357E1001F0}"/>
          </ac:spMkLst>
        </pc:spChg>
        <pc:spChg chg="mod">
          <ac:chgData name="Fiona" userId="5fd9b084-9961-4921-ab0f-457ac49028c4" providerId="ADAL" clId="{F07C3094-4F29-4658-8D57-4ECF5C34FD30}" dt="2024-11-03T10:41:39.117" v="8025" actId="1076"/>
          <ac:spMkLst>
            <pc:docMk/>
            <pc:sldMk cId="436351883" sldId="434"/>
            <ac:spMk id="10" creationId="{1764F4E1-5315-ECDE-CF1B-EEEE4FF29AB5}"/>
          </ac:spMkLst>
        </pc:spChg>
        <pc:spChg chg="mod">
          <ac:chgData name="Fiona" userId="5fd9b084-9961-4921-ab0f-457ac49028c4" providerId="ADAL" clId="{F07C3094-4F29-4658-8D57-4ECF5C34FD30}" dt="2024-11-03T10:41:08.471" v="8014" actId="1076"/>
          <ac:spMkLst>
            <pc:docMk/>
            <pc:sldMk cId="436351883" sldId="434"/>
            <ac:spMk id="11" creationId="{F9248DCF-0321-3BBA-8FF0-CC5716B70276}"/>
          </ac:spMkLst>
        </pc:spChg>
        <pc:spChg chg="del">
          <ac:chgData name="Fiona" userId="5fd9b084-9961-4921-ab0f-457ac49028c4" providerId="ADAL" clId="{F07C3094-4F29-4658-8D57-4ECF5C34FD30}" dt="2024-11-03T10:38:03.709" v="7628" actId="478"/>
          <ac:spMkLst>
            <pc:docMk/>
            <pc:sldMk cId="436351883" sldId="434"/>
            <ac:spMk id="12" creationId="{4CF12164-D321-9FC5-6E68-9899E86EDE94}"/>
          </ac:spMkLst>
        </pc:spChg>
        <pc:spChg chg="mod">
          <ac:chgData name="Fiona" userId="5fd9b084-9961-4921-ab0f-457ac49028c4" providerId="ADAL" clId="{F07C3094-4F29-4658-8D57-4ECF5C34FD30}" dt="2024-11-03T10:41:13.376" v="8017" actId="1076"/>
          <ac:spMkLst>
            <pc:docMk/>
            <pc:sldMk cId="436351883" sldId="434"/>
            <ac:spMk id="13" creationId="{217E0883-77BF-0132-D863-7366D35397D7}"/>
          </ac:spMkLst>
        </pc:spChg>
        <pc:spChg chg="mod">
          <ac:chgData name="Fiona" userId="5fd9b084-9961-4921-ab0f-457ac49028c4" providerId="ADAL" clId="{F07C3094-4F29-4658-8D57-4ECF5C34FD30}" dt="2024-11-03T10:41:07.023" v="8013" actId="1076"/>
          <ac:spMkLst>
            <pc:docMk/>
            <pc:sldMk cId="436351883" sldId="434"/>
            <ac:spMk id="14" creationId="{C67F48B0-E6A6-D02C-8804-535F04109260}"/>
          </ac:spMkLst>
        </pc:spChg>
        <pc:spChg chg="del">
          <ac:chgData name="Fiona" userId="5fd9b084-9961-4921-ab0f-457ac49028c4" providerId="ADAL" clId="{F07C3094-4F29-4658-8D57-4ECF5C34FD30}" dt="2024-11-03T10:38:00.788" v="7626" actId="478"/>
          <ac:spMkLst>
            <pc:docMk/>
            <pc:sldMk cId="436351883" sldId="434"/>
            <ac:spMk id="15" creationId="{A44AFA37-1593-4B17-3F5D-42204FC36E9D}"/>
          </ac:spMkLst>
        </pc:spChg>
        <pc:spChg chg="mod">
          <ac:chgData name="Fiona" userId="5fd9b084-9961-4921-ab0f-457ac49028c4" providerId="ADAL" clId="{F07C3094-4F29-4658-8D57-4ECF5C34FD30}" dt="2024-11-03T10:41:05.670" v="8012" actId="1076"/>
          <ac:spMkLst>
            <pc:docMk/>
            <pc:sldMk cId="436351883" sldId="434"/>
            <ac:spMk id="16" creationId="{BA697DD9-90AB-70A5-DC36-21DE54E30FDB}"/>
          </ac:spMkLst>
        </pc:spChg>
        <pc:spChg chg="mod">
          <ac:chgData name="Fiona" userId="5fd9b084-9961-4921-ab0f-457ac49028c4" providerId="ADAL" clId="{F07C3094-4F29-4658-8D57-4ECF5C34FD30}" dt="2024-11-03T10:41:48.108" v="8029" actId="1076"/>
          <ac:spMkLst>
            <pc:docMk/>
            <pc:sldMk cId="436351883" sldId="434"/>
            <ac:spMk id="17" creationId="{1774E586-10A6-AF9F-8546-40B74A8C0A70}"/>
          </ac:spMkLst>
        </pc:spChg>
        <pc:spChg chg="mod">
          <ac:chgData name="Fiona" userId="5fd9b084-9961-4921-ab0f-457ac49028c4" providerId="ADAL" clId="{F07C3094-4F29-4658-8D57-4ECF5C34FD30}" dt="2024-11-03T10:41:47.045" v="8028" actId="1076"/>
          <ac:spMkLst>
            <pc:docMk/>
            <pc:sldMk cId="436351883" sldId="434"/>
            <ac:spMk id="43" creationId="{8FFE2F88-18A5-7866-EAFF-D9908B8AD8F9}"/>
          </ac:spMkLst>
        </pc:spChg>
        <pc:spChg chg="mod">
          <ac:chgData name="Fiona" userId="5fd9b084-9961-4921-ab0f-457ac49028c4" providerId="ADAL" clId="{F07C3094-4F29-4658-8D57-4ECF5C34FD30}" dt="2024-11-03T10:41:37.152" v="8024" actId="1076"/>
          <ac:spMkLst>
            <pc:docMk/>
            <pc:sldMk cId="436351883" sldId="434"/>
            <ac:spMk id="45" creationId="{15AD0253-CDB1-9D93-466E-F82A553845AD}"/>
          </ac:spMkLst>
        </pc:spChg>
        <pc:grpChg chg="mod">
          <ac:chgData name="Fiona" userId="5fd9b084-9961-4921-ab0f-457ac49028c4" providerId="ADAL" clId="{F07C3094-4F29-4658-8D57-4ECF5C34FD30}" dt="2024-11-03T10:38:58.970" v="7732" actId="1036"/>
          <ac:grpSpMkLst>
            <pc:docMk/>
            <pc:sldMk cId="436351883" sldId="434"/>
            <ac:grpSpMk id="19" creationId="{06288B73-AC4A-20D7-033E-24237EB263C9}"/>
          </ac:grpSpMkLst>
        </pc:grpChg>
        <pc:picChg chg="del">
          <ac:chgData name="Fiona" userId="5fd9b084-9961-4921-ab0f-457ac49028c4" providerId="ADAL" clId="{F07C3094-4F29-4658-8D57-4ECF5C34FD30}" dt="2024-11-03T10:38:02.153" v="7627" actId="478"/>
          <ac:picMkLst>
            <pc:docMk/>
            <pc:sldMk cId="436351883" sldId="434"/>
            <ac:picMk id="18" creationId="{FB658915-26A9-2A74-51AC-2AA3C07CAA76}"/>
          </ac:picMkLst>
        </pc:picChg>
      </pc:sldChg>
      <pc:sldChg chg="modSp add modAnim modNotesTx">
        <pc:chgData name="Fiona" userId="5fd9b084-9961-4921-ab0f-457ac49028c4" providerId="ADAL" clId="{F07C3094-4F29-4658-8D57-4ECF5C34FD30}" dt="2024-11-03T15:40:40.462" v="15395" actId="20577"/>
        <pc:sldMkLst>
          <pc:docMk/>
          <pc:sldMk cId="3586489710" sldId="435"/>
        </pc:sldMkLst>
        <pc:spChg chg="mod">
          <ac:chgData name="Fiona" userId="5fd9b084-9961-4921-ab0f-457ac49028c4" providerId="ADAL" clId="{F07C3094-4F29-4658-8D57-4ECF5C34FD30}" dt="2024-11-03T10:57:14.968" v="10313" actId="12"/>
          <ac:spMkLst>
            <pc:docMk/>
            <pc:sldMk cId="3586489710" sldId="435"/>
            <ac:spMk id="43" creationId="{026D2929-D6FF-F3F4-5C26-F67E6EB812D9}"/>
          </ac:spMkLst>
        </pc:spChg>
      </pc:sldChg>
      <pc:sldChg chg="addSp delSp modSp add mod delAnim modAnim modNotesTx">
        <pc:chgData name="Fiona" userId="5fd9b084-9961-4921-ab0f-457ac49028c4" providerId="ADAL" clId="{F07C3094-4F29-4658-8D57-4ECF5C34FD30}" dt="2024-11-06T09:45:41.440" v="17244" actId="20577"/>
        <pc:sldMkLst>
          <pc:docMk/>
          <pc:sldMk cId="3183523828" sldId="436"/>
        </pc:sldMkLst>
        <pc:spChg chg="add del mod">
          <ac:chgData name="Fiona" userId="5fd9b084-9961-4921-ab0f-457ac49028c4" providerId="ADAL" clId="{F07C3094-4F29-4658-8D57-4ECF5C34FD30}" dt="2024-11-03T11:13:23.334" v="12679" actId="478"/>
          <ac:spMkLst>
            <pc:docMk/>
            <pc:sldMk cId="3183523828" sldId="436"/>
            <ac:spMk id="5" creationId="{28FA5930-A8CA-C52B-E9EA-226D9F6172C8}"/>
          </ac:spMkLst>
        </pc:spChg>
        <pc:spChg chg="mod ord">
          <ac:chgData name="Fiona" userId="5fd9b084-9961-4921-ab0f-457ac49028c4" providerId="ADAL" clId="{F07C3094-4F29-4658-8D57-4ECF5C34FD30}" dt="2024-11-03T11:12:08.781" v="12468" actId="167"/>
          <ac:spMkLst>
            <pc:docMk/>
            <pc:sldMk cId="3183523828" sldId="436"/>
            <ac:spMk id="8" creationId="{9ABB0C20-9FA1-F0EC-5B10-460D3FB21D13}"/>
          </ac:spMkLst>
        </pc:spChg>
        <pc:spChg chg="add del mod">
          <ac:chgData name="Fiona" userId="5fd9b084-9961-4921-ab0f-457ac49028c4" providerId="ADAL" clId="{F07C3094-4F29-4658-8D57-4ECF5C34FD30}" dt="2024-11-03T11:13:25.896" v="12681" actId="478"/>
          <ac:spMkLst>
            <pc:docMk/>
            <pc:sldMk cId="3183523828" sldId="436"/>
            <ac:spMk id="10" creationId="{0E184340-2BA2-7B93-8775-11F7F84B5FC1}"/>
          </ac:spMkLst>
        </pc:spChg>
        <pc:spChg chg="add del mod">
          <ac:chgData name="Fiona" userId="5fd9b084-9961-4921-ab0f-457ac49028c4" providerId="ADAL" clId="{F07C3094-4F29-4658-8D57-4ECF5C34FD30}" dt="2024-11-03T11:13:28.488" v="12683" actId="478"/>
          <ac:spMkLst>
            <pc:docMk/>
            <pc:sldMk cId="3183523828" sldId="436"/>
            <ac:spMk id="11" creationId="{4BE92F0F-7427-2332-96FA-7CF7240277CF}"/>
          </ac:spMkLst>
        </pc:spChg>
        <pc:spChg chg="add del mod">
          <ac:chgData name="Fiona" userId="5fd9b084-9961-4921-ab0f-457ac49028c4" providerId="ADAL" clId="{F07C3094-4F29-4658-8D57-4ECF5C34FD30}" dt="2024-11-03T11:13:27.135" v="12682" actId="478"/>
          <ac:spMkLst>
            <pc:docMk/>
            <pc:sldMk cId="3183523828" sldId="436"/>
            <ac:spMk id="12" creationId="{39864B18-6A60-029A-4772-0DDA23DF71E5}"/>
          </ac:spMkLst>
        </pc:spChg>
        <pc:spChg chg="add del mod">
          <ac:chgData name="Fiona" userId="5fd9b084-9961-4921-ab0f-457ac49028c4" providerId="ADAL" clId="{F07C3094-4F29-4658-8D57-4ECF5C34FD30}" dt="2024-11-03T11:13:24.590" v="12680" actId="478"/>
          <ac:spMkLst>
            <pc:docMk/>
            <pc:sldMk cId="3183523828" sldId="436"/>
            <ac:spMk id="14" creationId="{F3D43891-D95D-1AFC-47F4-1CBCA7F0C35C}"/>
          </ac:spMkLst>
        </pc:spChg>
        <pc:spChg chg="add del mod">
          <ac:chgData name="Fiona" userId="5fd9b084-9961-4921-ab0f-457ac49028c4" providerId="ADAL" clId="{F07C3094-4F29-4658-8D57-4ECF5C34FD30}" dt="2024-11-06T09:36:04.895" v="15694" actId="478"/>
          <ac:spMkLst>
            <pc:docMk/>
            <pc:sldMk cId="3183523828" sldId="436"/>
            <ac:spMk id="15" creationId="{92628EBD-03E2-6D28-3524-63E5DDACC6E9}"/>
          </ac:spMkLst>
        </pc:spChg>
        <pc:spChg chg="del mod">
          <ac:chgData name="Fiona" userId="5fd9b084-9961-4921-ab0f-457ac49028c4" providerId="ADAL" clId="{F07C3094-4F29-4658-8D57-4ECF5C34FD30}" dt="2024-11-06T09:36:02.416" v="15693" actId="478"/>
          <ac:spMkLst>
            <pc:docMk/>
            <pc:sldMk cId="3183523828" sldId="436"/>
            <ac:spMk id="16" creationId="{E3D6FB84-236F-1D9D-3A42-E0777293C0E1}"/>
          </ac:spMkLst>
        </pc:spChg>
        <pc:spChg chg="add mod ord">
          <ac:chgData name="Fiona" userId="5fd9b084-9961-4921-ab0f-457ac49028c4" providerId="ADAL" clId="{F07C3094-4F29-4658-8D57-4ECF5C34FD30}" dt="2024-11-06T09:45:41.440" v="17244" actId="20577"/>
          <ac:spMkLst>
            <pc:docMk/>
            <pc:sldMk cId="3183523828" sldId="436"/>
            <ac:spMk id="17" creationId="{5A5908AC-8484-8162-EF76-E4E77BA9E0A2}"/>
          </ac:spMkLst>
        </pc:spChg>
        <pc:spChg chg="del">
          <ac:chgData name="Fiona" userId="5fd9b084-9961-4921-ab0f-457ac49028c4" providerId="ADAL" clId="{F07C3094-4F29-4658-8D57-4ECF5C34FD30}" dt="2024-11-03T11:08:17.867" v="12337" actId="478"/>
          <ac:spMkLst>
            <pc:docMk/>
            <pc:sldMk cId="3183523828" sldId="436"/>
            <ac:spMk id="44" creationId="{5B8460E2-5FFA-A295-7416-A64137810B63}"/>
          </ac:spMkLst>
        </pc:spChg>
        <pc:picChg chg="del">
          <ac:chgData name="Fiona" userId="5fd9b084-9961-4921-ab0f-457ac49028c4" providerId="ADAL" clId="{F07C3094-4F29-4658-8D57-4ECF5C34FD30}" dt="2024-11-03T11:08:14.230" v="12332" actId="478"/>
          <ac:picMkLst>
            <pc:docMk/>
            <pc:sldMk cId="3183523828" sldId="436"/>
            <ac:picMk id="2" creationId="{57B3220C-7E07-B720-7A24-EA076AF44274}"/>
          </ac:picMkLst>
        </pc:picChg>
        <pc:picChg chg="del">
          <ac:chgData name="Fiona" userId="5fd9b084-9961-4921-ab0f-457ac49028c4" providerId="ADAL" clId="{F07C3094-4F29-4658-8D57-4ECF5C34FD30}" dt="2024-11-03T11:08:15.379" v="12334" actId="478"/>
          <ac:picMkLst>
            <pc:docMk/>
            <pc:sldMk cId="3183523828" sldId="436"/>
            <ac:picMk id="3" creationId="{FF74B088-C5D1-71B3-F797-2082BDA271D3}"/>
          </ac:picMkLst>
        </pc:picChg>
        <pc:picChg chg="del">
          <ac:chgData name="Fiona" userId="5fd9b084-9961-4921-ab0f-457ac49028c4" providerId="ADAL" clId="{F07C3094-4F29-4658-8D57-4ECF5C34FD30}" dt="2024-11-03T11:08:14.937" v="12333" actId="478"/>
          <ac:picMkLst>
            <pc:docMk/>
            <pc:sldMk cId="3183523828" sldId="436"/>
            <ac:picMk id="4" creationId="{9580A1D0-D2CE-A6EE-DBCF-179B1EDABD3D}"/>
          </ac:picMkLst>
        </pc:picChg>
        <pc:picChg chg="del">
          <ac:chgData name="Fiona" userId="5fd9b084-9961-4921-ab0f-457ac49028c4" providerId="ADAL" clId="{F07C3094-4F29-4658-8D57-4ECF5C34FD30}" dt="2024-11-03T11:08:15.773" v="12335" actId="478"/>
          <ac:picMkLst>
            <pc:docMk/>
            <pc:sldMk cId="3183523828" sldId="436"/>
            <ac:picMk id="6" creationId="{46D83B24-8B53-3E3A-0F11-63BFC5A31C5E}"/>
          </ac:picMkLst>
        </pc:picChg>
        <pc:picChg chg="del">
          <ac:chgData name="Fiona" userId="5fd9b084-9961-4921-ab0f-457ac49028c4" providerId="ADAL" clId="{F07C3094-4F29-4658-8D57-4ECF5C34FD30}" dt="2024-11-03T11:08:16.434" v="12336" actId="478"/>
          <ac:picMkLst>
            <pc:docMk/>
            <pc:sldMk cId="3183523828" sldId="436"/>
            <ac:picMk id="7" creationId="{EB6D23F1-943C-FE2C-BF74-E828F5B579D7}"/>
          </ac:picMkLst>
        </pc:picChg>
      </pc:sldChg>
      <pc:sldChg chg="addSp modSp add mod modNotesTx">
        <pc:chgData name="Fiona" userId="5fd9b084-9961-4921-ab0f-457ac49028c4" providerId="ADAL" clId="{F07C3094-4F29-4658-8D57-4ECF5C34FD30}" dt="2024-11-06T09:33:11.548" v="15633" actId="1076"/>
        <pc:sldMkLst>
          <pc:docMk/>
          <pc:sldMk cId="1199190059" sldId="437"/>
        </pc:sldMkLst>
        <pc:spChg chg="add mod">
          <ac:chgData name="Fiona" userId="5fd9b084-9961-4921-ab0f-457ac49028c4" providerId="ADAL" clId="{F07C3094-4F29-4658-8D57-4ECF5C34FD30}" dt="2024-11-06T09:33:02.745" v="15629" actId="1076"/>
          <ac:spMkLst>
            <pc:docMk/>
            <pc:sldMk cId="1199190059" sldId="437"/>
            <ac:spMk id="2" creationId="{00000000-0000-0000-0000-000000000000}"/>
          </ac:spMkLst>
        </pc:spChg>
        <pc:spChg chg="mod">
          <ac:chgData name="Fiona" userId="5fd9b084-9961-4921-ab0f-457ac49028c4" providerId="ADAL" clId="{F07C3094-4F29-4658-8D57-4ECF5C34FD30}" dt="2024-11-06T09:33:11.548" v="15633" actId="1076"/>
          <ac:spMkLst>
            <pc:docMk/>
            <pc:sldMk cId="1199190059" sldId="437"/>
            <ac:spMk id="3" creationId="{5BB837A4-D3AC-D702-0FAF-41330ABB508A}"/>
          </ac:spMkLst>
        </pc:spChg>
        <pc:spChg chg="mod">
          <ac:chgData name="Fiona" userId="5fd9b084-9961-4921-ab0f-457ac49028c4" providerId="ADAL" clId="{F07C3094-4F29-4658-8D57-4ECF5C34FD30}" dt="2024-11-06T09:33:07.040" v="15632" actId="404"/>
          <ac:spMkLst>
            <pc:docMk/>
            <pc:sldMk cId="1199190059" sldId="437"/>
            <ac:spMk id="12" creationId="{BBD73648-8293-6DAD-8125-060E3BC006BD}"/>
          </ac:spMkLst>
        </pc:spChg>
      </pc:sldChg>
      <pc:sldChg chg="modSp add mod">
        <pc:chgData name="Fiona" userId="5fd9b084-9961-4921-ab0f-457ac49028c4" providerId="ADAL" clId="{F07C3094-4F29-4658-8D57-4ECF5C34FD30}" dt="2024-11-06T09:45:27.697" v="17213" actId="20577"/>
        <pc:sldMkLst>
          <pc:docMk/>
          <pc:sldMk cId="2695650382" sldId="438"/>
        </pc:sldMkLst>
        <pc:spChg chg="mod">
          <ac:chgData name="Fiona" userId="5fd9b084-9961-4921-ab0f-457ac49028c4" providerId="ADAL" clId="{F07C3094-4F29-4658-8D57-4ECF5C34FD30}" dt="2024-11-06T09:45:27.697" v="17213" actId="20577"/>
          <ac:spMkLst>
            <pc:docMk/>
            <pc:sldMk cId="2695650382" sldId="438"/>
            <ac:spMk id="17" creationId="{CCA73E87-E76C-5D0C-D951-2D0140BA5734}"/>
          </ac:spMkLst>
        </pc:spChg>
      </pc:sldChg>
      <pc:sldChg chg="modSp add mod">
        <pc:chgData name="Fiona" userId="5fd9b084-9961-4921-ab0f-457ac49028c4" providerId="ADAL" clId="{F07C3094-4F29-4658-8D57-4ECF5C34FD30}" dt="2024-11-06T09:45:22.997" v="17203" actId="20577"/>
        <pc:sldMkLst>
          <pc:docMk/>
          <pc:sldMk cId="753642818" sldId="439"/>
        </pc:sldMkLst>
        <pc:spChg chg="mod">
          <ac:chgData name="Fiona" userId="5fd9b084-9961-4921-ab0f-457ac49028c4" providerId="ADAL" clId="{F07C3094-4F29-4658-8D57-4ECF5C34FD30}" dt="2024-11-06T09:45:22.997" v="17203" actId="20577"/>
          <ac:spMkLst>
            <pc:docMk/>
            <pc:sldMk cId="753642818" sldId="439"/>
            <ac:spMk id="17" creationId="{4B09CE56-2EC3-A17F-A636-C5F9C360617A}"/>
          </ac:spMkLst>
        </pc:spChg>
      </pc:sldChg>
      <pc:sldChg chg="modSp add mod">
        <pc:chgData name="Fiona" userId="5fd9b084-9961-4921-ab0f-457ac49028c4" providerId="ADAL" clId="{F07C3094-4F29-4658-8D57-4ECF5C34FD30}" dt="2024-11-06T09:46:03.455" v="17253" actId="20577"/>
        <pc:sldMkLst>
          <pc:docMk/>
          <pc:sldMk cId="4260913893" sldId="440"/>
        </pc:sldMkLst>
        <pc:spChg chg="mod">
          <ac:chgData name="Fiona" userId="5fd9b084-9961-4921-ab0f-457ac49028c4" providerId="ADAL" clId="{F07C3094-4F29-4658-8D57-4ECF5C34FD30}" dt="2024-11-06T09:46:03.455" v="17253" actId="20577"/>
          <ac:spMkLst>
            <pc:docMk/>
            <pc:sldMk cId="4260913893" sldId="440"/>
            <ac:spMk id="17" creationId="{138A9A74-3583-A9F6-4759-FAA9CD4E2235}"/>
          </ac:spMkLst>
        </pc:spChg>
      </pc:sldChg>
      <pc:sldChg chg="modSp add mod">
        <pc:chgData name="Fiona" userId="5fd9b084-9961-4921-ab0f-457ac49028c4" providerId="ADAL" clId="{F07C3094-4F29-4658-8D57-4ECF5C34FD30}" dt="2024-11-06T09:47:03.001" v="17395" actId="33524"/>
        <pc:sldMkLst>
          <pc:docMk/>
          <pc:sldMk cId="1461352456" sldId="441"/>
        </pc:sldMkLst>
        <pc:spChg chg="mod">
          <ac:chgData name="Fiona" userId="5fd9b084-9961-4921-ab0f-457ac49028c4" providerId="ADAL" clId="{F07C3094-4F29-4658-8D57-4ECF5C34FD30}" dt="2024-11-06T09:47:03.001" v="17395" actId="33524"/>
          <ac:spMkLst>
            <pc:docMk/>
            <pc:sldMk cId="1461352456" sldId="441"/>
            <ac:spMk id="17" creationId="{E323BEA1-0571-947F-2BD0-AB45E8522B82}"/>
          </ac:spMkLst>
        </pc:spChg>
      </pc:sldChg>
    </pc:docChg>
  </pc:docChgLst>
  <pc:docChgLst>
    <pc:chgData name="Olivia Richards" userId="S::olivia@story-project.co.uk::59da2cf9-c07a-46ca-89f9-d0f215498ba0" providerId="AD" clId="Web-{002FE26C-BEE7-7A30-77F8-AAECBC28B674}"/>
    <pc:docChg chg="mod">
      <pc:chgData name="Olivia Richards" userId="S::olivia@story-project.co.uk::59da2cf9-c07a-46ca-89f9-d0f215498ba0" providerId="AD" clId="Web-{002FE26C-BEE7-7A30-77F8-AAECBC28B674}" dt="2024-11-05T16:00:05.867" v="0"/>
      <pc:docMkLst>
        <pc:docMk/>
      </pc:docMkLst>
    </pc:docChg>
  </pc:docChgLst>
  <pc:docChgLst>
    <pc:chgData name="Olivia Richards" userId="59da2cf9-c07a-46ca-89f9-d0f215498ba0" providerId="ADAL" clId="{D8D41DB1-E206-4E5A-87FC-A99DEC1D0AB7}"/>
    <pc:docChg chg="modSld">
      <pc:chgData name="Olivia Richards" userId="59da2cf9-c07a-46ca-89f9-d0f215498ba0" providerId="ADAL" clId="{D8D41DB1-E206-4E5A-87FC-A99DEC1D0AB7}" dt="2024-11-21T17:48:56.193" v="2" actId="20577"/>
      <pc:docMkLst>
        <pc:docMk/>
      </pc:docMkLst>
      <pc:sldChg chg="modSp mod">
        <pc:chgData name="Olivia Richards" userId="59da2cf9-c07a-46ca-89f9-d0f215498ba0" providerId="ADAL" clId="{D8D41DB1-E206-4E5A-87FC-A99DEC1D0AB7}" dt="2024-11-21T17:48:56.193" v="2" actId="20577"/>
        <pc:sldMkLst>
          <pc:docMk/>
          <pc:sldMk cId="3581682360" sldId="443"/>
        </pc:sldMkLst>
        <pc:spChg chg="mod">
          <ac:chgData name="Olivia Richards" userId="59da2cf9-c07a-46ca-89f9-d0f215498ba0" providerId="ADAL" clId="{D8D41DB1-E206-4E5A-87FC-A99DEC1D0AB7}" dt="2024-11-21T17:48:56.193" v="2" actId="20577"/>
          <ac:spMkLst>
            <pc:docMk/>
            <pc:sldMk cId="3581682360" sldId="443"/>
            <ac:spMk id="11" creationId="{C1192B74-7D49-1B37-E764-71FCBC6F58CF}"/>
          </ac:spMkLst>
        </pc:spChg>
      </pc:sldChg>
    </pc:docChg>
  </pc:docChgLst>
  <pc:docChgLst>
    <pc:chgData name="Fiona" userId="5fd9b084-9961-4921-ab0f-457ac49028c4" providerId="ADAL" clId="{75D21AEE-5137-41F4-93D7-149176891581}"/>
    <pc:docChg chg="undo custSel addSld modSld addSection modSection">
      <pc:chgData name="Fiona" userId="5fd9b084-9961-4921-ab0f-457ac49028c4" providerId="ADAL" clId="{75D21AEE-5137-41F4-93D7-149176891581}" dt="2024-08-21T12:05:17.386" v="484" actId="20577"/>
      <pc:docMkLst>
        <pc:docMk/>
      </pc:docMkLst>
      <pc:sldChg chg="modNotesTx">
        <pc:chgData name="Fiona" userId="5fd9b084-9961-4921-ab0f-457ac49028c4" providerId="ADAL" clId="{75D21AEE-5137-41F4-93D7-149176891581}" dt="2024-08-16T17:37:28.177" v="429"/>
        <pc:sldMkLst>
          <pc:docMk/>
          <pc:sldMk cId="2626862858" sldId="277"/>
        </pc:sldMkLst>
      </pc:sldChg>
      <pc:sldChg chg="modSp mod">
        <pc:chgData name="Fiona" userId="5fd9b084-9961-4921-ab0f-457ac49028c4" providerId="ADAL" clId="{75D21AEE-5137-41F4-93D7-149176891581}" dt="2024-08-21T12:05:17.386" v="484" actId="20577"/>
        <pc:sldMkLst>
          <pc:docMk/>
          <pc:sldMk cId="845388045" sldId="281"/>
        </pc:sldMkLst>
        <pc:spChg chg="mod">
          <ac:chgData name="Fiona" userId="5fd9b084-9961-4921-ab0f-457ac49028c4" providerId="ADAL" clId="{75D21AEE-5137-41F4-93D7-149176891581}" dt="2024-08-21T12:05:17.386" v="484" actId="20577"/>
          <ac:spMkLst>
            <pc:docMk/>
            <pc:sldMk cId="845388045" sldId="281"/>
            <ac:spMk id="23" creationId="{B295A989-E6B7-256B-A138-5EB1CC729B56}"/>
          </ac:spMkLst>
        </pc:spChg>
      </pc:sldChg>
      <pc:sldChg chg="modSp mod modNotesTx">
        <pc:chgData name="Fiona" userId="5fd9b084-9961-4921-ab0f-457ac49028c4" providerId="ADAL" clId="{75D21AEE-5137-41F4-93D7-149176891581}" dt="2024-08-19T09:32:14.220" v="436" actId="1076"/>
        <pc:sldMkLst>
          <pc:docMk/>
          <pc:sldMk cId="40204482" sldId="282"/>
        </pc:sldMkLst>
        <pc:spChg chg="mod">
          <ac:chgData name="Fiona" userId="5fd9b084-9961-4921-ab0f-457ac49028c4" providerId="ADAL" clId="{75D21AEE-5137-41F4-93D7-149176891581}" dt="2024-08-19T09:32:07.091" v="433" actId="14100"/>
          <ac:spMkLst>
            <pc:docMk/>
            <pc:sldMk cId="40204482" sldId="282"/>
            <ac:spMk id="5" creationId="{5BAF6253-F264-24D0-A4F9-AE9AA17A0D97}"/>
          </ac:spMkLst>
        </pc:spChg>
        <pc:spChg chg="mod">
          <ac:chgData name="Fiona" userId="5fd9b084-9961-4921-ab0f-457ac49028c4" providerId="ADAL" clId="{75D21AEE-5137-41F4-93D7-149176891581}" dt="2024-08-19T09:32:14.220" v="436" actId="1076"/>
          <ac:spMkLst>
            <pc:docMk/>
            <pc:sldMk cId="40204482" sldId="282"/>
            <ac:spMk id="12" creationId="{E9F75631-33D1-12AA-B150-0E1A6937DDAC}"/>
          </ac:spMkLst>
        </pc:spChg>
        <pc:spChg chg="mod">
          <ac:chgData name="Fiona" userId="5fd9b084-9961-4921-ab0f-457ac49028c4" providerId="ADAL" clId="{75D21AEE-5137-41F4-93D7-149176891581}" dt="2024-08-19T09:32:10.323" v="434" actId="1076"/>
          <ac:spMkLst>
            <pc:docMk/>
            <pc:sldMk cId="40204482" sldId="282"/>
            <ac:spMk id="15" creationId="{9668C335-D958-351C-EC2E-D5487C6B9736}"/>
          </ac:spMkLst>
        </pc:spChg>
        <pc:picChg chg="mod">
          <ac:chgData name="Fiona" userId="5fd9b084-9961-4921-ab0f-457ac49028c4" providerId="ADAL" clId="{75D21AEE-5137-41F4-93D7-149176891581}" dt="2024-08-19T09:32:12.650" v="435" actId="1076"/>
          <ac:picMkLst>
            <pc:docMk/>
            <pc:sldMk cId="40204482" sldId="282"/>
            <ac:picMk id="18" creationId="{1E03A795-3EF8-69D3-B267-000090C65329}"/>
          </ac:picMkLst>
        </pc:picChg>
      </pc:sldChg>
      <pc:sldChg chg="modSp mod">
        <pc:chgData name="Fiona" userId="5fd9b084-9961-4921-ab0f-457ac49028c4" providerId="ADAL" clId="{75D21AEE-5137-41F4-93D7-149176891581}" dt="2024-08-19T09:32:26.663" v="441" actId="1076"/>
        <pc:sldMkLst>
          <pc:docMk/>
          <pc:sldMk cId="3424430435" sldId="283"/>
        </pc:sldMkLst>
        <pc:spChg chg="mod">
          <ac:chgData name="Fiona" userId="5fd9b084-9961-4921-ab0f-457ac49028c4" providerId="ADAL" clId="{75D21AEE-5137-41F4-93D7-149176891581}" dt="2024-08-19T09:32:18.724" v="437" actId="14100"/>
          <ac:spMkLst>
            <pc:docMk/>
            <pc:sldMk cId="3424430435" sldId="283"/>
            <ac:spMk id="8" creationId="{2F68E704-8308-AB9F-D0C1-249665EB45D4}"/>
          </ac:spMkLst>
        </pc:spChg>
        <pc:spChg chg="mod">
          <ac:chgData name="Fiona" userId="5fd9b084-9961-4921-ab0f-457ac49028c4" providerId="ADAL" clId="{75D21AEE-5137-41F4-93D7-149176891581}" dt="2024-08-19T09:32:23.818" v="440" actId="1076"/>
          <ac:spMkLst>
            <pc:docMk/>
            <pc:sldMk cId="3424430435" sldId="283"/>
            <ac:spMk id="9" creationId="{1286208D-20B1-57B8-4880-2750B213B54A}"/>
          </ac:spMkLst>
        </pc:spChg>
        <pc:spChg chg="mod">
          <ac:chgData name="Fiona" userId="5fd9b084-9961-4921-ab0f-457ac49028c4" providerId="ADAL" clId="{75D21AEE-5137-41F4-93D7-149176891581}" dt="2024-08-19T09:32:21.024" v="438" actId="1076"/>
          <ac:spMkLst>
            <pc:docMk/>
            <pc:sldMk cId="3424430435" sldId="283"/>
            <ac:spMk id="10" creationId="{622B1552-EB5A-9739-5DC0-4EB4C6225F47}"/>
          </ac:spMkLst>
        </pc:spChg>
        <pc:grpChg chg="mod">
          <ac:chgData name="Fiona" userId="5fd9b084-9961-4921-ab0f-457ac49028c4" providerId="ADAL" clId="{75D21AEE-5137-41F4-93D7-149176891581}" dt="2024-08-19T09:32:26.663" v="441" actId="1076"/>
          <ac:grpSpMkLst>
            <pc:docMk/>
            <pc:sldMk cId="3424430435" sldId="283"/>
            <ac:grpSpMk id="47" creationId="{4303E6B4-D965-355B-9A03-2AEF1B4E3173}"/>
          </ac:grpSpMkLst>
        </pc:grpChg>
        <pc:picChg chg="mod">
          <ac:chgData name="Fiona" userId="5fd9b084-9961-4921-ab0f-457ac49028c4" providerId="ADAL" clId="{75D21AEE-5137-41F4-93D7-149176891581}" dt="2024-08-19T09:32:22.255" v="439" actId="1076"/>
          <ac:picMkLst>
            <pc:docMk/>
            <pc:sldMk cId="3424430435" sldId="283"/>
            <ac:picMk id="11" creationId="{C59D76D3-EEB8-ED95-F1FB-3D6403666626}"/>
          </ac:picMkLst>
        </pc:picChg>
      </pc:sldChg>
      <pc:sldChg chg="modSp mod">
        <pc:chgData name="Fiona" userId="5fd9b084-9961-4921-ab0f-457ac49028c4" providerId="ADAL" clId="{75D21AEE-5137-41F4-93D7-149176891581}" dt="2024-08-19T09:32:30.487" v="442" actId="14100"/>
        <pc:sldMkLst>
          <pc:docMk/>
          <pc:sldMk cId="364621734" sldId="284"/>
        </pc:sldMkLst>
        <pc:spChg chg="mod">
          <ac:chgData name="Fiona" userId="5fd9b084-9961-4921-ab0f-457ac49028c4" providerId="ADAL" clId="{75D21AEE-5137-41F4-93D7-149176891581}" dt="2024-08-19T09:32:30.487" v="442" actId="14100"/>
          <ac:spMkLst>
            <pc:docMk/>
            <pc:sldMk cId="364621734" sldId="284"/>
            <ac:spMk id="18" creationId="{594972DA-5CE2-0F5E-4BBE-9C96485CCAD6}"/>
          </ac:spMkLst>
        </pc:spChg>
      </pc:sldChg>
      <pc:sldChg chg="modSp mod">
        <pc:chgData name="Fiona" userId="5fd9b084-9961-4921-ab0f-457ac49028c4" providerId="ADAL" clId="{75D21AEE-5137-41F4-93D7-149176891581}" dt="2024-08-19T09:32:39.230" v="446" actId="1076"/>
        <pc:sldMkLst>
          <pc:docMk/>
          <pc:sldMk cId="1979005890" sldId="285"/>
        </pc:sldMkLst>
        <pc:spChg chg="mod">
          <ac:chgData name="Fiona" userId="5fd9b084-9961-4921-ab0f-457ac49028c4" providerId="ADAL" clId="{75D21AEE-5137-41F4-93D7-149176891581}" dt="2024-08-19T09:32:37.883" v="445" actId="1076"/>
          <ac:spMkLst>
            <pc:docMk/>
            <pc:sldMk cId="1979005890" sldId="285"/>
            <ac:spMk id="8" creationId="{58B9AB1F-B753-A912-4424-AA7ABC7BCD2D}"/>
          </ac:spMkLst>
        </pc:spChg>
        <pc:spChg chg="mod">
          <ac:chgData name="Fiona" userId="5fd9b084-9961-4921-ab0f-457ac49028c4" providerId="ADAL" clId="{75D21AEE-5137-41F4-93D7-149176891581}" dt="2024-08-19T09:32:36.417" v="444" actId="14100"/>
          <ac:spMkLst>
            <pc:docMk/>
            <pc:sldMk cId="1979005890" sldId="285"/>
            <ac:spMk id="18" creationId="{594972DA-5CE2-0F5E-4BBE-9C96485CCAD6}"/>
          </ac:spMkLst>
        </pc:spChg>
        <pc:picChg chg="mod">
          <ac:chgData name="Fiona" userId="5fd9b084-9961-4921-ab0f-457ac49028c4" providerId="ADAL" clId="{75D21AEE-5137-41F4-93D7-149176891581}" dt="2024-08-19T09:32:39.230" v="446" actId="1076"/>
          <ac:picMkLst>
            <pc:docMk/>
            <pc:sldMk cId="1979005890" sldId="285"/>
            <ac:picMk id="9" creationId="{7F21A22A-C0AE-B96E-D717-D03C676B1005}"/>
          </ac:picMkLst>
        </pc:picChg>
      </pc:sldChg>
      <pc:sldChg chg="modSp mod">
        <pc:chgData name="Fiona" userId="5fd9b084-9961-4921-ab0f-457ac49028c4" providerId="ADAL" clId="{75D21AEE-5137-41F4-93D7-149176891581}" dt="2024-08-19T09:32:50.297" v="451" actId="1076"/>
        <pc:sldMkLst>
          <pc:docMk/>
          <pc:sldMk cId="2993158099" sldId="287"/>
        </pc:sldMkLst>
        <pc:spChg chg="mod">
          <ac:chgData name="Fiona" userId="5fd9b084-9961-4921-ab0f-457ac49028c4" providerId="ADAL" clId="{75D21AEE-5137-41F4-93D7-149176891581}" dt="2024-08-19T09:32:46.408" v="449" actId="1076"/>
          <ac:spMkLst>
            <pc:docMk/>
            <pc:sldMk cId="2993158099" sldId="287"/>
            <ac:spMk id="8" creationId="{58B9AB1F-B753-A912-4424-AA7ABC7BCD2D}"/>
          </ac:spMkLst>
        </pc:spChg>
        <pc:spChg chg="mod">
          <ac:chgData name="Fiona" userId="5fd9b084-9961-4921-ab0f-457ac49028c4" providerId="ADAL" clId="{75D21AEE-5137-41F4-93D7-149176891581}" dt="2024-08-19T09:32:44.658" v="448" actId="14100"/>
          <ac:spMkLst>
            <pc:docMk/>
            <pc:sldMk cId="2993158099" sldId="287"/>
            <ac:spMk id="18" creationId="{594972DA-5CE2-0F5E-4BBE-9C96485CCAD6}"/>
          </ac:spMkLst>
        </pc:spChg>
        <pc:spChg chg="mod">
          <ac:chgData name="Fiona" userId="5fd9b084-9961-4921-ab0f-457ac49028c4" providerId="ADAL" clId="{75D21AEE-5137-41F4-93D7-149176891581}" dt="2024-08-19T09:32:50.297" v="451" actId="1076"/>
          <ac:spMkLst>
            <pc:docMk/>
            <pc:sldMk cId="2993158099" sldId="287"/>
            <ac:spMk id="43" creationId="{F985044D-37B4-F380-DB13-0B4CC88E16C3}"/>
          </ac:spMkLst>
        </pc:spChg>
        <pc:picChg chg="mod">
          <ac:chgData name="Fiona" userId="5fd9b084-9961-4921-ab0f-457ac49028c4" providerId="ADAL" clId="{75D21AEE-5137-41F4-93D7-149176891581}" dt="2024-08-19T09:32:47.741" v="450" actId="1076"/>
          <ac:picMkLst>
            <pc:docMk/>
            <pc:sldMk cId="2993158099" sldId="287"/>
            <ac:picMk id="9" creationId="{7F21A22A-C0AE-B96E-D717-D03C676B1005}"/>
          </ac:picMkLst>
        </pc:picChg>
      </pc:sldChg>
      <pc:sldChg chg="modSp mod">
        <pc:chgData name="Fiona" userId="5fd9b084-9961-4921-ab0f-457ac49028c4" providerId="ADAL" clId="{75D21AEE-5137-41F4-93D7-149176891581}" dt="2024-08-19T09:33:09.041" v="459" actId="1076"/>
        <pc:sldMkLst>
          <pc:docMk/>
          <pc:sldMk cId="2352813631" sldId="288"/>
        </pc:sldMkLst>
        <pc:spChg chg="mod">
          <ac:chgData name="Fiona" userId="5fd9b084-9961-4921-ab0f-457ac49028c4" providerId="ADAL" clId="{75D21AEE-5137-41F4-93D7-149176891581}" dt="2024-08-19T09:33:05.246" v="458" actId="1076"/>
          <ac:spMkLst>
            <pc:docMk/>
            <pc:sldMk cId="2352813631" sldId="288"/>
            <ac:spMk id="5" creationId="{3DA7CB50-DE6D-14BF-4250-76059B85D17D}"/>
          </ac:spMkLst>
        </pc:spChg>
        <pc:spChg chg="mod">
          <ac:chgData name="Fiona" userId="5fd9b084-9961-4921-ab0f-457ac49028c4" providerId="ADAL" clId="{75D21AEE-5137-41F4-93D7-149176891581}" dt="2024-08-19T09:32:59.320" v="454" actId="1076"/>
          <ac:spMkLst>
            <pc:docMk/>
            <pc:sldMk cId="2352813631" sldId="288"/>
            <ac:spMk id="10" creationId="{EDC24F4D-0172-EBC0-05CC-28B2AA5086DE}"/>
          </ac:spMkLst>
        </pc:spChg>
        <pc:spChg chg="mod">
          <ac:chgData name="Fiona" userId="5fd9b084-9961-4921-ab0f-457ac49028c4" providerId="ADAL" clId="{75D21AEE-5137-41F4-93D7-149176891581}" dt="2024-08-19T09:33:02.828" v="456" actId="1076"/>
          <ac:spMkLst>
            <pc:docMk/>
            <pc:sldMk cId="2352813631" sldId="288"/>
            <ac:spMk id="12" creationId="{75D179A0-11D1-133C-7AAC-ACDEB7B171F4}"/>
          </ac:spMkLst>
        </pc:spChg>
        <pc:spChg chg="mod">
          <ac:chgData name="Fiona" userId="5fd9b084-9961-4921-ab0f-457ac49028c4" providerId="ADAL" clId="{75D21AEE-5137-41F4-93D7-149176891581}" dt="2024-08-19T09:33:09.041" v="459" actId="1076"/>
          <ac:spMkLst>
            <pc:docMk/>
            <pc:sldMk cId="2352813631" sldId="288"/>
            <ac:spMk id="14" creationId="{F239C11B-4CF0-264C-957C-6FA6D4395DB5}"/>
          </ac:spMkLst>
        </pc:spChg>
        <pc:spChg chg="mod">
          <ac:chgData name="Fiona" userId="5fd9b084-9961-4921-ab0f-457ac49028c4" providerId="ADAL" clId="{75D21AEE-5137-41F4-93D7-149176891581}" dt="2024-08-19T09:32:54.886" v="452" actId="1076"/>
          <ac:spMkLst>
            <pc:docMk/>
            <pc:sldMk cId="2352813631" sldId="288"/>
            <ac:spMk id="15" creationId="{96A8EE78-7D47-69B2-BD15-0CAAC9488994}"/>
          </ac:spMkLst>
        </pc:spChg>
        <pc:picChg chg="mod">
          <ac:chgData name="Fiona" userId="5fd9b084-9961-4921-ab0f-457ac49028c4" providerId="ADAL" clId="{75D21AEE-5137-41F4-93D7-149176891581}" dt="2024-08-19T09:33:01.062" v="455" actId="1076"/>
          <ac:picMkLst>
            <pc:docMk/>
            <pc:sldMk cId="2352813631" sldId="288"/>
            <ac:picMk id="11" creationId="{C471D098-8605-63F4-1517-05D065A6AFA3}"/>
          </ac:picMkLst>
        </pc:picChg>
      </pc:sldChg>
      <pc:sldChg chg="modSp mod">
        <pc:chgData name="Fiona" userId="5fd9b084-9961-4921-ab0f-457ac49028c4" providerId="ADAL" clId="{75D21AEE-5137-41F4-93D7-149176891581}" dt="2024-08-19T09:33:24.763" v="465" actId="1076"/>
        <pc:sldMkLst>
          <pc:docMk/>
          <pc:sldMk cId="2891436020" sldId="289"/>
        </pc:sldMkLst>
        <pc:spChg chg="mod">
          <ac:chgData name="Fiona" userId="5fd9b084-9961-4921-ab0f-457ac49028c4" providerId="ADAL" clId="{75D21AEE-5137-41F4-93D7-149176891581}" dt="2024-08-19T09:33:16.970" v="461" actId="14100"/>
          <ac:spMkLst>
            <pc:docMk/>
            <pc:sldMk cId="2891436020" sldId="289"/>
            <ac:spMk id="8" creationId="{D0E2C2E5-D049-2798-49DC-643A569F1CD9}"/>
          </ac:spMkLst>
        </pc:spChg>
        <pc:spChg chg="mod">
          <ac:chgData name="Fiona" userId="5fd9b084-9961-4921-ab0f-457ac49028c4" providerId="ADAL" clId="{75D21AEE-5137-41F4-93D7-149176891581}" dt="2024-08-19T09:33:19.130" v="462" actId="1076"/>
          <ac:spMkLst>
            <pc:docMk/>
            <pc:sldMk cId="2891436020" sldId="289"/>
            <ac:spMk id="9" creationId="{43CC2938-C217-B7E5-3842-3A7123CAD568}"/>
          </ac:spMkLst>
        </pc:spChg>
        <pc:spChg chg="mod">
          <ac:chgData name="Fiona" userId="5fd9b084-9961-4921-ab0f-457ac49028c4" providerId="ADAL" clId="{75D21AEE-5137-41F4-93D7-149176891581}" dt="2024-08-19T09:33:22.358" v="464" actId="1076"/>
          <ac:spMkLst>
            <pc:docMk/>
            <pc:sldMk cId="2891436020" sldId="289"/>
            <ac:spMk id="16" creationId="{32F27C08-E21D-30B6-F159-64BAE1317F0F}"/>
          </ac:spMkLst>
        </pc:spChg>
        <pc:spChg chg="mod">
          <ac:chgData name="Fiona" userId="5fd9b084-9961-4921-ab0f-457ac49028c4" providerId="ADAL" clId="{75D21AEE-5137-41F4-93D7-149176891581}" dt="2024-08-19T09:33:24.763" v="465" actId="1076"/>
          <ac:spMkLst>
            <pc:docMk/>
            <pc:sldMk cId="2891436020" sldId="289"/>
            <ac:spMk id="17" creationId="{6E5DADEE-FD4C-2EFC-1A9B-B59B6737EEA3}"/>
          </ac:spMkLst>
        </pc:spChg>
        <pc:spChg chg="mod">
          <ac:chgData name="Fiona" userId="5fd9b084-9961-4921-ab0f-457ac49028c4" providerId="ADAL" clId="{75D21AEE-5137-41F4-93D7-149176891581}" dt="2024-08-19T09:33:14.317" v="460" actId="1076"/>
          <ac:spMkLst>
            <pc:docMk/>
            <pc:sldMk cId="2891436020" sldId="289"/>
            <ac:spMk id="18" creationId="{E344DB26-9848-FC17-A585-86683D3D9C8F}"/>
          </ac:spMkLst>
        </pc:spChg>
        <pc:picChg chg="mod">
          <ac:chgData name="Fiona" userId="5fd9b084-9961-4921-ab0f-457ac49028c4" providerId="ADAL" clId="{75D21AEE-5137-41F4-93D7-149176891581}" dt="2024-08-19T09:33:20.778" v="463" actId="1076"/>
          <ac:picMkLst>
            <pc:docMk/>
            <pc:sldMk cId="2891436020" sldId="289"/>
            <ac:picMk id="13" creationId="{8F40523A-3449-9D8A-1BBF-23CCEC52765E}"/>
          </ac:picMkLst>
        </pc:picChg>
      </pc:sldChg>
      <pc:sldChg chg="modNotesTx">
        <pc:chgData name="Fiona" userId="5fd9b084-9961-4921-ab0f-457ac49028c4" providerId="ADAL" clId="{75D21AEE-5137-41F4-93D7-149176891581}" dt="2024-08-07T12:40:11.663" v="87" actId="20577"/>
        <pc:sldMkLst>
          <pc:docMk/>
          <pc:sldMk cId="440740573" sldId="290"/>
        </pc:sldMkLst>
      </pc:sldChg>
      <pc:sldChg chg="add">
        <pc:chgData name="Fiona" userId="5fd9b084-9961-4921-ab0f-457ac49028c4" providerId="ADAL" clId="{75D21AEE-5137-41F4-93D7-149176891581}" dt="2024-08-19T08:25:33.643" v="430"/>
        <pc:sldMkLst>
          <pc:docMk/>
          <pc:sldMk cId="63557747" sldId="335"/>
        </pc:sldMkLst>
      </pc:sldChg>
      <pc:sldChg chg="add">
        <pc:chgData name="Fiona" userId="5fd9b084-9961-4921-ab0f-457ac49028c4" providerId="ADAL" clId="{75D21AEE-5137-41F4-93D7-149176891581}" dt="2024-08-19T08:25:33.643" v="430"/>
        <pc:sldMkLst>
          <pc:docMk/>
          <pc:sldMk cId="3190761049" sldId="336"/>
        </pc:sldMkLst>
      </pc:sldChg>
      <pc:sldChg chg="add">
        <pc:chgData name="Fiona" userId="5fd9b084-9961-4921-ab0f-457ac49028c4" providerId="ADAL" clId="{75D21AEE-5137-41F4-93D7-149176891581}" dt="2024-08-19T08:25:33.643" v="430"/>
        <pc:sldMkLst>
          <pc:docMk/>
          <pc:sldMk cId="3393345427" sldId="337"/>
        </pc:sldMkLst>
      </pc:sldChg>
      <pc:sldChg chg="add">
        <pc:chgData name="Fiona" userId="5fd9b084-9961-4921-ab0f-457ac49028c4" providerId="ADAL" clId="{75D21AEE-5137-41F4-93D7-149176891581}" dt="2024-08-19T08:25:33.643" v="430"/>
        <pc:sldMkLst>
          <pc:docMk/>
          <pc:sldMk cId="927413732" sldId="338"/>
        </pc:sldMkLst>
      </pc:sldChg>
      <pc:sldChg chg="add">
        <pc:chgData name="Fiona" userId="5fd9b084-9961-4921-ab0f-457ac49028c4" providerId="ADAL" clId="{75D21AEE-5137-41F4-93D7-149176891581}" dt="2024-08-19T08:25:33.643" v="430"/>
        <pc:sldMkLst>
          <pc:docMk/>
          <pc:sldMk cId="2873332673" sldId="339"/>
        </pc:sldMkLst>
      </pc:sldChg>
      <pc:sldChg chg="add">
        <pc:chgData name="Fiona" userId="5fd9b084-9961-4921-ab0f-457ac49028c4" providerId="ADAL" clId="{75D21AEE-5137-41F4-93D7-149176891581}" dt="2024-08-19T08:25:33.643" v="430"/>
        <pc:sldMkLst>
          <pc:docMk/>
          <pc:sldMk cId="2778434101" sldId="341"/>
        </pc:sldMkLst>
      </pc:sldChg>
      <pc:sldChg chg="add">
        <pc:chgData name="Fiona" userId="5fd9b084-9961-4921-ab0f-457ac49028c4" providerId="ADAL" clId="{75D21AEE-5137-41F4-93D7-149176891581}" dt="2024-08-19T08:25:33.643" v="430"/>
        <pc:sldMkLst>
          <pc:docMk/>
          <pc:sldMk cId="1761991482" sldId="342"/>
        </pc:sldMkLst>
      </pc:sldChg>
      <pc:sldChg chg="add">
        <pc:chgData name="Fiona" userId="5fd9b084-9961-4921-ab0f-457ac49028c4" providerId="ADAL" clId="{75D21AEE-5137-41F4-93D7-149176891581}" dt="2024-08-19T08:25:33.643" v="430"/>
        <pc:sldMkLst>
          <pc:docMk/>
          <pc:sldMk cId="198976378" sldId="343"/>
        </pc:sldMkLst>
      </pc:sldChg>
      <pc:sldChg chg="add">
        <pc:chgData name="Fiona" userId="5fd9b084-9961-4921-ab0f-457ac49028c4" providerId="ADAL" clId="{75D21AEE-5137-41F4-93D7-149176891581}" dt="2024-08-19T08:25:33.643" v="430"/>
        <pc:sldMkLst>
          <pc:docMk/>
          <pc:sldMk cId="645953785" sldId="344"/>
        </pc:sldMkLst>
      </pc:sldChg>
      <pc:sldChg chg="add">
        <pc:chgData name="Fiona" userId="5fd9b084-9961-4921-ab0f-457ac49028c4" providerId="ADAL" clId="{75D21AEE-5137-41F4-93D7-149176891581}" dt="2024-08-19T08:25:33.643" v="430"/>
        <pc:sldMkLst>
          <pc:docMk/>
          <pc:sldMk cId="1671809111" sldId="345"/>
        </pc:sldMkLst>
      </pc:sldChg>
      <pc:sldChg chg="add">
        <pc:chgData name="Fiona" userId="5fd9b084-9961-4921-ab0f-457ac49028c4" providerId="ADAL" clId="{75D21AEE-5137-41F4-93D7-149176891581}" dt="2024-08-19T08:25:33.643" v="430"/>
        <pc:sldMkLst>
          <pc:docMk/>
          <pc:sldMk cId="4156763091" sldId="346"/>
        </pc:sldMkLst>
      </pc:sldChg>
      <pc:sldChg chg="add">
        <pc:chgData name="Fiona" userId="5fd9b084-9961-4921-ab0f-457ac49028c4" providerId="ADAL" clId="{75D21AEE-5137-41F4-93D7-149176891581}" dt="2024-08-19T08:25:33.643" v="430"/>
        <pc:sldMkLst>
          <pc:docMk/>
          <pc:sldMk cId="2885215674" sldId="347"/>
        </pc:sldMkLst>
      </pc:sldChg>
    </pc:docChg>
  </pc:docChgLst>
  <pc:docChgLst>
    <pc:chgData name="Fiona McCrudden" userId="5fd9b084-9961-4921-ab0f-457ac49028c4" providerId="ADAL" clId="{45475229-CC8B-47A2-BA0D-0975B59F7336}"/>
    <pc:docChg chg="custSel modSld">
      <pc:chgData name="Fiona McCrudden" userId="5fd9b084-9961-4921-ab0f-457ac49028c4" providerId="ADAL" clId="{45475229-CC8B-47A2-BA0D-0975B59F7336}" dt="2024-11-21T07:45:41.734" v="1787"/>
      <pc:docMkLst>
        <pc:docMk/>
      </pc:docMkLst>
      <pc:sldChg chg="modSp mod modNotesTx">
        <pc:chgData name="Fiona McCrudden" userId="5fd9b084-9961-4921-ab0f-457ac49028c4" providerId="ADAL" clId="{45475229-CC8B-47A2-BA0D-0975B59F7336}" dt="2024-11-21T07:43:11.390" v="1567" actId="20577"/>
        <pc:sldMkLst>
          <pc:docMk/>
          <pc:sldMk cId="364621734" sldId="284"/>
        </pc:sldMkLst>
        <pc:spChg chg="mod">
          <ac:chgData name="Fiona McCrudden" userId="5fd9b084-9961-4921-ab0f-457ac49028c4" providerId="ADAL" clId="{45475229-CC8B-47A2-BA0D-0975B59F7336}" dt="2024-11-21T07:40:31.779" v="910" actId="20577"/>
          <ac:spMkLst>
            <pc:docMk/>
            <pc:sldMk cId="364621734" sldId="284"/>
            <ac:spMk id="43" creationId="{F985044D-37B4-F380-DB13-0B4CC88E16C3}"/>
          </ac:spMkLst>
        </pc:spChg>
      </pc:sldChg>
      <pc:sldChg chg="modNotesTx">
        <pc:chgData name="Fiona McCrudden" userId="5fd9b084-9961-4921-ab0f-457ac49028c4" providerId="ADAL" clId="{45475229-CC8B-47A2-BA0D-0975B59F7336}" dt="2024-11-21T07:39:03.961" v="901" actId="20577"/>
        <pc:sldMkLst>
          <pc:docMk/>
          <pc:sldMk cId="2352813631" sldId="288"/>
        </pc:sldMkLst>
      </pc:sldChg>
      <pc:sldChg chg="modSp mod">
        <pc:chgData name="Fiona McCrudden" userId="5fd9b084-9961-4921-ab0f-457ac49028c4" providerId="ADAL" clId="{45475229-CC8B-47A2-BA0D-0975B59F7336}" dt="2024-11-21T07:44:41.843" v="1669" actId="20577"/>
        <pc:sldMkLst>
          <pc:docMk/>
          <pc:sldMk cId="927413732" sldId="338"/>
        </pc:sldMkLst>
        <pc:spChg chg="mod">
          <ac:chgData name="Fiona McCrudden" userId="5fd9b084-9961-4921-ab0f-457ac49028c4" providerId="ADAL" clId="{45475229-CC8B-47A2-BA0D-0975B59F7336}" dt="2024-11-21T07:44:41.843" v="1669" actId="20577"/>
          <ac:spMkLst>
            <pc:docMk/>
            <pc:sldMk cId="927413732" sldId="338"/>
            <ac:spMk id="43" creationId="{F985044D-37B4-F380-DB13-0B4CC88E16C3}"/>
          </ac:spMkLst>
        </pc:spChg>
      </pc:sldChg>
      <pc:sldChg chg="modSp mod modNotesTx">
        <pc:chgData name="Fiona McCrudden" userId="5fd9b084-9961-4921-ab0f-457ac49028c4" providerId="ADAL" clId="{45475229-CC8B-47A2-BA0D-0975B59F7336}" dt="2024-11-21T07:45:41.734" v="1787"/>
        <pc:sldMkLst>
          <pc:docMk/>
          <pc:sldMk cId="2668471457" sldId="426"/>
        </pc:sldMkLst>
        <pc:spChg chg="mod">
          <ac:chgData name="Fiona McCrudden" userId="5fd9b084-9961-4921-ab0f-457ac49028c4" providerId="ADAL" clId="{45475229-CC8B-47A2-BA0D-0975B59F7336}" dt="2024-11-21T07:44:58.907" v="1730" actId="20577"/>
          <ac:spMkLst>
            <pc:docMk/>
            <pc:sldMk cId="2668471457" sldId="426"/>
            <ac:spMk id="43" creationId="{F985044D-37B4-F380-DB13-0B4CC88E16C3}"/>
          </ac:spMkLst>
        </pc:spChg>
      </pc:sldChg>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pChg chg="mod">
          <ac:chgData name="Fiona" userId="5fd9b084-9961-4921-ab0f-457ac49028c4" providerId="ADAL" clId="{5EFE3B25-ED5A-4911-9299-8C9A42CF0EB3}" dt="2024-06-20T14:20:40.981" v="0" actId="207"/>
          <ac:spMkLst>
            <pc:docMk/>
            <pc:sldMk cId="48654129" sldId="256"/>
            <ac:spMk id="12" creationId="{3F3CC3F2-6D61-1E88-251F-847518765DA7}"/>
          </ac:spMkLst>
        </pc:spChg>
      </pc:sldChg>
    </pc:docChg>
  </pc:docChgLst>
  <pc:docChgLst>
    <pc:chgData name="Fiona" userId="5fd9b084-9961-4921-ab0f-457ac49028c4" providerId="ADAL" clId="{334936BB-AC42-4D62-82D1-0E4652DDEB25}"/>
    <pc:docChg chg="undo redo custSel addSld delSld modSld modSection">
      <pc:chgData name="Fiona" userId="5fd9b084-9961-4921-ab0f-457ac49028c4" providerId="ADAL" clId="{334936BB-AC42-4D62-82D1-0E4652DDEB25}" dt="2024-09-19T13:49:30.689" v="11463" actId="1076"/>
      <pc:docMkLst>
        <pc:docMk/>
      </pc:docMkLst>
      <pc:sldChg chg="addSp delSp modSp mod">
        <pc:chgData name="Fiona" userId="5fd9b084-9961-4921-ab0f-457ac49028c4" providerId="ADAL" clId="{334936BB-AC42-4D62-82D1-0E4652DDEB25}" dt="2024-09-19T12:57:14.965" v="10534" actId="1076"/>
        <pc:sldMkLst>
          <pc:docMk/>
          <pc:sldMk cId="48654129" sldId="256"/>
        </pc:sldMkLst>
        <pc:spChg chg="add del mod">
          <ac:chgData name="Fiona" userId="5fd9b084-9961-4921-ab0f-457ac49028c4" providerId="ADAL" clId="{334936BB-AC42-4D62-82D1-0E4652DDEB25}" dt="2024-09-19T12:54:56.273" v="10462" actId="478"/>
          <ac:spMkLst>
            <pc:docMk/>
            <pc:sldMk cId="48654129" sldId="256"/>
            <ac:spMk id="2" creationId="{C133AA27-F037-7BB0-064D-BE19212A29EE}"/>
          </ac:spMkLst>
        </pc:spChg>
        <pc:spChg chg="add mod">
          <ac:chgData name="Fiona" userId="5fd9b084-9961-4921-ab0f-457ac49028c4" providerId="ADAL" clId="{334936BB-AC42-4D62-82D1-0E4652DDEB25}" dt="2024-09-19T12:56:56.453" v="10530" actId="255"/>
          <ac:spMkLst>
            <pc:docMk/>
            <pc:sldMk cId="48654129" sldId="256"/>
            <ac:spMk id="4" creationId="{0F39DD9A-66BE-8ABA-7693-1579F21F63F9}"/>
          </ac:spMkLst>
        </pc:spChg>
        <pc:spChg chg="mod">
          <ac:chgData name="Fiona" userId="5fd9b084-9961-4921-ab0f-457ac49028c4" providerId="ADAL" clId="{334936BB-AC42-4D62-82D1-0E4652DDEB25}" dt="2024-09-19T12:56:32.348" v="10500" actId="1076"/>
          <ac:spMkLst>
            <pc:docMk/>
            <pc:sldMk cId="48654129" sldId="256"/>
            <ac:spMk id="12" creationId="{3F3CC3F2-6D61-1E88-251F-847518765DA7}"/>
          </ac:spMkLst>
        </pc:spChg>
        <pc:picChg chg="mod">
          <ac:chgData name="Fiona" userId="5fd9b084-9961-4921-ab0f-457ac49028c4" providerId="ADAL" clId="{334936BB-AC42-4D62-82D1-0E4652DDEB25}" dt="2024-09-19T12:57:10.872" v="10532" actId="1076"/>
          <ac:picMkLst>
            <pc:docMk/>
            <pc:sldMk cId="48654129" sldId="256"/>
            <ac:picMk id="5" creationId="{2D14A226-B77F-8FF1-2232-EE836C8D9C47}"/>
          </ac:picMkLst>
        </pc:picChg>
        <pc:picChg chg="mod">
          <ac:chgData name="Fiona" userId="5fd9b084-9961-4921-ab0f-457ac49028c4" providerId="ADAL" clId="{334936BB-AC42-4D62-82D1-0E4652DDEB25}" dt="2024-09-19T12:56:34.940" v="10501" actId="1076"/>
          <ac:picMkLst>
            <pc:docMk/>
            <pc:sldMk cId="48654129" sldId="256"/>
            <ac:picMk id="6" creationId="{225C9C75-D1D5-21F8-5780-6FECBA2ECA51}"/>
          </ac:picMkLst>
        </pc:picChg>
        <pc:picChg chg="add mod">
          <ac:chgData name="Fiona" userId="5fd9b084-9961-4921-ab0f-457ac49028c4" providerId="ADAL" clId="{334936BB-AC42-4D62-82D1-0E4652DDEB25}" dt="2024-09-19T12:57:14.965" v="10534" actId="1076"/>
          <ac:picMkLst>
            <pc:docMk/>
            <pc:sldMk cId="48654129" sldId="256"/>
            <ac:picMk id="1026" creationId="{1B180AD4-6650-2181-7C82-B5B93416B11B}"/>
          </ac:picMkLst>
        </pc:picChg>
      </pc:sldChg>
      <pc:sldChg chg="addSp delSp modSp mod">
        <pc:chgData name="Fiona" userId="5fd9b084-9961-4921-ab0f-457ac49028c4" providerId="ADAL" clId="{334936BB-AC42-4D62-82D1-0E4652DDEB25}" dt="2024-09-19T11:58:25.123" v="5975" actId="1076"/>
        <pc:sldMkLst>
          <pc:docMk/>
          <pc:sldMk cId="1412962564" sldId="267"/>
        </pc:sldMkLst>
        <pc:spChg chg="mod topLvl">
          <ac:chgData name="Fiona" userId="5fd9b084-9961-4921-ab0f-457ac49028c4" providerId="ADAL" clId="{334936BB-AC42-4D62-82D1-0E4652DDEB25}" dt="2024-09-19T11:58:15.897" v="5971" actId="14100"/>
          <ac:spMkLst>
            <pc:docMk/>
            <pc:sldMk cId="1412962564" sldId="267"/>
            <ac:spMk id="10" creationId="{CA996614-7306-A892-CFB4-D1D6F755131A}"/>
          </ac:spMkLst>
        </pc:spChg>
        <pc:spChg chg="mod">
          <ac:chgData name="Fiona" userId="5fd9b084-9961-4921-ab0f-457ac49028c4" providerId="ADAL" clId="{334936BB-AC42-4D62-82D1-0E4652DDEB25}" dt="2024-09-19T11:57:18.390" v="5959" actId="20577"/>
          <ac:spMkLst>
            <pc:docMk/>
            <pc:sldMk cId="1412962564" sldId="267"/>
            <ac:spMk id="13" creationId="{E67F8557-313A-4DD7-8BB3-D4371BBF4582}"/>
          </ac:spMkLst>
        </pc:spChg>
        <pc:spChg chg="mod">
          <ac:chgData name="Fiona" userId="5fd9b084-9961-4921-ab0f-457ac49028c4" providerId="ADAL" clId="{334936BB-AC42-4D62-82D1-0E4652DDEB25}" dt="2024-09-19T11:58:18.633" v="5972" actId="1076"/>
          <ac:spMkLst>
            <pc:docMk/>
            <pc:sldMk cId="1412962564" sldId="267"/>
            <ac:spMk id="14" creationId="{2CED58E5-514F-F601-E289-43F7BCCF7371}"/>
          </ac:spMkLst>
        </pc:spChg>
        <pc:grpChg chg="del">
          <ac:chgData name="Fiona" userId="5fd9b084-9961-4921-ab0f-457ac49028c4" providerId="ADAL" clId="{334936BB-AC42-4D62-82D1-0E4652DDEB25}" dt="2024-09-19T10:18:33.456" v="4589" actId="165"/>
          <ac:grpSpMkLst>
            <pc:docMk/>
            <pc:sldMk cId="1412962564" sldId="267"/>
            <ac:grpSpMk id="9" creationId="{56233909-77DC-5356-D34D-E5318AD1B4E3}"/>
          </ac:grpSpMkLst>
        </pc:grpChg>
        <pc:picChg chg="del mod topLvl">
          <ac:chgData name="Fiona" userId="5fd9b084-9961-4921-ab0f-457ac49028c4" providerId="ADAL" clId="{334936BB-AC42-4D62-82D1-0E4652DDEB25}" dt="2024-09-19T10:18:34.913" v="4590" actId="478"/>
          <ac:picMkLst>
            <pc:docMk/>
            <pc:sldMk cId="1412962564" sldId="267"/>
            <ac:picMk id="11" creationId="{B4239B2F-E968-E34D-CD5F-FCBBC889C168}"/>
          </ac:picMkLst>
        </pc:picChg>
        <pc:picChg chg="add mod">
          <ac:chgData name="Fiona" userId="5fd9b084-9961-4921-ab0f-457ac49028c4" providerId="ADAL" clId="{334936BB-AC42-4D62-82D1-0E4652DDEB25}" dt="2024-09-19T11:58:25.123" v="5975" actId="1076"/>
          <ac:picMkLst>
            <pc:docMk/>
            <pc:sldMk cId="1412962564" sldId="267"/>
            <ac:picMk id="12" creationId="{A780ADDF-C56D-458A-B8D0-DC08D5B78208}"/>
          </ac:picMkLst>
        </pc:picChg>
      </pc:sldChg>
      <pc:sldChg chg="addSp delSp modSp mod modNotesTx">
        <pc:chgData name="Fiona" userId="5fd9b084-9961-4921-ab0f-457ac49028c4" providerId="ADAL" clId="{334936BB-AC42-4D62-82D1-0E4652DDEB25}" dt="2024-09-19T12:58:04.373" v="10546" actId="478"/>
        <pc:sldMkLst>
          <pc:docMk/>
          <pc:sldMk cId="2626862858" sldId="277"/>
        </pc:sldMkLst>
        <pc:picChg chg="add del mod">
          <ac:chgData name="Fiona" userId="5fd9b084-9961-4921-ab0f-457ac49028c4" providerId="ADAL" clId="{334936BB-AC42-4D62-82D1-0E4652DDEB25}" dt="2024-09-19T12:58:04.373" v="10546" actId="478"/>
          <ac:picMkLst>
            <pc:docMk/>
            <pc:sldMk cId="2626862858" sldId="277"/>
            <ac:picMk id="2" creationId="{81340020-8D21-7E04-71B3-67D139FFAA65}"/>
          </ac:picMkLst>
        </pc:picChg>
        <pc:picChg chg="add del mod">
          <ac:chgData name="Fiona" userId="5fd9b084-9961-4921-ab0f-457ac49028c4" providerId="ADAL" clId="{334936BB-AC42-4D62-82D1-0E4652DDEB25}" dt="2024-09-19T12:58:03.833" v="10545" actId="478"/>
          <ac:picMkLst>
            <pc:docMk/>
            <pc:sldMk cId="2626862858" sldId="277"/>
            <ac:picMk id="3" creationId="{FF84A432-BA4E-8872-79CD-CD06647A3CC8}"/>
          </ac:picMkLst>
        </pc:picChg>
      </pc:sldChg>
      <pc:sldChg chg="addSp delSp modSp mod modNotesTx">
        <pc:chgData name="Fiona" userId="5fd9b084-9961-4921-ab0f-457ac49028c4" providerId="ADAL" clId="{334936BB-AC42-4D62-82D1-0E4652DDEB25}" dt="2024-09-19T13:37:50.636" v="11400" actId="20577"/>
        <pc:sldMkLst>
          <pc:docMk/>
          <pc:sldMk cId="845388045" sldId="281"/>
        </pc:sldMkLst>
        <pc:spChg chg="del">
          <ac:chgData name="Fiona" userId="5fd9b084-9961-4921-ab0f-457ac49028c4" providerId="ADAL" clId="{334936BB-AC42-4D62-82D1-0E4652DDEB25}" dt="2024-09-18T09:39:31.816" v="97" actId="478"/>
          <ac:spMkLst>
            <pc:docMk/>
            <pc:sldMk cId="845388045" sldId="281"/>
            <ac:spMk id="4" creationId="{4D035416-846A-9EE0-BAFB-8214DA93A0A0}"/>
          </ac:spMkLst>
        </pc:spChg>
        <pc:spChg chg="del">
          <ac:chgData name="Fiona" userId="5fd9b084-9961-4921-ab0f-457ac49028c4" providerId="ADAL" clId="{334936BB-AC42-4D62-82D1-0E4652DDEB25}" dt="2024-09-18T09:39:24.052" v="87" actId="478"/>
          <ac:spMkLst>
            <pc:docMk/>
            <pc:sldMk cId="845388045" sldId="281"/>
            <ac:spMk id="7" creationId="{504FD11E-9858-2C61-9DE8-FE1C794F1356}"/>
          </ac:spMkLst>
        </pc:spChg>
        <pc:spChg chg="del mod">
          <ac:chgData name="Fiona" userId="5fd9b084-9961-4921-ab0f-457ac49028c4" providerId="ADAL" clId="{334936BB-AC42-4D62-82D1-0E4652DDEB25}" dt="2024-09-18T09:39:25.724" v="90" actId="478"/>
          <ac:spMkLst>
            <pc:docMk/>
            <pc:sldMk cId="845388045" sldId="281"/>
            <ac:spMk id="11" creationId="{F93427FF-7A7E-1F3D-400A-168C41A66ADF}"/>
          </ac:spMkLst>
        </pc:spChg>
        <pc:spChg chg="mod">
          <ac:chgData name="Fiona" userId="5fd9b084-9961-4921-ab0f-457ac49028c4" providerId="ADAL" clId="{334936BB-AC42-4D62-82D1-0E4652DDEB25}" dt="2024-09-19T12:55:56.735" v="10486" actId="1076"/>
          <ac:spMkLst>
            <pc:docMk/>
            <pc:sldMk cId="845388045" sldId="281"/>
            <ac:spMk id="12" creationId="{3F3CC3F2-6D61-1E88-251F-847518765DA7}"/>
          </ac:spMkLst>
        </pc:spChg>
        <pc:spChg chg="del">
          <ac:chgData name="Fiona" userId="5fd9b084-9961-4921-ab0f-457ac49028c4" providerId="ADAL" clId="{334936BB-AC42-4D62-82D1-0E4652DDEB25}" dt="2024-09-18T09:39:26.086" v="91" actId="478"/>
          <ac:spMkLst>
            <pc:docMk/>
            <pc:sldMk cId="845388045" sldId="281"/>
            <ac:spMk id="13" creationId="{A00C431C-C3E2-1F4F-4DE3-92E21FDF216A}"/>
          </ac:spMkLst>
        </pc:spChg>
        <pc:spChg chg="del">
          <ac:chgData name="Fiona" userId="5fd9b084-9961-4921-ab0f-457ac49028c4" providerId="ADAL" clId="{334936BB-AC42-4D62-82D1-0E4652DDEB25}" dt="2024-09-18T09:39:27.062" v="92" actId="478"/>
          <ac:spMkLst>
            <pc:docMk/>
            <pc:sldMk cId="845388045" sldId="281"/>
            <ac:spMk id="14" creationId="{FDEB1E69-8EEA-FF06-4150-9E5A5C429DF7}"/>
          </ac:spMkLst>
        </pc:spChg>
        <pc:spChg chg="del">
          <ac:chgData name="Fiona" userId="5fd9b084-9961-4921-ab0f-457ac49028c4" providerId="ADAL" clId="{334936BB-AC42-4D62-82D1-0E4652DDEB25}" dt="2024-09-18T09:39:30.177" v="96" actId="478"/>
          <ac:spMkLst>
            <pc:docMk/>
            <pc:sldMk cId="845388045" sldId="281"/>
            <ac:spMk id="16" creationId="{C9907437-D7EE-7221-7FE9-C8DF5E82C74D}"/>
          </ac:spMkLst>
        </pc:spChg>
        <pc:spChg chg="del">
          <ac:chgData name="Fiona" userId="5fd9b084-9961-4921-ab0f-457ac49028c4" providerId="ADAL" clId="{334936BB-AC42-4D62-82D1-0E4652DDEB25}" dt="2024-09-18T09:39:24.441" v="88" actId="478"/>
          <ac:spMkLst>
            <pc:docMk/>
            <pc:sldMk cId="845388045" sldId="281"/>
            <ac:spMk id="17" creationId="{31ADE239-B8E6-C102-EEB6-2A64C21052D9}"/>
          </ac:spMkLst>
        </pc:spChg>
        <pc:spChg chg="del">
          <ac:chgData name="Fiona" userId="5fd9b084-9961-4921-ab0f-457ac49028c4" providerId="ADAL" clId="{334936BB-AC42-4D62-82D1-0E4652DDEB25}" dt="2024-09-18T09:39:27.495" v="93" actId="478"/>
          <ac:spMkLst>
            <pc:docMk/>
            <pc:sldMk cId="845388045" sldId="281"/>
            <ac:spMk id="18" creationId="{D9B200EE-A0F5-BDC6-3AFE-3384E0BCEDAB}"/>
          </ac:spMkLst>
        </pc:spChg>
        <pc:spChg chg="del">
          <ac:chgData name="Fiona" userId="5fd9b084-9961-4921-ab0f-457ac49028c4" providerId="ADAL" clId="{334936BB-AC42-4D62-82D1-0E4652DDEB25}" dt="2024-09-18T09:39:32.216" v="98" actId="478"/>
          <ac:spMkLst>
            <pc:docMk/>
            <pc:sldMk cId="845388045" sldId="281"/>
            <ac:spMk id="20" creationId="{50A38B14-6091-3A97-F269-41662EECAED1}"/>
          </ac:spMkLst>
        </pc:spChg>
        <pc:spChg chg="del">
          <ac:chgData name="Fiona" userId="5fd9b084-9961-4921-ab0f-457ac49028c4" providerId="ADAL" clId="{334936BB-AC42-4D62-82D1-0E4652DDEB25}" dt="2024-09-18T09:39:32.902" v="99" actId="478"/>
          <ac:spMkLst>
            <pc:docMk/>
            <pc:sldMk cId="845388045" sldId="281"/>
            <ac:spMk id="21" creationId="{56284764-10E3-170B-A827-23794EE07B0E}"/>
          </ac:spMkLst>
        </pc:spChg>
        <pc:spChg chg="del">
          <ac:chgData name="Fiona" userId="5fd9b084-9961-4921-ab0f-457ac49028c4" providerId="ADAL" clId="{334936BB-AC42-4D62-82D1-0E4652DDEB25}" dt="2024-09-18T09:39:28.915" v="95" actId="478"/>
          <ac:spMkLst>
            <pc:docMk/>
            <pc:sldMk cId="845388045" sldId="281"/>
            <ac:spMk id="22" creationId="{E60ED9A6-D6E5-DC11-00C4-52E86578230A}"/>
          </ac:spMkLst>
        </pc:spChg>
        <pc:spChg chg="del">
          <ac:chgData name="Fiona" userId="5fd9b084-9961-4921-ab0f-457ac49028c4" providerId="ADAL" clId="{334936BB-AC42-4D62-82D1-0E4652DDEB25}" dt="2024-09-18T09:39:28.554" v="94" actId="478"/>
          <ac:spMkLst>
            <pc:docMk/>
            <pc:sldMk cId="845388045" sldId="281"/>
            <ac:spMk id="23" creationId="{B295A989-E6B7-256B-A138-5EB1CC729B56}"/>
          </ac:spMkLst>
        </pc:spChg>
        <pc:picChg chg="add mod">
          <ac:chgData name="Fiona" userId="5fd9b084-9961-4921-ab0f-457ac49028c4" providerId="ADAL" clId="{334936BB-AC42-4D62-82D1-0E4652DDEB25}" dt="2024-09-19T12:55:57.065" v="10487" actId="1076"/>
          <ac:picMkLst>
            <pc:docMk/>
            <pc:sldMk cId="845388045" sldId="281"/>
            <ac:picMk id="2" creationId="{9AED99D4-4FE1-CF56-F9D3-02091DE45D94}"/>
          </ac:picMkLst>
        </pc:picChg>
        <pc:picChg chg="mod">
          <ac:chgData name="Fiona" userId="5fd9b084-9961-4921-ab0f-457ac49028c4" providerId="ADAL" clId="{334936BB-AC42-4D62-82D1-0E4652DDEB25}" dt="2024-09-19T12:55:57.065" v="10487" actId="1076"/>
          <ac:picMkLst>
            <pc:docMk/>
            <pc:sldMk cId="845388045" sldId="281"/>
            <ac:picMk id="5" creationId="{2D14A226-B77F-8FF1-2232-EE836C8D9C47}"/>
          </ac:picMkLst>
        </pc:picChg>
      </pc:sldChg>
      <pc:sldChg chg="addSp delSp modSp mod modNotesTx">
        <pc:chgData name="Fiona" userId="5fd9b084-9961-4921-ab0f-457ac49028c4" providerId="ADAL" clId="{334936BB-AC42-4D62-82D1-0E4652DDEB25}" dt="2024-09-19T13:46:41.546" v="11413" actId="1076"/>
        <pc:sldMkLst>
          <pc:docMk/>
          <pc:sldMk cId="40204482" sldId="282"/>
        </pc:sldMkLst>
        <pc:spChg chg="add mod">
          <ac:chgData name="Fiona" userId="5fd9b084-9961-4921-ab0f-457ac49028c4" providerId="ADAL" clId="{334936BB-AC42-4D62-82D1-0E4652DDEB25}" dt="2024-09-19T13:46:41.546" v="11413" actId="1076"/>
          <ac:spMkLst>
            <pc:docMk/>
            <pc:sldMk cId="40204482" sldId="282"/>
            <ac:spMk id="8" creationId="{FF0F7B78-0BE7-2E62-258A-E1C41FBFCBE4}"/>
          </ac:spMkLst>
        </pc:spChg>
        <pc:spChg chg="mod">
          <ac:chgData name="Fiona" userId="5fd9b084-9961-4921-ab0f-457ac49028c4" providerId="ADAL" clId="{334936BB-AC42-4D62-82D1-0E4652DDEB25}" dt="2024-09-19T12:16:00.120" v="6591" actId="20577"/>
          <ac:spMkLst>
            <pc:docMk/>
            <pc:sldMk cId="40204482" sldId="282"/>
            <ac:spMk id="12" creationId="{E9F75631-33D1-12AA-B150-0E1A6937DDAC}"/>
          </ac:spMkLst>
        </pc:spChg>
        <pc:spChg chg="mod">
          <ac:chgData name="Fiona" userId="5fd9b084-9961-4921-ab0f-457ac49028c4" providerId="ADAL" clId="{334936BB-AC42-4D62-82D1-0E4652DDEB25}" dt="2024-09-19T12:15:19.551" v="6451" actId="1076"/>
          <ac:spMkLst>
            <pc:docMk/>
            <pc:sldMk cId="40204482" sldId="282"/>
            <ac:spMk id="15" creationId="{9668C335-D958-351C-EC2E-D5487C6B9736}"/>
          </ac:spMkLst>
        </pc:spChg>
        <pc:spChg chg="del">
          <ac:chgData name="Fiona" userId="5fd9b084-9961-4921-ab0f-457ac49028c4" providerId="ADAL" clId="{334936BB-AC42-4D62-82D1-0E4652DDEB25}" dt="2024-09-19T12:10:40.274" v="5976" actId="478"/>
          <ac:spMkLst>
            <pc:docMk/>
            <pc:sldMk cId="40204482" sldId="282"/>
            <ac:spMk id="43" creationId="{3ABD2DCA-BE53-3333-3BA5-AE06777E3B21}"/>
          </ac:spMkLst>
        </pc:spChg>
      </pc:sldChg>
      <pc:sldChg chg="modSp mod modNotesTx">
        <pc:chgData name="Fiona" userId="5fd9b084-9961-4921-ab0f-457ac49028c4" providerId="ADAL" clId="{334936BB-AC42-4D62-82D1-0E4652DDEB25}" dt="2024-09-19T12:17:04.439" v="6745" actId="20577"/>
        <pc:sldMkLst>
          <pc:docMk/>
          <pc:sldMk cId="3424430435" sldId="283"/>
        </pc:sldMkLst>
        <pc:spChg chg="mod">
          <ac:chgData name="Fiona" userId="5fd9b084-9961-4921-ab0f-457ac49028c4" providerId="ADAL" clId="{334936BB-AC42-4D62-82D1-0E4652DDEB25}" dt="2024-09-19T12:12:20.658" v="6321" actId="14100"/>
          <ac:spMkLst>
            <pc:docMk/>
            <pc:sldMk cId="3424430435" sldId="283"/>
            <ac:spMk id="9" creationId="{1286208D-20B1-57B8-4880-2750B213B54A}"/>
          </ac:spMkLst>
        </pc:spChg>
      </pc:sldChg>
      <pc:sldChg chg="addSp delSp modSp mod modNotesTx">
        <pc:chgData name="Fiona" userId="5fd9b084-9961-4921-ab0f-457ac49028c4" providerId="ADAL" clId="{334936BB-AC42-4D62-82D1-0E4652DDEB25}" dt="2024-09-19T12:17:23.198" v="6756" actId="20577"/>
        <pc:sldMkLst>
          <pc:docMk/>
          <pc:sldMk cId="364621734" sldId="284"/>
        </pc:sldMkLst>
        <pc:spChg chg="add mod">
          <ac:chgData name="Fiona" userId="5fd9b084-9961-4921-ab0f-457ac49028c4" providerId="ADAL" clId="{334936BB-AC42-4D62-82D1-0E4652DDEB25}" dt="2024-09-19T12:17:23.198" v="6756" actId="20577"/>
          <ac:spMkLst>
            <pc:docMk/>
            <pc:sldMk cId="364621734" sldId="284"/>
            <ac:spMk id="8" creationId="{1550DD9C-5525-7E0E-CB49-C65D753D6067}"/>
          </ac:spMkLst>
        </pc:spChg>
        <pc:spChg chg="mod topLvl">
          <ac:chgData name="Fiona" userId="5fd9b084-9961-4921-ab0f-457ac49028c4" providerId="ADAL" clId="{334936BB-AC42-4D62-82D1-0E4652DDEB25}" dt="2024-09-19T12:12:58.472" v="6403" actId="1076"/>
          <ac:spMkLst>
            <pc:docMk/>
            <pc:sldMk cId="364621734" sldId="284"/>
            <ac:spMk id="12" creationId="{82A7E93B-A767-714F-FDF7-E50185E617D5}"/>
          </ac:spMkLst>
        </pc:spChg>
        <pc:spChg chg="mod">
          <ac:chgData name="Fiona" userId="5fd9b084-9961-4921-ab0f-457ac49028c4" providerId="ADAL" clId="{334936BB-AC42-4D62-82D1-0E4652DDEB25}" dt="2024-09-19T09:47:04.707" v="3619" actId="21"/>
          <ac:spMkLst>
            <pc:docMk/>
            <pc:sldMk cId="364621734" sldId="284"/>
            <ac:spMk id="43" creationId="{F985044D-37B4-F380-DB13-0B4CC88E16C3}"/>
          </ac:spMkLst>
        </pc:spChg>
        <pc:spChg chg="mod">
          <ac:chgData name="Fiona" userId="5fd9b084-9961-4921-ab0f-457ac49028c4" providerId="ADAL" clId="{334936BB-AC42-4D62-82D1-0E4652DDEB25}" dt="2024-09-19T12:12:56.388" v="6402" actId="1076"/>
          <ac:spMkLst>
            <pc:docMk/>
            <pc:sldMk cId="364621734" sldId="284"/>
            <ac:spMk id="49" creationId="{99E9D9DB-1B89-2CE5-C9B6-DB60C28DEA8C}"/>
          </ac:spMkLst>
        </pc:spChg>
        <pc:grpChg chg="del">
          <ac:chgData name="Fiona" userId="5fd9b084-9961-4921-ab0f-457ac49028c4" providerId="ADAL" clId="{334936BB-AC42-4D62-82D1-0E4652DDEB25}" dt="2024-09-19T09:46:52.311" v="3617" actId="165"/>
          <ac:grpSpMkLst>
            <pc:docMk/>
            <pc:sldMk cId="364621734" sldId="284"/>
            <ac:grpSpMk id="5" creationId="{E0A76C89-91FC-4C61-4C32-3A767ADD48F3}"/>
          </ac:grpSpMkLst>
        </pc:grpChg>
        <pc:picChg chg="add mod">
          <ac:chgData name="Fiona" userId="5fd9b084-9961-4921-ab0f-457ac49028c4" providerId="ADAL" clId="{334936BB-AC42-4D62-82D1-0E4652DDEB25}" dt="2024-09-19T12:13:05.387" v="6407" actId="1076"/>
          <ac:picMkLst>
            <pc:docMk/>
            <pc:sldMk cId="364621734" sldId="284"/>
            <ac:picMk id="9" creationId="{B09FB81D-CA1D-9F53-8306-1C5DCFA745BC}"/>
          </ac:picMkLst>
        </pc:picChg>
        <pc:picChg chg="del mod topLvl">
          <ac:chgData name="Fiona" userId="5fd9b084-9961-4921-ab0f-457ac49028c4" providerId="ADAL" clId="{334936BB-AC42-4D62-82D1-0E4652DDEB25}" dt="2024-09-19T09:46:53.301" v="3618" actId="478"/>
          <ac:picMkLst>
            <pc:docMk/>
            <pc:sldMk cId="364621734" sldId="284"/>
            <ac:picMk id="15" creationId="{16D2BCD9-A13B-64F8-2E51-63C3FD53018E}"/>
          </ac:picMkLst>
        </pc:picChg>
      </pc:sldChg>
      <pc:sldChg chg="modSp mod modNotesTx">
        <pc:chgData name="Fiona" userId="5fd9b084-9961-4921-ab0f-457ac49028c4" providerId="ADAL" clId="{334936BB-AC42-4D62-82D1-0E4652DDEB25}" dt="2024-09-19T12:17:35.189" v="6757" actId="1076"/>
        <pc:sldMkLst>
          <pc:docMk/>
          <pc:sldMk cId="2993158099" sldId="287"/>
        </pc:sldMkLst>
        <pc:spChg chg="mod">
          <ac:chgData name="Fiona" userId="5fd9b084-9961-4921-ab0f-457ac49028c4" providerId="ADAL" clId="{334936BB-AC42-4D62-82D1-0E4652DDEB25}" dt="2024-09-19T12:17:35.189" v="6757" actId="1076"/>
          <ac:spMkLst>
            <pc:docMk/>
            <pc:sldMk cId="2993158099" sldId="287"/>
            <ac:spMk id="43" creationId="{F985044D-37B4-F380-DB13-0B4CC88E16C3}"/>
          </ac:spMkLst>
        </pc:spChg>
      </pc:sldChg>
      <pc:sldChg chg="addSp delSp modSp mod modNotesTx">
        <pc:chgData name="Fiona" userId="5fd9b084-9961-4921-ab0f-457ac49028c4" providerId="ADAL" clId="{334936BB-AC42-4D62-82D1-0E4652DDEB25}" dt="2024-09-19T12:30:01.569" v="7229" actId="20577"/>
        <pc:sldMkLst>
          <pc:docMk/>
          <pc:sldMk cId="2352813631" sldId="288"/>
        </pc:sldMkLst>
        <pc:spChg chg="add mod">
          <ac:chgData name="Fiona" userId="5fd9b084-9961-4921-ab0f-457ac49028c4" providerId="ADAL" clId="{334936BB-AC42-4D62-82D1-0E4652DDEB25}" dt="2024-09-19T09:58:09.475" v="4527" actId="14100"/>
          <ac:spMkLst>
            <pc:docMk/>
            <pc:sldMk cId="2352813631" sldId="288"/>
            <ac:spMk id="8" creationId="{DC9FB4A7-D646-B6E4-7C81-AF3B38EDEC11}"/>
          </ac:spMkLst>
        </pc:spChg>
        <pc:spChg chg="mod">
          <ac:chgData name="Fiona" userId="5fd9b084-9961-4921-ab0f-457ac49028c4" providerId="ADAL" clId="{334936BB-AC42-4D62-82D1-0E4652DDEB25}" dt="2024-09-19T09:51:47.709" v="3732" actId="20577"/>
          <ac:spMkLst>
            <pc:docMk/>
            <pc:sldMk cId="2352813631" sldId="288"/>
            <ac:spMk id="10" creationId="{EDC24F4D-0172-EBC0-05CC-28B2AA5086DE}"/>
          </ac:spMkLst>
        </pc:spChg>
        <pc:spChg chg="mod">
          <ac:chgData name="Fiona" userId="5fd9b084-9961-4921-ab0f-457ac49028c4" providerId="ADAL" clId="{334936BB-AC42-4D62-82D1-0E4652DDEB25}" dt="2024-09-19T09:49:28.747" v="3716" actId="21"/>
          <ac:spMkLst>
            <pc:docMk/>
            <pc:sldMk cId="2352813631" sldId="288"/>
            <ac:spMk id="12" creationId="{75D179A0-11D1-133C-7AAC-ACDEB7B171F4}"/>
          </ac:spMkLst>
        </pc:spChg>
        <pc:spChg chg="del">
          <ac:chgData name="Fiona" userId="5fd9b084-9961-4921-ab0f-457ac49028c4" providerId="ADAL" clId="{334936BB-AC42-4D62-82D1-0E4652DDEB25}" dt="2024-09-19T09:46:02.574" v="3560" actId="478"/>
          <ac:spMkLst>
            <pc:docMk/>
            <pc:sldMk cId="2352813631" sldId="288"/>
            <ac:spMk id="14" creationId="{F239C11B-4CF0-264C-957C-6FA6D4395DB5}"/>
          </ac:spMkLst>
        </pc:spChg>
        <pc:picChg chg="mod">
          <ac:chgData name="Fiona" userId="5fd9b084-9961-4921-ab0f-457ac49028c4" providerId="ADAL" clId="{334936BB-AC42-4D62-82D1-0E4652DDEB25}" dt="2024-09-19T09:51:50.854" v="3733" actId="14100"/>
          <ac:picMkLst>
            <pc:docMk/>
            <pc:sldMk cId="2352813631" sldId="288"/>
            <ac:picMk id="11" creationId="{C471D098-8605-63F4-1517-05D065A6AFA3}"/>
          </ac:picMkLst>
        </pc:picChg>
        <pc:picChg chg="add mod modCrop">
          <ac:chgData name="Fiona" userId="5fd9b084-9961-4921-ab0f-457ac49028c4" providerId="ADAL" clId="{334936BB-AC42-4D62-82D1-0E4652DDEB25}" dt="2024-09-19T09:58:21.797" v="4530" actId="1076"/>
          <ac:picMkLst>
            <pc:docMk/>
            <pc:sldMk cId="2352813631" sldId="288"/>
            <ac:picMk id="13" creationId="{2DCC5756-3534-F791-BF8E-B3F3F32B8DC5}"/>
          </ac:picMkLst>
        </pc:picChg>
      </pc:sldChg>
      <pc:sldChg chg="addSp delSp modSp mod modNotesTx">
        <pc:chgData name="Fiona" userId="5fd9b084-9961-4921-ab0f-457ac49028c4" providerId="ADAL" clId="{334936BB-AC42-4D62-82D1-0E4652DDEB25}" dt="2024-09-19T13:46:59.600" v="11418" actId="1076"/>
        <pc:sldMkLst>
          <pc:docMk/>
          <pc:sldMk cId="2891436020" sldId="289"/>
        </pc:sldMkLst>
        <pc:spChg chg="add mod">
          <ac:chgData name="Fiona" userId="5fd9b084-9961-4921-ab0f-457ac49028c4" providerId="ADAL" clId="{334936BB-AC42-4D62-82D1-0E4652DDEB25}" dt="2024-09-19T13:46:59.600" v="11418" actId="1076"/>
          <ac:spMkLst>
            <pc:docMk/>
            <pc:sldMk cId="2891436020" sldId="289"/>
            <ac:spMk id="5" creationId="{7604C66B-485A-EBBC-2C01-A958F7A80C00}"/>
          </ac:spMkLst>
        </pc:spChg>
        <pc:spChg chg="mod">
          <ac:chgData name="Fiona" userId="5fd9b084-9961-4921-ab0f-457ac49028c4" providerId="ADAL" clId="{334936BB-AC42-4D62-82D1-0E4652DDEB25}" dt="2024-09-19T10:14:43.598" v="4588" actId="20577"/>
          <ac:spMkLst>
            <pc:docMk/>
            <pc:sldMk cId="2891436020" sldId="289"/>
            <ac:spMk id="9" creationId="{43CC2938-C217-B7E5-3842-3A7123CAD568}"/>
          </ac:spMkLst>
        </pc:spChg>
        <pc:spChg chg="mod">
          <ac:chgData name="Fiona" userId="5fd9b084-9961-4921-ab0f-457ac49028c4" providerId="ADAL" clId="{334936BB-AC42-4D62-82D1-0E4652DDEB25}" dt="2024-09-19T13:40:04.366" v="11410" actId="14100"/>
          <ac:spMkLst>
            <pc:docMk/>
            <pc:sldMk cId="2891436020" sldId="289"/>
            <ac:spMk id="16" creationId="{32F27C08-E21D-30B6-F159-64BAE1317F0F}"/>
          </ac:spMkLst>
        </pc:spChg>
        <pc:spChg chg="del">
          <ac:chgData name="Fiona" userId="5fd9b084-9961-4921-ab0f-457ac49028c4" providerId="ADAL" clId="{334936BB-AC42-4D62-82D1-0E4652DDEB25}" dt="2024-09-19T09:46:05.600" v="3561" actId="478"/>
          <ac:spMkLst>
            <pc:docMk/>
            <pc:sldMk cId="2891436020" sldId="289"/>
            <ac:spMk id="17" creationId="{6E5DADEE-FD4C-2EFC-1A9B-B59B6737EEA3}"/>
          </ac:spMkLst>
        </pc:spChg>
        <pc:picChg chg="mod">
          <ac:chgData name="Fiona" userId="5fd9b084-9961-4921-ab0f-457ac49028c4" providerId="ADAL" clId="{334936BB-AC42-4D62-82D1-0E4652DDEB25}" dt="2024-09-19T10:14:37.035" v="4549" actId="14100"/>
          <ac:picMkLst>
            <pc:docMk/>
            <pc:sldMk cId="2891436020" sldId="289"/>
            <ac:picMk id="13" creationId="{8F40523A-3449-9D8A-1BBF-23CCEC52765E}"/>
          </ac:picMkLst>
        </pc:picChg>
      </pc:sldChg>
      <pc:sldChg chg="addSp delSp modSp">
        <pc:chgData name="Fiona" userId="5fd9b084-9961-4921-ab0f-457ac49028c4" providerId="ADAL" clId="{334936BB-AC42-4D62-82D1-0E4652DDEB25}" dt="2024-09-19T12:58:08.408" v="10547" actId="478"/>
        <pc:sldMkLst>
          <pc:docMk/>
          <pc:sldMk cId="440740573" sldId="290"/>
        </pc:sldMkLst>
        <pc:picChg chg="add del mod">
          <ac:chgData name="Fiona" userId="5fd9b084-9961-4921-ab0f-457ac49028c4" providerId="ADAL" clId="{334936BB-AC42-4D62-82D1-0E4652DDEB25}" dt="2024-09-19T12:58:08.408" v="10547" actId="478"/>
          <ac:picMkLst>
            <pc:docMk/>
            <pc:sldMk cId="440740573" sldId="290"/>
            <ac:picMk id="2" creationId="{DBBEF0B6-EF35-53FD-8F22-F25423CFAFB3}"/>
          </ac:picMkLst>
        </pc:picChg>
      </pc:sldChg>
      <pc:sldChg chg="modSp mod">
        <pc:chgData name="Fiona" userId="5fd9b084-9961-4921-ab0f-457ac49028c4" providerId="ADAL" clId="{334936BB-AC42-4D62-82D1-0E4652DDEB25}" dt="2024-09-19T13:34:18.191" v="11187" actId="20577"/>
        <pc:sldMkLst>
          <pc:docMk/>
          <pc:sldMk cId="63557747" sldId="335"/>
        </pc:sldMkLst>
        <pc:spChg chg="mod">
          <ac:chgData name="Fiona" userId="5fd9b084-9961-4921-ab0f-457ac49028c4" providerId="ADAL" clId="{334936BB-AC42-4D62-82D1-0E4652DDEB25}" dt="2024-09-19T13:34:18.191" v="11187" actId="20577"/>
          <ac:spMkLst>
            <pc:docMk/>
            <pc:sldMk cId="63557747" sldId="335"/>
            <ac:spMk id="8" creationId="{CDC31CD3-6171-5909-FBFE-288273371564}"/>
          </ac:spMkLst>
        </pc:spChg>
      </pc:sldChg>
      <pc:sldChg chg="addSp delSp modSp mod modNotesTx">
        <pc:chgData name="Fiona" userId="5fd9b084-9961-4921-ab0f-457ac49028c4" providerId="ADAL" clId="{334936BB-AC42-4D62-82D1-0E4652DDEB25}" dt="2024-09-19T13:49:30.689" v="11463" actId="1076"/>
        <pc:sldMkLst>
          <pc:docMk/>
          <pc:sldMk cId="3190761049" sldId="336"/>
        </pc:sldMkLst>
        <pc:spChg chg="del">
          <ac:chgData name="Fiona" userId="5fd9b084-9961-4921-ab0f-457ac49028c4" providerId="ADAL" clId="{334936BB-AC42-4D62-82D1-0E4652DDEB25}" dt="2024-09-19T13:34:24.224" v="11188" actId="478"/>
          <ac:spMkLst>
            <pc:docMk/>
            <pc:sldMk cId="3190761049" sldId="336"/>
            <ac:spMk id="8" creationId="{7F09E2F7-1506-E772-1924-1AD3CBFC7C63}"/>
          </ac:spMkLst>
        </pc:spChg>
        <pc:spChg chg="mod">
          <ac:chgData name="Fiona" userId="5fd9b084-9961-4921-ab0f-457ac49028c4" providerId="ADAL" clId="{334936BB-AC42-4D62-82D1-0E4652DDEB25}" dt="2024-09-19T13:34:37.429" v="11226" actId="20577"/>
          <ac:spMkLst>
            <pc:docMk/>
            <pc:sldMk cId="3190761049" sldId="336"/>
            <ac:spMk id="12" creationId="{E9F75631-33D1-12AA-B150-0E1A6937DDAC}"/>
          </ac:spMkLst>
        </pc:spChg>
        <pc:picChg chg="add mod modCrop">
          <ac:chgData name="Fiona" userId="5fd9b084-9961-4921-ab0f-457ac49028c4" providerId="ADAL" clId="{334936BB-AC42-4D62-82D1-0E4652DDEB25}" dt="2024-09-19T13:49:30.689" v="11463" actId="1076"/>
          <ac:picMkLst>
            <pc:docMk/>
            <pc:sldMk cId="3190761049" sldId="336"/>
            <ac:picMk id="10" creationId="{FA7FC9AE-2D83-59F6-8BA2-7DC936D90BEC}"/>
          </ac:picMkLst>
        </pc:picChg>
      </pc:sldChg>
      <pc:sldChg chg="modSp mod modNotesTx">
        <pc:chgData name="Fiona" userId="5fd9b084-9961-4921-ab0f-457ac49028c4" providerId="ADAL" clId="{334936BB-AC42-4D62-82D1-0E4652DDEB25}" dt="2024-09-19T13:35:36.068" v="11273" actId="20577"/>
        <pc:sldMkLst>
          <pc:docMk/>
          <pc:sldMk cId="3393345427" sldId="337"/>
        </pc:sldMkLst>
        <pc:spChg chg="mod">
          <ac:chgData name="Fiona" userId="5fd9b084-9961-4921-ab0f-457ac49028c4" providerId="ADAL" clId="{334936BB-AC42-4D62-82D1-0E4652DDEB25}" dt="2024-09-19T13:35:25.654" v="11267" actId="20577"/>
          <ac:spMkLst>
            <pc:docMk/>
            <pc:sldMk cId="3393345427" sldId="337"/>
            <ac:spMk id="9" creationId="{1286208D-20B1-57B8-4880-2750B213B54A}"/>
          </ac:spMkLst>
        </pc:spChg>
      </pc:sldChg>
      <pc:sldChg chg="addSp modSp mod modNotesTx">
        <pc:chgData name="Fiona" userId="5fd9b084-9961-4921-ab0f-457ac49028c4" providerId="ADAL" clId="{334936BB-AC42-4D62-82D1-0E4652DDEB25}" dt="2024-09-19T13:36:44.687" v="11396" actId="1076"/>
        <pc:sldMkLst>
          <pc:docMk/>
          <pc:sldMk cId="927413732" sldId="338"/>
        </pc:sldMkLst>
        <pc:spChg chg="add mod">
          <ac:chgData name="Fiona" userId="5fd9b084-9961-4921-ab0f-457ac49028c4" providerId="ADAL" clId="{334936BB-AC42-4D62-82D1-0E4652DDEB25}" dt="2024-09-19T13:36:44.687" v="11396" actId="1076"/>
          <ac:spMkLst>
            <pc:docMk/>
            <pc:sldMk cId="927413732" sldId="338"/>
            <ac:spMk id="5" creationId="{B7A3B065-4103-650F-F1AB-DA12E97AD724}"/>
          </ac:spMkLst>
        </pc:spChg>
        <pc:spChg chg="add mod">
          <ac:chgData name="Fiona" userId="5fd9b084-9961-4921-ab0f-457ac49028c4" providerId="ADAL" clId="{334936BB-AC42-4D62-82D1-0E4652DDEB25}" dt="2024-09-19T13:36:44.687" v="11396" actId="1076"/>
          <ac:spMkLst>
            <pc:docMk/>
            <pc:sldMk cId="927413732" sldId="338"/>
            <ac:spMk id="8" creationId="{581839A9-B994-5874-ED3D-02F6F3AEBFA5}"/>
          </ac:spMkLst>
        </pc:spChg>
        <pc:spChg chg="mod">
          <ac:chgData name="Fiona" userId="5fd9b084-9961-4921-ab0f-457ac49028c4" providerId="ADAL" clId="{334936BB-AC42-4D62-82D1-0E4652DDEB25}" dt="2024-09-19T13:36:40.751" v="11395" actId="14100"/>
          <ac:spMkLst>
            <pc:docMk/>
            <pc:sldMk cId="927413732" sldId="338"/>
            <ac:spMk id="43" creationId="{F985044D-37B4-F380-DB13-0B4CC88E16C3}"/>
          </ac:spMkLst>
        </pc:spChg>
        <pc:picChg chg="add mod">
          <ac:chgData name="Fiona" userId="5fd9b084-9961-4921-ab0f-457ac49028c4" providerId="ADAL" clId="{334936BB-AC42-4D62-82D1-0E4652DDEB25}" dt="2024-09-19T13:36:44.687" v="11396" actId="1076"/>
          <ac:picMkLst>
            <pc:docMk/>
            <pc:sldMk cId="927413732" sldId="338"/>
            <ac:picMk id="9" creationId="{3E5B67EF-804F-9E45-CB31-D00B10DB0AC4}"/>
          </ac:picMkLst>
        </pc:picChg>
      </pc:sldChg>
      <pc:sldChg chg="modSp mod">
        <pc:chgData name="Fiona" userId="5fd9b084-9961-4921-ab0f-457ac49028c4" providerId="ADAL" clId="{334936BB-AC42-4D62-82D1-0E4652DDEB25}" dt="2024-09-19T13:36:54.607" v="11398" actId="1076"/>
        <pc:sldMkLst>
          <pc:docMk/>
          <pc:sldMk cId="2873332673" sldId="339"/>
        </pc:sldMkLst>
        <pc:spChg chg="mod">
          <ac:chgData name="Fiona" userId="5fd9b084-9961-4921-ab0f-457ac49028c4" providerId="ADAL" clId="{334936BB-AC42-4D62-82D1-0E4652DDEB25}" dt="2024-09-19T13:36:52.642" v="11397" actId="1076"/>
          <ac:spMkLst>
            <pc:docMk/>
            <pc:sldMk cId="2873332673" sldId="339"/>
            <ac:spMk id="43" creationId="{F985044D-37B4-F380-DB13-0B4CC88E16C3}"/>
          </ac:spMkLst>
        </pc:spChg>
        <pc:picChg chg="mod">
          <ac:chgData name="Fiona" userId="5fd9b084-9961-4921-ab0f-457ac49028c4" providerId="ADAL" clId="{334936BB-AC42-4D62-82D1-0E4652DDEB25}" dt="2024-09-19T13:36:54.607" v="11398" actId="1076"/>
          <ac:picMkLst>
            <pc:docMk/>
            <pc:sldMk cId="2873332673" sldId="339"/>
            <ac:picMk id="10" creationId="{6308CEE2-0777-58CC-0CE3-0FEBE43DA0C3}"/>
          </ac:picMkLst>
        </pc:picChg>
      </pc:sldChg>
      <pc:sldChg chg="modSp mod modAnim modNotesTx">
        <pc:chgData name="Fiona" userId="5fd9b084-9961-4921-ab0f-457ac49028c4" providerId="ADAL" clId="{334936BB-AC42-4D62-82D1-0E4652DDEB25}" dt="2024-09-19T12:29:43.125" v="7226" actId="20577"/>
        <pc:sldMkLst>
          <pc:docMk/>
          <pc:sldMk cId="2842927645" sldId="417"/>
        </pc:sldMkLst>
        <pc:spChg chg="mod">
          <ac:chgData name="Fiona" userId="5fd9b084-9961-4921-ab0f-457ac49028c4" providerId="ADAL" clId="{334936BB-AC42-4D62-82D1-0E4652DDEB25}" dt="2024-09-19T09:48:23.024" v="3714" actId="20577"/>
          <ac:spMkLst>
            <pc:docMk/>
            <pc:sldMk cId="2842927645" sldId="417"/>
            <ac:spMk id="43" creationId="{F985044D-37B4-F380-DB13-0B4CC88E16C3}"/>
          </ac:spMkLst>
        </pc:spChg>
      </pc:sldChg>
      <pc:sldChg chg="delSp modSp add del mod modNotesTx">
        <pc:chgData name="Fiona" userId="5fd9b084-9961-4921-ab0f-457ac49028c4" providerId="ADAL" clId="{334936BB-AC42-4D62-82D1-0E4652DDEB25}" dt="2024-09-19T11:00:29.626" v="5790" actId="47"/>
        <pc:sldMkLst>
          <pc:docMk/>
          <pc:sldMk cId="3565342045" sldId="418"/>
        </pc:sldMkLst>
        <pc:spChg chg="del mod">
          <ac:chgData name="Fiona" userId="5fd9b084-9961-4921-ab0f-457ac49028c4" providerId="ADAL" clId="{334936BB-AC42-4D62-82D1-0E4652DDEB25}" dt="2024-09-18T09:38:03.605" v="81" actId="478"/>
          <ac:spMkLst>
            <pc:docMk/>
            <pc:sldMk cId="3565342045" sldId="418"/>
            <ac:spMk id="4" creationId="{4D035416-846A-9EE0-BAFB-8214DA93A0A0}"/>
          </ac:spMkLst>
        </pc:spChg>
        <pc:spChg chg="del">
          <ac:chgData name="Fiona" userId="5fd9b084-9961-4921-ab0f-457ac49028c4" providerId="ADAL" clId="{334936BB-AC42-4D62-82D1-0E4652DDEB25}" dt="2024-09-18T09:37:59.015" v="73" actId="478"/>
          <ac:spMkLst>
            <pc:docMk/>
            <pc:sldMk cId="3565342045" sldId="418"/>
            <ac:spMk id="7" creationId="{504FD11E-9858-2C61-9DE8-FE1C794F1356}"/>
          </ac:spMkLst>
        </pc:spChg>
        <pc:spChg chg="del mod">
          <ac:chgData name="Fiona" userId="5fd9b084-9961-4921-ab0f-457ac49028c4" providerId="ADAL" clId="{334936BB-AC42-4D62-82D1-0E4652DDEB25}" dt="2024-09-18T09:37:57.834" v="71" actId="478"/>
          <ac:spMkLst>
            <pc:docMk/>
            <pc:sldMk cId="3565342045" sldId="418"/>
            <ac:spMk id="11" creationId="{F93427FF-7A7E-1F3D-400A-168C41A66ADF}"/>
          </ac:spMkLst>
        </pc:spChg>
        <pc:spChg chg="mod">
          <ac:chgData name="Fiona" userId="5fd9b084-9961-4921-ab0f-457ac49028c4" providerId="ADAL" clId="{334936BB-AC42-4D62-82D1-0E4652DDEB25}" dt="2024-09-18T09:37:54.852" v="68" actId="20577"/>
          <ac:spMkLst>
            <pc:docMk/>
            <pc:sldMk cId="3565342045" sldId="418"/>
            <ac:spMk id="12" creationId="{3F3CC3F2-6D61-1E88-251F-847518765DA7}"/>
          </ac:spMkLst>
        </pc:spChg>
        <pc:spChg chg="del">
          <ac:chgData name="Fiona" userId="5fd9b084-9961-4921-ab0f-457ac49028c4" providerId="ADAL" clId="{334936BB-AC42-4D62-82D1-0E4652DDEB25}" dt="2024-09-18T09:37:58.195" v="72" actId="478"/>
          <ac:spMkLst>
            <pc:docMk/>
            <pc:sldMk cId="3565342045" sldId="418"/>
            <ac:spMk id="13" creationId="{A00C431C-C3E2-1F4F-4DE3-92E21FDF216A}"/>
          </ac:spMkLst>
        </pc:spChg>
        <pc:spChg chg="del">
          <ac:chgData name="Fiona" userId="5fd9b084-9961-4921-ab0f-457ac49028c4" providerId="ADAL" clId="{334936BB-AC42-4D62-82D1-0E4652DDEB25}" dt="2024-09-18T09:38:00.100" v="74" actId="478"/>
          <ac:spMkLst>
            <pc:docMk/>
            <pc:sldMk cId="3565342045" sldId="418"/>
            <ac:spMk id="14" creationId="{FDEB1E69-8EEA-FF06-4150-9E5A5C429DF7}"/>
          </ac:spMkLst>
        </pc:spChg>
        <pc:spChg chg="del">
          <ac:chgData name="Fiona" userId="5fd9b084-9961-4921-ab0f-457ac49028c4" providerId="ADAL" clId="{334936BB-AC42-4D62-82D1-0E4652DDEB25}" dt="2024-09-18T09:38:01.736" v="78" actId="478"/>
          <ac:spMkLst>
            <pc:docMk/>
            <pc:sldMk cId="3565342045" sldId="418"/>
            <ac:spMk id="16" creationId="{C9907437-D7EE-7221-7FE9-C8DF5E82C74D}"/>
          </ac:spMkLst>
        </pc:spChg>
        <pc:spChg chg="del">
          <ac:chgData name="Fiona" userId="5fd9b084-9961-4921-ab0f-457ac49028c4" providerId="ADAL" clId="{334936BB-AC42-4D62-82D1-0E4652DDEB25}" dt="2024-09-18T09:37:56.685" v="69" actId="478"/>
          <ac:spMkLst>
            <pc:docMk/>
            <pc:sldMk cId="3565342045" sldId="418"/>
            <ac:spMk id="17" creationId="{31ADE239-B8E6-C102-EEB6-2A64C21052D9}"/>
          </ac:spMkLst>
        </pc:spChg>
        <pc:spChg chg="del">
          <ac:chgData name="Fiona" userId="5fd9b084-9961-4921-ab0f-457ac49028c4" providerId="ADAL" clId="{334936BB-AC42-4D62-82D1-0E4652DDEB25}" dt="2024-09-18T09:38:00.445" v="75" actId="478"/>
          <ac:spMkLst>
            <pc:docMk/>
            <pc:sldMk cId="3565342045" sldId="418"/>
            <ac:spMk id="18" creationId="{D9B200EE-A0F5-BDC6-3AFE-3384E0BCEDAB}"/>
          </ac:spMkLst>
        </pc:spChg>
        <pc:spChg chg="del">
          <ac:chgData name="Fiona" userId="5fd9b084-9961-4921-ab0f-457ac49028c4" providerId="ADAL" clId="{334936BB-AC42-4D62-82D1-0E4652DDEB25}" dt="2024-09-18T09:38:02.243" v="79" actId="478"/>
          <ac:spMkLst>
            <pc:docMk/>
            <pc:sldMk cId="3565342045" sldId="418"/>
            <ac:spMk id="20" creationId="{50A38B14-6091-3A97-F269-41662EECAED1}"/>
          </ac:spMkLst>
        </pc:spChg>
        <pc:spChg chg="del">
          <ac:chgData name="Fiona" userId="5fd9b084-9961-4921-ab0f-457ac49028c4" providerId="ADAL" clId="{334936BB-AC42-4D62-82D1-0E4652DDEB25}" dt="2024-09-18T09:38:05.108" v="82" actId="478"/>
          <ac:spMkLst>
            <pc:docMk/>
            <pc:sldMk cId="3565342045" sldId="418"/>
            <ac:spMk id="21" creationId="{56284764-10E3-170B-A827-23794EE07B0E}"/>
          </ac:spMkLst>
        </pc:spChg>
        <pc:spChg chg="del">
          <ac:chgData name="Fiona" userId="5fd9b084-9961-4921-ab0f-457ac49028c4" providerId="ADAL" clId="{334936BB-AC42-4D62-82D1-0E4652DDEB25}" dt="2024-09-18T09:38:01.343" v="77" actId="478"/>
          <ac:spMkLst>
            <pc:docMk/>
            <pc:sldMk cId="3565342045" sldId="418"/>
            <ac:spMk id="22" creationId="{E60ED9A6-D6E5-DC11-00C4-52E86578230A}"/>
          </ac:spMkLst>
        </pc:spChg>
        <pc:spChg chg="del">
          <ac:chgData name="Fiona" userId="5fd9b084-9961-4921-ab0f-457ac49028c4" providerId="ADAL" clId="{334936BB-AC42-4D62-82D1-0E4652DDEB25}" dt="2024-09-18T09:38:00.856" v="76" actId="478"/>
          <ac:spMkLst>
            <pc:docMk/>
            <pc:sldMk cId="3565342045" sldId="418"/>
            <ac:spMk id="23" creationId="{B295A989-E6B7-256B-A138-5EB1CC729B56}"/>
          </ac:spMkLst>
        </pc:spChg>
      </pc:sldChg>
      <pc:sldChg chg="addSp delSp modSp add mod modNotesTx">
        <pc:chgData name="Fiona" userId="5fd9b084-9961-4921-ab0f-457ac49028c4" providerId="ADAL" clId="{334936BB-AC42-4D62-82D1-0E4652DDEB25}" dt="2024-09-19T12:30:05.871" v="7232" actId="20577"/>
        <pc:sldMkLst>
          <pc:docMk/>
          <pc:sldMk cId="2446161714" sldId="419"/>
        </pc:sldMkLst>
        <pc:spChg chg="mod">
          <ac:chgData name="Fiona" userId="5fd9b084-9961-4921-ab0f-457ac49028c4" providerId="ADAL" clId="{334936BB-AC42-4D62-82D1-0E4652DDEB25}" dt="2024-09-19T09:54:03.954" v="3963" actId="1076"/>
          <ac:spMkLst>
            <pc:docMk/>
            <pc:sldMk cId="2446161714" sldId="419"/>
            <ac:spMk id="8" creationId="{DC9FB4A7-D646-B6E4-7C81-AF3B38EDEC11}"/>
          </ac:spMkLst>
        </pc:spChg>
        <pc:spChg chg="add mod">
          <ac:chgData name="Fiona" userId="5fd9b084-9961-4921-ab0f-457ac49028c4" providerId="ADAL" clId="{334936BB-AC42-4D62-82D1-0E4652DDEB25}" dt="2024-09-19T09:57:42.346" v="4503" actId="14100"/>
          <ac:spMkLst>
            <pc:docMk/>
            <pc:sldMk cId="2446161714" sldId="419"/>
            <ac:spMk id="14" creationId="{3454C27E-EAD6-BF55-94BE-88ABBE67C4A8}"/>
          </ac:spMkLst>
        </pc:spChg>
        <pc:picChg chg="add del mod modCrop">
          <ac:chgData name="Fiona" userId="5fd9b084-9961-4921-ab0f-457ac49028c4" providerId="ADAL" clId="{334936BB-AC42-4D62-82D1-0E4652DDEB25}" dt="2024-09-19T09:56:02.906" v="4197" actId="21"/>
          <ac:picMkLst>
            <pc:docMk/>
            <pc:sldMk cId="2446161714" sldId="419"/>
            <ac:picMk id="9" creationId="{2DCC5756-3534-F791-BF8E-B3F3F32B8DC5}"/>
          </ac:picMkLst>
        </pc:picChg>
        <pc:picChg chg="add del mod">
          <ac:chgData name="Fiona" userId="5fd9b084-9961-4921-ab0f-457ac49028c4" providerId="ADAL" clId="{334936BB-AC42-4D62-82D1-0E4652DDEB25}" dt="2024-09-19T09:57:53.220" v="4506" actId="21"/>
          <ac:picMkLst>
            <pc:docMk/>
            <pc:sldMk cId="2446161714" sldId="419"/>
            <ac:picMk id="13" creationId="{2DCC5756-3534-F791-BF8E-B3F3F32B8DC5}"/>
          </ac:picMkLst>
        </pc:picChg>
      </pc:sldChg>
      <pc:sldChg chg="addSp delSp modSp add mod">
        <pc:chgData name="Fiona" userId="5fd9b084-9961-4921-ab0f-457ac49028c4" providerId="ADAL" clId="{334936BB-AC42-4D62-82D1-0E4652DDEB25}" dt="2024-09-19T12:14:43.883" v="6432" actId="1076"/>
        <pc:sldMkLst>
          <pc:docMk/>
          <pc:sldMk cId="300896590" sldId="420"/>
        </pc:sldMkLst>
        <pc:spChg chg="add mod">
          <ac:chgData name="Fiona" userId="5fd9b084-9961-4921-ab0f-457ac49028c4" providerId="ADAL" clId="{334936BB-AC42-4D62-82D1-0E4652DDEB25}" dt="2024-09-19T10:43:59.511" v="5109"/>
          <ac:spMkLst>
            <pc:docMk/>
            <pc:sldMk cId="300896590" sldId="420"/>
            <ac:spMk id="10" creationId="{D51D98CC-B61E-C0CE-C560-740D291B2BA8}"/>
          </ac:spMkLst>
        </pc:spChg>
        <pc:spChg chg="add mod">
          <ac:chgData name="Fiona" userId="5fd9b084-9961-4921-ab0f-457ac49028c4" providerId="ADAL" clId="{334936BB-AC42-4D62-82D1-0E4652DDEB25}" dt="2024-09-19T10:44:20.928" v="5119" actId="2711"/>
          <ac:spMkLst>
            <pc:docMk/>
            <pc:sldMk cId="300896590" sldId="420"/>
            <ac:spMk id="11" creationId="{BE4B3B59-839F-18A8-420C-1F63D9D62885}"/>
          </ac:spMkLst>
        </pc:spChg>
        <pc:spChg chg="add mod">
          <ac:chgData name="Fiona" userId="5fd9b084-9961-4921-ab0f-457ac49028c4" providerId="ADAL" clId="{334936BB-AC42-4D62-82D1-0E4652DDEB25}" dt="2024-09-19T10:44:16.151" v="5117"/>
          <ac:spMkLst>
            <pc:docMk/>
            <pc:sldMk cId="300896590" sldId="420"/>
            <ac:spMk id="14" creationId="{8BD34D0E-D03B-C630-63F7-BB8794021B3B}"/>
          </ac:spMkLst>
        </pc:spChg>
        <pc:spChg chg="add mod">
          <ac:chgData name="Fiona" userId="5fd9b084-9961-4921-ab0f-457ac49028c4" providerId="ADAL" clId="{334936BB-AC42-4D62-82D1-0E4652DDEB25}" dt="2024-09-19T10:44:32.064" v="5125" actId="403"/>
          <ac:spMkLst>
            <pc:docMk/>
            <pc:sldMk cId="300896590" sldId="420"/>
            <ac:spMk id="15" creationId="{FD83B910-53CF-12AA-9CC3-6E34827880B8}"/>
          </ac:spMkLst>
        </pc:spChg>
        <pc:spChg chg="del">
          <ac:chgData name="Fiona" userId="5fd9b084-9961-4921-ab0f-457ac49028c4" providerId="ADAL" clId="{334936BB-AC42-4D62-82D1-0E4652DDEB25}" dt="2024-09-19T10:43:53.299" v="5108" actId="478"/>
          <ac:spMkLst>
            <pc:docMk/>
            <pc:sldMk cId="300896590" sldId="420"/>
            <ac:spMk id="16" creationId="{32F27C08-E21D-30B6-F159-64BAE1317F0F}"/>
          </ac:spMkLst>
        </pc:spChg>
        <pc:spChg chg="add mod">
          <ac:chgData name="Fiona" userId="5fd9b084-9961-4921-ab0f-457ac49028c4" providerId="ADAL" clId="{334936BB-AC42-4D62-82D1-0E4652DDEB25}" dt="2024-09-19T10:44:45.334" v="5128"/>
          <ac:spMkLst>
            <pc:docMk/>
            <pc:sldMk cId="300896590" sldId="420"/>
            <ac:spMk id="43" creationId="{FFCCDF20-5C3C-565C-9B77-442524F37247}"/>
          </ac:spMkLst>
        </pc:spChg>
        <pc:spChg chg="add mod">
          <ac:chgData name="Fiona" userId="5fd9b084-9961-4921-ab0f-457ac49028c4" providerId="ADAL" clId="{334936BB-AC42-4D62-82D1-0E4652DDEB25}" dt="2024-09-19T10:45:00.518" v="5135" actId="1076"/>
          <ac:spMkLst>
            <pc:docMk/>
            <pc:sldMk cId="300896590" sldId="420"/>
            <ac:spMk id="45" creationId="{06DB68D0-3A72-CE77-CF33-A08AF25EB4D2}"/>
          </ac:spMkLst>
        </pc:spChg>
        <pc:grpChg chg="add mod">
          <ac:chgData name="Fiona" userId="5fd9b084-9961-4921-ab0f-457ac49028c4" providerId="ADAL" clId="{334936BB-AC42-4D62-82D1-0E4652DDEB25}" dt="2024-09-19T10:44:38.514" v="5127" actId="1076"/>
          <ac:grpSpMkLst>
            <pc:docMk/>
            <pc:sldMk cId="300896590" sldId="420"/>
            <ac:grpSpMk id="5" creationId="{E8B69720-E8AE-0BB1-3871-86482FC51309}"/>
          </ac:grpSpMkLst>
        </pc:grpChg>
        <pc:grpChg chg="add mod">
          <ac:chgData name="Fiona" userId="5fd9b084-9961-4921-ab0f-457ac49028c4" providerId="ADAL" clId="{334936BB-AC42-4D62-82D1-0E4652DDEB25}" dt="2024-09-19T12:14:43.883" v="6432" actId="1076"/>
          <ac:grpSpMkLst>
            <pc:docMk/>
            <pc:sldMk cId="300896590" sldId="420"/>
            <ac:grpSpMk id="12" creationId="{0BEC79AD-4291-FC00-42F8-67AAA92DAA95}"/>
          </ac:grpSpMkLst>
        </pc:grpChg>
        <pc:grpChg chg="add mod">
          <ac:chgData name="Fiona" userId="5fd9b084-9961-4921-ab0f-457ac49028c4" providerId="ADAL" clId="{334936BB-AC42-4D62-82D1-0E4652DDEB25}" dt="2024-09-19T12:14:41.807" v="6431" actId="1076"/>
          <ac:grpSpMkLst>
            <pc:docMk/>
            <pc:sldMk cId="300896590" sldId="420"/>
            <ac:grpSpMk id="17" creationId="{212DF9BC-91AF-AB2F-5D3E-98C2ACD8E878}"/>
          </ac:grpSpMkLst>
        </pc:grpChg>
      </pc:sldChg>
      <pc:sldChg chg="addSp delSp modSp add mod">
        <pc:chgData name="Fiona" userId="5fd9b084-9961-4921-ab0f-457ac49028c4" providerId="ADAL" clId="{334936BB-AC42-4D62-82D1-0E4652DDEB25}" dt="2024-09-19T12:14:31.916" v="6430" actId="1076"/>
        <pc:sldMkLst>
          <pc:docMk/>
          <pc:sldMk cId="1520027242" sldId="421"/>
        </pc:sldMkLst>
        <pc:spChg chg="mod">
          <ac:chgData name="Fiona" userId="5fd9b084-9961-4921-ab0f-457ac49028c4" providerId="ADAL" clId="{334936BB-AC42-4D62-82D1-0E4652DDEB25}" dt="2024-09-19T10:46:56.319" v="5423" actId="1076"/>
          <ac:spMkLst>
            <pc:docMk/>
            <pc:sldMk cId="1520027242" sldId="421"/>
            <ac:spMk id="8" creationId="{D0E2C2E5-D049-2798-49DC-643A569F1CD9}"/>
          </ac:spMkLst>
        </pc:spChg>
        <pc:spChg chg="add mod">
          <ac:chgData name="Fiona" userId="5fd9b084-9961-4921-ab0f-457ac49028c4" providerId="ADAL" clId="{334936BB-AC42-4D62-82D1-0E4652DDEB25}" dt="2024-09-19T10:46:53.790" v="5421"/>
          <ac:spMkLst>
            <pc:docMk/>
            <pc:sldMk cId="1520027242" sldId="421"/>
            <ac:spMk id="46" creationId="{AF7585C1-7173-5323-7D29-2A450B8B9384}"/>
          </ac:spMkLst>
        </pc:spChg>
        <pc:spChg chg="add mod">
          <ac:chgData name="Fiona" userId="5fd9b084-9961-4921-ab0f-457ac49028c4" providerId="ADAL" clId="{334936BB-AC42-4D62-82D1-0E4652DDEB25}" dt="2024-09-19T10:49:27.825" v="5432" actId="403"/>
          <ac:spMkLst>
            <pc:docMk/>
            <pc:sldMk cId="1520027242" sldId="421"/>
            <ac:spMk id="47" creationId="{309A082D-F1D4-7350-9334-8D954053FB84}"/>
          </ac:spMkLst>
        </pc:spChg>
        <pc:spChg chg="add mod">
          <ac:chgData name="Fiona" userId="5fd9b084-9961-4921-ab0f-457ac49028c4" providerId="ADAL" clId="{334936BB-AC42-4D62-82D1-0E4652DDEB25}" dt="2024-09-19T10:49:38.011" v="5433"/>
          <ac:spMkLst>
            <pc:docMk/>
            <pc:sldMk cId="1520027242" sldId="421"/>
            <ac:spMk id="49" creationId="{ACA09AEC-6517-33DC-0109-4B2913E29470}"/>
          </ac:spMkLst>
        </pc:spChg>
        <pc:spChg chg="add mod">
          <ac:chgData name="Fiona" userId="5fd9b084-9961-4921-ab0f-457ac49028c4" providerId="ADAL" clId="{334936BB-AC42-4D62-82D1-0E4652DDEB25}" dt="2024-09-19T10:49:48.594" v="5442" actId="404"/>
          <ac:spMkLst>
            <pc:docMk/>
            <pc:sldMk cId="1520027242" sldId="421"/>
            <ac:spMk id="50" creationId="{E0095D3D-F48B-2BE5-9012-B00D871C3618}"/>
          </ac:spMkLst>
        </pc:spChg>
        <pc:spChg chg="add mod">
          <ac:chgData name="Fiona" userId="5fd9b084-9961-4921-ab0f-457ac49028c4" providerId="ADAL" clId="{334936BB-AC42-4D62-82D1-0E4652DDEB25}" dt="2024-09-19T12:14:30.061" v="6429" actId="1076"/>
          <ac:spMkLst>
            <pc:docMk/>
            <pc:sldMk cId="1520027242" sldId="421"/>
            <ac:spMk id="52" creationId="{91BDCF31-E6E4-1067-3605-E50B645AABD6}"/>
          </ac:spMkLst>
        </pc:spChg>
        <pc:spChg chg="add mod">
          <ac:chgData name="Fiona" userId="5fd9b084-9961-4921-ab0f-457ac49028c4" providerId="ADAL" clId="{334936BB-AC42-4D62-82D1-0E4652DDEB25}" dt="2024-09-19T12:14:31.916" v="6430" actId="1076"/>
          <ac:spMkLst>
            <pc:docMk/>
            <pc:sldMk cId="1520027242" sldId="421"/>
            <ac:spMk id="53" creationId="{21640C28-0700-F845-9F40-EE6BED85CAF7}"/>
          </ac:spMkLst>
        </pc:spChg>
        <pc:grpChg chg="del">
          <ac:chgData name="Fiona" userId="5fd9b084-9961-4921-ab0f-457ac49028c4" providerId="ADAL" clId="{334936BB-AC42-4D62-82D1-0E4652DDEB25}" dt="2024-09-19T10:45:08.579" v="5138" actId="478"/>
          <ac:grpSpMkLst>
            <pc:docMk/>
            <pc:sldMk cId="1520027242" sldId="421"/>
            <ac:grpSpMk id="5" creationId="{E8B69720-E8AE-0BB1-3871-86482FC51309}"/>
          </ac:grpSpMkLst>
        </pc:grpChg>
        <pc:grpChg chg="del">
          <ac:chgData name="Fiona" userId="5fd9b084-9961-4921-ab0f-457ac49028c4" providerId="ADAL" clId="{334936BB-AC42-4D62-82D1-0E4652DDEB25}" dt="2024-09-19T10:45:07.695" v="5137" actId="478"/>
          <ac:grpSpMkLst>
            <pc:docMk/>
            <pc:sldMk cId="1520027242" sldId="421"/>
            <ac:grpSpMk id="12" creationId="{0BEC79AD-4291-FC00-42F8-67AAA92DAA95}"/>
          </ac:grpSpMkLst>
        </pc:grpChg>
        <pc:grpChg chg="add mod">
          <ac:chgData name="Fiona" userId="5fd9b084-9961-4921-ab0f-457ac49028c4" providerId="ADAL" clId="{334936BB-AC42-4D62-82D1-0E4652DDEB25}" dt="2024-09-19T10:50:20.423" v="5453" actId="1076"/>
          <ac:grpSpMkLst>
            <pc:docMk/>
            <pc:sldMk cId="1520027242" sldId="421"/>
            <ac:grpSpMk id="16" creationId="{D2BCE001-D4F6-54D5-1FE1-3C64ED7556B4}"/>
          </ac:grpSpMkLst>
        </pc:grpChg>
        <pc:grpChg chg="del">
          <ac:chgData name="Fiona" userId="5fd9b084-9961-4921-ab0f-457ac49028c4" providerId="ADAL" clId="{334936BB-AC42-4D62-82D1-0E4652DDEB25}" dt="2024-09-19T10:45:10.655" v="5139" actId="478"/>
          <ac:grpSpMkLst>
            <pc:docMk/>
            <pc:sldMk cId="1520027242" sldId="421"/>
            <ac:grpSpMk id="17" creationId="{212DF9BC-91AF-AB2F-5D3E-98C2ACD8E878}"/>
          </ac:grpSpMkLst>
        </pc:grpChg>
        <pc:grpChg chg="add mod">
          <ac:chgData name="Fiona" userId="5fd9b084-9961-4921-ab0f-457ac49028c4" providerId="ADAL" clId="{334936BB-AC42-4D62-82D1-0E4652DDEB25}" dt="2024-09-19T12:14:28.190" v="6428" actId="1076"/>
          <ac:grpSpMkLst>
            <pc:docMk/>
            <pc:sldMk cId="1520027242" sldId="421"/>
            <ac:grpSpMk id="48" creationId="{1BDC6348-33D1-EB46-0997-C7701EED60E1}"/>
          </ac:grpSpMkLst>
        </pc:grpChg>
        <pc:grpChg chg="add mod">
          <ac:chgData name="Fiona" userId="5fd9b084-9961-4921-ab0f-457ac49028c4" providerId="ADAL" clId="{334936BB-AC42-4D62-82D1-0E4652DDEB25}" dt="2024-09-19T12:14:26.224" v="6427" actId="1076"/>
          <ac:grpSpMkLst>
            <pc:docMk/>
            <pc:sldMk cId="1520027242" sldId="421"/>
            <ac:grpSpMk id="51" creationId="{F71C85F5-AB7C-630A-9363-3408457F81D3}"/>
          </ac:grpSpMkLst>
        </pc:grpChg>
      </pc:sldChg>
      <pc:sldChg chg="addSp delSp modSp add mod">
        <pc:chgData name="Fiona" userId="5fd9b084-9961-4921-ab0f-457ac49028c4" providerId="ADAL" clId="{334936BB-AC42-4D62-82D1-0E4652DDEB25}" dt="2024-09-19T10:51:58.577" v="5491" actId="403"/>
        <pc:sldMkLst>
          <pc:docMk/>
          <pc:sldMk cId="370460856" sldId="422"/>
        </pc:sldMkLst>
        <pc:spChg chg="mod">
          <ac:chgData name="Fiona" userId="5fd9b084-9961-4921-ab0f-457ac49028c4" providerId="ADAL" clId="{334936BB-AC42-4D62-82D1-0E4652DDEB25}" dt="2024-09-19T10:50:47.066" v="5460" actId="1076"/>
          <ac:spMkLst>
            <pc:docMk/>
            <pc:sldMk cId="370460856" sldId="422"/>
            <ac:spMk id="8" creationId="{D0E2C2E5-D049-2798-49DC-643A569F1CD9}"/>
          </ac:spMkLst>
        </pc:spChg>
        <pc:spChg chg="add mod">
          <ac:chgData name="Fiona" userId="5fd9b084-9961-4921-ab0f-457ac49028c4" providerId="ADAL" clId="{334936BB-AC42-4D62-82D1-0E4652DDEB25}" dt="2024-09-19T10:50:43.023" v="5458"/>
          <ac:spMkLst>
            <pc:docMk/>
            <pc:sldMk cId="370460856" sldId="422"/>
            <ac:spMk id="11" creationId="{97BF22FA-8419-AE33-2E03-6F5873F1BBA8}"/>
          </ac:spMkLst>
        </pc:spChg>
        <pc:spChg chg="add mod">
          <ac:chgData name="Fiona" userId="5fd9b084-9961-4921-ab0f-457ac49028c4" providerId="ADAL" clId="{334936BB-AC42-4D62-82D1-0E4652DDEB25}" dt="2024-09-19T10:51:03.874" v="5467" actId="403"/>
          <ac:spMkLst>
            <pc:docMk/>
            <pc:sldMk cId="370460856" sldId="422"/>
            <ac:spMk id="12" creationId="{EBD93A29-5590-429E-C374-9D82328ACF14}"/>
          </ac:spMkLst>
        </pc:spChg>
        <pc:spChg chg="add mod">
          <ac:chgData name="Fiona" userId="5fd9b084-9961-4921-ab0f-457ac49028c4" providerId="ADAL" clId="{334936BB-AC42-4D62-82D1-0E4652DDEB25}" dt="2024-09-19T10:50:43.023" v="5458"/>
          <ac:spMkLst>
            <pc:docMk/>
            <pc:sldMk cId="370460856" sldId="422"/>
            <ac:spMk id="14" creationId="{028D5B57-905B-D03C-358B-D6E44CD5A1C4}"/>
          </ac:spMkLst>
        </pc:spChg>
        <pc:spChg chg="add mod">
          <ac:chgData name="Fiona" userId="5fd9b084-9961-4921-ab0f-457ac49028c4" providerId="ADAL" clId="{334936BB-AC42-4D62-82D1-0E4652DDEB25}" dt="2024-09-19T10:51:09.958" v="5471" actId="403"/>
          <ac:spMkLst>
            <pc:docMk/>
            <pc:sldMk cId="370460856" sldId="422"/>
            <ac:spMk id="15" creationId="{0FF9DBB8-0B59-FC0C-66FD-E27CDA2BB0A8}"/>
          </ac:spMkLst>
        </pc:spChg>
        <pc:spChg chg="add mod">
          <ac:chgData name="Fiona" userId="5fd9b084-9961-4921-ab0f-457ac49028c4" providerId="ADAL" clId="{334936BB-AC42-4D62-82D1-0E4652DDEB25}" dt="2024-09-19T10:51:17.123" v="5472"/>
          <ac:spMkLst>
            <pc:docMk/>
            <pc:sldMk cId="370460856" sldId="422"/>
            <ac:spMk id="43" creationId="{C054B242-C2C3-7EC6-6899-5F52B1BF2054}"/>
          </ac:spMkLst>
        </pc:spChg>
        <pc:spChg chg="add mod">
          <ac:chgData name="Fiona" userId="5fd9b084-9961-4921-ab0f-457ac49028c4" providerId="ADAL" clId="{334936BB-AC42-4D62-82D1-0E4652DDEB25}" dt="2024-09-19T10:51:32.288" v="5480" actId="403"/>
          <ac:spMkLst>
            <pc:docMk/>
            <pc:sldMk cId="370460856" sldId="422"/>
            <ac:spMk id="45" creationId="{FA4E6221-8D89-5CAA-E1F0-1BBFB211C1AA}"/>
          </ac:spMkLst>
        </pc:spChg>
        <pc:spChg chg="add mod">
          <ac:chgData name="Fiona" userId="5fd9b084-9961-4921-ab0f-457ac49028c4" providerId="ADAL" clId="{334936BB-AC42-4D62-82D1-0E4652DDEB25}" dt="2024-09-19T10:51:49.452" v="5485" actId="1076"/>
          <ac:spMkLst>
            <pc:docMk/>
            <pc:sldMk cId="370460856" sldId="422"/>
            <ac:spMk id="54" creationId="{83474A5D-A2D4-932E-B97E-E19C42193684}"/>
          </ac:spMkLst>
        </pc:spChg>
        <pc:spChg chg="add mod">
          <ac:chgData name="Fiona" userId="5fd9b084-9961-4921-ab0f-457ac49028c4" providerId="ADAL" clId="{334936BB-AC42-4D62-82D1-0E4652DDEB25}" dt="2024-09-19T10:51:58.577" v="5491" actId="403"/>
          <ac:spMkLst>
            <pc:docMk/>
            <pc:sldMk cId="370460856" sldId="422"/>
            <ac:spMk id="55" creationId="{DF1B5FFC-682F-7A3F-27B0-942F84DDC38A}"/>
          </ac:spMkLst>
        </pc:spChg>
        <pc:grpChg chg="add mod">
          <ac:chgData name="Fiona" userId="5fd9b084-9961-4921-ab0f-457ac49028c4" providerId="ADAL" clId="{334936BB-AC42-4D62-82D1-0E4652DDEB25}" dt="2024-09-19T10:50:56.246" v="5462" actId="14100"/>
          <ac:grpSpMkLst>
            <pc:docMk/>
            <pc:sldMk cId="370460856" sldId="422"/>
            <ac:grpSpMk id="5" creationId="{A1DB3448-09BF-62E0-8607-4FCA93A8803C}"/>
          </ac:grpSpMkLst>
        </pc:grpChg>
        <pc:grpChg chg="add mod">
          <ac:chgData name="Fiona" userId="5fd9b084-9961-4921-ab0f-457ac49028c4" providerId="ADAL" clId="{334936BB-AC42-4D62-82D1-0E4652DDEB25}" dt="2024-09-19T10:50:59.058" v="5463" actId="14100"/>
          <ac:grpSpMkLst>
            <pc:docMk/>
            <pc:sldMk cId="370460856" sldId="422"/>
            <ac:grpSpMk id="10" creationId="{7CAD14C9-B72D-AB16-1E5C-12A3C2524E24}"/>
          </ac:grpSpMkLst>
        </pc:grpChg>
        <pc:grpChg chg="del">
          <ac:chgData name="Fiona" userId="5fd9b084-9961-4921-ab0f-457ac49028c4" providerId="ADAL" clId="{334936BB-AC42-4D62-82D1-0E4652DDEB25}" dt="2024-09-19T10:50:31.864" v="5455" actId="478"/>
          <ac:grpSpMkLst>
            <pc:docMk/>
            <pc:sldMk cId="370460856" sldId="422"/>
            <ac:grpSpMk id="16" creationId="{D2BCE001-D4F6-54D5-1FE1-3C64ED7556B4}"/>
          </ac:grpSpMkLst>
        </pc:grpChg>
        <pc:grpChg chg="add mod">
          <ac:chgData name="Fiona" userId="5fd9b084-9961-4921-ab0f-457ac49028c4" providerId="ADAL" clId="{334936BB-AC42-4D62-82D1-0E4652DDEB25}" dt="2024-09-19T10:51:23.007" v="5475" actId="1076"/>
          <ac:grpSpMkLst>
            <pc:docMk/>
            <pc:sldMk cId="370460856" sldId="422"/>
            <ac:grpSpMk id="17" creationId="{ABFABA17-78A0-ECF1-F2E8-A616ABAE40C5}"/>
          </ac:grpSpMkLst>
        </pc:grpChg>
        <pc:grpChg chg="del">
          <ac:chgData name="Fiona" userId="5fd9b084-9961-4921-ab0f-457ac49028c4" providerId="ADAL" clId="{334936BB-AC42-4D62-82D1-0E4652DDEB25}" dt="2024-09-19T10:50:32.575" v="5456" actId="478"/>
          <ac:grpSpMkLst>
            <pc:docMk/>
            <pc:sldMk cId="370460856" sldId="422"/>
            <ac:grpSpMk id="48" creationId="{1BDC6348-33D1-EB46-0997-C7701EED60E1}"/>
          </ac:grpSpMkLst>
        </pc:grpChg>
        <pc:grpChg chg="del">
          <ac:chgData name="Fiona" userId="5fd9b084-9961-4921-ab0f-457ac49028c4" providerId="ADAL" clId="{334936BB-AC42-4D62-82D1-0E4652DDEB25}" dt="2024-09-19T10:50:33.569" v="5457" actId="478"/>
          <ac:grpSpMkLst>
            <pc:docMk/>
            <pc:sldMk cId="370460856" sldId="422"/>
            <ac:grpSpMk id="51" creationId="{F71C85F5-AB7C-630A-9363-3408457F81D3}"/>
          </ac:grpSpMkLst>
        </pc:grpChg>
      </pc:sldChg>
      <pc:sldChg chg="add">
        <pc:chgData name="Fiona" userId="5fd9b084-9961-4921-ab0f-457ac49028c4" providerId="ADAL" clId="{334936BB-AC42-4D62-82D1-0E4652DDEB25}" dt="2024-09-19T12:14:55.891" v="6433"/>
        <pc:sldMkLst>
          <pc:docMk/>
          <pc:sldMk cId="2029152070" sldId="423"/>
        </pc:sldMkLst>
      </pc:sldChg>
      <pc:sldChg chg="addSp delSp modSp add mod">
        <pc:chgData name="Fiona" userId="5fd9b084-9961-4921-ab0f-457ac49028c4" providerId="ADAL" clId="{334936BB-AC42-4D62-82D1-0E4652DDEB25}" dt="2024-09-19T13:48:15.128" v="11442" actId="1076"/>
        <pc:sldMkLst>
          <pc:docMk/>
          <pc:sldMk cId="1028622246" sldId="424"/>
        </pc:sldMkLst>
        <pc:spChg chg="add mod ord topLvl">
          <ac:chgData name="Fiona" userId="5fd9b084-9961-4921-ab0f-457ac49028c4" providerId="ADAL" clId="{334936BB-AC42-4D62-82D1-0E4652DDEB25}" dt="2024-09-19T13:48:07.684" v="11439" actId="164"/>
          <ac:spMkLst>
            <pc:docMk/>
            <pc:sldMk cId="1028622246" sldId="424"/>
            <ac:spMk id="8" creationId="{A9B4B0FB-CE65-B103-08A2-9453A1A8EC02}"/>
          </ac:spMkLst>
        </pc:spChg>
        <pc:spChg chg="add mod topLvl">
          <ac:chgData name="Fiona" userId="5fd9b084-9961-4921-ab0f-457ac49028c4" providerId="ADAL" clId="{334936BB-AC42-4D62-82D1-0E4652DDEB25}" dt="2024-09-19T13:48:07.684" v="11439" actId="164"/>
          <ac:spMkLst>
            <pc:docMk/>
            <pc:sldMk cId="1028622246" sldId="424"/>
            <ac:spMk id="9" creationId="{39F16EEA-223D-41A5-072F-4943871FF0CC}"/>
          </ac:spMkLst>
        </pc:spChg>
        <pc:spChg chg="mod">
          <ac:chgData name="Fiona" userId="5fd9b084-9961-4921-ab0f-457ac49028c4" providerId="ADAL" clId="{334936BB-AC42-4D62-82D1-0E4652DDEB25}" dt="2024-09-19T13:48:12.640" v="11441" actId="14100"/>
          <ac:spMkLst>
            <pc:docMk/>
            <pc:sldMk cId="1028622246" sldId="424"/>
            <ac:spMk id="12" creationId="{E9F75631-33D1-12AA-B150-0E1A6937DDAC}"/>
          </ac:spMkLst>
        </pc:spChg>
        <pc:grpChg chg="add del mod">
          <ac:chgData name="Fiona" userId="5fd9b084-9961-4921-ab0f-457ac49028c4" providerId="ADAL" clId="{334936BB-AC42-4D62-82D1-0E4652DDEB25}" dt="2024-09-19T13:47:56.829" v="11436" actId="165"/>
          <ac:grpSpMkLst>
            <pc:docMk/>
            <pc:sldMk cId="1028622246" sldId="424"/>
            <ac:grpSpMk id="10" creationId="{698CBE69-5123-AC72-6371-8A423733E918}"/>
          </ac:grpSpMkLst>
        </pc:grpChg>
        <pc:grpChg chg="add mod">
          <ac:chgData name="Fiona" userId="5fd9b084-9961-4921-ab0f-457ac49028c4" providerId="ADAL" clId="{334936BB-AC42-4D62-82D1-0E4652DDEB25}" dt="2024-09-19T13:48:15.128" v="11442" actId="1076"/>
          <ac:grpSpMkLst>
            <pc:docMk/>
            <pc:sldMk cId="1028622246" sldId="424"/>
            <ac:grpSpMk id="11" creationId="{2085B353-37E7-6616-D1B1-466DA031F351}"/>
          </ac:grpSpMkLst>
        </pc:grpChg>
      </pc:sldChg>
      <pc:sldChg chg="modSp add mod modNotesTx">
        <pc:chgData name="Fiona" userId="5fd9b084-9961-4921-ab0f-457ac49028c4" providerId="ADAL" clId="{334936BB-AC42-4D62-82D1-0E4652DDEB25}" dt="2024-09-19T12:18:18.017" v="6767" actId="20577"/>
        <pc:sldMkLst>
          <pc:docMk/>
          <pc:sldMk cId="1083114131" sldId="425"/>
        </pc:sldMkLst>
        <pc:spChg chg="mod">
          <ac:chgData name="Fiona" userId="5fd9b084-9961-4921-ab0f-457ac49028c4" providerId="ADAL" clId="{334936BB-AC42-4D62-82D1-0E4652DDEB25}" dt="2024-09-19T12:17:54.127" v="6760" actId="20577"/>
          <ac:spMkLst>
            <pc:docMk/>
            <pc:sldMk cId="1083114131" sldId="425"/>
            <ac:spMk id="9" creationId="{1286208D-20B1-57B8-4880-2750B213B54A}"/>
          </ac:spMkLst>
        </pc:spChg>
      </pc:sldChg>
      <pc:sldChg chg="modSp add mod modNotesTx">
        <pc:chgData name="Fiona" userId="5fd9b084-9961-4921-ab0f-457ac49028c4" providerId="ADAL" clId="{334936BB-AC42-4D62-82D1-0E4652DDEB25}" dt="2024-09-19T12:18:49.031" v="6874" actId="20577"/>
        <pc:sldMkLst>
          <pc:docMk/>
          <pc:sldMk cId="2668471457" sldId="426"/>
        </pc:sldMkLst>
        <pc:spChg chg="mod">
          <ac:chgData name="Fiona" userId="5fd9b084-9961-4921-ab0f-457ac49028c4" providerId="ADAL" clId="{334936BB-AC42-4D62-82D1-0E4652DDEB25}" dt="2024-09-19T12:18:42.058" v="6855" actId="313"/>
          <ac:spMkLst>
            <pc:docMk/>
            <pc:sldMk cId="2668471457" sldId="426"/>
            <ac:spMk id="8" creationId="{1550DD9C-5525-7E0E-CB49-C65D753D6067}"/>
          </ac:spMkLst>
        </pc:spChg>
        <pc:spChg chg="mod">
          <ac:chgData name="Fiona" userId="5fd9b084-9961-4921-ab0f-457ac49028c4" providerId="ADAL" clId="{334936BB-AC42-4D62-82D1-0E4652DDEB25}" dt="2024-09-19T12:18:34.632" v="6820" actId="1076"/>
          <ac:spMkLst>
            <pc:docMk/>
            <pc:sldMk cId="2668471457" sldId="426"/>
            <ac:spMk id="43" creationId="{F985044D-37B4-F380-DB13-0B4CC88E16C3}"/>
          </ac:spMkLst>
        </pc:spChg>
      </pc:sldChg>
      <pc:sldChg chg="modSp add modAnim modNotesTx">
        <pc:chgData name="Fiona" userId="5fd9b084-9961-4921-ab0f-457ac49028c4" providerId="ADAL" clId="{334936BB-AC42-4D62-82D1-0E4652DDEB25}" dt="2024-09-19T12:36:39.752" v="8757" actId="20577"/>
        <pc:sldMkLst>
          <pc:docMk/>
          <pc:sldMk cId="1935128468" sldId="427"/>
        </pc:sldMkLst>
        <pc:spChg chg="mod">
          <ac:chgData name="Fiona" userId="5fd9b084-9961-4921-ab0f-457ac49028c4" providerId="ADAL" clId="{334936BB-AC42-4D62-82D1-0E4652DDEB25}" dt="2024-09-19T12:36:33.937" v="8756" actId="20577"/>
          <ac:spMkLst>
            <pc:docMk/>
            <pc:sldMk cId="1935128468" sldId="427"/>
            <ac:spMk id="43" creationId="{F985044D-37B4-F380-DB13-0B4CC88E16C3}"/>
          </ac:spMkLst>
        </pc:spChg>
      </pc:sldChg>
      <pc:sldChg chg="modSp add mod modNotesTx">
        <pc:chgData name="Fiona" userId="5fd9b084-9961-4921-ab0f-457ac49028c4" providerId="ADAL" clId="{334936BB-AC42-4D62-82D1-0E4652DDEB25}" dt="2024-09-19T13:42:01.983" v="11411" actId="1076"/>
        <pc:sldMkLst>
          <pc:docMk/>
          <pc:sldMk cId="2730876944" sldId="428"/>
        </pc:sldMkLst>
        <pc:spChg chg="mod">
          <ac:chgData name="Fiona" userId="5fd9b084-9961-4921-ab0f-457ac49028c4" providerId="ADAL" clId="{334936BB-AC42-4D62-82D1-0E4652DDEB25}" dt="2024-09-19T12:40:42.448" v="9655" actId="20577"/>
          <ac:spMkLst>
            <pc:docMk/>
            <pc:sldMk cId="2730876944" sldId="428"/>
            <ac:spMk id="43" creationId="{F985044D-37B4-F380-DB13-0B4CC88E16C3}"/>
          </ac:spMkLst>
        </pc:spChg>
        <pc:picChg chg="mod">
          <ac:chgData name="Fiona" userId="5fd9b084-9961-4921-ab0f-457ac49028c4" providerId="ADAL" clId="{334936BB-AC42-4D62-82D1-0E4652DDEB25}" dt="2024-09-19T13:42:01.983" v="11411" actId="1076"/>
          <ac:picMkLst>
            <pc:docMk/>
            <pc:sldMk cId="2730876944" sldId="428"/>
            <ac:picMk id="13" creationId="{147A3B05-DC54-E5EE-09CC-09A22C03F884}"/>
          </ac:picMkLst>
        </pc:picChg>
      </pc:sldChg>
      <pc:sldChg chg="addSp delSp modSp add mod modNotesTx">
        <pc:chgData name="Fiona" userId="5fd9b084-9961-4921-ab0f-457ac49028c4" providerId="ADAL" clId="{334936BB-AC42-4D62-82D1-0E4652DDEB25}" dt="2024-09-19T13:48:40.531" v="11452" actId="1076"/>
        <pc:sldMkLst>
          <pc:docMk/>
          <pc:sldMk cId="2492589126" sldId="429"/>
        </pc:sldMkLst>
        <pc:spChg chg="mod">
          <ac:chgData name="Fiona" userId="5fd9b084-9961-4921-ab0f-457ac49028c4" providerId="ADAL" clId="{334936BB-AC42-4D62-82D1-0E4652DDEB25}" dt="2024-09-19T13:14:11.390" v="11112" actId="5793"/>
          <ac:spMkLst>
            <pc:docMk/>
            <pc:sldMk cId="2492589126" sldId="429"/>
            <ac:spMk id="8" creationId="{DC9FB4A7-D646-B6E4-7C81-AF3B38EDEC11}"/>
          </ac:spMkLst>
        </pc:spChg>
        <pc:spChg chg="add mod">
          <ac:chgData name="Fiona" userId="5fd9b084-9961-4921-ab0f-457ac49028c4" providerId="ADAL" clId="{334936BB-AC42-4D62-82D1-0E4652DDEB25}" dt="2024-09-19T13:48:39.663" v="11451" actId="1076"/>
          <ac:spMkLst>
            <pc:docMk/>
            <pc:sldMk cId="2492589126" sldId="429"/>
            <ac:spMk id="9" creationId="{DE91AA5E-93A8-8D52-2FFE-1ED73ED641CA}"/>
          </ac:spMkLst>
        </pc:spChg>
        <pc:spChg chg="mod">
          <ac:chgData name="Fiona" userId="5fd9b084-9961-4921-ab0f-457ac49028c4" providerId="ADAL" clId="{334936BB-AC42-4D62-82D1-0E4652DDEB25}" dt="2024-09-19T12:59:26.011" v="10597" actId="20577"/>
          <ac:spMkLst>
            <pc:docMk/>
            <pc:sldMk cId="2492589126" sldId="429"/>
            <ac:spMk id="10" creationId="{EDC24F4D-0172-EBC0-05CC-28B2AA5086DE}"/>
          </ac:spMkLst>
        </pc:spChg>
        <pc:spChg chg="add mod">
          <ac:chgData name="Fiona" userId="5fd9b084-9961-4921-ab0f-457ac49028c4" providerId="ADAL" clId="{334936BB-AC42-4D62-82D1-0E4652DDEB25}" dt="2024-09-19T13:48:40.531" v="11452" actId="1076"/>
          <ac:spMkLst>
            <pc:docMk/>
            <pc:sldMk cId="2492589126" sldId="429"/>
            <ac:spMk id="14" creationId="{467C5AF2-D08D-6543-93BD-6CFE58EAA77D}"/>
          </ac:spMkLst>
        </pc:spChg>
        <pc:picChg chg="mod">
          <ac:chgData name="Fiona" userId="5fd9b084-9961-4921-ab0f-457ac49028c4" providerId="ADAL" clId="{334936BB-AC42-4D62-82D1-0E4652DDEB25}" dt="2024-09-19T12:59:21.778" v="10595" actId="14100"/>
          <ac:picMkLst>
            <pc:docMk/>
            <pc:sldMk cId="2492589126" sldId="429"/>
            <ac:picMk id="11" creationId="{C471D098-8605-63F4-1517-05D065A6AFA3}"/>
          </ac:picMkLst>
        </pc:picChg>
        <pc:picChg chg="del">
          <ac:chgData name="Fiona" userId="5fd9b084-9961-4921-ab0f-457ac49028c4" providerId="ADAL" clId="{334936BB-AC42-4D62-82D1-0E4652DDEB25}" dt="2024-09-19T12:43:36.062" v="10214" actId="478"/>
          <ac:picMkLst>
            <pc:docMk/>
            <pc:sldMk cId="2492589126" sldId="429"/>
            <ac:picMk id="13" creationId="{2DCC5756-3534-F791-BF8E-B3F3F32B8DC5}"/>
          </ac:picMkLst>
        </pc:picChg>
      </pc:sldChg>
      <pc:sldChg chg="add del modNotesTx">
        <pc:chgData name="Fiona" userId="5fd9b084-9961-4921-ab0f-457ac49028c4" providerId="ADAL" clId="{334936BB-AC42-4D62-82D1-0E4652DDEB25}" dt="2024-09-19T12:43:42.365" v="10217" actId="47"/>
        <pc:sldMkLst>
          <pc:docMk/>
          <pc:sldMk cId="810908469" sldId="430"/>
        </pc:sldMkLst>
      </pc:sldChg>
      <pc:sldChg chg="addSp modSp add mod modNotesTx">
        <pc:chgData name="Fiona" userId="5fd9b084-9961-4921-ab0f-457ac49028c4" providerId="ADAL" clId="{334936BB-AC42-4D62-82D1-0E4652DDEB25}" dt="2024-09-19T13:48:52.402" v="11455" actId="14100"/>
        <pc:sldMkLst>
          <pc:docMk/>
          <pc:sldMk cId="3519511771" sldId="431"/>
        </pc:sldMkLst>
        <pc:spChg chg="add mod">
          <ac:chgData name="Fiona" userId="5fd9b084-9961-4921-ab0f-457ac49028c4" providerId="ADAL" clId="{334936BB-AC42-4D62-82D1-0E4652DDEB25}" dt="2024-09-19T13:48:52.402" v="11455" actId="14100"/>
          <ac:spMkLst>
            <pc:docMk/>
            <pc:sldMk cId="3519511771" sldId="431"/>
            <ac:spMk id="5" creationId="{CA24CA8E-CBC6-475F-EAEE-0B7954F3EA96}"/>
          </ac:spMkLst>
        </pc:spChg>
        <pc:spChg chg="mod">
          <ac:chgData name="Fiona" userId="5fd9b084-9961-4921-ab0f-457ac49028c4" providerId="ADAL" clId="{334936BB-AC42-4D62-82D1-0E4652DDEB25}" dt="2024-09-19T13:13:45.728" v="11008" actId="313"/>
          <ac:spMkLst>
            <pc:docMk/>
            <pc:sldMk cId="3519511771" sldId="431"/>
            <ac:spMk id="9" creationId="{43CC2938-C217-B7E5-3842-3A7123CAD568}"/>
          </ac:spMkLst>
        </pc:spChg>
        <pc:spChg chg="mod">
          <ac:chgData name="Fiona" userId="5fd9b084-9961-4921-ab0f-457ac49028c4" providerId="ADAL" clId="{334936BB-AC42-4D62-82D1-0E4652DDEB25}" dt="2024-09-19T13:22:32.805" v="11177" actId="20577"/>
          <ac:spMkLst>
            <pc:docMk/>
            <pc:sldMk cId="3519511771" sldId="431"/>
            <ac:spMk id="16" creationId="{32F27C08-E21D-30B6-F159-64BAE1317F0F}"/>
          </ac:spMkLst>
        </pc:spChg>
        <pc:picChg chg="mod">
          <ac:chgData name="Fiona" userId="5fd9b084-9961-4921-ab0f-457ac49028c4" providerId="ADAL" clId="{334936BB-AC42-4D62-82D1-0E4652DDEB25}" dt="2024-09-19T13:13:48.607" v="11009" actId="14100"/>
          <ac:picMkLst>
            <pc:docMk/>
            <pc:sldMk cId="3519511771" sldId="431"/>
            <ac:picMk id="13" creationId="{8F40523A-3449-9D8A-1BBF-23CCEC52765E}"/>
          </ac:picMkLst>
        </pc:picChg>
      </pc:sldChg>
      <pc:sldChg chg="add del">
        <pc:chgData name="Fiona" userId="5fd9b084-9961-4921-ab0f-457ac49028c4" providerId="ADAL" clId="{334936BB-AC42-4D62-82D1-0E4652DDEB25}" dt="2024-09-19T12:43:47.293" v="10219" actId="47"/>
        <pc:sldMkLst>
          <pc:docMk/>
          <pc:sldMk cId="3571614921" sldId="432"/>
        </pc:sldMkLst>
      </pc:sldChg>
      <pc:sldChg chg="add del">
        <pc:chgData name="Fiona" userId="5fd9b084-9961-4921-ab0f-457ac49028c4" providerId="ADAL" clId="{334936BB-AC42-4D62-82D1-0E4652DDEB25}" dt="2024-09-19T12:43:48.360" v="10220" actId="47"/>
        <pc:sldMkLst>
          <pc:docMk/>
          <pc:sldMk cId="1027900748" sldId="433"/>
        </pc:sldMkLst>
      </pc:sldChg>
      <pc:sldChg chg="add del">
        <pc:chgData name="Fiona" userId="5fd9b084-9961-4921-ab0f-457ac49028c4" providerId="ADAL" clId="{334936BB-AC42-4D62-82D1-0E4652DDEB25}" dt="2024-09-19T12:43:49.438" v="10221" actId="47"/>
        <pc:sldMkLst>
          <pc:docMk/>
          <pc:sldMk cId="3892272896" sldId="434"/>
        </pc:sldMkLst>
      </pc:sldChg>
    </pc:docChg>
  </pc:docChgLst>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pChg chg="add mod">
          <ac:chgData name="Fiona" userId="5fd9b084-9961-4921-ab0f-457ac49028c4" providerId="ADAL" clId="{4F7526C2-C53B-41A9-82AA-63450EDFF648}" dt="2024-08-07T11:13:53.779" v="4763" actId="1076"/>
          <ac:spMkLst>
            <pc:docMk/>
            <pc:sldMk cId="48654129" sldId="256"/>
            <ac:spMk id="3" creationId="{109C2822-1DF0-E6DF-FAED-EE6282BC7CE2}"/>
          </ac:spMkLst>
        </pc:spChg>
        <pc:spChg chg="mod">
          <ac:chgData name="Fiona" userId="5fd9b084-9961-4921-ab0f-457ac49028c4" providerId="ADAL" clId="{4F7526C2-C53B-41A9-82AA-63450EDFF648}" dt="2024-07-30T19:13:26.935" v="1"/>
          <ac:spMkLst>
            <pc:docMk/>
            <pc:sldMk cId="48654129" sldId="256"/>
            <ac:spMk id="3" creationId="{FD33EBDB-3BFF-86C1-778B-2D3D9E3E6A7E}"/>
          </ac:spMkLst>
        </pc:spChg>
        <pc:spChg chg="mod">
          <ac:chgData name="Fiona" userId="5fd9b084-9961-4921-ab0f-457ac49028c4" providerId="ADAL" clId="{4F7526C2-C53B-41A9-82AA-63450EDFF648}" dt="2024-07-31T13:53:14.246" v="2259"/>
          <ac:spMkLst>
            <pc:docMk/>
            <pc:sldMk cId="48654129" sldId="256"/>
            <ac:spMk id="4" creationId="{531A81E3-BF5F-5DBA-6F1C-247DED1CFDB4}"/>
          </ac:spMkLst>
        </pc:spChg>
        <pc:spChg chg="mod">
          <ac:chgData name="Fiona" userId="5fd9b084-9961-4921-ab0f-457ac49028c4" providerId="ADAL" clId="{4F7526C2-C53B-41A9-82AA-63450EDFF648}" dt="2024-07-30T19:13:26.935" v="1"/>
          <ac:spMkLst>
            <pc:docMk/>
            <pc:sldMk cId="48654129" sldId="256"/>
            <ac:spMk id="4" creationId="{F59F2C07-1BC3-526E-41E2-B79874B7F13F}"/>
          </ac:spMkLst>
        </pc:spChg>
        <pc:spChg chg="mod">
          <ac:chgData name="Fiona" userId="5fd9b084-9961-4921-ab0f-457ac49028c4" providerId="ADAL" clId="{4F7526C2-C53B-41A9-82AA-63450EDFF648}" dt="2024-07-30T19:13:26.935" v="1"/>
          <ac:spMkLst>
            <pc:docMk/>
            <pc:sldMk cId="48654129" sldId="256"/>
            <ac:spMk id="6" creationId="{B1F80F5B-49D0-E01B-DB48-DE76557D2A2B}"/>
          </ac:spMkLst>
        </pc:spChg>
        <pc:spChg chg="mod">
          <ac:chgData name="Fiona" userId="5fd9b084-9961-4921-ab0f-457ac49028c4" providerId="ADAL" clId="{4F7526C2-C53B-41A9-82AA-63450EDFF648}" dt="2024-07-31T13:53:14.246" v="2259"/>
          <ac:spMkLst>
            <pc:docMk/>
            <pc:sldMk cId="48654129" sldId="256"/>
            <ac:spMk id="7" creationId="{028F4B84-56BE-C852-7BCE-3D5498ECFB00}"/>
          </ac:spMkLst>
        </pc:spChg>
        <pc:spChg chg="mod">
          <ac:chgData name="Fiona" userId="5fd9b084-9961-4921-ab0f-457ac49028c4" providerId="ADAL" clId="{4F7526C2-C53B-41A9-82AA-63450EDFF648}" dt="2024-07-30T19:13:26.935" v="1"/>
          <ac:spMkLst>
            <pc:docMk/>
            <pc:sldMk cId="48654129" sldId="256"/>
            <ac:spMk id="7" creationId="{16353909-5EC0-DC2D-1248-0C8ED06D97C6}"/>
          </ac:spMkLst>
        </pc:spChg>
        <pc:spChg chg="mod">
          <ac:chgData name="Fiona" userId="5fd9b084-9961-4921-ab0f-457ac49028c4" providerId="ADAL" clId="{4F7526C2-C53B-41A9-82AA-63450EDFF648}" dt="2024-07-30T19:13:26.935" v="1"/>
          <ac:spMkLst>
            <pc:docMk/>
            <pc:sldMk cId="48654129" sldId="256"/>
            <ac:spMk id="8" creationId="{421218F5-9E3E-7C72-8D18-8FD75D4B5EB5}"/>
          </ac:spMkLst>
        </pc:spChg>
        <pc:spChg chg="mod">
          <ac:chgData name="Fiona" userId="5fd9b084-9961-4921-ab0f-457ac49028c4" providerId="ADAL" clId="{4F7526C2-C53B-41A9-82AA-63450EDFF648}" dt="2024-07-31T13:53:14.246" v="2259"/>
          <ac:spMkLst>
            <pc:docMk/>
            <pc:sldMk cId="48654129" sldId="256"/>
            <ac:spMk id="8" creationId="{A03F4EEB-3F85-67F7-BC7C-8883AE19B8FF}"/>
          </ac:spMkLst>
        </pc:spChg>
        <pc:spChg chg="mod">
          <ac:chgData name="Fiona" userId="5fd9b084-9961-4921-ab0f-457ac49028c4" providerId="ADAL" clId="{4F7526C2-C53B-41A9-82AA-63450EDFF648}" dt="2024-07-30T19:13:26.935" v="1"/>
          <ac:spMkLst>
            <pc:docMk/>
            <pc:sldMk cId="48654129" sldId="256"/>
            <ac:spMk id="9" creationId="{04B77D62-A274-9A21-8D82-6A469A6C7B41}"/>
          </ac:spMkLst>
        </pc:spChg>
        <pc:spChg chg="add mod">
          <ac:chgData name="Fiona" userId="5fd9b084-9961-4921-ab0f-457ac49028c4" providerId="ADAL" clId="{4F7526C2-C53B-41A9-82AA-63450EDFF648}" dt="2024-08-05T11:37:46.928" v="3011" actId="164"/>
          <ac:spMkLst>
            <pc:docMk/>
            <pc:sldMk cId="48654129" sldId="256"/>
            <ac:spMk id="9" creationId="{56D17D95-DFE4-08B8-3187-4A0D6D0584D3}"/>
          </ac:spMkLst>
        </pc:spChg>
        <pc:spChg chg="mod">
          <ac:chgData name="Fiona" userId="5fd9b084-9961-4921-ab0f-457ac49028c4" providerId="ADAL" clId="{4F7526C2-C53B-41A9-82AA-63450EDFF648}" dt="2024-07-31T13:53:14.246" v="2259"/>
          <ac:spMkLst>
            <pc:docMk/>
            <pc:sldMk cId="48654129" sldId="256"/>
            <ac:spMk id="9" creationId="{A3F96FC5-5937-28AD-9231-56DECABD2D2A}"/>
          </ac:spMkLst>
        </pc:spChg>
        <pc:spChg chg="mod">
          <ac:chgData name="Fiona" userId="5fd9b084-9961-4921-ab0f-457ac49028c4" providerId="ADAL" clId="{4F7526C2-C53B-41A9-82AA-63450EDFF648}" dt="2024-07-31T13:53:14.246" v="2259"/>
          <ac:spMkLst>
            <pc:docMk/>
            <pc:sldMk cId="48654129" sldId="256"/>
            <ac:spMk id="10" creationId="{A52DAFD9-2E52-3886-33D8-D75943FD5516}"/>
          </ac:spMkLst>
        </pc:spChg>
        <pc:spChg chg="mod">
          <ac:chgData name="Fiona" userId="5fd9b084-9961-4921-ab0f-457ac49028c4" providerId="ADAL" clId="{4F7526C2-C53B-41A9-82AA-63450EDFF648}" dt="2024-07-31T13:53:14.246" v="2259"/>
          <ac:spMkLst>
            <pc:docMk/>
            <pc:sldMk cId="48654129" sldId="256"/>
            <ac:spMk id="11" creationId="{43EF1A7E-8F96-2DD2-0AB2-134D8B6664F4}"/>
          </ac:spMkLst>
        </pc:spChg>
        <pc:spChg chg="mod">
          <ac:chgData name="Fiona" userId="5fd9b084-9961-4921-ab0f-457ac49028c4" providerId="ADAL" clId="{4F7526C2-C53B-41A9-82AA-63450EDFF648}" dt="2024-07-30T19:14:34.457" v="15" actId="1076"/>
          <ac:spMkLst>
            <pc:docMk/>
            <pc:sldMk cId="48654129" sldId="256"/>
            <ac:spMk id="12" creationId="{3F3CC3F2-6D61-1E88-251F-847518765DA7}"/>
          </ac:spMkLst>
        </pc:spChg>
        <pc:spChg chg="mod">
          <ac:chgData name="Fiona" userId="5fd9b084-9961-4921-ab0f-457ac49028c4" providerId="ADAL" clId="{4F7526C2-C53B-41A9-82AA-63450EDFF648}" dt="2024-07-31T13:53:14.246" v="2259"/>
          <ac:spMkLst>
            <pc:docMk/>
            <pc:sldMk cId="48654129" sldId="256"/>
            <ac:spMk id="13" creationId="{60222C73-6D46-BFAC-2B57-E836A7B86394}"/>
          </ac:spMkLst>
        </pc:spChg>
        <pc:spChg chg="mod">
          <ac:chgData name="Fiona" userId="5fd9b084-9961-4921-ab0f-457ac49028c4" providerId="ADAL" clId="{4F7526C2-C53B-41A9-82AA-63450EDFF648}" dt="2024-07-30T19:13:26.935" v="1"/>
          <ac:spMkLst>
            <pc:docMk/>
            <pc:sldMk cId="48654129" sldId="256"/>
            <ac:spMk id="13" creationId="{C12DD36A-B7B8-E820-1596-CCD19B844936}"/>
          </ac:spMkLst>
        </pc:spChg>
        <pc:spChg chg="mod">
          <ac:chgData name="Fiona" userId="5fd9b084-9961-4921-ab0f-457ac49028c4" providerId="ADAL" clId="{4F7526C2-C53B-41A9-82AA-63450EDFF648}" dt="2024-07-30T19:13:26.935" v="1"/>
          <ac:spMkLst>
            <pc:docMk/>
            <pc:sldMk cId="48654129" sldId="256"/>
            <ac:spMk id="14" creationId="{2B1182F9-2B6C-3E58-FC93-B5291B2BE1FF}"/>
          </ac:spMkLst>
        </pc:spChg>
        <pc:spChg chg="mod">
          <ac:chgData name="Fiona" userId="5fd9b084-9961-4921-ab0f-457ac49028c4" providerId="ADAL" clId="{4F7526C2-C53B-41A9-82AA-63450EDFF648}" dt="2024-07-31T13:53:14.246" v="2259"/>
          <ac:spMkLst>
            <pc:docMk/>
            <pc:sldMk cId="48654129" sldId="256"/>
            <ac:spMk id="14" creationId="{83D9886C-0E85-C6A4-EE8F-BB9C8CDF35DA}"/>
          </ac:spMkLst>
        </pc:spChg>
        <pc:spChg chg="mod">
          <ac:chgData name="Fiona" userId="5fd9b084-9961-4921-ab0f-457ac49028c4" providerId="ADAL" clId="{4F7526C2-C53B-41A9-82AA-63450EDFF648}" dt="2024-07-30T19:13:26.935" v="1"/>
          <ac:spMkLst>
            <pc:docMk/>
            <pc:sldMk cId="48654129" sldId="256"/>
            <ac:spMk id="15" creationId="{81D49A9F-DE55-78C1-E17C-0FD242DE431E}"/>
          </ac:spMkLst>
        </pc:spChg>
        <pc:spChg chg="mod">
          <ac:chgData name="Fiona" userId="5fd9b084-9961-4921-ab0f-457ac49028c4" providerId="ADAL" clId="{4F7526C2-C53B-41A9-82AA-63450EDFF648}" dt="2024-07-31T13:53:14.246" v="2259"/>
          <ac:spMkLst>
            <pc:docMk/>
            <pc:sldMk cId="48654129" sldId="256"/>
            <ac:spMk id="15" creationId="{F651D33D-C4F1-B56F-D19E-30E9547C736F}"/>
          </ac:spMkLst>
        </pc:spChg>
        <pc:spChg chg="mod">
          <ac:chgData name="Fiona" userId="5fd9b084-9961-4921-ab0f-457ac49028c4" providerId="ADAL" clId="{4F7526C2-C53B-41A9-82AA-63450EDFF648}" dt="2024-07-31T13:53:14.246" v="2259"/>
          <ac:spMkLst>
            <pc:docMk/>
            <pc:sldMk cId="48654129" sldId="256"/>
            <ac:spMk id="16" creationId="{1B7F11C0-1AFA-8ED1-64B4-03D291BBDA9F}"/>
          </ac:spMkLst>
        </pc:spChg>
        <pc:spChg chg="mod">
          <ac:chgData name="Fiona" userId="5fd9b084-9961-4921-ab0f-457ac49028c4" providerId="ADAL" clId="{4F7526C2-C53B-41A9-82AA-63450EDFF648}" dt="2024-07-30T19:13:26.935" v="1"/>
          <ac:spMkLst>
            <pc:docMk/>
            <pc:sldMk cId="48654129" sldId="256"/>
            <ac:spMk id="16" creationId="{2EC6AA96-9A6B-BC04-538E-3F77FF91D2EE}"/>
          </ac:spMkLst>
        </pc:spChg>
        <pc:spChg chg="mod">
          <ac:chgData name="Fiona" userId="5fd9b084-9961-4921-ab0f-457ac49028c4" providerId="ADAL" clId="{4F7526C2-C53B-41A9-82AA-63450EDFF648}" dt="2024-07-31T13:53:14.246" v="2259"/>
          <ac:spMkLst>
            <pc:docMk/>
            <pc:sldMk cId="48654129" sldId="256"/>
            <ac:spMk id="17" creationId="{91EC2989-6B75-5D30-68BA-9465509BC92D}"/>
          </ac:spMkLst>
        </pc:spChg>
        <pc:spChg chg="mod">
          <ac:chgData name="Fiona" userId="5fd9b084-9961-4921-ab0f-457ac49028c4" providerId="ADAL" clId="{4F7526C2-C53B-41A9-82AA-63450EDFF648}" dt="2024-07-30T19:13:26.935" v="1"/>
          <ac:spMkLst>
            <pc:docMk/>
            <pc:sldMk cId="48654129" sldId="256"/>
            <ac:spMk id="17" creationId="{AF6D253A-E46C-13B9-D15F-334422D0E11B}"/>
          </ac:spMkLst>
        </pc:spChg>
        <pc:spChg chg="mod">
          <ac:chgData name="Fiona" userId="5fd9b084-9961-4921-ab0f-457ac49028c4" providerId="ADAL" clId="{4F7526C2-C53B-41A9-82AA-63450EDFF648}" dt="2024-07-31T13:53:14.246" v="2259"/>
          <ac:spMkLst>
            <pc:docMk/>
            <pc:sldMk cId="48654129" sldId="256"/>
            <ac:spMk id="18" creationId="{0C5AF9E1-8DE3-DFEC-E96A-3D9A3B1892BE}"/>
          </ac:spMkLst>
        </pc:spChg>
        <pc:spChg chg="mod">
          <ac:chgData name="Fiona" userId="5fd9b084-9961-4921-ab0f-457ac49028c4" providerId="ADAL" clId="{4F7526C2-C53B-41A9-82AA-63450EDFF648}" dt="2024-07-30T19:13:26.935" v="1"/>
          <ac:spMkLst>
            <pc:docMk/>
            <pc:sldMk cId="48654129" sldId="256"/>
            <ac:spMk id="18" creationId="{E2D15548-524D-F6EB-48F6-8215F82FAB56}"/>
          </ac:spMkLst>
        </pc:spChg>
        <pc:spChg chg="mod">
          <ac:chgData name="Fiona" userId="5fd9b084-9961-4921-ab0f-457ac49028c4" providerId="ADAL" clId="{4F7526C2-C53B-41A9-82AA-63450EDFF648}" dt="2024-07-31T13:53:14.246" v="2259"/>
          <ac:spMkLst>
            <pc:docMk/>
            <pc:sldMk cId="48654129" sldId="256"/>
            <ac:spMk id="19" creationId="{91052E42-2A97-BCA8-0162-C0D9A9FBF2F7}"/>
          </ac:spMkLst>
        </pc:spChg>
        <pc:spChg chg="mod">
          <ac:chgData name="Fiona" userId="5fd9b084-9961-4921-ab0f-457ac49028c4" providerId="ADAL" clId="{4F7526C2-C53B-41A9-82AA-63450EDFF648}" dt="2024-07-30T19:13:26.935" v="1"/>
          <ac:spMkLst>
            <pc:docMk/>
            <pc:sldMk cId="48654129" sldId="256"/>
            <ac:spMk id="19" creationId="{DDDF588D-6922-2E67-7EC5-3B41A780F4E7}"/>
          </ac:spMkLst>
        </pc:spChg>
        <pc:spChg chg="mod">
          <ac:chgData name="Fiona" userId="5fd9b084-9961-4921-ab0f-457ac49028c4" providerId="ADAL" clId="{4F7526C2-C53B-41A9-82AA-63450EDFF648}" dt="2024-07-31T13:53:14.246" v="2259"/>
          <ac:spMkLst>
            <pc:docMk/>
            <pc:sldMk cId="48654129" sldId="256"/>
            <ac:spMk id="20" creationId="{0018BA94-6CDB-06E2-3E05-499B4A3BB3EC}"/>
          </ac:spMkLst>
        </pc:spChg>
        <pc:spChg chg="mod">
          <ac:chgData name="Fiona" userId="5fd9b084-9961-4921-ab0f-457ac49028c4" providerId="ADAL" clId="{4F7526C2-C53B-41A9-82AA-63450EDFF648}" dt="2024-07-30T19:13:26.935" v="1"/>
          <ac:spMkLst>
            <pc:docMk/>
            <pc:sldMk cId="48654129" sldId="256"/>
            <ac:spMk id="20" creationId="{E54D0A6E-7A9F-81C3-CE73-0758E12224F6}"/>
          </ac:spMkLst>
        </pc:spChg>
        <pc:spChg chg="mod">
          <ac:chgData name="Fiona" userId="5fd9b084-9961-4921-ab0f-457ac49028c4" providerId="ADAL" clId="{4F7526C2-C53B-41A9-82AA-63450EDFF648}" dt="2024-07-31T13:53:14.246" v="2259"/>
          <ac:spMkLst>
            <pc:docMk/>
            <pc:sldMk cId="48654129" sldId="256"/>
            <ac:spMk id="21" creationId="{69C45BF1-2452-5BC2-E395-A3EE58462070}"/>
          </ac:spMkLst>
        </pc:spChg>
        <pc:spChg chg="mod">
          <ac:chgData name="Fiona" userId="5fd9b084-9961-4921-ab0f-457ac49028c4" providerId="ADAL" clId="{4F7526C2-C53B-41A9-82AA-63450EDFF648}" dt="2024-07-30T19:13:26.935" v="1"/>
          <ac:spMkLst>
            <pc:docMk/>
            <pc:sldMk cId="48654129" sldId="256"/>
            <ac:spMk id="21" creationId="{74FD6F93-2987-4051-B3B9-77F429F9EA94}"/>
          </ac:spMkLst>
        </pc:spChg>
        <pc:spChg chg="mod">
          <ac:chgData name="Fiona" userId="5fd9b084-9961-4921-ab0f-457ac49028c4" providerId="ADAL" clId="{4F7526C2-C53B-41A9-82AA-63450EDFF648}" dt="2024-07-30T19:13:26.935" v="1"/>
          <ac:spMkLst>
            <pc:docMk/>
            <pc:sldMk cId="48654129" sldId="256"/>
            <ac:spMk id="22" creationId="{07F65AF5-E4D2-C9DF-CFDF-357893C163F1}"/>
          </ac:spMkLst>
        </pc:spChg>
        <pc:spChg chg="mod">
          <ac:chgData name="Fiona" userId="5fd9b084-9961-4921-ab0f-457ac49028c4" providerId="ADAL" clId="{4F7526C2-C53B-41A9-82AA-63450EDFF648}" dt="2024-07-31T13:53:14.246" v="2259"/>
          <ac:spMkLst>
            <pc:docMk/>
            <pc:sldMk cId="48654129" sldId="256"/>
            <ac:spMk id="22" creationId="{F166A911-48BA-483F-9539-DB430B368607}"/>
          </ac:spMkLst>
        </pc:spChg>
        <pc:spChg chg="mod">
          <ac:chgData name="Fiona" userId="5fd9b084-9961-4921-ab0f-457ac49028c4" providerId="ADAL" clId="{4F7526C2-C53B-41A9-82AA-63450EDFF648}" dt="2024-07-31T13:53:14.246" v="2259"/>
          <ac:spMkLst>
            <pc:docMk/>
            <pc:sldMk cId="48654129" sldId="256"/>
            <ac:spMk id="23" creationId="{32A4CE8F-CA80-FC50-B87E-7C461D0CC288}"/>
          </ac:spMkLst>
        </pc:spChg>
        <pc:spChg chg="mod">
          <ac:chgData name="Fiona" userId="5fd9b084-9961-4921-ab0f-457ac49028c4" providerId="ADAL" clId="{4F7526C2-C53B-41A9-82AA-63450EDFF648}" dt="2024-07-30T19:13:26.935" v="1"/>
          <ac:spMkLst>
            <pc:docMk/>
            <pc:sldMk cId="48654129" sldId="256"/>
            <ac:spMk id="23" creationId="{35FB9CAC-D985-1744-7DAE-9BB9C96F747C}"/>
          </ac:spMkLst>
        </pc:spChg>
        <pc:spChg chg="mod">
          <ac:chgData name="Fiona" userId="5fd9b084-9961-4921-ab0f-457ac49028c4" providerId="ADAL" clId="{4F7526C2-C53B-41A9-82AA-63450EDFF648}" dt="2024-07-30T19:13:26.935" v="1"/>
          <ac:spMkLst>
            <pc:docMk/>
            <pc:sldMk cId="48654129" sldId="256"/>
            <ac:spMk id="24" creationId="{CB95686E-AA08-459C-D240-FC854C2B17B1}"/>
          </ac:spMkLst>
        </pc:spChg>
        <pc:spChg chg="mod">
          <ac:chgData name="Fiona" userId="5fd9b084-9961-4921-ab0f-457ac49028c4" providerId="ADAL" clId="{4F7526C2-C53B-41A9-82AA-63450EDFF648}" dt="2024-07-31T13:53:14.246" v="2259"/>
          <ac:spMkLst>
            <pc:docMk/>
            <pc:sldMk cId="48654129" sldId="256"/>
            <ac:spMk id="24" creationId="{F9BF477D-58FD-D33A-BDD1-975A166CD492}"/>
          </ac:spMkLst>
        </pc:spChg>
        <pc:spChg chg="mod">
          <ac:chgData name="Fiona" userId="5fd9b084-9961-4921-ab0f-457ac49028c4" providerId="ADAL" clId="{4F7526C2-C53B-41A9-82AA-63450EDFF648}" dt="2024-07-31T13:53:14.246" v="2259"/>
          <ac:spMkLst>
            <pc:docMk/>
            <pc:sldMk cId="48654129" sldId="256"/>
            <ac:spMk id="25" creationId="{245A3F05-DE46-1389-7C9F-BB1852B107D7}"/>
          </ac:spMkLst>
        </pc:spChg>
        <pc:spChg chg="mod">
          <ac:chgData name="Fiona" userId="5fd9b084-9961-4921-ab0f-457ac49028c4" providerId="ADAL" clId="{4F7526C2-C53B-41A9-82AA-63450EDFF648}" dt="2024-07-30T19:13:26.935" v="1"/>
          <ac:spMkLst>
            <pc:docMk/>
            <pc:sldMk cId="48654129" sldId="256"/>
            <ac:spMk id="25" creationId="{AED25A54-39B6-D411-D552-317E47C43380}"/>
          </ac:spMkLst>
        </pc:spChg>
        <pc:spChg chg="mod">
          <ac:chgData name="Fiona" userId="5fd9b084-9961-4921-ab0f-457ac49028c4" providerId="ADAL" clId="{4F7526C2-C53B-41A9-82AA-63450EDFF648}" dt="2024-07-30T19:13:26.935" v="1"/>
          <ac:spMkLst>
            <pc:docMk/>
            <pc:sldMk cId="48654129" sldId="256"/>
            <ac:spMk id="26" creationId="{970922C2-C3C5-0A30-6C90-3AADB91A5E44}"/>
          </ac:spMkLst>
        </pc:spChg>
        <pc:spChg chg="mod">
          <ac:chgData name="Fiona" userId="5fd9b084-9961-4921-ab0f-457ac49028c4" providerId="ADAL" clId="{4F7526C2-C53B-41A9-82AA-63450EDFF648}" dt="2024-07-31T13:53:14.246" v="2259"/>
          <ac:spMkLst>
            <pc:docMk/>
            <pc:sldMk cId="48654129" sldId="256"/>
            <ac:spMk id="26" creationId="{A32BA7A7-9B90-4D4F-6CEC-5AB7144F6635}"/>
          </ac:spMkLst>
        </pc:spChg>
        <pc:spChg chg="mod">
          <ac:chgData name="Fiona" userId="5fd9b084-9961-4921-ab0f-457ac49028c4" providerId="ADAL" clId="{4F7526C2-C53B-41A9-82AA-63450EDFF648}" dt="2024-07-30T19:13:26.935" v="1"/>
          <ac:spMkLst>
            <pc:docMk/>
            <pc:sldMk cId="48654129" sldId="256"/>
            <ac:spMk id="27" creationId="{2B23BAE4-6DFE-D25A-C246-E24EA0C73A18}"/>
          </ac:spMkLst>
        </pc:spChg>
        <pc:spChg chg="mod">
          <ac:chgData name="Fiona" userId="5fd9b084-9961-4921-ab0f-457ac49028c4" providerId="ADAL" clId="{4F7526C2-C53B-41A9-82AA-63450EDFF648}" dt="2024-07-31T13:53:14.246" v="2259"/>
          <ac:spMkLst>
            <pc:docMk/>
            <pc:sldMk cId="48654129" sldId="256"/>
            <ac:spMk id="27" creationId="{AE47186D-6BC2-0621-6BAF-4BC51F068D4B}"/>
          </ac:spMkLst>
        </pc:spChg>
        <pc:spChg chg="mod">
          <ac:chgData name="Fiona" userId="5fd9b084-9961-4921-ab0f-457ac49028c4" providerId="ADAL" clId="{4F7526C2-C53B-41A9-82AA-63450EDFF648}" dt="2024-07-30T19:13:26.935" v="1"/>
          <ac:spMkLst>
            <pc:docMk/>
            <pc:sldMk cId="48654129" sldId="256"/>
            <ac:spMk id="28" creationId="{2EE4EC1D-AB78-5CA9-088D-028ABD1A0230}"/>
          </ac:spMkLst>
        </pc:spChg>
        <pc:spChg chg="mod">
          <ac:chgData name="Fiona" userId="5fd9b084-9961-4921-ab0f-457ac49028c4" providerId="ADAL" clId="{4F7526C2-C53B-41A9-82AA-63450EDFF648}" dt="2024-07-31T13:53:14.246" v="2259"/>
          <ac:spMkLst>
            <pc:docMk/>
            <pc:sldMk cId="48654129" sldId="256"/>
            <ac:spMk id="28" creationId="{C93ED6A8-3013-E0C0-CEE2-57701B602C58}"/>
          </ac:spMkLst>
        </pc:spChg>
        <pc:spChg chg="mod">
          <ac:chgData name="Fiona" userId="5fd9b084-9961-4921-ab0f-457ac49028c4" providerId="ADAL" clId="{4F7526C2-C53B-41A9-82AA-63450EDFF648}" dt="2024-07-31T13:53:14.246" v="2259"/>
          <ac:spMkLst>
            <pc:docMk/>
            <pc:sldMk cId="48654129" sldId="256"/>
            <ac:spMk id="29" creationId="{339C0507-CED7-75AF-0618-00F436A96A89}"/>
          </ac:spMkLst>
        </pc:spChg>
        <pc:spChg chg="mod">
          <ac:chgData name="Fiona" userId="5fd9b084-9961-4921-ab0f-457ac49028c4" providerId="ADAL" clId="{4F7526C2-C53B-41A9-82AA-63450EDFF648}" dt="2024-07-30T19:13:26.935" v="1"/>
          <ac:spMkLst>
            <pc:docMk/>
            <pc:sldMk cId="48654129" sldId="256"/>
            <ac:spMk id="29" creationId="{86A79D60-8F7C-BCAD-FDFA-EAB92E661C3A}"/>
          </ac:spMkLst>
        </pc:spChg>
        <pc:spChg chg="mod">
          <ac:chgData name="Fiona" userId="5fd9b084-9961-4921-ab0f-457ac49028c4" providerId="ADAL" clId="{4F7526C2-C53B-41A9-82AA-63450EDFF648}" dt="2024-07-30T19:13:26.935" v="1"/>
          <ac:spMkLst>
            <pc:docMk/>
            <pc:sldMk cId="48654129" sldId="256"/>
            <ac:spMk id="30" creationId="{112B69C8-56F7-8710-7289-2C0BE8C4099D}"/>
          </ac:spMkLst>
        </pc:spChg>
        <pc:spChg chg="mod">
          <ac:chgData name="Fiona" userId="5fd9b084-9961-4921-ab0f-457ac49028c4" providerId="ADAL" clId="{4F7526C2-C53B-41A9-82AA-63450EDFF648}" dt="2024-07-31T13:53:14.246" v="2259"/>
          <ac:spMkLst>
            <pc:docMk/>
            <pc:sldMk cId="48654129" sldId="256"/>
            <ac:spMk id="30" creationId="{360425AA-9F84-F640-BF7A-0E23CD98612B}"/>
          </ac:spMkLst>
        </pc:spChg>
        <pc:spChg chg="mod">
          <ac:chgData name="Fiona" userId="5fd9b084-9961-4921-ab0f-457ac49028c4" providerId="ADAL" clId="{4F7526C2-C53B-41A9-82AA-63450EDFF648}" dt="2024-07-31T13:53:14.246" v="2259"/>
          <ac:spMkLst>
            <pc:docMk/>
            <pc:sldMk cId="48654129" sldId="256"/>
            <ac:spMk id="31" creationId="{ED8CE607-CAA8-F198-9384-C880AEEE286E}"/>
          </ac:spMkLst>
        </pc:spChg>
        <pc:spChg chg="mod">
          <ac:chgData name="Fiona" userId="5fd9b084-9961-4921-ab0f-457ac49028c4" providerId="ADAL" clId="{4F7526C2-C53B-41A9-82AA-63450EDFF648}" dt="2024-07-30T19:13:26.935" v="1"/>
          <ac:spMkLst>
            <pc:docMk/>
            <pc:sldMk cId="48654129" sldId="256"/>
            <ac:spMk id="31" creationId="{F65AA625-FB37-9E17-FD94-797C64D673C4}"/>
          </ac:spMkLst>
        </pc:spChg>
        <pc:spChg chg="mod">
          <ac:chgData name="Fiona" userId="5fd9b084-9961-4921-ab0f-457ac49028c4" providerId="ADAL" clId="{4F7526C2-C53B-41A9-82AA-63450EDFF648}" dt="2024-07-31T13:53:14.246" v="2259"/>
          <ac:spMkLst>
            <pc:docMk/>
            <pc:sldMk cId="48654129" sldId="256"/>
            <ac:spMk id="32" creationId="{5BD597BF-BD7A-9E56-55CE-842B070D8CDD}"/>
          </ac:spMkLst>
        </pc:spChg>
        <pc:spChg chg="mod">
          <ac:chgData name="Fiona" userId="5fd9b084-9961-4921-ab0f-457ac49028c4" providerId="ADAL" clId="{4F7526C2-C53B-41A9-82AA-63450EDFF648}" dt="2024-07-30T19:13:26.935" v="1"/>
          <ac:spMkLst>
            <pc:docMk/>
            <pc:sldMk cId="48654129" sldId="256"/>
            <ac:spMk id="32" creationId="{B4ABE323-8DBC-9967-1AA4-6F556944DDEE}"/>
          </ac:spMkLst>
        </pc:spChg>
        <pc:spChg chg="mod">
          <ac:chgData name="Fiona" userId="5fd9b084-9961-4921-ab0f-457ac49028c4" providerId="ADAL" clId="{4F7526C2-C53B-41A9-82AA-63450EDFF648}" dt="2024-07-30T19:13:26.935" v="1"/>
          <ac:spMkLst>
            <pc:docMk/>
            <pc:sldMk cId="48654129" sldId="256"/>
            <ac:spMk id="33" creationId="{4F749581-2611-F1A5-DCD4-112222048577}"/>
          </ac:spMkLst>
        </pc:spChg>
        <pc:spChg chg="mod">
          <ac:chgData name="Fiona" userId="5fd9b084-9961-4921-ab0f-457ac49028c4" providerId="ADAL" clId="{4F7526C2-C53B-41A9-82AA-63450EDFF648}" dt="2024-07-31T13:53:14.246" v="2259"/>
          <ac:spMkLst>
            <pc:docMk/>
            <pc:sldMk cId="48654129" sldId="256"/>
            <ac:spMk id="33" creationId="{A5277C59-1620-EF45-21FA-1747CD43590C}"/>
          </ac:spMkLst>
        </pc:spChg>
        <pc:spChg chg="mod">
          <ac:chgData name="Fiona" userId="5fd9b084-9961-4921-ab0f-457ac49028c4" providerId="ADAL" clId="{4F7526C2-C53B-41A9-82AA-63450EDFF648}" dt="2024-07-30T19:13:26.935" v="1"/>
          <ac:spMkLst>
            <pc:docMk/>
            <pc:sldMk cId="48654129" sldId="256"/>
            <ac:spMk id="34" creationId="{B97033B8-8BF8-597D-F707-7C03ED249ABF}"/>
          </ac:spMkLst>
        </pc:spChg>
        <pc:spChg chg="mod">
          <ac:chgData name="Fiona" userId="5fd9b084-9961-4921-ab0f-457ac49028c4" providerId="ADAL" clId="{4F7526C2-C53B-41A9-82AA-63450EDFF648}" dt="2024-07-31T13:53:14.246" v="2259"/>
          <ac:spMkLst>
            <pc:docMk/>
            <pc:sldMk cId="48654129" sldId="256"/>
            <ac:spMk id="34" creationId="{CCA52797-3E34-3BC4-6C96-EF5BA021B22D}"/>
          </ac:spMkLst>
        </pc:spChg>
        <pc:spChg chg="mod">
          <ac:chgData name="Fiona" userId="5fd9b084-9961-4921-ab0f-457ac49028c4" providerId="ADAL" clId="{4F7526C2-C53B-41A9-82AA-63450EDFF648}" dt="2024-07-30T19:13:26.935" v="1"/>
          <ac:spMkLst>
            <pc:docMk/>
            <pc:sldMk cId="48654129" sldId="256"/>
            <ac:spMk id="35" creationId="{461E8273-98E6-B833-600D-B12D54C34A2E}"/>
          </ac:spMkLst>
        </pc:spChg>
        <pc:spChg chg="mod">
          <ac:chgData name="Fiona" userId="5fd9b084-9961-4921-ab0f-457ac49028c4" providerId="ADAL" clId="{4F7526C2-C53B-41A9-82AA-63450EDFF648}" dt="2024-07-31T13:53:14.246" v="2259"/>
          <ac:spMkLst>
            <pc:docMk/>
            <pc:sldMk cId="48654129" sldId="256"/>
            <ac:spMk id="35" creationId="{533C16E3-53AF-4011-6F4C-EA031E8A98D3}"/>
          </ac:spMkLst>
        </pc:spChg>
        <pc:spChg chg="mod">
          <ac:chgData name="Fiona" userId="5fd9b084-9961-4921-ab0f-457ac49028c4" providerId="ADAL" clId="{4F7526C2-C53B-41A9-82AA-63450EDFF648}" dt="2024-07-31T13:53:14.246" v="2259"/>
          <ac:spMkLst>
            <pc:docMk/>
            <pc:sldMk cId="48654129" sldId="256"/>
            <ac:spMk id="36" creationId="{70F68646-8A7D-53B7-3458-2ED41A5CA4A6}"/>
          </ac:spMkLst>
        </pc:spChg>
        <pc:spChg chg="mod">
          <ac:chgData name="Fiona" userId="5fd9b084-9961-4921-ab0f-457ac49028c4" providerId="ADAL" clId="{4F7526C2-C53B-41A9-82AA-63450EDFF648}" dt="2024-07-30T19:13:26.935" v="1"/>
          <ac:spMkLst>
            <pc:docMk/>
            <pc:sldMk cId="48654129" sldId="256"/>
            <ac:spMk id="36" creationId="{D5CC95AF-0FBD-CDB5-D0E8-70C7CDCF7E8A}"/>
          </ac:spMkLst>
        </pc:spChg>
        <pc:spChg chg="mod">
          <ac:chgData name="Fiona" userId="5fd9b084-9961-4921-ab0f-457ac49028c4" providerId="ADAL" clId="{4F7526C2-C53B-41A9-82AA-63450EDFF648}" dt="2024-07-30T19:13:26.935" v="1"/>
          <ac:spMkLst>
            <pc:docMk/>
            <pc:sldMk cId="48654129" sldId="256"/>
            <ac:spMk id="37" creationId="{1BB608B9-BA09-14FE-3863-0FE155AC24F3}"/>
          </ac:spMkLst>
        </pc:spChg>
        <pc:spChg chg="mod">
          <ac:chgData name="Fiona" userId="5fd9b084-9961-4921-ab0f-457ac49028c4" providerId="ADAL" clId="{4F7526C2-C53B-41A9-82AA-63450EDFF648}" dt="2024-07-31T13:53:14.246" v="2259"/>
          <ac:spMkLst>
            <pc:docMk/>
            <pc:sldMk cId="48654129" sldId="256"/>
            <ac:spMk id="37" creationId="{B33AE3B8-F87F-5594-2E09-414FBAAB12F4}"/>
          </ac:spMkLst>
        </pc:spChg>
        <pc:spChg chg="mod">
          <ac:chgData name="Fiona" userId="5fd9b084-9961-4921-ab0f-457ac49028c4" providerId="ADAL" clId="{4F7526C2-C53B-41A9-82AA-63450EDFF648}" dt="2024-07-30T19:13:26.935" v="1"/>
          <ac:spMkLst>
            <pc:docMk/>
            <pc:sldMk cId="48654129" sldId="256"/>
            <ac:spMk id="38" creationId="{1B35693E-518F-4993-703C-1E3FA952C9F3}"/>
          </ac:spMkLst>
        </pc:spChg>
        <pc:spChg chg="mod">
          <ac:chgData name="Fiona" userId="5fd9b084-9961-4921-ab0f-457ac49028c4" providerId="ADAL" clId="{4F7526C2-C53B-41A9-82AA-63450EDFF648}" dt="2024-07-31T13:53:14.246" v="2259"/>
          <ac:spMkLst>
            <pc:docMk/>
            <pc:sldMk cId="48654129" sldId="256"/>
            <ac:spMk id="38" creationId="{80793AF6-4EA0-4C9E-77DC-F1F84B333621}"/>
          </ac:spMkLst>
        </pc:spChg>
        <pc:spChg chg="mod">
          <ac:chgData name="Fiona" userId="5fd9b084-9961-4921-ab0f-457ac49028c4" providerId="ADAL" clId="{4F7526C2-C53B-41A9-82AA-63450EDFF648}" dt="2024-07-31T13:53:14.246" v="2259"/>
          <ac:spMkLst>
            <pc:docMk/>
            <pc:sldMk cId="48654129" sldId="256"/>
            <ac:spMk id="39" creationId="{B5E05D3B-BD16-04B1-B398-330C2B1C218A}"/>
          </ac:spMkLst>
        </pc:spChg>
        <pc:spChg chg="mod">
          <ac:chgData name="Fiona" userId="5fd9b084-9961-4921-ab0f-457ac49028c4" providerId="ADAL" clId="{4F7526C2-C53B-41A9-82AA-63450EDFF648}" dt="2024-07-31T13:53:14.246" v="2259"/>
          <ac:spMkLst>
            <pc:docMk/>
            <pc:sldMk cId="48654129" sldId="256"/>
            <ac:spMk id="40" creationId="{8E29793E-1872-DED3-6F06-B8E888096DC5}"/>
          </ac:spMkLst>
        </pc:spChg>
        <pc:spChg chg="mod">
          <ac:chgData name="Fiona" userId="5fd9b084-9961-4921-ab0f-457ac49028c4" providerId="ADAL" clId="{4F7526C2-C53B-41A9-82AA-63450EDFF648}" dt="2024-07-30T19:13:48.131" v="2"/>
          <ac:spMkLst>
            <pc:docMk/>
            <pc:sldMk cId="48654129" sldId="256"/>
            <ac:spMk id="40" creationId="{C37884FA-E316-6DC0-8253-592747FF150B}"/>
          </ac:spMkLst>
        </pc:spChg>
        <pc:spChg chg="mod">
          <ac:chgData name="Fiona" userId="5fd9b084-9961-4921-ab0f-457ac49028c4" providerId="ADAL" clId="{4F7526C2-C53B-41A9-82AA-63450EDFF648}" dt="2024-07-30T19:13:48.131" v="2"/>
          <ac:spMkLst>
            <pc:docMk/>
            <pc:sldMk cId="48654129" sldId="256"/>
            <ac:spMk id="41" creationId="{2D0C1090-F466-D247-8B73-C723330F18E2}"/>
          </ac:spMkLst>
        </pc:spChg>
        <pc:spChg chg="mod">
          <ac:chgData name="Fiona" userId="5fd9b084-9961-4921-ab0f-457ac49028c4" providerId="ADAL" clId="{4F7526C2-C53B-41A9-82AA-63450EDFF648}" dt="2024-07-31T13:53:14.246" v="2259"/>
          <ac:spMkLst>
            <pc:docMk/>
            <pc:sldMk cId="48654129" sldId="256"/>
            <ac:spMk id="41" creationId="{8B43F41E-D622-5ED2-B3B0-A9485BEFA15C}"/>
          </ac:spMkLst>
        </pc:spChg>
        <pc:spChg chg="add mod">
          <ac:chgData name="Fiona" userId="5fd9b084-9961-4921-ab0f-457ac49028c4" providerId="ADAL" clId="{4F7526C2-C53B-41A9-82AA-63450EDFF648}" dt="2024-08-05T11:34:23.932" v="2931" actId="1076"/>
          <ac:spMkLst>
            <pc:docMk/>
            <pc:sldMk cId="48654129" sldId="256"/>
            <ac:spMk id="42" creationId="{CB0B0672-CE45-D42D-71BF-56BF28549873}"/>
          </ac:spMkLst>
        </pc:spChg>
        <pc:spChg chg="mod topLvl">
          <ac:chgData name="Fiona" userId="5fd9b084-9961-4921-ab0f-457ac49028c4" providerId="ADAL" clId="{4F7526C2-C53B-41A9-82AA-63450EDFF648}" dt="2024-08-05T11:37:46.928" v="3011" actId="164"/>
          <ac:spMkLst>
            <pc:docMk/>
            <pc:sldMk cId="48654129" sldId="256"/>
            <ac:spMk id="43" creationId="{96C5F7A4-4D99-FAEA-86F0-44CD0A3CF246}"/>
          </ac:spMkLst>
        </pc:spChg>
        <pc:spChg chg="mod topLvl">
          <ac:chgData name="Fiona" userId="5fd9b084-9961-4921-ab0f-457ac49028c4" providerId="ADAL" clId="{4F7526C2-C53B-41A9-82AA-63450EDFF648}" dt="2024-08-05T11:37:46.928" v="3011" actId="164"/>
          <ac:spMkLst>
            <pc:docMk/>
            <pc:sldMk cId="48654129" sldId="256"/>
            <ac:spMk id="44" creationId="{86DAA244-0656-5FCC-FF32-8BF7C8585853}"/>
          </ac:spMkLst>
        </pc:spChg>
        <pc:spChg chg="mod topLvl">
          <ac:chgData name="Fiona" userId="5fd9b084-9961-4921-ab0f-457ac49028c4" providerId="ADAL" clId="{4F7526C2-C53B-41A9-82AA-63450EDFF648}" dt="2024-08-05T11:37:46.928" v="3011" actId="164"/>
          <ac:spMkLst>
            <pc:docMk/>
            <pc:sldMk cId="48654129" sldId="256"/>
            <ac:spMk id="45" creationId="{46DA3F22-3F1D-566A-7767-8E868E5A3B3F}"/>
          </ac:spMkLst>
        </pc:spChg>
        <pc:spChg chg="del mod topLvl">
          <ac:chgData name="Fiona" userId="5fd9b084-9961-4921-ab0f-457ac49028c4" providerId="ADAL" clId="{4F7526C2-C53B-41A9-82AA-63450EDFF648}" dt="2024-08-05T11:32:59.747" v="2902" actId="478"/>
          <ac:spMkLst>
            <pc:docMk/>
            <pc:sldMk cId="48654129" sldId="256"/>
            <ac:spMk id="46" creationId="{B84E425E-4CBF-42D3-91FE-A50A5683D7CB}"/>
          </ac:spMkLst>
        </pc:spChg>
        <pc:spChg chg="del mod topLvl">
          <ac:chgData name="Fiona" userId="5fd9b084-9961-4921-ab0f-457ac49028c4" providerId="ADAL" clId="{4F7526C2-C53B-41A9-82AA-63450EDFF648}" dt="2024-08-05T11:33:05.158" v="2903" actId="478"/>
          <ac:spMkLst>
            <pc:docMk/>
            <pc:sldMk cId="48654129" sldId="256"/>
            <ac:spMk id="47" creationId="{CD31DCBE-4B56-5274-B24E-4864310B846C}"/>
          </ac:spMkLst>
        </pc:spChg>
        <pc:spChg chg="mod topLvl">
          <ac:chgData name="Fiona" userId="5fd9b084-9961-4921-ab0f-457ac49028c4" providerId="ADAL" clId="{4F7526C2-C53B-41A9-82AA-63450EDFF648}" dt="2024-08-05T11:37:46.928" v="3011" actId="164"/>
          <ac:spMkLst>
            <pc:docMk/>
            <pc:sldMk cId="48654129" sldId="256"/>
            <ac:spMk id="48" creationId="{C19F7170-C372-A498-0739-ACDB9A0C120A}"/>
          </ac:spMkLst>
        </pc:spChg>
        <pc:spChg chg="mod topLvl">
          <ac:chgData name="Fiona" userId="5fd9b084-9961-4921-ab0f-457ac49028c4" providerId="ADAL" clId="{4F7526C2-C53B-41A9-82AA-63450EDFF648}" dt="2024-08-05T11:37:46.928" v="3011" actId="164"/>
          <ac:spMkLst>
            <pc:docMk/>
            <pc:sldMk cId="48654129" sldId="256"/>
            <ac:spMk id="49" creationId="{F76F8E56-7107-F60E-A871-1D6003C7F97D}"/>
          </ac:spMkLst>
        </pc:spChg>
        <pc:spChg chg="mod topLvl">
          <ac:chgData name="Fiona" userId="5fd9b084-9961-4921-ab0f-457ac49028c4" providerId="ADAL" clId="{4F7526C2-C53B-41A9-82AA-63450EDFF648}" dt="2024-08-05T11:37:46.928" v="3011" actId="164"/>
          <ac:spMkLst>
            <pc:docMk/>
            <pc:sldMk cId="48654129" sldId="256"/>
            <ac:spMk id="50" creationId="{8F509E8D-D826-C026-B2A4-33195633688E}"/>
          </ac:spMkLst>
        </pc:spChg>
        <pc:spChg chg="mod topLvl">
          <ac:chgData name="Fiona" userId="5fd9b084-9961-4921-ab0f-457ac49028c4" providerId="ADAL" clId="{4F7526C2-C53B-41A9-82AA-63450EDFF648}" dt="2024-08-05T11:37:46.928" v="3011" actId="164"/>
          <ac:spMkLst>
            <pc:docMk/>
            <pc:sldMk cId="48654129" sldId="256"/>
            <ac:spMk id="51" creationId="{67BF3C8D-4585-B213-FFFA-3CF6A5FA4D13}"/>
          </ac:spMkLst>
        </pc:spChg>
        <pc:spChg chg="del mod topLvl">
          <ac:chgData name="Fiona" userId="5fd9b084-9961-4921-ab0f-457ac49028c4" providerId="ADAL" clId="{4F7526C2-C53B-41A9-82AA-63450EDFF648}" dt="2024-08-05T11:33:06.575" v="2904" actId="478"/>
          <ac:spMkLst>
            <pc:docMk/>
            <pc:sldMk cId="48654129" sldId="256"/>
            <ac:spMk id="52" creationId="{0C893BA8-69DF-62B8-F168-873A68DF3C9E}"/>
          </ac:spMkLst>
        </pc:spChg>
        <pc:spChg chg="mod topLvl">
          <ac:chgData name="Fiona" userId="5fd9b084-9961-4921-ab0f-457ac49028c4" providerId="ADAL" clId="{4F7526C2-C53B-41A9-82AA-63450EDFF648}" dt="2024-08-05T11:37:46.928" v="3011" actId="164"/>
          <ac:spMkLst>
            <pc:docMk/>
            <pc:sldMk cId="48654129" sldId="256"/>
            <ac:spMk id="53" creationId="{E1487072-63A3-9597-A644-2BEE3805658B}"/>
          </ac:spMkLst>
        </pc:spChg>
        <pc:spChg chg="del mod topLvl">
          <ac:chgData name="Fiona" userId="5fd9b084-9961-4921-ab0f-457ac49028c4" providerId="ADAL" clId="{4F7526C2-C53B-41A9-82AA-63450EDFF648}" dt="2024-08-05T11:32:28.585" v="2892" actId="21"/>
          <ac:spMkLst>
            <pc:docMk/>
            <pc:sldMk cId="48654129" sldId="256"/>
            <ac:spMk id="54" creationId="{5F8A1C81-479C-EE51-69A0-F8C0D579AEBF}"/>
          </ac:spMkLst>
        </pc:spChg>
        <pc:spChg chg="mod topLvl">
          <ac:chgData name="Fiona" userId="5fd9b084-9961-4921-ab0f-457ac49028c4" providerId="ADAL" clId="{4F7526C2-C53B-41A9-82AA-63450EDFF648}" dt="2024-08-05T11:37:46.928" v="3011" actId="164"/>
          <ac:spMkLst>
            <pc:docMk/>
            <pc:sldMk cId="48654129" sldId="256"/>
            <ac:spMk id="55" creationId="{E4E4F5AF-63B0-AF30-9EC1-EBA733095076}"/>
          </ac:spMkLst>
        </pc:spChg>
        <pc:spChg chg="del mod topLvl">
          <ac:chgData name="Fiona" userId="5fd9b084-9961-4921-ab0f-457ac49028c4" providerId="ADAL" clId="{4F7526C2-C53B-41A9-82AA-63450EDFF648}" dt="2024-08-05T11:32:41.573" v="2896" actId="478"/>
          <ac:spMkLst>
            <pc:docMk/>
            <pc:sldMk cId="48654129" sldId="256"/>
            <ac:spMk id="56" creationId="{66E972D6-6A10-6903-583B-022DF2531302}"/>
          </ac:spMkLst>
        </pc:spChg>
        <pc:spChg chg="mod topLvl">
          <ac:chgData name="Fiona" userId="5fd9b084-9961-4921-ab0f-457ac49028c4" providerId="ADAL" clId="{4F7526C2-C53B-41A9-82AA-63450EDFF648}" dt="2024-08-05T11:37:46.928" v="3011" actId="164"/>
          <ac:spMkLst>
            <pc:docMk/>
            <pc:sldMk cId="48654129" sldId="256"/>
            <ac:spMk id="57" creationId="{55A13D55-6CC2-B880-1B6B-1F0FB7B5A909}"/>
          </ac:spMkLst>
        </pc:spChg>
        <pc:spChg chg="del mod topLvl">
          <ac:chgData name="Fiona" userId="5fd9b084-9961-4921-ab0f-457ac49028c4" providerId="ADAL" clId="{4F7526C2-C53B-41A9-82AA-63450EDFF648}" dt="2024-08-05T11:32:45.717" v="2899" actId="478"/>
          <ac:spMkLst>
            <pc:docMk/>
            <pc:sldMk cId="48654129" sldId="256"/>
            <ac:spMk id="58" creationId="{8BAB66E8-B6D1-A00D-C138-38A63E31ED91}"/>
          </ac:spMkLst>
        </pc:spChg>
        <pc:spChg chg="mod topLvl">
          <ac:chgData name="Fiona" userId="5fd9b084-9961-4921-ab0f-457ac49028c4" providerId="ADAL" clId="{4F7526C2-C53B-41A9-82AA-63450EDFF648}" dt="2024-08-05T11:37:46.928" v="3011" actId="164"/>
          <ac:spMkLst>
            <pc:docMk/>
            <pc:sldMk cId="48654129" sldId="256"/>
            <ac:spMk id="59" creationId="{47BC4F89-1810-0D94-7E53-F4A4DD570DCA}"/>
          </ac:spMkLst>
        </pc:spChg>
        <pc:spChg chg="mod topLvl">
          <ac:chgData name="Fiona" userId="5fd9b084-9961-4921-ab0f-457ac49028c4" providerId="ADAL" clId="{4F7526C2-C53B-41A9-82AA-63450EDFF648}" dt="2024-08-05T11:37:46.928" v="3011" actId="164"/>
          <ac:spMkLst>
            <pc:docMk/>
            <pc:sldMk cId="48654129" sldId="256"/>
            <ac:spMk id="60" creationId="{746B1115-B11D-88E8-51DF-9B815810F849}"/>
          </ac:spMkLst>
        </pc:spChg>
        <pc:spChg chg="add del mod topLvl">
          <ac:chgData name="Fiona" userId="5fd9b084-9961-4921-ab0f-457ac49028c4" providerId="ADAL" clId="{4F7526C2-C53B-41A9-82AA-63450EDFF648}" dt="2024-08-05T11:37:46.928" v="3011" actId="164"/>
          <ac:spMkLst>
            <pc:docMk/>
            <pc:sldMk cId="48654129" sldId="256"/>
            <ac:spMk id="61" creationId="{30124A1B-9271-62E7-4AAC-F703AF51431D}"/>
          </ac:spMkLst>
        </pc:spChg>
        <pc:spChg chg="del mod topLvl">
          <ac:chgData name="Fiona" userId="5fd9b084-9961-4921-ab0f-457ac49028c4" providerId="ADAL" clId="{4F7526C2-C53B-41A9-82AA-63450EDFF648}" dt="2024-08-05T11:32:57.451" v="2901" actId="478"/>
          <ac:spMkLst>
            <pc:docMk/>
            <pc:sldMk cId="48654129" sldId="256"/>
            <ac:spMk id="62" creationId="{3AE80862-2881-7A50-CE95-88221FAE6D47}"/>
          </ac:spMkLst>
        </pc:spChg>
        <pc:spChg chg="mod topLvl">
          <ac:chgData name="Fiona" userId="5fd9b084-9961-4921-ab0f-457ac49028c4" providerId="ADAL" clId="{4F7526C2-C53B-41A9-82AA-63450EDFF648}" dt="2024-08-05T11:37:46.928" v="3011" actId="164"/>
          <ac:spMkLst>
            <pc:docMk/>
            <pc:sldMk cId="48654129" sldId="256"/>
            <ac:spMk id="63" creationId="{08B8EC80-6443-7F90-5E31-8DC7D52606A7}"/>
          </ac:spMkLst>
        </pc:spChg>
        <pc:spChg chg="mod topLvl">
          <ac:chgData name="Fiona" userId="5fd9b084-9961-4921-ab0f-457ac49028c4" providerId="ADAL" clId="{4F7526C2-C53B-41A9-82AA-63450EDFF648}" dt="2024-08-05T11:37:46.928" v="3011" actId="164"/>
          <ac:spMkLst>
            <pc:docMk/>
            <pc:sldMk cId="48654129" sldId="256"/>
            <ac:spMk id="64" creationId="{85BD29C3-3A99-FA53-8AFC-CECA08B4E02E}"/>
          </ac:spMkLst>
        </pc:spChg>
        <pc:spChg chg="del mod topLvl">
          <ac:chgData name="Fiona" userId="5fd9b084-9961-4921-ab0f-457ac49028c4" providerId="ADAL" clId="{4F7526C2-C53B-41A9-82AA-63450EDFF648}" dt="2024-08-05T11:32:41.573" v="2896" actId="478"/>
          <ac:spMkLst>
            <pc:docMk/>
            <pc:sldMk cId="48654129" sldId="256"/>
            <ac:spMk id="65" creationId="{5F4710DB-1C61-870B-07ED-DDA6213551A8}"/>
          </ac:spMkLst>
        </pc:spChg>
        <pc:spChg chg="mod topLvl">
          <ac:chgData name="Fiona" userId="5fd9b084-9961-4921-ab0f-457ac49028c4" providerId="ADAL" clId="{4F7526C2-C53B-41A9-82AA-63450EDFF648}" dt="2024-08-05T11:37:46.928" v="3011" actId="164"/>
          <ac:spMkLst>
            <pc:docMk/>
            <pc:sldMk cId="48654129" sldId="256"/>
            <ac:spMk id="66" creationId="{90A03539-9136-B5F9-7361-BB076C1952B4}"/>
          </ac:spMkLst>
        </pc:spChg>
        <pc:spChg chg="del mod topLvl">
          <ac:chgData name="Fiona" userId="5fd9b084-9961-4921-ab0f-457ac49028c4" providerId="ADAL" clId="{4F7526C2-C53B-41A9-82AA-63450EDFF648}" dt="2024-08-05T11:32:44.191" v="2898" actId="478"/>
          <ac:spMkLst>
            <pc:docMk/>
            <pc:sldMk cId="48654129" sldId="256"/>
            <ac:spMk id="67" creationId="{2D2F12FF-570A-7107-F3B5-1B677F044523}"/>
          </ac:spMkLst>
        </pc:spChg>
        <pc:spChg chg="mod topLvl">
          <ac:chgData name="Fiona" userId="5fd9b084-9961-4921-ab0f-457ac49028c4" providerId="ADAL" clId="{4F7526C2-C53B-41A9-82AA-63450EDFF648}" dt="2024-08-05T11:37:46.928" v="3011" actId="164"/>
          <ac:spMkLst>
            <pc:docMk/>
            <pc:sldMk cId="48654129" sldId="256"/>
            <ac:spMk id="68" creationId="{7501B3D8-58EF-8494-15C2-E1C3C5C11AE3}"/>
          </ac:spMkLst>
        </pc:spChg>
        <pc:spChg chg="mod topLvl">
          <ac:chgData name="Fiona" userId="5fd9b084-9961-4921-ab0f-457ac49028c4" providerId="ADAL" clId="{4F7526C2-C53B-41A9-82AA-63450EDFF648}" dt="2024-08-05T11:37:46.928" v="3011" actId="164"/>
          <ac:spMkLst>
            <pc:docMk/>
            <pc:sldMk cId="48654129" sldId="256"/>
            <ac:spMk id="69" creationId="{C76B3C73-C4E4-29A1-3C6B-5A76D6487ECE}"/>
          </ac:spMkLst>
        </pc:spChg>
        <pc:spChg chg="del mod topLvl">
          <ac:chgData name="Fiona" userId="5fd9b084-9961-4921-ab0f-457ac49028c4" providerId="ADAL" clId="{4F7526C2-C53B-41A9-82AA-63450EDFF648}" dt="2024-08-05T11:32:35.639" v="2895" actId="478"/>
          <ac:spMkLst>
            <pc:docMk/>
            <pc:sldMk cId="48654129" sldId="256"/>
            <ac:spMk id="70" creationId="{43C32CC8-258E-2F7E-1716-584C938F0F1D}"/>
          </ac:spMkLst>
        </pc:spChg>
        <pc:spChg chg="mod topLvl">
          <ac:chgData name="Fiona" userId="5fd9b084-9961-4921-ab0f-457ac49028c4" providerId="ADAL" clId="{4F7526C2-C53B-41A9-82AA-63450EDFF648}" dt="2024-08-05T11:37:46.928" v="3011" actId="164"/>
          <ac:spMkLst>
            <pc:docMk/>
            <pc:sldMk cId="48654129" sldId="256"/>
            <ac:spMk id="71" creationId="{559B0AB3-94D3-A3DC-665F-54B815038C92}"/>
          </ac:spMkLst>
        </pc:spChg>
        <pc:spChg chg="mod topLvl">
          <ac:chgData name="Fiona" userId="5fd9b084-9961-4921-ab0f-457ac49028c4" providerId="ADAL" clId="{4F7526C2-C53B-41A9-82AA-63450EDFF648}" dt="2024-08-05T11:37:46.928" v="3011" actId="164"/>
          <ac:spMkLst>
            <pc:docMk/>
            <pc:sldMk cId="48654129" sldId="256"/>
            <ac:spMk id="74" creationId="{FD33EBDB-3BFF-86C1-778B-2D3D9E3E6A7E}"/>
          </ac:spMkLst>
        </pc:spChg>
        <pc:spChg chg="mod topLvl">
          <ac:chgData name="Fiona" userId="5fd9b084-9961-4921-ab0f-457ac49028c4" providerId="ADAL" clId="{4F7526C2-C53B-41A9-82AA-63450EDFF648}" dt="2024-08-05T11:37:46.928" v="3011" actId="164"/>
          <ac:spMkLst>
            <pc:docMk/>
            <pc:sldMk cId="48654129" sldId="256"/>
            <ac:spMk id="75" creationId="{F59F2C07-1BC3-526E-41E2-B79874B7F13F}"/>
          </ac:spMkLst>
        </pc:spChg>
        <pc:spChg chg="mod topLvl">
          <ac:chgData name="Fiona" userId="5fd9b084-9961-4921-ab0f-457ac49028c4" providerId="ADAL" clId="{4F7526C2-C53B-41A9-82AA-63450EDFF648}" dt="2024-08-05T11:37:46.928" v="3011" actId="164"/>
          <ac:spMkLst>
            <pc:docMk/>
            <pc:sldMk cId="48654129" sldId="256"/>
            <ac:spMk id="76" creationId="{B1F80F5B-49D0-E01B-DB48-DE76557D2A2B}"/>
          </ac:spMkLst>
        </pc:spChg>
        <pc:spChg chg="del mod topLvl">
          <ac:chgData name="Fiona" userId="5fd9b084-9961-4921-ab0f-457ac49028c4" providerId="ADAL" clId="{4F7526C2-C53B-41A9-82AA-63450EDFF648}" dt="2024-08-05T11:33:10.178" v="2905" actId="478"/>
          <ac:spMkLst>
            <pc:docMk/>
            <pc:sldMk cId="48654129" sldId="256"/>
            <ac:spMk id="77" creationId="{16353909-5EC0-DC2D-1248-0C8ED06D97C6}"/>
          </ac:spMkLst>
        </pc:spChg>
        <pc:spChg chg="del mod topLvl">
          <ac:chgData name="Fiona" userId="5fd9b084-9961-4921-ab0f-457ac49028c4" providerId="ADAL" clId="{4F7526C2-C53B-41A9-82AA-63450EDFF648}" dt="2024-08-05T11:33:14.233" v="2908" actId="478"/>
          <ac:spMkLst>
            <pc:docMk/>
            <pc:sldMk cId="48654129" sldId="256"/>
            <ac:spMk id="78" creationId="{421218F5-9E3E-7C72-8D18-8FD75D4B5EB5}"/>
          </ac:spMkLst>
        </pc:spChg>
        <pc:spChg chg="del mod topLvl">
          <ac:chgData name="Fiona" userId="5fd9b084-9961-4921-ab0f-457ac49028c4" providerId="ADAL" clId="{4F7526C2-C53B-41A9-82AA-63450EDFF648}" dt="2024-08-05T11:35:29.843" v="2970" actId="478"/>
          <ac:spMkLst>
            <pc:docMk/>
            <pc:sldMk cId="48654129" sldId="256"/>
            <ac:spMk id="79" creationId="{11B68415-2AA3-B5D2-A42C-41F3DA6F22AF}"/>
          </ac:spMkLst>
        </pc:spChg>
        <pc:spChg chg="mod topLvl">
          <ac:chgData name="Fiona" userId="5fd9b084-9961-4921-ab0f-457ac49028c4" providerId="ADAL" clId="{4F7526C2-C53B-41A9-82AA-63450EDFF648}" dt="2024-08-05T11:37:46.928" v="3011" actId="164"/>
          <ac:spMkLst>
            <pc:docMk/>
            <pc:sldMk cId="48654129" sldId="256"/>
            <ac:spMk id="80" creationId="{04B77D62-A274-9A21-8D82-6A469A6C7B41}"/>
          </ac:spMkLst>
        </pc:spChg>
        <pc:spChg chg="mod topLvl">
          <ac:chgData name="Fiona" userId="5fd9b084-9961-4921-ab0f-457ac49028c4" providerId="ADAL" clId="{4F7526C2-C53B-41A9-82AA-63450EDFF648}" dt="2024-08-05T11:37:46.928" v="3011" actId="164"/>
          <ac:spMkLst>
            <pc:docMk/>
            <pc:sldMk cId="48654129" sldId="256"/>
            <ac:spMk id="81" creationId="{C12DD36A-B7B8-E820-1596-CCD19B844936}"/>
          </ac:spMkLst>
        </pc:spChg>
        <pc:spChg chg="mod topLvl">
          <ac:chgData name="Fiona" userId="5fd9b084-9961-4921-ab0f-457ac49028c4" providerId="ADAL" clId="{4F7526C2-C53B-41A9-82AA-63450EDFF648}" dt="2024-08-05T11:37:46.928" v="3011" actId="164"/>
          <ac:spMkLst>
            <pc:docMk/>
            <pc:sldMk cId="48654129" sldId="256"/>
            <ac:spMk id="82" creationId="{2B1182F9-2B6C-3E58-FC93-B5291B2BE1FF}"/>
          </ac:spMkLst>
        </pc:spChg>
        <pc:spChg chg="mod topLvl">
          <ac:chgData name="Fiona" userId="5fd9b084-9961-4921-ab0f-457ac49028c4" providerId="ADAL" clId="{4F7526C2-C53B-41A9-82AA-63450EDFF648}" dt="2024-08-05T11:37:46.928" v="3011" actId="164"/>
          <ac:spMkLst>
            <pc:docMk/>
            <pc:sldMk cId="48654129" sldId="256"/>
            <ac:spMk id="83" creationId="{81D49A9F-DE55-78C1-E17C-0FD242DE431E}"/>
          </ac:spMkLst>
        </pc:spChg>
        <pc:spChg chg="del mod topLvl">
          <ac:chgData name="Fiona" userId="5fd9b084-9961-4921-ab0f-457ac49028c4" providerId="ADAL" clId="{4F7526C2-C53B-41A9-82AA-63450EDFF648}" dt="2024-08-05T11:33:23.609" v="2909" actId="478"/>
          <ac:spMkLst>
            <pc:docMk/>
            <pc:sldMk cId="48654129" sldId="256"/>
            <ac:spMk id="84" creationId="{2EC6AA96-9A6B-BC04-538E-3F77FF91D2EE}"/>
          </ac:spMkLst>
        </pc:spChg>
        <pc:spChg chg="mod topLvl">
          <ac:chgData name="Fiona" userId="5fd9b084-9961-4921-ab0f-457ac49028c4" providerId="ADAL" clId="{4F7526C2-C53B-41A9-82AA-63450EDFF648}" dt="2024-08-05T11:37:46.928" v="3011" actId="164"/>
          <ac:spMkLst>
            <pc:docMk/>
            <pc:sldMk cId="48654129" sldId="256"/>
            <ac:spMk id="85" creationId="{AF6D253A-E46C-13B9-D15F-334422D0E11B}"/>
          </ac:spMkLst>
        </pc:spChg>
        <pc:spChg chg="del mod topLvl">
          <ac:chgData name="Fiona" userId="5fd9b084-9961-4921-ab0f-457ac49028c4" providerId="ADAL" clId="{4F7526C2-C53B-41A9-82AA-63450EDFF648}" dt="2024-08-05T11:33:26.203" v="2911" actId="478"/>
          <ac:spMkLst>
            <pc:docMk/>
            <pc:sldMk cId="48654129" sldId="256"/>
            <ac:spMk id="86" creationId="{E2D15548-524D-F6EB-48F6-8215F82FAB56}"/>
          </ac:spMkLst>
        </pc:spChg>
        <pc:spChg chg="mod topLvl">
          <ac:chgData name="Fiona" userId="5fd9b084-9961-4921-ab0f-457ac49028c4" providerId="ADAL" clId="{4F7526C2-C53B-41A9-82AA-63450EDFF648}" dt="2024-08-05T11:37:46.928" v="3011" actId="164"/>
          <ac:spMkLst>
            <pc:docMk/>
            <pc:sldMk cId="48654129" sldId="256"/>
            <ac:spMk id="87" creationId="{DDDF588D-6922-2E67-7EC5-3B41A780F4E7}"/>
          </ac:spMkLst>
        </pc:spChg>
        <pc:spChg chg="del mod topLvl">
          <ac:chgData name="Fiona" userId="5fd9b084-9961-4921-ab0f-457ac49028c4" providerId="ADAL" clId="{4F7526C2-C53B-41A9-82AA-63450EDFF648}" dt="2024-08-05T11:33:11.735" v="2906" actId="478"/>
          <ac:spMkLst>
            <pc:docMk/>
            <pc:sldMk cId="48654129" sldId="256"/>
            <ac:spMk id="88" creationId="{E54D0A6E-7A9F-81C3-CE73-0758E12224F6}"/>
          </ac:spMkLst>
        </pc:spChg>
        <pc:spChg chg="mod topLvl">
          <ac:chgData name="Fiona" userId="5fd9b084-9961-4921-ab0f-457ac49028c4" providerId="ADAL" clId="{4F7526C2-C53B-41A9-82AA-63450EDFF648}" dt="2024-08-05T11:37:46.928" v="3011" actId="164"/>
          <ac:spMkLst>
            <pc:docMk/>
            <pc:sldMk cId="48654129" sldId="256"/>
            <ac:spMk id="89" creationId="{74FD6F93-2987-4051-B3B9-77F429F9EA94}"/>
          </ac:spMkLst>
        </pc:spChg>
        <pc:spChg chg="del mod topLvl">
          <ac:chgData name="Fiona" userId="5fd9b084-9961-4921-ab0f-457ac49028c4" providerId="ADAL" clId="{4F7526C2-C53B-41A9-82AA-63450EDFF648}" dt="2024-08-05T11:33:12.945" v="2907" actId="478"/>
          <ac:spMkLst>
            <pc:docMk/>
            <pc:sldMk cId="48654129" sldId="256"/>
            <ac:spMk id="90" creationId="{07F65AF5-E4D2-C9DF-CFDF-357893C163F1}"/>
          </ac:spMkLst>
        </pc:spChg>
        <pc:spChg chg="mod topLvl">
          <ac:chgData name="Fiona" userId="5fd9b084-9961-4921-ab0f-457ac49028c4" providerId="ADAL" clId="{4F7526C2-C53B-41A9-82AA-63450EDFF648}" dt="2024-08-05T11:37:46.928" v="3011" actId="164"/>
          <ac:spMkLst>
            <pc:docMk/>
            <pc:sldMk cId="48654129" sldId="256"/>
            <ac:spMk id="91" creationId="{35FB9CAC-D985-1744-7DAE-9BB9C96F747C}"/>
          </ac:spMkLst>
        </pc:spChg>
        <pc:spChg chg="mod topLvl">
          <ac:chgData name="Fiona" userId="5fd9b084-9961-4921-ab0f-457ac49028c4" providerId="ADAL" clId="{4F7526C2-C53B-41A9-82AA-63450EDFF648}" dt="2024-08-05T11:37:46.928" v="3011" actId="164"/>
          <ac:spMkLst>
            <pc:docMk/>
            <pc:sldMk cId="48654129" sldId="256"/>
            <ac:spMk id="92" creationId="{CB95686E-AA08-459C-D240-FC854C2B17B1}"/>
          </ac:spMkLst>
        </pc:spChg>
        <pc:spChg chg="mod topLvl">
          <ac:chgData name="Fiona" userId="5fd9b084-9961-4921-ab0f-457ac49028c4" providerId="ADAL" clId="{4F7526C2-C53B-41A9-82AA-63450EDFF648}" dt="2024-08-05T11:37:46.928" v="3011" actId="164"/>
          <ac:spMkLst>
            <pc:docMk/>
            <pc:sldMk cId="48654129" sldId="256"/>
            <ac:spMk id="93" creationId="{AED25A54-39B6-D411-D552-317E47C43380}"/>
          </ac:spMkLst>
        </pc:spChg>
        <pc:spChg chg="del mod topLvl">
          <ac:chgData name="Fiona" userId="5fd9b084-9961-4921-ab0f-457ac49028c4" providerId="ADAL" clId="{4F7526C2-C53B-41A9-82AA-63450EDFF648}" dt="2024-08-05T11:35:14.267" v="2958" actId="478"/>
          <ac:spMkLst>
            <pc:docMk/>
            <pc:sldMk cId="48654129" sldId="256"/>
            <ac:spMk id="94" creationId="{2B23BAE4-6DFE-D25A-C246-E24EA0C73A18}"/>
          </ac:spMkLst>
        </pc:spChg>
        <pc:spChg chg="mod topLvl">
          <ac:chgData name="Fiona" userId="5fd9b084-9961-4921-ab0f-457ac49028c4" providerId="ADAL" clId="{4F7526C2-C53B-41A9-82AA-63450EDFF648}" dt="2024-08-05T11:37:46.928" v="3011" actId="164"/>
          <ac:spMkLst>
            <pc:docMk/>
            <pc:sldMk cId="48654129" sldId="256"/>
            <ac:spMk id="95" creationId="{2EE4EC1D-AB78-5CA9-088D-028ABD1A0230}"/>
          </ac:spMkLst>
        </pc:spChg>
        <pc:spChg chg="del mod topLvl">
          <ac:chgData name="Fiona" userId="5fd9b084-9961-4921-ab0f-457ac49028c4" providerId="ADAL" clId="{4F7526C2-C53B-41A9-82AA-63450EDFF648}" dt="2024-08-05T11:33:24.878" v="2910" actId="478"/>
          <ac:spMkLst>
            <pc:docMk/>
            <pc:sldMk cId="48654129" sldId="256"/>
            <ac:spMk id="96" creationId="{86A79D60-8F7C-BCAD-FDFA-EAB92E661C3A}"/>
          </ac:spMkLst>
        </pc:spChg>
        <pc:spChg chg="del mod topLvl">
          <ac:chgData name="Fiona" userId="5fd9b084-9961-4921-ab0f-457ac49028c4" providerId="ADAL" clId="{4F7526C2-C53B-41A9-82AA-63450EDFF648}" dt="2024-08-05T11:35:28.836" v="2969" actId="478"/>
          <ac:spMkLst>
            <pc:docMk/>
            <pc:sldMk cId="48654129" sldId="256"/>
            <ac:spMk id="97" creationId="{112B69C8-56F7-8710-7289-2C0BE8C4099D}"/>
          </ac:spMkLst>
        </pc:spChg>
        <pc:spChg chg="del mod topLvl">
          <ac:chgData name="Fiona" userId="5fd9b084-9961-4921-ab0f-457ac49028c4" providerId="ADAL" clId="{4F7526C2-C53B-41A9-82AA-63450EDFF648}" dt="2024-08-05T11:32:31.193" v="2893" actId="478"/>
          <ac:spMkLst>
            <pc:docMk/>
            <pc:sldMk cId="48654129" sldId="256"/>
            <ac:spMk id="98" creationId="{F65AA625-FB37-9E17-FD94-797C64D673C4}"/>
          </ac:spMkLst>
        </pc:spChg>
        <pc:spChg chg="mod topLvl">
          <ac:chgData name="Fiona" userId="5fd9b084-9961-4921-ab0f-457ac49028c4" providerId="ADAL" clId="{4F7526C2-C53B-41A9-82AA-63450EDFF648}" dt="2024-08-05T11:37:46.928" v="3011" actId="164"/>
          <ac:spMkLst>
            <pc:docMk/>
            <pc:sldMk cId="48654129" sldId="256"/>
            <ac:spMk id="99" creationId="{B4ABE323-8DBC-9967-1AA4-6F556944DDEE}"/>
          </ac:spMkLst>
        </pc:spChg>
        <pc:spChg chg="mod topLvl">
          <ac:chgData name="Fiona" userId="5fd9b084-9961-4921-ab0f-457ac49028c4" providerId="ADAL" clId="{4F7526C2-C53B-41A9-82AA-63450EDFF648}" dt="2024-08-05T11:37:46.928" v="3011" actId="164"/>
          <ac:spMkLst>
            <pc:docMk/>
            <pc:sldMk cId="48654129" sldId="256"/>
            <ac:spMk id="100" creationId="{4F749581-2611-F1A5-DCD4-112222048577}"/>
          </ac:spMkLst>
        </pc:spChg>
        <pc:spChg chg="del mod topLvl">
          <ac:chgData name="Fiona" userId="5fd9b084-9961-4921-ab0f-457ac49028c4" providerId="ADAL" clId="{4F7526C2-C53B-41A9-82AA-63450EDFF648}" dt="2024-08-05T11:35:06.755" v="2955" actId="478"/>
          <ac:spMkLst>
            <pc:docMk/>
            <pc:sldMk cId="48654129" sldId="256"/>
            <ac:spMk id="101" creationId="{B97033B8-8BF8-597D-F707-7C03ED249ABF}"/>
          </ac:spMkLst>
        </pc:spChg>
        <pc:spChg chg="add del mod topLvl">
          <ac:chgData name="Fiona" userId="5fd9b084-9961-4921-ab0f-457ac49028c4" providerId="ADAL" clId="{4F7526C2-C53B-41A9-82AA-63450EDFF648}" dt="2024-08-05T11:37:46.928" v="3011" actId="164"/>
          <ac:spMkLst>
            <pc:docMk/>
            <pc:sldMk cId="48654129" sldId="256"/>
            <ac:spMk id="102" creationId="{461E8273-98E6-B833-600D-B12D54C34A2E}"/>
          </ac:spMkLst>
        </pc:spChg>
        <pc:spChg chg="del mod topLvl">
          <ac:chgData name="Fiona" userId="5fd9b084-9961-4921-ab0f-457ac49028c4" providerId="ADAL" clId="{4F7526C2-C53B-41A9-82AA-63450EDFF648}" dt="2024-08-05T11:32:33.283" v="2894" actId="478"/>
          <ac:spMkLst>
            <pc:docMk/>
            <pc:sldMk cId="48654129" sldId="256"/>
            <ac:spMk id="103" creationId="{D5CC95AF-0FBD-CDB5-D0E8-70C7CDCF7E8A}"/>
          </ac:spMkLst>
        </pc:spChg>
        <pc:spChg chg="mod topLvl">
          <ac:chgData name="Fiona" userId="5fd9b084-9961-4921-ab0f-457ac49028c4" providerId="ADAL" clId="{4F7526C2-C53B-41A9-82AA-63450EDFF648}" dt="2024-08-05T11:37:46.928" v="3011" actId="164"/>
          <ac:spMkLst>
            <pc:docMk/>
            <pc:sldMk cId="48654129" sldId="256"/>
            <ac:spMk id="105" creationId="{1BB608B9-BA09-14FE-3863-0FE155AC24F3}"/>
          </ac:spMkLst>
        </pc:spChg>
        <pc:spChg chg="del mod topLvl">
          <ac:chgData name="Fiona" userId="5fd9b084-9961-4921-ab0f-457ac49028c4" providerId="ADAL" clId="{4F7526C2-C53B-41A9-82AA-63450EDFF648}" dt="2024-08-05T11:35:12.839" v="2957" actId="478"/>
          <ac:spMkLst>
            <pc:docMk/>
            <pc:sldMk cId="48654129" sldId="256"/>
            <ac:spMk id="106" creationId="{1B35693E-518F-4993-703C-1E3FA952C9F3}"/>
          </ac:spMkLst>
        </pc:spChg>
        <pc:spChg chg="mod">
          <ac:chgData name="Fiona" userId="5fd9b084-9961-4921-ab0f-457ac49028c4" providerId="ADAL" clId="{4F7526C2-C53B-41A9-82AA-63450EDFF648}" dt="2024-07-31T13:53:14.246" v="2259"/>
          <ac:spMkLst>
            <pc:docMk/>
            <pc:sldMk cId="48654129" sldId="256"/>
            <ac:spMk id="107" creationId="{B0708A7C-78F8-618C-BE84-4E3211550DE5}"/>
          </ac:spMkLst>
        </pc:spChg>
        <pc:spChg chg="mod">
          <ac:chgData name="Fiona" userId="5fd9b084-9961-4921-ab0f-457ac49028c4" providerId="ADAL" clId="{4F7526C2-C53B-41A9-82AA-63450EDFF648}" dt="2024-07-31T13:53:14.246" v="2259"/>
          <ac:spMkLst>
            <pc:docMk/>
            <pc:sldMk cId="48654129" sldId="256"/>
            <ac:spMk id="108" creationId="{D55AD2D2-1D50-55CA-842E-12916BF34D2A}"/>
          </ac:spMkLst>
        </pc:spChg>
        <pc:spChg chg="mod">
          <ac:chgData name="Fiona" userId="5fd9b084-9961-4921-ab0f-457ac49028c4" providerId="ADAL" clId="{4F7526C2-C53B-41A9-82AA-63450EDFF648}" dt="2024-07-31T13:53:14.246" v="2259"/>
          <ac:spMkLst>
            <pc:docMk/>
            <pc:sldMk cId="48654129" sldId="256"/>
            <ac:spMk id="109" creationId="{358AB127-E3AD-2759-3E42-BE46B83D4A17}"/>
          </ac:spMkLst>
        </pc:spChg>
        <pc:spChg chg="mod">
          <ac:chgData name="Fiona" userId="5fd9b084-9961-4921-ab0f-457ac49028c4" providerId="ADAL" clId="{4F7526C2-C53B-41A9-82AA-63450EDFF648}" dt="2024-07-31T13:53:14.246" v="2259"/>
          <ac:spMkLst>
            <pc:docMk/>
            <pc:sldMk cId="48654129" sldId="256"/>
            <ac:spMk id="110" creationId="{AA3190E0-7BDB-C798-D010-804256E92877}"/>
          </ac:spMkLst>
        </pc:spChg>
        <pc:spChg chg="mod">
          <ac:chgData name="Fiona" userId="5fd9b084-9961-4921-ab0f-457ac49028c4" providerId="ADAL" clId="{4F7526C2-C53B-41A9-82AA-63450EDFF648}" dt="2024-07-31T13:53:14.246" v="2259"/>
          <ac:spMkLst>
            <pc:docMk/>
            <pc:sldMk cId="48654129" sldId="256"/>
            <ac:spMk id="111" creationId="{BA106C1F-1753-45B7-E54B-BBFFCEF8C83F}"/>
          </ac:spMkLst>
        </pc:spChg>
        <pc:spChg chg="mod">
          <ac:chgData name="Fiona" userId="5fd9b084-9961-4921-ab0f-457ac49028c4" providerId="ADAL" clId="{4F7526C2-C53B-41A9-82AA-63450EDFF648}" dt="2024-07-31T13:53:14.246" v="2259"/>
          <ac:spMkLst>
            <pc:docMk/>
            <pc:sldMk cId="48654129" sldId="256"/>
            <ac:spMk id="112" creationId="{0D1D73BA-5EC4-7702-7526-7856C8370B56}"/>
          </ac:spMkLst>
        </pc:spChg>
        <pc:spChg chg="mod">
          <ac:chgData name="Fiona" userId="5fd9b084-9961-4921-ab0f-457ac49028c4" providerId="ADAL" clId="{4F7526C2-C53B-41A9-82AA-63450EDFF648}" dt="2024-07-31T13:53:14.246" v="2259"/>
          <ac:spMkLst>
            <pc:docMk/>
            <pc:sldMk cId="48654129" sldId="256"/>
            <ac:spMk id="113" creationId="{677D86CE-095D-595E-00DD-FED1A6E51133}"/>
          </ac:spMkLst>
        </pc:spChg>
        <pc:spChg chg="mod">
          <ac:chgData name="Fiona" userId="5fd9b084-9961-4921-ab0f-457ac49028c4" providerId="ADAL" clId="{4F7526C2-C53B-41A9-82AA-63450EDFF648}" dt="2024-07-31T13:53:14.246" v="2259"/>
          <ac:spMkLst>
            <pc:docMk/>
            <pc:sldMk cId="48654129" sldId="256"/>
            <ac:spMk id="114" creationId="{65ABC789-270F-3457-920F-3A9D8E8A31F5}"/>
          </ac:spMkLst>
        </pc:spChg>
        <pc:spChg chg="mod">
          <ac:chgData name="Fiona" userId="5fd9b084-9961-4921-ab0f-457ac49028c4" providerId="ADAL" clId="{4F7526C2-C53B-41A9-82AA-63450EDFF648}" dt="2024-07-31T13:53:14.246" v="2259"/>
          <ac:spMkLst>
            <pc:docMk/>
            <pc:sldMk cId="48654129" sldId="256"/>
            <ac:spMk id="115" creationId="{F0FDF738-C2B2-C596-7A00-AFF32F9695D8}"/>
          </ac:spMkLst>
        </pc:spChg>
        <pc:spChg chg="mod">
          <ac:chgData name="Fiona" userId="5fd9b084-9961-4921-ab0f-457ac49028c4" providerId="ADAL" clId="{4F7526C2-C53B-41A9-82AA-63450EDFF648}" dt="2024-07-31T13:53:14.246" v="2259"/>
          <ac:spMkLst>
            <pc:docMk/>
            <pc:sldMk cId="48654129" sldId="256"/>
            <ac:spMk id="116" creationId="{84933A35-F2DD-E82E-7986-5E432B43B68A}"/>
          </ac:spMkLst>
        </pc:spChg>
        <pc:spChg chg="mod">
          <ac:chgData name="Fiona" userId="5fd9b084-9961-4921-ab0f-457ac49028c4" providerId="ADAL" clId="{4F7526C2-C53B-41A9-82AA-63450EDFF648}" dt="2024-07-31T13:53:14.246" v="2259"/>
          <ac:spMkLst>
            <pc:docMk/>
            <pc:sldMk cId="48654129" sldId="256"/>
            <ac:spMk id="117" creationId="{DB4D3719-D9C0-FFE9-892F-511D03D74ACD}"/>
          </ac:spMkLst>
        </pc:spChg>
        <pc:spChg chg="mod">
          <ac:chgData name="Fiona" userId="5fd9b084-9961-4921-ab0f-457ac49028c4" providerId="ADAL" clId="{4F7526C2-C53B-41A9-82AA-63450EDFF648}" dt="2024-07-31T13:53:14.246" v="2259"/>
          <ac:spMkLst>
            <pc:docMk/>
            <pc:sldMk cId="48654129" sldId="256"/>
            <ac:spMk id="118" creationId="{8024526C-4962-EEC5-8604-DA3F9FED49D3}"/>
          </ac:spMkLst>
        </pc:spChg>
        <pc:spChg chg="mod">
          <ac:chgData name="Fiona" userId="5fd9b084-9961-4921-ab0f-457ac49028c4" providerId="ADAL" clId="{4F7526C2-C53B-41A9-82AA-63450EDFF648}" dt="2024-07-31T13:53:14.246" v="2259"/>
          <ac:spMkLst>
            <pc:docMk/>
            <pc:sldMk cId="48654129" sldId="256"/>
            <ac:spMk id="119" creationId="{B42A797C-B7CF-5B24-9DDF-6A0478468E91}"/>
          </ac:spMkLst>
        </pc:spChg>
        <pc:spChg chg="mod">
          <ac:chgData name="Fiona" userId="5fd9b084-9961-4921-ab0f-457ac49028c4" providerId="ADAL" clId="{4F7526C2-C53B-41A9-82AA-63450EDFF648}" dt="2024-07-31T13:53:14.246" v="2259"/>
          <ac:spMkLst>
            <pc:docMk/>
            <pc:sldMk cId="48654129" sldId="256"/>
            <ac:spMk id="120" creationId="{FD4D7D9B-3FFC-9D67-43BB-42F324F9CC4E}"/>
          </ac:spMkLst>
        </pc:spChg>
        <pc:spChg chg="mod">
          <ac:chgData name="Fiona" userId="5fd9b084-9961-4921-ab0f-457ac49028c4" providerId="ADAL" clId="{4F7526C2-C53B-41A9-82AA-63450EDFF648}" dt="2024-07-31T13:53:14.246" v="2259"/>
          <ac:spMkLst>
            <pc:docMk/>
            <pc:sldMk cId="48654129" sldId="256"/>
            <ac:spMk id="121" creationId="{24C89E8E-1550-185D-83D1-03548F26BEF1}"/>
          </ac:spMkLst>
        </pc:spChg>
        <pc:spChg chg="mod">
          <ac:chgData name="Fiona" userId="5fd9b084-9961-4921-ab0f-457ac49028c4" providerId="ADAL" clId="{4F7526C2-C53B-41A9-82AA-63450EDFF648}" dt="2024-07-31T13:53:14.246" v="2259"/>
          <ac:spMkLst>
            <pc:docMk/>
            <pc:sldMk cId="48654129" sldId="256"/>
            <ac:spMk id="122" creationId="{EAA03E38-1224-4ED4-48EC-00371E1E98E4}"/>
          </ac:spMkLst>
        </pc:spChg>
        <pc:spChg chg="mod">
          <ac:chgData name="Fiona" userId="5fd9b084-9961-4921-ab0f-457ac49028c4" providerId="ADAL" clId="{4F7526C2-C53B-41A9-82AA-63450EDFF648}" dt="2024-07-31T13:53:14.246" v="2259"/>
          <ac:spMkLst>
            <pc:docMk/>
            <pc:sldMk cId="48654129" sldId="256"/>
            <ac:spMk id="123" creationId="{8236A443-61CB-8D8F-F1D4-0E9B8AD3DDB0}"/>
          </ac:spMkLst>
        </pc:spChg>
        <pc:spChg chg="mod">
          <ac:chgData name="Fiona" userId="5fd9b084-9961-4921-ab0f-457ac49028c4" providerId="ADAL" clId="{4F7526C2-C53B-41A9-82AA-63450EDFF648}" dt="2024-07-31T13:53:14.246" v="2259"/>
          <ac:spMkLst>
            <pc:docMk/>
            <pc:sldMk cId="48654129" sldId="256"/>
            <ac:spMk id="124" creationId="{1C88FC0D-A946-A10C-C536-2903E4868CC0}"/>
          </ac:spMkLst>
        </pc:spChg>
        <pc:spChg chg="mod">
          <ac:chgData name="Fiona" userId="5fd9b084-9961-4921-ab0f-457ac49028c4" providerId="ADAL" clId="{4F7526C2-C53B-41A9-82AA-63450EDFF648}" dt="2024-07-31T13:53:14.246" v="2259"/>
          <ac:spMkLst>
            <pc:docMk/>
            <pc:sldMk cId="48654129" sldId="256"/>
            <ac:spMk id="125" creationId="{3ECE4DA2-E6AB-24B9-64D9-681FD61D43C0}"/>
          </ac:spMkLst>
        </pc:spChg>
        <pc:spChg chg="mod">
          <ac:chgData name="Fiona" userId="5fd9b084-9961-4921-ab0f-457ac49028c4" providerId="ADAL" clId="{4F7526C2-C53B-41A9-82AA-63450EDFF648}" dt="2024-07-31T13:53:14.246" v="2259"/>
          <ac:spMkLst>
            <pc:docMk/>
            <pc:sldMk cId="48654129" sldId="256"/>
            <ac:spMk id="126" creationId="{B40CA999-0C36-A9D1-E7B8-E55E42A538A0}"/>
          </ac:spMkLst>
        </pc:spChg>
        <pc:spChg chg="mod">
          <ac:chgData name="Fiona" userId="5fd9b084-9961-4921-ab0f-457ac49028c4" providerId="ADAL" clId="{4F7526C2-C53B-41A9-82AA-63450EDFF648}" dt="2024-07-31T13:53:14.246" v="2259"/>
          <ac:spMkLst>
            <pc:docMk/>
            <pc:sldMk cId="48654129" sldId="256"/>
            <ac:spMk id="127" creationId="{B2F67B4C-6F34-768B-F0E3-B30C0773DDD6}"/>
          </ac:spMkLst>
        </pc:spChg>
        <pc:spChg chg="mod">
          <ac:chgData name="Fiona" userId="5fd9b084-9961-4921-ab0f-457ac49028c4" providerId="ADAL" clId="{4F7526C2-C53B-41A9-82AA-63450EDFF648}" dt="2024-07-31T13:53:14.246" v="2259"/>
          <ac:spMkLst>
            <pc:docMk/>
            <pc:sldMk cId="48654129" sldId="256"/>
            <ac:spMk id="128" creationId="{FC403E21-B155-7EBA-9112-F4D1103E0DD5}"/>
          </ac:spMkLst>
        </pc:spChg>
        <pc:spChg chg="mod">
          <ac:chgData name="Fiona" userId="5fd9b084-9961-4921-ab0f-457ac49028c4" providerId="ADAL" clId="{4F7526C2-C53B-41A9-82AA-63450EDFF648}" dt="2024-07-31T13:53:14.246" v="2259"/>
          <ac:spMkLst>
            <pc:docMk/>
            <pc:sldMk cId="48654129" sldId="256"/>
            <ac:spMk id="129" creationId="{32EC8F5E-96C3-EC0E-7E06-5CC3F9BCD5AF}"/>
          </ac:spMkLst>
        </pc:spChg>
        <pc:spChg chg="mod">
          <ac:chgData name="Fiona" userId="5fd9b084-9961-4921-ab0f-457ac49028c4" providerId="ADAL" clId="{4F7526C2-C53B-41A9-82AA-63450EDFF648}" dt="2024-07-31T13:53:14.246" v="2259"/>
          <ac:spMkLst>
            <pc:docMk/>
            <pc:sldMk cId="48654129" sldId="256"/>
            <ac:spMk id="130" creationId="{70A37311-05ED-5D70-F94D-2AAA0DE5D7AA}"/>
          </ac:spMkLst>
        </pc:spChg>
        <pc:spChg chg="mod">
          <ac:chgData name="Fiona" userId="5fd9b084-9961-4921-ab0f-457ac49028c4" providerId="ADAL" clId="{4F7526C2-C53B-41A9-82AA-63450EDFF648}" dt="2024-07-31T13:53:14.246" v="2259"/>
          <ac:spMkLst>
            <pc:docMk/>
            <pc:sldMk cId="48654129" sldId="256"/>
            <ac:spMk id="131" creationId="{2A055584-45B2-D343-BDE4-348C5772F0A0}"/>
          </ac:spMkLst>
        </pc:spChg>
        <pc:grpChg chg="add mod">
          <ac:chgData name="Fiona" userId="5fd9b084-9961-4921-ab0f-457ac49028c4" providerId="ADAL" clId="{4F7526C2-C53B-41A9-82AA-63450EDFF648}" dt="2024-07-31T13:53:14.246" v="2259"/>
          <ac:grpSpMkLst>
            <pc:docMk/>
            <pc:sldMk cId="48654129" sldId="256"/>
            <ac:grpSpMk id="2" creationId="{C94F5720-0C1B-D28E-B303-0E11DD63EA01}"/>
          </ac:grpSpMkLst>
        </pc:grpChg>
        <pc:grpChg chg="add del mod">
          <ac:chgData name="Fiona" userId="5fd9b084-9961-4921-ab0f-457ac49028c4" providerId="ADAL" clId="{4F7526C2-C53B-41A9-82AA-63450EDFF648}" dt="2024-07-30T19:19:31.575" v="70" actId="478"/>
          <ac:grpSpMkLst>
            <pc:docMk/>
            <pc:sldMk cId="48654129" sldId="256"/>
            <ac:grpSpMk id="2" creationId="{FD755286-EE9F-E46C-75DB-2044601E0AEA}"/>
          </ac:grpSpMkLst>
        </pc:grpChg>
        <pc:grpChg chg="add mod">
          <ac:chgData name="Fiona" userId="5fd9b084-9961-4921-ab0f-457ac49028c4" providerId="ADAL" clId="{4F7526C2-C53B-41A9-82AA-63450EDFF648}" dt="2024-08-05T11:48:36.099" v="3316" actId="1076"/>
          <ac:grpSpMkLst>
            <pc:docMk/>
            <pc:sldMk cId="48654129" sldId="256"/>
            <ac:grpSpMk id="10" creationId="{5BB02E98-CF08-FECE-F27B-AC5626FC9AD5}"/>
          </ac:grpSpMkLst>
        </pc:grpChg>
        <pc:grpChg chg="add del mod">
          <ac:chgData name="Fiona" userId="5fd9b084-9961-4921-ab0f-457ac49028c4" providerId="ADAL" clId="{4F7526C2-C53B-41A9-82AA-63450EDFF648}" dt="2024-07-30T19:14:07.375" v="7" actId="478"/>
          <ac:grpSpMkLst>
            <pc:docMk/>
            <pc:sldMk cId="48654129" sldId="256"/>
            <ac:grpSpMk id="39" creationId="{63499867-A5F2-651B-541B-08C1A89148F9}"/>
          </ac:grpSpMkLst>
        </pc:grpChg>
        <pc:grpChg chg="del mod topLvl">
          <ac:chgData name="Fiona" userId="5fd9b084-9961-4921-ab0f-457ac49028c4" providerId="ADAL" clId="{4F7526C2-C53B-41A9-82AA-63450EDFF648}" dt="2024-08-05T11:32:20.447" v="2891" actId="165"/>
          <ac:grpSpMkLst>
            <pc:docMk/>
            <pc:sldMk cId="48654129" sldId="256"/>
            <ac:grpSpMk id="72" creationId="{FE2897F2-B02D-92ED-D824-80786EFD2148}"/>
          </ac:grpSpMkLst>
        </pc:grpChg>
        <pc:grpChg chg="del mod topLvl">
          <ac:chgData name="Fiona" userId="5fd9b084-9961-4921-ab0f-457ac49028c4" providerId="ADAL" clId="{4F7526C2-C53B-41A9-82AA-63450EDFF648}" dt="2024-08-05T11:32:20.447" v="2891" actId="165"/>
          <ac:grpSpMkLst>
            <pc:docMk/>
            <pc:sldMk cId="48654129" sldId="256"/>
            <ac:grpSpMk id="73" creationId="{2C91FDF0-BDE0-B100-3F3B-88054244A4EA}"/>
          </ac:grpSpMkLst>
        </pc:grpChg>
        <pc:grpChg chg="add del mod">
          <ac:chgData name="Fiona" userId="5fd9b084-9961-4921-ab0f-457ac49028c4" providerId="ADAL" clId="{4F7526C2-C53B-41A9-82AA-63450EDFF648}" dt="2024-08-05T11:32:16.574" v="2890" actId="165"/>
          <ac:grpSpMkLst>
            <pc:docMk/>
            <pc:sldMk cId="48654129" sldId="256"/>
            <ac:grpSpMk id="104" creationId="{94214F0C-F1D5-D3F3-9A7C-8B1E83A00C4B}"/>
          </ac:grpSpMkLst>
        </pc:grpChg>
        <pc:picChg chg="add del mod">
          <ac:chgData name="Fiona" userId="5fd9b084-9961-4921-ab0f-457ac49028c4" providerId="ADAL" clId="{4F7526C2-C53B-41A9-82AA-63450EDFF648}" dt="2024-08-05T11:38:37.792" v="3016" actId="478"/>
          <ac:picMkLst>
            <pc:docMk/>
            <pc:sldMk cId="48654129" sldId="256"/>
            <ac:picMk id="2" creationId="{A9F0042C-43C9-3D84-95E0-C972DFDFE9BA}"/>
          </ac:picMkLst>
        </pc:picChg>
        <pc:picChg chg="add del mod">
          <ac:chgData name="Fiona" userId="5fd9b084-9961-4921-ab0f-457ac49028c4" providerId="ADAL" clId="{4F7526C2-C53B-41A9-82AA-63450EDFF648}" dt="2024-08-05T11:38:30.374" v="3015" actId="478"/>
          <ac:picMkLst>
            <pc:docMk/>
            <pc:sldMk cId="48654129" sldId="256"/>
            <ac:picMk id="3" creationId="{59E1D1FD-BA3C-5948-953A-E0F56B904FAB}"/>
          </ac:picMkLst>
        </pc:picChg>
        <pc:picChg chg="add del mod">
          <ac:chgData name="Fiona" userId="5fd9b084-9961-4921-ab0f-457ac49028c4" providerId="ADAL" clId="{4F7526C2-C53B-41A9-82AA-63450EDFF648}" dt="2024-07-31T06:51:33.185" v="741" actId="478"/>
          <ac:picMkLst>
            <pc:docMk/>
            <pc:sldMk cId="48654129" sldId="256"/>
            <ac:picMk id="3" creationId="{CB586662-C535-ACCC-99F6-EAE85CDED6D6}"/>
          </ac:picMkLst>
        </pc:picChg>
        <pc:picChg chg="mod">
          <ac:chgData name="Fiona" userId="5fd9b084-9961-4921-ab0f-457ac49028c4" providerId="ADAL" clId="{4F7526C2-C53B-41A9-82AA-63450EDFF648}" dt="2024-07-31T13:53:14.246" v="2259"/>
          <ac:picMkLst>
            <pc:docMk/>
            <pc:sldMk cId="48654129" sldId="256"/>
            <ac:picMk id="3" creationId="{FDCA2381-4625-982F-EC57-8F63BA364094}"/>
          </ac:picMkLst>
        </pc:picChg>
        <pc:picChg chg="add del mod">
          <ac:chgData name="Fiona" userId="5fd9b084-9961-4921-ab0f-457ac49028c4" providerId="ADAL" clId="{4F7526C2-C53B-41A9-82AA-63450EDFF648}" dt="2024-08-05T11:38:37.792" v="3016" actId="478"/>
          <ac:picMkLst>
            <pc:docMk/>
            <pc:sldMk cId="48654129" sldId="256"/>
            <ac:picMk id="4" creationId="{F6F171E7-6797-830F-3023-3E76C6A792C0}"/>
          </ac:picMkLst>
        </pc:picChg>
        <pc:picChg chg="mod">
          <ac:chgData name="Fiona" userId="5fd9b084-9961-4921-ab0f-457ac49028c4" providerId="ADAL" clId="{4F7526C2-C53B-41A9-82AA-63450EDFF648}" dt="2024-07-30T19:14:28.084" v="12" actId="1076"/>
          <ac:picMkLst>
            <pc:docMk/>
            <pc:sldMk cId="48654129" sldId="256"/>
            <ac:picMk id="5" creationId="{2D14A226-B77F-8FF1-2232-EE836C8D9C47}"/>
          </ac:picMkLst>
        </pc:picChg>
        <pc:picChg chg="add mod modCrop">
          <ac:chgData name="Fiona" userId="5fd9b084-9961-4921-ab0f-457ac49028c4" providerId="ADAL" clId="{4F7526C2-C53B-41A9-82AA-63450EDFF648}" dt="2024-08-05T11:38:41.304" v="3017" actId="1076"/>
          <ac:picMkLst>
            <pc:docMk/>
            <pc:sldMk cId="48654129" sldId="256"/>
            <ac:picMk id="6" creationId="{225C9C75-D1D5-21F8-5780-6FECBA2ECA51}"/>
          </ac:picMkLst>
        </pc:picChg>
        <pc:picChg chg="add del mod">
          <ac:chgData name="Fiona" userId="5fd9b084-9961-4921-ab0f-457ac49028c4" providerId="ADAL" clId="{4F7526C2-C53B-41A9-82AA-63450EDFF648}" dt="2024-08-05T11:38:37.792" v="3016" actId="478"/>
          <ac:picMkLst>
            <pc:docMk/>
            <pc:sldMk cId="48654129" sldId="256"/>
            <ac:picMk id="7" creationId="{DBB47A63-A65D-E0D5-32CF-BB0CFFBE22BA}"/>
          </ac:picMkLst>
        </pc:picChg>
        <pc:picChg chg="add del mod">
          <ac:chgData name="Fiona" userId="5fd9b084-9961-4921-ab0f-457ac49028c4" providerId="ADAL" clId="{4F7526C2-C53B-41A9-82AA-63450EDFF648}" dt="2024-08-05T11:38:37.792" v="3016" actId="478"/>
          <ac:picMkLst>
            <pc:docMk/>
            <pc:sldMk cId="48654129" sldId="256"/>
            <ac:picMk id="8" creationId="{18CF8D2B-8F9C-7B31-1DF8-1D5DCE0B7874}"/>
          </ac:picMkLst>
        </pc:picChg>
        <pc:picChg chg="del mod">
          <ac:chgData name="Fiona" userId="5fd9b084-9961-4921-ab0f-457ac49028c4" providerId="ADAL" clId="{4F7526C2-C53B-41A9-82AA-63450EDFF648}" dt="2024-07-30T19:17:01.778" v="34" actId="478"/>
          <ac:picMkLst>
            <pc:docMk/>
            <pc:sldMk cId="48654129" sldId="256"/>
            <ac:picMk id="10" creationId="{7BDFBFE2-2C3B-BBD6-2F3E-D82DEB6CFC89}"/>
          </ac:picMkLst>
        </pc:picChg>
        <pc:picChg chg="del">
          <ac:chgData name="Fiona" userId="5fd9b084-9961-4921-ab0f-457ac49028c4" providerId="ADAL" clId="{4F7526C2-C53B-41A9-82AA-63450EDFF648}" dt="2024-07-30T19:13:12.680" v="0" actId="478"/>
          <ac:picMkLst>
            <pc:docMk/>
            <pc:sldMk cId="48654129" sldId="256"/>
            <ac:picMk id="11" creationId="{2AEDD8EC-C5E9-487E-E05F-21477EED96E2}"/>
          </ac:picMkLst>
        </pc:picChg>
      </pc:sldChg>
      <pc:sldChg chg="addSp delSp modSp del mod setBg">
        <pc:chgData name="Fiona" userId="5fd9b084-9961-4921-ab0f-457ac49028c4" providerId="ADAL" clId="{4F7526C2-C53B-41A9-82AA-63450EDFF648}" dt="2024-07-30T19:26:40.172" v="217" actId="47"/>
        <pc:sldMkLst>
          <pc:docMk/>
          <pc:sldMk cId="1564369109" sldId="257"/>
        </pc:sldMkLst>
        <pc:picChg chg="add del mod">
          <ac:chgData name="Fiona" userId="5fd9b084-9961-4921-ab0f-457ac49028c4" providerId="ADAL" clId="{4F7526C2-C53B-41A9-82AA-63450EDFF648}" dt="2024-07-30T19:20:57.992" v="87" actId="21"/>
          <ac:picMkLst>
            <pc:docMk/>
            <pc:sldMk cId="1564369109" sldId="257"/>
            <ac:picMk id="3" creationId="{7BFD142B-BE2C-559D-9C31-71DD18216174}"/>
          </ac:picMkLst>
        </pc:picChg>
        <pc:picChg chg="del mod">
          <ac:chgData name="Fiona" userId="5fd9b084-9961-4921-ab0f-457ac49028c4" providerId="ADAL" clId="{4F7526C2-C53B-41A9-82AA-63450EDFF648}" dt="2024-07-30T19:20:04.345" v="79" actId="478"/>
          <ac:picMkLst>
            <pc:docMk/>
            <pc:sldMk cId="1564369109" sldId="257"/>
            <ac:picMk id="8" creationId="{21845743-673F-03D4-2A9F-02D3EDC9922F}"/>
          </ac:picMkLst>
        </pc:picChg>
        <pc:picChg chg="del mod">
          <ac:chgData name="Fiona" userId="5fd9b084-9961-4921-ab0f-457ac49028c4" providerId="ADAL" clId="{4F7526C2-C53B-41A9-82AA-63450EDFF648}" dt="2024-07-30T19:14:54.225" v="18" actId="478"/>
          <ac:picMkLst>
            <pc:docMk/>
            <pc:sldMk cId="1564369109" sldId="257"/>
            <ac:picMk id="29" creationId="{30D45638-DC79-91C0-5274-19D4E0DF6CC3}"/>
          </ac:picMkLst>
        </pc:picChg>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pChg chg="mod">
          <ac:chgData name="Fiona" userId="5fd9b084-9961-4921-ab0f-457ac49028c4" providerId="ADAL" clId="{4F7526C2-C53B-41A9-82AA-63450EDFF648}" dt="2024-07-31T07:51:37.625" v="1322" actId="1076"/>
          <ac:spMkLst>
            <pc:docMk/>
            <pc:sldMk cId="3420991825" sldId="262"/>
            <ac:spMk id="9" creationId="{05EFD59B-A94F-C404-A188-2543C9F750FE}"/>
          </ac:spMkLst>
        </pc:spChg>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pChg chg="mod topLvl">
          <ac:chgData name="Fiona" userId="5fd9b084-9961-4921-ab0f-457ac49028c4" providerId="ADAL" clId="{4F7526C2-C53B-41A9-82AA-63450EDFF648}" dt="2024-07-30T19:18:49.862" v="56" actId="164"/>
          <ac:spMkLst>
            <pc:docMk/>
            <pc:sldMk cId="110973042" sldId="266"/>
            <ac:spMk id="3" creationId="{FD33EBDB-3BFF-86C1-778B-2D3D9E3E6A7E}"/>
          </ac:spMkLst>
        </pc:spChg>
        <pc:spChg chg="mod topLvl">
          <ac:chgData name="Fiona" userId="5fd9b084-9961-4921-ab0f-457ac49028c4" providerId="ADAL" clId="{4F7526C2-C53B-41A9-82AA-63450EDFF648}" dt="2024-07-30T19:18:49.862" v="56" actId="164"/>
          <ac:spMkLst>
            <pc:docMk/>
            <pc:sldMk cId="110973042" sldId="266"/>
            <ac:spMk id="4" creationId="{F59F2C07-1BC3-526E-41E2-B79874B7F13F}"/>
          </ac:spMkLst>
        </pc:spChg>
        <pc:spChg chg="mod topLvl">
          <ac:chgData name="Fiona" userId="5fd9b084-9961-4921-ab0f-457ac49028c4" providerId="ADAL" clId="{4F7526C2-C53B-41A9-82AA-63450EDFF648}" dt="2024-07-30T19:18:49.862" v="56" actId="164"/>
          <ac:spMkLst>
            <pc:docMk/>
            <pc:sldMk cId="110973042" sldId="266"/>
            <ac:spMk id="6" creationId="{B1F80F5B-49D0-E01B-DB48-DE76557D2A2B}"/>
          </ac:spMkLst>
        </pc:spChg>
        <pc:spChg chg="mod topLvl">
          <ac:chgData name="Fiona" userId="5fd9b084-9961-4921-ab0f-457ac49028c4" providerId="ADAL" clId="{4F7526C2-C53B-41A9-82AA-63450EDFF648}" dt="2024-07-30T19:18:49.862" v="56" actId="164"/>
          <ac:spMkLst>
            <pc:docMk/>
            <pc:sldMk cId="110973042" sldId="266"/>
            <ac:spMk id="7" creationId="{16353909-5EC0-DC2D-1248-0C8ED06D97C6}"/>
          </ac:spMkLst>
        </pc:spChg>
        <pc:spChg chg="mod topLvl">
          <ac:chgData name="Fiona" userId="5fd9b084-9961-4921-ab0f-457ac49028c4" providerId="ADAL" clId="{4F7526C2-C53B-41A9-82AA-63450EDFF648}" dt="2024-07-30T19:18:49.862" v="56" actId="164"/>
          <ac:spMkLst>
            <pc:docMk/>
            <pc:sldMk cId="110973042" sldId="266"/>
            <ac:spMk id="8" creationId="{421218F5-9E3E-7C72-8D18-8FD75D4B5EB5}"/>
          </ac:spMkLst>
        </pc:spChg>
        <pc:spChg chg="mod topLvl">
          <ac:chgData name="Fiona" userId="5fd9b084-9961-4921-ab0f-457ac49028c4" providerId="ADAL" clId="{4F7526C2-C53B-41A9-82AA-63450EDFF648}" dt="2024-07-30T19:18:49.862" v="56" actId="164"/>
          <ac:spMkLst>
            <pc:docMk/>
            <pc:sldMk cId="110973042" sldId="266"/>
            <ac:spMk id="9" creationId="{04B77D62-A274-9A21-8D82-6A469A6C7B41}"/>
          </ac:spMkLst>
        </pc:spChg>
        <pc:spChg chg="mod topLvl">
          <ac:chgData name="Fiona" userId="5fd9b084-9961-4921-ab0f-457ac49028c4" providerId="ADAL" clId="{4F7526C2-C53B-41A9-82AA-63450EDFF648}" dt="2024-07-30T19:18:49.862" v="56" actId="164"/>
          <ac:spMkLst>
            <pc:docMk/>
            <pc:sldMk cId="110973042" sldId="266"/>
            <ac:spMk id="13" creationId="{C12DD36A-B7B8-E820-1596-CCD19B844936}"/>
          </ac:spMkLst>
        </pc:spChg>
        <pc:spChg chg="mod topLvl">
          <ac:chgData name="Fiona" userId="5fd9b084-9961-4921-ab0f-457ac49028c4" providerId="ADAL" clId="{4F7526C2-C53B-41A9-82AA-63450EDFF648}" dt="2024-07-30T19:18:49.862" v="56" actId="164"/>
          <ac:spMkLst>
            <pc:docMk/>
            <pc:sldMk cId="110973042" sldId="266"/>
            <ac:spMk id="14" creationId="{2B1182F9-2B6C-3E58-FC93-B5291B2BE1FF}"/>
          </ac:spMkLst>
        </pc:spChg>
        <pc:spChg chg="mod topLvl">
          <ac:chgData name="Fiona" userId="5fd9b084-9961-4921-ab0f-457ac49028c4" providerId="ADAL" clId="{4F7526C2-C53B-41A9-82AA-63450EDFF648}" dt="2024-07-30T19:18:49.862" v="56" actId="164"/>
          <ac:spMkLst>
            <pc:docMk/>
            <pc:sldMk cId="110973042" sldId="266"/>
            <ac:spMk id="15" creationId="{81D49A9F-DE55-78C1-E17C-0FD242DE431E}"/>
          </ac:spMkLst>
        </pc:spChg>
        <pc:spChg chg="mod topLvl">
          <ac:chgData name="Fiona" userId="5fd9b084-9961-4921-ab0f-457ac49028c4" providerId="ADAL" clId="{4F7526C2-C53B-41A9-82AA-63450EDFF648}" dt="2024-07-30T19:18:49.862" v="56" actId="164"/>
          <ac:spMkLst>
            <pc:docMk/>
            <pc:sldMk cId="110973042" sldId="266"/>
            <ac:spMk id="16" creationId="{2EC6AA96-9A6B-BC04-538E-3F77FF91D2EE}"/>
          </ac:spMkLst>
        </pc:spChg>
        <pc:spChg chg="mod topLvl">
          <ac:chgData name="Fiona" userId="5fd9b084-9961-4921-ab0f-457ac49028c4" providerId="ADAL" clId="{4F7526C2-C53B-41A9-82AA-63450EDFF648}" dt="2024-07-30T19:18:49.862" v="56" actId="164"/>
          <ac:spMkLst>
            <pc:docMk/>
            <pc:sldMk cId="110973042" sldId="266"/>
            <ac:spMk id="17" creationId="{AF6D253A-E46C-13B9-D15F-334422D0E11B}"/>
          </ac:spMkLst>
        </pc:spChg>
        <pc:spChg chg="mod topLvl">
          <ac:chgData name="Fiona" userId="5fd9b084-9961-4921-ab0f-457ac49028c4" providerId="ADAL" clId="{4F7526C2-C53B-41A9-82AA-63450EDFF648}" dt="2024-07-30T19:18:49.862" v="56" actId="164"/>
          <ac:spMkLst>
            <pc:docMk/>
            <pc:sldMk cId="110973042" sldId="266"/>
            <ac:spMk id="18" creationId="{E2D15548-524D-F6EB-48F6-8215F82FAB56}"/>
          </ac:spMkLst>
        </pc:spChg>
        <pc:spChg chg="mod topLvl">
          <ac:chgData name="Fiona" userId="5fd9b084-9961-4921-ab0f-457ac49028c4" providerId="ADAL" clId="{4F7526C2-C53B-41A9-82AA-63450EDFF648}" dt="2024-07-30T19:18:49.862" v="56" actId="164"/>
          <ac:spMkLst>
            <pc:docMk/>
            <pc:sldMk cId="110973042" sldId="266"/>
            <ac:spMk id="19" creationId="{DDDF588D-6922-2E67-7EC5-3B41A780F4E7}"/>
          </ac:spMkLst>
        </pc:spChg>
        <pc:spChg chg="mod topLvl">
          <ac:chgData name="Fiona" userId="5fd9b084-9961-4921-ab0f-457ac49028c4" providerId="ADAL" clId="{4F7526C2-C53B-41A9-82AA-63450EDFF648}" dt="2024-07-30T19:18:49.862" v="56" actId="164"/>
          <ac:spMkLst>
            <pc:docMk/>
            <pc:sldMk cId="110973042" sldId="266"/>
            <ac:spMk id="20" creationId="{E54D0A6E-7A9F-81C3-CE73-0758E12224F6}"/>
          </ac:spMkLst>
        </pc:spChg>
        <pc:spChg chg="mod topLvl">
          <ac:chgData name="Fiona" userId="5fd9b084-9961-4921-ab0f-457ac49028c4" providerId="ADAL" clId="{4F7526C2-C53B-41A9-82AA-63450EDFF648}" dt="2024-07-30T19:18:49.862" v="56" actId="164"/>
          <ac:spMkLst>
            <pc:docMk/>
            <pc:sldMk cId="110973042" sldId="266"/>
            <ac:spMk id="21" creationId="{74FD6F93-2987-4051-B3B9-77F429F9EA94}"/>
          </ac:spMkLst>
        </pc:spChg>
        <pc:spChg chg="mod topLvl">
          <ac:chgData name="Fiona" userId="5fd9b084-9961-4921-ab0f-457ac49028c4" providerId="ADAL" clId="{4F7526C2-C53B-41A9-82AA-63450EDFF648}" dt="2024-07-30T19:18:49.862" v="56" actId="164"/>
          <ac:spMkLst>
            <pc:docMk/>
            <pc:sldMk cId="110973042" sldId="266"/>
            <ac:spMk id="22" creationId="{07F65AF5-E4D2-C9DF-CFDF-357893C163F1}"/>
          </ac:spMkLst>
        </pc:spChg>
        <pc:spChg chg="mod topLvl">
          <ac:chgData name="Fiona" userId="5fd9b084-9961-4921-ab0f-457ac49028c4" providerId="ADAL" clId="{4F7526C2-C53B-41A9-82AA-63450EDFF648}" dt="2024-07-30T19:18:49.862" v="56" actId="164"/>
          <ac:spMkLst>
            <pc:docMk/>
            <pc:sldMk cId="110973042" sldId="266"/>
            <ac:spMk id="23" creationId="{35FB9CAC-D985-1744-7DAE-9BB9C96F747C}"/>
          </ac:spMkLst>
        </pc:spChg>
        <pc:spChg chg="mod topLvl">
          <ac:chgData name="Fiona" userId="5fd9b084-9961-4921-ab0f-457ac49028c4" providerId="ADAL" clId="{4F7526C2-C53B-41A9-82AA-63450EDFF648}" dt="2024-07-30T19:18:49.862" v="56" actId="164"/>
          <ac:spMkLst>
            <pc:docMk/>
            <pc:sldMk cId="110973042" sldId="266"/>
            <ac:spMk id="24" creationId="{CB95686E-AA08-459C-D240-FC854C2B17B1}"/>
          </ac:spMkLst>
        </pc:spChg>
        <pc:spChg chg="mod topLvl">
          <ac:chgData name="Fiona" userId="5fd9b084-9961-4921-ab0f-457ac49028c4" providerId="ADAL" clId="{4F7526C2-C53B-41A9-82AA-63450EDFF648}" dt="2024-07-30T19:18:49.862" v="56" actId="164"/>
          <ac:spMkLst>
            <pc:docMk/>
            <pc:sldMk cId="110973042" sldId="266"/>
            <ac:spMk id="25" creationId="{AED25A54-39B6-D411-D552-317E47C43380}"/>
          </ac:spMkLst>
        </pc:spChg>
        <pc:spChg chg="del mod topLvl">
          <ac:chgData name="Fiona" userId="5fd9b084-9961-4921-ab0f-457ac49028c4" providerId="ADAL" clId="{4F7526C2-C53B-41A9-82AA-63450EDFF648}" dt="2024-07-30T19:18:39.317" v="55" actId="478"/>
          <ac:spMkLst>
            <pc:docMk/>
            <pc:sldMk cId="110973042" sldId="266"/>
            <ac:spMk id="26" creationId="{970922C2-C3C5-0A30-6C90-3AADB91A5E44}"/>
          </ac:spMkLst>
        </pc:spChg>
        <pc:spChg chg="mod topLvl">
          <ac:chgData name="Fiona" userId="5fd9b084-9961-4921-ab0f-457ac49028c4" providerId="ADAL" clId="{4F7526C2-C53B-41A9-82AA-63450EDFF648}" dt="2024-07-30T19:18:49.862" v="56" actId="164"/>
          <ac:spMkLst>
            <pc:docMk/>
            <pc:sldMk cId="110973042" sldId="266"/>
            <ac:spMk id="27" creationId="{2B23BAE4-6DFE-D25A-C246-E24EA0C73A18}"/>
          </ac:spMkLst>
        </pc:spChg>
        <pc:spChg chg="mod topLvl">
          <ac:chgData name="Fiona" userId="5fd9b084-9961-4921-ab0f-457ac49028c4" providerId="ADAL" clId="{4F7526C2-C53B-41A9-82AA-63450EDFF648}" dt="2024-07-30T19:18:49.862" v="56" actId="164"/>
          <ac:spMkLst>
            <pc:docMk/>
            <pc:sldMk cId="110973042" sldId="266"/>
            <ac:spMk id="28" creationId="{2EE4EC1D-AB78-5CA9-088D-028ABD1A0230}"/>
          </ac:spMkLst>
        </pc:spChg>
        <pc:spChg chg="mod topLvl">
          <ac:chgData name="Fiona" userId="5fd9b084-9961-4921-ab0f-457ac49028c4" providerId="ADAL" clId="{4F7526C2-C53B-41A9-82AA-63450EDFF648}" dt="2024-07-30T19:18:49.862" v="56" actId="164"/>
          <ac:spMkLst>
            <pc:docMk/>
            <pc:sldMk cId="110973042" sldId="266"/>
            <ac:spMk id="29" creationId="{86A79D60-8F7C-BCAD-FDFA-EAB92E661C3A}"/>
          </ac:spMkLst>
        </pc:spChg>
        <pc:spChg chg="mod topLvl">
          <ac:chgData name="Fiona" userId="5fd9b084-9961-4921-ab0f-457ac49028c4" providerId="ADAL" clId="{4F7526C2-C53B-41A9-82AA-63450EDFF648}" dt="2024-07-30T19:18:49.862" v="56" actId="164"/>
          <ac:spMkLst>
            <pc:docMk/>
            <pc:sldMk cId="110973042" sldId="266"/>
            <ac:spMk id="30" creationId="{112B69C8-56F7-8710-7289-2C0BE8C4099D}"/>
          </ac:spMkLst>
        </pc:spChg>
        <pc:spChg chg="mod topLvl">
          <ac:chgData name="Fiona" userId="5fd9b084-9961-4921-ab0f-457ac49028c4" providerId="ADAL" clId="{4F7526C2-C53B-41A9-82AA-63450EDFF648}" dt="2024-07-30T19:18:49.862" v="56" actId="164"/>
          <ac:spMkLst>
            <pc:docMk/>
            <pc:sldMk cId="110973042" sldId="266"/>
            <ac:spMk id="31" creationId="{F65AA625-FB37-9E17-FD94-797C64D673C4}"/>
          </ac:spMkLst>
        </pc:spChg>
        <pc:spChg chg="mod topLvl">
          <ac:chgData name="Fiona" userId="5fd9b084-9961-4921-ab0f-457ac49028c4" providerId="ADAL" clId="{4F7526C2-C53B-41A9-82AA-63450EDFF648}" dt="2024-07-30T19:18:49.862" v="56" actId="164"/>
          <ac:spMkLst>
            <pc:docMk/>
            <pc:sldMk cId="110973042" sldId="266"/>
            <ac:spMk id="32" creationId="{B4ABE323-8DBC-9967-1AA4-6F556944DDEE}"/>
          </ac:spMkLst>
        </pc:spChg>
        <pc:spChg chg="mod topLvl">
          <ac:chgData name="Fiona" userId="5fd9b084-9961-4921-ab0f-457ac49028c4" providerId="ADAL" clId="{4F7526C2-C53B-41A9-82AA-63450EDFF648}" dt="2024-07-30T19:18:49.862" v="56" actId="164"/>
          <ac:spMkLst>
            <pc:docMk/>
            <pc:sldMk cId="110973042" sldId="266"/>
            <ac:spMk id="33" creationId="{4F749581-2611-F1A5-DCD4-112222048577}"/>
          </ac:spMkLst>
        </pc:spChg>
        <pc:spChg chg="mod topLvl">
          <ac:chgData name="Fiona" userId="5fd9b084-9961-4921-ab0f-457ac49028c4" providerId="ADAL" clId="{4F7526C2-C53B-41A9-82AA-63450EDFF648}" dt="2024-07-30T19:18:49.862" v="56" actId="164"/>
          <ac:spMkLst>
            <pc:docMk/>
            <pc:sldMk cId="110973042" sldId="266"/>
            <ac:spMk id="34" creationId="{B97033B8-8BF8-597D-F707-7C03ED249ABF}"/>
          </ac:spMkLst>
        </pc:spChg>
        <pc:spChg chg="mod topLvl">
          <ac:chgData name="Fiona" userId="5fd9b084-9961-4921-ab0f-457ac49028c4" providerId="ADAL" clId="{4F7526C2-C53B-41A9-82AA-63450EDFF648}" dt="2024-07-30T19:18:49.862" v="56" actId="164"/>
          <ac:spMkLst>
            <pc:docMk/>
            <pc:sldMk cId="110973042" sldId="266"/>
            <ac:spMk id="35" creationId="{461E8273-98E6-B833-600D-B12D54C34A2E}"/>
          </ac:spMkLst>
        </pc:spChg>
        <pc:spChg chg="mod topLvl">
          <ac:chgData name="Fiona" userId="5fd9b084-9961-4921-ab0f-457ac49028c4" providerId="ADAL" clId="{4F7526C2-C53B-41A9-82AA-63450EDFF648}" dt="2024-07-30T19:18:49.862" v="56" actId="164"/>
          <ac:spMkLst>
            <pc:docMk/>
            <pc:sldMk cId="110973042" sldId="266"/>
            <ac:spMk id="36" creationId="{D5CC95AF-0FBD-CDB5-D0E8-70C7CDCF7E8A}"/>
          </ac:spMkLst>
        </pc:spChg>
        <pc:spChg chg="mod topLvl">
          <ac:chgData name="Fiona" userId="5fd9b084-9961-4921-ab0f-457ac49028c4" providerId="ADAL" clId="{4F7526C2-C53B-41A9-82AA-63450EDFF648}" dt="2024-07-30T19:18:49.862" v="56" actId="164"/>
          <ac:spMkLst>
            <pc:docMk/>
            <pc:sldMk cId="110973042" sldId="266"/>
            <ac:spMk id="37" creationId="{1BB608B9-BA09-14FE-3863-0FE155AC24F3}"/>
          </ac:spMkLst>
        </pc:spChg>
        <pc:spChg chg="mod topLvl">
          <ac:chgData name="Fiona" userId="5fd9b084-9961-4921-ab0f-457ac49028c4" providerId="ADAL" clId="{4F7526C2-C53B-41A9-82AA-63450EDFF648}" dt="2024-07-30T19:18:49.862" v="56" actId="164"/>
          <ac:spMkLst>
            <pc:docMk/>
            <pc:sldMk cId="110973042" sldId="266"/>
            <ac:spMk id="38" creationId="{1B35693E-518F-4993-703C-1E3FA952C9F3}"/>
          </ac:spMkLst>
        </pc:spChg>
        <pc:spChg chg="mod topLvl">
          <ac:chgData name="Fiona" userId="5fd9b084-9961-4921-ab0f-457ac49028c4" providerId="ADAL" clId="{4F7526C2-C53B-41A9-82AA-63450EDFF648}" dt="2024-07-30T19:18:19.265" v="46" actId="164"/>
          <ac:spMkLst>
            <pc:docMk/>
            <pc:sldMk cId="110973042" sldId="266"/>
            <ac:spMk id="39" creationId="{96C5F7A4-4D99-FAEA-86F0-44CD0A3CF246}"/>
          </ac:spMkLst>
        </pc:spChg>
        <pc:spChg chg="mod topLvl">
          <ac:chgData name="Fiona" userId="5fd9b084-9961-4921-ab0f-457ac49028c4" providerId="ADAL" clId="{4F7526C2-C53B-41A9-82AA-63450EDFF648}" dt="2024-07-30T19:18:19.265" v="46" actId="164"/>
          <ac:spMkLst>
            <pc:docMk/>
            <pc:sldMk cId="110973042" sldId="266"/>
            <ac:spMk id="40" creationId="{86DAA244-0656-5FCC-FF32-8BF7C8585853}"/>
          </ac:spMkLst>
        </pc:spChg>
        <pc:spChg chg="mod topLvl">
          <ac:chgData name="Fiona" userId="5fd9b084-9961-4921-ab0f-457ac49028c4" providerId="ADAL" clId="{4F7526C2-C53B-41A9-82AA-63450EDFF648}" dt="2024-07-30T19:18:19.265" v="46" actId="164"/>
          <ac:spMkLst>
            <pc:docMk/>
            <pc:sldMk cId="110973042" sldId="266"/>
            <ac:spMk id="41" creationId="{46DA3F22-3F1D-566A-7767-8E868E5A3B3F}"/>
          </ac:spMkLst>
        </pc:spChg>
        <pc:spChg chg="mod topLvl">
          <ac:chgData name="Fiona" userId="5fd9b084-9961-4921-ab0f-457ac49028c4" providerId="ADAL" clId="{4F7526C2-C53B-41A9-82AA-63450EDFF648}" dt="2024-07-30T19:18:19.265" v="46" actId="164"/>
          <ac:spMkLst>
            <pc:docMk/>
            <pc:sldMk cId="110973042" sldId="266"/>
            <ac:spMk id="43" creationId="{B84E425E-4CBF-42D3-91FE-A50A5683D7CB}"/>
          </ac:spMkLst>
        </pc:spChg>
        <pc:spChg chg="mod topLvl">
          <ac:chgData name="Fiona" userId="5fd9b084-9961-4921-ab0f-457ac49028c4" providerId="ADAL" clId="{4F7526C2-C53B-41A9-82AA-63450EDFF648}" dt="2024-07-30T19:18:19.265" v="46" actId="164"/>
          <ac:spMkLst>
            <pc:docMk/>
            <pc:sldMk cId="110973042" sldId="266"/>
            <ac:spMk id="44" creationId="{CD31DCBE-4B56-5274-B24E-4864310B846C}"/>
          </ac:spMkLst>
        </pc:spChg>
        <pc:spChg chg="mod topLvl">
          <ac:chgData name="Fiona" userId="5fd9b084-9961-4921-ab0f-457ac49028c4" providerId="ADAL" clId="{4F7526C2-C53B-41A9-82AA-63450EDFF648}" dt="2024-07-30T19:18:19.265" v="46" actId="164"/>
          <ac:spMkLst>
            <pc:docMk/>
            <pc:sldMk cId="110973042" sldId="266"/>
            <ac:spMk id="45" creationId="{C19F7170-C372-A498-0739-ACDB9A0C120A}"/>
          </ac:spMkLst>
        </pc:spChg>
        <pc:spChg chg="mod topLvl">
          <ac:chgData name="Fiona" userId="5fd9b084-9961-4921-ab0f-457ac49028c4" providerId="ADAL" clId="{4F7526C2-C53B-41A9-82AA-63450EDFF648}" dt="2024-07-30T19:18:19.265" v="46" actId="164"/>
          <ac:spMkLst>
            <pc:docMk/>
            <pc:sldMk cId="110973042" sldId="266"/>
            <ac:spMk id="46" creationId="{F76F8E56-7107-F60E-A871-1D6003C7F97D}"/>
          </ac:spMkLst>
        </pc:spChg>
        <pc:spChg chg="mod topLvl">
          <ac:chgData name="Fiona" userId="5fd9b084-9961-4921-ab0f-457ac49028c4" providerId="ADAL" clId="{4F7526C2-C53B-41A9-82AA-63450EDFF648}" dt="2024-07-30T19:18:19.265" v="46" actId="164"/>
          <ac:spMkLst>
            <pc:docMk/>
            <pc:sldMk cId="110973042" sldId="266"/>
            <ac:spMk id="47" creationId="{8F509E8D-D826-C026-B2A4-33195633688E}"/>
          </ac:spMkLst>
        </pc:spChg>
        <pc:spChg chg="mod topLvl">
          <ac:chgData name="Fiona" userId="5fd9b084-9961-4921-ab0f-457ac49028c4" providerId="ADAL" clId="{4F7526C2-C53B-41A9-82AA-63450EDFF648}" dt="2024-07-30T19:18:19.265" v="46" actId="164"/>
          <ac:spMkLst>
            <pc:docMk/>
            <pc:sldMk cId="110973042" sldId="266"/>
            <ac:spMk id="48" creationId="{67BF3C8D-4585-B213-FFFA-3CF6A5FA4D13}"/>
          </ac:spMkLst>
        </pc:spChg>
        <pc:spChg chg="mod topLvl">
          <ac:chgData name="Fiona" userId="5fd9b084-9961-4921-ab0f-457ac49028c4" providerId="ADAL" clId="{4F7526C2-C53B-41A9-82AA-63450EDFF648}" dt="2024-07-30T19:18:19.265" v="46" actId="164"/>
          <ac:spMkLst>
            <pc:docMk/>
            <pc:sldMk cId="110973042" sldId="266"/>
            <ac:spMk id="49" creationId="{0C893BA8-69DF-62B8-F168-873A68DF3C9E}"/>
          </ac:spMkLst>
        </pc:spChg>
        <pc:spChg chg="mod topLvl">
          <ac:chgData name="Fiona" userId="5fd9b084-9961-4921-ab0f-457ac49028c4" providerId="ADAL" clId="{4F7526C2-C53B-41A9-82AA-63450EDFF648}" dt="2024-07-30T19:18:19.265" v="46" actId="164"/>
          <ac:spMkLst>
            <pc:docMk/>
            <pc:sldMk cId="110973042" sldId="266"/>
            <ac:spMk id="50" creationId="{E1487072-63A3-9597-A644-2BEE3805658B}"/>
          </ac:spMkLst>
        </pc:spChg>
        <pc:spChg chg="mod topLvl">
          <ac:chgData name="Fiona" userId="5fd9b084-9961-4921-ab0f-457ac49028c4" providerId="ADAL" clId="{4F7526C2-C53B-41A9-82AA-63450EDFF648}" dt="2024-07-30T19:18:19.265" v="46" actId="164"/>
          <ac:spMkLst>
            <pc:docMk/>
            <pc:sldMk cId="110973042" sldId="266"/>
            <ac:spMk id="51" creationId="{5F8A1C81-479C-EE51-69A0-F8C0D579AEBF}"/>
          </ac:spMkLst>
        </pc:spChg>
        <pc:spChg chg="mod topLvl">
          <ac:chgData name="Fiona" userId="5fd9b084-9961-4921-ab0f-457ac49028c4" providerId="ADAL" clId="{4F7526C2-C53B-41A9-82AA-63450EDFF648}" dt="2024-07-30T19:18:19.265" v="46" actId="164"/>
          <ac:spMkLst>
            <pc:docMk/>
            <pc:sldMk cId="110973042" sldId="266"/>
            <ac:spMk id="52" creationId="{E4E4F5AF-63B0-AF30-9EC1-EBA733095076}"/>
          </ac:spMkLst>
        </pc:spChg>
        <pc:spChg chg="mod topLvl">
          <ac:chgData name="Fiona" userId="5fd9b084-9961-4921-ab0f-457ac49028c4" providerId="ADAL" clId="{4F7526C2-C53B-41A9-82AA-63450EDFF648}" dt="2024-07-30T19:18:19.265" v="46" actId="164"/>
          <ac:spMkLst>
            <pc:docMk/>
            <pc:sldMk cId="110973042" sldId="266"/>
            <ac:spMk id="53" creationId="{66E972D6-6A10-6903-583B-022DF2531302}"/>
          </ac:spMkLst>
        </pc:spChg>
        <pc:spChg chg="mod topLvl">
          <ac:chgData name="Fiona" userId="5fd9b084-9961-4921-ab0f-457ac49028c4" providerId="ADAL" clId="{4F7526C2-C53B-41A9-82AA-63450EDFF648}" dt="2024-07-30T19:18:19.265" v="46" actId="164"/>
          <ac:spMkLst>
            <pc:docMk/>
            <pc:sldMk cId="110973042" sldId="266"/>
            <ac:spMk id="54" creationId="{55A13D55-6CC2-B880-1B6B-1F0FB7B5A909}"/>
          </ac:spMkLst>
        </pc:spChg>
        <pc:spChg chg="mod topLvl">
          <ac:chgData name="Fiona" userId="5fd9b084-9961-4921-ab0f-457ac49028c4" providerId="ADAL" clId="{4F7526C2-C53B-41A9-82AA-63450EDFF648}" dt="2024-07-30T19:18:19.265" v="46" actId="164"/>
          <ac:spMkLst>
            <pc:docMk/>
            <pc:sldMk cId="110973042" sldId="266"/>
            <ac:spMk id="55" creationId="{8BAB66E8-B6D1-A00D-C138-38A63E31ED91}"/>
          </ac:spMkLst>
        </pc:spChg>
        <pc:spChg chg="mod topLvl">
          <ac:chgData name="Fiona" userId="5fd9b084-9961-4921-ab0f-457ac49028c4" providerId="ADAL" clId="{4F7526C2-C53B-41A9-82AA-63450EDFF648}" dt="2024-07-30T19:18:19.265" v="46" actId="164"/>
          <ac:spMkLst>
            <pc:docMk/>
            <pc:sldMk cId="110973042" sldId="266"/>
            <ac:spMk id="56" creationId="{47BC4F89-1810-0D94-7E53-F4A4DD570DCA}"/>
          </ac:spMkLst>
        </pc:spChg>
        <pc:spChg chg="mod topLvl">
          <ac:chgData name="Fiona" userId="5fd9b084-9961-4921-ab0f-457ac49028c4" providerId="ADAL" clId="{4F7526C2-C53B-41A9-82AA-63450EDFF648}" dt="2024-07-30T19:18:19.265" v="46" actId="164"/>
          <ac:spMkLst>
            <pc:docMk/>
            <pc:sldMk cId="110973042" sldId="266"/>
            <ac:spMk id="57" creationId="{746B1115-B11D-88E8-51DF-9B815810F849}"/>
          </ac:spMkLst>
        </pc:spChg>
        <pc:spChg chg="mod topLvl">
          <ac:chgData name="Fiona" userId="5fd9b084-9961-4921-ab0f-457ac49028c4" providerId="ADAL" clId="{4F7526C2-C53B-41A9-82AA-63450EDFF648}" dt="2024-07-30T19:18:19.265" v="46" actId="164"/>
          <ac:spMkLst>
            <pc:docMk/>
            <pc:sldMk cId="110973042" sldId="266"/>
            <ac:spMk id="58" creationId="{30124A1B-9271-62E7-4AAC-F703AF51431D}"/>
          </ac:spMkLst>
        </pc:spChg>
        <pc:spChg chg="mod topLvl">
          <ac:chgData name="Fiona" userId="5fd9b084-9961-4921-ab0f-457ac49028c4" providerId="ADAL" clId="{4F7526C2-C53B-41A9-82AA-63450EDFF648}" dt="2024-07-30T19:18:19.265" v="46" actId="164"/>
          <ac:spMkLst>
            <pc:docMk/>
            <pc:sldMk cId="110973042" sldId="266"/>
            <ac:spMk id="59" creationId="{3AE80862-2881-7A50-CE95-88221FAE6D47}"/>
          </ac:spMkLst>
        </pc:spChg>
        <pc:spChg chg="mod topLvl">
          <ac:chgData name="Fiona" userId="5fd9b084-9961-4921-ab0f-457ac49028c4" providerId="ADAL" clId="{4F7526C2-C53B-41A9-82AA-63450EDFF648}" dt="2024-07-30T19:18:19.265" v="46" actId="164"/>
          <ac:spMkLst>
            <pc:docMk/>
            <pc:sldMk cId="110973042" sldId="266"/>
            <ac:spMk id="60" creationId="{08B8EC80-6443-7F90-5E31-8DC7D52606A7}"/>
          </ac:spMkLst>
        </pc:spChg>
        <pc:spChg chg="mod topLvl">
          <ac:chgData name="Fiona" userId="5fd9b084-9961-4921-ab0f-457ac49028c4" providerId="ADAL" clId="{4F7526C2-C53B-41A9-82AA-63450EDFF648}" dt="2024-07-30T19:18:19.265" v="46" actId="164"/>
          <ac:spMkLst>
            <pc:docMk/>
            <pc:sldMk cId="110973042" sldId="266"/>
            <ac:spMk id="61" creationId="{85BD29C3-3A99-FA53-8AFC-CECA08B4E02E}"/>
          </ac:spMkLst>
        </pc:spChg>
        <pc:spChg chg="mod topLvl">
          <ac:chgData name="Fiona" userId="5fd9b084-9961-4921-ab0f-457ac49028c4" providerId="ADAL" clId="{4F7526C2-C53B-41A9-82AA-63450EDFF648}" dt="2024-07-30T19:18:19.265" v="46" actId="164"/>
          <ac:spMkLst>
            <pc:docMk/>
            <pc:sldMk cId="110973042" sldId="266"/>
            <ac:spMk id="62" creationId="{5F4710DB-1C61-870B-07ED-DDA6213551A8}"/>
          </ac:spMkLst>
        </pc:spChg>
        <pc:spChg chg="mod topLvl">
          <ac:chgData name="Fiona" userId="5fd9b084-9961-4921-ab0f-457ac49028c4" providerId="ADAL" clId="{4F7526C2-C53B-41A9-82AA-63450EDFF648}" dt="2024-07-30T19:18:19.265" v="46" actId="164"/>
          <ac:spMkLst>
            <pc:docMk/>
            <pc:sldMk cId="110973042" sldId="266"/>
            <ac:spMk id="63" creationId="{90A03539-9136-B5F9-7361-BB076C1952B4}"/>
          </ac:spMkLst>
        </pc:spChg>
        <pc:spChg chg="mod topLvl">
          <ac:chgData name="Fiona" userId="5fd9b084-9961-4921-ab0f-457ac49028c4" providerId="ADAL" clId="{4F7526C2-C53B-41A9-82AA-63450EDFF648}" dt="2024-07-30T19:18:19.265" v="46" actId="164"/>
          <ac:spMkLst>
            <pc:docMk/>
            <pc:sldMk cId="110973042" sldId="266"/>
            <ac:spMk id="64" creationId="{2D2F12FF-570A-7107-F3B5-1B677F044523}"/>
          </ac:spMkLst>
        </pc:spChg>
        <pc:spChg chg="mod topLvl">
          <ac:chgData name="Fiona" userId="5fd9b084-9961-4921-ab0f-457ac49028c4" providerId="ADAL" clId="{4F7526C2-C53B-41A9-82AA-63450EDFF648}" dt="2024-07-30T19:18:19.265" v="46" actId="164"/>
          <ac:spMkLst>
            <pc:docMk/>
            <pc:sldMk cId="110973042" sldId="266"/>
            <ac:spMk id="65" creationId="{7501B3D8-58EF-8494-15C2-E1C3C5C11AE3}"/>
          </ac:spMkLst>
        </pc:spChg>
        <pc:spChg chg="mod topLvl">
          <ac:chgData name="Fiona" userId="5fd9b084-9961-4921-ab0f-457ac49028c4" providerId="ADAL" clId="{4F7526C2-C53B-41A9-82AA-63450EDFF648}" dt="2024-07-30T19:18:19.265" v="46" actId="164"/>
          <ac:spMkLst>
            <pc:docMk/>
            <pc:sldMk cId="110973042" sldId="266"/>
            <ac:spMk id="66" creationId="{C76B3C73-C4E4-29A1-3C6B-5A76D6487ECE}"/>
          </ac:spMkLst>
        </pc:spChg>
        <pc:spChg chg="del mod topLvl">
          <ac:chgData name="Fiona" userId="5fd9b084-9961-4921-ab0f-457ac49028c4" providerId="ADAL" clId="{4F7526C2-C53B-41A9-82AA-63450EDFF648}" dt="2024-07-30T19:18:28.505" v="51" actId="478"/>
          <ac:spMkLst>
            <pc:docMk/>
            <pc:sldMk cId="110973042" sldId="266"/>
            <ac:spMk id="67" creationId="{252F5E53-8F35-CA10-3131-AAF6E66A5CAD}"/>
          </ac:spMkLst>
        </pc:spChg>
        <pc:spChg chg="del mod topLvl">
          <ac:chgData name="Fiona" userId="5fd9b084-9961-4921-ab0f-457ac49028c4" providerId="ADAL" clId="{4F7526C2-C53B-41A9-82AA-63450EDFF648}" dt="2024-07-30T19:17:44.372" v="45" actId="478"/>
          <ac:spMkLst>
            <pc:docMk/>
            <pc:sldMk cId="110973042" sldId="266"/>
            <ac:spMk id="68" creationId="{8B8E9C0C-2D21-7FCD-33B1-45A1544A14DD}"/>
          </ac:spMkLst>
        </pc:spChg>
        <pc:spChg chg="mod topLvl">
          <ac:chgData name="Fiona" userId="5fd9b084-9961-4921-ab0f-457ac49028c4" providerId="ADAL" clId="{4F7526C2-C53B-41A9-82AA-63450EDFF648}" dt="2024-07-30T19:18:19.265" v="46" actId="164"/>
          <ac:spMkLst>
            <pc:docMk/>
            <pc:sldMk cId="110973042" sldId="266"/>
            <ac:spMk id="69" creationId="{43C32CC8-258E-2F7E-1716-584C938F0F1D}"/>
          </ac:spMkLst>
        </pc:spChg>
        <pc:spChg chg="del mod topLvl">
          <ac:chgData name="Fiona" userId="5fd9b084-9961-4921-ab0f-457ac49028c4" providerId="ADAL" clId="{4F7526C2-C53B-41A9-82AA-63450EDFF648}" dt="2024-07-30T19:18:21.485" v="48" actId="478"/>
          <ac:spMkLst>
            <pc:docMk/>
            <pc:sldMk cId="110973042" sldId="266"/>
            <ac:spMk id="70" creationId="{8BCC16F1-668C-8655-E4D9-24682496D0D6}"/>
          </ac:spMkLst>
        </pc:spChg>
        <pc:spChg chg="mod topLvl">
          <ac:chgData name="Fiona" userId="5fd9b084-9961-4921-ab0f-457ac49028c4" providerId="ADAL" clId="{4F7526C2-C53B-41A9-82AA-63450EDFF648}" dt="2024-07-30T19:18:19.265" v="46" actId="164"/>
          <ac:spMkLst>
            <pc:docMk/>
            <pc:sldMk cId="110973042" sldId="266"/>
            <ac:spMk id="71" creationId="{559B0AB3-94D3-A3DC-665F-54B815038C92}"/>
          </ac:spMkLst>
        </pc:spChg>
        <pc:spChg chg="del mod topLvl">
          <ac:chgData name="Fiona" userId="5fd9b084-9961-4921-ab0f-457ac49028c4" providerId="ADAL" clId="{4F7526C2-C53B-41A9-82AA-63450EDFF648}" dt="2024-07-30T19:19:12.964" v="63" actId="478"/>
          <ac:spMkLst>
            <pc:docMk/>
            <pc:sldMk cId="110973042" sldId="266"/>
            <ac:spMk id="75" creationId="{0A0A130C-41BC-18F8-911A-6F27314879E4}"/>
          </ac:spMkLst>
        </pc:spChg>
        <pc:spChg chg="del mod topLvl">
          <ac:chgData name="Fiona" userId="5fd9b084-9961-4921-ab0f-457ac49028c4" providerId="ADAL" clId="{4F7526C2-C53B-41A9-82AA-63450EDFF648}" dt="2024-07-30T19:19:12.964" v="63" actId="478"/>
          <ac:spMkLst>
            <pc:docMk/>
            <pc:sldMk cId="110973042" sldId="266"/>
            <ac:spMk id="76" creationId="{450A0A11-B02B-E85B-F465-4034B4F8F4DA}"/>
          </ac:spMkLst>
        </pc:spChg>
        <pc:spChg chg="del mod topLvl">
          <ac:chgData name="Fiona" userId="5fd9b084-9961-4921-ab0f-457ac49028c4" providerId="ADAL" clId="{4F7526C2-C53B-41A9-82AA-63450EDFF648}" dt="2024-07-30T19:19:12.964" v="63" actId="478"/>
          <ac:spMkLst>
            <pc:docMk/>
            <pc:sldMk cId="110973042" sldId="266"/>
            <ac:spMk id="77" creationId="{A0FC5898-E3E4-1879-8B44-01AEB2438B59}"/>
          </ac:spMkLst>
        </pc:spChg>
        <pc:spChg chg="del mod topLvl">
          <ac:chgData name="Fiona" userId="5fd9b084-9961-4921-ab0f-457ac49028c4" providerId="ADAL" clId="{4F7526C2-C53B-41A9-82AA-63450EDFF648}" dt="2024-07-30T19:19:12.964" v="63" actId="478"/>
          <ac:spMkLst>
            <pc:docMk/>
            <pc:sldMk cId="110973042" sldId="266"/>
            <ac:spMk id="78" creationId="{747C361D-563C-9421-21CA-E7CF71B20CB9}"/>
          </ac:spMkLst>
        </pc:spChg>
        <pc:spChg chg="mod topLvl">
          <ac:chgData name="Fiona" userId="5fd9b084-9961-4921-ab0f-457ac49028c4" providerId="ADAL" clId="{4F7526C2-C53B-41A9-82AA-63450EDFF648}" dt="2024-07-30T19:19:23.924" v="68" actId="164"/>
          <ac:spMkLst>
            <pc:docMk/>
            <pc:sldMk cId="110973042" sldId="266"/>
            <ac:spMk id="79" creationId="{11B68415-2AA3-B5D2-A42C-41F3DA6F22AF}"/>
          </ac:spMkLst>
        </pc:spChg>
        <pc:spChg chg="del mod topLvl">
          <ac:chgData name="Fiona" userId="5fd9b084-9961-4921-ab0f-457ac49028c4" providerId="ADAL" clId="{4F7526C2-C53B-41A9-82AA-63450EDFF648}" dt="2024-07-30T19:19:12.964" v="63" actId="478"/>
          <ac:spMkLst>
            <pc:docMk/>
            <pc:sldMk cId="110973042" sldId="266"/>
            <ac:spMk id="80" creationId="{8CC6FD8C-6122-9F58-3A20-3971A4CA6CEC}"/>
          </ac:spMkLst>
        </pc:spChg>
        <pc:spChg chg="del mod topLvl">
          <ac:chgData name="Fiona" userId="5fd9b084-9961-4921-ab0f-457ac49028c4" providerId="ADAL" clId="{4F7526C2-C53B-41A9-82AA-63450EDFF648}" dt="2024-07-30T19:19:17.277" v="66" actId="478"/>
          <ac:spMkLst>
            <pc:docMk/>
            <pc:sldMk cId="110973042" sldId="266"/>
            <ac:spMk id="81" creationId="{9A41F023-3912-D577-F559-AE319F96106A}"/>
          </ac:spMkLst>
        </pc:spChg>
        <pc:spChg chg="del mod topLvl">
          <ac:chgData name="Fiona" userId="5fd9b084-9961-4921-ab0f-457ac49028c4" providerId="ADAL" clId="{4F7526C2-C53B-41A9-82AA-63450EDFF648}" dt="2024-07-30T19:19:17.277" v="66" actId="478"/>
          <ac:spMkLst>
            <pc:docMk/>
            <pc:sldMk cId="110973042" sldId="266"/>
            <ac:spMk id="82" creationId="{88B5D9B0-496D-E639-EF5D-FEB6B3B58AD8}"/>
          </ac:spMkLst>
        </pc:spChg>
        <pc:spChg chg="del mod topLvl">
          <ac:chgData name="Fiona" userId="5fd9b084-9961-4921-ab0f-457ac49028c4" providerId="ADAL" clId="{4F7526C2-C53B-41A9-82AA-63450EDFF648}" dt="2024-07-30T19:19:12.964" v="63" actId="478"/>
          <ac:spMkLst>
            <pc:docMk/>
            <pc:sldMk cId="110973042" sldId="266"/>
            <ac:spMk id="83" creationId="{7C19304B-6187-9B88-35DB-D33AD260A593}"/>
          </ac:spMkLst>
        </pc:spChg>
        <pc:spChg chg="del mod topLvl">
          <ac:chgData name="Fiona" userId="5fd9b084-9961-4921-ab0f-457ac49028c4" providerId="ADAL" clId="{4F7526C2-C53B-41A9-82AA-63450EDFF648}" dt="2024-07-30T19:19:17.277" v="66" actId="478"/>
          <ac:spMkLst>
            <pc:docMk/>
            <pc:sldMk cId="110973042" sldId="266"/>
            <ac:spMk id="84" creationId="{C89140E0-793F-93E7-F99A-9483084F909B}"/>
          </ac:spMkLst>
        </pc:spChg>
        <pc:spChg chg="del mod topLvl">
          <ac:chgData name="Fiona" userId="5fd9b084-9961-4921-ab0f-457ac49028c4" providerId="ADAL" clId="{4F7526C2-C53B-41A9-82AA-63450EDFF648}" dt="2024-07-30T19:19:17.277" v="66" actId="478"/>
          <ac:spMkLst>
            <pc:docMk/>
            <pc:sldMk cId="110973042" sldId="266"/>
            <ac:spMk id="85" creationId="{EFB6EBE9-7ED2-5959-46AF-663741DBA491}"/>
          </ac:spMkLst>
        </pc:spChg>
        <pc:spChg chg="del mod topLvl">
          <ac:chgData name="Fiona" userId="5fd9b084-9961-4921-ab0f-457ac49028c4" providerId="ADAL" clId="{4F7526C2-C53B-41A9-82AA-63450EDFF648}" dt="2024-07-30T19:19:17.277" v="66" actId="478"/>
          <ac:spMkLst>
            <pc:docMk/>
            <pc:sldMk cId="110973042" sldId="266"/>
            <ac:spMk id="86" creationId="{9A0D6038-D529-EC79-C36E-665C2093311A}"/>
          </ac:spMkLst>
        </pc:spChg>
        <pc:spChg chg="del mod topLvl">
          <ac:chgData name="Fiona" userId="5fd9b084-9961-4921-ab0f-457ac49028c4" providerId="ADAL" clId="{4F7526C2-C53B-41A9-82AA-63450EDFF648}" dt="2024-07-30T19:19:17.277" v="66" actId="478"/>
          <ac:spMkLst>
            <pc:docMk/>
            <pc:sldMk cId="110973042" sldId="266"/>
            <ac:spMk id="87" creationId="{10DDCCD4-9647-E7E3-CA6B-0E4D1C911EF0}"/>
          </ac:spMkLst>
        </pc:spChg>
        <pc:spChg chg="del mod topLvl">
          <ac:chgData name="Fiona" userId="5fd9b084-9961-4921-ab0f-457ac49028c4" providerId="ADAL" clId="{4F7526C2-C53B-41A9-82AA-63450EDFF648}" dt="2024-07-30T19:19:12.964" v="63" actId="478"/>
          <ac:spMkLst>
            <pc:docMk/>
            <pc:sldMk cId="110973042" sldId="266"/>
            <ac:spMk id="88" creationId="{4B2CECDE-7CE0-863E-6D4B-567DDC42DA41}"/>
          </ac:spMkLst>
        </pc:spChg>
        <pc:spChg chg="del mod topLvl">
          <ac:chgData name="Fiona" userId="5fd9b084-9961-4921-ab0f-457ac49028c4" providerId="ADAL" clId="{4F7526C2-C53B-41A9-82AA-63450EDFF648}" dt="2024-07-30T19:19:12.964" v="63" actId="478"/>
          <ac:spMkLst>
            <pc:docMk/>
            <pc:sldMk cId="110973042" sldId="266"/>
            <ac:spMk id="89" creationId="{947EC4DE-CE64-EC33-D1E9-49D2B3E77D32}"/>
          </ac:spMkLst>
        </pc:spChg>
        <pc:spChg chg="del mod topLvl">
          <ac:chgData name="Fiona" userId="5fd9b084-9961-4921-ab0f-457ac49028c4" providerId="ADAL" clId="{4F7526C2-C53B-41A9-82AA-63450EDFF648}" dt="2024-07-30T19:19:12.964" v="63" actId="478"/>
          <ac:spMkLst>
            <pc:docMk/>
            <pc:sldMk cId="110973042" sldId="266"/>
            <ac:spMk id="90" creationId="{DBD6E937-6612-4968-61BA-20070320B619}"/>
          </ac:spMkLst>
        </pc:spChg>
        <pc:spChg chg="del mod topLvl">
          <ac:chgData name="Fiona" userId="5fd9b084-9961-4921-ab0f-457ac49028c4" providerId="ADAL" clId="{4F7526C2-C53B-41A9-82AA-63450EDFF648}" dt="2024-07-30T19:19:17.277" v="66" actId="478"/>
          <ac:spMkLst>
            <pc:docMk/>
            <pc:sldMk cId="110973042" sldId="266"/>
            <ac:spMk id="91" creationId="{42A649B8-5D5E-FFEC-62FC-97AE946F4515}"/>
          </ac:spMkLst>
        </pc:spChg>
        <pc:spChg chg="del mod topLvl">
          <ac:chgData name="Fiona" userId="5fd9b084-9961-4921-ab0f-457ac49028c4" providerId="ADAL" clId="{4F7526C2-C53B-41A9-82AA-63450EDFF648}" dt="2024-07-30T19:19:12.964" v="63" actId="478"/>
          <ac:spMkLst>
            <pc:docMk/>
            <pc:sldMk cId="110973042" sldId="266"/>
            <ac:spMk id="92" creationId="{9CF24B01-49F1-C18A-EB11-E32329EFE231}"/>
          </ac:spMkLst>
        </pc:spChg>
        <pc:spChg chg="del mod topLvl">
          <ac:chgData name="Fiona" userId="5fd9b084-9961-4921-ab0f-457ac49028c4" providerId="ADAL" clId="{4F7526C2-C53B-41A9-82AA-63450EDFF648}" dt="2024-07-30T19:19:14.429" v="64" actId="478"/>
          <ac:spMkLst>
            <pc:docMk/>
            <pc:sldMk cId="110973042" sldId="266"/>
            <ac:spMk id="93" creationId="{1E9AC569-A276-EC81-0C14-7D46528EF47B}"/>
          </ac:spMkLst>
        </pc:spChg>
        <pc:spChg chg="del mod topLvl">
          <ac:chgData name="Fiona" userId="5fd9b084-9961-4921-ab0f-457ac49028c4" providerId="ADAL" clId="{4F7526C2-C53B-41A9-82AA-63450EDFF648}" dt="2024-07-30T19:19:15.534" v="65" actId="478"/>
          <ac:spMkLst>
            <pc:docMk/>
            <pc:sldMk cId="110973042" sldId="266"/>
            <ac:spMk id="94" creationId="{EFE965EC-A48D-6D57-5BF2-27BC40B5E7C5}"/>
          </ac:spMkLst>
        </pc:spChg>
        <pc:spChg chg="del mod topLvl">
          <ac:chgData name="Fiona" userId="5fd9b084-9961-4921-ab0f-457ac49028c4" providerId="ADAL" clId="{4F7526C2-C53B-41A9-82AA-63450EDFF648}" dt="2024-07-30T19:19:17.277" v="66" actId="478"/>
          <ac:spMkLst>
            <pc:docMk/>
            <pc:sldMk cId="110973042" sldId="266"/>
            <ac:spMk id="95" creationId="{338BBDB3-AD9A-83FB-1C91-2FB1FB57CC89}"/>
          </ac:spMkLst>
        </pc:spChg>
        <pc:spChg chg="del mod topLvl">
          <ac:chgData name="Fiona" userId="5fd9b084-9961-4921-ab0f-457ac49028c4" providerId="ADAL" clId="{4F7526C2-C53B-41A9-82AA-63450EDFF648}" dt="2024-07-30T19:19:17.277" v="66" actId="478"/>
          <ac:spMkLst>
            <pc:docMk/>
            <pc:sldMk cId="110973042" sldId="266"/>
            <ac:spMk id="96" creationId="{117F23C3-9BC3-973A-8905-30F6DCFD09E7}"/>
          </ac:spMkLst>
        </pc:spChg>
        <pc:spChg chg="del mod topLvl">
          <ac:chgData name="Fiona" userId="5fd9b084-9961-4921-ab0f-457ac49028c4" providerId="ADAL" clId="{4F7526C2-C53B-41A9-82AA-63450EDFF648}" dt="2024-07-30T19:19:17.277" v="66" actId="478"/>
          <ac:spMkLst>
            <pc:docMk/>
            <pc:sldMk cId="110973042" sldId="266"/>
            <ac:spMk id="97" creationId="{DFB60824-E08A-EE20-222A-70EA6ECE70DF}"/>
          </ac:spMkLst>
        </pc:spChg>
        <pc:spChg chg="del mod topLvl">
          <ac:chgData name="Fiona" userId="5fd9b084-9961-4921-ab0f-457ac49028c4" providerId="ADAL" clId="{4F7526C2-C53B-41A9-82AA-63450EDFF648}" dt="2024-07-30T19:19:14.429" v="64" actId="478"/>
          <ac:spMkLst>
            <pc:docMk/>
            <pc:sldMk cId="110973042" sldId="266"/>
            <ac:spMk id="98" creationId="{2F62C172-529E-28AE-7B19-2AD1F870FD82}"/>
          </ac:spMkLst>
        </pc:spChg>
        <pc:spChg chg="del mod topLvl">
          <ac:chgData name="Fiona" userId="5fd9b084-9961-4921-ab0f-457ac49028c4" providerId="ADAL" clId="{4F7526C2-C53B-41A9-82AA-63450EDFF648}" dt="2024-07-30T19:19:12.964" v="63" actId="478"/>
          <ac:spMkLst>
            <pc:docMk/>
            <pc:sldMk cId="110973042" sldId="266"/>
            <ac:spMk id="99" creationId="{BC3EA04A-4193-EA5E-5559-85BC610BE2F6}"/>
          </ac:spMkLst>
        </pc:spChg>
        <pc:spChg chg="del mod topLvl">
          <ac:chgData name="Fiona" userId="5fd9b084-9961-4921-ab0f-457ac49028c4" providerId="ADAL" clId="{4F7526C2-C53B-41A9-82AA-63450EDFF648}" dt="2024-07-30T19:19:12.964" v="63" actId="478"/>
          <ac:spMkLst>
            <pc:docMk/>
            <pc:sldMk cId="110973042" sldId="266"/>
            <ac:spMk id="100" creationId="{0F8D6D6E-EA55-951E-4EB0-12FFCF1DA15D}"/>
          </ac:spMkLst>
        </pc:spChg>
        <pc:spChg chg="del mod topLvl">
          <ac:chgData name="Fiona" userId="5fd9b084-9961-4921-ab0f-457ac49028c4" providerId="ADAL" clId="{4F7526C2-C53B-41A9-82AA-63450EDFF648}" dt="2024-07-30T19:19:17.277" v="66" actId="478"/>
          <ac:spMkLst>
            <pc:docMk/>
            <pc:sldMk cId="110973042" sldId="266"/>
            <ac:spMk id="101" creationId="{34A80160-146C-9A29-47A6-A0B0B0CD7191}"/>
          </ac:spMkLst>
        </pc:spChg>
        <pc:spChg chg="del mod topLvl">
          <ac:chgData name="Fiona" userId="5fd9b084-9961-4921-ab0f-457ac49028c4" providerId="ADAL" clId="{4F7526C2-C53B-41A9-82AA-63450EDFF648}" dt="2024-07-30T19:19:18.547" v="67" actId="478"/>
          <ac:spMkLst>
            <pc:docMk/>
            <pc:sldMk cId="110973042" sldId="266"/>
            <ac:spMk id="102" creationId="{BF58ADD1-DF28-4691-4AAB-D45810E91411}"/>
          </ac:spMkLst>
        </pc:spChg>
        <pc:spChg chg="del mod topLvl">
          <ac:chgData name="Fiona" userId="5fd9b084-9961-4921-ab0f-457ac49028c4" providerId="ADAL" clId="{4F7526C2-C53B-41A9-82AA-63450EDFF648}" dt="2024-07-30T19:19:12.964" v="63" actId="478"/>
          <ac:spMkLst>
            <pc:docMk/>
            <pc:sldMk cId="110973042" sldId="266"/>
            <ac:spMk id="103" creationId="{63E635A8-0B38-D23A-3A98-17C4FB153BAC}"/>
          </ac:spMkLst>
        </pc:spChg>
        <pc:grpChg chg="del mod">
          <ac:chgData name="Fiona" userId="5fd9b084-9961-4921-ab0f-457ac49028c4" providerId="ADAL" clId="{4F7526C2-C53B-41A9-82AA-63450EDFF648}" dt="2024-07-30T19:18:36.659" v="54" actId="165"/>
          <ac:grpSpMkLst>
            <pc:docMk/>
            <pc:sldMk cId="110973042" sldId="266"/>
            <ac:grpSpMk id="2" creationId="{FD755286-EE9F-E46C-75DB-2044601E0AEA}"/>
          </ac:grpSpMkLst>
        </pc:grpChg>
        <pc:grpChg chg="add del mod">
          <ac:chgData name="Fiona" userId="5fd9b084-9961-4921-ab0f-457ac49028c4" providerId="ADAL" clId="{4F7526C2-C53B-41A9-82AA-63450EDFF648}" dt="2024-07-30T19:17:42.283" v="44" actId="165"/>
          <ac:grpSpMkLst>
            <pc:docMk/>
            <pc:sldMk cId="110973042" sldId="266"/>
            <ac:grpSpMk id="11" creationId="{4CC0633F-5BB2-2169-28C8-F8DF32F67234}"/>
          </ac:grpSpMkLst>
        </pc:grpChg>
        <pc:grpChg chg="add mod">
          <ac:chgData name="Fiona" userId="5fd9b084-9961-4921-ab0f-457ac49028c4" providerId="ADAL" clId="{4F7526C2-C53B-41A9-82AA-63450EDFF648}" dt="2024-07-30T19:19:23.924" v="68" actId="164"/>
          <ac:grpSpMkLst>
            <pc:docMk/>
            <pc:sldMk cId="110973042" sldId="266"/>
            <ac:grpSpMk id="72" creationId="{FE2897F2-B02D-92ED-D824-80786EFD2148}"/>
          </ac:grpSpMkLst>
        </pc:grpChg>
        <pc:grpChg chg="add mod">
          <ac:chgData name="Fiona" userId="5fd9b084-9961-4921-ab0f-457ac49028c4" providerId="ADAL" clId="{4F7526C2-C53B-41A9-82AA-63450EDFF648}" dt="2024-07-30T19:19:23.924" v="68" actId="164"/>
          <ac:grpSpMkLst>
            <pc:docMk/>
            <pc:sldMk cId="110973042" sldId="266"/>
            <ac:grpSpMk id="73" creationId="{2C91FDF0-BDE0-B100-3F3B-88054244A4EA}"/>
          </ac:grpSpMkLst>
        </pc:grpChg>
        <pc:grpChg chg="add del mod">
          <ac:chgData name="Fiona" userId="5fd9b084-9961-4921-ab0f-457ac49028c4" providerId="ADAL" clId="{4F7526C2-C53B-41A9-82AA-63450EDFF648}" dt="2024-07-30T19:19:05.962" v="61" actId="165"/>
          <ac:grpSpMkLst>
            <pc:docMk/>
            <pc:sldMk cId="110973042" sldId="266"/>
            <ac:grpSpMk id="74" creationId="{BC89E079-53B2-7DA6-4216-E3C4F51801D3}"/>
          </ac:grpSpMkLst>
        </pc:grpChg>
        <pc:grpChg chg="add del mod">
          <ac:chgData name="Fiona" userId="5fd9b084-9961-4921-ab0f-457ac49028c4" providerId="ADAL" clId="{4F7526C2-C53B-41A9-82AA-63450EDFF648}" dt="2024-07-30T19:19:29.927" v="69" actId="21"/>
          <ac:grpSpMkLst>
            <pc:docMk/>
            <pc:sldMk cId="110973042" sldId="266"/>
            <ac:grpSpMk id="104" creationId="{94214F0C-F1D5-D3F3-9A7C-8B1E83A00C4B}"/>
          </ac:grpSpMkLst>
        </pc:grpChg>
        <pc:picChg chg="mod">
          <ac:chgData name="Fiona" userId="5fd9b084-9961-4921-ab0f-457ac49028c4" providerId="ADAL" clId="{4F7526C2-C53B-41A9-82AA-63450EDFF648}" dt="2024-07-30T19:16:15.979" v="24" actId="14100"/>
          <ac:picMkLst>
            <pc:docMk/>
            <pc:sldMk cId="110973042" sldId="266"/>
            <ac:picMk id="5" creationId="{2D14A226-B77F-8FF1-2232-EE836C8D9C47}"/>
          </ac:picMkLst>
        </pc:picChg>
        <pc:picChg chg="del mod">
          <ac:chgData name="Fiona" userId="5fd9b084-9961-4921-ab0f-457ac49028c4" providerId="ADAL" clId="{4F7526C2-C53B-41A9-82AA-63450EDFF648}" dt="2024-07-30T19:16:59.903" v="33" actId="478"/>
          <ac:picMkLst>
            <pc:docMk/>
            <pc:sldMk cId="110973042" sldId="266"/>
            <ac:picMk id="10" creationId="{7BDFBFE2-2C3B-BBD6-2F3E-D82DEB6CFC89}"/>
          </ac:picMkLst>
        </pc:picChg>
      </pc:sldChg>
      <pc:sldChg chg="addSp delSp modSp add del mod">
        <pc:chgData name="Fiona" userId="5fd9b084-9961-4921-ab0f-457ac49028c4" providerId="ADAL" clId="{4F7526C2-C53B-41A9-82AA-63450EDFF648}" dt="2024-07-31T06:30:26.381" v="249" actId="2696"/>
        <pc:sldMkLst>
          <pc:docMk/>
          <pc:sldMk cId="3704735310" sldId="266"/>
        </pc:sldMkLst>
        <pc:spChg chg="add mod ord">
          <ac:chgData name="Fiona" userId="5fd9b084-9961-4921-ab0f-457ac49028c4" providerId="ADAL" clId="{4F7526C2-C53B-41A9-82AA-63450EDFF648}" dt="2024-07-30T19:26:25.222" v="216" actId="20577"/>
          <ac:spMkLst>
            <pc:docMk/>
            <pc:sldMk cId="3704735310" sldId="266"/>
            <ac:spMk id="9" creationId="{9E116A1F-BB09-586A-809A-4B343510F445}"/>
          </ac:spMkLst>
        </pc:spChg>
        <pc:spChg chg="mod">
          <ac:chgData name="Fiona" userId="5fd9b084-9961-4921-ab0f-457ac49028c4" providerId="ADAL" clId="{4F7526C2-C53B-41A9-82AA-63450EDFF648}" dt="2024-07-30T19:22:24.919" v="116"/>
          <ac:spMkLst>
            <pc:docMk/>
            <pc:sldMk cId="3704735310" sldId="266"/>
            <ac:spMk id="11" creationId="{138E030F-C55F-650B-9C32-F41C2433257D}"/>
          </ac:spMkLst>
        </pc:spChg>
        <pc:spChg chg="del">
          <ac:chgData name="Fiona" userId="5fd9b084-9961-4921-ab0f-457ac49028c4" providerId="ADAL" clId="{4F7526C2-C53B-41A9-82AA-63450EDFF648}" dt="2024-07-30T19:21:07.682" v="90" actId="478"/>
          <ac:spMkLst>
            <pc:docMk/>
            <pc:sldMk cId="3704735310" sldId="266"/>
            <ac:spMk id="12" creationId="{3F3CC3F2-6D61-1E88-251F-847518765DA7}"/>
          </ac:spMkLst>
        </pc:spChg>
        <pc:spChg chg="mod">
          <ac:chgData name="Fiona" userId="5fd9b084-9961-4921-ab0f-457ac49028c4" providerId="ADAL" clId="{4F7526C2-C53B-41A9-82AA-63450EDFF648}" dt="2024-07-30T19:22:24.919" v="116"/>
          <ac:spMkLst>
            <pc:docMk/>
            <pc:sldMk cId="3704735310" sldId="266"/>
            <ac:spMk id="13" creationId="{1C840BA3-1962-8FF9-F001-60B839F56073}"/>
          </ac:spMkLst>
        </pc:spChg>
        <pc:spChg chg="add mod ord">
          <ac:chgData name="Fiona" userId="5fd9b084-9961-4921-ab0f-457ac49028c4" providerId="ADAL" clId="{4F7526C2-C53B-41A9-82AA-63450EDFF648}" dt="2024-07-30T19:24:38.606" v="149" actId="164"/>
          <ac:spMkLst>
            <pc:docMk/>
            <pc:sldMk cId="3704735310" sldId="266"/>
            <ac:spMk id="14" creationId="{D765F26E-E39F-BFB9-85A9-BE382B137BE9}"/>
          </ac:spMkLst>
        </pc:spChg>
        <pc:spChg chg="add mod">
          <ac:chgData name="Fiona" userId="5fd9b084-9961-4921-ab0f-457ac49028c4" providerId="ADAL" clId="{4F7526C2-C53B-41A9-82AA-63450EDFF648}" dt="2024-07-30T19:25:25.868" v="169" actId="14100"/>
          <ac:spMkLst>
            <pc:docMk/>
            <pc:sldMk cId="3704735310" sldId="266"/>
            <ac:spMk id="19" creationId="{F20B935B-BFE9-C3E1-5F16-0B777FDAD3BE}"/>
          </ac:spMkLst>
        </pc:spChg>
        <pc:spChg chg="add mod">
          <ac:chgData name="Fiona" userId="5fd9b084-9961-4921-ab0f-457ac49028c4" providerId="ADAL" clId="{4F7526C2-C53B-41A9-82AA-63450EDFF648}" dt="2024-07-30T19:25:44.214" v="174" actId="1076"/>
          <ac:spMkLst>
            <pc:docMk/>
            <pc:sldMk cId="3704735310" sldId="266"/>
            <ac:spMk id="20" creationId="{105349B5-05CF-44D9-EF3B-EA1776F9C685}"/>
          </ac:spMkLst>
        </pc:spChg>
        <pc:spChg chg="add mod">
          <ac:chgData name="Fiona" userId="5fd9b084-9961-4921-ab0f-457ac49028c4" providerId="ADAL" clId="{4F7526C2-C53B-41A9-82AA-63450EDFF648}" dt="2024-07-30T19:26:12.327" v="191" actId="403"/>
          <ac:spMkLst>
            <pc:docMk/>
            <pc:sldMk cId="3704735310" sldId="266"/>
            <ac:spMk id="21" creationId="{F317F5D1-B29B-835B-9B95-9503B21472BC}"/>
          </ac:spMkLst>
        </pc:spChg>
        <pc:spChg chg="del mod">
          <ac:chgData name="Fiona" userId="5fd9b084-9961-4921-ab0f-457ac49028c4" providerId="ADAL" clId="{4F7526C2-C53B-41A9-82AA-63450EDFF648}" dt="2024-07-30T19:20:43.762" v="84" actId="478"/>
          <ac:spMkLst>
            <pc:docMk/>
            <pc:sldMk cId="3704735310" sldId="266"/>
            <ac:spMk id="42" creationId="{CB0B0672-CE45-D42D-71BF-56BF28549873}"/>
          </ac:spMkLst>
        </pc:spChg>
        <pc:spChg chg="mod">
          <ac:chgData name="Fiona" userId="5fd9b084-9961-4921-ab0f-457ac49028c4" providerId="ADAL" clId="{4F7526C2-C53B-41A9-82AA-63450EDFF648}" dt="2024-07-30T19:23:37.506" v="139" actId="165"/>
          <ac:spMkLst>
            <pc:docMk/>
            <pc:sldMk cId="3704735310" sldId="266"/>
            <ac:spMk id="43" creationId="{96C5F7A4-4D99-FAEA-86F0-44CD0A3CF246}"/>
          </ac:spMkLst>
        </pc:spChg>
        <pc:spChg chg="mod">
          <ac:chgData name="Fiona" userId="5fd9b084-9961-4921-ab0f-457ac49028c4" providerId="ADAL" clId="{4F7526C2-C53B-41A9-82AA-63450EDFF648}" dt="2024-07-30T19:23:37.506" v="139" actId="165"/>
          <ac:spMkLst>
            <pc:docMk/>
            <pc:sldMk cId="3704735310" sldId="266"/>
            <ac:spMk id="44" creationId="{86DAA244-0656-5FCC-FF32-8BF7C8585853}"/>
          </ac:spMkLst>
        </pc:spChg>
        <pc:spChg chg="mod">
          <ac:chgData name="Fiona" userId="5fd9b084-9961-4921-ab0f-457ac49028c4" providerId="ADAL" clId="{4F7526C2-C53B-41A9-82AA-63450EDFF648}" dt="2024-07-30T19:23:37.506" v="139" actId="165"/>
          <ac:spMkLst>
            <pc:docMk/>
            <pc:sldMk cId="3704735310" sldId="266"/>
            <ac:spMk id="45" creationId="{46DA3F22-3F1D-566A-7767-8E868E5A3B3F}"/>
          </ac:spMkLst>
        </pc:spChg>
        <pc:spChg chg="mod">
          <ac:chgData name="Fiona" userId="5fd9b084-9961-4921-ab0f-457ac49028c4" providerId="ADAL" clId="{4F7526C2-C53B-41A9-82AA-63450EDFF648}" dt="2024-07-30T19:23:37.506" v="139" actId="165"/>
          <ac:spMkLst>
            <pc:docMk/>
            <pc:sldMk cId="3704735310" sldId="266"/>
            <ac:spMk id="46" creationId="{B84E425E-4CBF-42D3-91FE-A50A5683D7CB}"/>
          </ac:spMkLst>
        </pc:spChg>
        <pc:spChg chg="mod">
          <ac:chgData name="Fiona" userId="5fd9b084-9961-4921-ab0f-457ac49028c4" providerId="ADAL" clId="{4F7526C2-C53B-41A9-82AA-63450EDFF648}" dt="2024-07-30T19:23:37.506" v="139" actId="165"/>
          <ac:spMkLst>
            <pc:docMk/>
            <pc:sldMk cId="3704735310" sldId="266"/>
            <ac:spMk id="47" creationId="{CD31DCBE-4B56-5274-B24E-4864310B846C}"/>
          </ac:spMkLst>
        </pc:spChg>
        <pc:spChg chg="mod">
          <ac:chgData name="Fiona" userId="5fd9b084-9961-4921-ab0f-457ac49028c4" providerId="ADAL" clId="{4F7526C2-C53B-41A9-82AA-63450EDFF648}" dt="2024-07-30T19:23:37.506" v="139" actId="165"/>
          <ac:spMkLst>
            <pc:docMk/>
            <pc:sldMk cId="3704735310" sldId="266"/>
            <ac:spMk id="48" creationId="{C19F7170-C372-A498-0739-ACDB9A0C120A}"/>
          </ac:spMkLst>
        </pc:spChg>
        <pc:spChg chg="mod">
          <ac:chgData name="Fiona" userId="5fd9b084-9961-4921-ab0f-457ac49028c4" providerId="ADAL" clId="{4F7526C2-C53B-41A9-82AA-63450EDFF648}" dt="2024-07-30T19:23:37.506" v="139" actId="165"/>
          <ac:spMkLst>
            <pc:docMk/>
            <pc:sldMk cId="3704735310" sldId="266"/>
            <ac:spMk id="49" creationId="{F76F8E56-7107-F60E-A871-1D6003C7F97D}"/>
          </ac:spMkLst>
        </pc:spChg>
        <pc:spChg chg="mod">
          <ac:chgData name="Fiona" userId="5fd9b084-9961-4921-ab0f-457ac49028c4" providerId="ADAL" clId="{4F7526C2-C53B-41A9-82AA-63450EDFF648}" dt="2024-07-30T19:23:37.506" v="139" actId="165"/>
          <ac:spMkLst>
            <pc:docMk/>
            <pc:sldMk cId="3704735310" sldId="266"/>
            <ac:spMk id="50" creationId="{8F509E8D-D826-C026-B2A4-33195633688E}"/>
          </ac:spMkLst>
        </pc:spChg>
        <pc:spChg chg="mod">
          <ac:chgData name="Fiona" userId="5fd9b084-9961-4921-ab0f-457ac49028c4" providerId="ADAL" clId="{4F7526C2-C53B-41A9-82AA-63450EDFF648}" dt="2024-07-30T19:23:37.506" v="139" actId="165"/>
          <ac:spMkLst>
            <pc:docMk/>
            <pc:sldMk cId="3704735310" sldId="266"/>
            <ac:spMk id="51" creationId="{67BF3C8D-4585-B213-FFFA-3CF6A5FA4D13}"/>
          </ac:spMkLst>
        </pc:spChg>
        <pc:spChg chg="mod">
          <ac:chgData name="Fiona" userId="5fd9b084-9961-4921-ab0f-457ac49028c4" providerId="ADAL" clId="{4F7526C2-C53B-41A9-82AA-63450EDFF648}" dt="2024-07-30T19:23:37.506" v="139" actId="165"/>
          <ac:spMkLst>
            <pc:docMk/>
            <pc:sldMk cId="3704735310" sldId="266"/>
            <ac:spMk id="52" creationId="{0C893BA8-69DF-62B8-F168-873A68DF3C9E}"/>
          </ac:spMkLst>
        </pc:spChg>
        <pc:spChg chg="mod">
          <ac:chgData name="Fiona" userId="5fd9b084-9961-4921-ab0f-457ac49028c4" providerId="ADAL" clId="{4F7526C2-C53B-41A9-82AA-63450EDFF648}" dt="2024-07-30T19:23:37.506" v="139" actId="165"/>
          <ac:spMkLst>
            <pc:docMk/>
            <pc:sldMk cId="3704735310" sldId="266"/>
            <ac:spMk id="53" creationId="{E1487072-63A3-9597-A644-2BEE3805658B}"/>
          </ac:spMkLst>
        </pc:spChg>
        <pc:spChg chg="mod">
          <ac:chgData name="Fiona" userId="5fd9b084-9961-4921-ab0f-457ac49028c4" providerId="ADAL" clId="{4F7526C2-C53B-41A9-82AA-63450EDFF648}" dt="2024-07-30T19:23:37.506" v="139" actId="165"/>
          <ac:spMkLst>
            <pc:docMk/>
            <pc:sldMk cId="3704735310" sldId="266"/>
            <ac:spMk id="54" creationId="{5F8A1C81-479C-EE51-69A0-F8C0D579AEBF}"/>
          </ac:spMkLst>
        </pc:spChg>
        <pc:spChg chg="mod">
          <ac:chgData name="Fiona" userId="5fd9b084-9961-4921-ab0f-457ac49028c4" providerId="ADAL" clId="{4F7526C2-C53B-41A9-82AA-63450EDFF648}" dt="2024-07-30T19:23:37.506" v="139" actId="165"/>
          <ac:spMkLst>
            <pc:docMk/>
            <pc:sldMk cId="3704735310" sldId="266"/>
            <ac:spMk id="55" creationId="{E4E4F5AF-63B0-AF30-9EC1-EBA733095076}"/>
          </ac:spMkLst>
        </pc:spChg>
        <pc:spChg chg="mod">
          <ac:chgData name="Fiona" userId="5fd9b084-9961-4921-ab0f-457ac49028c4" providerId="ADAL" clId="{4F7526C2-C53B-41A9-82AA-63450EDFF648}" dt="2024-07-30T19:23:37.506" v="139" actId="165"/>
          <ac:spMkLst>
            <pc:docMk/>
            <pc:sldMk cId="3704735310" sldId="266"/>
            <ac:spMk id="56" creationId="{66E972D6-6A10-6903-583B-022DF2531302}"/>
          </ac:spMkLst>
        </pc:spChg>
        <pc:spChg chg="mod">
          <ac:chgData name="Fiona" userId="5fd9b084-9961-4921-ab0f-457ac49028c4" providerId="ADAL" clId="{4F7526C2-C53B-41A9-82AA-63450EDFF648}" dt="2024-07-30T19:23:37.506" v="139" actId="165"/>
          <ac:spMkLst>
            <pc:docMk/>
            <pc:sldMk cId="3704735310" sldId="266"/>
            <ac:spMk id="57" creationId="{55A13D55-6CC2-B880-1B6B-1F0FB7B5A909}"/>
          </ac:spMkLst>
        </pc:spChg>
        <pc:spChg chg="mod">
          <ac:chgData name="Fiona" userId="5fd9b084-9961-4921-ab0f-457ac49028c4" providerId="ADAL" clId="{4F7526C2-C53B-41A9-82AA-63450EDFF648}" dt="2024-07-30T19:23:37.506" v="139" actId="165"/>
          <ac:spMkLst>
            <pc:docMk/>
            <pc:sldMk cId="3704735310" sldId="266"/>
            <ac:spMk id="58" creationId="{8BAB66E8-B6D1-A00D-C138-38A63E31ED91}"/>
          </ac:spMkLst>
        </pc:spChg>
        <pc:spChg chg="mod">
          <ac:chgData name="Fiona" userId="5fd9b084-9961-4921-ab0f-457ac49028c4" providerId="ADAL" clId="{4F7526C2-C53B-41A9-82AA-63450EDFF648}" dt="2024-07-30T19:23:37.506" v="139" actId="165"/>
          <ac:spMkLst>
            <pc:docMk/>
            <pc:sldMk cId="3704735310" sldId="266"/>
            <ac:spMk id="59" creationId="{47BC4F89-1810-0D94-7E53-F4A4DD570DCA}"/>
          </ac:spMkLst>
        </pc:spChg>
        <pc:spChg chg="mod">
          <ac:chgData name="Fiona" userId="5fd9b084-9961-4921-ab0f-457ac49028c4" providerId="ADAL" clId="{4F7526C2-C53B-41A9-82AA-63450EDFF648}" dt="2024-07-30T19:23:37.506" v="139" actId="165"/>
          <ac:spMkLst>
            <pc:docMk/>
            <pc:sldMk cId="3704735310" sldId="266"/>
            <ac:spMk id="60" creationId="{746B1115-B11D-88E8-51DF-9B815810F849}"/>
          </ac:spMkLst>
        </pc:spChg>
        <pc:spChg chg="mod">
          <ac:chgData name="Fiona" userId="5fd9b084-9961-4921-ab0f-457ac49028c4" providerId="ADAL" clId="{4F7526C2-C53B-41A9-82AA-63450EDFF648}" dt="2024-07-30T19:23:37.506" v="139" actId="165"/>
          <ac:spMkLst>
            <pc:docMk/>
            <pc:sldMk cId="3704735310" sldId="266"/>
            <ac:spMk id="61" creationId="{30124A1B-9271-62E7-4AAC-F703AF51431D}"/>
          </ac:spMkLst>
        </pc:spChg>
        <pc:spChg chg="mod">
          <ac:chgData name="Fiona" userId="5fd9b084-9961-4921-ab0f-457ac49028c4" providerId="ADAL" clId="{4F7526C2-C53B-41A9-82AA-63450EDFF648}" dt="2024-07-30T19:23:37.506" v="139" actId="165"/>
          <ac:spMkLst>
            <pc:docMk/>
            <pc:sldMk cId="3704735310" sldId="266"/>
            <ac:spMk id="62" creationId="{3AE80862-2881-7A50-CE95-88221FAE6D47}"/>
          </ac:spMkLst>
        </pc:spChg>
        <pc:spChg chg="mod">
          <ac:chgData name="Fiona" userId="5fd9b084-9961-4921-ab0f-457ac49028c4" providerId="ADAL" clId="{4F7526C2-C53B-41A9-82AA-63450EDFF648}" dt="2024-07-30T19:23:37.506" v="139" actId="165"/>
          <ac:spMkLst>
            <pc:docMk/>
            <pc:sldMk cId="3704735310" sldId="266"/>
            <ac:spMk id="63" creationId="{08B8EC80-6443-7F90-5E31-8DC7D52606A7}"/>
          </ac:spMkLst>
        </pc:spChg>
        <pc:spChg chg="mod">
          <ac:chgData name="Fiona" userId="5fd9b084-9961-4921-ab0f-457ac49028c4" providerId="ADAL" clId="{4F7526C2-C53B-41A9-82AA-63450EDFF648}" dt="2024-07-30T19:23:37.506" v="139" actId="165"/>
          <ac:spMkLst>
            <pc:docMk/>
            <pc:sldMk cId="3704735310" sldId="266"/>
            <ac:spMk id="64" creationId="{85BD29C3-3A99-FA53-8AFC-CECA08B4E02E}"/>
          </ac:spMkLst>
        </pc:spChg>
        <pc:spChg chg="mod">
          <ac:chgData name="Fiona" userId="5fd9b084-9961-4921-ab0f-457ac49028c4" providerId="ADAL" clId="{4F7526C2-C53B-41A9-82AA-63450EDFF648}" dt="2024-07-30T19:23:37.506" v="139" actId="165"/>
          <ac:spMkLst>
            <pc:docMk/>
            <pc:sldMk cId="3704735310" sldId="266"/>
            <ac:spMk id="65" creationId="{5F4710DB-1C61-870B-07ED-DDA6213551A8}"/>
          </ac:spMkLst>
        </pc:spChg>
        <pc:spChg chg="mod">
          <ac:chgData name="Fiona" userId="5fd9b084-9961-4921-ab0f-457ac49028c4" providerId="ADAL" clId="{4F7526C2-C53B-41A9-82AA-63450EDFF648}" dt="2024-07-30T19:23:37.506" v="139" actId="165"/>
          <ac:spMkLst>
            <pc:docMk/>
            <pc:sldMk cId="3704735310" sldId="266"/>
            <ac:spMk id="66" creationId="{90A03539-9136-B5F9-7361-BB076C1952B4}"/>
          </ac:spMkLst>
        </pc:spChg>
        <pc:spChg chg="mod">
          <ac:chgData name="Fiona" userId="5fd9b084-9961-4921-ab0f-457ac49028c4" providerId="ADAL" clId="{4F7526C2-C53B-41A9-82AA-63450EDFF648}" dt="2024-07-30T19:23:37.506" v="139" actId="165"/>
          <ac:spMkLst>
            <pc:docMk/>
            <pc:sldMk cId="3704735310" sldId="266"/>
            <ac:spMk id="67" creationId="{2D2F12FF-570A-7107-F3B5-1B677F044523}"/>
          </ac:spMkLst>
        </pc:spChg>
        <pc:spChg chg="mod">
          <ac:chgData name="Fiona" userId="5fd9b084-9961-4921-ab0f-457ac49028c4" providerId="ADAL" clId="{4F7526C2-C53B-41A9-82AA-63450EDFF648}" dt="2024-07-30T19:23:37.506" v="139" actId="165"/>
          <ac:spMkLst>
            <pc:docMk/>
            <pc:sldMk cId="3704735310" sldId="266"/>
            <ac:spMk id="68" creationId="{7501B3D8-58EF-8494-15C2-E1C3C5C11AE3}"/>
          </ac:spMkLst>
        </pc:spChg>
        <pc:spChg chg="mod">
          <ac:chgData name="Fiona" userId="5fd9b084-9961-4921-ab0f-457ac49028c4" providerId="ADAL" clId="{4F7526C2-C53B-41A9-82AA-63450EDFF648}" dt="2024-07-30T19:23:37.506" v="139" actId="165"/>
          <ac:spMkLst>
            <pc:docMk/>
            <pc:sldMk cId="3704735310" sldId="266"/>
            <ac:spMk id="69" creationId="{C76B3C73-C4E4-29A1-3C6B-5A76D6487ECE}"/>
          </ac:spMkLst>
        </pc:spChg>
        <pc:spChg chg="mod">
          <ac:chgData name="Fiona" userId="5fd9b084-9961-4921-ab0f-457ac49028c4" providerId="ADAL" clId="{4F7526C2-C53B-41A9-82AA-63450EDFF648}" dt="2024-07-30T19:23:37.506" v="139" actId="165"/>
          <ac:spMkLst>
            <pc:docMk/>
            <pc:sldMk cId="3704735310" sldId="266"/>
            <ac:spMk id="70" creationId="{43C32CC8-258E-2F7E-1716-584C938F0F1D}"/>
          </ac:spMkLst>
        </pc:spChg>
        <pc:spChg chg="mod">
          <ac:chgData name="Fiona" userId="5fd9b084-9961-4921-ab0f-457ac49028c4" providerId="ADAL" clId="{4F7526C2-C53B-41A9-82AA-63450EDFF648}" dt="2024-07-30T19:23:37.506" v="139" actId="165"/>
          <ac:spMkLst>
            <pc:docMk/>
            <pc:sldMk cId="3704735310" sldId="266"/>
            <ac:spMk id="71" creationId="{559B0AB3-94D3-A3DC-665F-54B815038C92}"/>
          </ac:spMkLst>
        </pc:spChg>
        <pc:spChg chg="mod topLvl">
          <ac:chgData name="Fiona" userId="5fd9b084-9961-4921-ab0f-457ac49028c4" providerId="ADAL" clId="{4F7526C2-C53B-41A9-82AA-63450EDFF648}" dt="2024-07-30T19:24:02.745" v="144" actId="164"/>
          <ac:spMkLst>
            <pc:docMk/>
            <pc:sldMk cId="3704735310" sldId="266"/>
            <ac:spMk id="74" creationId="{FD33EBDB-3BFF-86C1-778B-2D3D9E3E6A7E}"/>
          </ac:spMkLst>
        </pc:spChg>
        <pc:spChg chg="mod topLvl">
          <ac:chgData name="Fiona" userId="5fd9b084-9961-4921-ab0f-457ac49028c4" providerId="ADAL" clId="{4F7526C2-C53B-41A9-82AA-63450EDFF648}" dt="2024-07-30T19:24:18.292" v="146" actId="164"/>
          <ac:spMkLst>
            <pc:docMk/>
            <pc:sldMk cId="3704735310" sldId="266"/>
            <ac:spMk id="75" creationId="{F59F2C07-1BC3-526E-41E2-B79874B7F13F}"/>
          </ac:spMkLst>
        </pc:spChg>
        <pc:spChg chg="mod topLvl">
          <ac:chgData name="Fiona" userId="5fd9b084-9961-4921-ab0f-457ac49028c4" providerId="ADAL" clId="{4F7526C2-C53B-41A9-82AA-63450EDFF648}" dt="2024-07-30T19:24:18.292" v="146" actId="164"/>
          <ac:spMkLst>
            <pc:docMk/>
            <pc:sldMk cId="3704735310" sldId="266"/>
            <ac:spMk id="76" creationId="{B1F80F5B-49D0-E01B-DB48-DE76557D2A2B}"/>
          </ac:spMkLst>
        </pc:spChg>
        <pc:spChg chg="mod topLvl">
          <ac:chgData name="Fiona" userId="5fd9b084-9961-4921-ab0f-457ac49028c4" providerId="ADAL" clId="{4F7526C2-C53B-41A9-82AA-63450EDFF648}" dt="2024-07-30T19:24:18.292" v="146" actId="164"/>
          <ac:spMkLst>
            <pc:docMk/>
            <pc:sldMk cId="3704735310" sldId="266"/>
            <ac:spMk id="77" creationId="{16353909-5EC0-DC2D-1248-0C8ED06D97C6}"/>
          </ac:spMkLst>
        </pc:spChg>
        <pc:spChg chg="mod topLvl">
          <ac:chgData name="Fiona" userId="5fd9b084-9961-4921-ab0f-457ac49028c4" providerId="ADAL" clId="{4F7526C2-C53B-41A9-82AA-63450EDFF648}" dt="2024-07-30T19:24:02.745" v="144" actId="164"/>
          <ac:spMkLst>
            <pc:docMk/>
            <pc:sldMk cId="3704735310" sldId="266"/>
            <ac:spMk id="78" creationId="{421218F5-9E3E-7C72-8D18-8FD75D4B5EB5}"/>
          </ac:spMkLst>
        </pc:spChg>
        <pc:spChg chg="mod topLvl">
          <ac:chgData name="Fiona" userId="5fd9b084-9961-4921-ab0f-457ac49028c4" providerId="ADAL" clId="{4F7526C2-C53B-41A9-82AA-63450EDFF648}" dt="2024-07-30T19:24:27.923" v="148" actId="164"/>
          <ac:spMkLst>
            <pc:docMk/>
            <pc:sldMk cId="3704735310" sldId="266"/>
            <ac:spMk id="79" creationId="{11B68415-2AA3-B5D2-A42C-41F3DA6F22AF}"/>
          </ac:spMkLst>
        </pc:spChg>
        <pc:spChg chg="mod topLvl">
          <ac:chgData name="Fiona" userId="5fd9b084-9961-4921-ab0f-457ac49028c4" providerId="ADAL" clId="{4F7526C2-C53B-41A9-82AA-63450EDFF648}" dt="2024-07-30T19:24:02.745" v="144" actId="164"/>
          <ac:spMkLst>
            <pc:docMk/>
            <pc:sldMk cId="3704735310" sldId="266"/>
            <ac:spMk id="80" creationId="{04B77D62-A274-9A21-8D82-6A469A6C7B41}"/>
          </ac:spMkLst>
        </pc:spChg>
        <pc:spChg chg="mod topLvl">
          <ac:chgData name="Fiona" userId="5fd9b084-9961-4921-ab0f-457ac49028c4" providerId="ADAL" clId="{4F7526C2-C53B-41A9-82AA-63450EDFF648}" dt="2024-07-30T19:24:02.745" v="144" actId="164"/>
          <ac:spMkLst>
            <pc:docMk/>
            <pc:sldMk cId="3704735310" sldId="266"/>
            <ac:spMk id="81" creationId="{C12DD36A-B7B8-E820-1596-CCD19B844936}"/>
          </ac:spMkLst>
        </pc:spChg>
        <pc:spChg chg="mod topLvl">
          <ac:chgData name="Fiona" userId="5fd9b084-9961-4921-ab0f-457ac49028c4" providerId="ADAL" clId="{4F7526C2-C53B-41A9-82AA-63450EDFF648}" dt="2024-07-30T19:24:02.745" v="144" actId="164"/>
          <ac:spMkLst>
            <pc:docMk/>
            <pc:sldMk cId="3704735310" sldId="266"/>
            <ac:spMk id="82" creationId="{2B1182F9-2B6C-3E58-FC93-B5291B2BE1FF}"/>
          </ac:spMkLst>
        </pc:spChg>
        <pc:spChg chg="del mod topLvl">
          <ac:chgData name="Fiona" userId="5fd9b084-9961-4921-ab0f-457ac49028c4" providerId="ADAL" clId="{4F7526C2-C53B-41A9-82AA-63450EDFF648}" dt="2024-07-30T19:23:46.428" v="142" actId="478"/>
          <ac:spMkLst>
            <pc:docMk/>
            <pc:sldMk cId="3704735310" sldId="266"/>
            <ac:spMk id="83" creationId="{81D49A9F-DE55-78C1-E17C-0FD242DE431E}"/>
          </ac:spMkLst>
        </pc:spChg>
        <pc:spChg chg="mod topLvl">
          <ac:chgData name="Fiona" userId="5fd9b084-9961-4921-ab0f-457ac49028c4" providerId="ADAL" clId="{4F7526C2-C53B-41A9-82AA-63450EDFF648}" dt="2024-07-30T19:24:02.745" v="144" actId="164"/>
          <ac:spMkLst>
            <pc:docMk/>
            <pc:sldMk cId="3704735310" sldId="266"/>
            <ac:spMk id="84" creationId="{2EC6AA96-9A6B-BC04-538E-3F77FF91D2EE}"/>
          </ac:spMkLst>
        </pc:spChg>
        <pc:spChg chg="mod topLvl">
          <ac:chgData name="Fiona" userId="5fd9b084-9961-4921-ab0f-457ac49028c4" providerId="ADAL" clId="{4F7526C2-C53B-41A9-82AA-63450EDFF648}" dt="2024-07-30T19:24:02.745" v="144" actId="164"/>
          <ac:spMkLst>
            <pc:docMk/>
            <pc:sldMk cId="3704735310" sldId="266"/>
            <ac:spMk id="85" creationId="{AF6D253A-E46C-13B9-D15F-334422D0E11B}"/>
          </ac:spMkLst>
        </pc:spChg>
        <pc:spChg chg="mod topLvl">
          <ac:chgData name="Fiona" userId="5fd9b084-9961-4921-ab0f-457ac49028c4" providerId="ADAL" clId="{4F7526C2-C53B-41A9-82AA-63450EDFF648}" dt="2024-07-30T19:24:02.745" v="144" actId="164"/>
          <ac:spMkLst>
            <pc:docMk/>
            <pc:sldMk cId="3704735310" sldId="266"/>
            <ac:spMk id="86" creationId="{E2D15548-524D-F6EB-48F6-8215F82FAB56}"/>
          </ac:spMkLst>
        </pc:spChg>
        <pc:spChg chg="mod topLvl">
          <ac:chgData name="Fiona" userId="5fd9b084-9961-4921-ab0f-457ac49028c4" providerId="ADAL" clId="{4F7526C2-C53B-41A9-82AA-63450EDFF648}" dt="2024-07-30T19:24:02.745" v="144" actId="164"/>
          <ac:spMkLst>
            <pc:docMk/>
            <pc:sldMk cId="3704735310" sldId="266"/>
            <ac:spMk id="87" creationId="{DDDF588D-6922-2E67-7EC5-3B41A780F4E7}"/>
          </ac:spMkLst>
        </pc:spChg>
        <pc:spChg chg="mod topLvl">
          <ac:chgData name="Fiona" userId="5fd9b084-9961-4921-ab0f-457ac49028c4" providerId="ADAL" clId="{4F7526C2-C53B-41A9-82AA-63450EDFF648}" dt="2024-07-30T19:24:18.292" v="146" actId="164"/>
          <ac:spMkLst>
            <pc:docMk/>
            <pc:sldMk cId="3704735310" sldId="266"/>
            <ac:spMk id="88" creationId="{E54D0A6E-7A9F-81C3-CE73-0758E12224F6}"/>
          </ac:spMkLst>
        </pc:spChg>
        <pc:spChg chg="mod topLvl">
          <ac:chgData name="Fiona" userId="5fd9b084-9961-4921-ab0f-457ac49028c4" providerId="ADAL" clId="{4F7526C2-C53B-41A9-82AA-63450EDFF648}" dt="2024-07-30T19:24:18.292" v="146" actId="164"/>
          <ac:spMkLst>
            <pc:docMk/>
            <pc:sldMk cId="3704735310" sldId="266"/>
            <ac:spMk id="89" creationId="{74FD6F93-2987-4051-B3B9-77F429F9EA94}"/>
          </ac:spMkLst>
        </pc:spChg>
        <pc:spChg chg="mod topLvl">
          <ac:chgData name="Fiona" userId="5fd9b084-9961-4921-ab0f-457ac49028c4" providerId="ADAL" clId="{4F7526C2-C53B-41A9-82AA-63450EDFF648}" dt="2024-07-30T19:24:02.745" v="144" actId="164"/>
          <ac:spMkLst>
            <pc:docMk/>
            <pc:sldMk cId="3704735310" sldId="266"/>
            <ac:spMk id="90" creationId="{07F65AF5-E4D2-C9DF-CFDF-357893C163F1}"/>
          </ac:spMkLst>
        </pc:spChg>
        <pc:spChg chg="mod topLvl">
          <ac:chgData name="Fiona" userId="5fd9b084-9961-4921-ab0f-457ac49028c4" providerId="ADAL" clId="{4F7526C2-C53B-41A9-82AA-63450EDFF648}" dt="2024-07-30T19:24:02.745" v="144" actId="164"/>
          <ac:spMkLst>
            <pc:docMk/>
            <pc:sldMk cId="3704735310" sldId="266"/>
            <ac:spMk id="91" creationId="{35FB9CAC-D985-1744-7DAE-9BB9C96F747C}"/>
          </ac:spMkLst>
        </pc:spChg>
        <pc:spChg chg="del mod topLvl">
          <ac:chgData name="Fiona" userId="5fd9b084-9961-4921-ab0f-457ac49028c4" providerId="ADAL" clId="{4F7526C2-C53B-41A9-82AA-63450EDFF648}" dt="2024-07-30T19:23:45.563" v="141" actId="478"/>
          <ac:spMkLst>
            <pc:docMk/>
            <pc:sldMk cId="3704735310" sldId="266"/>
            <ac:spMk id="92" creationId="{CB95686E-AA08-459C-D240-FC854C2B17B1}"/>
          </ac:spMkLst>
        </pc:spChg>
        <pc:spChg chg="mod topLvl">
          <ac:chgData name="Fiona" userId="5fd9b084-9961-4921-ab0f-457ac49028c4" providerId="ADAL" clId="{4F7526C2-C53B-41A9-82AA-63450EDFF648}" dt="2024-07-30T19:24:18.292" v="146" actId="164"/>
          <ac:spMkLst>
            <pc:docMk/>
            <pc:sldMk cId="3704735310" sldId="266"/>
            <ac:spMk id="93" creationId="{AED25A54-39B6-D411-D552-317E47C43380}"/>
          </ac:spMkLst>
        </pc:spChg>
        <pc:spChg chg="mod topLvl">
          <ac:chgData name="Fiona" userId="5fd9b084-9961-4921-ab0f-457ac49028c4" providerId="ADAL" clId="{4F7526C2-C53B-41A9-82AA-63450EDFF648}" dt="2024-07-30T19:24:02.745" v="144" actId="164"/>
          <ac:spMkLst>
            <pc:docMk/>
            <pc:sldMk cId="3704735310" sldId="266"/>
            <ac:spMk id="94" creationId="{2B23BAE4-6DFE-D25A-C246-E24EA0C73A18}"/>
          </ac:spMkLst>
        </pc:spChg>
        <pc:spChg chg="mod topLvl">
          <ac:chgData name="Fiona" userId="5fd9b084-9961-4921-ab0f-457ac49028c4" providerId="ADAL" clId="{4F7526C2-C53B-41A9-82AA-63450EDFF648}" dt="2024-07-30T19:24:02.745" v="144" actId="164"/>
          <ac:spMkLst>
            <pc:docMk/>
            <pc:sldMk cId="3704735310" sldId="266"/>
            <ac:spMk id="95" creationId="{2EE4EC1D-AB78-5CA9-088D-028ABD1A0230}"/>
          </ac:spMkLst>
        </pc:spChg>
        <pc:spChg chg="mod topLvl">
          <ac:chgData name="Fiona" userId="5fd9b084-9961-4921-ab0f-457ac49028c4" providerId="ADAL" clId="{4F7526C2-C53B-41A9-82AA-63450EDFF648}" dt="2024-07-30T19:24:02.745" v="144" actId="164"/>
          <ac:spMkLst>
            <pc:docMk/>
            <pc:sldMk cId="3704735310" sldId="266"/>
            <ac:spMk id="96" creationId="{86A79D60-8F7C-BCAD-FDFA-EAB92E661C3A}"/>
          </ac:spMkLst>
        </pc:spChg>
        <pc:spChg chg="mod topLvl">
          <ac:chgData name="Fiona" userId="5fd9b084-9961-4921-ab0f-457ac49028c4" providerId="ADAL" clId="{4F7526C2-C53B-41A9-82AA-63450EDFF648}" dt="2024-07-30T19:24:18.292" v="146" actId="164"/>
          <ac:spMkLst>
            <pc:docMk/>
            <pc:sldMk cId="3704735310" sldId="266"/>
            <ac:spMk id="97" creationId="{112B69C8-56F7-8710-7289-2C0BE8C4099D}"/>
          </ac:spMkLst>
        </pc:spChg>
        <pc:spChg chg="mod topLvl">
          <ac:chgData name="Fiona" userId="5fd9b084-9961-4921-ab0f-457ac49028c4" providerId="ADAL" clId="{4F7526C2-C53B-41A9-82AA-63450EDFF648}" dt="2024-07-30T19:24:18.292" v="146" actId="164"/>
          <ac:spMkLst>
            <pc:docMk/>
            <pc:sldMk cId="3704735310" sldId="266"/>
            <ac:spMk id="98" creationId="{F65AA625-FB37-9E17-FD94-797C64D673C4}"/>
          </ac:spMkLst>
        </pc:spChg>
        <pc:spChg chg="mod topLvl">
          <ac:chgData name="Fiona" userId="5fd9b084-9961-4921-ab0f-457ac49028c4" providerId="ADAL" clId="{4F7526C2-C53B-41A9-82AA-63450EDFF648}" dt="2024-07-30T19:24:02.745" v="144" actId="164"/>
          <ac:spMkLst>
            <pc:docMk/>
            <pc:sldMk cId="3704735310" sldId="266"/>
            <ac:spMk id="99" creationId="{B4ABE323-8DBC-9967-1AA4-6F556944DDEE}"/>
          </ac:spMkLst>
        </pc:spChg>
        <pc:spChg chg="mod topLvl">
          <ac:chgData name="Fiona" userId="5fd9b084-9961-4921-ab0f-457ac49028c4" providerId="ADAL" clId="{4F7526C2-C53B-41A9-82AA-63450EDFF648}" dt="2024-07-30T19:24:02.745" v="144" actId="164"/>
          <ac:spMkLst>
            <pc:docMk/>
            <pc:sldMk cId="3704735310" sldId="266"/>
            <ac:spMk id="100" creationId="{4F749581-2611-F1A5-DCD4-112222048577}"/>
          </ac:spMkLst>
        </pc:spChg>
        <pc:spChg chg="mod topLvl">
          <ac:chgData name="Fiona" userId="5fd9b084-9961-4921-ab0f-457ac49028c4" providerId="ADAL" clId="{4F7526C2-C53B-41A9-82AA-63450EDFF648}" dt="2024-07-30T19:24:18.292" v="146" actId="164"/>
          <ac:spMkLst>
            <pc:docMk/>
            <pc:sldMk cId="3704735310" sldId="266"/>
            <ac:spMk id="101" creationId="{B97033B8-8BF8-597D-F707-7C03ED249ABF}"/>
          </ac:spMkLst>
        </pc:spChg>
        <pc:spChg chg="mod topLvl">
          <ac:chgData name="Fiona" userId="5fd9b084-9961-4921-ab0f-457ac49028c4" providerId="ADAL" clId="{4F7526C2-C53B-41A9-82AA-63450EDFF648}" dt="2024-07-30T19:24:18.292" v="146" actId="164"/>
          <ac:spMkLst>
            <pc:docMk/>
            <pc:sldMk cId="3704735310" sldId="266"/>
            <ac:spMk id="102" creationId="{461E8273-98E6-B833-600D-B12D54C34A2E}"/>
          </ac:spMkLst>
        </pc:spChg>
        <pc:spChg chg="mod topLvl">
          <ac:chgData name="Fiona" userId="5fd9b084-9961-4921-ab0f-457ac49028c4" providerId="ADAL" clId="{4F7526C2-C53B-41A9-82AA-63450EDFF648}" dt="2024-07-30T19:24:02.745" v="144" actId="164"/>
          <ac:spMkLst>
            <pc:docMk/>
            <pc:sldMk cId="3704735310" sldId="266"/>
            <ac:spMk id="103" creationId="{D5CC95AF-0FBD-CDB5-D0E8-70C7CDCF7E8A}"/>
          </ac:spMkLst>
        </pc:spChg>
        <pc:spChg chg="mod topLvl">
          <ac:chgData name="Fiona" userId="5fd9b084-9961-4921-ab0f-457ac49028c4" providerId="ADAL" clId="{4F7526C2-C53B-41A9-82AA-63450EDFF648}" dt="2024-07-30T19:24:18.292" v="146" actId="164"/>
          <ac:spMkLst>
            <pc:docMk/>
            <pc:sldMk cId="3704735310" sldId="266"/>
            <ac:spMk id="105" creationId="{1BB608B9-BA09-14FE-3863-0FE155AC24F3}"/>
          </ac:spMkLst>
        </pc:spChg>
        <pc:spChg chg="mod topLvl">
          <ac:chgData name="Fiona" userId="5fd9b084-9961-4921-ab0f-457ac49028c4" providerId="ADAL" clId="{4F7526C2-C53B-41A9-82AA-63450EDFF648}" dt="2024-07-30T19:24:02.745" v="144" actId="164"/>
          <ac:spMkLst>
            <pc:docMk/>
            <pc:sldMk cId="3704735310" sldId="266"/>
            <ac:spMk id="106" creationId="{1B35693E-518F-4993-703C-1E3FA952C9F3}"/>
          </ac:spMkLst>
        </pc:spChg>
        <pc:grpChg chg="add del mod">
          <ac:chgData name="Fiona" userId="5fd9b084-9961-4921-ab0f-457ac49028c4" providerId="ADAL" clId="{4F7526C2-C53B-41A9-82AA-63450EDFF648}" dt="2024-07-30T19:22:35.272" v="124" actId="478"/>
          <ac:grpSpMkLst>
            <pc:docMk/>
            <pc:sldMk cId="3704735310" sldId="266"/>
            <ac:grpSpMk id="10" creationId="{2EE94F0C-788B-300C-7909-B75DA586A5A7}"/>
          </ac:grpSpMkLst>
        </pc:grpChg>
        <pc:grpChg chg="add mod">
          <ac:chgData name="Fiona" userId="5fd9b084-9961-4921-ab0f-457ac49028c4" providerId="ADAL" clId="{4F7526C2-C53B-41A9-82AA-63450EDFF648}" dt="2024-07-30T19:24:18.292" v="146" actId="164"/>
          <ac:grpSpMkLst>
            <pc:docMk/>
            <pc:sldMk cId="3704735310" sldId="266"/>
            <ac:grpSpMk id="15" creationId="{C86B5708-C9E4-574F-01CC-3BD8FB23E107}"/>
          </ac:grpSpMkLst>
        </pc:grpChg>
        <pc:grpChg chg="add mod">
          <ac:chgData name="Fiona" userId="5fd9b084-9961-4921-ab0f-457ac49028c4" providerId="ADAL" clId="{4F7526C2-C53B-41A9-82AA-63450EDFF648}" dt="2024-07-30T19:24:27.923" v="148" actId="164"/>
          <ac:grpSpMkLst>
            <pc:docMk/>
            <pc:sldMk cId="3704735310" sldId="266"/>
            <ac:grpSpMk id="16" creationId="{5FA383FD-CCD2-E05F-D0E2-00AD2D0D996F}"/>
          </ac:grpSpMkLst>
        </pc:grpChg>
        <pc:grpChg chg="add mod">
          <ac:chgData name="Fiona" userId="5fd9b084-9961-4921-ab0f-457ac49028c4" providerId="ADAL" clId="{4F7526C2-C53B-41A9-82AA-63450EDFF648}" dt="2024-07-30T19:24:27.923" v="148" actId="164"/>
          <ac:grpSpMkLst>
            <pc:docMk/>
            <pc:sldMk cId="3704735310" sldId="266"/>
            <ac:grpSpMk id="17" creationId="{A9BA5ED5-498C-3857-4FDD-8B536F4BB74A}"/>
          </ac:grpSpMkLst>
        </pc:grpChg>
        <pc:grpChg chg="add mod ord">
          <ac:chgData name="Fiona" userId="5fd9b084-9961-4921-ab0f-457ac49028c4" providerId="ADAL" clId="{4F7526C2-C53B-41A9-82AA-63450EDFF648}" dt="2024-07-30T19:24:59.925" v="156" actId="1076"/>
          <ac:grpSpMkLst>
            <pc:docMk/>
            <pc:sldMk cId="3704735310" sldId="266"/>
            <ac:grpSpMk id="18" creationId="{7AD12AAE-3565-ED73-F270-2AC2BD87E575}"/>
          </ac:grpSpMkLst>
        </pc:grpChg>
        <pc:grpChg chg="mod topLvl">
          <ac:chgData name="Fiona" userId="5fd9b084-9961-4921-ab0f-457ac49028c4" providerId="ADAL" clId="{4F7526C2-C53B-41A9-82AA-63450EDFF648}" dt="2024-07-30T19:24:18.292" v="146" actId="164"/>
          <ac:grpSpMkLst>
            <pc:docMk/>
            <pc:sldMk cId="3704735310" sldId="266"/>
            <ac:grpSpMk id="72" creationId="{FE2897F2-B02D-92ED-D824-80786EFD2148}"/>
          </ac:grpSpMkLst>
        </pc:grpChg>
        <pc:grpChg chg="del mod topLvl">
          <ac:chgData name="Fiona" userId="5fd9b084-9961-4921-ab0f-457ac49028c4" providerId="ADAL" clId="{4F7526C2-C53B-41A9-82AA-63450EDFF648}" dt="2024-07-30T19:23:42.878" v="140" actId="165"/>
          <ac:grpSpMkLst>
            <pc:docMk/>
            <pc:sldMk cId="3704735310" sldId="266"/>
            <ac:grpSpMk id="73" creationId="{2C91FDF0-BDE0-B100-3F3B-88054244A4EA}"/>
          </ac:grpSpMkLst>
        </pc:grpChg>
        <pc:grpChg chg="del mod">
          <ac:chgData name="Fiona" userId="5fd9b084-9961-4921-ab0f-457ac49028c4" providerId="ADAL" clId="{4F7526C2-C53B-41A9-82AA-63450EDFF648}" dt="2024-07-30T19:23:37.506" v="139" actId="165"/>
          <ac:grpSpMkLst>
            <pc:docMk/>
            <pc:sldMk cId="3704735310" sldId="266"/>
            <ac:grpSpMk id="104" creationId="{94214F0C-F1D5-D3F3-9A7C-8B1E83A00C4B}"/>
          </ac:grpSpMkLst>
        </pc:grpChg>
        <pc:picChg chg="add mod">
          <ac:chgData name="Fiona" userId="5fd9b084-9961-4921-ab0f-457ac49028c4" providerId="ADAL" clId="{4F7526C2-C53B-41A9-82AA-63450EDFF648}" dt="2024-07-30T19:20:53.777" v="86" actId="1076"/>
          <ac:picMkLst>
            <pc:docMk/>
            <pc:sldMk cId="3704735310" sldId="266"/>
            <ac:picMk id="2" creationId="{3416B4A8-F9C5-7F4B-B67B-48E51699A4EC}"/>
          </ac:picMkLst>
        </pc:picChg>
        <pc:picChg chg="add mod">
          <ac:chgData name="Fiona" userId="5fd9b084-9961-4921-ab0f-457ac49028c4" providerId="ADAL" clId="{4F7526C2-C53B-41A9-82AA-63450EDFF648}" dt="2024-07-30T19:20:53.777" v="86" actId="1076"/>
          <ac:picMkLst>
            <pc:docMk/>
            <pc:sldMk cId="3704735310" sldId="266"/>
            <ac:picMk id="3" creationId="{075E2856-508C-E033-C76C-577F03F7E6DF}"/>
          </ac:picMkLst>
        </pc:picChg>
        <pc:picChg chg="add mod">
          <ac:chgData name="Fiona" userId="5fd9b084-9961-4921-ab0f-457ac49028c4" providerId="ADAL" clId="{4F7526C2-C53B-41A9-82AA-63450EDFF648}" dt="2024-07-30T19:20:53.777" v="86" actId="1076"/>
          <ac:picMkLst>
            <pc:docMk/>
            <pc:sldMk cId="3704735310" sldId="266"/>
            <ac:picMk id="4" creationId="{E58051AE-3917-809F-DDF1-5AB69A0D2FFE}"/>
          </ac:picMkLst>
        </pc:picChg>
        <pc:picChg chg="mod">
          <ac:chgData name="Fiona" userId="5fd9b084-9961-4921-ab0f-457ac49028c4" providerId="ADAL" clId="{4F7526C2-C53B-41A9-82AA-63450EDFF648}" dt="2024-07-30T19:23:51.587" v="143" actId="1076"/>
          <ac:picMkLst>
            <pc:docMk/>
            <pc:sldMk cId="3704735310" sldId="266"/>
            <ac:picMk id="5" creationId="{2D14A226-B77F-8FF1-2232-EE836C8D9C47}"/>
          </ac:picMkLst>
        </pc:picChg>
        <pc:picChg chg="add mod">
          <ac:chgData name="Fiona" userId="5fd9b084-9961-4921-ab0f-457ac49028c4" providerId="ADAL" clId="{4F7526C2-C53B-41A9-82AA-63450EDFF648}" dt="2024-07-30T19:20:53.777" v="86" actId="1076"/>
          <ac:picMkLst>
            <pc:docMk/>
            <pc:sldMk cId="3704735310" sldId="266"/>
            <ac:picMk id="6" creationId="{407D0836-81F3-1E9C-8C27-02D71A9864DB}"/>
          </ac:picMkLst>
        </pc:picChg>
        <pc:picChg chg="add mod">
          <ac:chgData name="Fiona" userId="5fd9b084-9961-4921-ab0f-457ac49028c4" providerId="ADAL" clId="{4F7526C2-C53B-41A9-82AA-63450EDFF648}" dt="2024-07-30T19:20:53.777" v="86" actId="1076"/>
          <ac:picMkLst>
            <pc:docMk/>
            <pc:sldMk cId="3704735310" sldId="266"/>
            <ac:picMk id="7" creationId="{4301D758-19E8-A84E-FA6B-E8DD425F9806}"/>
          </ac:picMkLst>
        </pc:picChg>
        <pc:picChg chg="add mod">
          <ac:chgData name="Fiona" userId="5fd9b084-9961-4921-ab0f-457ac49028c4" providerId="ADAL" clId="{4F7526C2-C53B-41A9-82AA-63450EDFF648}" dt="2024-07-30T19:24:38.606" v="149" actId="164"/>
          <ac:picMkLst>
            <pc:docMk/>
            <pc:sldMk cId="3704735310" sldId="266"/>
            <ac:picMk id="8" creationId="{7BFD142B-BE2C-559D-9C31-71DD18216174}"/>
          </ac:picMkLst>
        </pc:picChg>
      </pc:sldChg>
      <pc:sldChg chg="addSp delSp modSp add mod">
        <pc:chgData name="Fiona" userId="5fd9b084-9961-4921-ab0f-457ac49028c4" providerId="ADAL" clId="{4F7526C2-C53B-41A9-82AA-63450EDFF648}" dt="2024-08-07T11:13:40.688" v="4760" actId="478"/>
        <pc:sldMkLst>
          <pc:docMk/>
          <pc:sldMk cId="1412962564" sldId="267"/>
        </pc:sldMkLst>
        <pc:spChg chg="add del mod">
          <ac:chgData name="Fiona" userId="5fd9b084-9961-4921-ab0f-457ac49028c4" providerId="ADAL" clId="{4F7526C2-C53B-41A9-82AA-63450EDFF648}" dt="2024-08-07T11:13:40.688" v="4760" actId="478"/>
          <ac:spMkLst>
            <pc:docMk/>
            <pc:sldMk cId="1412962564" sldId="267"/>
            <ac:spMk id="5" creationId="{3B60C9D9-856D-5D12-80B9-B70DF3BB20CF}"/>
          </ac:spMkLst>
        </pc:spChg>
        <pc:spChg chg="add mod">
          <ac:chgData name="Fiona" userId="5fd9b084-9961-4921-ab0f-457ac49028c4" providerId="ADAL" clId="{4F7526C2-C53B-41A9-82AA-63450EDFF648}" dt="2024-08-07T11:13:36.183" v="4759" actId="1076"/>
          <ac:spMkLst>
            <pc:docMk/>
            <pc:sldMk cId="1412962564" sldId="267"/>
            <ac:spMk id="8" creationId="{6B83B77E-3437-DC7E-41C0-7E16F4255FD8}"/>
          </ac:spMkLst>
        </pc:spChg>
        <pc:spChg chg="mod">
          <ac:chgData name="Fiona" userId="5fd9b084-9961-4921-ab0f-457ac49028c4" providerId="ADAL" clId="{4F7526C2-C53B-41A9-82AA-63450EDFF648}" dt="2024-07-31T08:34:59.162" v="2021" actId="208"/>
          <ac:spMkLst>
            <pc:docMk/>
            <pc:sldMk cId="1412962564" sldId="267"/>
            <ac:spMk id="10" creationId="{CA996614-7306-A892-CFB4-D1D6F755131A}"/>
          </ac:spMkLst>
        </pc:spChg>
        <pc:spChg chg="add mod">
          <ac:chgData name="Fiona" userId="5fd9b084-9961-4921-ab0f-457ac49028c4" providerId="ADAL" clId="{4F7526C2-C53B-41A9-82AA-63450EDFF648}" dt="2024-07-31T13:53:06.306" v="2257" actId="164"/>
          <ac:spMkLst>
            <pc:docMk/>
            <pc:sldMk cId="1412962564" sldId="267"/>
            <ac:spMk id="12" creationId="{2998E99B-BA32-48CD-0823-1910E3DBE9FE}"/>
          </ac:spMkLst>
        </pc:spChg>
        <pc:spChg chg="del mod ord">
          <ac:chgData name="Fiona" userId="5fd9b084-9961-4921-ab0f-457ac49028c4" providerId="ADAL" clId="{4F7526C2-C53B-41A9-82AA-63450EDFF648}" dt="2024-07-31T08:32:52.127" v="1963" actId="478"/>
          <ac:spMkLst>
            <pc:docMk/>
            <pc:sldMk cId="1412962564" sldId="267"/>
            <ac:spMk id="12" creationId="{3F3CC3F2-6D61-1E88-251F-847518765DA7}"/>
          </ac:spMkLst>
        </pc:spChg>
        <pc:spChg chg="add mod">
          <ac:chgData name="Fiona" userId="5fd9b084-9961-4921-ab0f-457ac49028c4" providerId="ADAL" clId="{4F7526C2-C53B-41A9-82AA-63450EDFF648}" dt="2024-08-05T12:11:35.986" v="4414" actId="14100"/>
          <ac:spMkLst>
            <pc:docMk/>
            <pc:sldMk cId="1412962564" sldId="267"/>
            <ac:spMk id="13" creationId="{E67F8557-313A-4DD7-8BB3-D4371BBF4582}"/>
          </ac:spMkLst>
        </pc:spChg>
        <pc:spChg chg="add mod">
          <ac:chgData name="Fiona" userId="5fd9b084-9961-4921-ab0f-457ac49028c4" providerId="ADAL" clId="{4F7526C2-C53B-41A9-82AA-63450EDFF648}" dt="2024-08-05T11:50:15.643" v="3399" actId="1076"/>
          <ac:spMkLst>
            <pc:docMk/>
            <pc:sldMk cId="1412962564" sldId="267"/>
            <ac:spMk id="14" creationId="{2CED58E5-514F-F601-E289-43F7BCCF7371}"/>
          </ac:spMkLst>
        </pc:spChg>
        <pc:spChg chg="add mod">
          <ac:chgData name="Fiona" userId="5fd9b084-9961-4921-ab0f-457ac49028c4" providerId="ADAL" clId="{4F7526C2-C53B-41A9-82AA-63450EDFF648}" dt="2024-07-31T13:53:06.306" v="2257" actId="164"/>
          <ac:spMkLst>
            <pc:docMk/>
            <pc:sldMk cId="1412962564" sldId="267"/>
            <ac:spMk id="15" creationId="{856FD20A-D63D-6CA9-58F0-59F77041F11A}"/>
          </ac:spMkLst>
        </pc:spChg>
        <pc:spChg chg="add del mod">
          <ac:chgData name="Fiona" userId="5fd9b084-9961-4921-ab0f-457ac49028c4" providerId="ADAL" clId="{4F7526C2-C53B-41A9-82AA-63450EDFF648}" dt="2024-07-31T06:29:39.376" v="227" actId="478"/>
          <ac:spMkLst>
            <pc:docMk/>
            <pc:sldMk cId="1412962564" sldId="267"/>
            <ac:spMk id="15" creationId="{C73A713B-FD9A-F247-B342-B00413F006C8}"/>
          </ac:spMkLst>
        </pc:spChg>
        <pc:spChg chg="add mod">
          <ac:chgData name="Fiona" userId="5fd9b084-9961-4921-ab0f-457ac49028c4" providerId="ADAL" clId="{4F7526C2-C53B-41A9-82AA-63450EDFF648}" dt="2024-08-05T11:50:06.550" v="3395" actId="1076"/>
          <ac:spMkLst>
            <pc:docMk/>
            <pc:sldMk cId="1412962564" sldId="267"/>
            <ac:spMk id="16" creationId="{F9E28E6B-3DBF-E6BF-DD81-CF1A462D9CC4}"/>
          </ac:spMkLst>
        </pc:spChg>
        <pc:spChg chg="mod">
          <ac:chgData name="Fiona" userId="5fd9b084-9961-4921-ab0f-457ac49028c4" providerId="ADAL" clId="{4F7526C2-C53B-41A9-82AA-63450EDFF648}" dt="2024-08-05T11:46:17.992" v="3247"/>
          <ac:spMkLst>
            <pc:docMk/>
            <pc:sldMk cId="1412962564" sldId="267"/>
            <ac:spMk id="20" creationId="{06C8DD19-8633-AA82-5D1F-9CA12ED55E73}"/>
          </ac:spMkLst>
        </pc:spChg>
        <pc:spChg chg="mod">
          <ac:chgData name="Fiona" userId="5fd9b084-9961-4921-ab0f-457ac49028c4" providerId="ADAL" clId="{4F7526C2-C53B-41A9-82AA-63450EDFF648}" dt="2024-08-05T11:46:17.992" v="3247"/>
          <ac:spMkLst>
            <pc:docMk/>
            <pc:sldMk cId="1412962564" sldId="267"/>
            <ac:spMk id="21" creationId="{2E5D5423-2195-5579-835D-DA20D07B3B15}"/>
          </ac:spMkLst>
        </pc:spChg>
        <pc:spChg chg="mod">
          <ac:chgData name="Fiona" userId="5fd9b084-9961-4921-ab0f-457ac49028c4" providerId="ADAL" clId="{4F7526C2-C53B-41A9-82AA-63450EDFF648}" dt="2024-08-05T11:46:17.992" v="3247"/>
          <ac:spMkLst>
            <pc:docMk/>
            <pc:sldMk cId="1412962564" sldId="267"/>
            <ac:spMk id="22" creationId="{24010B0F-B7C5-F0AB-1602-39B18A7751FC}"/>
          </ac:spMkLst>
        </pc:spChg>
        <pc:spChg chg="mod">
          <ac:chgData name="Fiona" userId="5fd9b084-9961-4921-ab0f-457ac49028c4" providerId="ADAL" clId="{4F7526C2-C53B-41A9-82AA-63450EDFF648}" dt="2024-08-05T11:46:17.992" v="3247"/>
          <ac:spMkLst>
            <pc:docMk/>
            <pc:sldMk cId="1412962564" sldId="267"/>
            <ac:spMk id="23" creationId="{78A1993F-AB35-C14F-2DEF-8F8A18C2B213}"/>
          </ac:spMkLst>
        </pc:spChg>
        <pc:spChg chg="mod">
          <ac:chgData name="Fiona" userId="5fd9b084-9961-4921-ab0f-457ac49028c4" providerId="ADAL" clId="{4F7526C2-C53B-41A9-82AA-63450EDFF648}" dt="2024-08-05T11:46:17.992" v="3247"/>
          <ac:spMkLst>
            <pc:docMk/>
            <pc:sldMk cId="1412962564" sldId="267"/>
            <ac:spMk id="24" creationId="{FEDE5B13-ECA9-A7E4-92DD-60C49A0033FD}"/>
          </ac:spMkLst>
        </pc:spChg>
        <pc:spChg chg="mod">
          <ac:chgData name="Fiona" userId="5fd9b084-9961-4921-ab0f-457ac49028c4" providerId="ADAL" clId="{4F7526C2-C53B-41A9-82AA-63450EDFF648}" dt="2024-08-05T11:46:17.992" v="3247"/>
          <ac:spMkLst>
            <pc:docMk/>
            <pc:sldMk cId="1412962564" sldId="267"/>
            <ac:spMk id="25" creationId="{C26AFE85-DC70-8B9A-4DD4-3DC42DB3777C}"/>
          </ac:spMkLst>
        </pc:spChg>
        <pc:spChg chg="mod">
          <ac:chgData name="Fiona" userId="5fd9b084-9961-4921-ab0f-457ac49028c4" providerId="ADAL" clId="{4F7526C2-C53B-41A9-82AA-63450EDFF648}" dt="2024-08-05T11:46:17.992" v="3247"/>
          <ac:spMkLst>
            <pc:docMk/>
            <pc:sldMk cId="1412962564" sldId="267"/>
            <ac:spMk id="26" creationId="{446A607F-5942-7E4B-9A07-F79526A597CC}"/>
          </ac:spMkLst>
        </pc:spChg>
        <pc:spChg chg="mod">
          <ac:chgData name="Fiona" userId="5fd9b084-9961-4921-ab0f-457ac49028c4" providerId="ADAL" clId="{4F7526C2-C53B-41A9-82AA-63450EDFF648}" dt="2024-08-05T11:46:17.992" v="3247"/>
          <ac:spMkLst>
            <pc:docMk/>
            <pc:sldMk cId="1412962564" sldId="267"/>
            <ac:spMk id="27" creationId="{16A0D48D-8051-DBE4-ECF0-02DD5F9CFF38}"/>
          </ac:spMkLst>
        </pc:spChg>
        <pc:spChg chg="mod">
          <ac:chgData name="Fiona" userId="5fd9b084-9961-4921-ab0f-457ac49028c4" providerId="ADAL" clId="{4F7526C2-C53B-41A9-82AA-63450EDFF648}" dt="2024-08-05T11:46:17.992" v="3247"/>
          <ac:spMkLst>
            <pc:docMk/>
            <pc:sldMk cId="1412962564" sldId="267"/>
            <ac:spMk id="28" creationId="{F39C54FC-47F9-5FC7-10E7-6B482C066606}"/>
          </ac:spMkLst>
        </pc:spChg>
        <pc:spChg chg="mod">
          <ac:chgData name="Fiona" userId="5fd9b084-9961-4921-ab0f-457ac49028c4" providerId="ADAL" clId="{4F7526C2-C53B-41A9-82AA-63450EDFF648}" dt="2024-08-05T11:46:17.992" v="3247"/>
          <ac:spMkLst>
            <pc:docMk/>
            <pc:sldMk cId="1412962564" sldId="267"/>
            <ac:spMk id="29" creationId="{DE306841-674C-12EB-6D73-8759658CE91D}"/>
          </ac:spMkLst>
        </pc:spChg>
        <pc:spChg chg="mod">
          <ac:chgData name="Fiona" userId="5fd9b084-9961-4921-ab0f-457ac49028c4" providerId="ADAL" clId="{4F7526C2-C53B-41A9-82AA-63450EDFF648}" dt="2024-08-05T11:46:17.992" v="3247"/>
          <ac:spMkLst>
            <pc:docMk/>
            <pc:sldMk cId="1412962564" sldId="267"/>
            <ac:spMk id="30" creationId="{4F761D1C-26AA-4673-0DE2-0C8BA30E8900}"/>
          </ac:spMkLst>
        </pc:spChg>
        <pc:spChg chg="mod">
          <ac:chgData name="Fiona" userId="5fd9b084-9961-4921-ab0f-457ac49028c4" providerId="ADAL" clId="{4F7526C2-C53B-41A9-82AA-63450EDFF648}" dt="2024-08-05T11:46:17.992" v="3247"/>
          <ac:spMkLst>
            <pc:docMk/>
            <pc:sldMk cId="1412962564" sldId="267"/>
            <ac:spMk id="31" creationId="{1007EAB9-4122-3A5B-0A5B-9916E38CA9C1}"/>
          </ac:spMkLst>
        </pc:spChg>
        <pc:spChg chg="mod">
          <ac:chgData name="Fiona" userId="5fd9b084-9961-4921-ab0f-457ac49028c4" providerId="ADAL" clId="{4F7526C2-C53B-41A9-82AA-63450EDFF648}" dt="2024-08-05T11:46:17.992" v="3247"/>
          <ac:spMkLst>
            <pc:docMk/>
            <pc:sldMk cId="1412962564" sldId="267"/>
            <ac:spMk id="32" creationId="{900B06BE-80B3-3B8A-156D-A2E77ACA4A0F}"/>
          </ac:spMkLst>
        </pc:spChg>
        <pc:spChg chg="mod">
          <ac:chgData name="Fiona" userId="5fd9b084-9961-4921-ab0f-457ac49028c4" providerId="ADAL" clId="{4F7526C2-C53B-41A9-82AA-63450EDFF648}" dt="2024-08-05T11:46:17.992" v="3247"/>
          <ac:spMkLst>
            <pc:docMk/>
            <pc:sldMk cId="1412962564" sldId="267"/>
            <ac:spMk id="33" creationId="{DEA5C5FB-7B9D-CAE7-19EC-2875E41C4762}"/>
          </ac:spMkLst>
        </pc:spChg>
        <pc:spChg chg="mod">
          <ac:chgData name="Fiona" userId="5fd9b084-9961-4921-ab0f-457ac49028c4" providerId="ADAL" clId="{4F7526C2-C53B-41A9-82AA-63450EDFF648}" dt="2024-08-05T11:46:17.992" v="3247"/>
          <ac:spMkLst>
            <pc:docMk/>
            <pc:sldMk cId="1412962564" sldId="267"/>
            <ac:spMk id="34" creationId="{1605F076-1488-A2EF-27AD-F9978BCCA146}"/>
          </ac:spMkLst>
        </pc:spChg>
        <pc:spChg chg="mod">
          <ac:chgData name="Fiona" userId="5fd9b084-9961-4921-ab0f-457ac49028c4" providerId="ADAL" clId="{4F7526C2-C53B-41A9-82AA-63450EDFF648}" dt="2024-08-05T11:46:17.992" v="3247"/>
          <ac:spMkLst>
            <pc:docMk/>
            <pc:sldMk cId="1412962564" sldId="267"/>
            <ac:spMk id="35" creationId="{6642AA50-BA9F-8CD0-FE7D-95C9BFCDEBA1}"/>
          </ac:spMkLst>
        </pc:spChg>
        <pc:spChg chg="mod">
          <ac:chgData name="Fiona" userId="5fd9b084-9961-4921-ab0f-457ac49028c4" providerId="ADAL" clId="{4F7526C2-C53B-41A9-82AA-63450EDFF648}" dt="2024-08-05T11:46:17.992" v="3247"/>
          <ac:spMkLst>
            <pc:docMk/>
            <pc:sldMk cId="1412962564" sldId="267"/>
            <ac:spMk id="36" creationId="{B848716A-F5B5-6784-4DB6-5ACD30D0D491}"/>
          </ac:spMkLst>
        </pc:spChg>
        <pc:spChg chg="mod">
          <ac:chgData name="Fiona" userId="5fd9b084-9961-4921-ab0f-457ac49028c4" providerId="ADAL" clId="{4F7526C2-C53B-41A9-82AA-63450EDFF648}" dt="2024-08-05T11:46:17.992" v="3247"/>
          <ac:spMkLst>
            <pc:docMk/>
            <pc:sldMk cId="1412962564" sldId="267"/>
            <ac:spMk id="37" creationId="{E4E1031B-592D-1F2E-836C-467AB7E010AD}"/>
          </ac:spMkLst>
        </pc:spChg>
        <pc:spChg chg="mod">
          <ac:chgData name="Fiona" userId="5fd9b084-9961-4921-ab0f-457ac49028c4" providerId="ADAL" clId="{4F7526C2-C53B-41A9-82AA-63450EDFF648}" dt="2024-08-05T11:46:17.992" v="3247"/>
          <ac:spMkLst>
            <pc:docMk/>
            <pc:sldMk cId="1412962564" sldId="267"/>
            <ac:spMk id="38" creationId="{0C3FE51F-2BA3-D203-D887-14AEE163DEBB}"/>
          </ac:spMkLst>
        </pc:spChg>
        <pc:spChg chg="mod">
          <ac:chgData name="Fiona" userId="5fd9b084-9961-4921-ab0f-457ac49028c4" providerId="ADAL" clId="{4F7526C2-C53B-41A9-82AA-63450EDFF648}" dt="2024-08-05T11:46:17.992" v="3247"/>
          <ac:spMkLst>
            <pc:docMk/>
            <pc:sldMk cId="1412962564" sldId="267"/>
            <ac:spMk id="39" creationId="{39DCE56C-2DD6-D7B2-EDF0-8F20BA2517D2}"/>
          </ac:spMkLst>
        </pc:spChg>
        <pc:spChg chg="mod">
          <ac:chgData name="Fiona" userId="5fd9b084-9961-4921-ab0f-457ac49028c4" providerId="ADAL" clId="{4F7526C2-C53B-41A9-82AA-63450EDFF648}" dt="2024-08-05T11:46:17.992" v="3247"/>
          <ac:spMkLst>
            <pc:docMk/>
            <pc:sldMk cId="1412962564" sldId="267"/>
            <ac:spMk id="40" creationId="{E62EC2A7-0E0A-7A74-9F5D-01312AF7C86B}"/>
          </ac:spMkLst>
        </pc:spChg>
        <pc:spChg chg="mod">
          <ac:chgData name="Fiona" userId="5fd9b084-9961-4921-ab0f-457ac49028c4" providerId="ADAL" clId="{4F7526C2-C53B-41A9-82AA-63450EDFF648}" dt="2024-08-05T11:46:17.992" v="3247"/>
          <ac:spMkLst>
            <pc:docMk/>
            <pc:sldMk cId="1412962564" sldId="267"/>
            <ac:spMk id="41" creationId="{A3185C49-4CC9-C25F-4D45-1BB273B9281C}"/>
          </ac:spMkLst>
        </pc:spChg>
        <pc:spChg chg="mod">
          <ac:chgData name="Fiona" userId="5fd9b084-9961-4921-ab0f-457ac49028c4" providerId="ADAL" clId="{4F7526C2-C53B-41A9-82AA-63450EDFF648}" dt="2024-08-05T11:46:17.992" v="3247"/>
          <ac:spMkLst>
            <pc:docMk/>
            <pc:sldMk cId="1412962564" sldId="267"/>
            <ac:spMk id="42" creationId="{9D5E025B-4E87-B609-4D30-CEC7F1E74AF4}"/>
          </ac:spMkLst>
        </pc:spChg>
        <pc:spChg chg="del">
          <ac:chgData name="Fiona" userId="5fd9b084-9961-4921-ab0f-457ac49028c4" providerId="ADAL" clId="{4F7526C2-C53B-41A9-82AA-63450EDFF648}" dt="2024-07-31T06:28:51.374" v="220" actId="478"/>
          <ac:spMkLst>
            <pc:docMk/>
            <pc:sldMk cId="1412962564" sldId="267"/>
            <ac:spMk id="42" creationId="{CB0B0672-CE45-D42D-71BF-56BF28549873}"/>
          </ac:spMkLst>
        </pc:spChg>
        <pc:spChg chg="mod topLvl">
          <ac:chgData name="Fiona" userId="5fd9b084-9961-4921-ab0f-457ac49028c4" providerId="ADAL" clId="{4F7526C2-C53B-41A9-82AA-63450EDFF648}" dt="2024-07-31T13:53:06.306" v="2257" actId="164"/>
          <ac:spMkLst>
            <pc:docMk/>
            <pc:sldMk cId="1412962564" sldId="267"/>
            <ac:spMk id="43" creationId="{96C5F7A4-4D99-FAEA-86F0-44CD0A3CF246}"/>
          </ac:spMkLst>
        </pc:spChg>
        <pc:spChg chg="mod topLvl">
          <ac:chgData name="Fiona" userId="5fd9b084-9961-4921-ab0f-457ac49028c4" providerId="ADAL" clId="{4F7526C2-C53B-41A9-82AA-63450EDFF648}" dt="2024-07-31T13:53:06.306" v="2257" actId="164"/>
          <ac:spMkLst>
            <pc:docMk/>
            <pc:sldMk cId="1412962564" sldId="267"/>
            <ac:spMk id="44" creationId="{86DAA244-0656-5FCC-FF32-8BF7C8585853}"/>
          </ac:spMkLst>
        </pc:spChg>
        <pc:spChg chg="mod topLvl">
          <ac:chgData name="Fiona" userId="5fd9b084-9961-4921-ab0f-457ac49028c4" providerId="ADAL" clId="{4F7526C2-C53B-41A9-82AA-63450EDFF648}" dt="2024-07-31T13:53:06.306" v="2257" actId="164"/>
          <ac:spMkLst>
            <pc:docMk/>
            <pc:sldMk cId="1412962564" sldId="267"/>
            <ac:spMk id="45" creationId="{46DA3F22-3F1D-566A-7767-8E868E5A3B3F}"/>
          </ac:spMkLst>
        </pc:spChg>
        <pc:spChg chg="mod topLvl">
          <ac:chgData name="Fiona" userId="5fd9b084-9961-4921-ab0f-457ac49028c4" providerId="ADAL" clId="{4F7526C2-C53B-41A9-82AA-63450EDFF648}" dt="2024-07-31T13:53:06.306" v="2257" actId="164"/>
          <ac:spMkLst>
            <pc:docMk/>
            <pc:sldMk cId="1412962564" sldId="267"/>
            <ac:spMk id="46" creationId="{B84E425E-4CBF-42D3-91FE-A50A5683D7CB}"/>
          </ac:spMkLst>
        </pc:spChg>
        <pc:spChg chg="mod topLvl">
          <ac:chgData name="Fiona" userId="5fd9b084-9961-4921-ab0f-457ac49028c4" providerId="ADAL" clId="{4F7526C2-C53B-41A9-82AA-63450EDFF648}" dt="2024-07-31T13:53:06.306" v="2257" actId="164"/>
          <ac:spMkLst>
            <pc:docMk/>
            <pc:sldMk cId="1412962564" sldId="267"/>
            <ac:spMk id="47" creationId="{CD31DCBE-4B56-5274-B24E-4864310B846C}"/>
          </ac:spMkLst>
        </pc:spChg>
        <pc:spChg chg="mod topLvl">
          <ac:chgData name="Fiona" userId="5fd9b084-9961-4921-ab0f-457ac49028c4" providerId="ADAL" clId="{4F7526C2-C53B-41A9-82AA-63450EDFF648}" dt="2024-07-31T13:53:06.306" v="2257" actId="164"/>
          <ac:spMkLst>
            <pc:docMk/>
            <pc:sldMk cId="1412962564" sldId="267"/>
            <ac:spMk id="48" creationId="{C19F7170-C372-A498-0739-ACDB9A0C120A}"/>
          </ac:spMkLst>
        </pc:spChg>
        <pc:spChg chg="mod topLvl">
          <ac:chgData name="Fiona" userId="5fd9b084-9961-4921-ab0f-457ac49028c4" providerId="ADAL" clId="{4F7526C2-C53B-41A9-82AA-63450EDFF648}" dt="2024-07-31T13:53:06.306" v="2257" actId="164"/>
          <ac:spMkLst>
            <pc:docMk/>
            <pc:sldMk cId="1412962564" sldId="267"/>
            <ac:spMk id="49" creationId="{F76F8E56-7107-F60E-A871-1D6003C7F97D}"/>
          </ac:spMkLst>
        </pc:spChg>
        <pc:spChg chg="mod topLvl">
          <ac:chgData name="Fiona" userId="5fd9b084-9961-4921-ab0f-457ac49028c4" providerId="ADAL" clId="{4F7526C2-C53B-41A9-82AA-63450EDFF648}" dt="2024-07-31T13:53:06.306" v="2257" actId="164"/>
          <ac:spMkLst>
            <pc:docMk/>
            <pc:sldMk cId="1412962564" sldId="267"/>
            <ac:spMk id="50" creationId="{8F509E8D-D826-C026-B2A4-33195633688E}"/>
          </ac:spMkLst>
        </pc:spChg>
        <pc:spChg chg="mod topLvl">
          <ac:chgData name="Fiona" userId="5fd9b084-9961-4921-ab0f-457ac49028c4" providerId="ADAL" clId="{4F7526C2-C53B-41A9-82AA-63450EDFF648}" dt="2024-07-31T13:53:06.306" v="2257" actId="164"/>
          <ac:spMkLst>
            <pc:docMk/>
            <pc:sldMk cId="1412962564" sldId="267"/>
            <ac:spMk id="51" creationId="{67BF3C8D-4585-B213-FFFA-3CF6A5FA4D13}"/>
          </ac:spMkLst>
        </pc:spChg>
        <pc:spChg chg="mod topLvl">
          <ac:chgData name="Fiona" userId="5fd9b084-9961-4921-ab0f-457ac49028c4" providerId="ADAL" clId="{4F7526C2-C53B-41A9-82AA-63450EDFF648}" dt="2024-07-31T13:53:06.306" v="2257" actId="164"/>
          <ac:spMkLst>
            <pc:docMk/>
            <pc:sldMk cId="1412962564" sldId="267"/>
            <ac:spMk id="52" creationId="{0C893BA8-69DF-62B8-F168-873A68DF3C9E}"/>
          </ac:spMkLst>
        </pc:spChg>
        <pc:spChg chg="mod topLvl">
          <ac:chgData name="Fiona" userId="5fd9b084-9961-4921-ab0f-457ac49028c4" providerId="ADAL" clId="{4F7526C2-C53B-41A9-82AA-63450EDFF648}" dt="2024-07-31T13:53:06.306" v="2257" actId="164"/>
          <ac:spMkLst>
            <pc:docMk/>
            <pc:sldMk cId="1412962564" sldId="267"/>
            <ac:spMk id="53" creationId="{E1487072-63A3-9597-A644-2BEE3805658B}"/>
          </ac:spMkLst>
        </pc:spChg>
        <pc:spChg chg="mod topLvl">
          <ac:chgData name="Fiona" userId="5fd9b084-9961-4921-ab0f-457ac49028c4" providerId="ADAL" clId="{4F7526C2-C53B-41A9-82AA-63450EDFF648}" dt="2024-07-31T13:53:06.306" v="2257" actId="164"/>
          <ac:spMkLst>
            <pc:docMk/>
            <pc:sldMk cId="1412962564" sldId="267"/>
            <ac:spMk id="54" creationId="{5F8A1C81-479C-EE51-69A0-F8C0D579AEBF}"/>
          </ac:spMkLst>
        </pc:spChg>
        <pc:spChg chg="mod topLvl">
          <ac:chgData name="Fiona" userId="5fd9b084-9961-4921-ab0f-457ac49028c4" providerId="ADAL" clId="{4F7526C2-C53B-41A9-82AA-63450EDFF648}" dt="2024-07-31T13:53:06.306" v="2257" actId="164"/>
          <ac:spMkLst>
            <pc:docMk/>
            <pc:sldMk cId="1412962564" sldId="267"/>
            <ac:spMk id="55" creationId="{E4E4F5AF-63B0-AF30-9EC1-EBA733095076}"/>
          </ac:spMkLst>
        </pc:spChg>
        <pc:spChg chg="mod topLvl">
          <ac:chgData name="Fiona" userId="5fd9b084-9961-4921-ab0f-457ac49028c4" providerId="ADAL" clId="{4F7526C2-C53B-41A9-82AA-63450EDFF648}" dt="2024-07-31T13:53:06.306" v="2257" actId="164"/>
          <ac:spMkLst>
            <pc:docMk/>
            <pc:sldMk cId="1412962564" sldId="267"/>
            <ac:spMk id="56" creationId="{66E972D6-6A10-6903-583B-022DF2531302}"/>
          </ac:spMkLst>
        </pc:spChg>
        <pc:spChg chg="mod topLvl">
          <ac:chgData name="Fiona" userId="5fd9b084-9961-4921-ab0f-457ac49028c4" providerId="ADAL" clId="{4F7526C2-C53B-41A9-82AA-63450EDFF648}" dt="2024-07-31T13:53:06.306" v="2257" actId="164"/>
          <ac:spMkLst>
            <pc:docMk/>
            <pc:sldMk cId="1412962564" sldId="267"/>
            <ac:spMk id="57" creationId="{55A13D55-6CC2-B880-1B6B-1F0FB7B5A909}"/>
          </ac:spMkLst>
        </pc:spChg>
        <pc:spChg chg="mod topLvl">
          <ac:chgData name="Fiona" userId="5fd9b084-9961-4921-ab0f-457ac49028c4" providerId="ADAL" clId="{4F7526C2-C53B-41A9-82AA-63450EDFF648}" dt="2024-07-31T13:53:06.306" v="2257" actId="164"/>
          <ac:spMkLst>
            <pc:docMk/>
            <pc:sldMk cId="1412962564" sldId="267"/>
            <ac:spMk id="58" creationId="{8BAB66E8-B6D1-A00D-C138-38A63E31ED91}"/>
          </ac:spMkLst>
        </pc:spChg>
        <pc:spChg chg="mod topLvl">
          <ac:chgData name="Fiona" userId="5fd9b084-9961-4921-ab0f-457ac49028c4" providerId="ADAL" clId="{4F7526C2-C53B-41A9-82AA-63450EDFF648}" dt="2024-07-31T13:53:06.306" v="2257" actId="164"/>
          <ac:spMkLst>
            <pc:docMk/>
            <pc:sldMk cId="1412962564" sldId="267"/>
            <ac:spMk id="59" creationId="{47BC4F89-1810-0D94-7E53-F4A4DD570DCA}"/>
          </ac:spMkLst>
        </pc:spChg>
        <pc:spChg chg="mod topLvl">
          <ac:chgData name="Fiona" userId="5fd9b084-9961-4921-ab0f-457ac49028c4" providerId="ADAL" clId="{4F7526C2-C53B-41A9-82AA-63450EDFF648}" dt="2024-07-31T13:53:06.306" v="2257" actId="164"/>
          <ac:spMkLst>
            <pc:docMk/>
            <pc:sldMk cId="1412962564" sldId="267"/>
            <ac:spMk id="60" creationId="{746B1115-B11D-88E8-51DF-9B815810F849}"/>
          </ac:spMkLst>
        </pc:spChg>
        <pc:spChg chg="mod topLvl">
          <ac:chgData name="Fiona" userId="5fd9b084-9961-4921-ab0f-457ac49028c4" providerId="ADAL" clId="{4F7526C2-C53B-41A9-82AA-63450EDFF648}" dt="2024-07-31T13:53:06.306" v="2257" actId="164"/>
          <ac:spMkLst>
            <pc:docMk/>
            <pc:sldMk cId="1412962564" sldId="267"/>
            <ac:spMk id="61" creationId="{30124A1B-9271-62E7-4AAC-F703AF51431D}"/>
          </ac:spMkLst>
        </pc:spChg>
        <pc:spChg chg="del mod topLvl">
          <ac:chgData name="Fiona" userId="5fd9b084-9961-4921-ab0f-457ac49028c4" providerId="ADAL" clId="{4F7526C2-C53B-41A9-82AA-63450EDFF648}" dt="2024-07-31T13:52:50.842" v="2256" actId="478"/>
          <ac:spMkLst>
            <pc:docMk/>
            <pc:sldMk cId="1412962564" sldId="267"/>
            <ac:spMk id="62" creationId="{3AE80862-2881-7A50-CE95-88221FAE6D47}"/>
          </ac:spMkLst>
        </pc:spChg>
        <pc:spChg chg="mod">
          <ac:chgData name="Fiona" userId="5fd9b084-9961-4921-ab0f-457ac49028c4" providerId="ADAL" clId="{4F7526C2-C53B-41A9-82AA-63450EDFF648}" dt="2024-08-05T11:46:17.992" v="3247"/>
          <ac:spMkLst>
            <pc:docMk/>
            <pc:sldMk cId="1412962564" sldId="267"/>
            <ac:spMk id="62" creationId="{8E644C77-C7DC-11A3-0C36-350A2B2CA519}"/>
          </ac:spMkLst>
        </pc:spChg>
        <pc:spChg chg="mod topLvl">
          <ac:chgData name="Fiona" userId="5fd9b084-9961-4921-ab0f-457ac49028c4" providerId="ADAL" clId="{4F7526C2-C53B-41A9-82AA-63450EDFF648}" dt="2024-07-31T13:53:06.306" v="2257" actId="164"/>
          <ac:spMkLst>
            <pc:docMk/>
            <pc:sldMk cId="1412962564" sldId="267"/>
            <ac:spMk id="63" creationId="{08B8EC80-6443-7F90-5E31-8DC7D52606A7}"/>
          </ac:spMkLst>
        </pc:spChg>
        <pc:spChg chg="mod topLvl">
          <ac:chgData name="Fiona" userId="5fd9b084-9961-4921-ab0f-457ac49028c4" providerId="ADAL" clId="{4F7526C2-C53B-41A9-82AA-63450EDFF648}" dt="2024-07-31T13:53:06.306" v="2257" actId="164"/>
          <ac:spMkLst>
            <pc:docMk/>
            <pc:sldMk cId="1412962564" sldId="267"/>
            <ac:spMk id="64" creationId="{85BD29C3-3A99-FA53-8AFC-CECA08B4E02E}"/>
          </ac:spMkLst>
        </pc:spChg>
        <pc:spChg chg="mod topLvl">
          <ac:chgData name="Fiona" userId="5fd9b084-9961-4921-ab0f-457ac49028c4" providerId="ADAL" clId="{4F7526C2-C53B-41A9-82AA-63450EDFF648}" dt="2024-07-31T13:53:06.306" v="2257" actId="164"/>
          <ac:spMkLst>
            <pc:docMk/>
            <pc:sldMk cId="1412962564" sldId="267"/>
            <ac:spMk id="65" creationId="{5F4710DB-1C61-870B-07ED-DDA6213551A8}"/>
          </ac:spMkLst>
        </pc:spChg>
        <pc:spChg chg="mod topLvl">
          <ac:chgData name="Fiona" userId="5fd9b084-9961-4921-ab0f-457ac49028c4" providerId="ADAL" clId="{4F7526C2-C53B-41A9-82AA-63450EDFF648}" dt="2024-07-31T13:53:06.306" v="2257" actId="164"/>
          <ac:spMkLst>
            <pc:docMk/>
            <pc:sldMk cId="1412962564" sldId="267"/>
            <ac:spMk id="66" creationId="{90A03539-9136-B5F9-7361-BB076C1952B4}"/>
          </ac:spMkLst>
        </pc:spChg>
        <pc:spChg chg="mod topLvl">
          <ac:chgData name="Fiona" userId="5fd9b084-9961-4921-ab0f-457ac49028c4" providerId="ADAL" clId="{4F7526C2-C53B-41A9-82AA-63450EDFF648}" dt="2024-07-31T13:53:06.306" v="2257" actId="164"/>
          <ac:spMkLst>
            <pc:docMk/>
            <pc:sldMk cId="1412962564" sldId="267"/>
            <ac:spMk id="67" creationId="{2D2F12FF-570A-7107-F3B5-1B677F044523}"/>
          </ac:spMkLst>
        </pc:spChg>
        <pc:spChg chg="mod topLvl">
          <ac:chgData name="Fiona" userId="5fd9b084-9961-4921-ab0f-457ac49028c4" providerId="ADAL" clId="{4F7526C2-C53B-41A9-82AA-63450EDFF648}" dt="2024-07-31T13:53:06.306" v="2257" actId="164"/>
          <ac:spMkLst>
            <pc:docMk/>
            <pc:sldMk cId="1412962564" sldId="267"/>
            <ac:spMk id="68" creationId="{7501B3D8-58EF-8494-15C2-E1C3C5C11AE3}"/>
          </ac:spMkLst>
        </pc:spChg>
        <pc:spChg chg="mod topLvl">
          <ac:chgData name="Fiona" userId="5fd9b084-9961-4921-ab0f-457ac49028c4" providerId="ADAL" clId="{4F7526C2-C53B-41A9-82AA-63450EDFF648}" dt="2024-07-31T13:53:06.306" v="2257" actId="164"/>
          <ac:spMkLst>
            <pc:docMk/>
            <pc:sldMk cId="1412962564" sldId="267"/>
            <ac:spMk id="69" creationId="{C76B3C73-C4E4-29A1-3C6B-5A76D6487ECE}"/>
          </ac:spMkLst>
        </pc:spChg>
        <pc:spChg chg="mod topLvl">
          <ac:chgData name="Fiona" userId="5fd9b084-9961-4921-ab0f-457ac49028c4" providerId="ADAL" clId="{4F7526C2-C53B-41A9-82AA-63450EDFF648}" dt="2024-07-31T13:53:06.306" v="2257" actId="164"/>
          <ac:spMkLst>
            <pc:docMk/>
            <pc:sldMk cId="1412962564" sldId="267"/>
            <ac:spMk id="70" creationId="{43C32CC8-258E-2F7E-1716-584C938F0F1D}"/>
          </ac:spMkLst>
        </pc:spChg>
        <pc:spChg chg="mod topLvl">
          <ac:chgData name="Fiona" userId="5fd9b084-9961-4921-ab0f-457ac49028c4" providerId="ADAL" clId="{4F7526C2-C53B-41A9-82AA-63450EDFF648}" dt="2024-07-31T13:53:06.306" v="2257" actId="164"/>
          <ac:spMkLst>
            <pc:docMk/>
            <pc:sldMk cId="1412962564" sldId="267"/>
            <ac:spMk id="71" creationId="{559B0AB3-94D3-A3DC-665F-54B815038C92}"/>
          </ac:spMkLst>
        </pc:spChg>
        <pc:spChg chg="mod">
          <ac:chgData name="Fiona" userId="5fd9b084-9961-4921-ab0f-457ac49028c4" providerId="ADAL" clId="{4F7526C2-C53B-41A9-82AA-63450EDFF648}" dt="2024-08-05T11:46:17.992" v="3247"/>
          <ac:spMkLst>
            <pc:docMk/>
            <pc:sldMk cId="1412962564" sldId="267"/>
            <ac:spMk id="72" creationId="{B6B8BF38-512C-F84F-E676-C296C7EFB111}"/>
          </ac:spMkLst>
        </pc:spChg>
        <pc:spChg chg="mod">
          <ac:chgData name="Fiona" userId="5fd9b084-9961-4921-ab0f-457ac49028c4" providerId="ADAL" clId="{4F7526C2-C53B-41A9-82AA-63450EDFF648}" dt="2024-08-05T11:46:17.992" v="3247"/>
          <ac:spMkLst>
            <pc:docMk/>
            <pc:sldMk cId="1412962564" sldId="267"/>
            <ac:spMk id="73" creationId="{D0834BD4-D939-84EA-923E-DDAFEC649AD4}"/>
          </ac:spMkLst>
        </pc:spChg>
        <pc:spChg chg="add del mod topLvl">
          <ac:chgData name="Fiona" userId="5fd9b084-9961-4921-ab0f-457ac49028c4" providerId="ADAL" clId="{4F7526C2-C53B-41A9-82AA-63450EDFF648}" dt="2024-07-31T13:53:06.306" v="2257" actId="164"/>
          <ac:spMkLst>
            <pc:docMk/>
            <pc:sldMk cId="1412962564" sldId="267"/>
            <ac:spMk id="74" creationId="{FD33EBDB-3BFF-86C1-778B-2D3D9E3E6A7E}"/>
          </ac:spMkLst>
        </pc:spChg>
        <pc:spChg chg="mod">
          <ac:chgData name="Fiona" userId="5fd9b084-9961-4921-ab0f-457ac49028c4" providerId="ADAL" clId="{4F7526C2-C53B-41A9-82AA-63450EDFF648}" dt="2024-08-05T11:46:17.992" v="3247"/>
          <ac:spMkLst>
            <pc:docMk/>
            <pc:sldMk cId="1412962564" sldId="267"/>
            <ac:spMk id="75" creationId="{C59EE7F3-71D9-B4AD-5680-F5A7E2BB420B}"/>
          </ac:spMkLst>
        </pc:spChg>
        <pc:spChg chg="del mod topLvl">
          <ac:chgData name="Fiona" userId="5fd9b084-9961-4921-ab0f-457ac49028c4" providerId="ADAL" clId="{4F7526C2-C53B-41A9-82AA-63450EDFF648}" dt="2024-07-31T13:51:25.065" v="2226" actId="478"/>
          <ac:spMkLst>
            <pc:docMk/>
            <pc:sldMk cId="1412962564" sldId="267"/>
            <ac:spMk id="75" creationId="{F59F2C07-1BC3-526E-41E2-B79874B7F13F}"/>
          </ac:spMkLst>
        </pc:spChg>
        <pc:spChg chg="mod topLvl">
          <ac:chgData name="Fiona" userId="5fd9b084-9961-4921-ab0f-457ac49028c4" providerId="ADAL" clId="{4F7526C2-C53B-41A9-82AA-63450EDFF648}" dt="2024-07-31T13:53:06.306" v="2257" actId="164"/>
          <ac:spMkLst>
            <pc:docMk/>
            <pc:sldMk cId="1412962564" sldId="267"/>
            <ac:spMk id="76" creationId="{B1F80F5B-49D0-E01B-DB48-DE76557D2A2B}"/>
          </ac:spMkLst>
        </pc:spChg>
        <pc:spChg chg="mod topLvl">
          <ac:chgData name="Fiona" userId="5fd9b084-9961-4921-ab0f-457ac49028c4" providerId="ADAL" clId="{4F7526C2-C53B-41A9-82AA-63450EDFF648}" dt="2024-07-31T13:53:06.306" v="2257" actId="164"/>
          <ac:spMkLst>
            <pc:docMk/>
            <pc:sldMk cId="1412962564" sldId="267"/>
            <ac:spMk id="77" creationId="{16353909-5EC0-DC2D-1248-0C8ED06D97C6}"/>
          </ac:spMkLst>
        </pc:spChg>
        <pc:spChg chg="mod topLvl">
          <ac:chgData name="Fiona" userId="5fd9b084-9961-4921-ab0f-457ac49028c4" providerId="ADAL" clId="{4F7526C2-C53B-41A9-82AA-63450EDFF648}" dt="2024-07-31T13:53:06.306" v="2257" actId="164"/>
          <ac:spMkLst>
            <pc:docMk/>
            <pc:sldMk cId="1412962564" sldId="267"/>
            <ac:spMk id="78" creationId="{421218F5-9E3E-7C72-8D18-8FD75D4B5EB5}"/>
          </ac:spMkLst>
        </pc:spChg>
        <pc:spChg chg="mod topLvl">
          <ac:chgData name="Fiona" userId="5fd9b084-9961-4921-ab0f-457ac49028c4" providerId="ADAL" clId="{4F7526C2-C53B-41A9-82AA-63450EDFF648}" dt="2024-07-31T13:53:06.306" v="2257" actId="164"/>
          <ac:spMkLst>
            <pc:docMk/>
            <pc:sldMk cId="1412962564" sldId="267"/>
            <ac:spMk id="79" creationId="{11B68415-2AA3-B5D2-A42C-41F3DA6F22AF}"/>
          </ac:spMkLst>
        </pc:spChg>
        <pc:spChg chg="mod topLvl">
          <ac:chgData name="Fiona" userId="5fd9b084-9961-4921-ab0f-457ac49028c4" providerId="ADAL" clId="{4F7526C2-C53B-41A9-82AA-63450EDFF648}" dt="2024-07-31T13:53:06.306" v="2257" actId="164"/>
          <ac:spMkLst>
            <pc:docMk/>
            <pc:sldMk cId="1412962564" sldId="267"/>
            <ac:spMk id="80" creationId="{04B77D62-A274-9A21-8D82-6A469A6C7B41}"/>
          </ac:spMkLst>
        </pc:spChg>
        <pc:spChg chg="mod topLvl">
          <ac:chgData name="Fiona" userId="5fd9b084-9961-4921-ab0f-457ac49028c4" providerId="ADAL" clId="{4F7526C2-C53B-41A9-82AA-63450EDFF648}" dt="2024-07-31T13:53:06.306" v="2257" actId="164"/>
          <ac:spMkLst>
            <pc:docMk/>
            <pc:sldMk cId="1412962564" sldId="267"/>
            <ac:spMk id="81" creationId="{C12DD36A-B7B8-E820-1596-CCD19B844936}"/>
          </ac:spMkLst>
        </pc:spChg>
        <pc:spChg chg="mod topLvl">
          <ac:chgData name="Fiona" userId="5fd9b084-9961-4921-ab0f-457ac49028c4" providerId="ADAL" clId="{4F7526C2-C53B-41A9-82AA-63450EDFF648}" dt="2024-07-31T13:53:06.306" v="2257" actId="164"/>
          <ac:spMkLst>
            <pc:docMk/>
            <pc:sldMk cId="1412962564" sldId="267"/>
            <ac:spMk id="82" creationId="{2B1182F9-2B6C-3E58-FC93-B5291B2BE1FF}"/>
          </ac:spMkLst>
        </pc:spChg>
        <pc:spChg chg="mod topLvl">
          <ac:chgData name="Fiona" userId="5fd9b084-9961-4921-ab0f-457ac49028c4" providerId="ADAL" clId="{4F7526C2-C53B-41A9-82AA-63450EDFF648}" dt="2024-07-31T13:53:06.306" v="2257" actId="164"/>
          <ac:spMkLst>
            <pc:docMk/>
            <pc:sldMk cId="1412962564" sldId="267"/>
            <ac:spMk id="83" creationId="{81D49A9F-DE55-78C1-E17C-0FD242DE431E}"/>
          </ac:spMkLst>
        </pc:spChg>
        <pc:spChg chg="mod topLvl">
          <ac:chgData name="Fiona" userId="5fd9b084-9961-4921-ab0f-457ac49028c4" providerId="ADAL" clId="{4F7526C2-C53B-41A9-82AA-63450EDFF648}" dt="2024-07-31T13:53:06.306" v="2257" actId="164"/>
          <ac:spMkLst>
            <pc:docMk/>
            <pc:sldMk cId="1412962564" sldId="267"/>
            <ac:spMk id="84" creationId="{2EC6AA96-9A6B-BC04-538E-3F77FF91D2EE}"/>
          </ac:spMkLst>
        </pc:spChg>
        <pc:spChg chg="mod topLvl">
          <ac:chgData name="Fiona" userId="5fd9b084-9961-4921-ab0f-457ac49028c4" providerId="ADAL" clId="{4F7526C2-C53B-41A9-82AA-63450EDFF648}" dt="2024-07-31T13:53:06.306" v="2257" actId="164"/>
          <ac:spMkLst>
            <pc:docMk/>
            <pc:sldMk cId="1412962564" sldId="267"/>
            <ac:spMk id="85" creationId="{AF6D253A-E46C-13B9-D15F-334422D0E11B}"/>
          </ac:spMkLst>
        </pc:spChg>
        <pc:spChg chg="mod topLvl">
          <ac:chgData name="Fiona" userId="5fd9b084-9961-4921-ab0f-457ac49028c4" providerId="ADAL" clId="{4F7526C2-C53B-41A9-82AA-63450EDFF648}" dt="2024-07-31T13:53:06.306" v="2257" actId="164"/>
          <ac:spMkLst>
            <pc:docMk/>
            <pc:sldMk cId="1412962564" sldId="267"/>
            <ac:spMk id="86" creationId="{E2D15548-524D-F6EB-48F6-8215F82FAB56}"/>
          </ac:spMkLst>
        </pc:spChg>
        <pc:spChg chg="mod topLvl">
          <ac:chgData name="Fiona" userId="5fd9b084-9961-4921-ab0f-457ac49028c4" providerId="ADAL" clId="{4F7526C2-C53B-41A9-82AA-63450EDFF648}" dt="2024-07-31T13:53:06.306" v="2257" actId="164"/>
          <ac:spMkLst>
            <pc:docMk/>
            <pc:sldMk cId="1412962564" sldId="267"/>
            <ac:spMk id="87" creationId="{DDDF588D-6922-2E67-7EC5-3B41A780F4E7}"/>
          </ac:spMkLst>
        </pc:spChg>
        <pc:spChg chg="mod topLvl">
          <ac:chgData name="Fiona" userId="5fd9b084-9961-4921-ab0f-457ac49028c4" providerId="ADAL" clId="{4F7526C2-C53B-41A9-82AA-63450EDFF648}" dt="2024-07-31T13:53:06.306" v="2257" actId="164"/>
          <ac:spMkLst>
            <pc:docMk/>
            <pc:sldMk cId="1412962564" sldId="267"/>
            <ac:spMk id="88" creationId="{E54D0A6E-7A9F-81C3-CE73-0758E12224F6}"/>
          </ac:spMkLst>
        </pc:spChg>
        <pc:spChg chg="mod topLvl">
          <ac:chgData name="Fiona" userId="5fd9b084-9961-4921-ab0f-457ac49028c4" providerId="ADAL" clId="{4F7526C2-C53B-41A9-82AA-63450EDFF648}" dt="2024-07-31T13:53:06.306" v="2257" actId="164"/>
          <ac:spMkLst>
            <pc:docMk/>
            <pc:sldMk cId="1412962564" sldId="267"/>
            <ac:spMk id="89" creationId="{74FD6F93-2987-4051-B3B9-77F429F9EA94}"/>
          </ac:spMkLst>
        </pc:spChg>
        <pc:spChg chg="mod topLvl">
          <ac:chgData name="Fiona" userId="5fd9b084-9961-4921-ab0f-457ac49028c4" providerId="ADAL" clId="{4F7526C2-C53B-41A9-82AA-63450EDFF648}" dt="2024-07-31T13:53:06.306" v="2257" actId="164"/>
          <ac:spMkLst>
            <pc:docMk/>
            <pc:sldMk cId="1412962564" sldId="267"/>
            <ac:spMk id="90" creationId="{07F65AF5-E4D2-C9DF-CFDF-357893C163F1}"/>
          </ac:spMkLst>
        </pc:spChg>
        <pc:spChg chg="mod topLvl">
          <ac:chgData name="Fiona" userId="5fd9b084-9961-4921-ab0f-457ac49028c4" providerId="ADAL" clId="{4F7526C2-C53B-41A9-82AA-63450EDFF648}" dt="2024-07-31T13:53:06.306" v="2257" actId="164"/>
          <ac:spMkLst>
            <pc:docMk/>
            <pc:sldMk cId="1412962564" sldId="267"/>
            <ac:spMk id="91" creationId="{35FB9CAC-D985-1744-7DAE-9BB9C96F747C}"/>
          </ac:spMkLst>
        </pc:spChg>
        <pc:spChg chg="mod topLvl">
          <ac:chgData name="Fiona" userId="5fd9b084-9961-4921-ab0f-457ac49028c4" providerId="ADAL" clId="{4F7526C2-C53B-41A9-82AA-63450EDFF648}" dt="2024-07-31T13:53:06.306" v="2257" actId="164"/>
          <ac:spMkLst>
            <pc:docMk/>
            <pc:sldMk cId="1412962564" sldId="267"/>
            <ac:spMk id="92" creationId="{CB95686E-AA08-459C-D240-FC854C2B17B1}"/>
          </ac:spMkLst>
        </pc:spChg>
        <pc:spChg chg="mod topLvl">
          <ac:chgData name="Fiona" userId="5fd9b084-9961-4921-ab0f-457ac49028c4" providerId="ADAL" clId="{4F7526C2-C53B-41A9-82AA-63450EDFF648}" dt="2024-07-31T13:53:06.306" v="2257" actId="164"/>
          <ac:spMkLst>
            <pc:docMk/>
            <pc:sldMk cId="1412962564" sldId="267"/>
            <ac:spMk id="93" creationId="{AED25A54-39B6-D411-D552-317E47C43380}"/>
          </ac:spMkLst>
        </pc:spChg>
        <pc:spChg chg="mod topLvl">
          <ac:chgData name="Fiona" userId="5fd9b084-9961-4921-ab0f-457ac49028c4" providerId="ADAL" clId="{4F7526C2-C53B-41A9-82AA-63450EDFF648}" dt="2024-07-31T13:53:06.306" v="2257" actId="164"/>
          <ac:spMkLst>
            <pc:docMk/>
            <pc:sldMk cId="1412962564" sldId="267"/>
            <ac:spMk id="94" creationId="{2B23BAE4-6DFE-D25A-C246-E24EA0C73A18}"/>
          </ac:spMkLst>
        </pc:spChg>
        <pc:spChg chg="mod topLvl">
          <ac:chgData name="Fiona" userId="5fd9b084-9961-4921-ab0f-457ac49028c4" providerId="ADAL" clId="{4F7526C2-C53B-41A9-82AA-63450EDFF648}" dt="2024-07-31T13:53:06.306" v="2257" actId="164"/>
          <ac:spMkLst>
            <pc:docMk/>
            <pc:sldMk cId="1412962564" sldId="267"/>
            <ac:spMk id="95" creationId="{2EE4EC1D-AB78-5CA9-088D-028ABD1A0230}"/>
          </ac:spMkLst>
        </pc:spChg>
        <pc:spChg chg="mod topLvl">
          <ac:chgData name="Fiona" userId="5fd9b084-9961-4921-ab0f-457ac49028c4" providerId="ADAL" clId="{4F7526C2-C53B-41A9-82AA-63450EDFF648}" dt="2024-07-31T13:53:06.306" v="2257" actId="164"/>
          <ac:spMkLst>
            <pc:docMk/>
            <pc:sldMk cId="1412962564" sldId="267"/>
            <ac:spMk id="96" creationId="{86A79D60-8F7C-BCAD-FDFA-EAB92E661C3A}"/>
          </ac:spMkLst>
        </pc:spChg>
        <pc:spChg chg="mod topLvl">
          <ac:chgData name="Fiona" userId="5fd9b084-9961-4921-ab0f-457ac49028c4" providerId="ADAL" clId="{4F7526C2-C53B-41A9-82AA-63450EDFF648}" dt="2024-07-31T13:53:06.306" v="2257" actId="164"/>
          <ac:spMkLst>
            <pc:docMk/>
            <pc:sldMk cId="1412962564" sldId="267"/>
            <ac:spMk id="97" creationId="{112B69C8-56F7-8710-7289-2C0BE8C4099D}"/>
          </ac:spMkLst>
        </pc:spChg>
        <pc:spChg chg="mod topLvl">
          <ac:chgData name="Fiona" userId="5fd9b084-9961-4921-ab0f-457ac49028c4" providerId="ADAL" clId="{4F7526C2-C53B-41A9-82AA-63450EDFF648}" dt="2024-07-31T13:53:06.306" v="2257" actId="164"/>
          <ac:spMkLst>
            <pc:docMk/>
            <pc:sldMk cId="1412962564" sldId="267"/>
            <ac:spMk id="98" creationId="{F65AA625-FB37-9E17-FD94-797C64D673C4}"/>
          </ac:spMkLst>
        </pc:spChg>
        <pc:spChg chg="mod topLvl">
          <ac:chgData name="Fiona" userId="5fd9b084-9961-4921-ab0f-457ac49028c4" providerId="ADAL" clId="{4F7526C2-C53B-41A9-82AA-63450EDFF648}" dt="2024-07-31T13:53:06.306" v="2257" actId="164"/>
          <ac:spMkLst>
            <pc:docMk/>
            <pc:sldMk cId="1412962564" sldId="267"/>
            <ac:spMk id="99" creationId="{B4ABE323-8DBC-9967-1AA4-6F556944DDEE}"/>
          </ac:spMkLst>
        </pc:spChg>
        <pc:spChg chg="mod topLvl">
          <ac:chgData name="Fiona" userId="5fd9b084-9961-4921-ab0f-457ac49028c4" providerId="ADAL" clId="{4F7526C2-C53B-41A9-82AA-63450EDFF648}" dt="2024-07-31T13:53:06.306" v="2257" actId="164"/>
          <ac:spMkLst>
            <pc:docMk/>
            <pc:sldMk cId="1412962564" sldId="267"/>
            <ac:spMk id="100" creationId="{4F749581-2611-F1A5-DCD4-112222048577}"/>
          </ac:spMkLst>
        </pc:spChg>
        <pc:spChg chg="mod topLvl">
          <ac:chgData name="Fiona" userId="5fd9b084-9961-4921-ab0f-457ac49028c4" providerId="ADAL" clId="{4F7526C2-C53B-41A9-82AA-63450EDFF648}" dt="2024-07-31T13:53:06.306" v="2257" actId="164"/>
          <ac:spMkLst>
            <pc:docMk/>
            <pc:sldMk cId="1412962564" sldId="267"/>
            <ac:spMk id="101" creationId="{B97033B8-8BF8-597D-F707-7C03ED249ABF}"/>
          </ac:spMkLst>
        </pc:spChg>
        <pc:spChg chg="del mod topLvl">
          <ac:chgData name="Fiona" userId="5fd9b084-9961-4921-ab0f-457ac49028c4" providerId="ADAL" clId="{4F7526C2-C53B-41A9-82AA-63450EDFF648}" dt="2024-08-05T11:46:23.383" v="3249" actId="478"/>
          <ac:spMkLst>
            <pc:docMk/>
            <pc:sldMk cId="1412962564" sldId="267"/>
            <ac:spMk id="102" creationId="{461E8273-98E6-B833-600D-B12D54C34A2E}"/>
          </ac:spMkLst>
        </pc:spChg>
        <pc:spChg chg="mod topLvl">
          <ac:chgData name="Fiona" userId="5fd9b084-9961-4921-ab0f-457ac49028c4" providerId="ADAL" clId="{4F7526C2-C53B-41A9-82AA-63450EDFF648}" dt="2024-07-31T13:53:06.306" v="2257" actId="164"/>
          <ac:spMkLst>
            <pc:docMk/>
            <pc:sldMk cId="1412962564" sldId="267"/>
            <ac:spMk id="103" creationId="{D5CC95AF-0FBD-CDB5-D0E8-70C7CDCF7E8A}"/>
          </ac:spMkLst>
        </pc:spChg>
        <pc:spChg chg="mod">
          <ac:chgData name="Fiona" userId="5fd9b084-9961-4921-ab0f-457ac49028c4" providerId="ADAL" clId="{4F7526C2-C53B-41A9-82AA-63450EDFF648}" dt="2024-08-05T11:46:17.992" v="3247"/>
          <ac:spMkLst>
            <pc:docMk/>
            <pc:sldMk cId="1412962564" sldId="267"/>
            <ac:spMk id="104" creationId="{BE23E591-F316-3495-BEF7-B8591659CFAE}"/>
          </ac:spMkLst>
        </pc:spChg>
        <pc:spChg chg="mod topLvl">
          <ac:chgData name="Fiona" userId="5fd9b084-9961-4921-ab0f-457ac49028c4" providerId="ADAL" clId="{4F7526C2-C53B-41A9-82AA-63450EDFF648}" dt="2024-07-31T13:53:06.306" v="2257" actId="164"/>
          <ac:spMkLst>
            <pc:docMk/>
            <pc:sldMk cId="1412962564" sldId="267"/>
            <ac:spMk id="105" creationId="{1BB608B9-BA09-14FE-3863-0FE155AC24F3}"/>
          </ac:spMkLst>
        </pc:spChg>
        <pc:spChg chg="add del mod topLvl">
          <ac:chgData name="Fiona" userId="5fd9b084-9961-4921-ab0f-457ac49028c4" providerId="ADAL" clId="{4F7526C2-C53B-41A9-82AA-63450EDFF648}" dt="2024-07-31T13:53:06.306" v="2257" actId="164"/>
          <ac:spMkLst>
            <pc:docMk/>
            <pc:sldMk cId="1412962564" sldId="267"/>
            <ac:spMk id="106" creationId="{1B35693E-518F-4993-703C-1E3FA952C9F3}"/>
          </ac:spMkLst>
        </pc:spChg>
        <pc:spChg chg="mod">
          <ac:chgData name="Fiona" userId="5fd9b084-9961-4921-ab0f-457ac49028c4" providerId="ADAL" clId="{4F7526C2-C53B-41A9-82AA-63450EDFF648}" dt="2024-08-05T11:46:17.992" v="3247"/>
          <ac:spMkLst>
            <pc:docMk/>
            <pc:sldMk cId="1412962564" sldId="267"/>
            <ac:spMk id="107" creationId="{24DEB7C1-8615-5519-F85D-A1C6C628F5AE}"/>
          </ac:spMkLst>
        </pc:spChg>
        <pc:spChg chg="mod">
          <ac:chgData name="Fiona" userId="5fd9b084-9961-4921-ab0f-457ac49028c4" providerId="ADAL" clId="{4F7526C2-C53B-41A9-82AA-63450EDFF648}" dt="2024-08-05T11:46:17.992" v="3247"/>
          <ac:spMkLst>
            <pc:docMk/>
            <pc:sldMk cId="1412962564" sldId="267"/>
            <ac:spMk id="108" creationId="{0D8BBF90-44B7-21E8-31E9-6342C5D6092B}"/>
          </ac:spMkLst>
        </pc:spChg>
        <pc:spChg chg="mod">
          <ac:chgData name="Fiona" userId="5fd9b084-9961-4921-ab0f-457ac49028c4" providerId="ADAL" clId="{4F7526C2-C53B-41A9-82AA-63450EDFF648}" dt="2024-08-05T11:46:17.992" v="3247"/>
          <ac:spMkLst>
            <pc:docMk/>
            <pc:sldMk cId="1412962564" sldId="267"/>
            <ac:spMk id="109" creationId="{EE7F1B88-C005-A0D1-AC39-790E32CCA566}"/>
          </ac:spMkLst>
        </pc:spChg>
        <pc:spChg chg="mod">
          <ac:chgData name="Fiona" userId="5fd9b084-9961-4921-ab0f-457ac49028c4" providerId="ADAL" clId="{4F7526C2-C53B-41A9-82AA-63450EDFF648}" dt="2024-08-05T11:46:17.992" v="3247"/>
          <ac:spMkLst>
            <pc:docMk/>
            <pc:sldMk cId="1412962564" sldId="267"/>
            <ac:spMk id="110" creationId="{F824BE36-3AAE-1481-5C5A-6EFBAE3EB16C}"/>
          </ac:spMkLst>
        </pc:spChg>
        <pc:spChg chg="mod">
          <ac:chgData name="Fiona" userId="5fd9b084-9961-4921-ab0f-457ac49028c4" providerId="ADAL" clId="{4F7526C2-C53B-41A9-82AA-63450EDFF648}" dt="2024-08-05T11:46:17.992" v="3247"/>
          <ac:spMkLst>
            <pc:docMk/>
            <pc:sldMk cId="1412962564" sldId="267"/>
            <ac:spMk id="111" creationId="{F9A54689-155D-AB5E-3568-8D0005E0AA7B}"/>
          </ac:spMkLst>
        </pc:spChg>
        <pc:spChg chg="mod">
          <ac:chgData name="Fiona" userId="5fd9b084-9961-4921-ab0f-457ac49028c4" providerId="ADAL" clId="{4F7526C2-C53B-41A9-82AA-63450EDFF648}" dt="2024-08-05T11:46:17.992" v="3247"/>
          <ac:spMkLst>
            <pc:docMk/>
            <pc:sldMk cId="1412962564" sldId="267"/>
            <ac:spMk id="112" creationId="{D8822272-1B77-84CA-2C05-8A816A10D851}"/>
          </ac:spMkLst>
        </pc:spChg>
        <pc:spChg chg="mod">
          <ac:chgData name="Fiona" userId="5fd9b084-9961-4921-ab0f-457ac49028c4" providerId="ADAL" clId="{4F7526C2-C53B-41A9-82AA-63450EDFF648}" dt="2024-08-05T11:46:17.992" v="3247"/>
          <ac:spMkLst>
            <pc:docMk/>
            <pc:sldMk cId="1412962564" sldId="267"/>
            <ac:spMk id="113" creationId="{F32AC11B-2FF7-F203-CAF6-72EB95180073}"/>
          </ac:spMkLst>
        </pc:spChg>
        <pc:spChg chg="mod">
          <ac:chgData name="Fiona" userId="5fd9b084-9961-4921-ab0f-457ac49028c4" providerId="ADAL" clId="{4F7526C2-C53B-41A9-82AA-63450EDFF648}" dt="2024-08-05T11:46:17.992" v="3247"/>
          <ac:spMkLst>
            <pc:docMk/>
            <pc:sldMk cId="1412962564" sldId="267"/>
            <ac:spMk id="114" creationId="{43757097-364B-6B81-00C0-7E96CD19B77C}"/>
          </ac:spMkLst>
        </pc:spChg>
        <pc:spChg chg="mod">
          <ac:chgData name="Fiona" userId="5fd9b084-9961-4921-ab0f-457ac49028c4" providerId="ADAL" clId="{4F7526C2-C53B-41A9-82AA-63450EDFF648}" dt="2024-08-05T11:46:17.992" v="3247"/>
          <ac:spMkLst>
            <pc:docMk/>
            <pc:sldMk cId="1412962564" sldId="267"/>
            <ac:spMk id="115" creationId="{526591FB-0647-F411-8EB1-F8E3E48B16A9}"/>
          </ac:spMkLst>
        </pc:spChg>
        <pc:spChg chg="mod">
          <ac:chgData name="Fiona" userId="5fd9b084-9961-4921-ab0f-457ac49028c4" providerId="ADAL" clId="{4F7526C2-C53B-41A9-82AA-63450EDFF648}" dt="2024-08-05T11:46:17.992" v="3247"/>
          <ac:spMkLst>
            <pc:docMk/>
            <pc:sldMk cId="1412962564" sldId="267"/>
            <ac:spMk id="116" creationId="{96F15EE6-DC4B-D88B-BB8D-6E6F9943FAC4}"/>
          </ac:spMkLst>
        </pc:spChg>
        <pc:spChg chg="add del mod">
          <ac:chgData name="Fiona" userId="5fd9b084-9961-4921-ab0f-457ac49028c4" providerId="ADAL" clId="{4F7526C2-C53B-41A9-82AA-63450EDFF648}" dt="2024-08-05T11:48:01.914" v="3309" actId="478"/>
          <ac:spMkLst>
            <pc:docMk/>
            <pc:sldMk cId="1412962564" sldId="267"/>
            <ac:spMk id="117" creationId="{8FCB50AE-C434-914E-078D-0A61B4CB37A6}"/>
          </ac:spMkLst>
        </pc:spChg>
        <pc:grpChg chg="add mod">
          <ac:chgData name="Fiona" userId="5fd9b084-9961-4921-ab0f-457ac49028c4" providerId="ADAL" clId="{4F7526C2-C53B-41A9-82AA-63450EDFF648}" dt="2024-08-05T11:50:12.693" v="3398" actId="1076"/>
          <ac:grpSpMkLst>
            <pc:docMk/>
            <pc:sldMk cId="1412962564" sldId="267"/>
            <ac:grpSpMk id="9" creationId="{56233909-77DC-5356-D34D-E5318AD1B4E3}"/>
          </ac:grpSpMkLst>
        </pc:grpChg>
        <pc:grpChg chg="add del mod">
          <ac:chgData name="Fiona" userId="5fd9b084-9961-4921-ab0f-457ac49028c4" providerId="ADAL" clId="{4F7526C2-C53B-41A9-82AA-63450EDFF648}" dt="2024-08-05T11:46:13.677" v="3246" actId="478"/>
          <ac:grpSpMkLst>
            <pc:docMk/>
            <pc:sldMk cId="1412962564" sldId="267"/>
            <ac:grpSpMk id="18" creationId="{3B9F63DC-A0A6-5A84-1E6F-2C550E341D53}"/>
          </ac:grpSpMkLst>
        </pc:grpChg>
        <pc:grpChg chg="add mod">
          <ac:chgData name="Fiona" userId="5fd9b084-9961-4921-ab0f-457ac49028c4" providerId="ADAL" clId="{4F7526C2-C53B-41A9-82AA-63450EDFF648}" dt="2024-08-05T11:48:51.546" v="3356" actId="1037"/>
          <ac:grpSpMkLst>
            <pc:docMk/>
            <pc:sldMk cId="1412962564" sldId="267"/>
            <ac:grpSpMk id="19" creationId="{C0C5F2E6-3EE8-BAAC-0832-8DC55D972187}"/>
          </ac:grpSpMkLst>
        </pc:grpChg>
        <pc:grpChg chg="del mod topLvl">
          <ac:chgData name="Fiona" userId="5fd9b084-9961-4921-ab0f-457ac49028c4" providerId="ADAL" clId="{4F7526C2-C53B-41A9-82AA-63450EDFF648}" dt="2024-07-31T13:52:08.078" v="2248" actId="165"/>
          <ac:grpSpMkLst>
            <pc:docMk/>
            <pc:sldMk cId="1412962564" sldId="267"/>
            <ac:grpSpMk id="72" creationId="{FE2897F2-B02D-92ED-D824-80786EFD2148}"/>
          </ac:grpSpMkLst>
        </pc:grpChg>
        <pc:grpChg chg="del mod topLvl">
          <ac:chgData name="Fiona" userId="5fd9b084-9961-4921-ab0f-457ac49028c4" providerId="ADAL" clId="{4F7526C2-C53B-41A9-82AA-63450EDFF648}" dt="2024-07-31T13:51:22.754" v="2225" actId="165"/>
          <ac:grpSpMkLst>
            <pc:docMk/>
            <pc:sldMk cId="1412962564" sldId="267"/>
            <ac:grpSpMk id="73" creationId="{2C91FDF0-BDE0-B100-3F3B-88054244A4EA}"/>
          </ac:grpSpMkLst>
        </pc:grpChg>
        <pc:grpChg chg="del mod">
          <ac:chgData name="Fiona" userId="5fd9b084-9961-4921-ab0f-457ac49028c4" providerId="ADAL" clId="{4F7526C2-C53B-41A9-82AA-63450EDFF648}" dt="2024-07-31T13:51:15.395" v="2224" actId="165"/>
          <ac:grpSpMkLst>
            <pc:docMk/>
            <pc:sldMk cId="1412962564" sldId="267"/>
            <ac:grpSpMk id="104" creationId="{94214F0C-F1D5-D3F3-9A7C-8B1E83A00C4B}"/>
          </ac:grpSpMkLst>
        </pc:grpChg>
        <pc:picChg chg="add mod">
          <ac:chgData name="Fiona" userId="5fd9b084-9961-4921-ab0f-457ac49028c4" providerId="ADAL" clId="{4F7526C2-C53B-41A9-82AA-63450EDFF648}" dt="2024-08-05T11:47:30.828" v="3305" actId="1038"/>
          <ac:picMkLst>
            <pc:docMk/>
            <pc:sldMk cId="1412962564" sldId="267"/>
            <ac:picMk id="2" creationId="{B4254017-2DB8-139D-DC91-0E441E1FDD14}"/>
          </ac:picMkLst>
        </pc:picChg>
        <pc:picChg chg="add mod">
          <ac:chgData name="Fiona" userId="5fd9b084-9961-4921-ab0f-457ac49028c4" providerId="ADAL" clId="{4F7526C2-C53B-41A9-82AA-63450EDFF648}" dt="2024-08-05T11:49:31.599" v="3386" actId="1076"/>
          <ac:picMkLst>
            <pc:docMk/>
            <pc:sldMk cId="1412962564" sldId="267"/>
            <ac:picMk id="3" creationId="{C6234BCD-7F53-66FC-43DE-7636AC273AED}"/>
          </ac:picMkLst>
        </pc:picChg>
        <pc:picChg chg="add mod">
          <ac:chgData name="Fiona" userId="5fd9b084-9961-4921-ab0f-457ac49028c4" providerId="ADAL" clId="{4F7526C2-C53B-41A9-82AA-63450EDFF648}" dt="2024-08-05T11:49:42.353" v="3389" actId="14100"/>
          <ac:picMkLst>
            <pc:docMk/>
            <pc:sldMk cId="1412962564" sldId="267"/>
            <ac:picMk id="4" creationId="{BB3E63DC-2A19-3A04-8912-1BB344DB7BA9}"/>
          </ac:picMkLst>
        </pc:picChg>
        <pc:picChg chg="mod">
          <ac:chgData name="Fiona" userId="5fd9b084-9961-4921-ab0f-457ac49028c4" providerId="ADAL" clId="{4F7526C2-C53B-41A9-82AA-63450EDFF648}" dt="2024-07-31T13:53:06.306" v="2257" actId="164"/>
          <ac:picMkLst>
            <pc:docMk/>
            <pc:sldMk cId="1412962564" sldId="267"/>
            <ac:picMk id="5" creationId="{2D14A226-B77F-8FF1-2232-EE836C8D9C47}"/>
          </ac:picMkLst>
        </pc:picChg>
        <pc:picChg chg="add mod">
          <ac:chgData name="Fiona" userId="5fd9b084-9961-4921-ab0f-457ac49028c4" providerId="ADAL" clId="{4F7526C2-C53B-41A9-82AA-63450EDFF648}" dt="2024-08-05T11:49:49.783" v="3390" actId="14100"/>
          <ac:picMkLst>
            <pc:docMk/>
            <pc:sldMk cId="1412962564" sldId="267"/>
            <ac:picMk id="6" creationId="{78C1F535-12E2-0956-C0B4-E03403EB9EFE}"/>
          </ac:picMkLst>
        </pc:picChg>
        <pc:picChg chg="add mod">
          <ac:chgData name="Fiona" userId="5fd9b084-9961-4921-ab0f-457ac49028c4" providerId="ADAL" clId="{4F7526C2-C53B-41A9-82AA-63450EDFF648}" dt="2024-08-05T11:49:55.344" v="3391" actId="1076"/>
          <ac:picMkLst>
            <pc:docMk/>
            <pc:sldMk cId="1412962564" sldId="267"/>
            <ac:picMk id="7" creationId="{D58C4A5D-7D3D-C654-C02D-DF1BCD70CD9E}"/>
          </ac:picMkLst>
        </pc:picChg>
        <pc:picChg chg="mod">
          <ac:chgData name="Fiona" userId="5fd9b084-9961-4921-ab0f-457ac49028c4" providerId="ADAL" clId="{4F7526C2-C53B-41A9-82AA-63450EDFF648}" dt="2024-07-31T08:34:59.162" v="2021" actId="208"/>
          <ac:picMkLst>
            <pc:docMk/>
            <pc:sldMk cId="1412962564" sldId="267"/>
            <ac:picMk id="11" creationId="{B4239B2F-E968-E34D-CD5F-FCBBC889C168}"/>
          </ac:picMkLst>
        </pc:picChg>
        <pc:picChg chg="add mod">
          <ac:chgData name="Fiona" userId="5fd9b084-9961-4921-ab0f-457ac49028c4" providerId="ADAL" clId="{4F7526C2-C53B-41A9-82AA-63450EDFF648}" dt="2024-08-05T11:50:08.842" v="3396" actId="1076"/>
          <ac:picMkLst>
            <pc:docMk/>
            <pc:sldMk cId="1412962564" sldId="267"/>
            <ac:picMk id="17" creationId="{1889BE0A-8A44-8EC9-04B1-271D5EFE85AC}"/>
          </ac:picMkLst>
        </pc:picChg>
        <pc:cxnChg chg="add del mod">
          <ac:chgData name="Fiona" userId="5fd9b084-9961-4921-ab0f-457ac49028c4" providerId="ADAL" clId="{4F7526C2-C53B-41A9-82AA-63450EDFF648}" dt="2024-08-05T11:48:28.160" v="3315" actId="478"/>
          <ac:cxnSpMkLst>
            <pc:docMk/>
            <pc:sldMk cId="1412962564" sldId="267"/>
            <ac:cxnSpMk id="119" creationId="{F0B24FD7-D1B1-A1FE-154F-43402D3E71F7}"/>
          </ac:cxnSpMkLst>
        </pc:cxnChg>
      </pc:sldChg>
      <pc:sldChg chg="modSp add del mod">
        <pc:chgData name="Fiona" userId="5fd9b084-9961-4921-ab0f-457ac49028c4" providerId="ADAL" clId="{4F7526C2-C53B-41A9-82AA-63450EDFF648}" dt="2024-07-31T06:43:29.179" v="340" actId="47"/>
        <pc:sldMkLst>
          <pc:docMk/>
          <pc:sldMk cId="3367243026" sldId="268"/>
        </pc:sldMkLst>
        <pc:spChg chg="mod">
          <ac:chgData name="Fiona" userId="5fd9b084-9961-4921-ab0f-457ac49028c4" providerId="ADAL" clId="{4F7526C2-C53B-41A9-82AA-63450EDFF648}" dt="2024-07-31T06:37:45.768" v="272" actId="1582"/>
          <ac:spMkLst>
            <pc:docMk/>
            <pc:sldMk cId="3367243026" sldId="268"/>
            <ac:spMk id="8" creationId="{6B83B77E-3437-DC7E-41C0-7E16F4255FD8}"/>
          </ac:spMkLst>
        </pc:spChg>
        <pc:spChg chg="mod">
          <ac:chgData name="Fiona" userId="5fd9b084-9961-4921-ab0f-457ac49028c4" providerId="ADAL" clId="{4F7526C2-C53B-41A9-82AA-63450EDFF648}" dt="2024-07-31T06:38:13.240" v="275" actId="1076"/>
          <ac:spMkLst>
            <pc:docMk/>
            <pc:sldMk cId="3367243026" sldId="268"/>
            <ac:spMk id="13" creationId="{E67F8557-313A-4DD7-8BB3-D4371BBF4582}"/>
          </ac:spMkLst>
        </pc:spChg>
        <pc:grpChg chg="mod">
          <ac:chgData name="Fiona" userId="5fd9b084-9961-4921-ab0f-457ac49028c4" providerId="ADAL" clId="{4F7526C2-C53B-41A9-82AA-63450EDFF648}" dt="2024-07-31T06:30:43.682" v="251" actId="1076"/>
          <ac:grpSpMkLst>
            <pc:docMk/>
            <pc:sldMk cId="3367243026" sldId="268"/>
            <ac:grpSpMk id="104" creationId="{94214F0C-F1D5-D3F3-9A7C-8B1E83A00C4B}"/>
          </ac:grpSpMkLst>
        </pc:grpChg>
      </pc:sldChg>
      <pc:sldChg chg="addSp delSp modSp add del mod">
        <pc:chgData name="Fiona" userId="5fd9b084-9961-4921-ab0f-457ac49028c4" providerId="ADAL" clId="{4F7526C2-C53B-41A9-82AA-63450EDFF648}" dt="2024-08-05T11:52:48.063" v="3451" actId="47"/>
        <pc:sldMkLst>
          <pc:docMk/>
          <pc:sldMk cId="739025586" sldId="269"/>
        </pc:sldMkLst>
        <pc:spChg chg="add del mod">
          <ac:chgData name="Fiona" userId="5fd9b084-9961-4921-ab0f-457ac49028c4" providerId="ADAL" clId="{4F7526C2-C53B-41A9-82AA-63450EDFF648}" dt="2024-07-31T07:35:46.813" v="932" actId="14861"/>
          <ac:spMkLst>
            <pc:docMk/>
            <pc:sldMk cId="739025586" sldId="269"/>
            <ac:spMk id="8" creationId="{6B83B77E-3437-DC7E-41C0-7E16F4255FD8}"/>
          </ac:spMkLst>
        </pc:spChg>
        <pc:spChg chg="mod">
          <ac:chgData name="Fiona" userId="5fd9b084-9961-4921-ab0f-457ac49028c4" providerId="ADAL" clId="{4F7526C2-C53B-41A9-82AA-63450EDFF648}" dt="2024-07-31T13:53:54.760" v="2267"/>
          <ac:spMkLst>
            <pc:docMk/>
            <pc:sldMk cId="739025586" sldId="269"/>
            <ac:spMk id="11" creationId="{5300411B-17FE-37F0-148B-F949D02D52AA}"/>
          </ac:spMkLst>
        </pc:spChg>
        <pc:spChg chg="mod">
          <ac:chgData name="Fiona" userId="5fd9b084-9961-4921-ab0f-457ac49028c4" providerId="ADAL" clId="{4F7526C2-C53B-41A9-82AA-63450EDFF648}" dt="2024-07-31T06:45:14.396" v="364" actId="2711"/>
          <ac:spMkLst>
            <pc:docMk/>
            <pc:sldMk cId="739025586" sldId="269"/>
            <ac:spMk id="12" creationId="{3F3CC3F2-6D61-1E88-251F-847518765DA7}"/>
          </ac:spMkLst>
        </pc:spChg>
        <pc:spChg chg="mod">
          <ac:chgData name="Fiona" userId="5fd9b084-9961-4921-ab0f-457ac49028c4" providerId="ADAL" clId="{4F7526C2-C53B-41A9-82AA-63450EDFF648}" dt="2024-07-31T06:46:57.771" v="544" actId="20577"/>
          <ac:spMkLst>
            <pc:docMk/>
            <pc:sldMk cId="739025586" sldId="269"/>
            <ac:spMk id="13" creationId="{E67F8557-313A-4DD7-8BB3-D4371BBF4582}"/>
          </ac:spMkLst>
        </pc:spChg>
        <pc:spChg chg="del mod">
          <ac:chgData name="Fiona" userId="5fd9b084-9961-4921-ab0f-457ac49028c4" providerId="ADAL" clId="{4F7526C2-C53B-41A9-82AA-63450EDFF648}" dt="2024-07-31T07:53:16.022" v="1381" actId="478"/>
          <ac:spMkLst>
            <pc:docMk/>
            <pc:sldMk cId="739025586" sldId="269"/>
            <ac:spMk id="14" creationId="{2CED58E5-514F-F601-E289-43F7BCCF7371}"/>
          </ac:spMkLst>
        </pc:spChg>
        <pc:spChg chg="mod">
          <ac:chgData name="Fiona" userId="5fd9b084-9961-4921-ab0f-457ac49028c4" providerId="ADAL" clId="{4F7526C2-C53B-41A9-82AA-63450EDFF648}" dt="2024-07-31T13:53:54.760" v="2267"/>
          <ac:spMkLst>
            <pc:docMk/>
            <pc:sldMk cId="739025586" sldId="269"/>
            <ac:spMk id="14" creationId="{679D1648-CA2F-98CF-85F4-42C1AA854115}"/>
          </ac:spMkLst>
        </pc:spChg>
        <pc:spChg chg="add mod">
          <ac:chgData name="Fiona" userId="5fd9b084-9961-4921-ab0f-457ac49028c4" providerId="ADAL" clId="{4F7526C2-C53B-41A9-82AA-63450EDFF648}" dt="2024-07-31T06:40:08.722" v="321" actId="2711"/>
          <ac:spMkLst>
            <pc:docMk/>
            <pc:sldMk cId="739025586" sldId="269"/>
            <ac:spMk id="15" creationId="{A4426099-162D-D697-7C12-296B07F1526E}"/>
          </ac:spMkLst>
        </pc:spChg>
        <pc:spChg chg="add del mod">
          <ac:chgData name="Fiona" userId="5fd9b084-9961-4921-ab0f-457ac49028c4" providerId="ADAL" clId="{4F7526C2-C53B-41A9-82AA-63450EDFF648}" dt="2024-07-31T06:47:39.103" v="545" actId="478"/>
          <ac:spMkLst>
            <pc:docMk/>
            <pc:sldMk cId="739025586" sldId="269"/>
            <ac:spMk id="16" creationId="{0C5A8818-13B9-B673-35A8-7294AD9629EF}"/>
          </ac:spMkLst>
        </pc:spChg>
        <pc:spChg chg="mod">
          <ac:chgData name="Fiona" userId="5fd9b084-9961-4921-ab0f-457ac49028c4" providerId="ADAL" clId="{4F7526C2-C53B-41A9-82AA-63450EDFF648}" dt="2024-07-31T13:53:54.760" v="2267"/>
          <ac:spMkLst>
            <pc:docMk/>
            <pc:sldMk cId="739025586" sldId="269"/>
            <ac:spMk id="16" creationId="{53D7C7E5-8865-AA8F-6203-73CF2F043DF2}"/>
          </ac:spMkLst>
        </pc:spChg>
        <pc:spChg chg="mod">
          <ac:chgData name="Fiona" userId="5fd9b084-9961-4921-ab0f-457ac49028c4" providerId="ADAL" clId="{4F7526C2-C53B-41A9-82AA-63450EDFF648}" dt="2024-07-31T13:53:54.760" v="2267"/>
          <ac:spMkLst>
            <pc:docMk/>
            <pc:sldMk cId="739025586" sldId="269"/>
            <ac:spMk id="17" creationId="{887FB684-FCA2-09B3-42F4-0255E6E7EC2F}"/>
          </ac:spMkLst>
        </pc:spChg>
        <pc:spChg chg="add del mod ord">
          <ac:chgData name="Fiona" userId="5fd9b084-9961-4921-ab0f-457ac49028c4" providerId="ADAL" clId="{4F7526C2-C53B-41A9-82AA-63450EDFF648}" dt="2024-07-31T06:42:12.910" v="330" actId="478"/>
          <ac:spMkLst>
            <pc:docMk/>
            <pc:sldMk cId="739025586" sldId="269"/>
            <ac:spMk id="17" creationId="{C86B9E9B-0BA5-6180-1599-2992CE503611}"/>
          </ac:spMkLst>
        </pc:spChg>
        <pc:spChg chg="add mod">
          <ac:chgData name="Fiona" userId="5fd9b084-9961-4921-ab0f-457ac49028c4" providerId="ADAL" clId="{4F7526C2-C53B-41A9-82AA-63450EDFF648}" dt="2024-07-31T06:44:44.752" v="348" actId="1076"/>
          <ac:spMkLst>
            <pc:docMk/>
            <pc:sldMk cId="739025586" sldId="269"/>
            <ac:spMk id="19" creationId="{5B057F5C-B1F2-C2DF-0606-FA80003FD669}"/>
          </ac:spMkLst>
        </pc:spChg>
        <pc:spChg chg="mod">
          <ac:chgData name="Fiona" userId="5fd9b084-9961-4921-ab0f-457ac49028c4" providerId="ADAL" clId="{4F7526C2-C53B-41A9-82AA-63450EDFF648}" dt="2024-07-31T13:53:54.760" v="2267"/>
          <ac:spMkLst>
            <pc:docMk/>
            <pc:sldMk cId="739025586" sldId="269"/>
            <ac:spMk id="20" creationId="{A8DF6322-9AB3-75AE-399F-12DB56925754}"/>
          </ac:spMkLst>
        </pc:spChg>
        <pc:spChg chg="add del mod">
          <ac:chgData name="Fiona" userId="5fd9b084-9961-4921-ab0f-457ac49028c4" providerId="ADAL" clId="{4F7526C2-C53B-41A9-82AA-63450EDFF648}" dt="2024-07-31T06:52:29.659" v="753" actId="478"/>
          <ac:spMkLst>
            <pc:docMk/>
            <pc:sldMk cId="739025586" sldId="269"/>
            <ac:spMk id="20" creationId="{C22385A4-E423-9DAD-872C-2573CF195129}"/>
          </ac:spMkLst>
        </pc:spChg>
        <pc:spChg chg="mod">
          <ac:chgData name="Fiona" userId="5fd9b084-9961-4921-ab0f-457ac49028c4" providerId="ADAL" clId="{4F7526C2-C53B-41A9-82AA-63450EDFF648}" dt="2024-07-31T13:53:54.760" v="2267"/>
          <ac:spMkLst>
            <pc:docMk/>
            <pc:sldMk cId="739025586" sldId="269"/>
            <ac:spMk id="21" creationId="{275BA90C-E29A-57BF-0CEF-DC87AB4BD2E5}"/>
          </ac:spMkLst>
        </pc:spChg>
        <pc:spChg chg="add del mod">
          <ac:chgData name="Fiona" userId="5fd9b084-9961-4921-ab0f-457ac49028c4" providerId="ADAL" clId="{4F7526C2-C53B-41A9-82AA-63450EDFF648}" dt="2024-07-31T08:31:10.745" v="1935" actId="478"/>
          <ac:spMkLst>
            <pc:docMk/>
            <pc:sldMk cId="739025586" sldId="269"/>
            <ac:spMk id="21" creationId="{E1CE58BB-5AB3-4F28-954C-941979E3EB25}"/>
          </ac:spMkLst>
        </pc:spChg>
        <pc:spChg chg="add del mod">
          <ac:chgData name="Fiona" userId="5fd9b084-9961-4921-ab0f-457ac49028c4" providerId="ADAL" clId="{4F7526C2-C53B-41A9-82AA-63450EDFF648}" dt="2024-07-31T13:53:41.036" v="2261" actId="478"/>
          <ac:spMkLst>
            <pc:docMk/>
            <pc:sldMk cId="739025586" sldId="269"/>
            <ac:spMk id="22" creationId="{0EDB49C3-F163-8089-FEB6-1FB6F2471086}"/>
          </ac:spMkLst>
        </pc:spChg>
        <pc:spChg chg="mod">
          <ac:chgData name="Fiona" userId="5fd9b084-9961-4921-ab0f-457ac49028c4" providerId="ADAL" clId="{4F7526C2-C53B-41A9-82AA-63450EDFF648}" dt="2024-07-31T13:53:54.760" v="2267"/>
          <ac:spMkLst>
            <pc:docMk/>
            <pc:sldMk cId="739025586" sldId="269"/>
            <ac:spMk id="23" creationId="{D6777552-BBAB-281D-AF04-22981D158CC8}"/>
          </ac:spMkLst>
        </pc:spChg>
        <pc:spChg chg="mod">
          <ac:chgData name="Fiona" userId="5fd9b084-9961-4921-ab0f-457ac49028c4" providerId="ADAL" clId="{4F7526C2-C53B-41A9-82AA-63450EDFF648}" dt="2024-07-31T13:53:54.760" v="2267"/>
          <ac:spMkLst>
            <pc:docMk/>
            <pc:sldMk cId="739025586" sldId="269"/>
            <ac:spMk id="24" creationId="{8EDF03BB-94D5-B99F-604E-768F2A0B2697}"/>
          </ac:spMkLst>
        </pc:spChg>
        <pc:spChg chg="mod">
          <ac:chgData name="Fiona" userId="5fd9b084-9961-4921-ab0f-457ac49028c4" providerId="ADAL" clId="{4F7526C2-C53B-41A9-82AA-63450EDFF648}" dt="2024-07-31T13:53:54.760" v="2267"/>
          <ac:spMkLst>
            <pc:docMk/>
            <pc:sldMk cId="739025586" sldId="269"/>
            <ac:spMk id="25" creationId="{49696159-4D1C-2EDF-F178-491A18AE818E}"/>
          </ac:spMkLst>
        </pc:spChg>
        <pc:spChg chg="mod">
          <ac:chgData name="Fiona" userId="5fd9b084-9961-4921-ab0f-457ac49028c4" providerId="ADAL" clId="{4F7526C2-C53B-41A9-82AA-63450EDFF648}" dt="2024-07-31T13:53:54.760" v="2267"/>
          <ac:spMkLst>
            <pc:docMk/>
            <pc:sldMk cId="739025586" sldId="269"/>
            <ac:spMk id="26" creationId="{5CA6245C-7E8A-CCA0-029B-8066B64AB6B7}"/>
          </ac:spMkLst>
        </pc:spChg>
        <pc:spChg chg="mod">
          <ac:chgData name="Fiona" userId="5fd9b084-9961-4921-ab0f-457ac49028c4" providerId="ADAL" clId="{4F7526C2-C53B-41A9-82AA-63450EDFF648}" dt="2024-07-31T13:53:54.760" v="2267"/>
          <ac:spMkLst>
            <pc:docMk/>
            <pc:sldMk cId="739025586" sldId="269"/>
            <ac:spMk id="27" creationId="{C1315D06-0740-8C93-D798-B437298049F9}"/>
          </ac:spMkLst>
        </pc:spChg>
        <pc:spChg chg="mod">
          <ac:chgData name="Fiona" userId="5fd9b084-9961-4921-ab0f-457ac49028c4" providerId="ADAL" clId="{4F7526C2-C53B-41A9-82AA-63450EDFF648}" dt="2024-07-31T13:53:54.760" v="2267"/>
          <ac:spMkLst>
            <pc:docMk/>
            <pc:sldMk cId="739025586" sldId="269"/>
            <ac:spMk id="28" creationId="{89134FAC-3470-825D-63A8-9D2040299E92}"/>
          </ac:spMkLst>
        </pc:spChg>
        <pc:spChg chg="mod">
          <ac:chgData name="Fiona" userId="5fd9b084-9961-4921-ab0f-457ac49028c4" providerId="ADAL" clId="{4F7526C2-C53B-41A9-82AA-63450EDFF648}" dt="2024-07-31T13:53:54.760" v="2267"/>
          <ac:spMkLst>
            <pc:docMk/>
            <pc:sldMk cId="739025586" sldId="269"/>
            <ac:spMk id="29" creationId="{77BDBC3B-8D7F-7409-E6C1-9D0048D5FEE8}"/>
          </ac:spMkLst>
        </pc:spChg>
        <pc:spChg chg="mod">
          <ac:chgData name="Fiona" userId="5fd9b084-9961-4921-ab0f-457ac49028c4" providerId="ADAL" clId="{4F7526C2-C53B-41A9-82AA-63450EDFF648}" dt="2024-07-31T13:53:54.760" v="2267"/>
          <ac:spMkLst>
            <pc:docMk/>
            <pc:sldMk cId="739025586" sldId="269"/>
            <ac:spMk id="30" creationId="{301553BE-E0DA-4D85-8D37-C0E5193E4237}"/>
          </ac:spMkLst>
        </pc:spChg>
        <pc:spChg chg="mod">
          <ac:chgData name="Fiona" userId="5fd9b084-9961-4921-ab0f-457ac49028c4" providerId="ADAL" clId="{4F7526C2-C53B-41A9-82AA-63450EDFF648}" dt="2024-07-31T13:53:54.760" v="2267"/>
          <ac:spMkLst>
            <pc:docMk/>
            <pc:sldMk cId="739025586" sldId="269"/>
            <ac:spMk id="31" creationId="{D740779E-73BE-2350-0E50-BDC20A378335}"/>
          </ac:spMkLst>
        </pc:spChg>
        <pc:spChg chg="mod">
          <ac:chgData name="Fiona" userId="5fd9b084-9961-4921-ab0f-457ac49028c4" providerId="ADAL" clId="{4F7526C2-C53B-41A9-82AA-63450EDFF648}" dt="2024-07-31T13:53:54.760" v="2267"/>
          <ac:spMkLst>
            <pc:docMk/>
            <pc:sldMk cId="739025586" sldId="269"/>
            <ac:spMk id="32" creationId="{3E5E9FD7-9AE8-F15C-405A-1B8D85243630}"/>
          </ac:spMkLst>
        </pc:spChg>
        <pc:spChg chg="mod">
          <ac:chgData name="Fiona" userId="5fd9b084-9961-4921-ab0f-457ac49028c4" providerId="ADAL" clId="{4F7526C2-C53B-41A9-82AA-63450EDFF648}" dt="2024-07-31T13:53:54.760" v="2267"/>
          <ac:spMkLst>
            <pc:docMk/>
            <pc:sldMk cId="739025586" sldId="269"/>
            <ac:spMk id="33" creationId="{55984932-1610-D737-CF9B-99D775A06BB3}"/>
          </ac:spMkLst>
        </pc:spChg>
        <pc:spChg chg="mod">
          <ac:chgData name="Fiona" userId="5fd9b084-9961-4921-ab0f-457ac49028c4" providerId="ADAL" clId="{4F7526C2-C53B-41A9-82AA-63450EDFF648}" dt="2024-07-31T13:53:54.760" v="2267"/>
          <ac:spMkLst>
            <pc:docMk/>
            <pc:sldMk cId="739025586" sldId="269"/>
            <ac:spMk id="34" creationId="{E01ACB0F-DCCA-32E8-5312-6B4A1BE5077A}"/>
          </ac:spMkLst>
        </pc:spChg>
        <pc:spChg chg="mod">
          <ac:chgData name="Fiona" userId="5fd9b084-9961-4921-ab0f-457ac49028c4" providerId="ADAL" clId="{4F7526C2-C53B-41A9-82AA-63450EDFF648}" dt="2024-07-31T13:53:54.760" v="2267"/>
          <ac:spMkLst>
            <pc:docMk/>
            <pc:sldMk cId="739025586" sldId="269"/>
            <ac:spMk id="35" creationId="{D836AC9F-3475-B5F6-49A0-162633959E5E}"/>
          </ac:spMkLst>
        </pc:spChg>
        <pc:spChg chg="mod">
          <ac:chgData name="Fiona" userId="5fd9b084-9961-4921-ab0f-457ac49028c4" providerId="ADAL" clId="{4F7526C2-C53B-41A9-82AA-63450EDFF648}" dt="2024-07-31T13:53:54.760" v="2267"/>
          <ac:spMkLst>
            <pc:docMk/>
            <pc:sldMk cId="739025586" sldId="269"/>
            <ac:spMk id="36" creationId="{0368194D-17F8-3367-33D3-F7337485BF03}"/>
          </ac:spMkLst>
        </pc:spChg>
        <pc:spChg chg="mod">
          <ac:chgData name="Fiona" userId="5fd9b084-9961-4921-ab0f-457ac49028c4" providerId="ADAL" clId="{4F7526C2-C53B-41A9-82AA-63450EDFF648}" dt="2024-07-31T13:53:54.760" v="2267"/>
          <ac:spMkLst>
            <pc:docMk/>
            <pc:sldMk cId="739025586" sldId="269"/>
            <ac:spMk id="37" creationId="{AD65546E-6165-CDBF-C952-005C2D7DD0B8}"/>
          </ac:spMkLst>
        </pc:spChg>
        <pc:spChg chg="mod">
          <ac:chgData name="Fiona" userId="5fd9b084-9961-4921-ab0f-457ac49028c4" providerId="ADAL" clId="{4F7526C2-C53B-41A9-82AA-63450EDFF648}" dt="2024-07-31T13:53:54.760" v="2267"/>
          <ac:spMkLst>
            <pc:docMk/>
            <pc:sldMk cId="739025586" sldId="269"/>
            <ac:spMk id="38" creationId="{C9CE5C34-1B51-26F7-A036-5C8ECF9DF782}"/>
          </ac:spMkLst>
        </pc:spChg>
        <pc:spChg chg="mod">
          <ac:chgData name="Fiona" userId="5fd9b084-9961-4921-ab0f-457ac49028c4" providerId="ADAL" clId="{4F7526C2-C53B-41A9-82AA-63450EDFF648}" dt="2024-07-31T13:53:54.760" v="2267"/>
          <ac:spMkLst>
            <pc:docMk/>
            <pc:sldMk cId="739025586" sldId="269"/>
            <ac:spMk id="39" creationId="{A4C75D36-9F01-D1B1-D218-EFF18BFA253A}"/>
          </ac:spMkLst>
        </pc:spChg>
        <pc:spChg chg="mod">
          <ac:chgData name="Fiona" userId="5fd9b084-9961-4921-ab0f-457ac49028c4" providerId="ADAL" clId="{4F7526C2-C53B-41A9-82AA-63450EDFF648}" dt="2024-07-31T13:53:54.760" v="2267"/>
          <ac:spMkLst>
            <pc:docMk/>
            <pc:sldMk cId="739025586" sldId="269"/>
            <ac:spMk id="40" creationId="{94EBADFA-29B4-E65D-2F39-C224E65F276E}"/>
          </ac:spMkLst>
        </pc:spChg>
        <pc:spChg chg="mod">
          <ac:chgData name="Fiona" userId="5fd9b084-9961-4921-ab0f-457ac49028c4" providerId="ADAL" clId="{4F7526C2-C53B-41A9-82AA-63450EDFF648}" dt="2024-07-31T13:53:54.760" v="2267"/>
          <ac:spMkLst>
            <pc:docMk/>
            <pc:sldMk cId="739025586" sldId="269"/>
            <ac:spMk id="41" creationId="{BA85146B-4B48-A07D-8F0F-EE586B6612AD}"/>
          </ac:spMkLst>
        </pc:spChg>
        <pc:spChg chg="mod">
          <ac:chgData name="Fiona" userId="5fd9b084-9961-4921-ab0f-457ac49028c4" providerId="ADAL" clId="{4F7526C2-C53B-41A9-82AA-63450EDFF648}" dt="2024-07-31T13:53:54.760" v="2267"/>
          <ac:spMkLst>
            <pc:docMk/>
            <pc:sldMk cId="739025586" sldId="269"/>
            <ac:spMk id="42" creationId="{214098F6-24D9-69CD-20BE-CE0FD17FDEB2}"/>
          </ac:spMkLst>
        </pc:spChg>
        <pc:spChg chg="mod">
          <ac:chgData name="Fiona" userId="5fd9b084-9961-4921-ab0f-457ac49028c4" providerId="ADAL" clId="{4F7526C2-C53B-41A9-82AA-63450EDFF648}" dt="2024-07-31T13:53:54.760" v="2267"/>
          <ac:spMkLst>
            <pc:docMk/>
            <pc:sldMk cId="739025586" sldId="269"/>
            <ac:spMk id="107" creationId="{F00DC417-60B2-1FAE-EC38-B2C3B6C41924}"/>
          </ac:spMkLst>
        </pc:spChg>
        <pc:spChg chg="mod">
          <ac:chgData name="Fiona" userId="5fd9b084-9961-4921-ab0f-457ac49028c4" providerId="ADAL" clId="{4F7526C2-C53B-41A9-82AA-63450EDFF648}" dt="2024-07-31T13:53:54.760" v="2267"/>
          <ac:spMkLst>
            <pc:docMk/>
            <pc:sldMk cId="739025586" sldId="269"/>
            <ac:spMk id="108" creationId="{0EB8CBD9-38B2-399C-EE11-7A852C0E09C5}"/>
          </ac:spMkLst>
        </pc:spChg>
        <pc:spChg chg="mod">
          <ac:chgData name="Fiona" userId="5fd9b084-9961-4921-ab0f-457ac49028c4" providerId="ADAL" clId="{4F7526C2-C53B-41A9-82AA-63450EDFF648}" dt="2024-07-31T13:53:54.760" v="2267"/>
          <ac:spMkLst>
            <pc:docMk/>
            <pc:sldMk cId="739025586" sldId="269"/>
            <ac:spMk id="109" creationId="{0642FFA7-4D87-06A6-BA08-E15109007903}"/>
          </ac:spMkLst>
        </pc:spChg>
        <pc:spChg chg="mod">
          <ac:chgData name="Fiona" userId="5fd9b084-9961-4921-ab0f-457ac49028c4" providerId="ADAL" clId="{4F7526C2-C53B-41A9-82AA-63450EDFF648}" dt="2024-07-31T13:53:54.760" v="2267"/>
          <ac:spMkLst>
            <pc:docMk/>
            <pc:sldMk cId="739025586" sldId="269"/>
            <ac:spMk id="110" creationId="{B0FAE2D9-B3C3-B22C-F71C-B5701F66A446}"/>
          </ac:spMkLst>
        </pc:spChg>
        <pc:spChg chg="mod">
          <ac:chgData name="Fiona" userId="5fd9b084-9961-4921-ab0f-457ac49028c4" providerId="ADAL" clId="{4F7526C2-C53B-41A9-82AA-63450EDFF648}" dt="2024-07-31T13:53:54.760" v="2267"/>
          <ac:spMkLst>
            <pc:docMk/>
            <pc:sldMk cId="739025586" sldId="269"/>
            <ac:spMk id="111" creationId="{70E7EA5A-E6E5-0070-F201-0EADCD23CC82}"/>
          </ac:spMkLst>
        </pc:spChg>
        <pc:spChg chg="mod">
          <ac:chgData name="Fiona" userId="5fd9b084-9961-4921-ab0f-457ac49028c4" providerId="ADAL" clId="{4F7526C2-C53B-41A9-82AA-63450EDFF648}" dt="2024-07-31T13:53:54.760" v="2267"/>
          <ac:spMkLst>
            <pc:docMk/>
            <pc:sldMk cId="739025586" sldId="269"/>
            <ac:spMk id="112" creationId="{5ABA4FB9-399B-3793-B323-EE251A0AAD8A}"/>
          </ac:spMkLst>
        </pc:spChg>
        <pc:spChg chg="mod">
          <ac:chgData name="Fiona" userId="5fd9b084-9961-4921-ab0f-457ac49028c4" providerId="ADAL" clId="{4F7526C2-C53B-41A9-82AA-63450EDFF648}" dt="2024-07-31T13:53:54.760" v="2267"/>
          <ac:spMkLst>
            <pc:docMk/>
            <pc:sldMk cId="739025586" sldId="269"/>
            <ac:spMk id="113" creationId="{A5D194B4-A88E-A109-6E1D-0ECF10E8C733}"/>
          </ac:spMkLst>
        </pc:spChg>
        <pc:spChg chg="mod">
          <ac:chgData name="Fiona" userId="5fd9b084-9961-4921-ab0f-457ac49028c4" providerId="ADAL" clId="{4F7526C2-C53B-41A9-82AA-63450EDFF648}" dt="2024-07-31T13:53:54.760" v="2267"/>
          <ac:spMkLst>
            <pc:docMk/>
            <pc:sldMk cId="739025586" sldId="269"/>
            <ac:spMk id="114" creationId="{13E518DC-F6FD-AFBC-D002-09D8D92201BE}"/>
          </ac:spMkLst>
        </pc:spChg>
        <pc:spChg chg="mod">
          <ac:chgData name="Fiona" userId="5fd9b084-9961-4921-ab0f-457ac49028c4" providerId="ADAL" clId="{4F7526C2-C53B-41A9-82AA-63450EDFF648}" dt="2024-07-31T13:53:54.760" v="2267"/>
          <ac:spMkLst>
            <pc:docMk/>
            <pc:sldMk cId="739025586" sldId="269"/>
            <ac:spMk id="115" creationId="{36CE6D4A-4E46-85E3-06D8-8F8822233573}"/>
          </ac:spMkLst>
        </pc:spChg>
        <pc:spChg chg="mod">
          <ac:chgData name="Fiona" userId="5fd9b084-9961-4921-ab0f-457ac49028c4" providerId="ADAL" clId="{4F7526C2-C53B-41A9-82AA-63450EDFF648}" dt="2024-07-31T13:53:54.760" v="2267"/>
          <ac:spMkLst>
            <pc:docMk/>
            <pc:sldMk cId="739025586" sldId="269"/>
            <ac:spMk id="116" creationId="{AF8034C6-E000-D270-7F3A-1311EA9304B2}"/>
          </ac:spMkLst>
        </pc:spChg>
        <pc:spChg chg="mod">
          <ac:chgData name="Fiona" userId="5fd9b084-9961-4921-ab0f-457ac49028c4" providerId="ADAL" clId="{4F7526C2-C53B-41A9-82AA-63450EDFF648}" dt="2024-07-31T13:53:54.760" v="2267"/>
          <ac:spMkLst>
            <pc:docMk/>
            <pc:sldMk cId="739025586" sldId="269"/>
            <ac:spMk id="117" creationId="{60BDE768-6CDC-7A4C-8450-448BE026EC83}"/>
          </ac:spMkLst>
        </pc:spChg>
        <pc:spChg chg="mod">
          <ac:chgData name="Fiona" userId="5fd9b084-9961-4921-ab0f-457ac49028c4" providerId="ADAL" clId="{4F7526C2-C53B-41A9-82AA-63450EDFF648}" dt="2024-07-31T13:53:54.760" v="2267"/>
          <ac:spMkLst>
            <pc:docMk/>
            <pc:sldMk cId="739025586" sldId="269"/>
            <ac:spMk id="118" creationId="{0D1F8744-36CC-8D5A-4C78-7B03EC91F332}"/>
          </ac:spMkLst>
        </pc:spChg>
        <pc:spChg chg="mod">
          <ac:chgData name="Fiona" userId="5fd9b084-9961-4921-ab0f-457ac49028c4" providerId="ADAL" clId="{4F7526C2-C53B-41A9-82AA-63450EDFF648}" dt="2024-07-31T13:53:54.760" v="2267"/>
          <ac:spMkLst>
            <pc:docMk/>
            <pc:sldMk cId="739025586" sldId="269"/>
            <ac:spMk id="119" creationId="{751F6F77-625C-11C0-FDC3-B2DE4ADA9251}"/>
          </ac:spMkLst>
        </pc:spChg>
        <pc:spChg chg="mod">
          <ac:chgData name="Fiona" userId="5fd9b084-9961-4921-ab0f-457ac49028c4" providerId="ADAL" clId="{4F7526C2-C53B-41A9-82AA-63450EDFF648}" dt="2024-07-31T13:53:54.760" v="2267"/>
          <ac:spMkLst>
            <pc:docMk/>
            <pc:sldMk cId="739025586" sldId="269"/>
            <ac:spMk id="120" creationId="{1EDE0642-A557-2257-FF44-669F16BD33BB}"/>
          </ac:spMkLst>
        </pc:spChg>
        <pc:spChg chg="mod">
          <ac:chgData name="Fiona" userId="5fd9b084-9961-4921-ab0f-457ac49028c4" providerId="ADAL" clId="{4F7526C2-C53B-41A9-82AA-63450EDFF648}" dt="2024-07-31T13:53:54.760" v="2267"/>
          <ac:spMkLst>
            <pc:docMk/>
            <pc:sldMk cId="739025586" sldId="269"/>
            <ac:spMk id="121" creationId="{73B0689C-D2AA-B979-E078-EBB14F5BA227}"/>
          </ac:spMkLst>
        </pc:spChg>
        <pc:spChg chg="mod">
          <ac:chgData name="Fiona" userId="5fd9b084-9961-4921-ab0f-457ac49028c4" providerId="ADAL" clId="{4F7526C2-C53B-41A9-82AA-63450EDFF648}" dt="2024-07-31T13:53:54.760" v="2267"/>
          <ac:spMkLst>
            <pc:docMk/>
            <pc:sldMk cId="739025586" sldId="269"/>
            <ac:spMk id="122" creationId="{D968352F-0C02-76CD-29E7-DC6023E6E27C}"/>
          </ac:spMkLst>
        </pc:spChg>
        <pc:spChg chg="mod">
          <ac:chgData name="Fiona" userId="5fd9b084-9961-4921-ab0f-457ac49028c4" providerId="ADAL" clId="{4F7526C2-C53B-41A9-82AA-63450EDFF648}" dt="2024-07-31T13:53:54.760" v="2267"/>
          <ac:spMkLst>
            <pc:docMk/>
            <pc:sldMk cId="739025586" sldId="269"/>
            <ac:spMk id="123" creationId="{D104DC7A-F892-1344-D120-4431BD3CF694}"/>
          </ac:spMkLst>
        </pc:spChg>
        <pc:spChg chg="mod">
          <ac:chgData name="Fiona" userId="5fd9b084-9961-4921-ab0f-457ac49028c4" providerId="ADAL" clId="{4F7526C2-C53B-41A9-82AA-63450EDFF648}" dt="2024-07-31T13:53:54.760" v="2267"/>
          <ac:spMkLst>
            <pc:docMk/>
            <pc:sldMk cId="739025586" sldId="269"/>
            <ac:spMk id="124" creationId="{E8368FFA-CE9A-FA1F-A94D-251101E02BD4}"/>
          </ac:spMkLst>
        </pc:spChg>
        <pc:spChg chg="mod">
          <ac:chgData name="Fiona" userId="5fd9b084-9961-4921-ab0f-457ac49028c4" providerId="ADAL" clId="{4F7526C2-C53B-41A9-82AA-63450EDFF648}" dt="2024-07-31T13:53:54.760" v="2267"/>
          <ac:spMkLst>
            <pc:docMk/>
            <pc:sldMk cId="739025586" sldId="269"/>
            <ac:spMk id="125" creationId="{0849DCEB-C376-F45E-D482-FC0392A0ECC0}"/>
          </ac:spMkLst>
        </pc:spChg>
        <pc:spChg chg="mod">
          <ac:chgData name="Fiona" userId="5fd9b084-9961-4921-ab0f-457ac49028c4" providerId="ADAL" clId="{4F7526C2-C53B-41A9-82AA-63450EDFF648}" dt="2024-07-31T13:53:54.760" v="2267"/>
          <ac:spMkLst>
            <pc:docMk/>
            <pc:sldMk cId="739025586" sldId="269"/>
            <ac:spMk id="126" creationId="{06C15120-3C87-43F2-B43A-5110DE0EFDF3}"/>
          </ac:spMkLst>
        </pc:spChg>
        <pc:spChg chg="mod">
          <ac:chgData name="Fiona" userId="5fd9b084-9961-4921-ab0f-457ac49028c4" providerId="ADAL" clId="{4F7526C2-C53B-41A9-82AA-63450EDFF648}" dt="2024-07-31T13:53:54.760" v="2267"/>
          <ac:spMkLst>
            <pc:docMk/>
            <pc:sldMk cId="739025586" sldId="269"/>
            <ac:spMk id="127" creationId="{4F99434B-E8E7-83FF-A903-7648A6B7670B}"/>
          </ac:spMkLst>
        </pc:spChg>
        <pc:spChg chg="mod">
          <ac:chgData name="Fiona" userId="5fd9b084-9961-4921-ab0f-457ac49028c4" providerId="ADAL" clId="{4F7526C2-C53B-41A9-82AA-63450EDFF648}" dt="2024-07-31T13:53:54.760" v="2267"/>
          <ac:spMkLst>
            <pc:docMk/>
            <pc:sldMk cId="739025586" sldId="269"/>
            <ac:spMk id="128" creationId="{FBD806FB-79CD-F31E-941B-3D2C2CF229D6}"/>
          </ac:spMkLst>
        </pc:spChg>
        <pc:spChg chg="mod">
          <ac:chgData name="Fiona" userId="5fd9b084-9961-4921-ab0f-457ac49028c4" providerId="ADAL" clId="{4F7526C2-C53B-41A9-82AA-63450EDFF648}" dt="2024-07-31T13:53:54.760" v="2267"/>
          <ac:spMkLst>
            <pc:docMk/>
            <pc:sldMk cId="739025586" sldId="269"/>
            <ac:spMk id="129" creationId="{533664F2-B9F1-5EA7-F313-5AA0C20B2133}"/>
          </ac:spMkLst>
        </pc:spChg>
        <pc:spChg chg="mod">
          <ac:chgData name="Fiona" userId="5fd9b084-9961-4921-ab0f-457ac49028c4" providerId="ADAL" clId="{4F7526C2-C53B-41A9-82AA-63450EDFF648}" dt="2024-07-31T13:53:54.760" v="2267"/>
          <ac:spMkLst>
            <pc:docMk/>
            <pc:sldMk cId="739025586" sldId="269"/>
            <ac:spMk id="130" creationId="{9DB31FB8-545B-B7D6-ABAD-5ABEE56851EE}"/>
          </ac:spMkLst>
        </pc:spChg>
        <pc:spChg chg="mod">
          <ac:chgData name="Fiona" userId="5fd9b084-9961-4921-ab0f-457ac49028c4" providerId="ADAL" clId="{4F7526C2-C53B-41A9-82AA-63450EDFF648}" dt="2024-07-31T13:53:54.760" v="2267"/>
          <ac:spMkLst>
            <pc:docMk/>
            <pc:sldMk cId="739025586" sldId="269"/>
            <ac:spMk id="131" creationId="{2D17E8BB-5E2B-3CA8-67E6-A68DA1C265C9}"/>
          </ac:spMkLst>
        </pc:spChg>
        <pc:spChg chg="mod">
          <ac:chgData name="Fiona" userId="5fd9b084-9961-4921-ab0f-457ac49028c4" providerId="ADAL" clId="{4F7526C2-C53B-41A9-82AA-63450EDFF648}" dt="2024-07-31T13:53:54.760" v="2267"/>
          <ac:spMkLst>
            <pc:docMk/>
            <pc:sldMk cId="739025586" sldId="269"/>
            <ac:spMk id="132" creationId="{FAB39D93-054D-F48E-0A0E-6233E2BD233D}"/>
          </ac:spMkLst>
        </pc:spChg>
        <pc:spChg chg="mod">
          <ac:chgData name="Fiona" userId="5fd9b084-9961-4921-ab0f-457ac49028c4" providerId="ADAL" clId="{4F7526C2-C53B-41A9-82AA-63450EDFF648}" dt="2024-07-31T13:53:54.760" v="2267"/>
          <ac:spMkLst>
            <pc:docMk/>
            <pc:sldMk cId="739025586" sldId="269"/>
            <ac:spMk id="133" creationId="{8AB04BAA-9652-8D71-E8DE-A6D268472BDD}"/>
          </ac:spMkLst>
        </pc:spChg>
        <pc:spChg chg="mod">
          <ac:chgData name="Fiona" userId="5fd9b084-9961-4921-ab0f-457ac49028c4" providerId="ADAL" clId="{4F7526C2-C53B-41A9-82AA-63450EDFF648}" dt="2024-07-31T13:53:54.760" v="2267"/>
          <ac:spMkLst>
            <pc:docMk/>
            <pc:sldMk cId="739025586" sldId="269"/>
            <ac:spMk id="134" creationId="{A0DC2086-D4D2-21D7-ECAB-322656CA7141}"/>
          </ac:spMkLst>
        </pc:spChg>
        <pc:spChg chg="mod">
          <ac:chgData name="Fiona" userId="5fd9b084-9961-4921-ab0f-457ac49028c4" providerId="ADAL" clId="{4F7526C2-C53B-41A9-82AA-63450EDFF648}" dt="2024-07-31T13:53:54.760" v="2267"/>
          <ac:spMkLst>
            <pc:docMk/>
            <pc:sldMk cId="739025586" sldId="269"/>
            <ac:spMk id="135" creationId="{8261EE32-67C6-DF04-C273-03C9E70DD802}"/>
          </ac:spMkLst>
        </pc:spChg>
        <pc:spChg chg="mod">
          <ac:chgData name="Fiona" userId="5fd9b084-9961-4921-ab0f-457ac49028c4" providerId="ADAL" clId="{4F7526C2-C53B-41A9-82AA-63450EDFF648}" dt="2024-07-31T13:53:54.760" v="2267"/>
          <ac:spMkLst>
            <pc:docMk/>
            <pc:sldMk cId="739025586" sldId="269"/>
            <ac:spMk id="136" creationId="{C6385809-5B81-7E5B-D142-A8315940A3E0}"/>
          </ac:spMkLst>
        </pc:spChg>
        <pc:spChg chg="mod">
          <ac:chgData name="Fiona" userId="5fd9b084-9961-4921-ab0f-457ac49028c4" providerId="ADAL" clId="{4F7526C2-C53B-41A9-82AA-63450EDFF648}" dt="2024-07-31T13:53:54.760" v="2267"/>
          <ac:spMkLst>
            <pc:docMk/>
            <pc:sldMk cId="739025586" sldId="269"/>
            <ac:spMk id="137" creationId="{FE015777-3B4E-108B-9C36-010CA2364B7B}"/>
          </ac:spMkLst>
        </pc:spChg>
        <pc:spChg chg="mod">
          <ac:chgData name="Fiona" userId="5fd9b084-9961-4921-ab0f-457ac49028c4" providerId="ADAL" clId="{4F7526C2-C53B-41A9-82AA-63450EDFF648}" dt="2024-07-31T13:53:54.760" v="2267"/>
          <ac:spMkLst>
            <pc:docMk/>
            <pc:sldMk cId="739025586" sldId="269"/>
            <ac:spMk id="138" creationId="{48C45BD0-60A4-66C6-49A5-403E820196AD}"/>
          </ac:spMkLst>
        </pc:spChg>
        <pc:spChg chg="mod">
          <ac:chgData name="Fiona" userId="5fd9b084-9961-4921-ab0f-457ac49028c4" providerId="ADAL" clId="{4F7526C2-C53B-41A9-82AA-63450EDFF648}" dt="2024-07-31T13:53:54.760" v="2267"/>
          <ac:spMkLst>
            <pc:docMk/>
            <pc:sldMk cId="739025586" sldId="269"/>
            <ac:spMk id="139" creationId="{B7425D6A-DAAB-1D8F-B6E7-4A8FC41BEA7F}"/>
          </ac:spMkLst>
        </pc:spChg>
        <pc:spChg chg="mod">
          <ac:chgData name="Fiona" userId="5fd9b084-9961-4921-ab0f-457ac49028c4" providerId="ADAL" clId="{4F7526C2-C53B-41A9-82AA-63450EDFF648}" dt="2024-07-31T13:53:54.760" v="2267"/>
          <ac:spMkLst>
            <pc:docMk/>
            <pc:sldMk cId="739025586" sldId="269"/>
            <ac:spMk id="140" creationId="{38FF21DF-3585-B1F7-6274-ECDD0E813AFB}"/>
          </ac:spMkLst>
        </pc:spChg>
        <pc:grpChg chg="add mod">
          <ac:chgData name="Fiona" userId="5fd9b084-9961-4921-ab0f-457ac49028c4" providerId="ADAL" clId="{4F7526C2-C53B-41A9-82AA-63450EDFF648}" dt="2024-07-31T13:54:04.034" v="2270" actId="1076"/>
          <ac:grpSpMkLst>
            <pc:docMk/>
            <pc:sldMk cId="739025586" sldId="269"/>
            <ac:grpSpMk id="9" creationId="{15664343-D946-0500-8FCE-8C07964397D9}"/>
          </ac:grpSpMkLst>
        </pc:grpChg>
        <pc:grpChg chg="add del mod">
          <ac:chgData name="Fiona" userId="5fd9b084-9961-4921-ab0f-457ac49028c4" providerId="ADAL" clId="{4F7526C2-C53B-41A9-82AA-63450EDFF648}" dt="2024-07-31T06:37:01.213" v="266" actId="478"/>
          <ac:grpSpMkLst>
            <pc:docMk/>
            <pc:sldMk cId="739025586" sldId="269"/>
            <ac:grpSpMk id="9" creationId="{56233909-77DC-5356-D34D-E5318AD1B4E3}"/>
          </ac:grpSpMkLst>
        </pc:grpChg>
        <pc:grpChg chg="del mod">
          <ac:chgData name="Fiona" userId="5fd9b084-9961-4921-ab0f-457ac49028c4" providerId="ADAL" clId="{4F7526C2-C53B-41A9-82AA-63450EDFF648}" dt="2024-07-31T13:53:49.875" v="2265" actId="478"/>
          <ac:grpSpMkLst>
            <pc:docMk/>
            <pc:sldMk cId="739025586" sldId="269"/>
            <ac:grpSpMk id="104" creationId="{94214F0C-F1D5-D3F3-9A7C-8B1E83A00C4B}"/>
          </ac:grpSpMkLst>
        </pc:grpChg>
        <pc:picChg chg="mod">
          <ac:chgData name="Fiona" userId="5fd9b084-9961-4921-ab0f-457ac49028c4" providerId="ADAL" clId="{4F7526C2-C53B-41A9-82AA-63450EDFF648}" dt="2024-07-31T06:33:42.592" v="263" actId="14100"/>
          <ac:picMkLst>
            <pc:docMk/>
            <pc:sldMk cId="739025586" sldId="269"/>
            <ac:picMk id="2" creationId="{B4254017-2DB8-139D-DC91-0E441E1FDD14}"/>
          </ac:picMkLst>
        </pc:picChg>
        <pc:picChg chg="mod">
          <ac:chgData name="Fiona" userId="5fd9b084-9961-4921-ab0f-457ac49028c4" providerId="ADAL" clId="{4F7526C2-C53B-41A9-82AA-63450EDFF648}" dt="2024-07-31T07:27:57.001" v="807" actId="29295"/>
          <ac:picMkLst>
            <pc:docMk/>
            <pc:sldMk cId="739025586" sldId="269"/>
            <ac:picMk id="3" creationId="{C6234BCD-7F53-66FC-43DE-7636AC273AED}"/>
          </ac:picMkLst>
        </pc:picChg>
        <pc:picChg chg="mod">
          <ac:chgData name="Fiona" userId="5fd9b084-9961-4921-ab0f-457ac49028c4" providerId="ADAL" clId="{4F7526C2-C53B-41A9-82AA-63450EDFF648}" dt="2024-07-31T07:27:57.001" v="807" actId="29295"/>
          <ac:picMkLst>
            <pc:docMk/>
            <pc:sldMk cId="739025586" sldId="269"/>
            <ac:picMk id="4" creationId="{BB3E63DC-2A19-3A04-8912-1BB344DB7BA9}"/>
          </ac:picMkLst>
        </pc:picChg>
        <pc:picChg chg="del">
          <ac:chgData name="Fiona" userId="5fd9b084-9961-4921-ab0f-457ac49028c4" providerId="ADAL" clId="{4F7526C2-C53B-41A9-82AA-63450EDFF648}" dt="2024-07-31T13:53:50.714" v="2266" actId="478"/>
          <ac:picMkLst>
            <pc:docMk/>
            <pc:sldMk cId="739025586" sldId="269"/>
            <ac:picMk id="5" creationId="{2D14A226-B77F-8FF1-2232-EE836C8D9C47}"/>
          </ac:picMkLst>
        </pc:picChg>
        <pc:picChg chg="mod">
          <ac:chgData name="Fiona" userId="5fd9b084-9961-4921-ab0f-457ac49028c4" providerId="ADAL" clId="{4F7526C2-C53B-41A9-82AA-63450EDFF648}" dt="2024-07-31T07:27:57.001" v="807" actId="29295"/>
          <ac:picMkLst>
            <pc:docMk/>
            <pc:sldMk cId="739025586" sldId="269"/>
            <ac:picMk id="6" creationId="{78C1F535-12E2-0956-C0B4-E03403EB9EFE}"/>
          </ac:picMkLst>
        </pc:picChg>
        <pc:picChg chg="mod">
          <ac:chgData name="Fiona" userId="5fd9b084-9961-4921-ab0f-457ac49028c4" providerId="ADAL" clId="{4F7526C2-C53B-41A9-82AA-63450EDFF648}" dt="2024-07-31T07:27:57.001" v="807" actId="29295"/>
          <ac:picMkLst>
            <pc:docMk/>
            <pc:sldMk cId="739025586" sldId="269"/>
            <ac:picMk id="7" creationId="{D58C4A5D-7D3D-C654-C02D-DF1BCD70CD9E}"/>
          </ac:picMkLst>
        </pc:picChg>
        <pc:picChg chg="mod">
          <ac:chgData name="Fiona" userId="5fd9b084-9961-4921-ab0f-457ac49028c4" providerId="ADAL" clId="{4F7526C2-C53B-41A9-82AA-63450EDFF648}" dt="2024-07-31T13:53:54.760" v="2267"/>
          <ac:picMkLst>
            <pc:docMk/>
            <pc:sldMk cId="739025586" sldId="269"/>
            <ac:picMk id="10" creationId="{18C796A0-5EF7-3425-6927-4352D201D24F}"/>
          </ac:picMkLst>
        </pc:picChg>
        <pc:picChg chg="add mod">
          <ac:chgData name="Fiona" userId="5fd9b084-9961-4921-ab0f-457ac49028c4" providerId="ADAL" clId="{4F7526C2-C53B-41A9-82AA-63450EDFF648}" dt="2024-07-31T06:42:57.531" v="338" actId="14100"/>
          <ac:picMkLst>
            <pc:docMk/>
            <pc:sldMk cId="739025586" sldId="269"/>
            <ac:picMk id="18" creationId="{8F07F4B4-C040-1EDD-1131-E223F05E8F09}"/>
          </ac:picMkLst>
        </pc:picChg>
      </pc:sldChg>
      <pc:sldChg chg="addSp delSp modSp add del mod">
        <pc:chgData name="Fiona" userId="5fd9b084-9961-4921-ab0f-457ac49028c4" providerId="ADAL" clId="{4F7526C2-C53B-41A9-82AA-63450EDFF648}" dt="2024-08-05T11:56:18.289" v="3544" actId="47"/>
        <pc:sldMkLst>
          <pc:docMk/>
          <pc:sldMk cId="1708371447" sldId="270"/>
        </pc:sldMkLst>
        <pc:spChg chg="mod">
          <ac:chgData name="Fiona" userId="5fd9b084-9961-4921-ab0f-457ac49028c4" providerId="ADAL" clId="{4F7526C2-C53B-41A9-82AA-63450EDFF648}" dt="2024-07-31T07:34:25.134" v="911" actId="14861"/>
          <ac:spMkLst>
            <pc:docMk/>
            <pc:sldMk cId="1708371447" sldId="270"/>
            <ac:spMk id="8" creationId="{6B83B77E-3437-DC7E-41C0-7E16F4255FD8}"/>
          </ac:spMkLst>
        </pc:spChg>
        <pc:spChg chg="add del mod">
          <ac:chgData name="Fiona" userId="5fd9b084-9961-4921-ab0f-457ac49028c4" providerId="ADAL" clId="{4F7526C2-C53B-41A9-82AA-63450EDFF648}" dt="2024-08-05T09:12:13.906" v="2643" actId="478"/>
          <ac:spMkLst>
            <pc:docMk/>
            <pc:sldMk cId="1708371447" sldId="270"/>
            <ac:spMk id="9" creationId="{6BFCF164-C7C0-5040-33A0-9B129E89DA2D}"/>
          </ac:spMkLst>
        </pc:spChg>
        <pc:spChg chg="add del mod">
          <ac:chgData name="Fiona" userId="5fd9b084-9961-4921-ab0f-457ac49028c4" providerId="ADAL" clId="{4F7526C2-C53B-41A9-82AA-63450EDFF648}" dt="2024-07-31T08:30:59.533" v="1933" actId="21"/>
          <ac:spMkLst>
            <pc:docMk/>
            <pc:sldMk cId="1708371447" sldId="270"/>
            <ac:spMk id="10" creationId="{7072256D-876E-C354-5DAA-DE802552912B}"/>
          </ac:spMkLst>
        </pc:spChg>
        <pc:spChg chg="add del mod">
          <ac:chgData name="Fiona" userId="5fd9b084-9961-4921-ab0f-457ac49028c4" providerId="ADAL" clId="{4F7526C2-C53B-41A9-82AA-63450EDFF648}" dt="2024-07-31T13:53:44.019" v="2262" actId="478"/>
          <ac:spMkLst>
            <pc:docMk/>
            <pc:sldMk cId="1708371447" sldId="270"/>
            <ac:spMk id="11" creationId="{9A6724CD-3B68-D2ED-4F4D-87C732D26B4B}"/>
          </ac:spMkLst>
        </pc:spChg>
        <pc:spChg chg="mod">
          <ac:chgData name="Fiona" userId="5fd9b084-9961-4921-ab0f-457ac49028c4" providerId="ADAL" clId="{4F7526C2-C53B-41A9-82AA-63450EDFF648}" dt="2024-07-31T06:50:21.391" v="618" actId="20577"/>
          <ac:spMkLst>
            <pc:docMk/>
            <pc:sldMk cId="1708371447" sldId="270"/>
            <ac:spMk id="12" creationId="{3F3CC3F2-6D61-1E88-251F-847518765DA7}"/>
          </ac:spMkLst>
        </pc:spChg>
        <pc:spChg chg="mod">
          <ac:chgData name="Fiona" userId="5fd9b084-9961-4921-ab0f-457ac49028c4" providerId="ADAL" clId="{4F7526C2-C53B-41A9-82AA-63450EDFF648}" dt="2024-07-31T06:50:56.275" v="731" actId="20577"/>
          <ac:spMkLst>
            <pc:docMk/>
            <pc:sldMk cId="1708371447" sldId="270"/>
            <ac:spMk id="13" creationId="{E67F8557-313A-4DD7-8BB3-D4371BBF4582}"/>
          </ac:spMkLst>
        </pc:spChg>
        <pc:spChg chg="del">
          <ac:chgData name="Fiona" userId="5fd9b084-9961-4921-ab0f-457ac49028c4" providerId="ADAL" clId="{4F7526C2-C53B-41A9-82AA-63450EDFF648}" dt="2024-07-31T07:53:20.410" v="1382" actId="478"/>
          <ac:spMkLst>
            <pc:docMk/>
            <pc:sldMk cId="1708371447" sldId="270"/>
            <ac:spMk id="14" creationId="{2CED58E5-514F-F601-E289-43F7BCCF7371}"/>
          </ac:spMkLst>
        </pc:spChg>
        <pc:spChg chg="mod">
          <ac:chgData name="Fiona" userId="5fd9b084-9961-4921-ab0f-457ac49028c4" providerId="ADAL" clId="{4F7526C2-C53B-41A9-82AA-63450EDFF648}" dt="2024-07-31T06:48:49.973" v="585" actId="14100"/>
          <ac:spMkLst>
            <pc:docMk/>
            <pc:sldMk cId="1708371447" sldId="270"/>
            <ac:spMk id="15" creationId="{A4426099-162D-D697-7C12-296B07F1526E}"/>
          </ac:spMkLst>
        </pc:spChg>
        <pc:spChg chg="mod">
          <ac:chgData name="Fiona" userId="5fd9b084-9961-4921-ab0f-457ac49028c4" providerId="ADAL" clId="{4F7526C2-C53B-41A9-82AA-63450EDFF648}" dt="2024-07-31T13:54:18.365" v="2271"/>
          <ac:spMkLst>
            <pc:docMk/>
            <pc:sldMk cId="1708371447" sldId="270"/>
            <ac:spMk id="16" creationId="{69B775B3-0E78-2D8E-D78F-FA69CD7FE01A}"/>
          </ac:spMkLst>
        </pc:spChg>
        <pc:spChg chg="mod">
          <ac:chgData name="Fiona" userId="5fd9b084-9961-4921-ab0f-457ac49028c4" providerId="ADAL" clId="{4F7526C2-C53B-41A9-82AA-63450EDFF648}" dt="2024-07-31T13:54:18.365" v="2271"/>
          <ac:spMkLst>
            <pc:docMk/>
            <pc:sldMk cId="1708371447" sldId="270"/>
            <ac:spMk id="17" creationId="{B9DFF054-8948-FADD-4713-A48EC52EFDE2}"/>
          </ac:spMkLst>
        </pc:spChg>
        <pc:spChg chg="mod">
          <ac:chgData name="Fiona" userId="5fd9b084-9961-4921-ab0f-457ac49028c4" providerId="ADAL" clId="{4F7526C2-C53B-41A9-82AA-63450EDFF648}" dt="2024-07-31T13:54:18.365" v="2271"/>
          <ac:spMkLst>
            <pc:docMk/>
            <pc:sldMk cId="1708371447" sldId="270"/>
            <ac:spMk id="19" creationId="{29FE1422-E5C8-D478-3A73-13407725225B}"/>
          </ac:spMkLst>
        </pc:spChg>
        <pc:spChg chg="del">
          <ac:chgData name="Fiona" userId="5fd9b084-9961-4921-ab0f-457ac49028c4" providerId="ADAL" clId="{4F7526C2-C53B-41A9-82AA-63450EDFF648}" dt="2024-07-31T06:49:14.837" v="586" actId="478"/>
          <ac:spMkLst>
            <pc:docMk/>
            <pc:sldMk cId="1708371447" sldId="270"/>
            <ac:spMk id="19" creationId="{5B057F5C-B1F2-C2DF-0606-FA80003FD669}"/>
          </ac:spMkLst>
        </pc:spChg>
        <pc:spChg chg="mod">
          <ac:chgData name="Fiona" userId="5fd9b084-9961-4921-ab0f-457ac49028c4" providerId="ADAL" clId="{4F7526C2-C53B-41A9-82AA-63450EDFF648}" dt="2024-07-31T13:54:18.365" v="2271"/>
          <ac:spMkLst>
            <pc:docMk/>
            <pc:sldMk cId="1708371447" sldId="270"/>
            <ac:spMk id="20" creationId="{1E3A7131-E8BB-2D3F-567B-07B2B57E40E5}"/>
          </ac:spMkLst>
        </pc:spChg>
        <pc:spChg chg="del">
          <ac:chgData name="Fiona" userId="5fd9b084-9961-4921-ab0f-457ac49028c4" providerId="ADAL" clId="{4F7526C2-C53B-41A9-82AA-63450EDFF648}" dt="2024-07-31T06:52:49.905" v="754" actId="478"/>
          <ac:spMkLst>
            <pc:docMk/>
            <pc:sldMk cId="1708371447" sldId="270"/>
            <ac:spMk id="20" creationId="{C22385A4-E423-9DAD-872C-2573CF195129}"/>
          </ac:spMkLst>
        </pc:spChg>
        <pc:spChg chg="mod">
          <ac:chgData name="Fiona" userId="5fd9b084-9961-4921-ab0f-457ac49028c4" providerId="ADAL" clId="{4F7526C2-C53B-41A9-82AA-63450EDFF648}" dt="2024-07-31T13:54:18.365" v="2271"/>
          <ac:spMkLst>
            <pc:docMk/>
            <pc:sldMk cId="1708371447" sldId="270"/>
            <ac:spMk id="21" creationId="{FF22A141-4AA0-FBC2-7D59-9F19CF1F36B3}"/>
          </ac:spMkLst>
        </pc:spChg>
        <pc:spChg chg="mod">
          <ac:chgData name="Fiona" userId="5fd9b084-9961-4921-ab0f-457ac49028c4" providerId="ADAL" clId="{4F7526C2-C53B-41A9-82AA-63450EDFF648}" dt="2024-07-31T13:54:18.365" v="2271"/>
          <ac:spMkLst>
            <pc:docMk/>
            <pc:sldMk cId="1708371447" sldId="270"/>
            <ac:spMk id="22" creationId="{B1ACD1CE-9BEB-C3CC-3A47-823212E62A47}"/>
          </ac:spMkLst>
        </pc:spChg>
        <pc:spChg chg="mod">
          <ac:chgData name="Fiona" userId="5fd9b084-9961-4921-ab0f-457ac49028c4" providerId="ADAL" clId="{4F7526C2-C53B-41A9-82AA-63450EDFF648}" dt="2024-07-31T13:54:18.365" v="2271"/>
          <ac:spMkLst>
            <pc:docMk/>
            <pc:sldMk cId="1708371447" sldId="270"/>
            <ac:spMk id="23" creationId="{43040824-5F73-9652-9E74-E170B1E59CD4}"/>
          </ac:spMkLst>
        </pc:spChg>
        <pc:spChg chg="mod">
          <ac:chgData name="Fiona" userId="5fd9b084-9961-4921-ab0f-457ac49028c4" providerId="ADAL" clId="{4F7526C2-C53B-41A9-82AA-63450EDFF648}" dt="2024-07-31T13:54:18.365" v="2271"/>
          <ac:spMkLst>
            <pc:docMk/>
            <pc:sldMk cId="1708371447" sldId="270"/>
            <ac:spMk id="24" creationId="{6E44D70B-DE32-77D8-68C0-C3292BCDC5E4}"/>
          </ac:spMkLst>
        </pc:spChg>
        <pc:spChg chg="mod">
          <ac:chgData name="Fiona" userId="5fd9b084-9961-4921-ab0f-457ac49028c4" providerId="ADAL" clId="{4F7526C2-C53B-41A9-82AA-63450EDFF648}" dt="2024-07-31T13:54:18.365" v="2271"/>
          <ac:spMkLst>
            <pc:docMk/>
            <pc:sldMk cId="1708371447" sldId="270"/>
            <ac:spMk id="25" creationId="{7A978503-1C19-1F37-F41B-4AE6FA121A1A}"/>
          </ac:spMkLst>
        </pc:spChg>
        <pc:spChg chg="mod">
          <ac:chgData name="Fiona" userId="5fd9b084-9961-4921-ab0f-457ac49028c4" providerId="ADAL" clId="{4F7526C2-C53B-41A9-82AA-63450EDFF648}" dt="2024-07-31T13:54:18.365" v="2271"/>
          <ac:spMkLst>
            <pc:docMk/>
            <pc:sldMk cId="1708371447" sldId="270"/>
            <ac:spMk id="26" creationId="{2A6FC9B4-45DA-32B6-E355-0BC6EE451373}"/>
          </ac:spMkLst>
        </pc:spChg>
        <pc:spChg chg="mod">
          <ac:chgData name="Fiona" userId="5fd9b084-9961-4921-ab0f-457ac49028c4" providerId="ADAL" clId="{4F7526C2-C53B-41A9-82AA-63450EDFF648}" dt="2024-07-31T13:54:18.365" v="2271"/>
          <ac:spMkLst>
            <pc:docMk/>
            <pc:sldMk cId="1708371447" sldId="270"/>
            <ac:spMk id="27" creationId="{5D9BE530-3747-8669-8C59-E20A3B33DDD6}"/>
          </ac:spMkLst>
        </pc:spChg>
        <pc:spChg chg="mod">
          <ac:chgData name="Fiona" userId="5fd9b084-9961-4921-ab0f-457ac49028c4" providerId="ADAL" clId="{4F7526C2-C53B-41A9-82AA-63450EDFF648}" dt="2024-07-31T13:54:18.365" v="2271"/>
          <ac:spMkLst>
            <pc:docMk/>
            <pc:sldMk cId="1708371447" sldId="270"/>
            <ac:spMk id="28" creationId="{F48A8234-3584-6E88-06BA-6F29C3AD6A1E}"/>
          </ac:spMkLst>
        </pc:spChg>
        <pc:spChg chg="mod">
          <ac:chgData name="Fiona" userId="5fd9b084-9961-4921-ab0f-457ac49028c4" providerId="ADAL" clId="{4F7526C2-C53B-41A9-82AA-63450EDFF648}" dt="2024-07-31T13:54:18.365" v="2271"/>
          <ac:spMkLst>
            <pc:docMk/>
            <pc:sldMk cId="1708371447" sldId="270"/>
            <ac:spMk id="29" creationId="{685A3D75-87E9-834A-925F-A1FAC5BA8312}"/>
          </ac:spMkLst>
        </pc:spChg>
        <pc:spChg chg="mod">
          <ac:chgData name="Fiona" userId="5fd9b084-9961-4921-ab0f-457ac49028c4" providerId="ADAL" clId="{4F7526C2-C53B-41A9-82AA-63450EDFF648}" dt="2024-07-31T13:54:18.365" v="2271"/>
          <ac:spMkLst>
            <pc:docMk/>
            <pc:sldMk cId="1708371447" sldId="270"/>
            <ac:spMk id="30" creationId="{F18A3D55-6772-B853-5E0C-2D2A3FF4F93D}"/>
          </ac:spMkLst>
        </pc:spChg>
        <pc:spChg chg="mod">
          <ac:chgData name="Fiona" userId="5fd9b084-9961-4921-ab0f-457ac49028c4" providerId="ADAL" clId="{4F7526C2-C53B-41A9-82AA-63450EDFF648}" dt="2024-07-31T13:54:18.365" v="2271"/>
          <ac:spMkLst>
            <pc:docMk/>
            <pc:sldMk cId="1708371447" sldId="270"/>
            <ac:spMk id="31" creationId="{F3922D78-530F-3788-0AAA-5DCE46378F2B}"/>
          </ac:spMkLst>
        </pc:spChg>
        <pc:spChg chg="mod">
          <ac:chgData name="Fiona" userId="5fd9b084-9961-4921-ab0f-457ac49028c4" providerId="ADAL" clId="{4F7526C2-C53B-41A9-82AA-63450EDFF648}" dt="2024-07-31T13:54:18.365" v="2271"/>
          <ac:spMkLst>
            <pc:docMk/>
            <pc:sldMk cId="1708371447" sldId="270"/>
            <ac:spMk id="32" creationId="{0660C3C3-9B54-AE28-1FE5-8E06D774807C}"/>
          </ac:spMkLst>
        </pc:spChg>
        <pc:spChg chg="mod">
          <ac:chgData name="Fiona" userId="5fd9b084-9961-4921-ab0f-457ac49028c4" providerId="ADAL" clId="{4F7526C2-C53B-41A9-82AA-63450EDFF648}" dt="2024-07-31T13:54:18.365" v="2271"/>
          <ac:spMkLst>
            <pc:docMk/>
            <pc:sldMk cId="1708371447" sldId="270"/>
            <ac:spMk id="33" creationId="{D291FAE3-1414-4E7F-F80C-DDE112635FF4}"/>
          </ac:spMkLst>
        </pc:spChg>
        <pc:spChg chg="mod">
          <ac:chgData name="Fiona" userId="5fd9b084-9961-4921-ab0f-457ac49028c4" providerId="ADAL" clId="{4F7526C2-C53B-41A9-82AA-63450EDFF648}" dt="2024-07-31T13:54:18.365" v="2271"/>
          <ac:spMkLst>
            <pc:docMk/>
            <pc:sldMk cId="1708371447" sldId="270"/>
            <ac:spMk id="34" creationId="{3E80634E-3110-343F-6575-606AD03D33E7}"/>
          </ac:spMkLst>
        </pc:spChg>
        <pc:spChg chg="mod">
          <ac:chgData name="Fiona" userId="5fd9b084-9961-4921-ab0f-457ac49028c4" providerId="ADAL" clId="{4F7526C2-C53B-41A9-82AA-63450EDFF648}" dt="2024-07-31T13:54:18.365" v="2271"/>
          <ac:spMkLst>
            <pc:docMk/>
            <pc:sldMk cId="1708371447" sldId="270"/>
            <ac:spMk id="35" creationId="{0B0170D7-277D-287A-44DB-4AF24AAEE467}"/>
          </ac:spMkLst>
        </pc:spChg>
        <pc:spChg chg="mod">
          <ac:chgData name="Fiona" userId="5fd9b084-9961-4921-ab0f-457ac49028c4" providerId="ADAL" clId="{4F7526C2-C53B-41A9-82AA-63450EDFF648}" dt="2024-07-31T13:54:18.365" v="2271"/>
          <ac:spMkLst>
            <pc:docMk/>
            <pc:sldMk cId="1708371447" sldId="270"/>
            <ac:spMk id="36" creationId="{FE878790-779C-E7E3-F468-E4F3B10C86ED}"/>
          </ac:spMkLst>
        </pc:spChg>
        <pc:spChg chg="mod">
          <ac:chgData name="Fiona" userId="5fd9b084-9961-4921-ab0f-457ac49028c4" providerId="ADAL" clId="{4F7526C2-C53B-41A9-82AA-63450EDFF648}" dt="2024-07-31T13:54:18.365" v="2271"/>
          <ac:spMkLst>
            <pc:docMk/>
            <pc:sldMk cId="1708371447" sldId="270"/>
            <ac:spMk id="37" creationId="{9303D6A1-F56E-F217-4447-947F553F5225}"/>
          </ac:spMkLst>
        </pc:spChg>
        <pc:spChg chg="mod">
          <ac:chgData name="Fiona" userId="5fd9b084-9961-4921-ab0f-457ac49028c4" providerId="ADAL" clId="{4F7526C2-C53B-41A9-82AA-63450EDFF648}" dt="2024-07-31T13:54:18.365" v="2271"/>
          <ac:spMkLst>
            <pc:docMk/>
            <pc:sldMk cId="1708371447" sldId="270"/>
            <ac:spMk id="38" creationId="{9E063471-72B6-0235-27C5-83F789F9C006}"/>
          </ac:spMkLst>
        </pc:spChg>
        <pc:spChg chg="mod">
          <ac:chgData name="Fiona" userId="5fd9b084-9961-4921-ab0f-457ac49028c4" providerId="ADAL" clId="{4F7526C2-C53B-41A9-82AA-63450EDFF648}" dt="2024-07-31T13:54:18.365" v="2271"/>
          <ac:spMkLst>
            <pc:docMk/>
            <pc:sldMk cId="1708371447" sldId="270"/>
            <ac:spMk id="39" creationId="{9D3454B8-30F5-7880-61BB-958604AD8C64}"/>
          </ac:spMkLst>
        </pc:spChg>
        <pc:spChg chg="mod">
          <ac:chgData name="Fiona" userId="5fd9b084-9961-4921-ab0f-457ac49028c4" providerId="ADAL" clId="{4F7526C2-C53B-41A9-82AA-63450EDFF648}" dt="2024-07-31T13:54:18.365" v="2271"/>
          <ac:spMkLst>
            <pc:docMk/>
            <pc:sldMk cId="1708371447" sldId="270"/>
            <ac:spMk id="40" creationId="{C0CDF792-7F90-B15C-F70E-9699C2AD31D4}"/>
          </ac:spMkLst>
        </pc:spChg>
        <pc:spChg chg="mod">
          <ac:chgData name="Fiona" userId="5fd9b084-9961-4921-ab0f-457ac49028c4" providerId="ADAL" clId="{4F7526C2-C53B-41A9-82AA-63450EDFF648}" dt="2024-07-31T13:54:18.365" v="2271"/>
          <ac:spMkLst>
            <pc:docMk/>
            <pc:sldMk cId="1708371447" sldId="270"/>
            <ac:spMk id="41" creationId="{3680427A-1B90-D695-E070-D113C240947D}"/>
          </ac:spMkLst>
        </pc:spChg>
        <pc:spChg chg="mod">
          <ac:chgData name="Fiona" userId="5fd9b084-9961-4921-ab0f-457ac49028c4" providerId="ADAL" clId="{4F7526C2-C53B-41A9-82AA-63450EDFF648}" dt="2024-07-31T13:54:18.365" v="2271"/>
          <ac:spMkLst>
            <pc:docMk/>
            <pc:sldMk cId="1708371447" sldId="270"/>
            <ac:spMk id="42" creationId="{BF9844DC-AA42-DC8B-FDA4-E374D9DE896F}"/>
          </ac:spMkLst>
        </pc:spChg>
        <pc:spChg chg="mod">
          <ac:chgData name="Fiona" userId="5fd9b084-9961-4921-ab0f-457ac49028c4" providerId="ADAL" clId="{4F7526C2-C53B-41A9-82AA-63450EDFF648}" dt="2024-07-31T13:54:18.365" v="2271"/>
          <ac:spMkLst>
            <pc:docMk/>
            <pc:sldMk cId="1708371447" sldId="270"/>
            <ac:spMk id="107" creationId="{D702EC2B-5698-A66E-9ECE-80B9F292801E}"/>
          </ac:spMkLst>
        </pc:spChg>
        <pc:spChg chg="mod">
          <ac:chgData name="Fiona" userId="5fd9b084-9961-4921-ab0f-457ac49028c4" providerId="ADAL" clId="{4F7526C2-C53B-41A9-82AA-63450EDFF648}" dt="2024-07-31T13:54:18.365" v="2271"/>
          <ac:spMkLst>
            <pc:docMk/>
            <pc:sldMk cId="1708371447" sldId="270"/>
            <ac:spMk id="108" creationId="{FDF0CF6F-A69A-E950-CF74-75E6FBC8B914}"/>
          </ac:spMkLst>
        </pc:spChg>
        <pc:spChg chg="mod">
          <ac:chgData name="Fiona" userId="5fd9b084-9961-4921-ab0f-457ac49028c4" providerId="ADAL" clId="{4F7526C2-C53B-41A9-82AA-63450EDFF648}" dt="2024-07-31T13:54:18.365" v="2271"/>
          <ac:spMkLst>
            <pc:docMk/>
            <pc:sldMk cId="1708371447" sldId="270"/>
            <ac:spMk id="109" creationId="{14AF4F7C-92E9-5AF9-6122-40F1EEA0C07B}"/>
          </ac:spMkLst>
        </pc:spChg>
        <pc:spChg chg="mod">
          <ac:chgData name="Fiona" userId="5fd9b084-9961-4921-ab0f-457ac49028c4" providerId="ADAL" clId="{4F7526C2-C53B-41A9-82AA-63450EDFF648}" dt="2024-07-31T13:54:18.365" v="2271"/>
          <ac:spMkLst>
            <pc:docMk/>
            <pc:sldMk cId="1708371447" sldId="270"/>
            <ac:spMk id="110" creationId="{6EAF54FE-2D93-BB9E-4824-59F2821EC5C4}"/>
          </ac:spMkLst>
        </pc:spChg>
        <pc:spChg chg="mod">
          <ac:chgData name="Fiona" userId="5fd9b084-9961-4921-ab0f-457ac49028c4" providerId="ADAL" clId="{4F7526C2-C53B-41A9-82AA-63450EDFF648}" dt="2024-07-31T13:54:18.365" v="2271"/>
          <ac:spMkLst>
            <pc:docMk/>
            <pc:sldMk cId="1708371447" sldId="270"/>
            <ac:spMk id="111" creationId="{1165A114-F419-9772-892C-44DA713B8377}"/>
          </ac:spMkLst>
        </pc:spChg>
        <pc:spChg chg="mod">
          <ac:chgData name="Fiona" userId="5fd9b084-9961-4921-ab0f-457ac49028c4" providerId="ADAL" clId="{4F7526C2-C53B-41A9-82AA-63450EDFF648}" dt="2024-07-31T13:54:18.365" v="2271"/>
          <ac:spMkLst>
            <pc:docMk/>
            <pc:sldMk cId="1708371447" sldId="270"/>
            <ac:spMk id="112" creationId="{BDF47C2F-3B48-A179-C3B0-DFCF307DF3D9}"/>
          </ac:spMkLst>
        </pc:spChg>
        <pc:spChg chg="mod">
          <ac:chgData name="Fiona" userId="5fd9b084-9961-4921-ab0f-457ac49028c4" providerId="ADAL" clId="{4F7526C2-C53B-41A9-82AA-63450EDFF648}" dt="2024-07-31T13:54:18.365" v="2271"/>
          <ac:spMkLst>
            <pc:docMk/>
            <pc:sldMk cId="1708371447" sldId="270"/>
            <ac:spMk id="113" creationId="{432CDF5B-C046-E194-33CA-0A351EC6BDB6}"/>
          </ac:spMkLst>
        </pc:spChg>
        <pc:spChg chg="mod">
          <ac:chgData name="Fiona" userId="5fd9b084-9961-4921-ab0f-457ac49028c4" providerId="ADAL" clId="{4F7526C2-C53B-41A9-82AA-63450EDFF648}" dt="2024-07-31T13:54:18.365" v="2271"/>
          <ac:spMkLst>
            <pc:docMk/>
            <pc:sldMk cId="1708371447" sldId="270"/>
            <ac:spMk id="114" creationId="{4DC820A3-B1D7-A9BD-4B99-7A35E4A22DB7}"/>
          </ac:spMkLst>
        </pc:spChg>
        <pc:spChg chg="mod">
          <ac:chgData name="Fiona" userId="5fd9b084-9961-4921-ab0f-457ac49028c4" providerId="ADAL" clId="{4F7526C2-C53B-41A9-82AA-63450EDFF648}" dt="2024-07-31T13:54:18.365" v="2271"/>
          <ac:spMkLst>
            <pc:docMk/>
            <pc:sldMk cId="1708371447" sldId="270"/>
            <ac:spMk id="115" creationId="{FED9ED77-95D2-CDB2-E1CA-87A69CCF7F35}"/>
          </ac:spMkLst>
        </pc:spChg>
        <pc:spChg chg="mod">
          <ac:chgData name="Fiona" userId="5fd9b084-9961-4921-ab0f-457ac49028c4" providerId="ADAL" clId="{4F7526C2-C53B-41A9-82AA-63450EDFF648}" dt="2024-07-31T13:54:18.365" v="2271"/>
          <ac:spMkLst>
            <pc:docMk/>
            <pc:sldMk cId="1708371447" sldId="270"/>
            <ac:spMk id="116" creationId="{1F94D6A5-18EC-3751-AF96-06E53AC99421}"/>
          </ac:spMkLst>
        </pc:spChg>
        <pc:spChg chg="mod">
          <ac:chgData name="Fiona" userId="5fd9b084-9961-4921-ab0f-457ac49028c4" providerId="ADAL" clId="{4F7526C2-C53B-41A9-82AA-63450EDFF648}" dt="2024-07-31T13:54:18.365" v="2271"/>
          <ac:spMkLst>
            <pc:docMk/>
            <pc:sldMk cId="1708371447" sldId="270"/>
            <ac:spMk id="117" creationId="{0B93DF1E-7F14-67C0-58C8-6A31D3CE2001}"/>
          </ac:spMkLst>
        </pc:spChg>
        <pc:spChg chg="mod">
          <ac:chgData name="Fiona" userId="5fd9b084-9961-4921-ab0f-457ac49028c4" providerId="ADAL" clId="{4F7526C2-C53B-41A9-82AA-63450EDFF648}" dt="2024-07-31T13:54:18.365" v="2271"/>
          <ac:spMkLst>
            <pc:docMk/>
            <pc:sldMk cId="1708371447" sldId="270"/>
            <ac:spMk id="118" creationId="{0081F8A5-00C0-A7DD-F89C-ED4DBA414DC5}"/>
          </ac:spMkLst>
        </pc:spChg>
        <pc:spChg chg="mod">
          <ac:chgData name="Fiona" userId="5fd9b084-9961-4921-ab0f-457ac49028c4" providerId="ADAL" clId="{4F7526C2-C53B-41A9-82AA-63450EDFF648}" dt="2024-07-31T13:54:18.365" v="2271"/>
          <ac:spMkLst>
            <pc:docMk/>
            <pc:sldMk cId="1708371447" sldId="270"/>
            <ac:spMk id="119" creationId="{84AAB8B5-F32C-86B0-FDE1-EB328739866D}"/>
          </ac:spMkLst>
        </pc:spChg>
        <pc:spChg chg="mod">
          <ac:chgData name="Fiona" userId="5fd9b084-9961-4921-ab0f-457ac49028c4" providerId="ADAL" clId="{4F7526C2-C53B-41A9-82AA-63450EDFF648}" dt="2024-07-31T13:54:18.365" v="2271"/>
          <ac:spMkLst>
            <pc:docMk/>
            <pc:sldMk cId="1708371447" sldId="270"/>
            <ac:spMk id="120" creationId="{DFD7BEFE-F681-7DD2-9394-3B7171D544A0}"/>
          </ac:spMkLst>
        </pc:spChg>
        <pc:spChg chg="mod">
          <ac:chgData name="Fiona" userId="5fd9b084-9961-4921-ab0f-457ac49028c4" providerId="ADAL" clId="{4F7526C2-C53B-41A9-82AA-63450EDFF648}" dt="2024-07-31T13:54:18.365" v="2271"/>
          <ac:spMkLst>
            <pc:docMk/>
            <pc:sldMk cId="1708371447" sldId="270"/>
            <ac:spMk id="121" creationId="{6BE3819F-0D94-5782-9B6F-BE4DD067B0DF}"/>
          </ac:spMkLst>
        </pc:spChg>
        <pc:spChg chg="mod">
          <ac:chgData name="Fiona" userId="5fd9b084-9961-4921-ab0f-457ac49028c4" providerId="ADAL" clId="{4F7526C2-C53B-41A9-82AA-63450EDFF648}" dt="2024-07-31T13:54:18.365" v="2271"/>
          <ac:spMkLst>
            <pc:docMk/>
            <pc:sldMk cId="1708371447" sldId="270"/>
            <ac:spMk id="122" creationId="{D5E0404B-7C01-2D04-E08F-8D253AFF7830}"/>
          </ac:spMkLst>
        </pc:spChg>
        <pc:spChg chg="mod">
          <ac:chgData name="Fiona" userId="5fd9b084-9961-4921-ab0f-457ac49028c4" providerId="ADAL" clId="{4F7526C2-C53B-41A9-82AA-63450EDFF648}" dt="2024-07-31T13:54:18.365" v="2271"/>
          <ac:spMkLst>
            <pc:docMk/>
            <pc:sldMk cId="1708371447" sldId="270"/>
            <ac:spMk id="123" creationId="{176D4061-1CEF-810A-B265-57FB6C463440}"/>
          </ac:spMkLst>
        </pc:spChg>
        <pc:spChg chg="mod">
          <ac:chgData name="Fiona" userId="5fd9b084-9961-4921-ab0f-457ac49028c4" providerId="ADAL" clId="{4F7526C2-C53B-41A9-82AA-63450EDFF648}" dt="2024-07-31T13:54:18.365" v="2271"/>
          <ac:spMkLst>
            <pc:docMk/>
            <pc:sldMk cId="1708371447" sldId="270"/>
            <ac:spMk id="124" creationId="{27E45C53-D41D-670E-3E50-9FFEDC9DE9E5}"/>
          </ac:spMkLst>
        </pc:spChg>
        <pc:spChg chg="mod">
          <ac:chgData name="Fiona" userId="5fd9b084-9961-4921-ab0f-457ac49028c4" providerId="ADAL" clId="{4F7526C2-C53B-41A9-82AA-63450EDFF648}" dt="2024-07-31T13:54:18.365" v="2271"/>
          <ac:spMkLst>
            <pc:docMk/>
            <pc:sldMk cId="1708371447" sldId="270"/>
            <ac:spMk id="125" creationId="{DD44BFFB-22FF-9C42-6C38-C08E48DD6108}"/>
          </ac:spMkLst>
        </pc:spChg>
        <pc:spChg chg="mod">
          <ac:chgData name="Fiona" userId="5fd9b084-9961-4921-ab0f-457ac49028c4" providerId="ADAL" clId="{4F7526C2-C53B-41A9-82AA-63450EDFF648}" dt="2024-07-31T13:54:18.365" v="2271"/>
          <ac:spMkLst>
            <pc:docMk/>
            <pc:sldMk cId="1708371447" sldId="270"/>
            <ac:spMk id="126" creationId="{D5DE40AE-0C39-C44B-6A90-22E03E8411F3}"/>
          </ac:spMkLst>
        </pc:spChg>
        <pc:spChg chg="mod">
          <ac:chgData name="Fiona" userId="5fd9b084-9961-4921-ab0f-457ac49028c4" providerId="ADAL" clId="{4F7526C2-C53B-41A9-82AA-63450EDFF648}" dt="2024-07-31T13:54:18.365" v="2271"/>
          <ac:spMkLst>
            <pc:docMk/>
            <pc:sldMk cId="1708371447" sldId="270"/>
            <ac:spMk id="127" creationId="{943D9CD2-6C13-F6DC-4A9E-93729B37D19D}"/>
          </ac:spMkLst>
        </pc:spChg>
        <pc:spChg chg="mod">
          <ac:chgData name="Fiona" userId="5fd9b084-9961-4921-ab0f-457ac49028c4" providerId="ADAL" clId="{4F7526C2-C53B-41A9-82AA-63450EDFF648}" dt="2024-07-31T13:54:18.365" v="2271"/>
          <ac:spMkLst>
            <pc:docMk/>
            <pc:sldMk cId="1708371447" sldId="270"/>
            <ac:spMk id="128" creationId="{65495967-B3CC-6590-B286-F690DA0DAFB4}"/>
          </ac:spMkLst>
        </pc:spChg>
        <pc:spChg chg="mod">
          <ac:chgData name="Fiona" userId="5fd9b084-9961-4921-ab0f-457ac49028c4" providerId="ADAL" clId="{4F7526C2-C53B-41A9-82AA-63450EDFF648}" dt="2024-07-31T13:54:18.365" v="2271"/>
          <ac:spMkLst>
            <pc:docMk/>
            <pc:sldMk cId="1708371447" sldId="270"/>
            <ac:spMk id="129" creationId="{45808525-DE76-8C0B-1232-3631EE278663}"/>
          </ac:spMkLst>
        </pc:spChg>
        <pc:spChg chg="mod">
          <ac:chgData name="Fiona" userId="5fd9b084-9961-4921-ab0f-457ac49028c4" providerId="ADAL" clId="{4F7526C2-C53B-41A9-82AA-63450EDFF648}" dt="2024-07-31T13:54:18.365" v="2271"/>
          <ac:spMkLst>
            <pc:docMk/>
            <pc:sldMk cId="1708371447" sldId="270"/>
            <ac:spMk id="130" creationId="{3CBCEF11-2EE2-1A01-9931-30EB6AC10534}"/>
          </ac:spMkLst>
        </pc:spChg>
        <pc:spChg chg="mod">
          <ac:chgData name="Fiona" userId="5fd9b084-9961-4921-ab0f-457ac49028c4" providerId="ADAL" clId="{4F7526C2-C53B-41A9-82AA-63450EDFF648}" dt="2024-07-31T13:54:18.365" v="2271"/>
          <ac:spMkLst>
            <pc:docMk/>
            <pc:sldMk cId="1708371447" sldId="270"/>
            <ac:spMk id="131" creationId="{AB521A14-1F2C-85B8-CBF3-4F0063D0630A}"/>
          </ac:spMkLst>
        </pc:spChg>
        <pc:spChg chg="mod">
          <ac:chgData name="Fiona" userId="5fd9b084-9961-4921-ab0f-457ac49028c4" providerId="ADAL" clId="{4F7526C2-C53B-41A9-82AA-63450EDFF648}" dt="2024-07-31T13:54:18.365" v="2271"/>
          <ac:spMkLst>
            <pc:docMk/>
            <pc:sldMk cId="1708371447" sldId="270"/>
            <ac:spMk id="132" creationId="{58711568-9A9A-01FF-1646-3E454B16081F}"/>
          </ac:spMkLst>
        </pc:spChg>
        <pc:spChg chg="mod">
          <ac:chgData name="Fiona" userId="5fd9b084-9961-4921-ab0f-457ac49028c4" providerId="ADAL" clId="{4F7526C2-C53B-41A9-82AA-63450EDFF648}" dt="2024-07-31T13:54:18.365" v="2271"/>
          <ac:spMkLst>
            <pc:docMk/>
            <pc:sldMk cId="1708371447" sldId="270"/>
            <ac:spMk id="133" creationId="{94C07F2B-CC67-66B8-DB99-A60217027D29}"/>
          </ac:spMkLst>
        </pc:spChg>
        <pc:spChg chg="mod">
          <ac:chgData name="Fiona" userId="5fd9b084-9961-4921-ab0f-457ac49028c4" providerId="ADAL" clId="{4F7526C2-C53B-41A9-82AA-63450EDFF648}" dt="2024-07-31T13:54:18.365" v="2271"/>
          <ac:spMkLst>
            <pc:docMk/>
            <pc:sldMk cId="1708371447" sldId="270"/>
            <ac:spMk id="134" creationId="{2D46BD5C-847B-2E59-BB74-D35E88A3630D}"/>
          </ac:spMkLst>
        </pc:spChg>
        <pc:spChg chg="mod">
          <ac:chgData name="Fiona" userId="5fd9b084-9961-4921-ab0f-457ac49028c4" providerId="ADAL" clId="{4F7526C2-C53B-41A9-82AA-63450EDFF648}" dt="2024-07-31T13:54:18.365" v="2271"/>
          <ac:spMkLst>
            <pc:docMk/>
            <pc:sldMk cId="1708371447" sldId="270"/>
            <ac:spMk id="135" creationId="{4C1CC3A1-3698-D808-E7B3-CD7D5DF73078}"/>
          </ac:spMkLst>
        </pc:spChg>
        <pc:spChg chg="mod">
          <ac:chgData name="Fiona" userId="5fd9b084-9961-4921-ab0f-457ac49028c4" providerId="ADAL" clId="{4F7526C2-C53B-41A9-82AA-63450EDFF648}" dt="2024-07-31T13:54:18.365" v="2271"/>
          <ac:spMkLst>
            <pc:docMk/>
            <pc:sldMk cId="1708371447" sldId="270"/>
            <ac:spMk id="136" creationId="{4F8F470A-FDCA-E2A4-9B56-6B080CCF95EA}"/>
          </ac:spMkLst>
        </pc:spChg>
        <pc:spChg chg="mod">
          <ac:chgData name="Fiona" userId="5fd9b084-9961-4921-ab0f-457ac49028c4" providerId="ADAL" clId="{4F7526C2-C53B-41A9-82AA-63450EDFF648}" dt="2024-07-31T13:54:18.365" v="2271"/>
          <ac:spMkLst>
            <pc:docMk/>
            <pc:sldMk cId="1708371447" sldId="270"/>
            <ac:spMk id="137" creationId="{03F0E578-6BCC-031F-E941-1D14D3C5A677}"/>
          </ac:spMkLst>
        </pc:spChg>
        <pc:spChg chg="mod">
          <ac:chgData name="Fiona" userId="5fd9b084-9961-4921-ab0f-457ac49028c4" providerId="ADAL" clId="{4F7526C2-C53B-41A9-82AA-63450EDFF648}" dt="2024-07-31T13:54:18.365" v="2271"/>
          <ac:spMkLst>
            <pc:docMk/>
            <pc:sldMk cId="1708371447" sldId="270"/>
            <ac:spMk id="138" creationId="{9BBEAA26-F4D1-43BF-CDBC-2D2EAF9CCAE1}"/>
          </ac:spMkLst>
        </pc:spChg>
        <pc:spChg chg="mod">
          <ac:chgData name="Fiona" userId="5fd9b084-9961-4921-ab0f-457ac49028c4" providerId="ADAL" clId="{4F7526C2-C53B-41A9-82AA-63450EDFF648}" dt="2024-07-31T13:54:18.365" v="2271"/>
          <ac:spMkLst>
            <pc:docMk/>
            <pc:sldMk cId="1708371447" sldId="270"/>
            <ac:spMk id="139" creationId="{6187DC3B-8671-625E-3956-E742FC382B66}"/>
          </ac:spMkLst>
        </pc:spChg>
        <pc:spChg chg="mod">
          <ac:chgData name="Fiona" userId="5fd9b084-9961-4921-ab0f-457ac49028c4" providerId="ADAL" clId="{4F7526C2-C53B-41A9-82AA-63450EDFF648}" dt="2024-07-31T13:54:18.365" v="2271"/>
          <ac:spMkLst>
            <pc:docMk/>
            <pc:sldMk cId="1708371447" sldId="270"/>
            <ac:spMk id="140" creationId="{C4729263-09AD-4602-7631-E4E3CA19B4B4}"/>
          </ac:spMkLst>
        </pc:spChg>
        <pc:grpChg chg="add del mod">
          <ac:chgData name="Fiona" userId="5fd9b084-9961-4921-ab0f-457ac49028c4" providerId="ADAL" clId="{4F7526C2-C53B-41A9-82AA-63450EDFF648}" dt="2024-08-05T09:13:22.092" v="2662" actId="165"/>
          <ac:grpSpMkLst>
            <pc:docMk/>
            <pc:sldMk cId="1708371447" sldId="270"/>
            <ac:grpSpMk id="5" creationId="{33D1DC2D-F8A1-D9E7-B31A-4DD3471AC2B6}"/>
          </ac:grpSpMkLst>
        </pc:grpChg>
        <pc:grpChg chg="add mod">
          <ac:chgData name="Fiona" userId="5fd9b084-9961-4921-ab0f-457ac49028c4" providerId="ADAL" clId="{4F7526C2-C53B-41A9-82AA-63450EDFF648}" dt="2024-07-31T13:54:23.966" v="2272" actId="1076"/>
          <ac:grpSpMkLst>
            <pc:docMk/>
            <pc:sldMk cId="1708371447" sldId="270"/>
            <ac:grpSpMk id="10" creationId="{9CE00C04-0849-A642-359A-99387D1D849A}"/>
          </ac:grpSpMkLst>
        </pc:grpChg>
        <pc:grpChg chg="add del mod">
          <ac:chgData name="Fiona" userId="5fd9b084-9961-4921-ab0f-457ac49028c4" providerId="ADAL" clId="{4F7526C2-C53B-41A9-82AA-63450EDFF648}" dt="2024-08-05T09:12:58.349" v="2656" actId="165"/>
          <ac:grpSpMkLst>
            <pc:docMk/>
            <pc:sldMk cId="1708371447" sldId="270"/>
            <ac:grpSpMk id="44" creationId="{437E7C6C-9647-234F-E700-9A58485C746D}"/>
          </ac:grpSpMkLst>
        </pc:grpChg>
        <pc:grpChg chg="add del mod">
          <ac:chgData name="Fiona" userId="5fd9b084-9961-4921-ab0f-457ac49028c4" providerId="ADAL" clId="{4F7526C2-C53B-41A9-82AA-63450EDFF648}" dt="2024-08-05T09:12:35.847" v="2650" actId="165"/>
          <ac:grpSpMkLst>
            <pc:docMk/>
            <pc:sldMk cId="1708371447" sldId="270"/>
            <ac:grpSpMk id="47" creationId="{3D78311C-7AB0-AFDC-7912-0B49FBF3F60B}"/>
          </ac:grpSpMkLst>
        </pc:grpChg>
        <pc:grpChg chg="del mod">
          <ac:chgData name="Fiona" userId="5fd9b084-9961-4921-ab0f-457ac49028c4" providerId="ADAL" clId="{4F7526C2-C53B-41A9-82AA-63450EDFF648}" dt="2024-07-31T13:53:46.608" v="2263" actId="478"/>
          <ac:grpSpMkLst>
            <pc:docMk/>
            <pc:sldMk cId="1708371447" sldId="270"/>
            <ac:grpSpMk id="104" creationId="{94214F0C-F1D5-D3F3-9A7C-8B1E83A00C4B}"/>
          </ac:grpSpMkLst>
        </pc:grpChg>
        <pc:picChg chg="mod">
          <ac:chgData name="Fiona" userId="5fd9b084-9961-4921-ab0f-457ac49028c4" providerId="ADAL" clId="{4F7526C2-C53B-41A9-82AA-63450EDFF648}" dt="2024-07-31T07:28:10.732" v="808" actId="29295"/>
          <ac:picMkLst>
            <pc:docMk/>
            <pc:sldMk cId="1708371447" sldId="270"/>
            <ac:picMk id="2" creationId="{B4254017-2DB8-139D-DC91-0E441E1FDD14}"/>
          </ac:picMkLst>
        </pc:picChg>
        <pc:picChg chg="mod">
          <ac:chgData name="Fiona" userId="5fd9b084-9961-4921-ab0f-457ac49028c4" providerId="ADAL" clId="{4F7526C2-C53B-41A9-82AA-63450EDFF648}" dt="2024-07-31T07:28:10.732" v="808" actId="29295"/>
          <ac:picMkLst>
            <pc:docMk/>
            <pc:sldMk cId="1708371447" sldId="270"/>
            <ac:picMk id="3" creationId="{C6234BCD-7F53-66FC-43DE-7636AC273AED}"/>
          </ac:picMkLst>
        </pc:picChg>
        <pc:picChg chg="mod">
          <ac:chgData name="Fiona" userId="5fd9b084-9961-4921-ab0f-457ac49028c4" providerId="ADAL" clId="{4F7526C2-C53B-41A9-82AA-63450EDFF648}" dt="2024-07-31T06:48:41.208" v="570" actId="14100"/>
          <ac:picMkLst>
            <pc:docMk/>
            <pc:sldMk cId="1708371447" sldId="270"/>
            <ac:picMk id="4" creationId="{BB3E63DC-2A19-3A04-8912-1BB344DB7BA9}"/>
          </ac:picMkLst>
        </pc:picChg>
        <pc:picChg chg="del">
          <ac:chgData name="Fiona" userId="5fd9b084-9961-4921-ab0f-457ac49028c4" providerId="ADAL" clId="{4F7526C2-C53B-41A9-82AA-63450EDFF648}" dt="2024-07-31T13:53:48.141" v="2264" actId="478"/>
          <ac:picMkLst>
            <pc:docMk/>
            <pc:sldMk cId="1708371447" sldId="270"/>
            <ac:picMk id="5" creationId="{2D14A226-B77F-8FF1-2232-EE836C8D9C47}"/>
          </ac:picMkLst>
        </pc:picChg>
        <pc:picChg chg="mod">
          <ac:chgData name="Fiona" userId="5fd9b084-9961-4921-ab0f-457ac49028c4" providerId="ADAL" clId="{4F7526C2-C53B-41A9-82AA-63450EDFF648}" dt="2024-07-31T07:28:10.732" v="808" actId="29295"/>
          <ac:picMkLst>
            <pc:docMk/>
            <pc:sldMk cId="1708371447" sldId="270"/>
            <ac:picMk id="6" creationId="{78C1F535-12E2-0956-C0B4-E03403EB9EFE}"/>
          </ac:picMkLst>
        </pc:picChg>
        <pc:picChg chg="mod">
          <ac:chgData name="Fiona" userId="5fd9b084-9961-4921-ab0f-457ac49028c4" providerId="ADAL" clId="{4F7526C2-C53B-41A9-82AA-63450EDFF648}" dt="2024-07-31T07:28:10.732" v="808" actId="29295"/>
          <ac:picMkLst>
            <pc:docMk/>
            <pc:sldMk cId="1708371447" sldId="270"/>
            <ac:picMk id="7" creationId="{D58C4A5D-7D3D-C654-C02D-DF1BCD70CD9E}"/>
          </ac:picMkLst>
        </pc:picChg>
        <pc:picChg chg="mod topLvl modCrop">
          <ac:chgData name="Fiona" userId="5fd9b084-9961-4921-ab0f-457ac49028c4" providerId="ADAL" clId="{4F7526C2-C53B-41A9-82AA-63450EDFF648}" dt="2024-08-05T09:15:38.970" v="2709" actId="1076"/>
          <ac:picMkLst>
            <pc:docMk/>
            <pc:sldMk cId="1708371447" sldId="270"/>
            <ac:picMk id="11" creationId="{73538211-860F-D7D0-7C59-8A91A4F5BB35}"/>
          </ac:picMkLst>
        </pc:picChg>
        <pc:picChg chg="mod">
          <ac:chgData name="Fiona" userId="5fd9b084-9961-4921-ab0f-457ac49028c4" providerId="ADAL" clId="{4F7526C2-C53B-41A9-82AA-63450EDFF648}" dt="2024-07-31T13:54:18.365" v="2271"/>
          <ac:picMkLst>
            <pc:docMk/>
            <pc:sldMk cId="1708371447" sldId="270"/>
            <ac:picMk id="14" creationId="{4E4B87F8-C2C7-F518-FDD1-2A73A2E23D30}"/>
          </ac:picMkLst>
        </pc:picChg>
        <pc:picChg chg="mod topLvl modCrop">
          <ac:chgData name="Fiona" userId="5fd9b084-9961-4921-ab0f-457ac49028c4" providerId="ADAL" clId="{4F7526C2-C53B-41A9-82AA-63450EDFF648}" dt="2024-08-05T09:15:35.884" v="2708" actId="732"/>
          <ac:picMkLst>
            <pc:docMk/>
            <pc:sldMk cId="1708371447" sldId="270"/>
            <ac:picMk id="43" creationId="{F616CD6F-0E53-2F77-21D2-A88E3CC32EAB}"/>
          </ac:picMkLst>
        </pc:picChg>
        <pc:picChg chg="mod topLvl modCrop">
          <ac:chgData name="Fiona" userId="5fd9b084-9961-4921-ab0f-457ac49028c4" providerId="ADAL" clId="{4F7526C2-C53B-41A9-82AA-63450EDFF648}" dt="2024-08-05T09:15:12.066" v="2703" actId="1076"/>
          <ac:picMkLst>
            <pc:docMk/>
            <pc:sldMk cId="1708371447" sldId="270"/>
            <ac:picMk id="45" creationId="{64ACCBA2-F392-5696-E792-EA35A5906FCA}"/>
          </ac:picMkLst>
        </pc:picChg>
        <pc:picChg chg="mod topLvl modCrop">
          <ac:chgData name="Fiona" userId="5fd9b084-9961-4921-ab0f-457ac49028c4" providerId="ADAL" clId="{4F7526C2-C53B-41A9-82AA-63450EDFF648}" dt="2024-08-05T09:15:41.942" v="2711" actId="688"/>
          <ac:picMkLst>
            <pc:docMk/>
            <pc:sldMk cId="1708371447" sldId="270"/>
            <ac:picMk id="46" creationId="{D10C5F38-56D0-1543-C273-A9ED31CA6EA4}"/>
          </ac:picMkLst>
        </pc:picChg>
        <pc:picChg chg="mod topLvl modCrop">
          <ac:chgData name="Fiona" userId="5fd9b084-9961-4921-ab0f-457ac49028c4" providerId="ADAL" clId="{4F7526C2-C53B-41A9-82AA-63450EDFF648}" dt="2024-08-05T09:15:29.253" v="2706" actId="1076"/>
          <ac:picMkLst>
            <pc:docMk/>
            <pc:sldMk cId="1708371447" sldId="270"/>
            <ac:picMk id="48" creationId="{FF8F945D-5517-9F11-3938-9471FF63DE51}"/>
          </ac:picMkLst>
        </pc:picChg>
        <pc:picChg chg="mod topLvl modCrop">
          <ac:chgData name="Fiona" userId="5fd9b084-9961-4921-ab0f-457ac49028c4" providerId="ADAL" clId="{4F7526C2-C53B-41A9-82AA-63450EDFF648}" dt="2024-08-05T09:15:10.539" v="2702" actId="1076"/>
          <ac:picMkLst>
            <pc:docMk/>
            <pc:sldMk cId="1708371447" sldId="270"/>
            <ac:picMk id="49" creationId="{5E0E3D74-A364-D206-9CC8-47ADD118C797}"/>
          </ac:picMkLst>
        </pc:picChg>
      </pc:sldChg>
      <pc:sldChg chg="addSp delSp modSp add del mod">
        <pc:chgData name="Fiona" userId="5fd9b084-9961-4921-ab0f-457ac49028c4" providerId="ADAL" clId="{4F7526C2-C53B-41A9-82AA-63450EDFF648}" dt="2024-08-05T09:30:58.357" v="2712" actId="47"/>
        <pc:sldMkLst>
          <pc:docMk/>
          <pc:sldMk cId="3100833032" sldId="271"/>
        </pc:sldMkLst>
        <pc:spChg chg="del">
          <ac:chgData name="Fiona" userId="5fd9b084-9961-4921-ab0f-457ac49028c4" providerId="ADAL" clId="{4F7526C2-C53B-41A9-82AA-63450EDFF648}" dt="2024-07-31T06:53:25.680" v="761" actId="478"/>
          <ac:spMkLst>
            <pc:docMk/>
            <pc:sldMk cId="3100833032" sldId="271"/>
            <ac:spMk id="8" creationId="{6B83B77E-3437-DC7E-41C0-7E16F4255FD8}"/>
          </ac:spMkLst>
        </pc:spChg>
        <pc:spChg chg="del">
          <ac:chgData name="Fiona" userId="5fd9b084-9961-4921-ab0f-457ac49028c4" providerId="ADAL" clId="{4F7526C2-C53B-41A9-82AA-63450EDFF648}" dt="2024-07-31T06:53:26.377" v="762" actId="478"/>
          <ac:spMkLst>
            <pc:docMk/>
            <pc:sldMk cId="3100833032" sldId="271"/>
            <ac:spMk id="9" creationId="{6BFCF164-C7C0-5040-33A0-9B129E89DA2D}"/>
          </ac:spMkLst>
        </pc:spChg>
        <pc:spChg chg="del mod">
          <ac:chgData name="Fiona" userId="5fd9b084-9961-4921-ab0f-457ac49028c4" providerId="ADAL" clId="{4F7526C2-C53B-41A9-82AA-63450EDFF648}" dt="2024-07-31T06:53:32.511" v="766" actId="478"/>
          <ac:spMkLst>
            <pc:docMk/>
            <pc:sldMk cId="3100833032" sldId="271"/>
            <ac:spMk id="12" creationId="{3F3CC3F2-6D61-1E88-251F-847518765DA7}"/>
          </ac:spMkLst>
        </pc:spChg>
        <pc:spChg chg="mod">
          <ac:chgData name="Fiona" userId="5fd9b084-9961-4921-ab0f-457ac49028c4" providerId="ADAL" clId="{4F7526C2-C53B-41A9-82AA-63450EDFF648}" dt="2024-07-31T13:54:34.370" v="2276"/>
          <ac:spMkLst>
            <pc:docMk/>
            <pc:sldMk cId="3100833032" sldId="271"/>
            <ac:spMk id="12" creationId="{A4D1DBD4-CF73-78B1-2745-E0489B11C01D}"/>
          </ac:spMkLst>
        </pc:spChg>
        <pc:spChg chg="mod">
          <ac:chgData name="Fiona" userId="5fd9b084-9961-4921-ab0f-457ac49028c4" providerId="ADAL" clId="{4F7526C2-C53B-41A9-82AA-63450EDFF648}" dt="2024-07-31T13:54:34.370" v="2276"/>
          <ac:spMkLst>
            <pc:docMk/>
            <pc:sldMk cId="3100833032" sldId="271"/>
            <ac:spMk id="13" creationId="{970F855B-CB86-0274-0E2A-0190DA4BD666}"/>
          </ac:spMkLst>
        </pc:spChg>
        <pc:spChg chg="del">
          <ac:chgData name="Fiona" userId="5fd9b084-9961-4921-ab0f-457ac49028c4" providerId="ADAL" clId="{4F7526C2-C53B-41A9-82AA-63450EDFF648}" dt="2024-07-31T06:53:28.162" v="763" actId="478"/>
          <ac:spMkLst>
            <pc:docMk/>
            <pc:sldMk cId="3100833032" sldId="271"/>
            <ac:spMk id="13" creationId="{E67F8557-313A-4DD7-8BB3-D4371BBF4582}"/>
          </ac:spMkLst>
        </pc:spChg>
        <pc:spChg chg="del">
          <ac:chgData name="Fiona" userId="5fd9b084-9961-4921-ab0f-457ac49028c4" providerId="ADAL" clId="{4F7526C2-C53B-41A9-82AA-63450EDFF648}" dt="2024-07-31T06:53:23.392" v="760" actId="478"/>
          <ac:spMkLst>
            <pc:docMk/>
            <pc:sldMk cId="3100833032" sldId="271"/>
            <ac:spMk id="14" creationId="{2CED58E5-514F-F601-E289-43F7BCCF7371}"/>
          </ac:spMkLst>
        </pc:spChg>
        <pc:spChg chg="mod">
          <ac:chgData name="Fiona" userId="5fd9b084-9961-4921-ab0f-457ac49028c4" providerId="ADAL" clId="{4F7526C2-C53B-41A9-82AA-63450EDFF648}" dt="2024-07-31T13:54:34.370" v="2276"/>
          <ac:spMkLst>
            <pc:docMk/>
            <pc:sldMk cId="3100833032" sldId="271"/>
            <ac:spMk id="14" creationId="{A4A2DBE2-5ABC-5F91-3CDB-B6A4CBD08542}"/>
          </ac:spMkLst>
        </pc:spChg>
        <pc:spChg chg="add del mod">
          <ac:chgData name="Fiona" userId="5fd9b084-9961-4921-ab0f-457ac49028c4" providerId="ADAL" clId="{4F7526C2-C53B-41A9-82AA-63450EDFF648}" dt="2024-07-31T13:54:28.359" v="2273" actId="478"/>
          <ac:spMkLst>
            <pc:docMk/>
            <pc:sldMk cId="3100833032" sldId="271"/>
            <ac:spMk id="17" creationId="{C0F6E12F-9F57-B3EF-E686-E0E928E7BEBA}"/>
          </ac:spMkLst>
        </pc:spChg>
        <pc:spChg chg="mod">
          <ac:chgData name="Fiona" userId="5fd9b084-9961-4921-ab0f-457ac49028c4" providerId="ADAL" clId="{4F7526C2-C53B-41A9-82AA-63450EDFF648}" dt="2024-07-31T13:54:34.370" v="2276"/>
          <ac:spMkLst>
            <pc:docMk/>
            <pc:sldMk cId="3100833032" sldId="271"/>
            <ac:spMk id="18" creationId="{1716A4D9-13BE-74B1-5AA3-31CCAF87E1A4}"/>
          </ac:spMkLst>
        </pc:spChg>
        <pc:spChg chg="mod">
          <ac:chgData name="Fiona" userId="5fd9b084-9961-4921-ab0f-457ac49028c4" providerId="ADAL" clId="{4F7526C2-C53B-41A9-82AA-63450EDFF648}" dt="2024-07-31T13:54:34.370" v="2276"/>
          <ac:spMkLst>
            <pc:docMk/>
            <pc:sldMk cId="3100833032" sldId="271"/>
            <ac:spMk id="19" creationId="{BF1A1197-9D7D-4FC5-EDB1-55D944A79ADF}"/>
          </ac:spMkLst>
        </pc:spChg>
        <pc:spChg chg="mod">
          <ac:chgData name="Fiona" userId="5fd9b084-9961-4921-ab0f-457ac49028c4" providerId="ADAL" clId="{4F7526C2-C53B-41A9-82AA-63450EDFF648}" dt="2024-07-31T13:54:34.370" v="2276"/>
          <ac:spMkLst>
            <pc:docMk/>
            <pc:sldMk cId="3100833032" sldId="271"/>
            <ac:spMk id="20" creationId="{334C8EE9-E63C-535A-C291-381ACD2D3929}"/>
          </ac:spMkLst>
        </pc:spChg>
        <pc:spChg chg="mod">
          <ac:chgData name="Fiona" userId="5fd9b084-9961-4921-ab0f-457ac49028c4" providerId="ADAL" clId="{4F7526C2-C53B-41A9-82AA-63450EDFF648}" dt="2024-07-31T13:54:34.370" v="2276"/>
          <ac:spMkLst>
            <pc:docMk/>
            <pc:sldMk cId="3100833032" sldId="271"/>
            <ac:spMk id="21" creationId="{924C6A46-5B2B-C80E-85AD-B1F3B6316E01}"/>
          </ac:spMkLst>
        </pc:spChg>
        <pc:spChg chg="mod">
          <ac:chgData name="Fiona" userId="5fd9b084-9961-4921-ab0f-457ac49028c4" providerId="ADAL" clId="{4F7526C2-C53B-41A9-82AA-63450EDFF648}" dt="2024-07-31T13:54:34.370" v="2276"/>
          <ac:spMkLst>
            <pc:docMk/>
            <pc:sldMk cId="3100833032" sldId="271"/>
            <ac:spMk id="22" creationId="{7F6688E4-4617-04F5-4BB3-C8D1B8B9388E}"/>
          </ac:spMkLst>
        </pc:spChg>
        <pc:spChg chg="mod">
          <ac:chgData name="Fiona" userId="5fd9b084-9961-4921-ab0f-457ac49028c4" providerId="ADAL" clId="{4F7526C2-C53B-41A9-82AA-63450EDFF648}" dt="2024-07-31T13:54:34.370" v="2276"/>
          <ac:spMkLst>
            <pc:docMk/>
            <pc:sldMk cId="3100833032" sldId="271"/>
            <ac:spMk id="23" creationId="{09F1EB2A-7898-3E2E-C7FB-3A61F7BB2398}"/>
          </ac:spMkLst>
        </pc:spChg>
        <pc:spChg chg="mod">
          <ac:chgData name="Fiona" userId="5fd9b084-9961-4921-ab0f-457ac49028c4" providerId="ADAL" clId="{4F7526C2-C53B-41A9-82AA-63450EDFF648}" dt="2024-07-31T13:54:34.370" v="2276"/>
          <ac:spMkLst>
            <pc:docMk/>
            <pc:sldMk cId="3100833032" sldId="271"/>
            <ac:spMk id="24" creationId="{A2C2ADAF-ABE1-9A66-15C5-B81F5A5DED50}"/>
          </ac:spMkLst>
        </pc:spChg>
        <pc:spChg chg="mod">
          <ac:chgData name="Fiona" userId="5fd9b084-9961-4921-ab0f-457ac49028c4" providerId="ADAL" clId="{4F7526C2-C53B-41A9-82AA-63450EDFF648}" dt="2024-07-31T13:54:34.370" v="2276"/>
          <ac:spMkLst>
            <pc:docMk/>
            <pc:sldMk cId="3100833032" sldId="271"/>
            <ac:spMk id="25" creationId="{2611D506-B434-A092-05CF-27A803BF3895}"/>
          </ac:spMkLst>
        </pc:spChg>
        <pc:spChg chg="mod">
          <ac:chgData name="Fiona" userId="5fd9b084-9961-4921-ab0f-457ac49028c4" providerId="ADAL" clId="{4F7526C2-C53B-41A9-82AA-63450EDFF648}" dt="2024-07-31T13:54:34.370" v="2276"/>
          <ac:spMkLst>
            <pc:docMk/>
            <pc:sldMk cId="3100833032" sldId="271"/>
            <ac:spMk id="26" creationId="{DEC4EEC1-6954-8D19-999F-8F8111E939AD}"/>
          </ac:spMkLst>
        </pc:spChg>
        <pc:spChg chg="mod">
          <ac:chgData name="Fiona" userId="5fd9b084-9961-4921-ab0f-457ac49028c4" providerId="ADAL" clId="{4F7526C2-C53B-41A9-82AA-63450EDFF648}" dt="2024-07-31T13:54:34.370" v="2276"/>
          <ac:spMkLst>
            <pc:docMk/>
            <pc:sldMk cId="3100833032" sldId="271"/>
            <ac:spMk id="27" creationId="{4A439721-FFD1-F963-47F5-AC0516B874AB}"/>
          </ac:spMkLst>
        </pc:spChg>
        <pc:spChg chg="mod">
          <ac:chgData name="Fiona" userId="5fd9b084-9961-4921-ab0f-457ac49028c4" providerId="ADAL" clId="{4F7526C2-C53B-41A9-82AA-63450EDFF648}" dt="2024-07-31T13:54:34.370" v="2276"/>
          <ac:spMkLst>
            <pc:docMk/>
            <pc:sldMk cId="3100833032" sldId="271"/>
            <ac:spMk id="28" creationId="{BF1A2875-47CC-4D44-981E-40DFC26B4647}"/>
          </ac:spMkLst>
        </pc:spChg>
        <pc:spChg chg="mod">
          <ac:chgData name="Fiona" userId="5fd9b084-9961-4921-ab0f-457ac49028c4" providerId="ADAL" clId="{4F7526C2-C53B-41A9-82AA-63450EDFF648}" dt="2024-07-31T13:54:34.370" v="2276"/>
          <ac:spMkLst>
            <pc:docMk/>
            <pc:sldMk cId="3100833032" sldId="271"/>
            <ac:spMk id="29" creationId="{4E7DCC0E-25D2-8A06-B99C-6C367D1AF80A}"/>
          </ac:spMkLst>
        </pc:spChg>
        <pc:spChg chg="mod">
          <ac:chgData name="Fiona" userId="5fd9b084-9961-4921-ab0f-457ac49028c4" providerId="ADAL" clId="{4F7526C2-C53B-41A9-82AA-63450EDFF648}" dt="2024-07-31T13:54:34.370" v="2276"/>
          <ac:spMkLst>
            <pc:docMk/>
            <pc:sldMk cId="3100833032" sldId="271"/>
            <ac:spMk id="30" creationId="{60E5D75E-0234-371A-4268-86232513C95C}"/>
          </ac:spMkLst>
        </pc:spChg>
        <pc:spChg chg="mod">
          <ac:chgData name="Fiona" userId="5fd9b084-9961-4921-ab0f-457ac49028c4" providerId="ADAL" clId="{4F7526C2-C53B-41A9-82AA-63450EDFF648}" dt="2024-07-31T13:54:34.370" v="2276"/>
          <ac:spMkLst>
            <pc:docMk/>
            <pc:sldMk cId="3100833032" sldId="271"/>
            <ac:spMk id="31" creationId="{71251EF9-F386-C5BE-796A-D7294AC394E7}"/>
          </ac:spMkLst>
        </pc:spChg>
        <pc:spChg chg="mod">
          <ac:chgData name="Fiona" userId="5fd9b084-9961-4921-ab0f-457ac49028c4" providerId="ADAL" clId="{4F7526C2-C53B-41A9-82AA-63450EDFF648}" dt="2024-07-31T13:54:34.370" v="2276"/>
          <ac:spMkLst>
            <pc:docMk/>
            <pc:sldMk cId="3100833032" sldId="271"/>
            <ac:spMk id="32" creationId="{7D30F1FE-CAE3-D2DD-7F0D-E55223102935}"/>
          </ac:spMkLst>
        </pc:spChg>
        <pc:spChg chg="mod">
          <ac:chgData name="Fiona" userId="5fd9b084-9961-4921-ab0f-457ac49028c4" providerId="ADAL" clId="{4F7526C2-C53B-41A9-82AA-63450EDFF648}" dt="2024-07-31T13:54:34.370" v="2276"/>
          <ac:spMkLst>
            <pc:docMk/>
            <pc:sldMk cId="3100833032" sldId="271"/>
            <ac:spMk id="33" creationId="{048E26ED-C9EB-5D26-DF0F-CC3CA23C25A4}"/>
          </ac:spMkLst>
        </pc:spChg>
        <pc:spChg chg="mod">
          <ac:chgData name="Fiona" userId="5fd9b084-9961-4921-ab0f-457ac49028c4" providerId="ADAL" clId="{4F7526C2-C53B-41A9-82AA-63450EDFF648}" dt="2024-07-31T13:54:34.370" v="2276"/>
          <ac:spMkLst>
            <pc:docMk/>
            <pc:sldMk cId="3100833032" sldId="271"/>
            <ac:spMk id="34" creationId="{D00B4E61-E584-6B96-69A2-CF35A8B7F0F6}"/>
          </ac:spMkLst>
        </pc:spChg>
        <pc:spChg chg="mod">
          <ac:chgData name="Fiona" userId="5fd9b084-9961-4921-ab0f-457ac49028c4" providerId="ADAL" clId="{4F7526C2-C53B-41A9-82AA-63450EDFF648}" dt="2024-07-31T13:54:34.370" v="2276"/>
          <ac:spMkLst>
            <pc:docMk/>
            <pc:sldMk cId="3100833032" sldId="271"/>
            <ac:spMk id="35" creationId="{53FE241B-553A-FD6A-86A2-F8B8295DAA8F}"/>
          </ac:spMkLst>
        </pc:spChg>
        <pc:spChg chg="mod">
          <ac:chgData name="Fiona" userId="5fd9b084-9961-4921-ab0f-457ac49028c4" providerId="ADAL" clId="{4F7526C2-C53B-41A9-82AA-63450EDFF648}" dt="2024-07-31T13:54:34.370" v="2276"/>
          <ac:spMkLst>
            <pc:docMk/>
            <pc:sldMk cId="3100833032" sldId="271"/>
            <ac:spMk id="36" creationId="{537F1C12-16DA-9339-43B2-76A301F7FD55}"/>
          </ac:spMkLst>
        </pc:spChg>
        <pc:spChg chg="mod">
          <ac:chgData name="Fiona" userId="5fd9b084-9961-4921-ab0f-457ac49028c4" providerId="ADAL" clId="{4F7526C2-C53B-41A9-82AA-63450EDFF648}" dt="2024-07-31T13:54:34.370" v="2276"/>
          <ac:spMkLst>
            <pc:docMk/>
            <pc:sldMk cId="3100833032" sldId="271"/>
            <ac:spMk id="37" creationId="{99D62035-EE6B-023F-AACA-9B0C92E6B490}"/>
          </ac:spMkLst>
        </pc:spChg>
        <pc:spChg chg="mod">
          <ac:chgData name="Fiona" userId="5fd9b084-9961-4921-ab0f-457ac49028c4" providerId="ADAL" clId="{4F7526C2-C53B-41A9-82AA-63450EDFF648}" dt="2024-07-31T13:54:34.370" v="2276"/>
          <ac:spMkLst>
            <pc:docMk/>
            <pc:sldMk cId="3100833032" sldId="271"/>
            <ac:spMk id="38" creationId="{F7AC29AC-7567-7CD0-AFCB-974DB920474D}"/>
          </ac:spMkLst>
        </pc:spChg>
        <pc:spChg chg="mod">
          <ac:chgData name="Fiona" userId="5fd9b084-9961-4921-ab0f-457ac49028c4" providerId="ADAL" clId="{4F7526C2-C53B-41A9-82AA-63450EDFF648}" dt="2024-07-31T13:54:34.370" v="2276"/>
          <ac:spMkLst>
            <pc:docMk/>
            <pc:sldMk cId="3100833032" sldId="271"/>
            <ac:spMk id="39" creationId="{9A2EC58B-B5A5-97A7-FD74-2C204A57A86F}"/>
          </ac:spMkLst>
        </pc:spChg>
        <pc:spChg chg="mod">
          <ac:chgData name="Fiona" userId="5fd9b084-9961-4921-ab0f-457ac49028c4" providerId="ADAL" clId="{4F7526C2-C53B-41A9-82AA-63450EDFF648}" dt="2024-07-31T13:54:34.370" v="2276"/>
          <ac:spMkLst>
            <pc:docMk/>
            <pc:sldMk cId="3100833032" sldId="271"/>
            <ac:spMk id="40" creationId="{8176985F-43F0-9F77-F0BE-457AA1D75DEB}"/>
          </ac:spMkLst>
        </pc:spChg>
        <pc:spChg chg="mod">
          <ac:chgData name="Fiona" userId="5fd9b084-9961-4921-ab0f-457ac49028c4" providerId="ADAL" clId="{4F7526C2-C53B-41A9-82AA-63450EDFF648}" dt="2024-07-31T13:54:34.370" v="2276"/>
          <ac:spMkLst>
            <pc:docMk/>
            <pc:sldMk cId="3100833032" sldId="271"/>
            <ac:spMk id="41" creationId="{7FDE985F-5839-D5CE-9965-FDF4A6B2461F}"/>
          </ac:spMkLst>
        </pc:spChg>
        <pc:spChg chg="mod">
          <ac:chgData name="Fiona" userId="5fd9b084-9961-4921-ab0f-457ac49028c4" providerId="ADAL" clId="{4F7526C2-C53B-41A9-82AA-63450EDFF648}" dt="2024-07-31T13:54:34.370" v="2276"/>
          <ac:spMkLst>
            <pc:docMk/>
            <pc:sldMk cId="3100833032" sldId="271"/>
            <ac:spMk id="42" creationId="{6C6A9F46-D64E-6737-992D-BD821B99DDAE}"/>
          </ac:spMkLst>
        </pc:spChg>
        <pc:spChg chg="mod">
          <ac:chgData name="Fiona" userId="5fd9b084-9961-4921-ab0f-457ac49028c4" providerId="ADAL" clId="{4F7526C2-C53B-41A9-82AA-63450EDFF648}" dt="2024-07-31T13:54:34.370" v="2276"/>
          <ac:spMkLst>
            <pc:docMk/>
            <pc:sldMk cId="3100833032" sldId="271"/>
            <ac:spMk id="107" creationId="{BC544B2D-F9D9-936B-BF1C-D79ABBB9EE04}"/>
          </ac:spMkLst>
        </pc:spChg>
        <pc:spChg chg="mod">
          <ac:chgData name="Fiona" userId="5fd9b084-9961-4921-ab0f-457ac49028c4" providerId="ADAL" clId="{4F7526C2-C53B-41A9-82AA-63450EDFF648}" dt="2024-07-31T13:54:34.370" v="2276"/>
          <ac:spMkLst>
            <pc:docMk/>
            <pc:sldMk cId="3100833032" sldId="271"/>
            <ac:spMk id="108" creationId="{C1DBD094-9B3E-241C-D27B-A4A03F6F8C05}"/>
          </ac:spMkLst>
        </pc:spChg>
        <pc:spChg chg="mod">
          <ac:chgData name="Fiona" userId="5fd9b084-9961-4921-ab0f-457ac49028c4" providerId="ADAL" clId="{4F7526C2-C53B-41A9-82AA-63450EDFF648}" dt="2024-07-31T13:54:34.370" v="2276"/>
          <ac:spMkLst>
            <pc:docMk/>
            <pc:sldMk cId="3100833032" sldId="271"/>
            <ac:spMk id="109" creationId="{C69B6E85-C9C5-F3AC-2D45-ACE4BF61C170}"/>
          </ac:spMkLst>
        </pc:spChg>
        <pc:spChg chg="mod">
          <ac:chgData name="Fiona" userId="5fd9b084-9961-4921-ab0f-457ac49028c4" providerId="ADAL" clId="{4F7526C2-C53B-41A9-82AA-63450EDFF648}" dt="2024-07-31T13:54:34.370" v="2276"/>
          <ac:spMkLst>
            <pc:docMk/>
            <pc:sldMk cId="3100833032" sldId="271"/>
            <ac:spMk id="110" creationId="{11B7C7F1-9DBC-2A0D-AD70-49F79B88025D}"/>
          </ac:spMkLst>
        </pc:spChg>
        <pc:spChg chg="mod">
          <ac:chgData name="Fiona" userId="5fd9b084-9961-4921-ab0f-457ac49028c4" providerId="ADAL" clId="{4F7526C2-C53B-41A9-82AA-63450EDFF648}" dt="2024-07-31T13:54:34.370" v="2276"/>
          <ac:spMkLst>
            <pc:docMk/>
            <pc:sldMk cId="3100833032" sldId="271"/>
            <ac:spMk id="111" creationId="{A0AD2DCC-CD9D-B174-F0A0-742B145E4F57}"/>
          </ac:spMkLst>
        </pc:spChg>
        <pc:spChg chg="mod">
          <ac:chgData name="Fiona" userId="5fd9b084-9961-4921-ab0f-457ac49028c4" providerId="ADAL" clId="{4F7526C2-C53B-41A9-82AA-63450EDFF648}" dt="2024-07-31T13:54:34.370" v="2276"/>
          <ac:spMkLst>
            <pc:docMk/>
            <pc:sldMk cId="3100833032" sldId="271"/>
            <ac:spMk id="112" creationId="{8ABD2920-C2F7-D5C0-B6DE-86386DCBA391}"/>
          </ac:spMkLst>
        </pc:spChg>
        <pc:spChg chg="mod">
          <ac:chgData name="Fiona" userId="5fd9b084-9961-4921-ab0f-457ac49028c4" providerId="ADAL" clId="{4F7526C2-C53B-41A9-82AA-63450EDFF648}" dt="2024-07-31T13:54:34.370" v="2276"/>
          <ac:spMkLst>
            <pc:docMk/>
            <pc:sldMk cId="3100833032" sldId="271"/>
            <ac:spMk id="113" creationId="{7BEF9094-3960-B6D9-BEF8-C8CA3BFBD7B2}"/>
          </ac:spMkLst>
        </pc:spChg>
        <pc:spChg chg="mod">
          <ac:chgData name="Fiona" userId="5fd9b084-9961-4921-ab0f-457ac49028c4" providerId="ADAL" clId="{4F7526C2-C53B-41A9-82AA-63450EDFF648}" dt="2024-07-31T13:54:34.370" v="2276"/>
          <ac:spMkLst>
            <pc:docMk/>
            <pc:sldMk cId="3100833032" sldId="271"/>
            <ac:spMk id="114" creationId="{110996F3-6482-412D-511F-9D1AF7E369EE}"/>
          </ac:spMkLst>
        </pc:spChg>
        <pc:spChg chg="mod">
          <ac:chgData name="Fiona" userId="5fd9b084-9961-4921-ab0f-457ac49028c4" providerId="ADAL" clId="{4F7526C2-C53B-41A9-82AA-63450EDFF648}" dt="2024-07-31T13:54:34.370" v="2276"/>
          <ac:spMkLst>
            <pc:docMk/>
            <pc:sldMk cId="3100833032" sldId="271"/>
            <ac:spMk id="115" creationId="{62B7A799-42F1-17C6-A3CA-7827AD3202BB}"/>
          </ac:spMkLst>
        </pc:spChg>
        <pc:spChg chg="mod">
          <ac:chgData name="Fiona" userId="5fd9b084-9961-4921-ab0f-457ac49028c4" providerId="ADAL" clId="{4F7526C2-C53B-41A9-82AA-63450EDFF648}" dt="2024-07-31T13:54:34.370" v="2276"/>
          <ac:spMkLst>
            <pc:docMk/>
            <pc:sldMk cId="3100833032" sldId="271"/>
            <ac:spMk id="116" creationId="{E9BEE84E-6714-7E03-C28E-CF377F35FC11}"/>
          </ac:spMkLst>
        </pc:spChg>
        <pc:spChg chg="mod">
          <ac:chgData name="Fiona" userId="5fd9b084-9961-4921-ab0f-457ac49028c4" providerId="ADAL" clId="{4F7526C2-C53B-41A9-82AA-63450EDFF648}" dt="2024-07-31T13:54:34.370" v="2276"/>
          <ac:spMkLst>
            <pc:docMk/>
            <pc:sldMk cId="3100833032" sldId="271"/>
            <ac:spMk id="117" creationId="{59CB0326-2134-EA2C-45FA-E9D5BDDE77DF}"/>
          </ac:spMkLst>
        </pc:spChg>
        <pc:spChg chg="mod">
          <ac:chgData name="Fiona" userId="5fd9b084-9961-4921-ab0f-457ac49028c4" providerId="ADAL" clId="{4F7526C2-C53B-41A9-82AA-63450EDFF648}" dt="2024-07-31T13:54:34.370" v="2276"/>
          <ac:spMkLst>
            <pc:docMk/>
            <pc:sldMk cId="3100833032" sldId="271"/>
            <ac:spMk id="118" creationId="{F507E115-4DF5-337B-4BBE-1B357FBC0984}"/>
          </ac:spMkLst>
        </pc:spChg>
        <pc:spChg chg="mod">
          <ac:chgData name="Fiona" userId="5fd9b084-9961-4921-ab0f-457ac49028c4" providerId="ADAL" clId="{4F7526C2-C53B-41A9-82AA-63450EDFF648}" dt="2024-07-31T13:54:34.370" v="2276"/>
          <ac:spMkLst>
            <pc:docMk/>
            <pc:sldMk cId="3100833032" sldId="271"/>
            <ac:spMk id="119" creationId="{5B80E79B-7724-7DB9-E05A-65F819424C82}"/>
          </ac:spMkLst>
        </pc:spChg>
        <pc:spChg chg="mod">
          <ac:chgData name="Fiona" userId="5fd9b084-9961-4921-ab0f-457ac49028c4" providerId="ADAL" clId="{4F7526C2-C53B-41A9-82AA-63450EDFF648}" dt="2024-07-31T13:54:34.370" v="2276"/>
          <ac:spMkLst>
            <pc:docMk/>
            <pc:sldMk cId="3100833032" sldId="271"/>
            <ac:spMk id="120" creationId="{5116C9EB-352E-2BE0-E963-B4143A7D24E1}"/>
          </ac:spMkLst>
        </pc:spChg>
        <pc:spChg chg="mod">
          <ac:chgData name="Fiona" userId="5fd9b084-9961-4921-ab0f-457ac49028c4" providerId="ADAL" clId="{4F7526C2-C53B-41A9-82AA-63450EDFF648}" dt="2024-07-31T13:54:34.370" v="2276"/>
          <ac:spMkLst>
            <pc:docMk/>
            <pc:sldMk cId="3100833032" sldId="271"/>
            <ac:spMk id="121" creationId="{61057849-824B-BAF0-0A8C-E6301DC913BB}"/>
          </ac:spMkLst>
        </pc:spChg>
        <pc:spChg chg="mod">
          <ac:chgData name="Fiona" userId="5fd9b084-9961-4921-ab0f-457ac49028c4" providerId="ADAL" clId="{4F7526C2-C53B-41A9-82AA-63450EDFF648}" dt="2024-07-31T13:54:34.370" v="2276"/>
          <ac:spMkLst>
            <pc:docMk/>
            <pc:sldMk cId="3100833032" sldId="271"/>
            <ac:spMk id="122" creationId="{2DA6ADFA-FDBD-E40F-57F0-C9CFABB29CEF}"/>
          </ac:spMkLst>
        </pc:spChg>
        <pc:spChg chg="mod">
          <ac:chgData name="Fiona" userId="5fd9b084-9961-4921-ab0f-457ac49028c4" providerId="ADAL" clId="{4F7526C2-C53B-41A9-82AA-63450EDFF648}" dt="2024-07-31T13:54:34.370" v="2276"/>
          <ac:spMkLst>
            <pc:docMk/>
            <pc:sldMk cId="3100833032" sldId="271"/>
            <ac:spMk id="123" creationId="{91623AF6-D3A2-3559-607E-A8E8D98345E8}"/>
          </ac:spMkLst>
        </pc:spChg>
        <pc:spChg chg="mod">
          <ac:chgData name="Fiona" userId="5fd9b084-9961-4921-ab0f-457ac49028c4" providerId="ADAL" clId="{4F7526C2-C53B-41A9-82AA-63450EDFF648}" dt="2024-07-31T13:54:34.370" v="2276"/>
          <ac:spMkLst>
            <pc:docMk/>
            <pc:sldMk cId="3100833032" sldId="271"/>
            <ac:spMk id="124" creationId="{15A6184A-E90D-6A6E-AF3C-DA09EAA56F16}"/>
          </ac:spMkLst>
        </pc:spChg>
        <pc:spChg chg="mod">
          <ac:chgData name="Fiona" userId="5fd9b084-9961-4921-ab0f-457ac49028c4" providerId="ADAL" clId="{4F7526C2-C53B-41A9-82AA-63450EDFF648}" dt="2024-07-31T13:54:34.370" v="2276"/>
          <ac:spMkLst>
            <pc:docMk/>
            <pc:sldMk cId="3100833032" sldId="271"/>
            <ac:spMk id="125" creationId="{A01D65F0-CC1E-5847-2961-6E85103B14CF}"/>
          </ac:spMkLst>
        </pc:spChg>
        <pc:spChg chg="mod">
          <ac:chgData name="Fiona" userId="5fd9b084-9961-4921-ab0f-457ac49028c4" providerId="ADAL" clId="{4F7526C2-C53B-41A9-82AA-63450EDFF648}" dt="2024-07-31T13:54:34.370" v="2276"/>
          <ac:spMkLst>
            <pc:docMk/>
            <pc:sldMk cId="3100833032" sldId="271"/>
            <ac:spMk id="126" creationId="{D074322D-C803-6E4D-3D14-DCA2FCE3B398}"/>
          </ac:spMkLst>
        </pc:spChg>
        <pc:spChg chg="mod">
          <ac:chgData name="Fiona" userId="5fd9b084-9961-4921-ab0f-457ac49028c4" providerId="ADAL" clId="{4F7526C2-C53B-41A9-82AA-63450EDFF648}" dt="2024-07-31T13:54:34.370" v="2276"/>
          <ac:spMkLst>
            <pc:docMk/>
            <pc:sldMk cId="3100833032" sldId="271"/>
            <ac:spMk id="127" creationId="{2A7CE178-7D70-757F-5E00-CD863BCF8604}"/>
          </ac:spMkLst>
        </pc:spChg>
        <pc:spChg chg="mod">
          <ac:chgData name="Fiona" userId="5fd9b084-9961-4921-ab0f-457ac49028c4" providerId="ADAL" clId="{4F7526C2-C53B-41A9-82AA-63450EDFF648}" dt="2024-07-31T13:54:34.370" v="2276"/>
          <ac:spMkLst>
            <pc:docMk/>
            <pc:sldMk cId="3100833032" sldId="271"/>
            <ac:spMk id="128" creationId="{E8B1D2BD-4100-6AEF-A4EB-9E5F364F8ACF}"/>
          </ac:spMkLst>
        </pc:spChg>
        <pc:spChg chg="mod">
          <ac:chgData name="Fiona" userId="5fd9b084-9961-4921-ab0f-457ac49028c4" providerId="ADAL" clId="{4F7526C2-C53B-41A9-82AA-63450EDFF648}" dt="2024-07-31T13:54:34.370" v="2276"/>
          <ac:spMkLst>
            <pc:docMk/>
            <pc:sldMk cId="3100833032" sldId="271"/>
            <ac:spMk id="129" creationId="{3C982857-9879-F951-4EBF-36A7D686AD95}"/>
          </ac:spMkLst>
        </pc:spChg>
        <pc:spChg chg="mod">
          <ac:chgData name="Fiona" userId="5fd9b084-9961-4921-ab0f-457ac49028c4" providerId="ADAL" clId="{4F7526C2-C53B-41A9-82AA-63450EDFF648}" dt="2024-07-31T13:54:34.370" v="2276"/>
          <ac:spMkLst>
            <pc:docMk/>
            <pc:sldMk cId="3100833032" sldId="271"/>
            <ac:spMk id="130" creationId="{45E36A0C-A453-7EB9-60B2-195E48935F17}"/>
          </ac:spMkLst>
        </pc:spChg>
        <pc:spChg chg="mod">
          <ac:chgData name="Fiona" userId="5fd9b084-9961-4921-ab0f-457ac49028c4" providerId="ADAL" clId="{4F7526C2-C53B-41A9-82AA-63450EDFF648}" dt="2024-07-31T13:54:34.370" v="2276"/>
          <ac:spMkLst>
            <pc:docMk/>
            <pc:sldMk cId="3100833032" sldId="271"/>
            <ac:spMk id="131" creationId="{8538C219-7768-A200-3951-B03EEF8B1547}"/>
          </ac:spMkLst>
        </pc:spChg>
        <pc:spChg chg="mod">
          <ac:chgData name="Fiona" userId="5fd9b084-9961-4921-ab0f-457ac49028c4" providerId="ADAL" clId="{4F7526C2-C53B-41A9-82AA-63450EDFF648}" dt="2024-07-31T13:54:34.370" v="2276"/>
          <ac:spMkLst>
            <pc:docMk/>
            <pc:sldMk cId="3100833032" sldId="271"/>
            <ac:spMk id="132" creationId="{A8B96A9A-43C2-1286-F36B-3A69E13BD874}"/>
          </ac:spMkLst>
        </pc:spChg>
        <pc:spChg chg="mod">
          <ac:chgData name="Fiona" userId="5fd9b084-9961-4921-ab0f-457ac49028c4" providerId="ADAL" clId="{4F7526C2-C53B-41A9-82AA-63450EDFF648}" dt="2024-07-31T13:54:34.370" v="2276"/>
          <ac:spMkLst>
            <pc:docMk/>
            <pc:sldMk cId="3100833032" sldId="271"/>
            <ac:spMk id="133" creationId="{C5ACDE2C-4057-C27B-39E6-56CB02ED1D6E}"/>
          </ac:spMkLst>
        </pc:spChg>
        <pc:spChg chg="mod">
          <ac:chgData name="Fiona" userId="5fd9b084-9961-4921-ab0f-457ac49028c4" providerId="ADAL" clId="{4F7526C2-C53B-41A9-82AA-63450EDFF648}" dt="2024-07-31T13:54:34.370" v="2276"/>
          <ac:spMkLst>
            <pc:docMk/>
            <pc:sldMk cId="3100833032" sldId="271"/>
            <ac:spMk id="134" creationId="{556F99E1-21E3-6A4A-0536-4FF96870E394}"/>
          </ac:spMkLst>
        </pc:spChg>
        <pc:spChg chg="mod">
          <ac:chgData name="Fiona" userId="5fd9b084-9961-4921-ab0f-457ac49028c4" providerId="ADAL" clId="{4F7526C2-C53B-41A9-82AA-63450EDFF648}" dt="2024-07-31T13:54:34.370" v="2276"/>
          <ac:spMkLst>
            <pc:docMk/>
            <pc:sldMk cId="3100833032" sldId="271"/>
            <ac:spMk id="135" creationId="{A2DD68A4-94F3-4D3D-8285-93DD59F327E3}"/>
          </ac:spMkLst>
        </pc:spChg>
        <pc:spChg chg="mod">
          <ac:chgData name="Fiona" userId="5fd9b084-9961-4921-ab0f-457ac49028c4" providerId="ADAL" clId="{4F7526C2-C53B-41A9-82AA-63450EDFF648}" dt="2024-07-31T13:54:34.370" v="2276"/>
          <ac:spMkLst>
            <pc:docMk/>
            <pc:sldMk cId="3100833032" sldId="271"/>
            <ac:spMk id="136" creationId="{2ED3CA13-18DA-F460-E89F-F466027ABA14}"/>
          </ac:spMkLst>
        </pc:spChg>
        <pc:spChg chg="mod">
          <ac:chgData name="Fiona" userId="5fd9b084-9961-4921-ab0f-457ac49028c4" providerId="ADAL" clId="{4F7526C2-C53B-41A9-82AA-63450EDFF648}" dt="2024-07-31T13:54:34.370" v="2276"/>
          <ac:spMkLst>
            <pc:docMk/>
            <pc:sldMk cId="3100833032" sldId="271"/>
            <ac:spMk id="137" creationId="{37F52959-2353-C874-9C10-456274F552C0}"/>
          </ac:spMkLst>
        </pc:spChg>
        <pc:spChg chg="mod">
          <ac:chgData name="Fiona" userId="5fd9b084-9961-4921-ab0f-457ac49028c4" providerId="ADAL" clId="{4F7526C2-C53B-41A9-82AA-63450EDFF648}" dt="2024-07-31T13:54:34.370" v="2276"/>
          <ac:spMkLst>
            <pc:docMk/>
            <pc:sldMk cId="3100833032" sldId="271"/>
            <ac:spMk id="138" creationId="{465A7A99-8B42-6B62-5BD6-696F4224ED0E}"/>
          </ac:spMkLst>
        </pc:spChg>
        <pc:grpChg chg="add mod">
          <ac:chgData name="Fiona" userId="5fd9b084-9961-4921-ab0f-457ac49028c4" providerId="ADAL" clId="{4F7526C2-C53B-41A9-82AA-63450EDFF648}" dt="2024-07-31T13:54:37.545" v="2297" actId="1036"/>
          <ac:grpSpMkLst>
            <pc:docMk/>
            <pc:sldMk cId="3100833032" sldId="271"/>
            <ac:grpSpMk id="8" creationId="{8F61ECC2-9A2F-BC29-3679-B16962E02213}"/>
          </ac:grpSpMkLst>
        </pc:grpChg>
        <pc:grpChg chg="add mod">
          <ac:chgData name="Fiona" userId="5fd9b084-9961-4921-ab0f-457ac49028c4" providerId="ADAL" clId="{4F7526C2-C53B-41A9-82AA-63450EDFF648}" dt="2024-07-31T06:53:52.054" v="772" actId="1076"/>
          <ac:grpSpMkLst>
            <pc:docMk/>
            <pc:sldMk cId="3100833032" sldId="271"/>
            <ac:grpSpMk id="10" creationId="{0EC1F5C7-B46A-195F-FE9F-42B17056BC2D}"/>
          </ac:grpSpMkLst>
        </pc:grpChg>
        <pc:grpChg chg="del mod">
          <ac:chgData name="Fiona" userId="5fd9b084-9961-4921-ab0f-457ac49028c4" providerId="ADAL" clId="{4F7526C2-C53B-41A9-82AA-63450EDFF648}" dt="2024-07-31T13:54:29.040" v="2274" actId="478"/>
          <ac:grpSpMkLst>
            <pc:docMk/>
            <pc:sldMk cId="3100833032" sldId="271"/>
            <ac:grpSpMk id="104" creationId="{94214F0C-F1D5-D3F3-9A7C-8B1E83A00C4B}"/>
          </ac:grpSpMkLst>
        </pc:grpChg>
        <pc:picChg chg="mod">
          <ac:chgData name="Fiona" userId="5fd9b084-9961-4921-ab0f-457ac49028c4" providerId="ADAL" clId="{4F7526C2-C53B-41A9-82AA-63450EDFF648}" dt="2024-07-31T07:28:19.866" v="809" actId="29295"/>
          <ac:picMkLst>
            <pc:docMk/>
            <pc:sldMk cId="3100833032" sldId="271"/>
            <ac:picMk id="2" creationId="{B4254017-2DB8-139D-DC91-0E441E1FDD14}"/>
          </ac:picMkLst>
        </pc:picChg>
        <pc:picChg chg="mod">
          <ac:chgData name="Fiona" userId="5fd9b084-9961-4921-ab0f-457ac49028c4" providerId="ADAL" clId="{4F7526C2-C53B-41A9-82AA-63450EDFF648}" dt="2024-07-31T07:28:19.866" v="809" actId="29295"/>
          <ac:picMkLst>
            <pc:docMk/>
            <pc:sldMk cId="3100833032" sldId="271"/>
            <ac:picMk id="3" creationId="{C6234BCD-7F53-66FC-43DE-7636AC273AED}"/>
          </ac:picMkLst>
        </pc:picChg>
        <pc:picChg chg="del">
          <ac:chgData name="Fiona" userId="5fd9b084-9961-4921-ab0f-457ac49028c4" providerId="ADAL" clId="{4F7526C2-C53B-41A9-82AA-63450EDFF648}" dt="2024-07-31T13:54:30.045" v="2275" actId="478"/>
          <ac:picMkLst>
            <pc:docMk/>
            <pc:sldMk cId="3100833032" sldId="271"/>
            <ac:picMk id="5" creationId="{2D14A226-B77F-8FF1-2232-EE836C8D9C47}"/>
          </ac:picMkLst>
        </pc:picChg>
        <pc:picChg chg="mod">
          <ac:chgData name="Fiona" userId="5fd9b084-9961-4921-ab0f-457ac49028c4" providerId="ADAL" clId="{4F7526C2-C53B-41A9-82AA-63450EDFF648}" dt="2024-07-31T07:28:19.866" v="809" actId="29295"/>
          <ac:picMkLst>
            <pc:docMk/>
            <pc:sldMk cId="3100833032" sldId="271"/>
            <ac:picMk id="6" creationId="{78C1F535-12E2-0956-C0B4-E03403EB9EFE}"/>
          </ac:picMkLst>
        </pc:picChg>
        <pc:picChg chg="mod">
          <ac:chgData name="Fiona" userId="5fd9b084-9961-4921-ab0f-457ac49028c4" providerId="ADAL" clId="{4F7526C2-C53B-41A9-82AA-63450EDFF648}" dt="2024-07-31T07:28:19.866" v="809" actId="29295"/>
          <ac:picMkLst>
            <pc:docMk/>
            <pc:sldMk cId="3100833032" sldId="271"/>
            <ac:picMk id="7" creationId="{D58C4A5D-7D3D-C654-C02D-DF1BCD70CD9E}"/>
          </ac:picMkLst>
        </pc:picChg>
        <pc:picChg chg="mod">
          <ac:chgData name="Fiona" userId="5fd9b084-9961-4921-ab0f-457ac49028c4" providerId="ADAL" clId="{4F7526C2-C53B-41A9-82AA-63450EDFF648}" dt="2024-07-31T13:54:34.370" v="2276"/>
          <ac:picMkLst>
            <pc:docMk/>
            <pc:sldMk cId="3100833032" sldId="271"/>
            <ac:picMk id="9" creationId="{E34F0F47-62E7-347E-A546-31BFF6AFB578}"/>
          </ac:picMkLst>
        </pc:picChg>
        <pc:picChg chg="mod">
          <ac:chgData name="Fiona" userId="5fd9b084-9961-4921-ab0f-457ac49028c4" providerId="ADAL" clId="{4F7526C2-C53B-41A9-82AA-63450EDFF648}" dt="2024-07-31T06:53:36.294" v="767"/>
          <ac:picMkLst>
            <pc:docMk/>
            <pc:sldMk cId="3100833032" sldId="271"/>
            <ac:picMk id="11" creationId="{DE937816-2756-0185-590E-36758EAE5726}"/>
          </ac:picMkLst>
        </pc:picChg>
        <pc:picChg chg="mod">
          <ac:chgData name="Fiona" userId="5fd9b084-9961-4921-ab0f-457ac49028c4" providerId="ADAL" clId="{4F7526C2-C53B-41A9-82AA-63450EDFF648}" dt="2024-07-31T06:53:36.294" v="767"/>
          <ac:picMkLst>
            <pc:docMk/>
            <pc:sldMk cId="3100833032" sldId="271"/>
            <ac:picMk id="16" creationId="{61D464D4-B75A-4AEA-312C-2657AF2B0F60}"/>
          </ac:picMkLst>
        </pc:picChg>
        <pc:picChg chg="del">
          <ac:chgData name="Fiona" userId="5fd9b084-9961-4921-ab0f-457ac49028c4" providerId="ADAL" clId="{4F7526C2-C53B-41A9-82AA-63450EDFF648}" dt="2024-07-31T06:53:30.680" v="765" actId="478"/>
          <ac:picMkLst>
            <pc:docMk/>
            <pc:sldMk cId="3100833032" sldId="271"/>
            <ac:picMk id="18" creationId="{8F07F4B4-C040-1EDD-1131-E223F05E8F09}"/>
          </ac:picMkLst>
        </pc:picChg>
      </pc:sldChg>
      <pc:sldChg chg="modSp add del mod">
        <pc:chgData name="Fiona" userId="5fd9b084-9961-4921-ab0f-457ac49028c4" providerId="ADAL" clId="{4F7526C2-C53B-41A9-82AA-63450EDFF648}" dt="2024-07-31T07:26:59.508" v="775" actId="2696"/>
        <pc:sldMkLst>
          <pc:docMk/>
          <pc:sldMk cId="3268274229" sldId="272"/>
        </pc:sldMkLst>
        <pc:grpChg chg="mod">
          <ac:chgData name="Fiona" userId="5fd9b084-9961-4921-ab0f-457ac49028c4" providerId="ADAL" clId="{4F7526C2-C53B-41A9-82AA-63450EDFF648}" dt="2024-07-31T07:26:57.276" v="774" actId="1076"/>
          <ac:grpSpMkLst>
            <pc:docMk/>
            <pc:sldMk cId="3268274229" sldId="272"/>
            <ac:grpSpMk id="104" creationId="{94214F0C-F1D5-D3F3-9A7C-8B1E83A00C4B}"/>
          </ac:grpSpMkLst>
        </pc:grpChg>
      </pc:sldChg>
      <pc:sldChg chg="addSp delSp modSp add del mod modTransition">
        <pc:chgData name="Fiona" userId="5fd9b084-9961-4921-ab0f-457ac49028c4" providerId="ADAL" clId="{4F7526C2-C53B-41A9-82AA-63450EDFF648}" dt="2024-08-05T11:59:10.162" v="3629" actId="47"/>
        <pc:sldMkLst>
          <pc:docMk/>
          <pc:sldMk cId="3917062890" sldId="272"/>
        </pc:sldMkLst>
        <pc:spChg chg="mod">
          <ac:chgData name="Fiona" userId="5fd9b084-9961-4921-ab0f-457ac49028c4" providerId="ADAL" clId="{4F7526C2-C53B-41A9-82AA-63450EDFF648}" dt="2024-07-31T08:39:20.257" v="2158" actId="208"/>
          <ac:spMkLst>
            <pc:docMk/>
            <pc:sldMk cId="3917062890" sldId="272"/>
            <ac:spMk id="9" creationId="{82A7E93B-A767-714F-FDF7-E50185E617D5}"/>
          </ac:spMkLst>
        </pc:spChg>
        <pc:spChg chg="add del mod ord">
          <ac:chgData name="Fiona" userId="5fd9b084-9961-4921-ab0f-457ac49028c4" providerId="ADAL" clId="{4F7526C2-C53B-41A9-82AA-63450EDFF648}" dt="2024-08-05T11:57:08.131" v="3583" actId="21"/>
          <ac:spMkLst>
            <pc:docMk/>
            <pc:sldMk cId="3917062890" sldId="272"/>
            <ac:spMk id="13" creationId="{F985044D-37B4-F380-DB13-0B4CC88E16C3}"/>
          </ac:spMkLst>
        </pc:spChg>
        <pc:spChg chg="mod topLvl">
          <ac:chgData name="Fiona" userId="5fd9b084-9961-4921-ab0f-457ac49028c4" providerId="ADAL" clId="{4F7526C2-C53B-41A9-82AA-63450EDFF648}" dt="2024-07-31T14:01:10.969" v="2483" actId="164"/>
          <ac:spMkLst>
            <pc:docMk/>
            <pc:sldMk cId="3917062890" sldId="272"/>
            <ac:spMk id="14" creationId="{608BB6D9-2041-1CED-A82C-F35CC5FC90BE}"/>
          </ac:spMkLst>
        </pc:spChg>
        <pc:spChg chg="add del mod">
          <ac:chgData name="Fiona" userId="5fd9b084-9961-4921-ab0f-457ac49028c4" providerId="ADAL" clId="{4F7526C2-C53B-41A9-82AA-63450EDFF648}" dt="2024-07-31T07:29:22.123" v="820" actId="478"/>
          <ac:spMkLst>
            <pc:docMk/>
            <pc:sldMk cId="3917062890" sldId="272"/>
            <ac:spMk id="14" creationId="{6C057A94-7C07-23F1-3B44-69812C8EFC54}"/>
          </ac:spMkLst>
        </pc:spChg>
        <pc:spChg chg="mod">
          <ac:chgData name="Fiona" userId="5fd9b084-9961-4921-ab0f-457ac49028c4" providerId="ADAL" clId="{4F7526C2-C53B-41A9-82AA-63450EDFF648}" dt="2024-07-31T07:27:39.638" v="806" actId="1037"/>
          <ac:spMkLst>
            <pc:docMk/>
            <pc:sldMk cId="3917062890" sldId="272"/>
            <ac:spMk id="15" creationId="{A4426099-162D-D697-7C12-296B07F1526E}"/>
          </ac:spMkLst>
        </pc:spChg>
        <pc:spChg chg="mod topLvl">
          <ac:chgData name="Fiona" userId="5fd9b084-9961-4921-ab0f-457ac49028c4" providerId="ADAL" clId="{4F7526C2-C53B-41A9-82AA-63450EDFF648}" dt="2024-07-31T14:01:10.969" v="2483" actId="164"/>
          <ac:spMkLst>
            <pc:docMk/>
            <pc:sldMk cId="3917062890" sldId="272"/>
            <ac:spMk id="16" creationId="{7C6AE84D-3333-A39D-40E0-1A50DCBC2EBF}"/>
          </ac:spMkLst>
        </pc:spChg>
        <pc:spChg chg="add del mod ord">
          <ac:chgData name="Fiona" userId="5fd9b084-9961-4921-ab0f-457ac49028c4" providerId="ADAL" clId="{4F7526C2-C53B-41A9-82AA-63450EDFF648}" dt="2024-07-31T07:30:17.430" v="850" actId="478"/>
          <ac:spMkLst>
            <pc:docMk/>
            <pc:sldMk cId="3917062890" sldId="272"/>
            <ac:spMk id="17" creationId="{D438CE4A-2B5E-18BB-14A4-DCD5EF39C32E}"/>
          </ac:spMkLst>
        </pc:spChg>
        <pc:spChg chg="mod topLvl">
          <ac:chgData name="Fiona" userId="5fd9b084-9961-4921-ab0f-457ac49028c4" providerId="ADAL" clId="{4F7526C2-C53B-41A9-82AA-63450EDFF648}" dt="2024-07-31T14:01:10.969" v="2483" actId="164"/>
          <ac:spMkLst>
            <pc:docMk/>
            <pc:sldMk cId="3917062890" sldId="272"/>
            <ac:spMk id="17" creationId="{D95CE40C-DF07-1B6F-2762-EB0CB205745D}"/>
          </ac:spMkLst>
        </pc:spChg>
        <pc:spChg chg="add del mod">
          <ac:chgData name="Fiona" userId="5fd9b084-9961-4921-ab0f-457ac49028c4" providerId="ADAL" clId="{4F7526C2-C53B-41A9-82AA-63450EDFF648}" dt="2024-08-05T11:57:08.131" v="3583" actId="21"/>
          <ac:spMkLst>
            <pc:docMk/>
            <pc:sldMk cId="3917062890" sldId="272"/>
            <ac:spMk id="18" creationId="{594972DA-5CE2-0F5E-4BBE-9C96485CCAD6}"/>
          </ac:spMkLst>
        </pc:spChg>
        <pc:spChg chg="add mod">
          <ac:chgData name="Fiona" userId="5fd9b084-9961-4921-ab0f-457ac49028c4" providerId="ADAL" clId="{4F7526C2-C53B-41A9-82AA-63450EDFF648}" dt="2024-07-31T08:39:14.626" v="2157" actId="1076"/>
          <ac:spMkLst>
            <pc:docMk/>
            <pc:sldMk cId="3917062890" sldId="272"/>
            <ac:spMk id="19" creationId="{BB69BEC2-F0CB-C175-2497-520F2EAFB1A8}"/>
          </ac:spMkLst>
        </pc:spChg>
        <pc:spChg chg="add del mod">
          <ac:chgData name="Fiona" userId="5fd9b084-9961-4921-ab0f-457ac49028c4" providerId="ADAL" clId="{4F7526C2-C53B-41A9-82AA-63450EDFF648}" dt="2024-08-05T11:57:08.131" v="3583" actId="21"/>
          <ac:spMkLst>
            <pc:docMk/>
            <pc:sldMk cId="3917062890" sldId="272"/>
            <ac:spMk id="20" creationId="{95F3EF56-C5AD-6468-A653-C69DE93BCF30}"/>
          </ac:spMkLst>
        </pc:spChg>
        <pc:spChg chg="add mod topLvl">
          <ac:chgData name="Fiona" userId="5fd9b084-9961-4921-ab0f-457ac49028c4" providerId="ADAL" clId="{4F7526C2-C53B-41A9-82AA-63450EDFF648}" dt="2024-07-31T14:01:10.969" v="2483" actId="164"/>
          <ac:spMkLst>
            <pc:docMk/>
            <pc:sldMk cId="3917062890" sldId="272"/>
            <ac:spMk id="21" creationId="{7072256D-876E-C354-5DAA-DE802552912B}"/>
          </ac:spMkLst>
        </pc:spChg>
        <pc:spChg chg="mod topLvl">
          <ac:chgData name="Fiona" userId="5fd9b084-9961-4921-ab0f-457ac49028c4" providerId="ADAL" clId="{4F7526C2-C53B-41A9-82AA-63450EDFF648}" dt="2024-07-31T14:01:10.969" v="2483" actId="164"/>
          <ac:spMkLst>
            <pc:docMk/>
            <pc:sldMk cId="3917062890" sldId="272"/>
            <ac:spMk id="22" creationId="{FC9A4D5E-DBAA-5785-129C-54898B155568}"/>
          </ac:spMkLst>
        </pc:spChg>
        <pc:spChg chg="mod topLvl">
          <ac:chgData name="Fiona" userId="5fd9b084-9961-4921-ab0f-457ac49028c4" providerId="ADAL" clId="{4F7526C2-C53B-41A9-82AA-63450EDFF648}" dt="2024-07-31T14:01:10.969" v="2483" actId="164"/>
          <ac:spMkLst>
            <pc:docMk/>
            <pc:sldMk cId="3917062890" sldId="272"/>
            <ac:spMk id="23" creationId="{0A104A99-6652-3F34-C3E9-529832F88B27}"/>
          </ac:spMkLst>
        </pc:spChg>
        <pc:spChg chg="mod topLvl">
          <ac:chgData name="Fiona" userId="5fd9b084-9961-4921-ab0f-457ac49028c4" providerId="ADAL" clId="{4F7526C2-C53B-41A9-82AA-63450EDFF648}" dt="2024-07-31T14:01:10.969" v="2483" actId="164"/>
          <ac:spMkLst>
            <pc:docMk/>
            <pc:sldMk cId="3917062890" sldId="272"/>
            <ac:spMk id="24" creationId="{E3ED8BC9-F340-E6AA-87EE-4463FF4E79FE}"/>
          </ac:spMkLst>
        </pc:spChg>
        <pc:spChg chg="mod topLvl">
          <ac:chgData name="Fiona" userId="5fd9b084-9961-4921-ab0f-457ac49028c4" providerId="ADAL" clId="{4F7526C2-C53B-41A9-82AA-63450EDFF648}" dt="2024-07-31T14:01:10.969" v="2483" actId="164"/>
          <ac:spMkLst>
            <pc:docMk/>
            <pc:sldMk cId="3917062890" sldId="272"/>
            <ac:spMk id="25" creationId="{0569CF6E-4C17-CE28-7AEC-A0D146480117}"/>
          </ac:spMkLst>
        </pc:spChg>
        <pc:spChg chg="mod topLvl">
          <ac:chgData name="Fiona" userId="5fd9b084-9961-4921-ab0f-457ac49028c4" providerId="ADAL" clId="{4F7526C2-C53B-41A9-82AA-63450EDFF648}" dt="2024-07-31T14:01:10.969" v="2483" actId="164"/>
          <ac:spMkLst>
            <pc:docMk/>
            <pc:sldMk cId="3917062890" sldId="272"/>
            <ac:spMk id="26" creationId="{31D1FAAD-594C-5962-8F7B-F84782C595BA}"/>
          </ac:spMkLst>
        </pc:spChg>
        <pc:spChg chg="mod topLvl">
          <ac:chgData name="Fiona" userId="5fd9b084-9961-4921-ab0f-457ac49028c4" providerId="ADAL" clId="{4F7526C2-C53B-41A9-82AA-63450EDFF648}" dt="2024-07-31T14:01:10.969" v="2483" actId="164"/>
          <ac:spMkLst>
            <pc:docMk/>
            <pc:sldMk cId="3917062890" sldId="272"/>
            <ac:spMk id="27" creationId="{23FF02D5-0652-957B-E2C0-9D562C9A99F1}"/>
          </ac:spMkLst>
        </pc:spChg>
        <pc:spChg chg="mod topLvl">
          <ac:chgData name="Fiona" userId="5fd9b084-9961-4921-ab0f-457ac49028c4" providerId="ADAL" clId="{4F7526C2-C53B-41A9-82AA-63450EDFF648}" dt="2024-07-31T14:01:10.969" v="2483" actId="164"/>
          <ac:spMkLst>
            <pc:docMk/>
            <pc:sldMk cId="3917062890" sldId="272"/>
            <ac:spMk id="28" creationId="{20DC9F20-E6F2-B92F-6B42-2685A440A387}"/>
          </ac:spMkLst>
        </pc:spChg>
        <pc:spChg chg="mod topLvl">
          <ac:chgData name="Fiona" userId="5fd9b084-9961-4921-ab0f-457ac49028c4" providerId="ADAL" clId="{4F7526C2-C53B-41A9-82AA-63450EDFF648}" dt="2024-07-31T14:01:10.969" v="2483" actId="164"/>
          <ac:spMkLst>
            <pc:docMk/>
            <pc:sldMk cId="3917062890" sldId="272"/>
            <ac:spMk id="29" creationId="{42DF384F-B37A-5A8F-A84B-6DE9A575F34B}"/>
          </ac:spMkLst>
        </pc:spChg>
        <pc:spChg chg="mod topLvl">
          <ac:chgData name="Fiona" userId="5fd9b084-9961-4921-ab0f-457ac49028c4" providerId="ADAL" clId="{4F7526C2-C53B-41A9-82AA-63450EDFF648}" dt="2024-07-31T14:01:10.969" v="2483" actId="164"/>
          <ac:spMkLst>
            <pc:docMk/>
            <pc:sldMk cId="3917062890" sldId="272"/>
            <ac:spMk id="30" creationId="{215402C8-A4DB-641E-C172-ED21907C1829}"/>
          </ac:spMkLst>
        </pc:spChg>
        <pc:spChg chg="mod topLvl">
          <ac:chgData name="Fiona" userId="5fd9b084-9961-4921-ab0f-457ac49028c4" providerId="ADAL" clId="{4F7526C2-C53B-41A9-82AA-63450EDFF648}" dt="2024-07-31T14:01:10.969" v="2483" actId="164"/>
          <ac:spMkLst>
            <pc:docMk/>
            <pc:sldMk cId="3917062890" sldId="272"/>
            <ac:spMk id="31" creationId="{2FAA05ED-9DCD-1174-41E8-A8CAEED019D0}"/>
          </ac:spMkLst>
        </pc:spChg>
        <pc:spChg chg="mod topLvl">
          <ac:chgData name="Fiona" userId="5fd9b084-9961-4921-ab0f-457ac49028c4" providerId="ADAL" clId="{4F7526C2-C53B-41A9-82AA-63450EDFF648}" dt="2024-07-31T14:01:10.969" v="2483" actId="164"/>
          <ac:spMkLst>
            <pc:docMk/>
            <pc:sldMk cId="3917062890" sldId="272"/>
            <ac:spMk id="32" creationId="{2B4A5248-082C-7101-AA3B-3DE91C2C99A6}"/>
          </ac:spMkLst>
        </pc:spChg>
        <pc:spChg chg="mod topLvl">
          <ac:chgData name="Fiona" userId="5fd9b084-9961-4921-ab0f-457ac49028c4" providerId="ADAL" clId="{4F7526C2-C53B-41A9-82AA-63450EDFF648}" dt="2024-07-31T14:01:10.969" v="2483" actId="164"/>
          <ac:spMkLst>
            <pc:docMk/>
            <pc:sldMk cId="3917062890" sldId="272"/>
            <ac:spMk id="33" creationId="{23E755AB-5321-6CAE-DC21-05CAE9BB64CB}"/>
          </ac:spMkLst>
        </pc:spChg>
        <pc:spChg chg="mod topLvl">
          <ac:chgData name="Fiona" userId="5fd9b084-9961-4921-ab0f-457ac49028c4" providerId="ADAL" clId="{4F7526C2-C53B-41A9-82AA-63450EDFF648}" dt="2024-07-31T14:01:10.969" v="2483" actId="164"/>
          <ac:spMkLst>
            <pc:docMk/>
            <pc:sldMk cId="3917062890" sldId="272"/>
            <ac:spMk id="34" creationId="{352B04F4-DF08-EF4F-A0A7-227EE8BC522B}"/>
          </ac:spMkLst>
        </pc:spChg>
        <pc:spChg chg="mod topLvl">
          <ac:chgData name="Fiona" userId="5fd9b084-9961-4921-ab0f-457ac49028c4" providerId="ADAL" clId="{4F7526C2-C53B-41A9-82AA-63450EDFF648}" dt="2024-07-31T14:01:10.969" v="2483" actId="164"/>
          <ac:spMkLst>
            <pc:docMk/>
            <pc:sldMk cId="3917062890" sldId="272"/>
            <ac:spMk id="35" creationId="{E0FC2FF4-217E-BEC1-A20C-FE46FA08B023}"/>
          </ac:spMkLst>
        </pc:spChg>
        <pc:spChg chg="add del mod topLvl">
          <ac:chgData name="Fiona" userId="5fd9b084-9961-4921-ab0f-457ac49028c4" providerId="ADAL" clId="{4F7526C2-C53B-41A9-82AA-63450EDFF648}" dt="2024-07-31T14:01:10.969" v="2483" actId="164"/>
          <ac:spMkLst>
            <pc:docMk/>
            <pc:sldMk cId="3917062890" sldId="272"/>
            <ac:spMk id="36" creationId="{88719CE6-F647-73B2-3DBE-EA5CB7CE9CA4}"/>
          </ac:spMkLst>
        </pc:spChg>
        <pc:spChg chg="mod topLvl">
          <ac:chgData name="Fiona" userId="5fd9b084-9961-4921-ab0f-457ac49028c4" providerId="ADAL" clId="{4F7526C2-C53B-41A9-82AA-63450EDFF648}" dt="2024-07-31T14:01:10.969" v="2483" actId="164"/>
          <ac:spMkLst>
            <pc:docMk/>
            <pc:sldMk cId="3917062890" sldId="272"/>
            <ac:spMk id="37" creationId="{B7D4C23D-4FBE-4AC2-FB67-DBB92650E902}"/>
          </ac:spMkLst>
        </pc:spChg>
        <pc:spChg chg="mod topLvl">
          <ac:chgData name="Fiona" userId="5fd9b084-9961-4921-ab0f-457ac49028c4" providerId="ADAL" clId="{4F7526C2-C53B-41A9-82AA-63450EDFF648}" dt="2024-07-31T14:01:10.969" v="2483" actId="164"/>
          <ac:spMkLst>
            <pc:docMk/>
            <pc:sldMk cId="3917062890" sldId="272"/>
            <ac:spMk id="38" creationId="{81E52962-B6AF-81A7-8025-9A8E5B02D507}"/>
          </ac:spMkLst>
        </pc:spChg>
        <pc:spChg chg="mod topLvl">
          <ac:chgData name="Fiona" userId="5fd9b084-9961-4921-ab0f-457ac49028c4" providerId="ADAL" clId="{4F7526C2-C53B-41A9-82AA-63450EDFF648}" dt="2024-07-31T14:01:10.969" v="2483" actId="164"/>
          <ac:spMkLst>
            <pc:docMk/>
            <pc:sldMk cId="3917062890" sldId="272"/>
            <ac:spMk id="39" creationId="{CA907CAF-ABF5-9EF5-6DA8-1A9D6F33D43D}"/>
          </ac:spMkLst>
        </pc:spChg>
        <pc:spChg chg="add del mod topLvl">
          <ac:chgData name="Fiona" userId="5fd9b084-9961-4921-ab0f-457ac49028c4" providerId="ADAL" clId="{4F7526C2-C53B-41A9-82AA-63450EDFF648}" dt="2024-07-31T13:55:30.082" v="2334" actId="478"/>
          <ac:spMkLst>
            <pc:docMk/>
            <pc:sldMk cId="3917062890" sldId="272"/>
            <ac:spMk id="40" creationId="{29BDBF67-364C-B1BF-1D3A-16243B452221}"/>
          </ac:spMkLst>
        </pc:spChg>
        <pc:spChg chg="mod topLvl">
          <ac:chgData name="Fiona" userId="5fd9b084-9961-4921-ab0f-457ac49028c4" providerId="ADAL" clId="{4F7526C2-C53B-41A9-82AA-63450EDFF648}" dt="2024-07-31T14:01:10.969" v="2483" actId="164"/>
          <ac:spMkLst>
            <pc:docMk/>
            <pc:sldMk cId="3917062890" sldId="272"/>
            <ac:spMk id="41" creationId="{1CAB63DA-2E73-BE12-D6C4-4744A5DCA636}"/>
          </ac:spMkLst>
        </pc:spChg>
        <pc:spChg chg="mod topLvl">
          <ac:chgData name="Fiona" userId="5fd9b084-9961-4921-ab0f-457ac49028c4" providerId="ADAL" clId="{4F7526C2-C53B-41A9-82AA-63450EDFF648}" dt="2024-07-31T14:01:10.969" v="2483" actId="164"/>
          <ac:spMkLst>
            <pc:docMk/>
            <pc:sldMk cId="3917062890" sldId="272"/>
            <ac:spMk id="42" creationId="{D57C18B1-D0E6-738A-BEBD-03A69255E1F7}"/>
          </ac:spMkLst>
        </pc:spChg>
        <pc:spChg chg="mod topLvl">
          <ac:chgData name="Fiona" userId="5fd9b084-9961-4921-ab0f-457ac49028c4" providerId="ADAL" clId="{4F7526C2-C53B-41A9-82AA-63450EDFF648}" dt="2024-07-31T14:01:10.969" v="2483" actId="164"/>
          <ac:spMkLst>
            <pc:docMk/>
            <pc:sldMk cId="3917062890" sldId="272"/>
            <ac:spMk id="107" creationId="{F21DFC8F-AF30-0693-E757-DEC1DC2B0B84}"/>
          </ac:spMkLst>
        </pc:spChg>
        <pc:spChg chg="add del mod topLvl">
          <ac:chgData name="Fiona" userId="5fd9b084-9961-4921-ab0f-457ac49028c4" providerId="ADAL" clId="{4F7526C2-C53B-41A9-82AA-63450EDFF648}" dt="2024-07-31T14:07:17.525" v="2591" actId="478"/>
          <ac:spMkLst>
            <pc:docMk/>
            <pc:sldMk cId="3917062890" sldId="272"/>
            <ac:spMk id="108" creationId="{5074427D-2FC4-105F-F75F-5409CDB1A4DC}"/>
          </ac:spMkLst>
        </pc:spChg>
        <pc:spChg chg="mod topLvl">
          <ac:chgData name="Fiona" userId="5fd9b084-9961-4921-ab0f-457ac49028c4" providerId="ADAL" clId="{4F7526C2-C53B-41A9-82AA-63450EDFF648}" dt="2024-07-31T14:01:10.969" v="2483" actId="164"/>
          <ac:spMkLst>
            <pc:docMk/>
            <pc:sldMk cId="3917062890" sldId="272"/>
            <ac:spMk id="109" creationId="{45333102-FFB3-2C3B-FC8D-2E63AA03F2C0}"/>
          </ac:spMkLst>
        </pc:spChg>
        <pc:spChg chg="mod topLvl">
          <ac:chgData name="Fiona" userId="5fd9b084-9961-4921-ab0f-457ac49028c4" providerId="ADAL" clId="{4F7526C2-C53B-41A9-82AA-63450EDFF648}" dt="2024-07-31T14:01:10.969" v="2483" actId="164"/>
          <ac:spMkLst>
            <pc:docMk/>
            <pc:sldMk cId="3917062890" sldId="272"/>
            <ac:spMk id="110" creationId="{95AC5043-1EA6-8C48-015B-B335A29FB553}"/>
          </ac:spMkLst>
        </pc:spChg>
        <pc:spChg chg="mod topLvl">
          <ac:chgData name="Fiona" userId="5fd9b084-9961-4921-ab0f-457ac49028c4" providerId="ADAL" clId="{4F7526C2-C53B-41A9-82AA-63450EDFF648}" dt="2024-07-31T14:01:10.969" v="2483" actId="164"/>
          <ac:spMkLst>
            <pc:docMk/>
            <pc:sldMk cId="3917062890" sldId="272"/>
            <ac:spMk id="111" creationId="{745AB66D-2E73-6A8C-7862-0C22CA2DAC4E}"/>
          </ac:spMkLst>
        </pc:spChg>
        <pc:spChg chg="mod topLvl">
          <ac:chgData name="Fiona" userId="5fd9b084-9961-4921-ab0f-457ac49028c4" providerId="ADAL" clId="{4F7526C2-C53B-41A9-82AA-63450EDFF648}" dt="2024-07-31T14:01:10.969" v="2483" actId="164"/>
          <ac:spMkLst>
            <pc:docMk/>
            <pc:sldMk cId="3917062890" sldId="272"/>
            <ac:spMk id="112" creationId="{8C44E224-28BA-49AB-A21E-C2528DD949D3}"/>
          </ac:spMkLst>
        </pc:spChg>
        <pc:spChg chg="mod topLvl">
          <ac:chgData name="Fiona" userId="5fd9b084-9961-4921-ab0f-457ac49028c4" providerId="ADAL" clId="{4F7526C2-C53B-41A9-82AA-63450EDFF648}" dt="2024-07-31T14:01:10.969" v="2483" actId="164"/>
          <ac:spMkLst>
            <pc:docMk/>
            <pc:sldMk cId="3917062890" sldId="272"/>
            <ac:spMk id="113" creationId="{704FA4C2-133C-E0B2-0927-7CB59256ABF8}"/>
          </ac:spMkLst>
        </pc:spChg>
        <pc:spChg chg="mod topLvl">
          <ac:chgData name="Fiona" userId="5fd9b084-9961-4921-ab0f-457ac49028c4" providerId="ADAL" clId="{4F7526C2-C53B-41A9-82AA-63450EDFF648}" dt="2024-07-31T14:01:10.969" v="2483" actId="164"/>
          <ac:spMkLst>
            <pc:docMk/>
            <pc:sldMk cId="3917062890" sldId="272"/>
            <ac:spMk id="114" creationId="{1F24BE85-A270-FD77-335D-D4B2F23384AC}"/>
          </ac:spMkLst>
        </pc:spChg>
        <pc:spChg chg="mod topLvl">
          <ac:chgData name="Fiona" userId="5fd9b084-9961-4921-ab0f-457ac49028c4" providerId="ADAL" clId="{4F7526C2-C53B-41A9-82AA-63450EDFF648}" dt="2024-07-31T14:01:10.969" v="2483" actId="164"/>
          <ac:spMkLst>
            <pc:docMk/>
            <pc:sldMk cId="3917062890" sldId="272"/>
            <ac:spMk id="115" creationId="{F28D2EDB-2D03-E6CD-F3A7-6810AFCB2041}"/>
          </ac:spMkLst>
        </pc:spChg>
        <pc:spChg chg="mod topLvl">
          <ac:chgData name="Fiona" userId="5fd9b084-9961-4921-ab0f-457ac49028c4" providerId="ADAL" clId="{4F7526C2-C53B-41A9-82AA-63450EDFF648}" dt="2024-07-31T14:01:10.969" v="2483" actId="164"/>
          <ac:spMkLst>
            <pc:docMk/>
            <pc:sldMk cId="3917062890" sldId="272"/>
            <ac:spMk id="116" creationId="{0713B2BC-1F00-F32C-6E10-6E8645E2AE46}"/>
          </ac:spMkLst>
        </pc:spChg>
        <pc:spChg chg="mod topLvl">
          <ac:chgData name="Fiona" userId="5fd9b084-9961-4921-ab0f-457ac49028c4" providerId="ADAL" clId="{4F7526C2-C53B-41A9-82AA-63450EDFF648}" dt="2024-07-31T14:01:10.969" v="2483" actId="164"/>
          <ac:spMkLst>
            <pc:docMk/>
            <pc:sldMk cId="3917062890" sldId="272"/>
            <ac:spMk id="117" creationId="{8FA88036-4764-6B1B-991D-BB2D52D2064D}"/>
          </ac:spMkLst>
        </pc:spChg>
        <pc:spChg chg="mod topLvl">
          <ac:chgData name="Fiona" userId="5fd9b084-9961-4921-ab0f-457ac49028c4" providerId="ADAL" clId="{4F7526C2-C53B-41A9-82AA-63450EDFF648}" dt="2024-07-31T14:01:10.969" v="2483" actId="164"/>
          <ac:spMkLst>
            <pc:docMk/>
            <pc:sldMk cId="3917062890" sldId="272"/>
            <ac:spMk id="118" creationId="{07AD0217-8A92-0826-3B7E-F35BBF7754D6}"/>
          </ac:spMkLst>
        </pc:spChg>
        <pc:spChg chg="mod topLvl">
          <ac:chgData name="Fiona" userId="5fd9b084-9961-4921-ab0f-457ac49028c4" providerId="ADAL" clId="{4F7526C2-C53B-41A9-82AA-63450EDFF648}" dt="2024-07-31T14:01:10.969" v="2483" actId="164"/>
          <ac:spMkLst>
            <pc:docMk/>
            <pc:sldMk cId="3917062890" sldId="272"/>
            <ac:spMk id="119" creationId="{4142DACF-A6A9-A743-6247-E523FF4FEE33}"/>
          </ac:spMkLst>
        </pc:spChg>
        <pc:spChg chg="mod topLvl">
          <ac:chgData name="Fiona" userId="5fd9b084-9961-4921-ab0f-457ac49028c4" providerId="ADAL" clId="{4F7526C2-C53B-41A9-82AA-63450EDFF648}" dt="2024-07-31T14:01:10.969" v="2483" actId="164"/>
          <ac:spMkLst>
            <pc:docMk/>
            <pc:sldMk cId="3917062890" sldId="272"/>
            <ac:spMk id="120" creationId="{440C67A4-FD23-B346-71BC-429974B7508A}"/>
          </ac:spMkLst>
        </pc:spChg>
        <pc:spChg chg="mod topLvl">
          <ac:chgData name="Fiona" userId="5fd9b084-9961-4921-ab0f-457ac49028c4" providerId="ADAL" clId="{4F7526C2-C53B-41A9-82AA-63450EDFF648}" dt="2024-07-31T14:01:10.969" v="2483" actId="164"/>
          <ac:spMkLst>
            <pc:docMk/>
            <pc:sldMk cId="3917062890" sldId="272"/>
            <ac:spMk id="121" creationId="{DC748D94-5EEB-E5B6-ADC0-EC12F0752882}"/>
          </ac:spMkLst>
        </pc:spChg>
        <pc:spChg chg="mod topLvl">
          <ac:chgData name="Fiona" userId="5fd9b084-9961-4921-ab0f-457ac49028c4" providerId="ADAL" clId="{4F7526C2-C53B-41A9-82AA-63450EDFF648}" dt="2024-07-31T14:01:10.969" v="2483" actId="164"/>
          <ac:spMkLst>
            <pc:docMk/>
            <pc:sldMk cId="3917062890" sldId="272"/>
            <ac:spMk id="122" creationId="{DF62600B-AA35-C495-A540-0A8D0E8BDF39}"/>
          </ac:spMkLst>
        </pc:spChg>
        <pc:spChg chg="mod topLvl">
          <ac:chgData name="Fiona" userId="5fd9b084-9961-4921-ab0f-457ac49028c4" providerId="ADAL" clId="{4F7526C2-C53B-41A9-82AA-63450EDFF648}" dt="2024-07-31T14:01:10.969" v="2483" actId="164"/>
          <ac:spMkLst>
            <pc:docMk/>
            <pc:sldMk cId="3917062890" sldId="272"/>
            <ac:spMk id="123" creationId="{03385960-39CE-493A-A84B-14DD5C41CDF1}"/>
          </ac:spMkLst>
        </pc:spChg>
        <pc:spChg chg="mod topLvl">
          <ac:chgData name="Fiona" userId="5fd9b084-9961-4921-ab0f-457ac49028c4" providerId="ADAL" clId="{4F7526C2-C53B-41A9-82AA-63450EDFF648}" dt="2024-07-31T14:01:10.969" v="2483" actId="164"/>
          <ac:spMkLst>
            <pc:docMk/>
            <pc:sldMk cId="3917062890" sldId="272"/>
            <ac:spMk id="124" creationId="{E1309CE0-D270-6E4F-F704-FA7E86F1248A}"/>
          </ac:spMkLst>
        </pc:spChg>
        <pc:spChg chg="mod topLvl">
          <ac:chgData name="Fiona" userId="5fd9b084-9961-4921-ab0f-457ac49028c4" providerId="ADAL" clId="{4F7526C2-C53B-41A9-82AA-63450EDFF648}" dt="2024-07-31T14:01:10.969" v="2483" actId="164"/>
          <ac:spMkLst>
            <pc:docMk/>
            <pc:sldMk cId="3917062890" sldId="272"/>
            <ac:spMk id="125" creationId="{01860073-6A65-CA27-63D6-D124FD636BC7}"/>
          </ac:spMkLst>
        </pc:spChg>
        <pc:spChg chg="mod topLvl">
          <ac:chgData name="Fiona" userId="5fd9b084-9961-4921-ab0f-457ac49028c4" providerId="ADAL" clId="{4F7526C2-C53B-41A9-82AA-63450EDFF648}" dt="2024-07-31T14:01:10.969" v="2483" actId="164"/>
          <ac:spMkLst>
            <pc:docMk/>
            <pc:sldMk cId="3917062890" sldId="272"/>
            <ac:spMk id="126" creationId="{BF3CD9D4-F1FA-0789-E33A-DE38CEE69EEB}"/>
          </ac:spMkLst>
        </pc:spChg>
        <pc:spChg chg="mod topLvl">
          <ac:chgData name="Fiona" userId="5fd9b084-9961-4921-ab0f-457ac49028c4" providerId="ADAL" clId="{4F7526C2-C53B-41A9-82AA-63450EDFF648}" dt="2024-07-31T14:01:10.969" v="2483" actId="164"/>
          <ac:spMkLst>
            <pc:docMk/>
            <pc:sldMk cId="3917062890" sldId="272"/>
            <ac:spMk id="127" creationId="{2BA65FB6-4998-DCA3-BCDD-8B1FD1193C94}"/>
          </ac:spMkLst>
        </pc:spChg>
        <pc:spChg chg="mod topLvl">
          <ac:chgData name="Fiona" userId="5fd9b084-9961-4921-ab0f-457ac49028c4" providerId="ADAL" clId="{4F7526C2-C53B-41A9-82AA-63450EDFF648}" dt="2024-07-31T14:01:10.969" v="2483" actId="164"/>
          <ac:spMkLst>
            <pc:docMk/>
            <pc:sldMk cId="3917062890" sldId="272"/>
            <ac:spMk id="128" creationId="{EFEFDFBF-A6AA-D3FF-1465-7ADDE8377560}"/>
          </ac:spMkLst>
        </pc:spChg>
        <pc:spChg chg="mod topLvl">
          <ac:chgData name="Fiona" userId="5fd9b084-9961-4921-ab0f-457ac49028c4" providerId="ADAL" clId="{4F7526C2-C53B-41A9-82AA-63450EDFF648}" dt="2024-07-31T14:01:10.969" v="2483" actId="164"/>
          <ac:spMkLst>
            <pc:docMk/>
            <pc:sldMk cId="3917062890" sldId="272"/>
            <ac:spMk id="129" creationId="{9FEFE15B-3941-9AD4-3E73-8618854631A9}"/>
          </ac:spMkLst>
        </pc:spChg>
        <pc:spChg chg="mod topLvl">
          <ac:chgData name="Fiona" userId="5fd9b084-9961-4921-ab0f-457ac49028c4" providerId="ADAL" clId="{4F7526C2-C53B-41A9-82AA-63450EDFF648}" dt="2024-07-31T14:01:10.969" v="2483" actId="164"/>
          <ac:spMkLst>
            <pc:docMk/>
            <pc:sldMk cId="3917062890" sldId="272"/>
            <ac:spMk id="130" creationId="{228E9663-FB6E-C848-F089-A841F5B5BFA0}"/>
          </ac:spMkLst>
        </pc:spChg>
        <pc:spChg chg="mod topLvl">
          <ac:chgData name="Fiona" userId="5fd9b084-9961-4921-ab0f-457ac49028c4" providerId="ADAL" clId="{4F7526C2-C53B-41A9-82AA-63450EDFF648}" dt="2024-07-31T14:01:10.969" v="2483" actId="164"/>
          <ac:spMkLst>
            <pc:docMk/>
            <pc:sldMk cId="3917062890" sldId="272"/>
            <ac:spMk id="131" creationId="{6A121551-7D8A-DC79-AA40-CB2655B42AA4}"/>
          </ac:spMkLst>
        </pc:spChg>
        <pc:spChg chg="mod topLvl">
          <ac:chgData name="Fiona" userId="5fd9b084-9961-4921-ab0f-457ac49028c4" providerId="ADAL" clId="{4F7526C2-C53B-41A9-82AA-63450EDFF648}" dt="2024-07-31T14:01:10.969" v="2483" actId="164"/>
          <ac:spMkLst>
            <pc:docMk/>
            <pc:sldMk cId="3917062890" sldId="272"/>
            <ac:spMk id="132" creationId="{28C434DC-B21C-99A2-D514-965D55263DD5}"/>
          </ac:spMkLst>
        </pc:spChg>
        <pc:spChg chg="mod topLvl">
          <ac:chgData name="Fiona" userId="5fd9b084-9961-4921-ab0f-457ac49028c4" providerId="ADAL" clId="{4F7526C2-C53B-41A9-82AA-63450EDFF648}" dt="2024-07-31T14:01:10.969" v="2483" actId="164"/>
          <ac:spMkLst>
            <pc:docMk/>
            <pc:sldMk cId="3917062890" sldId="272"/>
            <ac:spMk id="133" creationId="{22C690A6-B82A-429F-D4A3-82CF209DC727}"/>
          </ac:spMkLst>
        </pc:spChg>
        <pc:spChg chg="mod topLvl">
          <ac:chgData name="Fiona" userId="5fd9b084-9961-4921-ab0f-457ac49028c4" providerId="ADAL" clId="{4F7526C2-C53B-41A9-82AA-63450EDFF648}" dt="2024-07-31T14:01:10.969" v="2483" actId="164"/>
          <ac:spMkLst>
            <pc:docMk/>
            <pc:sldMk cId="3917062890" sldId="272"/>
            <ac:spMk id="134" creationId="{7232BC9A-DD7D-46BC-FE00-71A7E9CED621}"/>
          </ac:spMkLst>
        </pc:spChg>
        <pc:spChg chg="mod topLvl">
          <ac:chgData name="Fiona" userId="5fd9b084-9961-4921-ab0f-457ac49028c4" providerId="ADAL" clId="{4F7526C2-C53B-41A9-82AA-63450EDFF648}" dt="2024-07-31T14:01:10.969" v="2483" actId="164"/>
          <ac:spMkLst>
            <pc:docMk/>
            <pc:sldMk cId="3917062890" sldId="272"/>
            <ac:spMk id="135" creationId="{01B58FC1-AC9C-4995-663D-BBCE453B09B8}"/>
          </ac:spMkLst>
        </pc:spChg>
        <pc:spChg chg="mod topLvl">
          <ac:chgData name="Fiona" userId="5fd9b084-9961-4921-ab0f-457ac49028c4" providerId="ADAL" clId="{4F7526C2-C53B-41A9-82AA-63450EDFF648}" dt="2024-07-31T14:01:10.969" v="2483" actId="164"/>
          <ac:spMkLst>
            <pc:docMk/>
            <pc:sldMk cId="3917062890" sldId="272"/>
            <ac:spMk id="136" creationId="{C4FC07D4-A59E-FF50-E944-A5F7A099A317}"/>
          </ac:spMkLst>
        </pc:spChg>
        <pc:spChg chg="mod topLvl">
          <ac:chgData name="Fiona" userId="5fd9b084-9961-4921-ab0f-457ac49028c4" providerId="ADAL" clId="{4F7526C2-C53B-41A9-82AA-63450EDFF648}" dt="2024-07-31T14:01:10.969" v="2483" actId="164"/>
          <ac:spMkLst>
            <pc:docMk/>
            <pc:sldMk cId="3917062890" sldId="272"/>
            <ac:spMk id="137" creationId="{D9D260DF-0B0D-AB4D-F713-1F7F17B58076}"/>
          </ac:spMkLst>
        </pc:spChg>
        <pc:spChg chg="mod topLvl">
          <ac:chgData name="Fiona" userId="5fd9b084-9961-4921-ab0f-457ac49028c4" providerId="ADAL" clId="{4F7526C2-C53B-41A9-82AA-63450EDFF648}" dt="2024-07-31T14:01:10.969" v="2483" actId="164"/>
          <ac:spMkLst>
            <pc:docMk/>
            <pc:sldMk cId="3917062890" sldId="272"/>
            <ac:spMk id="138" creationId="{7144508A-388D-DC8E-0B14-37F7A077D95F}"/>
          </ac:spMkLst>
        </pc:spChg>
        <pc:spChg chg="mod topLvl">
          <ac:chgData name="Fiona" userId="5fd9b084-9961-4921-ab0f-457ac49028c4" providerId="ADAL" clId="{4F7526C2-C53B-41A9-82AA-63450EDFF648}" dt="2024-07-31T14:01:10.969" v="2483" actId="164"/>
          <ac:spMkLst>
            <pc:docMk/>
            <pc:sldMk cId="3917062890" sldId="272"/>
            <ac:spMk id="139" creationId="{51E906AF-DD4C-6637-CCC1-A0ADC233D7E9}"/>
          </ac:spMkLst>
        </pc:spChg>
        <pc:spChg chg="add del mod topLvl">
          <ac:chgData name="Fiona" userId="5fd9b084-9961-4921-ab0f-457ac49028c4" providerId="ADAL" clId="{4F7526C2-C53B-41A9-82AA-63450EDFF648}" dt="2024-07-31T13:55:29.264" v="2333" actId="478"/>
          <ac:spMkLst>
            <pc:docMk/>
            <pc:sldMk cId="3917062890" sldId="272"/>
            <ac:spMk id="140" creationId="{2730DC5B-5C28-2713-47CB-1B66942D0D9B}"/>
          </ac:spMkLst>
        </pc:spChg>
        <pc:spChg chg="mod topLvl">
          <ac:chgData name="Fiona" userId="5fd9b084-9961-4921-ab0f-457ac49028c4" providerId="ADAL" clId="{4F7526C2-C53B-41A9-82AA-63450EDFF648}" dt="2024-07-31T14:01:10.969" v="2483" actId="164"/>
          <ac:spMkLst>
            <pc:docMk/>
            <pc:sldMk cId="3917062890" sldId="272"/>
            <ac:spMk id="141" creationId="{F13703FE-266D-940F-15DC-2BDDB7F819B8}"/>
          </ac:spMkLst>
        </pc:spChg>
        <pc:spChg chg="mod topLvl">
          <ac:chgData name="Fiona" userId="5fd9b084-9961-4921-ab0f-457ac49028c4" providerId="ADAL" clId="{4F7526C2-C53B-41A9-82AA-63450EDFF648}" dt="2024-07-31T14:01:10.969" v="2483" actId="164"/>
          <ac:spMkLst>
            <pc:docMk/>
            <pc:sldMk cId="3917062890" sldId="272"/>
            <ac:spMk id="142" creationId="{AD100195-3D3A-789F-B432-3529AC99EDD4}"/>
          </ac:spMkLst>
        </pc:spChg>
        <pc:spChg chg="mod">
          <ac:chgData name="Fiona" userId="5fd9b084-9961-4921-ab0f-457ac49028c4" providerId="ADAL" clId="{4F7526C2-C53B-41A9-82AA-63450EDFF648}" dt="2024-07-31T14:07:04.555" v="2578"/>
          <ac:spMkLst>
            <pc:docMk/>
            <pc:sldMk cId="3917062890" sldId="272"/>
            <ac:spMk id="147" creationId="{A1E3E164-E07C-B785-6A52-C44705668B2C}"/>
          </ac:spMkLst>
        </pc:spChg>
        <pc:spChg chg="mod">
          <ac:chgData name="Fiona" userId="5fd9b084-9961-4921-ab0f-457ac49028c4" providerId="ADAL" clId="{4F7526C2-C53B-41A9-82AA-63450EDFF648}" dt="2024-07-31T14:07:04.555" v="2578"/>
          <ac:spMkLst>
            <pc:docMk/>
            <pc:sldMk cId="3917062890" sldId="272"/>
            <ac:spMk id="148" creationId="{F077F58E-D730-6B8F-E096-1EAC13306910}"/>
          </ac:spMkLst>
        </pc:spChg>
        <pc:spChg chg="mod">
          <ac:chgData name="Fiona" userId="5fd9b084-9961-4921-ab0f-457ac49028c4" providerId="ADAL" clId="{4F7526C2-C53B-41A9-82AA-63450EDFF648}" dt="2024-07-31T14:07:04.555" v="2578"/>
          <ac:spMkLst>
            <pc:docMk/>
            <pc:sldMk cId="3917062890" sldId="272"/>
            <ac:spMk id="149" creationId="{3EB12BE2-95A9-DDD8-79B9-45F8E40874FE}"/>
          </ac:spMkLst>
        </pc:spChg>
        <pc:spChg chg="mod">
          <ac:chgData name="Fiona" userId="5fd9b084-9961-4921-ab0f-457ac49028c4" providerId="ADAL" clId="{4F7526C2-C53B-41A9-82AA-63450EDFF648}" dt="2024-07-31T14:07:04.555" v="2578"/>
          <ac:spMkLst>
            <pc:docMk/>
            <pc:sldMk cId="3917062890" sldId="272"/>
            <ac:spMk id="150" creationId="{A96A96EA-C92C-1317-D621-E889F33AC81D}"/>
          </ac:spMkLst>
        </pc:spChg>
        <pc:spChg chg="mod">
          <ac:chgData name="Fiona" userId="5fd9b084-9961-4921-ab0f-457ac49028c4" providerId="ADAL" clId="{4F7526C2-C53B-41A9-82AA-63450EDFF648}" dt="2024-07-31T14:07:04.555" v="2578"/>
          <ac:spMkLst>
            <pc:docMk/>
            <pc:sldMk cId="3917062890" sldId="272"/>
            <ac:spMk id="151" creationId="{802617A1-ADDF-D1A8-BCE8-E65D108AC2BF}"/>
          </ac:spMkLst>
        </pc:spChg>
        <pc:spChg chg="mod">
          <ac:chgData name="Fiona" userId="5fd9b084-9961-4921-ab0f-457ac49028c4" providerId="ADAL" clId="{4F7526C2-C53B-41A9-82AA-63450EDFF648}" dt="2024-07-31T14:07:04.555" v="2578"/>
          <ac:spMkLst>
            <pc:docMk/>
            <pc:sldMk cId="3917062890" sldId="272"/>
            <ac:spMk id="152" creationId="{BE304711-A728-36B0-015A-E7F0DBEBE4FD}"/>
          </ac:spMkLst>
        </pc:spChg>
        <pc:spChg chg="mod">
          <ac:chgData name="Fiona" userId="5fd9b084-9961-4921-ab0f-457ac49028c4" providerId="ADAL" clId="{4F7526C2-C53B-41A9-82AA-63450EDFF648}" dt="2024-07-31T14:07:04.555" v="2578"/>
          <ac:spMkLst>
            <pc:docMk/>
            <pc:sldMk cId="3917062890" sldId="272"/>
            <ac:spMk id="153" creationId="{7DF06933-CF67-A499-1EAD-447D6CBC4E14}"/>
          </ac:spMkLst>
        </pc:spChg>
        <pc:spChg chg="mod">
          <ac:chgData name="Fiona" userId="5fd9b084-9961-4921-ab0f-457ac49028c4" providerId="ADAL" clId="{4F7526C2-C53B-41A9-82AA-63450EDFF648}" dt="2024-07-31T14:07:04.555" v="2578"/>
          <ac:spMkLst>
            <pc:docMk/>
            <pc:sldMk cId="3917062890" sldId="272"/>
            <ac:spMk id="154" creationId="{370A0A64-9B02-6CA4-E4FB-3E302EEA4CAC}"/>
          </ac:spMkLst>
        </pc:spChg>
        <pc:spChg chg="mod">
          <ac:chgData name="Fiona" userId="5fd9b084-9961-4921-ab0f-457ac49028c4" providerId="ADAL" clId="{4F7526C2-C53B-41A9-82AA-63450EDFF648}" dt="2024-07-31T14:07:04.555" v="2578"/>
          <ac:spMkLst>
            <pc:docMk/>
            <pc:sldMk cId="3917062890" sldId="272"/>
            <ac:spMk id="155" creationId="{3F6E7B52-06E6-2867-1E1F-6AA3DD02953B}"/>
          </ac:spMkLst>
        </pc:spChg>
        <pc:spChg chg="mod">
          <ac:chgData name="Fiona" userId="5fd9b084-9961-4921-ab0f-457ac49028c4" providerId="ADAL" clId="{4F7526C2-C53B-41A9-82AA-63450EDFF648}" dt="2024-07-31T14:07:04.555" v="2578"/>
          <ac:spMkLst>
            <pc:docMk/>
            <pc:sldMk cId="3917062890" sldId="272"/>
            <ac:spMk id="156" creationId="{9CAEFBA1-DFF0-C516-CC84-DD5FF10CE51B}"/>
          </ac:spMkLst>
        </pc:spChg>
        <pc:spChg chg="mod">
          <ac:chgData name="Fiona" userId="5fd9b084-9961-4921-ab0f-457ac49028c4" providerId="ADAL" clId="{4F7526C2-C53B-41A9-82AA-63450EDFF648}" dt="2024-07-31T14:07:04.555" v="2578"/>
          <ac:spMkLst>
            <pc:docMk/>
            <pc:sldMk cId="3917062890" sldId="272"/>
            <ac:spMk id="157" creationId="{68C5BE1B-4408-69CF-A5DF-125858FBE45E}"/>
          </ac:spMkLst>
        </pc:spChg>
        <pc:spChg chg="mod">
          <ac:chgData name="Fiona" userId="5fd9b084-9961-4921-ab0f-457ac49028c4" providerId="ADAL" clId="{4F7526C2-C53B-41A9-82AA-63450EDFF648}" dt="2024-07-31T14:07:04.555" v="2578"/>
          <ac:spMkLst>
            <pc:docMk/>
            <pc:sldMk cId="3917062890" sldId="272"/>
            <ac:spMk id="158" creationId="{C4D4D15D-3E56-F150-8B00-67F1AE95F6EC}"/>
          </ac:spMkLst>
        </pc:spChg>
        <pc:spChg chg="mod">
          <ac:chgData name="Fiona" userId="5fd9b084-9961-4921-ab0f-457ac49028c4" providerId="ADAL" clId="{4F7526C2-C53B-41A9-82AA-63450EDFF648}" dt="2024-07-31T14:07:04.555" v="2578"/>
          <ac:spMkLst>
            <pc:docMk/>
            <pc:sldMk cId="3917062890" sldId="272"/>
            <ac:spMk id="159" creationId="{828DE1AF-6B54-A6EE-5CFF-612508159253}"/>
          </ac:spMkLst>
        </pc:spChg>
        <pc:spChg chg="mod">
          <ac:chgData name="Fiona" userId="5fd9b084-9961-4921-ab0f-457ac49028c4" providerId="ADAL" clId="{4F7526C2-C53B-41A9-82AA-63450EDFF648}" dt="2024-07-31T14:07:04.555" v="2578"/>
          <ac:spMkLst>
            <pc:docMk/>
            <pc:sldMk cId="3917062890" sldId="272"/>
            <ac:spMk id="160" creationId="{3BB501DE-1940-779A-220A-E2B7156AF4BE}"/>
          </ac:spMkLst>
        </pc:spChg>
        <pc:spChg chg="mod">
          <ac:chgData name="Fiona" userId="5fd9b084-9961-4921-ab0f-457ac49028c4" providerId="ADAL" clId="{4F7526C2-C53B-41A9-82AA-63450EDFF648}" dt="2024-07-31T14:07:04.555" v="2578"/>
          <ac:spMkLst>
            <pc:docMk/>
            <pc:sldMk cId="3917062890" sldId="272"/>
            <ac:spMk id="161" creationId="{69C6B881-299F-0AFE-FB7E-0EC00210B000}"/>
          </ac:spMkLst>
        </pc:spChg>
        <pc:spChg chg="mod">
          <ac:chgData name="Fiona" userId="5fd9b084-9961-4921-ab0f-457ac49028c4" providerId="ADAL" clId="{4F7526C2-C53B-41A9-82AA-63450EDFF648}" dt="2024-07-31T14:07:04.555" v="2578"/>
          <ac:spMkLst>
            <pc:docMk/>
            <pc:sldMk cId="3917062890" sldId="272"/>
            <ac:spMk id="162" creationId="{B6EAC0D6-DEB2-9204-365F-D011AA74F4C2}"/>
          </ac:spMkLst>
        </pc:spChg>
        <pc:spChg chg="mod">
          <ac:chgData name="Fiona" userId="5fd9b084-9961-4921-ab0f-457ac49028c4" providerId="ADAL" clId="{4F7526C2-C53B-41A9-82AA-63450EDFF648}" dt="2024-07-31T14:07:04.555" v="2578"/>
          <ac:spMkLst>
            <pc:docMk/>
            <pc:sldMk cId="3917062890" sldId="272"/>
            <ac:spMk id="163" creationId="{F9E12628-4F1D-2F6E-78F0-A40F7B2316B0}"/>
          </ac:spMkLst>
        </pc:spChg>
        <pc:spChg chg="mod">
          <ac:chgData name="Fiona" userId="5fd9b084-9961-4921-ab0f-457ac49028c4" providerId="ADAL" clId="{4F7526C2-C53B-41A9-82AA-63450EDFF648}" dt="2024-07-31T14:07:04.555" v="2578"/>
          <ac:spMkLst>
            <pc:docMk/>
            <pc:sldMk cId="3917062890" sldId="272"/>
            <ac:spMk id="164" creationId="{D9861B82-484C-52F2-8165-0880CE16E012}"/>
          </ac:spMkLst>
        </pc:spChg>
        <pc:spChg chg="mod">
          <ac:chgData name="Fiona" userId="5fd9b084-9961-4921-ab0f-457ac49028c4" providerId="ADAL" clId="{4F7526C2-C53B-41A9-82AA-63450EDFF648}" dt="2024-07-31T14:07:04.555" v="2578"/>
          <ac:spMkLst>
            <pc:docMk/>
            <pc:sldMk cId="3917062890" sldId="272"/>
            <ac:spMk id="165" creationId="{833E8E87-D316-76AF-4A5E-A8467C314BFF}"/>
          </ac:spMkLst>
        </pc:spChg>
        <pc:spChg chg="mod">
          <ac:chgData name="Fiona" userId="5fd9b084-9961-4921-ab0f-457ac49028c4" providerId="ADAL" clId="{4F7526C2-C53B-41A9-82AA-63450EDFF648}" dt="2024-07-31T14:07:04.555" v="2578"/>
          <ac:spMkLst>
            <pc:docMk/>
            <pc:sldMk cId="3917062890" sldId="272"/>
            <ac:spMk id="166" creationId="{BFABE5B4-75B5-B215-C41B-AFC73B17854B}"/>
          </ac:spMkLst>
        </pc:spChg>
        <pc:spChg chg="mod">
          <ac:chgData name="Fiona" userId="5fd9b084-9961-4921-ab0f-457ac49028c4" providerId="ADAL" clId="{4F7526C2-C53B-41A9-82AA-63450EDFF648}" dt="2024-07-31T14:07:04.555" v="2578"/>
          <ac:spMkLst>
            <pc:docMk/>
            <pc:sldMk cId="3917062890" sldId="272"/>
            <ac:spMk id="167" creationId="{386D215A-C0A3-26EA-ADE7-4D062CF8E04D}"/>
          </ac:spMkLst>
        </pc:spChg>
        <pc:spChg chg="mod">
          <ac:chgData name="Fiona" userId="5fd9b084-9961-4921-ab0f-457ac49028c4" providerId="ADAL" clId="{4F7526C2-C53B-41A9-82AA-63450EDFF648}" dt="2024-07-31T14:07:04.555" v="2578"/>
          <ac:spMkLst>
            <pc:docMk/>
            <pc:sldMk cId="3917062890" sldId="272"/>
            <ac:spMk id="168" creationId="{858EB469-13B1-2B55-6A8A-B2FDA088106B}"/>
          </ac:spMkLst>
        </pc:spChg>
        <pc:spChg chg="mod">
          <ac:chgData name="Fiona" userId="5fd9b084-9961-4921-ab0f-457ac49028c4" providerId="ADAL" clId="{4F7526C2-C53B-41A9-82AA-63450EDFF648}" dt="2024-07-31T14:07:04.555" v="2578"/>
          <ac:spMkLst>
            <pc:docMk/>
            <pc:sldMk cId="3917062890" sldId="272"/>
            <ac:spMk id="169" creationId="{4AADB077-72F3-621F-0D1F-FDD6E2E86817}"/>
          </ac:spMkLst>
        </pc:spChg>
        <pc:spChg chg="mod">
          <ac:chgData name="Fiona" userId="5fd9b084-9961-4921-ab0f-457ac49028c4" providerId="ADAL" clId="{4F7526C2-C53B-41A9-82AA-63450EDFF648}" dt="2024-07-31T14:07:04.555" v="2578"/>
          <ac:spMkLst>
            <pc:docMk/>
            <pc:sldMk cId="3917062890" sldId="272"/>
            <ac:spMk id="170" creationId="{5F91C1AD-E4F8-A0FA-4935-69874F192060}"/>
          </ac:spMkLst>
        </pc:spChg>
        <pc:spChg chg="mod">
          <ac:chgData name="Fiona" userId="5fd9b084-9961-4921-ab0f-457ac49028c4" providerId="ADAL" clId="{4F7526C2-C53B-41A9-82AA-63450EDFF648}" dt="2024-07-31T14:07:04.555" v="2578"/>
          <ac:spMkLst>
            <pc:docMk/>
            <pc:sldMk cId="3917062890" sldId="272"/>
            <ac:spMk id="171" creationId="{3718F0F6-9224-55F1-B28D-0422FF55D5F8}"/>
          </ac:spMkLst>
        </pc:spChg>
        <pc:spChg chg="mod">
          <ac:chgData name="Fiona" userId="5fd9b084-9961-4921-ab0f-457ac49028c4" providerId="ADAL" clId="{4F7526C2-C53B-41A9-82AA-63450EDFF648}" dt="2024-07-31T14:07:04.555" v="2578"/>
          <ac:spMkLst>
            <pc:docMk/>
            <pc:sldMk cId="3917062890" sldId="272"/>
            <ac:spMk id="172" creationId="{3F732250-06FC-BE88-1F96-64B22F29750C}"/>
          </ac:spMkLst>
        </pc:spChg>
        <pc:spChg chg="mod">
          <ac:chgData name="Fiona" userId="5fd9b084-9961-4921-ab0f-457ac49028c4" providerId="ADAL" clId="{4F7526C2-C53B-41A9-82AA-63450EDFF648}" dt="2024-07-31T14:07:04.555" v="2578"/>
          <ac:spMkLst>
            <pc:docMk/>
            <pc:sldMk cId="3917062890" sldId="272"/>
            <ac:spMk id="173" creationId="{0F4130B9-ECEB-E651-033C-6F250E56238D}"/>
          </ac:spMkLst>
        </pc:spChg>
        <pc:spChg chg="mod">
          <ac:chgData name="Fiona" userId="5fd9b084-9961-4921-ab0f-457ac49028c4" providerId="ADAL" clId="{4F7526C2-C53B-41A9-82AA-63450EDFF648}" dt="2024-07-31T14:07:04.555" v="2578"/>
          <ac:spMkLst>
            <pc:docMk/>
            <pc:sldMk cId="3917062890" sldId="272"/>
            <ac:spMk id="174" creationId="{5E1A089D-1910-B250-6BEE-B294341E04D6}"/>
          </ac:spMkLst>
        </pc:spChg>
        <pc:spChg chg="mod">
          <ac:chgData name="Fiona" userId="5fd9b084-9961-4921-ab0f-457ac49028c4" providerId="ADAL" clId="{4F7526C2-C53B-41A9-82AA-63450EDFF648}" dt="2024-07-31T14:07:04.555" v="2578"/>
          <ac:spMkLst>
            <pc:docMk/>
            <pc:sldMk cId="3917062890" sldId="272"/>
            <ac:spMk id="175" creationId="{BF009030-0417-76CF-1AA2-228798DE2EAF}"/>
          </ac:spMkLst>
        </pc:spChg>
        <pc:spChg chg="mod">
          <ac:chgData name="Fiona" userId="5fd9b084-9961-4921-ab0f-457ac49028c4" providerId="ADAL" clId="{4F7526C2-C53B-41A9-82AA-63450EDFF648}" dt="2024-07-31T14:07:04.555" v="2578"/>
          <ac:spMkLst>
            <pc:docMk/>
            <pc:sldMk cId="3917062890" sldId="272"/>
            <ac:spMk id="176" creationId="{3864519B-C73E-F470-0A3F-7738EE76A363}"/>
          </ac:spMkLst>
        </pc:spChg>
        <pc:spChg chg="mod">
          <ac:chgData name="Fiona" userId="5fd9b084-9961-4921-ab0f-457ac49028c4" providerId="ADAL" clId="{4F7526C2-C53B-41A9-82AA-63450EDFF648}" dt="2024-07-31T14:07:04.555" v="2578"/>
          <ac:spMkLst>
            <pc:docMk/>
            <pc:sldMk cId="3917062890" sldId="272"/>
            <ac:spMk id="177" creationId="{CFC17AD2-234D-8976-1273-7545769E9ADE}"/>
          </ac:spMkLst>
        </pc:spChg>
        <pc:spChg chg="mod">
          <ac:chgData name="Fiona" userId="5fd9b084-9961-4921-ab0f-457ac49028c4" providerId="ADAL" clId="{4F7526C2-C53B-41A9-82AA-63450EDFF648}" dt="2024-07-31T14:07:04.555" v="2578"/>
          <ac:spMkLst>
            <pc:docMk/>
            <pc:sldMk cId="3917062890" sldId="272"/>
            <ac:spMk id="178" creationId="{B318BDD8-0DBE-D602-B21D-C67130AA168F}"/>
          </ac:spMkLst>
        </pc:spChg>
        <pc:spChg chg="mod">
          <ac:chgData name="Fiona" userId="5fd9b084-9961-4921-ab0f-457ac49028c4" providerId="ADAL" clId="{4F7526C2-C53B-41A9-82AA-63450EDFF648}" dt="2024-07-31T14:07:04.555" v="2578"/>
          <ac:spMkLst>
            <pc:docMk/>
            <pc:sldMk cId="3917062890" sldId="272"/>
            <ac:spMk id="179" creationId="{E412E289-2A0D-D8C7-28BA-363591C757A5}"/>
          </ac:spMkLst>
        </pc:spChg>
        <pc:spChg chg="mod">
          <ac:chgData name="Fiona" userId="5fd9b084-9961-4921-ab0f-457ac49028c4" providerId="ADAL" clId="{4F7526C2-C53B-41A9-82AA-63450EDFF648}" dt="2024-07-31T14:07:04.555" v="2578"/>
          <ac:spMkLst>
            <pc:docMk/>
            <pc:sldMk cId="3917062890" sldId="272"/>
            <ac:spMk id="180" creationId="{E59F756F-5B05-8691-CB5E-49DE84797298}"/>
          </ac:spMkLst>
        </pc:spChg>
        <pc:spChg chg="mod">
          <ac:chgData name="Fiona" userId="5fd9b084-9961-4921-ab0f-457ac49028c4" providerId="ADAL" clId="{4F7526C2-C53B-41A9-82AA-63450EDFF648}" dt="2024-07-31T14:07:04.555" v="2578"/>
          <ac:spMkLst>
            <pc:docMk/>
            <pc:sldMk cId="3917062890" sldId="272"/>
            <ac:spMk id="181" creationId="{F857000D-44F5-26C3-579D-7C76DAE526E1}"/>
          </ac:spMkLst>
        </pc:spChg>
        <pc:spChg chg="mod">
          <ac:chgData name="Fiona" userId="5fd9b084-9961-4921-ab0f-457ac49028c4" providerId="ADAL" clId="{4F7526C2-C53B-41A9-82AA-63450EDFF648}" dt="2024-07-31T14:07:04.555" v="2578"/>
          <ac:spMkLst>
            <pc:docMk/>
            <pc:sldMk cId="3917062890" sldId="272"/>
            <ac:spMk id="182" creationId="{66DED01F-12B0-32B5-8B88-E10CB089C6E1}"/>
          </ac:spMkLst>
        </pc:spChg>
        <pc:spChg chg="mod">
          <ac:chgData name="Fiona" userId="5fd9b084-9961-4921-ab0f-457ac49028c4" providerId="ADAL" clId="{4F7526C2-C53B-41A9-82AA-63450EDFF648}" dt="2024-07-31T14:07:04.555" v="2578"/>
          <ac:spMkLst>
            <pc:docMk/>
            <pc:sldMk cId="3917062890" sldId="272"/>
            <ac:spMk id="183" creationId="{71E69B36-7C68-2F5B-F6FB-D05983BE1D02}"/>
          </ac:spMkLst>
        </pc:spChg>
        <pc:spChg chg="mod">
          <ac:chgData name="Fiona" userId="5fd9b084-9961-4921-ab0f-457ac49028c4" providerId="ADAL" clId="{4F7526C2-C53B-41A9-82AA-63450EDFF648}" dt="2024-07-31T14:07:04.555" v="2578"/>
          <ac:spMkLst>
            <pc:docMk/>
            <pc:sldMk cId="3917062890" sldId="272"/>
            <ac:spMk id="184" creationId="{237066F3-715D-CAF4-240A-088E9636A559}"/>
          </ac:spMkLst>
        </pc:spChg>
        <pc:spChg chg="mod">
          <ac:chgData name="Fiona" userId="5fd9b084-9961-4921-ab0f-457ac49028c4" providerId="ADAL" clId="{4F7526C2-C53B-41A9-82AA-63450EDFF648}" dt="2024-07-31T14:07:04.555" v="2578"/>
          <ac:spMkLst>
            <pc:docMk/>
            <pc:sldMk cId="3917062890" sldId="272"/>
            <ac:spMk id="185" creationId="{F7CEEF75-A8FC-1C15-5B9B-65D504C213F4}"/>
          </ac:spMkLst>
        </pc:spChg>
        <pc:spChg chg="mod">
          <ac:chgData name="Fiona" userId="5fd9b084-9961-4921-ab0f-457ac49028c4" providerId="ADAL" clId="{4F7526C2-C53B-41A9-82AA-63450EDFF648}" dt="2024-07-31T14:07:04.555" v="2578"/>
          <ac:spMkLst>
            <pc:docMk/>
            <pc:sldMk cId="3917062890" sldId="272"/>
            <ac:spMk id="186" creationId="{4D85BFBF-FAD9-B555-EC99-C38905B13574}"/>
          </ac:spMkLst>
        </pc:spChg>
        <pc:spChg chg="mod">
          <ac:chgData name="Fiona" userId="5fd9b084-9961-4921-ab0f-457ac49028c4" providerId="ADAL" clId="{4F7526C2-C53B-41A9-82AA-63450EDFF648}" dt="2024-07-31T14:07:04.555" v="2578"/>
          <ac:spMkLst>
            <pc:docMk/>
            <pc:sldMk cId="3917062890" sldId="272"/>
            <ac:spMk id="187" creationId="{74DF5F2C-9A31-16D4-36A2-967FCBF53410}"/>
          </ac:spMkLst>
        </pc:spChg>
        <pc:spChg chg="mod">
          <ac:chgData name="Fiona" userId="5fd9b084-9961-4921-ab0f-457ac49028c4" providerId="ADAL" clId="{4F7526C2-C53B-41A9-82AA-63450EDFF648}" dt="2024-07-31T14:07:04.555" v="2578"/>
          <ac:spMkLst>
            <pc:docMk/>
            <pc:sldMk cId="3917062890" sldId="272"/>
            <ac:spMk id="188" creationId="{2E8E7285-43A2-6C7B-7650-16F7696F8EB2}"/>
          </ac:spMkLst>
        </pc:spChg>
        <pc:spChg chg="mod">
          <ac:chgData name="Fiona" userId="5fd9b084-9961-4921-ab0f-457ac49028c4" providerId="ADAL" clId="{4F7526C2-C53B-41A9-82AA-63450EDFF648}" dt="2024-07-31T14:07:04.555" v="2578"/>
          <ac:spMkLst>
            <pc:docMk/>
            <pc:sldMk cId="3917062890" sldId="272"/>
            <ac:spMk id="189" creationId="{7554E121-7826-B9A4-2410-8F5017AE7481}"/>
          </ac:spMkLst>
        </pc:spChg>
        <pc:spChg chg="mod">
          <ac:chgData name="Fiona" userId="5fd9b084-9961-4921-ab0f-457ac49028c4" providerId="ADAL" clId="{4F7526C2-C53B-41A9-82AA-63450EDFF648}" dt="2024-07-31T14:07:04.555" v="2578"/>
          <ac:spMkLst>
            <pc:docMk/>
            <pc:sldMk cId="3917062890" sldId="272"/>
            <ac:spMk id="190" creationId="{322E9760-4349-351E-2F2C-AE24D7C276EA}"/>
          </ac:spMkLst>
        </pc:spChg>
        <pc:spChg chg="mod">
          <ac:chgData name="Fiona" userId="5fd9b084-9961-4921-ab0f-457ac49028c4" providerId="ADAL" clId="{4F7526C2-C53B-41A9-82AA-63450EDFF648}" dt="2024-07-31T14:07:04.555" v="2578"/>
          <ac:spMkLst>
            <pc:docMk/>
            <pc:sldMk cId="3917062890" sldId="272"/>
            <ac:spMk id="191" creationId="{AF78CC37-228D-B519-4230-580C6111D37E}"/>
          </ac:spMkLst>
        </pc:spChg>
        <pc:spChg chg="mod">
          <ac:chgData name="Fiona" userId="5fd9b084-9961-4921-ab0f-457ac49028c4" providerId="ADAL" clId="{4F7526C2-C53B-41A9-82AA-63450EDFF648}" dt="2024-07-31T14:07:04.555" v="2578"/>
          <ac:spMkLst>
            <pc:docMk/>
            <pc:sldMk cId="3917062890" sldId="272"/>
            <ac:spMk id="192" creationId="{94DDE3D4-1CF6-3496-068D-752771F6D5C7}"/>
          </ac:spMkLst>
        </pc:spChg>
        <pc:spChg chg="mod">
          <ac:chgData name="Fiona" userId="5fd9b084-9961-4921-ab0f-457ac49028c4" providerId="ADAL" clId="{4F7526C2-C53B-41A9-82AA-63450EDFF648}" dt="2024-07-31T14:07:04.555" v="2578"/>
          <ac:spMkLst>
            <pc:docMk/>
            <pc:sldMk cId="3917062890" sldId="272"/>
            <ac:spMk id="193" creationId="{6D77062B-2951-DCB0-ECEA-30D05780FF15}"/>
          </ac:spMkLst>
        </pc:spChg>
        <pc:spChg chg="mod">
          <ac:chgData name="Fiona" userId="5fd9b084-9961-4921-ab0f-457ac49028c4" providerId="ADAL" clId="{4F7526C2-C53B-41A9-82AA-63450EDFF648}" dt="2024-07-31T14:07:04.555" v="2578"/>
          <ac:spMkLst>
            <pc:docMk/>
            <pc:sldMk cId="3917062890" sldId="272"/>
            <ac:spMk id="194" creationId="{2403781C-1B49-0537-D910-7801BC87C018}"/>
          </ac:spMkLst>
        </pc:spChg>
        <pc:spChg chg="mod">
          <ac:chgData name="Fiona" userId="5fd9b084-9961-4921-ab0f-457ac49028c4" providerId="ADAL" clId="{4F7526C2-C53B-41A9-82AA-63450EDFF648}" dt="2024-07-31T14:07:04.555" v="2578"/>
          <ac:spMkLst>
            <pc:docMk/>
            <pc:sldMk cId="3917062890" sldId="272"/>
            <ac:spMk id="195" creationId="{36F31A37-BAC9-308E-C9BB-31C9AB5BFE19}"/>
          </ac:spMkLst>
        </pc:spChg>
        <pc:spChg chg="mod">
          <ac:chgData name="Fiona" userId="5fd9b084-9961-4921-ab0f-457ac49028c4" providerId="ADAL" clId="{4F7526C2-C53B-41A9-82AA-63450EDFF648}" dt="2024-07-31T14:07:04.555" v="2578"/>
          <ac:spMkLst>
            <pc:docMk/>
            <pc:sldMk cId="3917062890" sldId="272"/>
            <ac:spMk id="196" creationId="{B7A65F3E-2BB1-4362-7E28-87C8A24AFDD8}"/>
          </ac:spMkLst>
        </pc:spChg>
        <pc:spChg chg="mod">
          <ac:chgData name="Fiona" userId="5fd9b084-9961-4921-ab0f-457ac49028c4" providerId="ADAL" clId="{4F7526C2-C53B-41A9-82AA-63450EDFF648}" dt="2024-07-31T14:07:04.555" v="2578"/>
          <ac:spMkLst>
            <pc:docMk/>
            <pc:sldMk cId="3917062890" sldId="272"/>
            <ac:spMk id="197" creationId="{D25B4497-9F4A-1D4C-659F-73CCE083C654}"/>
          </ac:spMkLst>
        </pc:spChg>
        <pc:spChg chg="mod">
          <ac:chgData name="Fiona" userId="5fd9b084-9961-4921-ab0f-457ac49028c4" providerId="ADAL" clId="{4F7526C2-C53B-41A9-82AA-63450EDFF648}" dt="2024-07-31T14:07:04.555" v="2578"/>
          <ac:spMkLst>
            <pc:docMk/>
            <pc:sldMk cId="3917062890" sldId="272"/>
            <ac:spMk id="198" creationId="{A96E1B85-EE14-E6F6-B8FA-78604C59A686}"/>
          </ac:spMkLst>
        </pc:spChg>
        <pc:spChg chg="mod">
          <ac:chgData name="Fiona" userId="5fd9b084-9961-4921-ab0f-457ac49028c4" providerId="ADAL" clId="{4F7526C2-C53B-41A9-82AA-63450EDFF648}" dt="2024-07-31T14:07:04.555" v="2578"/>
          <ac:spMkLst>
            <pc:docMk/>
            <pc:sldMk cId="3917062890" sldId="272"/>
            <ac:spMk id="199" creationId="{BA41D24A-3D1A-9868-4C0B-1B837FF7B076}"/>
          </ac:spMkLst>
        </pc:spChg>
        <pc:spChg chg="mod">
          <ac:chgData name="Fiona" userId="5fd9b084-9961-4921-ab0f-457ac49028c4" providerId="ADAL" clId="{4F7526C2-C53B-41A9-82AA-63450EDFF648}" dt="2024-07-31T14:07:04.555" v="2578"/>
          <ac:spMkLst>
            <pc:docMk/>
            <pc:sldMk cId="3917062890" sldId="272"/>
            <ac:spMk id="200" creationId="{434CE07C-94DC-0E00-5EA7-7503EFF01D89}"/>
          </ac:spMkLst>
        </pc:spChg>
        <pc:spChg chg="mod">
          <ac:chgData name="Fiona" userId="5fd9b084-9961-4921-ab0f-457ac49028c4" providerId="ADAL" clId="{4F7526C2-C53B-41A9-82AA-63450EDFF648}" dt="2024-07-31T14:07:04.555" v="2578"/>
          <ac:spMkLst>
            <pc:docMk/>
            <pc:sldMk cId="3917062890" sldId="272"/>
            <ac:spMk id="201" creationId="{61D4755A-2C47-0A76-DF54-676BFC1253FF}"/>
          </ac:spMkLst>
        </pc:spChg>
        <pc:spChg chg="mod">
          <ac:chgData name="Fiona" userId="5fd9b084-9961-4921-ab0f-457ac49028c4" providerId="ADAL" clId="{4F7526C2-C53B-41A9-82AA-63450EDFF648}" dt="2024-07-31T14:07:04.555" v="2578"/>
          <ac:spMkLst>
            <pc:docMk/>
            <pc:sldMk cId="3917062890" sldId="272"/>
            <ac:spMk id="202" creationId="{1CF2D645-13ED-67C8-D17B-5FC9952543EB}"/>
          </ac:spMkLst>
        </pc:spChg>
        <pc:spChg chg="mod">
          <ac:chgData name="Fiona" userId="5fd9b084-9961-4921-ab0f-457ac49028c4" providerId="ADAL" clId="{4F7526C2-C53B-41A9-82AA-63450EDFF648}" dt="2024-07-31T14:07:04.555" v="2578"/>
          <ac:spMkLst>
            <pc:docMk/>
            <pc:sldMk cId="3917062890" sldId="272"/>
            <ac:spMk id="203" creationId="{9BF886A6-B747-7051-B378-5D3AEEB4B23B}"/>
          </ac:spMkLst>
        </pc:spChg>
        <pc:spChg chg="mod">
          <ac:chgData name="Fiona" userId="5fd9b084-9961-4921-ab0f-457ac49028c4" providerId="ADAL" clId="{4F7526C2-C53B-41A9-82AA-63450EDFF648}" dt="2024-07-31T14:07:04.555" v="2578"/>
          <ac:spMkLst>
            <pc:docMk/>
            <pc:sldMk cId="3917062890" sldId="272"/>
            <ac:spMk id="204" creationId="{6B689FC0-9D91-333C-8373-201F6B9D72BD}"/>
          </ac:spMkLst>
        </pc:spChg>
        <pc:spChg chg="mod">
          <ac:chgData name="Fiona" userId="5fd9b084-9961-4921-ab0f-457ac49028c4" providerId="ADAL" clId="{4F7526C2-C53B-41A9-82AA-63450EDFF648}" dt="2024-07-31T14:07:04.555" v="2578"/>
          <ac:spMkLst>
            <pc:docMk/>
            <pc:sldMk cId="3917062890" sldId="272"/>
            <ac:spMk id="205" creationId="{36ADE211-5BDC-D968-B722-EE07D90DCF51}"/>
          </ac:spMkLst>
        </pc:spChg>
        <pc:spChg chg="mod">
          <ac:chgData name="Fiona" userId="5fd9b084-9961-4921-ab0f-457ac49028c4" providerId="ADAL" clId="{4F7526C2-C53B-41A9-82AA-63450EDFF648}" dt="2024-07-31T14:07:04.555" v="2578"/>
          <ac:spMkLst>
            <pc:docMk/>
            <pc:sldMk cId="3917062890" sldId="272"/>
            <ac:spMk id="206" creationId="{1826B679-B56E-DD0D-428A-CA555C5E8E09}"/>
          </ac:spMkLst>
        </pc:spChg>
        <pc:grpChg chg="add del mod">
          <ac:chgData name="Fiona" userId="5fd9b084-9961-4921-ab0f-457ac49028c4" providerId="ADAL" clId="{4F7526C2-C53B-41A9-82AA-63450EDFF648}" dt="2024-08-05T11:57:08.131" v="3583" actId="21"/>
          <ac:grpSpMkLst>
            <pc:docMk/>
            <pc:sldMk cId="3917062890" sldId="272"/>
            <ac:grpSpMk id="8" creationId="{E0A76C89-91FC-4C61-4C32-3A767ADD48F3}"/>
          </ac:grpSpMkLst>
        </pc:grpChg>
        <pc:grpChg chg="del">
          <ac:chgData name="Fiona" userId="5fd9b084-9961-4921-ab0f-457ac49028c4" providerId="ADAL" clId="{4F7526C2-C53B-41A9-82AA-63450EDFF648}" dt="2024-07-31T07:27:12.472" v="778" actId="478"/>
          <ac:grpSpMkLst>
            <pc:docMk/>
            <pc:sldMk cId="3917062890" sldId="272"/>
            <ac:grpSpMk id="10" creationId="{0EC1F5C7-B46A-195F-FE9F-42B17056BC2D}"/>
          </ac:grpSpMkLst>
        </pc:grpChg>
        <pc:grpChg chg="add del mod">
          <ac:chgData name="Fiona" userId="5fd9b084-9961-4921-ab0f-457ac49028c4" providerId="ADAL" clId="{4F7526C2-C53B-41A9-82AA-63450EDFF648}" dt="2024-07-31T13:55:14.947" v="2323" actId="165"/>
          <ac:grpSpMkLst>
            <pc:docMk/>
            <pc:sldMk cId="3917062890" sldId="272"/>
            <ac:grpSpMk id="10" creationId="{F53CCDD2-693E-23D3-2094-1DE0E9E20201}"/>
          </ac:grpSpMkLst>
        </pc:grpChg>
        <pc:grpChg chg="del mod">
          <ac:chgData name="Fiona" userId="5fd9b084-9961-4921-ab0f-457ac49028c4" providerId="ADAL" clId="{4F7526C2-C53B-41A9-82AA-63450EDFF648}" dt="2024-07-31T13:55:00.488" v="2302" actId="478"/>
          <ac:grpSpMkLst>
            <pc:docMk/>
            <pc:sldMk cId="3917062890" sldId="272"/>
            <ac:grpSpMk id="104" creationId="{94214F0C-F1D5-D3F3-9A7C-8B1E83A00C4B}"/>
          </ac:grpSpMkLst>
        </pc:grpChg>
        <pc:grpChg chg="add del mod">
          <ac:chgData name="Fiona" userId="5fd9b084-9961-4921-ab0f-457ac49028c4" providerId="ADAL" clId="{4F7526C2-C53B-41A9-82AA-63450EDFF648}" dt="2024-07-31T14:00:25.263" v="2467" actId="165"/>
          <ac:grpSpMkLst>
            <pc:docMk/>
            <pc:sldMk cId="3917062890" sldId="272"/>
            <ac:grpSpMk id="143" creationId="{F79005DB-B106-4951-6677-CC938EBD7618}"/>
          </ac:grpSpMkLst>
        </pc:grpChg>
        <pc:grpChg chg="add del mod">
          <ac:chgData name="Fiona" userId="5fd9b084-9961-4921-ab0f-457ac49028c4" providerId="ADAL" clId="{4F7526C2-C53B-41A9-82AA-63450EDFF648}" dt="2024-07-31T14:07:17.942" v="2592" actId="478"/>
          <ac:grpSpMkLst>
            <pc:docMk/>
            <pc:sldMk cId="3917062890" sldId="272"/>
            <ac:grpSpMk id="144" creationId="{AF02B740-5260-0F5C-DF8D-40DA3FA1C8EE}"/>
          </ac:grpSpMkLst>
        </pc:grpChg>
        <pc:grpChg chg="add mod">
          <ac:chgData name="Fiona" userId="5fd9b084-9961-4921-ab0f-457ac49028c4" providerId="ADAL" clId="{4F7526C2-C53B-41A9-82AA-63450EDFF648}" dt="2024-07-31T14:07:16.405" v="2590" actId="1036"/>
          <ac:grpSpMkLst>
            <pc:docMk/>
            <pc:sldMk cId="3917062890" sldId="272"/>
            <ac:grpSpMk id="145" creationId="{067D850D-7506-5BFB-0824-E4D75F9D9EF0}"/>
          </ac:grpSpMkLst>
        </pc:grpChg>
        <pc:picChg chg="mod">
          <ac:chgData name="Fiona" userId="5fd9b084-9961-4921-ab0f-457ac49028c4" providerId="ADAL" clId="{4F7526C2-C53B-41A9-82AA-63450EDFF648}" dt="2024-07-31T07:28:32.696" v="810" actId="29295"/>
          <ac:picMkLst>
            <pc:docMk/>
            <pc:sldMk cId="3917062890" sldId="272"/>
            <ac:picMk id="2" creationId="{B4254017-2DB8-139D-DC91-0E441E1FDD14}"/>
          </ac:picMkLst>
        </pc:picChg>
        <pc:picChg chg="mod">
          <ac:chgData name="Fiona" userId="5fd9b084-9961-4921-ab0f-457ac49028c4" providerId="ADAL" clId="{4F7526C2-C53B-41A9-82AA-63450EDFF648}" dt="2024-07-31T07:27:31.178" v="784" actId="1076"/>
          <ac:picMkLst>
            <pc:docMk/>
            <pc:sldMk cId="3917062890" sldId="272"/>
            <ac:picMk id="3" creationId="{C6234BCD-7F53-66FC-43DE-7636AC273AED}"/>
          </ac:picMkLst>
        </pc:picChg>
        <pc:picChg chg="mod">
          <ac:chgData name="Fiona" userId="5fd9b084-9961-4921-ab0f-457ac49028c4" providerId="ADAL" clId="{4F7526C2-C53B-41A9-82AA-63450EDFF648}" dt="2024-07-31T07:28:32.696" v="810" actId="29295"/>
          <ac:picMkLst>
            <pc:docMk/>
            <pc:sldMk cId="3917062890" sldId="272"/>
            <ac:picMk id="4" creationId="{BB3E63DC-2A19-3A04-8912-1BB344DB7BA9}"/>
          </ac:picMkLst>
        </pc:picChg>
        <pc:picChg chg="del">
          <ac:chgData name="Fiona" userId="5fd9b084-9961-4921-ab0f-457ac49028c4" providerId="ADAL" clId="{4F7526C2-C53B-41A9-82AA-63450EDFF648}" dt="2024-07-31T13:54:59.253" v="2301" actId="478"/>
          <ac:picMkLst>
            <pc:docMk/>
            <pc:sldMk cId="3917062890" sldId="272"/>
            <ac:picMk id="5" creationId="{2D14A226-B77F-8FF1-2232-EE836C8D9C47}"/>
          </ac:picMkLst>
        </pc:picChg>
        <pc:picChg chg="mod">
          <ac:chgData name="Fiona" userId="5fd9b084-9961-4921-ab0f-457ac49028c4" providerId="ADAL" clId="{4F7526C2-C53B-41A9-82AA-63450EDFF648}" dt="2024-07-31T07:28:32.696" v="810" actId="29295"/>
          <ac:picMkLst>
            <pc:docMk/>
            <pc:sldMk cId="3917062890" sldId="272"/>
            <ac:picMk id="6" creationId="{78C1F535-12E2-0956-C0B4-E03403EB9EFE}"/>
          </ac:picMkLst>
        </pc:picChg>
        <pc:picChg chg="mod">
          <ac:chgData name="Fiona" userId="5fd9b084-9961-4921-ab0f-457ac49028c4" providerId="ADAL" clId="{4F7526C2-C53B-41A9-82AA-63450EDFF648}" dt="2024-07-31T07:28:32.696" v="810" actId="29295"/>
          <ac:picMkLst>
            <pc:docMk/>
            <pc:sldMk cId="3917062890" sldId="272"/>
            <ac:picMk id="7" creationId="{D58C4A5D-7D3D-C654-C02D-DF1BCD70CD9E}"/>
          </ac:picMkLst>
        </pc:picChg>
        <pc:picChg chg="mod topLvl">
          <ac:chgData name="Fiona" userId="5fd9b084-9961-4921-ab0f-457ac49028c4" providerId="ADAL" clId="{4F7526C2-C53B-41A9-82AA-63450EDFF648}" dt="2024-07-31T14:01:10.969" v="2483" actId="164"/>
          <ac:picMkLst>
            <pc:docMk/>
            <pc:sldMk cId="3917062890" sldId="272"/>
            <ac:picMk id="11" creationId="{37AF2D5D-1076-B0B5-0229-0983B80347FE}"/>
          </ac:picMkLst>
        </pc:picChg>
        <pc:picChg chg="mod">
          <ac:chgData name="Fiona" userId="5fd9b084-9961-4921-ab0f-457ac49028c4" providerId="ADAL" clId="{4F7526C2-C53B-41A9-82AA-63450EDFF648}" dt="2024-07-31T08:39:20.257" v="2158" actId="208"/>
          <ac:picMkLst>
            <pc:docMk/>
            <pc:sldMk cId="3917062890" sldId="272"/>
            <ac:picMk id="12" creationId="{16D2BCD9-A13B-64F8-2E51-63C3FD53018E}"/>
          </ac:picMkLst>
        </pc:picChg>
        <pc:picChg chg="mod">
          <ac:chgData name="Fiona" userId="5fd9b084-9961-4921-ab0f-457ac49028c4" providerId="ADAL" clId="{4F7526C2-C53B-41A9-82AA-63450EDFF648}" dt="2024-07-31T14:07:04.555" v="2578"/>
          <ac:picMkLst>
            <pc:docMk/>
            <pc:sldMk cId="3917062890" sldId="272"/>
            <ac:picMk id="146" creationId="{49E5523D-81D9-9241-25B9-68F2574A8231}"/>
          </ac:picMkLst>
        </pc:picChg>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pChg chg="del mod ord">
          <ac:chgData name="Fiona" userId="5fd9b084-9961-4921-ab0f-457ac49028c4" providerId="ADAL" clId="{4F7526C2-C53B-41A9-82AA-63450EDFF648}" dt="2024-07-31T07:49:52.251" v="1155" actId="478"/>
          <ac:spMkLst>
            <pc:docMk/>
            <pc:sldMk cId="2602644434" sldId="273"/>
            <ac:spMk id="13" creationId="{F985044D-37B4-F380-DB13-0B4CC88E16C3}"/>
          </ac:spMkLst>
        </pc:spChg>
        <pc:spChg chg="add del mod">
          <ac:chgData name="Fiona" userId="5fd9b084-9961-4921-ab0f-457ac49028c4" providerId="ADAL" clId="{4F7526C2-C53B-41A9-82AA-63450EDFF648}" dt="2024-07-31T07:49:52.820" v="1156" actId="478"/>
          <ac:spMkLst>
            <pc:docMk/>
            <pc:sldMk cId="2602644434" sldId="273"/>
            <ac:spMk id="14" creationId="{75D5D577-F0BD-4983-D819-10B51C8811BE}"/>
          </ac:spMkLst>
        </pc:spChg>
        <pc:spChg chg="mod">
          <ac:chgData name="Fiona" userId="5fd9b084-9961-4921-ab0f-457ac49028c4" providerId="ADAL" clId="{4F7526C2-C53B-41A9-82AA-63450EDFF648}" dt="2024-07-31T07:37:06.395" v="955" actId="1076"/>
          <ac:spMkLst>
            <pc:docMk/>
            <pc:sldMk cId="2602644434" sldId="273"/>
            <ac:spMk id="15" creationId="{A4426099-162D-D697-7C12-296B07F1526E}"/>
          </ac:spMkLst>
        </pc:spChg>
        <pc:spChg chg="add del mod">
          <ac:chgData name="Fiona" userId="5fd9b084-9961-4921-ab0f-457ac49028c4" providerId="ADAL" clId="{4F7526C2-C53B-41A9-82AA-63450EDFF648}" dt="2024-07-31T07:49:55.096" v="1160" actId="478"/>
          <ac:spMkLst>
            <pc:docMk/>
            <pc:sldMk cId="2602644434" sldId="273"/>
            <ac:spMk id="16" creationId="{425BF56B-2D76-C779-DC44-38139FE0B731}"/>
          </ac:spMkLst>
        </pc:spChg>
        <pc:spChg chg="add del mod">
          <ac:chgData name="Fiona" userId="5fd9b084-9961-4921-ab0f-457ac49028c4" providerId="ADAL" clId="{4F7526C2-C53B-41A9-82AA-63450EDFF648}" dt="2024-07-31T07:49:54.645" v="1159" actId="478"/>
          <ac:spMkLst>
            <pc:docMk/>
            <pc:sldMk cId="2602644434" sldId="273"/>
            <ac:spMk id="17" creationId="{E9BD27BE-F21E-2163-F1C7-1C271154837B}"/>
          </ac:spMkLst>
        </pc:spChg>
        <pc:spChg chg="del mod">
          <ac:chgData name="Fiona" userId="5fd9b084-9961-4921-ab0f-457ac49028c4" providerId="ADAL" clId="{4F7526C2-C53B-41A9-82AA-63450EDFF648}" dt="2024-07-31T07:49:54.048" v="1158" actId="478"/>
          <ac:spMkLst>
            <pc:docMk/>
            <pc:sldMk cId="2602644434" sldId="273"/>
            <ac:spMk id="18" creationId="{594972DA-5CE2-0F5E-4BBE-9C96485CCAD6}"/>
          </ac:spMkLst>
        </pc:spChg>
        <pc:spChg chg="del">
          <ac:chgData name="Fiona" userId="5fd9b084-9961-4921-ab0f-457ac49028c4" providerId="ADAL" clId="{4F7526C2-C53B-41A9-82AA-63450EDFF648}" dt="2024-07-31T07:37:10.986" v="957" actId="478"/>
          <ac:spMkLst>
            <pc:docMk/>
            <pc:sldMk cId="2602644434" sldId="273"/>
            <ac:spMk id="19" creationId="{BB69BEC2-F0CB-C175-2497-520F2EAFB1A8}"/>
          </ac:spMkLst>
        </pc:spChg>
        <pc:spChg chg="del mod">
          <ac:chgData name="Fiona" userId="5fd9b084-9961-4921-ab0f-457ac49028c4" providerId="ADAL" clId="{4F7526C2-C53B-41A9-82AA-63450EDFF648}" dt="2024-07-31T07:45:22.614" v="976" actId="478"/>
          <ac:spMkLst>
            <pc:docMk/>
            <pc:sldMk cId="2602644434" sldId="273"/>
            <ac:spMk id="20" creationId="{95F3EF56-C5AD-6468-A653-C69DE93BCF30}"/>
          </ac:spMkLst>
        </pc:spChg>
        <pc:spChg chg="add del mod">
          <ac:chgData name="Fiona" userId="5fd9b084-9961-4921-ab0f-457ac49028c4" providerId="ADAL" clId="{4F7526C2-C53B-41A9-82AA-63450EDFF648}" dt="2024-07-31T07:49:53.396" v="1157" actId="478"/>
          <ac:spMkLst>
            <pc:docMk/>
            <pc:sldMk cId="2602644434" sldId="273"/>
            <ac:spMk id="21" creationId="{3EFF4125-DB2D-578C-5CA3-4AB121159AA7}"/>
          </ac:spMkLst>
        </pc:spChg>
        <pc:spChg chg="add del mod">
          <ac:chgData name="Fiona" userId="5fd9b084-9961-4921-ab0f-457ac49028c4" providerId="ADAL" clId="{4F7526C2-C53B-41A9-82AA-63450EDFF648}" dt="2024-07-31T07:51:44.534" v="1323" actId="478"/>
          <ac:spMkLst>
            <pc:docMk/>
            <pc:sldMk cId="2602644434" sldId="273"/>
            <ac:spMk id="24" creationId="{CB06A51A-2372-2DB2-F84F-AEF42AE90DAA}"/>
          </ac:spMkLst>
        </pc:spChg>
        <pc:spChg chg="add del mod">
          <ac:chgData name="Fiona" userId="5fd9b084-9961-4921-ab0f-457ac49028c4" providerId="ADAL" clId="{4F7526C2-C53B-41A9-82AA-63450EDFF648}" dt="2024-07-31T08:36:14.671" v="2086" actId="404"/>
          <ac:spMkLst>
            <pc:docMk/>
            <pc:sldMk cId="2602644434" sldId="273"/>
            <ac:spMk id="25" creationId="{FD1C01D1-E8EC-D635-3E84-249150E7BDD9}"/>
          </ac:spMkLst>
        </pc:spChg>
        <pc:spChg chg="add mod">
          <ac:chgData name="Fiona" userId="5fd9b084-9961-4921-ab0f-457ac49028c4" providerId="ADAL" clId="{4F7526C2-C53B-41A9-82AA-63450EDFF648}" dt="2024-07-31T07:58:19.014" v="1505" actId="14100"/>
          <ac:spMkLst>
            <pc:docMk/>
            <pc:sldMk cId="2602644434" sldId="273"/>
            <ac:spMk id="27" creationId="{78276EAC-2C2E-D610-E715-5C9CC4F96160}"/>
          </ac:spMkLst>
        </pc:spChg>
        <pc:spChg chg="add mod">
          <ac:chgData name="Fiona" userId="5fd9b084-9961-4921-ab0f-457ac49028c4" providerId="ADAL" clId="{4F7526C2-C53B-41A9-82AA-63450EDFF648}" dt="2024-07-31T07:54:44.767" v="1393" actId="1076"/>
          <ac:spMkLst>
            <pc:docMk/>
            <pc:sldMk cId="2602644434" sldId="273"/>
            <ac:spMk id="28" creationId="{9B215D32-8159-A7C9-D300-FC1DBA6F4736}"/>
          </ac:spMkLst>
        </pc:spChg>
        <pc:spChg chg="add mod">
          <ac:chgData name="Fiona" userId="5fd9b084-9961-4921-ab0f-457ac49028c4" providerId="ADAL" clId="{4F7526C2-C53B-41A9-82AA-63450EDFF648}" dt="2024-08-01T16:59:42.569" v="2642" actId="20577"/>
          <ac:spMkLst>
            <pc:docMk/>
            <pc:sldMk cId="2602644434" sldId="273"/>
            <ac:spMk id="29" creationId="{0DC5FB24-91C4-45FD-079F-B6B163F05082}"/>
          </ac:spMkLst>
        </pc:spChg>
        <pc:grpChg chg="del">
          <ac:chgData name="Fiona" userId="5fd9b084-9961-4921-ab0f-457ac49028c4" providerId="ADAL" clId="{4F7526C2-C53B-41A9-82AA-63450EDFF648}" dt="2024-07-31T07:37:09.940" v="956" actId="478"/>
          <ac:grpSpMkLst>
            <pc:docMk/>
            <pc:sldMk cId="2602644434" sldId="273"/>
            <ac:grpSpMk id="8" creationId="{E0A76C89-91FC-4C61-4C32-3A767ADD48F3}"/>
          </ac:grpSpMkLst>
        </pc:grpChg>
        <pc:grpChg chg="del mod">
          <ac:chgData name="Fiona" userId="5fd9b084-9961-4921-ab0f-457ac49028c4" providerId="ADAL" clId="{4F7526C2-C53B-41A9-82AA-63450EDFF648}" dt="2024-07-31T07:55:42.131" v="1431" actId="478"/>
          <ac:grpSpMkLst>
            <pc:docMk/>
            <pc:sldMk cId="2602644434" sldId="273"/>
            <ac:grpSpMk id="104" creationId="{94214F0C-F1D5-D3F3-9A7C-8B1E83A00C4B}"/>
          </ac:grpSpMkLst>
        </pc:grpChg>
        <pc:picChg chg="mod">
          <ac:chgData name="Fiona" userId="5fd9b084-9961-4921-ab0f-457ac49028c4" providerId="ADAL" clId="{4F7526C2-C53B-41A9-82AA-63450EDFF648}" dt="2024-07-31T07:36:47.372" v="937" actId="29295"/>
          <ac:picMkLst>
            <pc:docMk/>
            <pc:sldMk cId="2602644434" sldId="273"/>
            <ac:picMk id="3" creationId="{C6234BCD-7F53-66FC-43DE-7636AC273AED}"/>
          </ac:picMkLst>
        </pc:picChg>
        <pc:picChg chg="mod">
          <ac:chgData name="Fiona" userId="5fd9b084-9961-4921-ab0f-457ac49028c4" providerId="ADAL" clId="{4F7526C2-C53B-41A9-82AA-63450EDFF648}" dt="2024-07-31T07:55:30.013" v="1427" actId="1076"/>
          <ac:picMkLst>
            <pc:docMk/>
            <pc:sldMk cId="2602644434" sldId="273"/>
            <ac:picMk id="5" creationId="{2D14A226-B77F-8FF1-2232-EE836C8D9C47}"/>
          </ac:picMkLst>
        </pc:picChg>
        <pc:picChg chg="mod">
          <ac:chgData name="Fiona" userId="5fd9b084-9961-4921-ab0f-457ac49028c4" providerId="ADAL" clId="{4F7526C2-C53B-41A9-82AA-63450EDFF648}" dt="2024-07-31T07:36:59.230" v="942" actId="29295"/>
          <ac:picMkLst>
            <pc:docMk/>
            <pc:sldMk cId="2602644434" sldId="273"/>
            <ac:picMk id="6" creationId="{78C1F535-12E2-0956-C0B4-E03403EB9EFE}"/>
          </ac:picMkLst>
        </pc:picChg>
        <pc:picChg chg="add del mod">
          <ac:chgData name="Fiona" userId="5fd9b084-9961-4921-ab0f-457ac49028c4" providerId="ADAL" clId="{4F7526C2-C53B-41A9-82AA-63450EDFF648}" dt="2024-07-31T07:43:53.386" v="964" actId="478"/>
          <ac:picMkLst>
            <pc:docMk/>
            <pc:sldMk cId="2602644434" sldId="273"/>
            <ac:picMk id="11" creationId="{FAB9B7D1-3F33-0F61-B284-F37DB3BC1258}"/>
          </ac:picMkLst>
        </pc:picChg>
        <pc:picChg chg="add del mod">
          <ac:chgData name="Fiona" userId="5fd9b084-9961-4921-ab0f-457ac49028c4" providerId="ADAL" clId="{4F7526C2-C53B-41A9-82AA-63450EDFF648}" dt="2024-07-31T07:54:36.747" v="1389" actId="478"/>
          <ac:picMkLst>
            <pc:docMk/>
            <pc:sldMk cId="2602644434" sldId="273"/>
            <ac:picMk id="23" creationId="{5A65DED3-4606-6502-F211-F9D39B1C10CD}"/>
          </ac:picMkLst>
        </pc:picChg>
        <pc:picChg chg="add mod">
          <ac:chgData name="Fiona" userId="5fd9b084-9961-4921-ab0f-457ac49028c4" providerId="ADAL" clId="{4F7526C2-C53B-41A9-82AA-63450EDFF648}" dt="2024-07-31T07:57:03.246" v="1485" actId="1076"/>
          <ac:picMkLst>
            <pc:docMk/>
            <pc:sldMk cId="2602644434" sldId="273"/>
            <ac:picMk id="26" creationId="{52AD3B43-2B48-BF53-EEFF-12FF9D4696AE}"/>
          </ac:picMkLst>
        </pc:picChg>
      </pc:sldChg>
      <pc:sldChg chg="delSp add del mod">
        <pc:chgData name="Fiona" userId="5fd9b084-9961-4921-ab0f-457ac49028c4" providerId="ADAL" clId="{4F7526C2-C53B-41A9-82AA-63450EDFF648}" dt="2024-07-31T07:54:24.745" v="1386" actId="2696"/>
        <pc:sldMkLst>
          <pc:docMk/>
          <pc:sldMk cId="1249286359" sldId="274"/>
        </pc:sldMkLst>
        <pc:spChg chg="del">
          <ac:chgData name="Fiona" userId="5fd9b084-9961-4921-ab0f-457ac49028c4" providerId="ADAL" clId="{4F7526C2-C53B-41A9-82AA-63450EDFF648}" dt="2024-07-31T07:54:21.399" v="1385" actId="478"/>
          <ac:spMkLst>
            <pc:docMk/>
            <pc:sldMk cId="1249286359" sldId="274"/>
            <ac:spMk id="19" creationId="{BB69BEC2-F0CB-C175-2497-520F2EAFB1A8}"/>
          </ac:spMkLst>
        </pc:spChg>
        <pc:grpChg chg="del">
          <ac:chgData name="Fiona" userId="5fd9b084-9961-4921-ab0f-457ac49028c4" providerId="ADAL" clId="{4F7526C2-C53B-41A9-82AA-63450EDFF648}" dt="2024-07-31T07:54:20.666" v="1384" actId="478"/>
          <ac:grpSpMkLst>
            <pc:docMk/>
            <pc:sldMk cId="1249286359" sldId="274"/>
            <ac:grpSpMk id="8" creationId="{E0A76C89-91FC-4C61-4C32-3A767ADD48F3}"/>
          </ac:grpSpMkLst>
        </pc:grpChg>
      </pc:sldChg>
      <pc:sldChg chg="addSp delSp modSp add del mod">
        <pc:chgData name="Fiona" userId="5fd9b084-9961-4921-ab0f-457ac49028c4" providerId="ADAL" clId="{4F7526C2-C53B-41A9-82AA-63450EDFF648}" dt="2024-08-05T12:07:07.907" v="4169" actId="47"/>
        <pc:sldMkLst>
          <pc:docMk/>
          <pc:sldMk cId="4166354712" sldId="274"/>
        </pc:sldMkLst>
        <pc:spChg chg="add del mod">
          <ac:chgData name="Fiona" userId="5fd9b084-9961-4921-ab0f-457ac49028c4" providerId="ADAL" clId="{4F7526C2-C53B-41A9-82AA-63450EDFF648}" dt="2024-07-31T13:55:57.230" v="2339" actId="478"/>
          <ac:spMkLst>
            <pc:docMk/>
            <pc:sldMk cId="4166354712" sldId="274"/>
            <ac:spMk id="8" creationId="{C56DBCAA-F7FB-3FBA-2E04-5C293656CE3F}"/>
          </ac:spMkLst>
        </pc:spChg>
        <pc:spChg chg="mod">
          <ac:chgData name="Fiona" userId="5fd9b084-9961-4921-ab0f-457ac49028c4" providerId="ADAL" clId="{4F7526C2-C53B-41A9-82AA-63450EDFF648}" dt="2024-07-31T13:55:58.083" v="2340"/>
          <ac:spMkLst>
            <pc:docMk/>
            <pc:sldMk cId="4166354712" sldId="274"/>
            <ac:spMk id="10" creationId="{996BB74D-9E1C-8EAA-CD13-130B3BDBCF50}"/>
          </ac:spMkLst>
        </pc:spChg>
        <pc:spChg chg="mod">
          <ac:chgData name="Fiona" userId="5fd9b084-9961-4921-ab0f-457ac49028c4" providerId="ADAL" clId="{4F7526C2-C53B-41A9-82AA-63450EDFF648}" dt="2024-07-31T13:55:58.083" v="2340"/>
          <ac:spMkLst>
            <pc:docMk/>
            <pc:sldMk cId="4166354712" sldId="274"/>
            <ac:spMk id="12" creationId="{1E69C8BA-B5C4-9FDB-AABF-7C8474598C61}"/>
          </ac:spMkLst>
        </pc:spChg>
        <pc:spChg chg="mod">
          <ac:chgData name="Fiona" userId="5fd9b084-9961-4921-ab0f-457ac49028c4" providerId="ADAL" clId="{4F7526C2-C53B-41A9-82AA-63450EDFF648}" dt="2024-07-31T13:55:58.083" v="2340"/>
          <ac:spMkLst>
            <pc:docMk/>
            <pc:sldMk cId="4166354712" sldId="274"/>
            <ac:spMk id="13" creationId="{E45E412D-CECB-9A27-0166-4DB96DD8B7AC}"/>
          </ac:spMkLst>
        </pc:spChg>
        <pc:spChg chg="mod">
          <ac:chgData name="Fiona" userId="5fd9b084-9961-4921-ab0f-457ac49028c4" providerId="ADAL" clId="{4F7526C2-C53B-41A9-82AA-63450EDFF648}" dt="2024-07-31T13:55:58.083" v="2340"/>
          <ac:spMkLst>
            <pc:docMk/>
            <pc:sldMk cId="4166354712" sldId="274"/>
            <ac:spMk id="14" creationId="{46051C45-9F36-7BA3-FE6C-1F5EC00ED6E8}"/>
          </ac:spMkLst>
        </pc:spChg>
        <pc:spChg chg="mod">
          <ac:chgData name="Fiona" userId="5fd9b084-9961-4921-ab0f-457ac49028c4" providerId="ADAL" clId="{4F7526C2-C53B-41A9-82AA-63450EDFF648}" dt="2024-07-31T13:55:58.083" v="2340"/>
          <ac:spMkLst>
            <pc:docMk/>
            <pc:sldMk cId="4166354712" sldId="274"/>
            <ac:spMk id="16" creationId="{DEBEBD36-2709-E91C-5BD8-822EE37C9673}"/>
          </ac:spMkLst>
        </pc:spChg>
        <pc:spChg chg="mod">
          <ac:chgData name="Fiona" userId="5fd9b084-9961-4921-ab0f-457ac49028c4" providerId="ADAL" clId="{4F7526C2-C53B-41A9-82AA-63450EDFF648}" dt="2024-07-31T13:55:58.083" v="2340"/>
          <ac:spMkLst>
            <pc:docMk/>
            <pc:sldMk cId="4166354712" sldId="274"/>
            <ac:spMk id="17" creationId="{B6B60FED-C7CC-4994-91DB-9EF001975388}"/>
          </ac:spMkLst>
        </pc:spChg>
        <pc:spChg chg="mod">
          <ac:chgData name="Fiona" userId="5fd9b084-9961-4921-ab0f-457ac49028c4" providerId="ADAL" clId="{4F7526C2-C53B-41A9-82AA-63450EDFF648}" dt="2024-07-31T13:55:58.083" v="2340"/>
          <ac:spMkLst>
            <pc:docMk/>
            <pc:sldMk cId="4166354712" sldId="274"/>
            <ac:spMk id="18" creationId="{83BF8445-60D7-3F64-FF06-21A60E97FB5F}"/>
          </ac:spMkLst>
        </pc:spChg>
        <pc:spChg chg="mod">
          <ac:chgData name="Fiona" userId="5fd9b084-9961-4921-ab0f-457ac49028c4" providerId="ADAL" clId="{4F7526C2-C53B-41A9-82AA-63450EDFF648}" dt="2024-07-31T13:55:58.083" v="2340"/>
          <ac:spMkLst>
            <pc:docMk/>
            <pc:sldMk cId="4166354712" sldId="274"/>
            <ac:spMk id="19" creationId="{C5D7CE5F-3286-B00A-945E-78F45048B9EB}"/>
          </ac:spMkLst>
        </pc:spChg>
        <pc:spChg chg="mod">
          <ac:chgData name="Fiona" userId="5fd9b084-9961-4921-ab0f-457ac49028c4" providerId="ADAL" clId="{4F7526C2-C53B-41A9-82AA-63450EDFF648}" dt="2024-07-31T13:55:58.083" v="2340"/>
          <ac:spMkLst>
            <pc:docMk/>
            <pc:sldMk cId="4166354712" sldId="274"/>
            <ac:spMk id="20" creationId="{231B97AD-13CF-7FB5-C32A-280069D2602E}"/>
          </ac:spMkLst>
        </pc:spChg>
        <pc:spChg chg="mod">
          <ac:chgData name="Fiona" userId="5fd9b084-9961-4921-ab0f-457ac49028c4" providerId="ADAL" clId="{4F7526C2-C53B-41A9-82AA-63450EDFF648}" dt="2024-07-31T13:55:58.083" v="2340"/>
          <ac:spMkLst>
            <pc:docMk/>
            <pc:sldMk cId="4166354712" sldId="274"/>
            <ac:spMk id="21" creationId="{CC382D6C-399C-BC38-6EE3-2E3953839892}"/>
          </ac:spMkLst>
        </pc:spChg>
        <pc:spChg chg="mod">
          <ac:chgData name="Fiona" userId="5fd9b084-9961-4921-ab0f-457ac49028c4" providerId="ADAL" clId="{4F7526C2-C53B-41A9-82AA-63450EDFF648}" dt="2024-07-31T13:55:58.083" v="2340"/>
          <ac:spMkLst>
            <pc:docMk/>
            <pc:sldMk cId="4166354712" sldId="274"/>
            <ac:spMk id="22" creationId="{A60C3F61-7161-61B0-1A93-5B26F66D4773}"/>
          </ac:spMkLst>
        </pc:spChg>
        <pc:spChg chg="mod">
          <ac:chgData name="Fiona" userId="5fd9b084-9961-4921-ab0f-457ac49028c4" providerId="ADAL" clId="{4F7526C2-C53B-41A9-82AA-63450EDFF648}" dt="2024-07-31T13:55:58.083" v="2340"/>
          <ac:spMkLst>
            <pc:docMk/>
            <pc:sldMk cId="4166354712" sldId="274"/>
            <ac:spMk id="24" creationId="{40A17DB0-5A76-9243-451D-E8690E579212}"/>
          </ac:spMkLst>
        </pc:spChg>
        <pc:spChg chg="del mod">
          <ac:chgData name="Fiona" userId="5fd9b084-9961-4921-ab0f-457ac49028c4" providerId="ADAL" clId="{4F7526C2-C53B-41A9-82AA-63450EDFF648}" dt="2024-08-05T12:01:31.894" v="3707" actId="478"/>
          <ac:spMkLst>
            <pc:docMk/>
            <pc:sldMk cId="4166354712" sldId="274"/>
            <ac:spMk id="25" creationId="{FD1C01D1-E8EC-D635-3E84-249150E7BDD9}"/>
          </ac:spMkLst>
        </pc:spChg>
        <pc:spChg chg="del">
          <ac:chgData name="Fiona" userId="5fd9b084-9961-4921-ab0f-457ac49028c4" providerId="ADAL" clId="{4F7526C2-C53B-41A9-82AA-63450EDFF648}" dt="2024-08-05T12:01:34.816" v="3709" actId="478"/>
          <ac:spMkLst>
            <pc:docMk/>
            <pc:sldMk cId="4166354712" sldId="274"/>
            <ac:spMk id="27" creationId="{78276EAC-2C2E-D610-E715-5C9CC4F96160}"/>
          </ac:spMkLst>
        </pc:spChg>
        <pc:spChg chg="mod">
          <ac:chgData name="Fiona" userId="5fd9b084-9961-4921-ab0f-457ac49028c4" providerId="ADAL" clId="{4F7526C2-C53B-41A9-82AA-63450EDFF648}" dt="2024-07-31T13:55:58.083" v="2340"/>
          <ac:spMkLst>
            <pc:docMk/>
            <pc:sldMk cId="4166354712" sldId="274"/>
            <ac:spMk id="28" creationId="{AAFEE40C-1442-71B1-A2C9-F1CEB4463456}"/>
          </ac:spMkLst>
        </pc:spChg>
        <pc:spChg chg="mod">
          <ac:chgData name="Fiona" userId="5fd9b084-9961-4921-ab0f-457ac49028c4" providerId="ADAL" clId="{4F7526C2-C53B-41A9-82AA-63450EDFF648}" dt="2024-07-31T13:55:58.083" v="2340"/>
          <ac:spMkLst>
            <pc:docMk/>
            <pc:sldMk cId="4166354712" sldId="274"/>
            <ac:spMk id="29" creationId="{D22CE500-4D7F-9102-995A-918BBFAFF9B5}"/>
          </ac:spMkLst>
        </pc:spChg>
        <pc:spChg chg="mod">
          <ac:chgData name="Fiona" userId="5fd9b084-9961-4921-ab0f-457ac49028c4" providerId="ADAL" clId="{4F7526C2-C53B-41A9-82AA-63450EDFF648}" dt="2024-07-31T13:55:58.083" v="2340"/>
          <ac:spMkLst>
            <pc:docMk/>
            <pc:sldMk cId="4166354712" sldId="274"/>
            <ac:spMk id="30" creationId="{20304666-4F42-4CD6-1EDB-E2D34A7F654A}"/>
          </ac:spMkLst>
        </pc:spChg>
        <pc:spChg chg="mod">
          <ac:chgData name="Fiona" userId="5fd9b084-9961-4921-ab0f-457ac49028c4" providerId="ADAL" clId="{4F7526C2-C53B-41A9-82AA-63450EDFF648}" dt="2024-07-31T13:55:58.083" v="2340"/>
          <ac:spMkLst>
            <pc:docMk/>
            <pc:sldMk cId="4166354712" sldId="274"/>
            <ac:spMk id="31" creationId="{846E2AE8-7292-DF1D-530C-FC658C1C8015}"/>
          </ac:spMkLst>
        </pc:spChg>
        <pc:spChg chg="mod">
          <ac:chgData name="Fiona" userId="5fd9b084-9961-4921-ab0f-457ac49028c4" providerId="ADAL" clId="{4F7526C2-C53B-41A9-82AA-63450EDFF648}" dt="2024-07-31T13:55:58.083" v="2340"/>
          <ac:spMkLst>
            <pc:docMk/>
            <pc:sldMk cId="4166354712" sldId="274"/>
            <ac:spMk id="32" creationId="{394A0549-C71C-3E3C-F61E-4ED4E1B1B8BA}"/>
          </ac:spMkLst>
        </pc:spChg>
        <pc:spChg chg="mod">
          <ac:chgData name="Fiona" userId="5fd9b084-9961-4921-ab0f-457ac49028c4" providerId="ADAL" clId="{4F7526C2-C53B-41A9-82AA-63450EDFF648}" dt="2024-07-31T13:55:58.083" v="2340"/>
          <ac:spMkLst>
            <pc:docMk/>
            <pc:sldMk cId="4166354712" sldId="274"/>
            <ac:spMk id="33" creationId="{88294307-A16E-FE53-2AA8-9DD54C384312}"/>
          </ac:spMkLst>
        </pc:spChg>
        <pc:spChg chg="mod">
          <ac:chgData name="Fiona" userId="5fd9b084-9961-4921-ab0f-457ac49028c4" providerId="ADAL" clId="{4F7526C2-C53B-41A9-82AA-63450EDFF648}" dt="2024-07-31T13:55:58.083" v="2340"/>
          <ac:spMkLst>
            <pc:docMk/>
            <pc:sldMk cId="4166354712" sldId="274"/>
            <ac:spMk id="34" creationId="{FFDE564B-7778-B322-62D4-193FA46A155D}"/>
          </ac:spMkLst>
        </pc:spChg>
        <pc:spChg chg="mod">
          <ac:chgData name="Fiona" userId="5fd9b084-9961-4921-ab0f-457ac49028c4" providerId="ADAL" clId="{4F7526C2-C53B-41A9-82AA-63450EDFF648}" dt="2024-07-31T13:55:58.083" v="2340"/>
          <ac:spMkLst>
            <pc:docMk/>
            <pc:sldMk cId="4166354712" sldId="274"/>
            <ac:spMk id="35" creationId="{560B9F66-B7C4-DED9-B2CC-755558579E0C}"/>
          </ac:spMkLst>
        </pc:spChg>
        <pc:spChg chg="mod">
          <ac:chgData name="Fiona" userId="5fd9b084-9961-4921-ab0f-457ac49028c4" providerId="ADAL" clId="{4F7526C2-C53B-41A9-82AA-63450EDFF648}" dt="2024-07-31T13:55:58.083" v="2340"/>
          <ac:spMkLst>
            <pc:docMk/>
            <pc:sldMk cId="4166354712" sldId="274"/>
            <ac:spMk id="36" creationId="{3616AEA2-7FC3-107E-A83F-BA3098758CD6}"/>
          </ac:spMkLst>
        </pc:spChg>
        <pc:spChg chg="mod">
          <ac:chgData name="Fiona" userId="5fd9b084-9961-4921-ab0f-457ac49028c4" providerId="ADAL" clId="{4F7526C2-C53B-41A9-82AA-63450EDFF648}" dt="2024-07-31T13:55:58.083" v="2340"/>
          <ac:spMkLst>
            <pc:docMk/>
            <pc:sldMk cId="4166354712" sldId="274"/>
            <ac:spMk id="37" creationId="{CBBC6476-E870-A695-5DDF-54EAF828C814}"/>
          </ac:spMkLst>
        </pc:spChg>
        <pc:spChg chg="mod">
          <ac:chgData name="Fiona" userId="5fd9b084-9961-4921-ab0f-457ac49028c4" providerId="ADAL" clId="{4F7526C2-C53B-41A9-82AA-63450EDFF648}" dt="2024-07-31T13:55:58.083" v="2340"/>
          <ac:spMkLst>
            <pc:docMk/>
            <pc:sldMk cId="4166354712" sldId="274"/>
            <ac:spMk id="38" creationId="{0B46FB85-F78B-1409-F124-D9957CE24331}"/>
          </ac:spMkLst>
        </pc:spChg>
        <pc:spChg chg="mod">
          <ac:chgData name="Fiona" userId="5fd9b084-9961-4921-ab0f-457ac49028c4" providerId="ADAL" clId="{4F7526C2-C53B-41A9-82AA-63450EDFF648}" dt="2024-07-31T13:55:58.083" v="2340"/>
          <ac:spMkLst>
            <pc:docMk/>
            <pc:sldMk cId="4166354712" sldId="274"/>
            <ac:spMk id="39" creationId="{5E50BF02-0625-9638-09A3-2765A19D02E3}"/>
          </ac:spMkLst>
        </pc:spChg>
        <pc:spChg chg="mod">
          <ac:chgData name="Fiona" userId="5fd9b084-9961-4921-ab0f-457ac49028c4" providerId="ADAL" clId="{4F7526C2-C53B-41A9-82AA-63450EDFF648}" dt="2024-07-31T13:55:58.083" v="2340"/>
          <ac:spMkLst>
            <pc:docMk/>
            <pc:sldMk cId="4166354712" sldId="274"/>
            <ac:spMk id="40" creationId="{FEBB447E-B80A-F570-39F8-D22785ACF2C1}"/>
          </ac:spMkLst>
        </pc:spChg>
        <pc:spChg chg="mod">
          <ac:chgData name="Fiona" userId="5fd9b084-9961-4921-ab0f-457ac49028c4" providerId="ADAL" clId="{4F7526C2-C53B-41A9-82AA-63450EDFF648}" dt="2024-07-31T13:55:58.083" v="2340"/>
          <ac:spMkLst>
            <pc:docMk/>
            <pc:sldMk cId="4166354712" sldId="274"/>
            <ac:spMk id="41" creationId="{C1A0D188-47B8-22DF-84D8-80F1A2F76E43}"/>
          </ac:spMkLst>
        </pc:spChg>
        <pc:spChg chg="mod">
          <ac:chgData name="Fiona" userId="5fd9b084-9961-4921-ab0f-457ac49028c4" providerId="ADAL" clId="{4F7526C2-C53B-41A9-82AA-63450EDFF648}" dt="2024-07-31T13:55:58.083" v="2340"/>
          <ac:spMkLst>
            <pc:docMk/>
            <pc:sldMk cId="4166354712" sldId="274"/>
            <ac:spMk id="42" creationId="{AB85D9F5-C925-6BC0-95E8-420D838D5C7F}"/>
          </ac:spMkLst>
        </pc:spChg>
        <pc:spChg chg="mod">
          <ac:chgData name="Fiona" userId="5fd9b084-9961-4921-ab0f-457ac49028c4" providerId="ADAL" clId="{4F7526C2-C53B-41A9-82AA-63450EDFF648}" dt="2024-07-31T13:55:58.083" v="2340"/>
          <ac:spMkLst>
            <pc:docMk/>
            <pc:sldMk cId="4166354712" sldId="274"/>
            <ac:spMk id="107" creationId="{E76C37F0-C167-711B-64DA-1056904577EC}"/>
          </ac:spMkLst>
        </pc:spChg>
        <pc:spChg chg="mod">
          <ac:chgData name="Fiona" userId="5fd9b084-9961-4921-ab0f-457ac49028c4" providerId="ADAL" clId="{4F7526C2-C53B-41A9-82AA-63450EDFF648}" dt="2024-07-31T13:55:58.083" v="2340"/>
          <ac:spMkLst>
            <pc:docMk/>
            <pc:sldMk cId="4166354712" sldId="274"/>
            <ac:spMk id="108" creationId="{C5524F74-6F99-0B3E-3569-B93397C01CBA}"/>
          </ac:spMkLst>
        </pc:spChg>
        <pc:spChg chg="mod">
          <ac:chgData name="Fiona" userId="5fd9b084-9961-4921-ab0f-457ac49028c4" providerId="ADAL" clId="{4F7526C2-C53B-41A9-82AA-63450EDFF648}" dt="2024-07-31T13:55:58.083" v="2340"/>
          <ac:spMkLst>
            <pc:docMk/>
            <pc:sldMk cId="4166354712" sldId="274"/>
            <ac:spMk id="109" creationId="{D65E95CA-15DE-DF34-969A-6E1EF109F20B}"/>
          </ac:spMkLst>
        </pc:spChg>
        <pc:spChg chg="mod">
          <ac:chgData name="Fiona" userId="5fd9b084-9961-4921-ab0f-457ac49028c4" providerId="ADAL" clId="{4F7526C2-C53B-41A9-82AA-63450EDFF648}" dt="2024-07-31T13:55:58.083" v="2340"/>
          <ac:spMkLst>
            <pc:docMk/>
            <pc:sldMk cId="4166354712" sldId="274"/>
            <ac:spMk id="110" creationId="{0E76CA62-909E-9E8D-886B-9A5BFE17BE60}"/>
          </ac:spMkLst>
        </pc:spChg>
        <pc:spChg chg="mod">
          <ac:chgData name="Fiona" userId="5fd9b084-9961-4921-ab0f-457ac49028c4" providerId="ADAL" clId="{4F7526C2-C53B-41A9-82AA-63450EDFF648}" dt="2024-07-31T13:55:58.083" v="2340"/>
          <ac:spMkLst>
            <pc:docMk/>
            <pc:sldMk cId="4166354712" sldId="274"/>
            <ac:spMk id="111" creationId="{2CB71655-D508-5846-1544-E0A10AE57A3B}"/>
          </ac:spMkLst>
        </pc:spChg>
        <pc:spChg chg="mod">
          <ac:chgData name="Fiona" userId="5fd9b084-9961-4921-ab0f-457ac49028c4" providerId="ADAL" clId="{4F7526C2-C53B-41A9-82AA-63450EDFF648}" dt="2024-07-31T13:55:58.083" v="2340"/>
          <ac:spMkLst>
            <pc:docMk/>
            <pc:sldMk cId="4166354712" sldId="274"/>
            <ac:spMk id="112" creationId="{F85805DF-16C2-C237-F135-D5B3F8ED88B5}"/>
          </ac:spMkLst>
        </pc:spChg>
        <pc:spChg chg="mod">
          <ac:chgData name="Fiona" userId="5fd9b084-9961-4921-ab0f-457ac49028c4" providerId="ADAL" clId="{4F7526C2-C53B-41A9-82AA-63450EDFF648}" dt="2024-07-31T13:55:58.083" v="2340"/>
          <ac:spMkLst>
            <pc:docMk/>
            <pc:sldMk cId="4166354712" sldId="274"/>
            <ac:spMk id="113" creationId="{C8E95008-FB08-DEC3-762F-E210DA6A8FE1}"/>
          </ac:spMkLst>
        </pc:spChg>
        <pc:spChg chg="mod">
          <ac:chgData name="Fiona" userId="5fd9b084-9961-4921-ab0f-457ac49028c4" providerId="ADAL" clId="{4F7526C2-C53B-41A9-82AA-63450EDFF648}" dt="2024-07-31T13:55:58.083" v="2340"/>
          <ac:spMkLst>
            <pc:docMk/>
            <pc:sldMk cId="4166354712" sldId="274"/>
            <ac:spMk id="114" creationId="{0A6732CB-0BFE-B574-3C41-372A0D1B80E0}"/>
          </ac:spMkLst>
        </pc:spChg>
        <pc:spChg chg="mod">
          <ac:chgData name="Fiona" userId="5fd9b084-9961-4921-ab0f-457ac49028c4" providerId="ADAL" clId="{4F7526C2-C53B-41A9-82AA-63450EDFF648}" dt="2024-07-31T13:55:58.083" v="2340"/>
          <ac:spMkLst>
            <pc:docMk/>
            <pc:sldMk cId="4166354712" sldId="274"/>
            <ac:spMk id="115" creationId="{E5D3CF69-CACB-A380-A1F7-A729982D719D}"/>
          </ac:spMkLst>
        </pc:spChg>
        <pc:spChg chg="mod">
          <ac:chgData name="Fiona" userId="5fd9b084-9961-4921-ab0f-457ac49028c4" providerId="ADAL" clId="{4F7526C2-C53B-41A9-82AA-63450EDFF648}" dt="2024-07-31T13:55:58.083" v="2340"/>
          <ac:spMkLst>
            <pc:docMk/>
            <pc:sldMk cId="4166354712" sldId="274"/>
            <ac:spMk id="116" creationId="{40431F25-AADA-9C39-E7B3-94A857B2D3EF}"/>
          </ac:spMkLst>
        </pc:spChg>
        <pc:spChg chg="mod">
          <ac:chgData name="Fiona" userId="5fd9b084-9961-4921-ab0f-457ac49028c4" providerId="ADAL" clId="{4F7526C2-C53B-41A9-82AA-63450EDFF648}" dt="2024-07-31T13:55:58.083" v="2340"/>
          <ac:spMkLst>
            <pc:docMk/>
            <pc:sldMk cId="4166354712" sldId="274"/>
            <ac:spMk id="117" creationId="{5D22E53E-480F-14E0-6C12-BAE68E912D40}"/>
          </ac:spMkLst>
        </pc:spChg>
        <pc:spChg chg="mod">
          <ac:chgData name="Fiona" userId="5fd9b084-9961-4921-ab0f-457ac49028c4" providerId="ADAL" clId="{4F7526C2-C53B-41A9-82AA-63450EDFF648}" dt="2024-07-31T13:55:58.083" v="2340"/>
          <ac:spMkLst>
            <pc:docMk/>
            <pc:sldMk cId="4166354712" sldId="274"/>
            <ac:spMk id="118" creationId="{3598CBB9-89BA-7471-660D-6A01578BB266}"/>
          </ac:spMkLst>
        </pc:spChg>
        <pc:spChg chg="mod">
          <ac:chgData name="Fiona" userId="5fd9b084-9961-4921-ab0f-457ac49028c4" providerId="ADAL" clId="{4F7526C2-C53B-41A9-82AA-63450EDFF648}" dt="2024-07-31T13:55:58.083" v="2340"/>
          <ac:spMkLst>
            <pc:docMk/>
            <pc:sldMk cId="4166354712" sldId="274"/>
            <ac:spMk id="119" creationId="{615EFB1C-A21A-CA3C-D6A5-427B2CB3BEAA}"/>
          </ac:spMkLst>
        </pc:spChg>
        <pc:spChg chg="mod">
          <ac:chgData name="Fiona" userId="5fd9b084-9961-4921-ab0f-457ac49028c4" providerId="ADAL" clId="{4F7526C2-C53B-41A9-82AA-63450EDFF648}" dt="2024-07-31T13:55:58.083" v="2340"/>
          <ac:spMkLst>
            <pc:docMk/>
            <pc:sldMk cId="4166354712" sldId="274"/>
            <ac:spMk id="120" creationId="{26B8314E-74AE-B15C-8648-D533E3451716}"/>
          </ac:spMkLst>
        </pc:spChg>
        <pc:spChg chg="mod">
          <ac:chgData name="Fiona" userId="5fd9b084-9961-4921-ab0f-457ac49028c4" providerId="ADAL" clId="{4F7526C2-C53B-41A9-82AA-63450EDFF648}" dt="2024-07-31T13:55:58.083" v="2340"/>
          <ac:spMkLst>
            <pc:docMk/>
            <pc:sldMk cId="4166354712" sldId="274"/>
            <ac:spMk id="121" creationId="{60A26757-4101-13D6-6FFD-510DFF4E51F4}"/>
          </ac:spMkLst>
        </pc:spChg>
        <pc:spChg chg="mod">
          <ac:chgData name="Fiona" userId="5fd9b084-9961-4921-ab0f-457ac49028c4" providerId="ADAL" clId="{4F7526C2-C53B-41A9-82AA-63450EDFF648}" dt="2024-07-31T13:55:58.083" v="2340"/>
          <ac:spMkLst>
            <pc:docMk/>
            <pc:sldMk cId="4166354712" sldId="274"/>
            <ac:spMk id="122" creationId="{2E9FEF45-8C8B-E0E0-22E0-5C5A68509543}"/>
          </ac:spMkLst>
        </pc:spChg>
        <pc:spChg chg="mod">
          <ac:chgData name="Fiona" userId="5fd9b084-9961-4921-ab0f-457ac49028c4" providerId="ADAL" clId="{4F7526C2-C53B-41A9-82AA-63450EDFF648}" dt="2024-07-31T13:55:58.083" v="2340"/>
          <ac:spMkLst>
            <pc:docMk/>
            <pc:sldMk cId="4166354712" sldId="274"/>
            <ac:spMk id="123" creationId="{47950ABA-033E-D6B1-684C-A37B0184521E}"/>
          </ac:spMkLst>
        </pc:spChg>
        <pc:spChg chg="mod">
          <ac:chgData name="Fiona" userId="5fd9b084-9961-4921-ab0f-457ac49028c4" providerId="ADAL" clId="{4F7526C2-C53B-41A9-82AA-63450EDFF648}" dt="2024-07-31T13:55:58.083" v="2340"/>
          <ac:spMkLst>
            <pc:docMk/>
            <pc:sldMk cId="4166354712" sldId="274"/>
            <ac:spMk id="124" creationId="{6B2F790A-CAA3-49B8-7A96-8F4F81003D97}"/>
          </ac:spMkLst>
        </pc:spChg>
        <pc:spChg chg="mod">
          <ac:chgData name="Fiona" userId="5fd9b084-9961-4921-ab0f-457ac49028c4" providerId="ADAL" clId="{4F7526C2-C53B-41A9-82AA-63450EDFF648}" dt="2024-07-31T13:55:58.083" v="2340"/>
          <ac:spMkLst>
            <pc:docMk/>
            <pc:sldMk cId="4166354712" sldId="274"/>
            <ac:spMk id="125" creationId="{89ED36DF-12F6-637A-5773-1F8DD5B112C5}"/>
          </ac:spMkLst>
        </pc:spChg>
        <pc:spChg chg="mod">
          <ac:chgData name="Fiona" userId="5fd9b084-9961-4921-ab0f-457ac49028c4" providerId="ADAL" clId="{4F7526C2-C53B-41A9-82AA-63450EDFF648}" dt="2024-07-31T13:55:58.083" v="2340"/>
          <ac:spMkLst>
            <pc:docMk/>
            <pc:sldMk cId="4166354712" sldId="274"/>
            <ac:spMk id="126" creationId="{FE5088F3-36DB-97DA-139C-CC5E44CFFF98}"/>
          </ac:spMkLst>
        </pc:spChg>
        <pc:spChg chg="mod">
          <ac:chgData name="Fiona" userId="5fd9b084-9961-4921-ab0f-457ac49028c4" providerId="ADAL" clId="{4F7526C2-C53B-41A9-82AA-63450EDFF648}" dt="2024-07-31T13:55:58.083" v="2340"/>
          <ac:spMkLst>
            <pc:docMk/>
            <pc:sldMk cId="4166354712" sldId="274"/>
            <ac:spMk id="127" creationId="{A9618DCE-B4D2-A0EC-69C8-FADCCA0370F4}"/>
          </ac:spMkLst>
        </pc:spChg>
        <pc:spChg chg="mod">
          <ac:chgData name="Fiona" userId="5fd9b084-9961-4921-ab0f-457ac49028c4" providerId="ADAL" clId="{4F7526C2-C53B-41A9-82AA-63450EDFF648}" dt="2024-07-31T13:55:58.083" v="2340"/>
          <ac:spMkLst>
            <pc:docMk/>
            <pc:sldMk cId="4166354712" sldId="274"/>
            <ac:spMk id="128" creationId="{A093DFF0-ABDB-0A61-CECA-5B6F0E7570DE}"/>
          </ac:spMkLst>
        </pc:spChg>
        <pc:spChg chg="mod">
          <ac:chgData name="Fiona" userId="5fd9b084-9961-4921-ab0f-457ac49028c4" providerId="ADAL" clId="{4F7526C2-C53B-41A9-82AA-63450EDFF648}" dt="2024-07-31T13:55:58.083" v="2340"/>
          <ac:spMkLst>
            <pc:docMk/>
            <pc:sldMk cId="4166354712" sldId="274"/>
            <ac:spMk id="129" creationId="{9005A97E-902D-907C-EB72-DDF040D7DC9B}"/>
          </ac:spMkLst>
        </pc:spChg>
        <pc:spChg chg="mod">
          <ac:chgData name="Fiona" userId="5fd9b084-9961-4921-ab0f-457ac49028c4" providerId="ADAL" clId="{4F7526C2-C53B-41A9-82AA-63450EDFF648}" dt="2024-07-31T13:55:58.083" v="2340"/>
          <ac:spMkLst>
            <pc:docMk/>
            <pc:sldMk cId="4166354712" sldId="274"/>
            <ac:spMk id="130" creationId="{6686EC1D-2AEF-4C0D-271E-4884EA82F1FD}"/>
          </ac:spMkLst>
        </pc:spChg>
        <pc:spChg chg="mod">
          <ac:chgData name="Fiona" userId="5fd9b084-9961-4921-ab0f-457ac49028c4" providerId="ADAL" clId="{4F7526C2-C53B-41A9-82AA-63450EDFF648}" dt="2024-07-31T13:55:58.083" v="2340"/>
          <ac:spMkLst>
            <pc:docMk/>
            <pc:sldMk cId="4166354712" sldId="274"/>
            <ac:spMk id="131" creationId="{ADE351FC-22FA-169D-C54B-4FA4EE9936A4}"/>
          </ac:spMkLst>
        </pc:spChg>
        <pc:spChg chg="mod">
          <ac:chgData name="Fiona" userId="5fd9b084-9961-4921-ab0f-457ac49028c4" providerId="ADAL" clId="{4F7526C2-C53B-41A9-82AA-63450EDFF648}" dt="2024-07-31T13:55:58.083" v="2340"/>
          <ac:spMkLst>
            <pc:docMk/>
            <pc:sldMk cId="4166354712" sldId="274"/>
            <ac:spMk id="132" creationId="{0D155AA4-7AE5-1A6B-79D4-61E4E8B471C4}"/>
          </ac:spMkLst>
        </pc:spChg>
        <pc:spChg chg="mod">
          <ac:chgData name="Fiona" userId="5fd9b084-9961-4921-ab0f-457ac49028c4" providerId="ADAL" clId="{4F7526C2-C53B-41A9-82AA-63450EDFF648}" dt="2024-07-31T13:55:58.083" v="2340"/>
          <ac:spMkLst>
            <pc:docMk/>
            <pc:sldMk cId="4166354712" sldId="274"/>
            <ac:spMk id="133" creationId="{6653E5F0-4C3C-A480-104A-07BEE8A9E512}"/>
          </ac:spMkLst>
        </pc:spChg>
        <pc:spChg chg="mod">
          <ac:chgData name="Fiona" userId="5fd9b084-9961-4921-ab0f-457ac49028c4" providerId="ADAL" clId="{4F7526C2-C53B-41A9-82AA-63450EDFF648}" dt="2024-07-31T13:55:58.083" v="2340"/>
          <ac:spMkLst>
            <pc:docMk/>
            <pc:sldMk cId="4166354712" sldId="274"/>
            <ac:spMk id="134" creationId="{C203EC69-B5E1-102E-6DA2-4162162777E1}"/>
          </ac:spMkLst>
        </pc:spChg>
        <pc:spChg chg="mod">
          <ac:chgData name="Fiona" userId="5fd9b084-9961-4921-ab0f-457ac49028c4" providerId="ADAL" clId="{4F7526C2-C53B-41A9-82AA-63450EDFF648}" dt="2024-07-31T13:55:58.083" v="2340"/>
          <ac:spMkLst>
            <pc:docMk/>
            <pc:sldMk cId="4166354712" sldId="274"/>
            <ac:spMk id="135" creationId="{0B8AB1B9-C1A9-3AFF-A01F-9E3E0739624C}"/>
          </ac:spMkLst>
        </pc:spChg>
        <pc:spChg chg="mod">
          <ac:chgData name="Fiona" userId="5fd9b084-9961-4921-ab0f-457ac49028c4" providerId="ADAL" clId="{4F7526C2-C53B-41A9-82AA-63450EDFF648}" dt="2024-07-31T13:55:58.083" v="2340"/>
          <ac:spMkLst>
            <pc:docMk/>
            <pc:sldMk cId="4166354712" sldId="274"/>
            <ac:spMk id="136" creationId="{15D8B89B-BB59-1CA2-9124-EA490A46396F}"/>
          </ac:spMkLst>
        </pc:spChg>
        <pc:spChg chg="mod">
          <ac:chgData name="Fiona" userId="5fd9b084-9961-4921-ab0f-457ac49028c4" providerId="ADAL" clId="{4F7526C2-C53B-41A9-82AA-63450EDFF648}" dt="2024-07-31T13:55:58.083" v="2340"/>
          <ac:spMkLst>
            <pc:docMk/>
            <pc:sldMk cId="4166354712" sldId="274"/>
            <ac:spMk id="137" creationId="{B7DFDADD-0028-0203-E8AB-5994F33C5914}"/>
          </ac:spMkLst>
        </pc:spChg>
        <pc:spChg chg="mod">
          <ac:chgData name="Fiona" userId="5fd9b084-9961-4921-ab0f-457ac49028c4" providerId="ADAL" clId="{4F7526C2-C53B-41A9-82AA-63450EDFF648}" dt="2024-07-31T14:01:15.688" v="2485"/>
          <ac:spMkLst>
            <pc:docMk/>
            <pc:sldMk cId="4166354712" sldId="274"/>
            <ac:spMk id="139" creationId="{7C7A04FC-5789-C822-9A8A-865AC141CEC9}"/>
          </ac:spMkLst>
        </pc:spChg>
        <pc:spChg chg="mod">
          <ac:chgData name="Fiona" userId="5fd9b084-9961-4921-ab0f-457ac49028c4" providerId="ADAL" clId="{4F7526C2-C53B-41A9-82AA-63450EDFF648}" dt="2024-07-31T14:01:15.688" v="2485"/>
          <ac:spMkLst>
            <pc:docMk/>
            <pc:sldMk cId="4166354712" sldId="274"/>
            <ac:spMk id="140" creationId="{F8F8A7E4-FB72-0E48-9EA2-7F1804AB43B1}"/>
          </ac:spMkLst>
        </pc:spChg>
        <pc:spChg chg="mod">
          <ac:chgData name="Fiona" userId="5fd9b084-9961-4921-ab0f-457ac49028c4" providerId="ADAL" clId="{4F7526C2-C53B-41A9-82AA-63450EDFF648}" dt="2024-07-31T14:01:15.688" v="2485"/>
          <ac:spMkLst>
            <pc:docMk/>
            <pc:sldMk cId="4166354712" sldId="274"/>
            <ac:spMk id="142" creationId="{3C691B05-BC73-DB18-5DB0-6743D90E3BD8}"/>
          </ac:spMkLst>
        </pc:spChg>
        <pc:spChg chg="mod">
          <ac:chgData name="Fiona" userId="5fd9b084-9961-4921-ab0f-457ac49028c4" providerId="ADAL" clId="{4F7526C2-C53B-41A9-82AA-63450EDFF648}" dt="2024-07-31T14:01:15.688" v="2485"/>
          <ac:spMkLst>
            <pc:docMk/>
            <pc:sldMk cId="4166354712" sldId="274"/>
            <ac:spMk id="143" creationId="{71CB74FD-CFF7-90C5-96AA-65B20D1A5530}"/>
          </ac:spMkLst>
        </pc:spChg>
        <pc:spChg chg="mod">
          <ac:chgData name="Fiona" userId="5fd9b084-9961-4921-ab0f-457ac49028c4" providerId="ADAL" clId="{4F7526C2-C53B-41A9-82AA-63450EDFF648}" dt="2024-07-31T14:01:15.688" v="2485"/>
          <ac:spMkLst>
            <pc:docMk/>
            <pc:sldMk cId="4166354712" sldId="274"/>
            <ac:spMk id="144" creationId="{5DC4F26D-EC91-1FD7-313A-25465852CD01}"/>
          </ac:spMkLst>
        </pc:spChg>
        <pc:spChg chg="mod">
          <ac:chgData name="Fiona" userId="5fd9b084-9961-4921-ab0f-457ac49028c4" providerId="ADAL" clId="{4F7526C2-C53B-41A9-82AA-63450EDFF648}" dt="2024-07-31T14:01:15.688" v="2485"/>
          <ac:spMkLst>
            <pc:docMk/>
            <pc:sldMk cId="4166354712" sldId="274"/>
            <ac:spMk id="145" creationId="{BB8F537F-16AC-3649-7467-02797CF875CE}"/>
          </ac:spMkLst>
        </pc:spChg>
        <pc:spChg chg="mod">
          <ac:chgData name="Fiona" userId="5fd9b084-9961-4921-ab0f-457ac49028c4" providerId="ADAL" clId="{4F7526C2-C53B-41A9-82AA-63450EDFF648}" dt="2024-07-31T14:01:15.688" v="2485"/>
          <ac:spMkLst>
            <pc:docMk/>
            <pc:sldMk cId="4166354712" sldId="274"/>
            <ac:spMk id="146" creationId="{F6D3746B-50F3-920A-9AB2-289568DB7EF4}"/>
          </ac:spMkLst>
        </pc:spChg>
        <pc:spChg chg="mod">
          <ac:chgData name="Fiona" userId="5fd9b084-9961-4921-ab0f-457ac49028c4" providerId="ADAL" clId="{4F7526C2-C53B-41A9-82AA-63450EDFF648}" dt="2024-07-31T14:01:15.688" v="2485"/>
          <ac:spMkLst>
            <pc:docMk/>
            <pc:sldMk cId="4166354712" sldId="274"/>
            <ac:spMk id="147" creationId="{E914DF2A-56FE-0FA9-3F5C-5A2FCA3826D4}"/>
          </ac:spMkLst>
        </pc:spChg>
        <pc:spChg chg="mod">
          <ac:chgData name="Fiona" userId="5fd9b084-9961-4921-ab0f-457ac49028c4" providerId="ADAL" clId="{4F7526C2-C53B-41A9-82AA-63450EDFF648}" dt="2024-07-31T14:01:15.688" v="2485"/>
          <ac:spMkLst>
            <pc:docMk/>
            <pc:sldMk cId="4166354712" sldId="274"/>
            <ac:spMk id="148" creationId="{E130DC0E-BF6B-7BDF-B136-0020EC872795}"/>
          </ac:spMkLst>
        </pc:spChg>
        <pc:spChg chg="mod">
          <ac:chgData name="Fiona" userId="5fd9b084-9961-4921-ab0f-457ac49028c4" providerId="ADAL" clId="{4F7526C2-C53B-41A9-82AA-63450EDFF648}" dt="2024-07-31T14:01:15.688" v="2485"/>
          <ac:spMkLst>
            <pc:docMk/>
            <pc:sldMk cId="4166354712" sldId="274"/>
            <ac:spMk id="149" creationId="{58C63D67-327C-5E51-0169-AD4CCDED9E96}"/>
          </ac:spMkLst>
        </pc:spChg>
        <pc:spChg chg="mod">
          <ac:chgData name="Fiona" userId="5fd9b084-9961-4921-ab0f-457ac49028c4" providerId="ADAL" clId="{4F7526C2-C53B-41A9-82AA-63450EDFF648}" dt="2024-07-31T14:01:15.688" v="2485"/>
          <ac:spMkLst>
            <pc:docMk/>
            <pc:sldMk cId="4166354712" sldId="274"/>
            <ac:spMk id="150" creationId="{CDD5AB8A-F4BB-72A5-B9AC-11F92530DC00}"/>
          </ac:spMkLst>
        </pc:spChg>
        <pc:spChg chg="mod">
          <ac:chgData name="Fiona" userId="5fd9b084-9961-4921-ab0f-457ac49028c4" providerId="ADAL" clId="{4F7526C2-C53B-41A9-82AA-63450EDFF648}" dt="2024-07-31T14:01:15.688" v="2485"/>
          <ac:spMkLst>
            <pc:docMk/>
            <pc:sldMk cId="4166354712" sldId="274"/>
            <ac:spMk id="151" creationId="{86FA2EC9-3C89-AFE3-7A4B-56211952A386}"/>
          </ac:spMkLst>
        </pc:spChg>
        <pc:spChg chg="mod">
          <ac:chgData name="Fiona" userId="5fd9b084-9961-4921-ab0f-457ac49028c4" providerId="ADAL" clId="{4F7526C2-C53B-41A9-82AA-63450EDFF648}" dt="2024-07-31T14:01:15.688" v="2485"/>
          <ac:spMkLst>
            <pc:docMk/>
            <pc:sldMk cId="4166354712" sldId="274"/>
            <ac:spMk id="152" creationId="{47E90117-BBF3-E4C2-9332-E88117928A4A}"/>
          </ac:spMkLst>
        </pc:spChg>
        <pc:spChg chg="mod">
          <ac:chgData name="Fiona" userId="5fd9b084-9961-4921-ab0f-457ac49028c4" providerId="ADAL" clId="{4F7526C2-C53B-41A9-82AA-63450EDFF648}" dt="2024-07-31T14:01:15.688" v="2485"/>
          <ac:spMkLst>
            <pc:docMk/>
            <pc:sldMk cId="4166354712" sldId="274"/>
            <ac:spMk id="153" creationId="{EDA4480D-305B-76CC-7637-4D05BC577B17}"/>
          </ac:spMkLst>
        </pc:spChg>
        <pc:spChg chg="mod">
          <ac:chgData name="Fiona" userId="5fd9b084-9961-4921-ab0f-457ac49028c4" providerId="ADAL" clId="{4F7526C2-C53B-41A9-82AA-63450EDFF648}" dt="2024-07-31T14:01:15.688" v="2485"/>
          <ac:spMkLst>
            <pc:docMk/>
            <pc:sldMk cId="4166354712" sldId="274"/>
            <ac:spMk id="154" creationId="{B52FFB55-F8B7-41E2-FCD6-C51F708507FC}"/>
          </ac:spMkLst>
        </pc:spChg>
        <pc:spChg chg="mod">
          <ac:chgData name="Fiona" userId="5fd9b084-9961-4921-ab0f-457ac49028c4" providerId="ADAL" clId="{4F7526C2-C53B-41A9-82AA-63450EDFF648}" dt="2024-07-31T14:01:15.688" v="2485"/>
          <ac:spMkLst>
            <pc:docMk/>
            <pc:sldMk cId="4166354712" sldId="274"/>
            <ac:spMk id="155" creationId="{23F912B5-FA26-211F-D7B6-4624D3B81981}"/>
          </ac:spMkLst>
        </pc:spChg>
        <pc:spChg chg="mod">
          <ac:chgData name="Fiona" userId="5fd9b084-9961-4921-ab0f-457ac49028c4" providerId="ADAL" clId="{4F7526C2-C53B-41A9-82AA-63450EDFF648}" dt="2024-07-31T14:01:15.688" v="2485"/>
          <ac:spMkLst>
            <pc:docMk/>
            <pc:sldMk cId="4166354712" sldId="274"/>
            <ac:spMk id="156" creationId="{91BD2099-E42D-BF33-E335-0306DAD2B9FE}"/>
          </ac:spMkLst>
        </pc:spChg>
        <pc:spChg chg="mod">
          <ac:chgData name="Fiona" userId="5fd9b084-9961-4921-ab0f-457ac49028c4" providerId="ADAL" clId="{4F7526C2-C53B-41A9-82AA-63450EDFF648}" dt="2024-07-31T14:01:15.688" v="2485"/>
          <ac:spMkLst>
            <pc:docMk/>
            <pc:sldMk cId="4166354712" sldId="274"/>
            <ac:spMk id="157" creationId="{3640D098-E6D8-406E-C691-424D4A4B0A7C}"/>
          </ac:spMkLst>
        </pc:spChg>
        <pc:spChg chg="mod">
          <ac:chgData name="Fiona" userId="5fd9b084-9961-4921-ab0f-457ac49028c4" providerId="ADAL" clId="{4F7526C2-C53B-41A9-82AA-63450EDFF648}" dt="2024-07-31T14:01:15.688" v="2485"/>
          <ac:spMkLst>
            <pc:docMk/>
            <pc:sldMk cId="4166354712" sldId="274"/>
            <ac:spMk id="158" creationId="{8577AA6C-DAF2-F407-88B2-D22B951DF046}"/>
          </ac:spMkLst>
        </pc:spChg>
        <pc:spChg chg="mod">
          <ac:chgData name="Fiona" userId="5fd9b084-9961-4921-ab0f-457ac49028c4" providerId="ADAL" clId="{4F7526C2-C53B-41A9-82AA-63450EDFF648}" dt="2024-07-31T14:01:15.688" v="2485"/>
          <ac:spMkLst>
            <pc:docMk/>
            <pc:sldMk cId="4166354712" sldId="274"/>
            <ac:spMk id="159" creationId="{41759289-0048-34F4-F74D-182C627D37A2}"/>
          </ac:spMkLst>
        </pc:spChg>
        <pc:spChg chg="mod">
          <ac:chgData name="Fiona" userId="5fd9b084-9961-4921-ab0f-457ac49028c4" providerId="ADAL" clId="{4F7526C2-C53B-41A9-82AA-63450EDFF648}" dt="2024-07-31T14:01:15.688" v="2485"/>
          <ac:spMkLst>
            <pc:docMk/>
            <pc:sldMk cId="4166354712" sldId="274"/>
            <ac:spMk id="160" creationId="{61B433FB-2FF2-B3B7-6C53-8ECC61B7E1A5}"/>
          </ac:spMkLst>
        </pc:spChg>
        <pc:spChg chg="mod">
          <ac:chgData name="Fiona" userId="5fd9b084-9961-4921-ab0f-457ac49028c4" providerId="ADAL" clId="{4F7526C2-C53B-41A9-82AA-63450EDFF648}" dt="2024-07-31T14:01:15.688" v="2485"/>
          <ac:spMkLst>
            <pc:docMk/>
            <pc:sldMk cId="4166354712" sldId="274"/>
            <ac:spMk id="161" creationId="{14A46D54-D6A4-9D68-1780-F731744E0F34}"/>
          </ac:spMkLst>
        </pc:spChg>
        <pc:spChg chg="mod">
          <ac:chgData name="Fiona" userId="5fd9b084-9961-4921-ab0f-457ac49028c4" providerId="ADAL" clId="{4F7526C2-C53B-41A9-82AA-63450EDFF648}" dt="2024-07-31T14:01:15.688" v="2485"/>
          <ac:spMkLst>
            <pc:docMk/>
            <pc:sldMk cId="4166354712" sldId="274"/>
            <ac:spMk id="162" creationId="{C47D5974-2A7B-20D9-797A-E1F89002BD0D}"/>
          </ac:spMkLst>
        </pc:spChg>
        <pc:spChg chg="mod">
          <ac:chgData name="Fiona" userId="5fd9b084-9961-4921-ab0f-457ac49028c4" providerId="ADAL" clId="{4F7526C2-C53B-41A9-82AA-63450EDFF648}" dt="2024-07-31T14:01:15.688" v="2485"/>
          <ac:spMkLst>
            <pc:docMk/>
            <pc:sldMk cId="4166354712" sldId="274"/>
            <ac:spMk id="163" creationId="{F3DE3BC8-F52C-19D6-A25D-A4A0024A0A7A}"/>
          </ac:spMkLst>
        </pc:spChg>
        <pc:spChg chg="mod">
          <ac:chgData name="Fiona" userId="5fd9b084-9961-4921-ab0f-457ac49028c4" providerId="ADAL" clId="{4F7526C2-C53B-41A9-82AA-63450EDFF648}" dt="2024-07-31T14:01:15.688" v="2485"/>
          <ac:spMkLst>
            <pc:docMk/>
            <pc:sldMk cId="4166354712" sldId="274"/>
            <ac:spMk id="164" creationId="{7758A748-744F-1AFC-DA18-D9801E4ABC51}"/>
          </ac:spMkLst>
        </pc:spChg>
        <pc:spChg chg="mod">
          <ac:chgData name="Fiona" userId="5fd9b084-9961-4921-ab0f-457ac49028c4" providerId="ADAL" clId="{4F7526C2-C53B-41A9-82AA-63450EDFF648}" dt="2024-07-31T14:01:15.688" v="2485"/>
          <ac:spMkLst>
            <pc:docMk/>
            <pc:sldMk cId="4166354712" sldId="274"/>
            <ac:spMk id="165" creationId="{A95AB6BB-F31B-90C5-40E9-C08CF7D68E4A}"/>
          </ac:spMkLst>
        </pc:spChg>
        <pc:spChg chg="mod">
          <ac:chgData name="Fiona" userId="5fd9b084-9961-4921-ab0f-457ac49028c4" providerId="ADAL" clId="{4F7526C2-C53B-41A9-82AA-63450EDFF648}" dt="2024-07-31T14:01:15.688" v="2485"/>
          <ac:spMkLst>
            <pc:docMk/>
            <pc:sldMk cId="4166354712" sldId="274"/>
            <ac:spMk id="166" creationId="{4AD33E4F-E45A-FCF0-30B1-A933C5F6D7B7}"/>
          </ac:spMkLst>
        </pc:spChg>
        <pc:spChg chg="mod">
          <ac:chgData name="Fiona" userId="5fd9b084-9961-4921-ab0f-457ac49028c4" providerId="ADAL" clId="{4F7526C2-C53B-41A9-82AA-63450EDFF648}" dt="2024-07-31T14:01:15.688" v="2485"/>
          <ac:spMkLst>
            <pc:docMk/>
            <pc:sldMk cId="4166354712" sldId="274"/>
            <ac:spMk id="167" creationId="{BFB2C7B9-CC2A-7B69-0F58-A65EFF4762EA}"/>
          </ac:spMkLst>
        </pc:spChg>
        <pc:spChg chg="mod">
          <ac:chgData name="Fiona" userId="5fd9b084-9961-4921-ab0f-457ac49028c4" providerId="ADAL" clId="{4F7526C2-C53B-41A9-82AA-63450EDFF648}" dt="2024-07-31T14:01:15.688" v="2485"/>
          <ac:spMkLst>
            <pc:docMk/>
            <pc:sldMk cId="4166354712" sldId="274"/>
            <ac:spMk id="168" creationId="{A70387B7-CDF5-29BE-2BF6-52B2DAB71AF4}"/>
          </ac:spMkLst>
        </pc:spChg>
        <pc:spChg chg="mod">
          <ac:chgData name="Fiona" userId="5fd9b084-9961-4921-ab0f-457ac49028c4" providerId="ADAL" clId="{4F7526C2-C53B-41A9-82AA-63450EDFF648}" dt="2024-07-31T14:01:15.688" v="2485"/>
          <ac:spMkLst>
            <pc:docMk/>
            <pc:sldMk cId="4166354712" sldId="274"/>
            <ac:spMk id="169" creationId="{E33E6136-9ED6-2333-5326-35A26A4DB328}"/>
          </ac:spMkLst>
        </pc:spChg>
        <pc:spChg chg="mod">
          <ac:chgData name="Fiona" userId="5fd9b084-9961-4921-ab0f-457ac49028c4" providerId="ADAL" clId="{4F7526C2-C53B-41A9-82AA-63450EDFF648}" dt="2024-07-31T14:01:15.688" v="2485"/>
          <ac:spMkLst>
            <pc:docMk/>
            <pc:sldMk cId="4166354712" sldId="274"/>
            <ac:spMk id="170" creationId="{C10FA2AC-E523-1FDA-FE1C-F96F546DEDCA}"/>
          </ac:spMkLst>
        </pc:spChg>
        <pc:spChg chg="mod">
          <ac:chgData name="Fiona" userId="5fd9b084-9961-4921-ab0f-457ac49028c4" providerId="ADAL" clId="{4F7526C2-C53B-41A9-82AA-63450EDFF648}" dt="2024-07-31T14:01:15.688" v="2485"/>
          <ac:spMkLst>
            <pc:docMk/>
            <pc:sldMk cId="4166354712" sldId="274"/>
            <ac:spMk id="171" creationId="{2BEF592D-6F28-4B25-5AF0-78F720BD0626}"/>
          </ac:spMkLst>
        </pc:spChg>
        <pc:spChg chg="mod">
          <ac:chgData name="Fiona" userId="5fd9b084-9961-4921-ab0f-457ac49028c4" providerId="ADAL" clId="{4F7526C2-C53B-41A9-82AA-63450EDFF648}" dt="2024-07-31T14:01:15.688" v="2485"/>
          <ac:spMkLst>
            <pc:docMk/>
            <pc:sldMk cId="4166354712" sldId="274"/>
            <ac:spMk id="172" creationId="{78B16264-B896-FB95-CC00-D6F4BF4E122B}"/>
          </ac:spMkLst>
        </pc:spChg>
        <pc:spChg chg="mod">
          <ac:chgData name="Fiona" userId="5fd9b084-9961-4921-ab0f-457ac49028c4" providerId="ADAL" clId="{4F7526C2-C53B-41A9-82AA-63450EDFF648}" dt="2024-07-31T14:01:15.688" v="2485"/>
          <ac:spMkLst>
            <pc:docMk/>
            <pc:sldMk cId="4166354712" sldId="274"/>
            <ac:spMk id="173" creationId="{AF9D3EAE-7923-689D-B450-DA6EF650DDE9}"/>
          </ac:spMkLst>
        </pc:spChg>
        <pc:spChg chg="mod">
          <ac:chgData name="Fiona" userId="5fd9b084-9961-4921-ab0f-457ac49028c4" providerId="ADAL" clId="{4F7526C2-C53B-41A9-82AA-63450EDFF648}" dt="2024-07-31T14:01:15.688" v="2485"/>
          <ac:spMkLst>
            <pc:docMk/>
            <pc:sldMk cId="4166354712" sldId="274"/>
            <ac:spMk id="174" creationId="{FECBC2D0-F457-AC08-DC74-822FEA12D8C3}"/>
          </ac:spMkLst>
        </pc:spChg>
        <pc:spChg chg="mod">
          <ac:chgData name="Fiona" userId="5fd9b084-9961-4921-ab0f-457ac49028c4" providerId="ADAL" clId="{4F7526C2-C53B-41A9-82AA-63450EDFF648}" dt="2024-07-31T14:01:15.688" v="2485"/>
          <ac:spMkLst>
            <pc:docMk/>
            <pc:sldMk cId="4166354712" sldId="274"/>
            <ac:spMk id="175" creationId="{C2031722-33D2-C8E4-7FCA-B8626CC75875}"/>
          </ac:spMkLst>
        </pc:spChg>
        <pc:spChg chg="mod">
          <ac:chgData name="Fiona" userId="5fd9b084-9961-4921-ab0f-457ac49028c4" providerId="ADAL" clId="{4F7526C2-C53B-41A9-82AA-63450EDFF648}" dt="2024-07-31T14:01:15.688" v="2485"/>
          <ac:spMkLst>
            <pc:docMk/>
            <pc:sldMk cId="4166354712" sldId="274"/>
            <ac:spMk id="176" creationId="{D39EA82B-F5BC-4F5C-35CF-D8D789AFB034}"/>
          </ac:spMkLst>
        </pc:spChg>
        <pc:spChg chg="mod">
          <ac:chgData name="Fiona" userId="5fd9b084-9961-4921-ab0f-457ac49028c4" providerId="ADAL" clId="{4F7526C2-C53B-41A9-82AA-63450EDFF648}" dt="2024-07-31T14:01:15.688" v="2485"/>
          <ac:spMkLst>
            <pc:docMk/>
            <pc:sldMk cId="4166354712" sldId="274"/>
            <ac:spMk id="177" creationId="{E2C46D0A-8D3D-CBA0-2756-B7D471A6BC20}"/>
          </ac:spMkLst>
        </pc:spChg>
        <pc:spChg chg="mod">
          <ac:chgData name="Fiona" userId="5fd9b084-9961-4921-ab0f-457ac49028c4" providerId="ADAL" clId="{4F7526C2-C53B-41A9-82AA-63450EDFF648}" dt="2024-07-31T14:01:15.688" v="2485"/>
          <ac:spMkLst>
            <pc:docMk/>
            <pc:sldMk cId="4166354712" sldId="274"/>
            <ac:spMk id="178" creationId="{34A4BEE6-910D-AB0A-67D4-6694FBF278F8}"/>
          </ac:spMkLst>
        </pc:spChg>
        <pc:spChg chg="mod">
          <ac:chgData name="Fiona" userId="5fd9b084-9961-4921-ab0f-457ac49028c4" providerId="ADAL" clId="{4F7526C2-C53B-41A9-82AA-63450EDFF648}" dt="2024-07-31T14:01:15.688" v="2485"/>
          <ac:spMkLst>
            <pc:docMk/>
            <pc:sldMk cId="4166354712" sldId="274"/>
            <ac:spMk id="179" creationId="{D347BD6F-3E52-292E-B0A8-59E8F9634405}"/>
          </ac:spMkLst>
        </pc:spChg>
        <pc:spChg chg="mod">
          <ac:chgData name="Fiona" userId="5fd9b084-9961-4921-ab0f-457ac49028c4" providerId="ADAL" clId="{4F7526C2-C53B-41A9-82AA-63450EDFF648}" dt="2024-07-31T14:01:15.688" v="2485"/>
          <ac:spMkLst>
            <pc:docMk/>
            <pc:sldMk cId="4166354712" sldId="274"/>
            <ac:spMk id="180" creationId="{5000E938-29A1-963D-ADBA-BC6D64266B93}"/>
          </ac:spMkLst>
        </pc:spChg>
        <pc:spChg chg="mod">
          <ac:chgData name="Fiona" userId="5fd9b084-9961-4921-ab0f-457ac49028c4" providerId="ADAL" clId="{4F7526C2-C53B-41A9-82AA-63450EDFF648}" dt="2024-07-31T14:01:15.688" v="2485"/>
          <ac:spMkLst>
            <pc:docMk/>
            <pc:sldMk cId="4166354712" sldId="274"/>
            <ac:spMk id="181" creationId="{9482B0D8-6CEE-4287-1015-D8B5F8A25C1B}"/>
          </ac:spMkLst>
        </pc:spChg>
        <pc:spChg chg="mod">
          <ac:chgData name="Fiona" userId="5fd9b084-9961-4921-ab0f-457ac49028c4" providerId="ADAL" clId="{4F7526C2-C53B-41A9-82AA-63450EDFF648}" dt="2024-07-31T14:01:15.688" v="2485"/>
          <ac:spMkLst>
            <pc:docMk/>
            <pc:sldMk cId="4166354712" sldId="274"/>
            <ac:spMk id="182" creationId="{1559836A-CDB9-9757-1B7E-4B55162C16D8}"/>
          </ac:spMkLst>
        </pc:spChg>
        <pc:spChg chg="mod">
          <ac:chgData name="Fiona" userId="5fd9b084-9961-4921-ab0f-457ac49028c4" providerId="ADAL" clId="{4F7526C2-C53B-41A9-82AA-63450EDFF648}" dt="2024-07-31T14:01:15.688" v="2485"/>
          <ac:spMkLst>
            <pc:docMk/>
            <pc:sldMk cId="4166354712" sldId="274"/>
            <ac:spMk id="183" creationId="{18437A1C-5A3C-9C12-7C54-BF89E1D70392}"/>
          </ac:spMkLst>
        </pc:spChg>
        <pc:spChg chg="mod">
          <ac:chgData name="Fiona" userId="5fd9b084-9961-4921-ab0f-457ac49028c4" providerId="ADAL" clId="{4F7526C2-C53B-41A9-82AA-63450EDFF648}" dt="2024-07-31T14:01:15.688" v="2485"/>
          <ac:spMkLst>
            <pc:docMk/>
            <pc:sldMk cId="4166354712" sldId="274"/>
            <ac:spMk id="184" creationId="{B064D857-30A2-9B02-D901-2F080180D370}"/>
          </ac:spMkLst>
        </pc:spChg>
        <pc:spChg chg="mod">
          <ac:chgData name="Fiona" userId="5fd9b084-9961-4921-ab0f-457ac49028c4" providerId="ADAL" clId="{4F7526C2-C53B-41A9-82AA-63450EDFF648}" dt="2024-07-31T14:01:15.688" v="2485"/>
          <ac:spMkLst>
            <pc:docMk/>
            <pc:sldMk cId="4166354712" sldId="274"/>
            <ac:spMk id="185" creationId="{E71D3668-8775-D07E-9E1B-3F486C1B2C51}"/>
          </ac:spMkLst>
        </pc:spChg>
        <pc:spChg chg="mod">
          <ac:chgData name="Fiona" userId="5fd9b084-9961-4921-ab0f-457ac49028c4" providerId="ADAL" clId="{4F7526C2-C53B-41A9-82AA-63450EDFF648}" dt="2024-07-31T14:01:15.688" v="2485"/>
          <ac:spMkLst>
            <pc:docMk/>
            <pc:sldMk cId="4166354712" sldId="274"/>
            <ac:spMk id="186" creationId="{9FE74E46-23F8-3C4E-24A2-5D300F39E734}"/>
          </ac:spMkLst>
        </pc:spChg>
        <pc:spChg chg="mod">
          <ac:chgData name="Fiona" userId="5fd9b084-9961-4921-ab0f-457ac49028c4" providerId="ADAL" clId="{4F7526C2-C53B-41A9-82AA-63450EDFF648}" dt="2024-07-31T14:01:15.688" v="2485"/>
          <ac:spMkLst>
            <pc:docMk/>
            <pc:sldMk cId="4166354712" sldId="274"/>
            <ac:spMk id="187" creationId="{DA818691-D67C-4EBC-4961-902B533B15DB}"/>
          </ac:spMkLst>
        </pc:spChg>
        <pc:spChg chg="mod">
          <ac:chgData name="Fiona" userId="5fd9b084-9961-4921-ab0f-457ac49028c4" providerId="ADAL" clId="{4F7526C2-C53B-41A9-82AA-63450EDFF648}" dt="2024-07-31T14:01:15.688" v="2485"/>
          <ac:spMkLst>
            <pc:docMk/>
            <pc:sldMk cId="4166354712" sldId="274"/>
            <ac:spMk id="188" creationId="{3654FD33-5D89-D393-A45C-16B8A361A60A}"/>
          </ac:spMkLst>
        </pc:spChg>
        <pc:spChg chg="mod">
          <ac:chgData name="Fiona" userId="5fd9b084-9961-4921-ab0f-457ac49028c4" providerId="ADAL" clId="{4F7526C2-C53B-41A9-82AA-63450EDFF648}" dt="2024-07-31T14:01:15.688" v="2485"/>
          <ac:spMkLst>
            <pc:docMk/>
            <pc:sldMk cId="4166354712" sldId="274"/>
            <ac:spMk id="189" creationId="{427D2E93-2834-8E59-530C-850B03A1E238}"/>
          </ac:spMkLst>
        </pc:spChg>
        <pc:spChg chg="mod">
          <ac:chgData name="Fiona" userId="5fd9b084-9961-4921-ab0f-457ac49028c4" providerId="ADAL" clId="{4F7526C2-C53B-41A9-82AA-63450EDFF648}" dt="2024-07-31T14:01:15.688" v="2485"/>
          <ac:spMkLst>
            <pc:docMk/>
            <pc:sldMk cId="4166354712" sldId="274"/>
            <ac:spMk id="190" creationId="{F46E42A6-A642-DB04-D97A-E19FE5D9FE18}"/>
          </ac:spMkLst>
        </pc:spChg>
        <pc:spChg chg="mod">
          <ac:chgData name="Fiona" userId="5fd9b084-9961-4921-ab0f-457ac49028c4" providerId="ADAL" clId="{4F7526C2-C53B-41A9-82AA-63450EDFF648}" dt="2024-07-31T14:01:15.688" v="2485"/>
          <ac:spMkLst>
            <pc:docMk/>
            <pc:sldMk cId="4166354712" sldId="274"/>
            <ac:spMk id="191" creationId="{03C89CF0-7D6D-538E-67CC-E962FE99C294}"/>
          </ac:spMkLst>
        </pc:spChg>
        <pc:spChg chg="mod">
          <ac:chgData name="Fiona" userId="5fd9b084-9961-4921-ab0f-457ac49028c4" providerId="ADAL" clId="{4F7526C2-C53B-41A9-82AA-63450EDFF648}" dt="2024-07-31T14:01:15.688" v="2485"/>
          <ac:spMkLst>
            <pc:docMk/>
            <pc:sldMk cId="4166354712" sldId="274"/>
            <ac:spMk id="192" creationId="{2ABE7478-F464-3EF3-55A6-2B0B0299537D}"/>
          </ac:spMkLst>
        </pc:spChg>
        <pc:spChg chg="mod">
          <ac:chgData name="Fiona" userId="5fd9b084-9961-4921-ab0f-457ac49028c4" providerId="ADAL" clId="{4F7526C2-C53B-41A9-82AA-63450EDFF648}" dt="2024-07-31T14:01:15.688" v="2485"/>
          <ac:spMkLst>
            <pc:docMk/>
            <pc:sldMk cId="4166354712" sldId="274"/>
            <ac:spMk id="193" creationId="{025CCE59-8667-EF59-5B76-5564AC46E97E}"/>
          </ac:spMkLst>
        </pc:spChg>
        <pc:spChg chg="mod">
          <ac:chgData name="Fiona" userId="5fd9b084-9961-4921-ab0f-457ac49028c4" providerId="ADAL" clId="{4F7526C2-C53B-41A9-82AA-63450EDFF648}" dt="2024-07-31T14:01:15.688" v="2485"/>
          <ac:spMkLst>
            <pc:docMk/>
            <pc:sldMk cId="4166354712" sldId="274"/>
            <ac:spMk id="194" creationId="{59676DF7-0262-31A3-2062-429034E1AA68}"/>
          </ac:spMkLst>
        </pc:spChg>
        <pc:spChg chg="mod">
          <ac:chgData name="Fiona" userId="5fd9b084-9961-4921-ab0f-457ac49028c4" providerId="ADAL" clId="{4F7526C2-C53B-41A9-82AA-63450EDFF648}" dt="2024-07-31T14:01:15.688" v="2485"/>
          <ac:spMkLst>
            <pc:docMk/>
            <pc:sldMk cId="4166354712" sldId="274"/>
            <ac:spMk id="195" creationId="{280B316A-8F5C-20C9-A236-2885A40FA05E}"/>
          </ac:spMkLst>
        </pc:spChg>
        <pc:spChg chg="mod">
          <ac:chgData name="Fiona" userId="5fd9b084-9961-4921-ab0f-457ac49028c4" providerId="ADAL" clId="{4F7526C2-C53B-41A9-82AA-63450EDFF648}" dt="2024-07-31T14:01:15.688" v="2485"/>
          <ac:spMkLst>
            <pc:docMk/>
            <pc:sldMk cId="4166354712" sldId="274"/>
            <ac:spMk id="196" creationId="{A552DA01-1B3A-A58F-64B0-D062D5194C15}"/>
          </ac:spMkLst>
        </pc:spChg>
        <pc:spChg chg="mod">
          <ac:chgData name="Fiona" userId="5fd9b084-9961-4921-ab0f-457ac49028c4" providerId="ADAL" clId="{4F7526C2-C53B-41A9-82AA-63450EDFF648}" dt="2024-07-31T14:01:15.688" v="2485"/>
          <ac:spMkLst>
            <pc:docMk/>
            <pc:sldMk cId="4166354712" sldId="274"/>
            <ac:spMk id="197" creationId="{8DCDB51D-8465-D644-CF9C-10F935BFDFC5}"/>
          </ac:spMkLst>
        </pc:spChg>
        <pc:grpChg chg="add del mod">
          <ac:chgData name="Fiona" userId="5fd9b084-9961-4921-ab0f-457ac49028c4" providerId="ADAL" clId="{4F7526C2-C53B-41A9-82AA-63450EDFF648}" dt="2024-07-31T14:01:14.976" v="2484" actId="478"/>
          <ac:grpSpMkLst>
            <pc:docMk/>
            <pc:sldMk cId="4166354712" sldId="274"/>
            <ac:grpSpMk id="9" creationId="{7426B537-3E28-7BB1-9803-B26CD06E35F1}"/>
          </ac:grpSpMkLst>
        </pc:grpChg>
        <pc:grpChg chg="del">
          <ac:chgData name="Fiona" userId="5fd9b084-9961-4921-ab0f-457ac49028c4" providerId="ADAL" clId="{4F7526C2-C53B-41A9-82AA-63450EDFF648}" dt="2024-07-31T13:55:53.987" v="2337" actId="478"/>
          <ac:grpSpMkLst>
            <pc:docMk/>
            <pc:sldMk cId="4166354712" sldId="274"/>
            <ac:grpSpMk id="104" creationId="{94214F0C-F1D5-D3F3-9A7C-8B1E83A00C4B}"/>
          </ac:grpSpMkLst>
        </pc:grpChg>
        <pc:grpChg chg="add mod">
          <ac:chgData name="Fiona" userId="5fd9b084-9961-4921-ab0f-457ac49028c4" providerId="ADAL" clId="{4F7526C2-C53B-41A9-82AA-63450EDFF648}" dt="2024-07-31T14:06:11.283" v="2573" actId="1036"/>
          <ac:grpSpMkLst>
            <pc:docMk/>
            <pc:sldMk cId="4166354712" sldId="274"/>
            <ac:grpSpMk id="138" creationId="{D5A66F0D-06F7-D7D4-1508-95A9ECCA8C41}"/>
          </ac:grpSpMkLst>
        </pc:grpChg>
        <pc:picChg chg="del">
          <ac:chgData name="Fiona" userId="5fd9b084-9961-4921-ab0f-457ac49028c4" providerId="ADAL" clId="{4F7526C2-C53B-41A9-82AA-63450EDFF648}" dt="2024-07-31T13:55:55.272" v="2338" actId="478"/>
          <ac:picMkLst>
            <pc:docMk/>
            <pc:sldMk cId="4166354712" sldId="274"/>
            <ac:picMk id="5" creationId="{2D14A226-B77F-8FF1-2232-EE836C8D9C47}"/>
          </ac:picMkLst>
        </pc:picChg>
        <pc:picChg chg="mod">
          <ac:chgData name="Fiona" userId="5fd9b084-9961-4921-ab0f-457ac49028c4" providerId="ADAL" clId="{4F7526C2-C53B-41A9-82AA-63450EDFF648}" dt="2024-07-31T13:55:58.083" v="2340"/>
          <ac:picMkLst>
            <pc:docMk/>
            <pc:sldMk cId="4166354712" sldId="274"/>
            <ac:picMk id="11" creationId="{BC615794-4BA0-AD06-ACDB-98BF4F8D2EE5}"/>
          </ac:picMkLst>
        </pc:picChg>
        <pc:picChg chg="mod">
          <ac:chgData name="Fiona" userId="5fd9b084-9961-4921-ab0f-457ac49028c4" providerId="ADAL" clId="{4F7526C2-C53B-41A9-82AA-63450EDFF648}" dt="2024-08-05T12:00:48.227" v="3676" actId="1076"/>
          <ac:picMkLst>
            <pc:docMk/>
            <pc:sldMk cId="4166354712" sldId="274"/>
            <ac:picMk id="23" creationId="{5A65DED3-4606-6502-F211-F9D39B1C10CD}"/>
          </ac:picMkLst>
        </pc:picChg>
        <pc:picChg chg="del">
          <ac:chgData name="Fiona" userId="5fd9b084-9961-4921-ab0f-457ac49028c4" providerId="ADAL" clId="{4F7526C2-C53B-41A9-82AA-63450EDFF648}" dt="2024-08-05T12:01:33.198" v="3708" actId="478"/>
          <ac:picMkLst>
            <pc:docMk/>
            <pc:sldMk cId="4166354712" sldId="274"/>
            <ac:picMk id="26" creationId="{52AD3B43-2B48-BF53-EEFF-12FF9D4696AE}"/>
          </ac:picMkLst>
        </pc:picChg>
        <pc:picChg chg="mod">
          <ac:chgData name="Fiona" userId="5fd9b084-9961-4921-ab0f-457ac49028c4" providerId="ADAL" clId="{4F7526C2-C53B-41A9-82AA-63450EDFF648}" dt="2024-07-31T14:01:15.688" v="2485"/>
          <ac:picMkLst>
            <pc:docMk/>
            <pc:sldMk cId="4166354712" sldId="274"/>
            <ac:picMk id="141" creationId="{D0E517A5-AFD3-5B17-4371-8933EE9D79A0}"/>
          </ac:picMkLst>
        </pc:picChg>
      </pc:sldChg>
      <pc:sldChg chg="addSp delSp modSp add del mod">
        <pc:chgData name="Fiona" userId="5fd9b084-9961-4921-ab0f-457ac49028c4" providerId="ADAL" clId="{4F7526C2-C53B-41A9-82AA-63450EDFF648}" dt="2024-08-05T12:10:55.682" v="4406" actId="47"/>
        <pc:sldMkLst>
          <pc:docMk/>
          <pc:sldMk cId="3408070221" sldId="275"/>
        </pc:sldMkLst>
        <pc:spChg chg="add mod ord">
          <ac:chgData name="Fiona" userId="5fd9b084-9961-4921-ab0f-457ac49028c4" providerId="ADAL" clId="{4F7526C2-C53B-41A9-82AA-63450EDFF648}" dt="2024-07-31T08:24:15.921" v="1588" actId="1076"/>
          <ac:spMkLst>
            <pc:docMk/>
            <pc:sldMk cId="3408070221" sldId="275"/>
            <ac:spMk id="8" creationId="{B448422B-BEC9-728F-DC08-74E38F2A2A24}"/>
          </ac:spMkLst>
        </pc:spChg>
        <pc:spChg chg="add del mod">
          <ac:chgData name="Fiona" userId="5fd9b084-9961-4921-ab0f-457ac49028c4" providerId="ADAL" clId="{4F7526C2-C53B-41A9-82AA-63450EDFF648}" dt="2024-07-31T08:24:08.821" v="1584" actId="478"/>
          <ac:spMkLst>
            <pc:docMk/>
            <pc:sldMk cId="3408070221" sldId="275"/>
            <ac:spMk id="9" creationId="{A2AC2BE2-321E-B156-1805-9FE1783EED98}"/>
          </ac:spMkLst>
        </pc:spChg>
        <pc:spChg chg="add del mod">
          <ac:chgData name="Fiona" userId="5fd9b084-9961-4921-ab0f-457ac49028c4" providerId="ADAL" clId="{4F7526C2-C53B-41A9-82AA-63450EDFF648}" dt="2024-07-31T08:37:39.937" v="2108" actId="164"/>
          <ac:spMkLst>
            <pc:docMk/>
            <pc:sldMk cId="3408070221" sldId="275"/>
            <ac:spMk id="10" creationId="{00000000-0000-0000-0000-000000000000}"/>
          </ac:spMkLst>
        </pc:spChg>
        <pc:spChg chg="add mod">
          <ac:chgData name="Fiona" userId="5fd9b084-9961-4921-ab0f-457ac49028c4" providerId="ADAL" clId="{4F7526C2-C53B-41A9-82AA-63450EDFF648}" dt="2024-07-31T08:24:58.027" v="1627" actId="14100"/>
          <ac:spMkLst>
            <pc:docMk/>
            <pc:sldMk cId="3408070221" sldId="275"/>
            <ac:spMk id="11" creationId="{F1D6BE46-6C19-4A15-68AD-50DE681EC69B}"/>
          </ac:spMkLst>
        </pc:spChg>
        <pc:spChg chg="add del mod">
          <ac:chgData name="Fiona" userId="5fd9b084-9961-4921-ab0f-457ac49028c4" providerId="ADAL" clId="{4F7526C2-C53B-41A9-82AA-63450EDFF648}" dt="2024-07-31T13:56:09.915" v="2366" actId="478"/>
          <ac:spMkLst>
            <pc:docMk/>
            <pc:sldMk cId="3408070221" sldId="275"/>
            <ac:spMk id="12" creationId="{A9E5A7AB-2E47-947F-C0D6-93C0C3D9B75B}"/>
          </ac:spMkLst>
        </pc:spChg>
        <pc:spChg chg="add del mod">
          <ac:chgData name="Fiona" userId="5fd9b084-9961-4921-ab0f-457ac49028c4" providerId="ADAL" clId="{4F7526C2-C53B-41A9-82AA-63450EDFF648}" dt="2024-07-31T08:36:52.362" v="2104" actId="478"/>
          <ac:spMkLst>
            <pc:docMk/>
            <pc:sldMk cId="3408070221" sldId="275"/>
            <ac:spMk id="13" creationId="{3518712C-118C-F94C-7EFB-252043CB4392}"/>
          </ac:spMkLst>
        </pc:spChg>
        <pc:spChg chg="mod">
          <ac:chgData name="Fiona" userId="5fd9b084-9961-4921-ab0f-457ac49028c4" providerId="ADAL" clId="{4F7526C2-C53B-41A9-82AA-63450EDFF648}" dt="2024-07-31T13:56:14.506" v="2367"/>
          <ac:spMkLst>
            <pc:docMk/>
            <pc:sldMk cId="3408070221" sldId="275"/>
            <ac:spMk id="13" creationId="{D93E01FC-EA59-2DF5-4A7B-995CF64A986B}"/>
          </ac:spMkLst>
        </pc:spChg>
        <pc:spChg chg="add del mod">
          <ac:chgData name="Fiona" userId="5fd9b084-9961-4921-ab0f-457ac49028c4" providerId="ADAL" clId="{4F7526C2-C53B-41A9-82AA-63450EDFF648}" dt="2024-07-31T08:37:42.462" v="2109" actId="478"/>
          <ac:spMkLst>
            <pc:docMk/>
            <pc:sldMk cId="3408070221" sldId="275"/>
            <ac:spMk id="14" creationId="{DAA35305-A237-9A50-E13A-A42826F9C640}"/>
          </ac:spMkLst>
        </pc:spChg>
        <pc:spChg chg="mod">
          <ac:chgData name="Fiona" userId="5fd9b084-9961-4921-ab0f-457ac49028c4" providerId="ADAL" clId="{4F7526C2-C53B-41A9-82AA-63450EDFF648}" dt="2024-07-31T08:20:09.660" v="1553" actId="1038"/>
          <ac:spMkLst>
            <pc:docMk/>
            <pc:sldMk cId="3408070221" sldId="275"/>
            <ac:spMk id="15" creationId="{A4426099-162D-D697-7C12-296B07F1526E}"/>
          </ac:spMkLst>
        </pc:spChg>
        <pc:spChg chg="mod">
          <ac:chgData name="Fiona" userId="5fd9b084-9961-4921-ab0f-457ac49028c4" providerId="ADAL" clId="{4F7526C2-C53B-41A9-82AA-63450EDFF648}" dt="2024-07-31T13:56:14.506" v="2367"/>
          <ac:spMkLst>
            <pc:docMk/>
            <pc:sldMk cId="3408070221" sldId="275"/>
            <ac:spMk id="16" creationId="{45BF3FCF-2C8F-5C10-2E2D-8F9342E2CCF4}"/>
          </ac:spMkLst>
        </pc:spChg>
        <pc:spChg chg="mod">
          <ac:chgData name="Fiona" userId="5fd9b084-9961-4921-ab0f-457ac49028c4" providerId="ADAL" clId="{4F7526C2-C53B-41A9-82AA-63450EDFF648}" dt="2024-07-31T13:56:14.506" v="2367"/>
          <ac:spMkLst>
            <pc:docMk/>
            <pc:sldMk cId="3408070221" sldId="275"/>
            <ac:spMk id="17" creationId="{900D0E39-FBEE-7B49-4E61-BA272D5632C7}"/>
          </ac:spMkLst>
        </pc:spChg>
        <pc:spChg chg="mod">
          <ac:chgData name="Fiona" userId="5fd9b084-9961-4921-ab0f-457ac49028c4" providerId="ADAL" clId="{4F7526C2-C53B-41A9-82AA-63450EDFF648}" dt="2024-07-31T13:56:14.506" v="2367"/>
          <ac:spMkLst>
            <pc:docMk/>
            <pc:sldMk cId="3408070221" sldId="275"/>
            <ac:spMk id="18" creationId="{7EF59C22-010E-562B-1BB3-106DC0D29E2A}"/>
          </ac:spMkLst>
        </pc:spChg>
        <pc:spChg chg="mod">
          <ac:chgData name="Fiona" userId="5fd9b084-9961-4921-ab0f-457ac49028c4" providerId="ADAL" clId="{4F7526C2-C53B-41A9-82AA-63450EDFF648}" dt="2024-07-31T13:56:14.506" v="2367"/>
          <ac:spMkLst>
            <pc:docMk/>
            <pc:sldMk cId="3408070221" sldId="275"/>
            <ac:spMk id="19" creationId="{7707FC30-4CA8-C08F-3A23-2BA6C68254BB}"/>
          </ac:spMkLst>
        </pc:spChg>
        <pc:spChg chg="mod">
          <ac:chgData name="Fiona" userId="5fd9b084-9961-4921-ab0f-457ac49028c4" providerId="ADAL" clId="{4F7526C2-C53B-41A9-82AA-63450EDFF648}" dt="2024-07-31T13:56:14.506" v="2367"/>
          <ac:spMkLst>
            <pc:docMk/>
            <pc:sldMk cId="3408070221" sldId="275"/>
            <ac:spMk id="20" creationId="{3062C284-4D42-3620-A37B-691AB77CC91E}"/>
          </ac:spMkLst>
        </pc:spChg>
        <pc:spChg chg="mod">
          <ac:chgData name="Fiona" userId="5fd9b084-9961-4921-ab0f-457ac49028c4" providerId="ADAL" clId="{4F7526C2-C53B-41A9-82AA-63450EDFF648}" dt="2024-07-31T13:56:14.506" v="2367"/>
          <ac:spMkLst>
            <pc:docMk/>
            <pc:sldMk cId="3408070221" sldId="275"/>
            <ac:spMk id="21" creationId="{8DD44518-CC42-4EE4-D715-F0597364070F}"/>
          </ac:spMkLst>
        </pc:spChg>
        <pc:spChg chg="mod">
          <ac:chgData name="Fiona" userId="5fd9b084-9961-4921-ab0f-457ac49028c4" providerId="ADAL" clId="{4F7526C2-C53B-41A9-82AA-63450EDFF648}" dt="2024-07-31T13:56:14.506" v="2367"/>
          <ac:spMkLst>
            <pc:docMk/>
            <pc:sldMk cId="3408070221" sldId="275"/>
            <ac:spMk id="22" creationId="{0F84C079-AD3C-3F28-54C0-4B44281DB577}"/>
          </ac:spMkLst>
        </pc:spChg>
        <pc:spChg chg="mod">
          <ac:chgData name="Fiona" userId="5fd9b084-9961-4921-ab0f-457ac49028c4" providerId="ADAL" clId="{4F7526C2-C53B-41A9-82AA-63450EDFF648}" dt="2024-07-31T13:56:14.506" v="2367"/>
          <ac:spMkLst>
            <pc:docMk/>
            <pc:sldMk cId="3408070221" sldId="275"/>
            <ac:spMk id="23" creationId="{0CCE9A1E-2BEB-B1CF-6F78-85A64B5379DD}"/>
          </ac:spMkLst>
        </pc:spChg>
        <pc:spChg chg="mod">
          <ac:chgData name="Fiona" userId="5fd9b084-9961-4921-ab0f-457ac49028c4" providerId="ADAL" clId="{4F7526C2-C53B-41A9-82AA-63450EDFF648}" dt="2024-07-31T13:56:14.506" v="2367"/>
          <ac:spMkLst>
            <pc:docMk/>
            <pc:sldMk cId="3408070221" sldId="275"/>
            <ac:spMk id="24" creationId="{49B08156-DDD7-529A-7EED-F28C9EDCD143}"/>
          </ac:spMkLst>
        </pc:spChg>
        <pc:spChg chg="mod">
          <ac:chgData name="Fiona" userId="5fd9b084-9961-4921-ab0f-457ac49028c4" providerId="ADAL" clId="{4F7526C2-C53B-41A9-82AA-63450EDFF648}" dt="2024-07-31T08:24:23.790" v="1590" actId="1076"/>
          <ac:spMkLst>
            <pc:docMk/>
            <pc:sldMk cId="3408070221" sldId="275"/>
            <ac:spMk id="25" creationId="{FD1C01D1-E8EC-D635-3E84-249150E7BDD9}"/>
          </ac:spMkLst>
        </pc:spChg>
        <pc:spChg chg="mod">
          <ac:chgData name="Fiona" userId="5fd9b084-9961-4921-ab0f-457ac49028c4" providerId="ADAL" clId="{4F7526C2-C53B-41A9-82AA-63450EDFF648}" dt="2024-07-31T08:27:40.833" v="1836" actId="1076"/>
          <ac:spMkLst>
            <pc:docMk/>
            <pc:sldMk cId="3408070221" sldId="275"/>
            <ac:spMk id="27" creationId="{78276EAC-2C2E-D610-E715-5C9CC4F96160}"/>
          </ac:spMkLst>
        </pc:spChg>
        <pc:spChg chg="mod">
          <ac:chgData name="Fiona" userId="5fd9b084-9961-4921-ab0f-457ac49028c4" providerId="ADAL" clId="{4F7526C2-C53B-41A9-82AA-63450EDFF648}" dt="2024-07-31T13:56:14.506" v="2367"/>
          <ac:spMkLst>
            <pc:docMk/>
            <pc:sldMk cId="3408070221" sldId="275"/>
            <ac:spMk id="28" creationId="{CB59D424-42AD-855C-4923-AFE06B842008}"/>
          </ac:spMkLst>
        </pc:spChg>
        <pc:spChg chg="mod">
          <ac:chgData name="Fiona" userId="5fd9b084-9961-4921-ab0f-457ac49028c4" providerId="ADAL" clId="{4F7526C2-C53B-41A9-82AA-63450EDFF648}" dt="2024-07-31T13:56:14.506" v="2367"/>
          <ac:spMkLst>
            <pc:docMk/>
            <pc:sldMk cId="3408070221" sldId="275"/>
            <ac:spMk id="29" creationId="{B4F2B77C-0B91-74EB-B5C8-10EB57ABE9BF}"/>
          </ac:spMkLst>
        </pc:spChg>
        <pc:spChg chg="mod">
          <ac:chgData name="Fiona" userId="5fd9b084-9961-4921-ab0f-457ac49028c4" providerId="ADAL" clId="{4F7526C2-C53B-41A9-82AA-63450EDFF648}" dt="2024-07-31T13:56:14.506" v="2367"/>
          <ac:spMkLst>
            <pc:docMk/>
            <pc:sldMk cId="3408070221" sldId="275"/>
            <ac:spMk id="30" creationId="{68260EED-EACE-EE35-9D3E-106C0C37C41F}"/>
          </ac:spMkLst>
        </pc:spChg>
        <pc:spChg chg="mod">
          <ac:chgData name="Fiona" userId="5fd9b084-9961-4921-ab0f-457ac49028c4" providerId="ADAL" clId="{4F7526C2-C53B-41A9-82AA-63450EDFF648}" dt="2024-07-31T13:56:14.506" v="2367"/>
          <ac:spMkLst>
            <pc:docMk/>
            <pc:sldMk cId="3408070221" sldId="275"/>
            <ac:spMk id="31" creationId="{967313B7-4AE3-6544-2A50-4AAADFE9B40B}"/>
          </ac:spMkLst>
        </pc:spChg>
        <pc:spChg chg="mod">
          <ac:chgData name="Fiona" userId="5fd9b084-9961-4921-ab0f-457ac49028c4" providerId="ADAL" clId="{4F7526C2-C53B-41A9-82AA-63450EDFF648}" dt="2024-07-31T13:56:14.506" v="2367"/>
          <ac:spMkLst>
            <pc:docMk/>
            <pc:sldMk cId="3408070221" sldId="275"/>
            <ac:spMk id="32" creationId="{DDB9B63A-D6AD-55FA-0A4F-12E287459BDB}"/>
          </ac:spMkLst>
        </pc:spChg>
        <pc:spChg chg="mod">
          <ac:chgData name="Fiona" userId="5fd9b084-9961-4921-ab0f-457ac49028c4" providerId="ADAL" clId="{4F7526C2-C53B-41A9-82AA-63450EDFF648}" dt="2024-07-31T13:56:14.506" v="2367"/>
          <ac:spMkLst>
            <pc:docMk/>
            <pc:sldMk cId="3408070221" sldId="275"/>
            <ac:spMk id="33" creationId="{192B5A12-9747-C6D8-5A1E-485DE9C93E29}"/>
          </ac:spMkLst>
        </pc:spChg>
        <pc:spChg chg="mod">
          <ac:chgData name="Fiona" userId="5fd9b084-9961-4921-ab0f-457ac49028c4" providerId="ADAL" clId="{4F7526C2-C53B-41A9-82AA-63450EDFF648}" dt="2024-07-31T13:56:14.506" v="2367"/>
          <ac:spMkLst>
            <pc:docMk/>
            <pc:sldMk cId="3408070221" sldId="275"/>
            <ac:spMk id="34" creationId="{DA13C006-8A75-5ADB-3322-53122B11022D}"/>
          </ac:spMkLst>
        </pc:spChg>
        <pc:spChg chg="mod">
          <ac:chgData name="Fiona" userId="5fd9b084-9961-4921-ab0f-457ac49028c4" providerId="ADAL" clId="{4F7526C2-C53B-41A9-82AA-63450EDFF648}" dt="2024-07-31T13:56:14.506" v="2367"/>
          <ac:spMkLst>
            <pc:docMk/>
            <pc:sldMk cId="3408070221" sldId="275"/>
            <ac:spMk id="35" creationId="{6DFEB04F-8C0D-E079-C6E9-C3AA70B420B0}"/>
          </ac:spMkLst>
        </pc:spChg>
        <pc:spChg chg="mod">
          <ac:chgData name="Fiona" userId="5fd9b084-9961-4921-ab0f-457ac49028c4" providerId="ADAL" clId="{4F7526C2-C53B-41A9-82AA-63450EDFF648}" dt="2024-07-31T13:56:14.506" v="2367"/>
          <ac:spMkLst>
            <pc:docMk/>
            <pc:sldMk cId="3408070221" sldId="275"/>
            <ac:spMk id="36" creationId="{4C7DEAFF-C20D-0748-461C-C1F15DE44566}"/>
          </ac:spMkLst>
        </pc:spChg>
        <pc:spChg chg="mod">
          <ac:chgData name="Fiona" userId="5fd9b084-9961-4921-ab0f-457ac49028c4" providerId="ADAL" clId="{4F7526C2-C53B-41A9-82AA-63450EDFF648}" dt="2024-07-31T13:56:14.506" v="2367"/>
          <ac:spMkLst>
            <pc:docMk/>
            <pc:sldMk cId="3408070221" sldId="275"/>
            <ac:spMk id="37" creationId="{4A3D757B-F251-21E9-B664-2B5BF9E8AC3F}"/>
          </ac:spMkLst>
        </pc:spChg>
        <pc:spChg chg="mod">
          <ac:chgData name="Fiona" userId="5fd9b084-9961-4921-ab0f-457ac49028c4" providerId="ADAL" clId="{4F7526C2-C53B-41A9-82AA-63450EDFF648}" dt="2024-07-31T13:56:14.506" v="2367"/>
          <ac:spMkLst>
            <pc:docMk/>
            <pc:sldMk cId="3408070221" sldId="275"/>
            <ac:spMk id="38" creationId="{D9379E05-1DF2-8C2F-8F61-08FB7DCE08BE}"/>
          </ac:spMkLst>
        </pc:spChg>
        <pc:spChg chg="mod">
          <ac:chgData name="Fiona" userId="5fd9b084-9961-4921-ab0f-457ac49028c4" providerId="ADAL" clId="{4F7526C2-C53B-41A9-82AA-63450EDFF648}" dt="2024-07-31T13:56:14.506" v="2367"/>
          <ac:spMkLst>
            <pc:docMk/>
            <pc:sldMk cId="3408070221" sldId="275"/>
            <ac:spMk id="39" creationId="{9EB9935E-B614-B666-CA00-138BCF30FB73}"/>
          </ac:spMkLst>
        </pc:spChg>
        <pc:spChg chg="mod">
          <ac:chgData name="Fiona" userId="5fd9b084-9961-4921-ab0f-457ac49028c4" providerId="ADAL" clId="{4F7526C2-C53B-41A9-82AA-63450EDFF648}" dt="2024-07-31T13:56:14.506" v="2367"/>
          <ac:spMkLst>
            <pc:docMk/>
            <pc:sldMk cId="3408070221" sldId="275"/>
            <ac:spMk id="40" creationId="{2F2934BD-7AC9-8D91-D466-2135176C849C}"/>
          </ac:spMkLst>
        </pc:spChg>
        <pc:spChg chg="mod">
          <ac:chgData name="Fiona" userId="5fd9b084-9961-4921-ab0f-457ac49028c4" providerId="ADAL" clId="{4F7526C2-C53B-41A9-82AA-63450EDFF648}" dt="2024-07-31T13:56:14.506" v="2367"/>
          <ac:spMkLst>
            <pc:docMk/>
            <pc:sldMk cId="3408070221" sldId="275"/>
            <ac:spMk id="41" creationId="{C274F893-F0DE-6AF2-0AB5-B0A97560ADE5}"/>
          </ac:spMkLst>
        </pc:spChg>
        <pc:spChg chg="mod">
          <ac:chgData name="Fiona" userId="5fd9b084-9961-4921-ab0f-457ac49028c4" providerId="ADAL" clId="{4F7526C2-C53B-41A9-82AA-63450EDFF648}" dt="2024-07-31T13:56:14.506" v="2367"/>
          <ac:spMkLst>
            <pc:docMk/>
            <pc:sldMk cId="3408070221" sldId="275"/>
            <ac:spMk id="42" creationId="{697EF9D3-0CA2-9530-D3CF-694023BC8699}"/>
          </ac:spMkLst>
        </pc:spChg>
        <pc:spChg chg="mod">
          <ac:chgData name="Fiona" userId="5fd9b084-9961-4921-ab0f-457ac49028c4" providerId="ADAL" clId="{4F7526C2-C53B-41A9-82AA-63450EDFF648}" dt="2024-07-31T13:56:14.506" v="2367"/>
          <ac:spMkLst>
            <pc:docMk/>
            <pc:sldMk cId="3408070221" sldId="275"/>
            <ac:spMk id="107" creationId="{C1757FC1-4049-0FF8-FAE6-D4728AA42A43}"/>
          </ac:spMkLst>
        </pc:spChg>
        <pc:spChg chg="mod">
          <ac:chgData name="Fiona" userId="5fd9b084-9961-4921-ab0f-457ac49028c4" providerId="ADAL" clId="{4F7526C2-C53B-41A9-82AA-63450EDFF648}" dt="2024-07-31T13:56:14.506" v="2367"/>
          <ac:spMkLst>
            <pc:docMk/>
            <pc:sldMk cId="3408070221" sldId="275"/>
            <ac:spMk id="108" creationId="{B6C20428-4F89-73D5-6693-D68482A2C202}"/>
          </ac:spMkLst>
        </pc:spChg>
        <pc:spChg chg="mod">
          <ac:chgData name="Fiona" userId="5fd9b084-9961-4921-ab0f-457ac49028c4" providerId="ADAL" clId="{4F7526C2-C53B-41A9-82AA-63450EDFF648}" dt="2024-07-31T13:56:14.506" v="2367"/>
          <ac:spMkLst>
            <pc:docMk/>
            <pc:sldMk cId="3408070221" sldId="275"/>
            <ac:spMk id="109" creationId="{3998C351-BB37-4363-F5C9-541C85D7C3B4}"/>
          </ac:spMkLst>
        </pc:spChg>
        <pc:spChg chg="mod">
          <ac:chgData name="Fiona" userId="5fd9b084-9961-4921-ab0f-457ac49028c4" providerId="ADAL" clId="{4F7526C2-C53B-41A9-82AA-63450EDFF648}" dt="2024-07-31T13:56:14.506" v="2367"/>
          <ac:spMkLst>
            <pc:docMk/>
            <pc:sldMk cId="3408070221" sldId="275"/>
            <ac:spMk id="110" creationId="{889D4C76-CD09-FC4A-9443-8828D352EF56}"/>
          </ac:spMkLst>
        </pc:spChg>
        <pc:spChg chg="mod">
          <ac:chgData name="Fiona" userId="5fd9b084-9961-4921-ab0f-457ac49028c4" providerId="ADAL" clId="{4F7526C2-C53B-41A9-82AA-63450EDFF648}" dt="2024-07-31T13:56:14.506" v="2367"/>
          <ac:spMkLst>
            <pc:docMk/>
            <pc:sldMk cId="3408070221" sldId="275"/>
            <ac:spMk id="111" creationId="{500B8A67-F243-F49E-D70D-2EFFDC162358}"/>
          </ac:spMkLst>
        </pc:spChg>
        <pc:spChg chg="mod">
          <ac:chgData name="Fiona" userId="5fd9b084-9961-4921-ab0f-457ac49028c4" providerId="ADAL" clId="{4F7526C2-C53B-41A9-82AA-63450EDFF648}" dt="2024-07-31T13:56:14.506" v="2367"/>
          <ac:spMkLst>
            <pc:docMk/>
            <pc:sldMk cId="3408070221" sldId="275"/>
            <ac:spMk id="112" creationId="{49E0653E-E302-267F-E002-6D4CD9707825}"/>
          </ac:spMkLst>
        </pc:spChg>
        <pc:spChg chg="mod">
          <ac:chgData name="Fiona" userId="5fd9b084-9961-4921-ab0f-457ac49028c4" providerId="ADAL" clId="{4F7526C2-C53B-41A9-82AA-63450EDFF648}" dt="2024-07-31T13:56:14.506" v="2367"/>
          <ac:spMkLst>
            <pc:docMk/>
            <pc:sldMk cId="3408070221" sldId="275"/>
            <ac:spMk id="113" creationId="{F2D62E22-250C-EB1E-0277-495E1589B8B6}"/>
          </ac:spMkLst>
        </pc:spChg>
        <pc:spChg chg="mod">
          <ac:chgData name="Fiona" userId="5fd9b084-9961-4921-ab0f-457ac49028c4" providerId="ADAL" clId="{4F7526C2-C53B-41A9-82AA-63450EDFF648}" dt="2024-07-31T13:56:14.506" v="2367"/>
          <ac:spMkLst>
            <pc:docMk/>
            <pc:sldMk cId="3408070221" sldId="275"/>
            <ac:spMk id="114" creationId="{37798593-E7E9-19BA-765C-CDBC84DADAEE}"/>
          </ac:spMkLst>
        </pc:spChg>
        <pc:spChg chg="mod">
          <ac:chgData name="Fiona" userId="5fd9b084-9961-4921-ab0f-457ac49028c4" providerId="ADAL" clId="{4F7526C2-C53B-41A9-82AA-63450EDFF648}" dt="2024-07-31T13:56:14.506" v="2367"/>
          <ac:spMkLst>
            <pc:docMk/>
            <pc:sldMk cId="3408070221" sldId="275"/>
            <ac:spMk id="115" creationId="{C9264578-9CE1-EB01-9FC1-BBC73FBFC8E6}"/>
          </ac:spMkLst>
        </pc:spChg>
        <pc:spChg chg="mod">
          <ac:chgData name="Fiona" userId="5fd9b084-9961-4921-ab0f-457ac49028c4" providerId="ADAL" clId="{4F7526C2-C53B-41A9-82AA-63450EDFF648}" dt="2024-07-31T13:56:14.506" v="2367"/>
          <ac:spMkLst>
            <pc:docMk/>
            <pc:sldMk cId="3408070221" sldId="275"/>
            <ac:spMk id="116" creationId="{BA53699C-3B62-6E98-FD94-CD40D68E4913}"/>
          </ac:spMkLst>
        </pc:spChg>
        <pc:spChg chg="mod">
          <ac:chgData name="Fiona" userId="5fd9b084-9961-4921-ab0f-457ac49028c4" providerId="ADAL" clId="{4F7526C2-C53B-41A9-82AA-63450EDFF648}" dt="2024-07-31T13:56:14.506" v="2367"/>
          <ac:spMkLst>
            <pc:docMk/>
            <pc:sldMk cId="3408070221" sldId="275"/>
            <ac:spMk id="117" creationId="{C48DE7E0-D4DB-8FB5-6BD6-5B5B3C833F47}"/>
          </ac:spMkLst>
        </pc:spChg>
        <pc:spChg chg="mod">
          <ac:chgData name="Fiona" userId="5fd9b084-9961-4921-ab0f-457ac49028c4" providerId="ADAL" clId="{4F7526C2-C53B-41A9-82AA-63450EDFF648}" dt="2024-07-31T13:56:14.506" v="2367"/>
          <ac:spMkLst>
            <pc:docMk/>
            <pc:sldMk cId="3408070221" sldId="275"/>
            <ac:spMk id="118" creationId="{68FA88B1-2D69-13AD-73DB-33B79CC49577}"/>
          </ac:spMkLst>
        </pc:spChg>
        <pc:spChg chg="mod">
          <ac:chgData name="Fiona" userId="5fd9b084-9961-4921-ab0f-457ac49028c4" providerId="ADAL" clId="{4F7526C2-C53B-41A9-82AA-63450EDFF648}" dt="2024-07-31T13:56:14.506" v="2367"/>
          <ac:spMkLst>
            <pc:docMk/>
            <pc:sldMk cId="3408070221" sldId="275"/>
            <ac:spMk id="119" creationId="{2C633F8F-6BC4-A13C-7053-51D7E74BD14A}"/>
          </ac:spMkLst>
        </pc:spChg>
        <pc:spChg chg="mod">
          <ac:chgData name="Fiona" userId="5fd9b084-9961-4921-ab0f-457ac49028c4" providerId="ADAL" clId="{4F7526C2-C53B-41A9-82AA-63450EDFF648}" dt="2024-07-31T13:56:14.506" v="2367"/>
          <ac:spMkLst>
            <pc:docMk/>
            <pc:sldMk cId="3408070221" sldId="275"/>
            <ac:spMk id="120" creationId="{F2333B4C-369B-7947-28E9-10D1F7F64A48}"/>
          </ac:spMkLst>
        </pc:spChg>
        <pc:spChg chg="mod">
          <ac:chgData name="Fiona" userId="5fd9b084-9961-4921-ab0f-457ac49028c4" providerId="ADAL" clId="{4F7526C2-C53B-41A9-82AA-63450EDFF648}" dt="2024-07-31T13:56:14.506" v="2367"/>
          <ac:spMkLst>
            <pc:docMk/>
            <pc:sldMk cId="3408070221" sldId="275"/>
            <ac:spMk id="121" creationId="{44DC986C-1216-8FDB-0A5C-9DDDB67CD7D4}"/>
          </ac:spMkLst>
        </pc:spChg>
        <pc:spChg chg="mod">
          <ac:chgData name="Fiona" userId="5fd9b084-9961-4921-ab0f-457ac49028c4" providerId="ADAL" clId="{4F7526C2-C53B-41A9-82AA-63450EDFF648}" dt="2024-07-31T13:56:14.506" v="2367"/>
          <ac:spMkLst>
            <pc:docMk/>
            <pc:sldMk cId="3408070221" sldId="275"/>
            <ac:spMk id="122" creationId="{AEBE388F-808B-6128-26A9-9A1F2A46B09F}"/>
          </ac:spMkLst>
        </pc:spChg>
        <pc:spChg chg="mod">
          <ac:chgData name="Fiona" userId="5fd9b084-9961-4921-ab0f-457ac49028c4" providerId="ADAL" clId="{4F7526C2-C53B-41A9-82AA-63450EDFF648}" dt="2024-07-31T13:56:14.506" v="2367"/>
          <ac:spMkLst>
            <pc:docMk/>
            <pc:sldMk cId="3408070221" sldId="275"/>
            <ac:spMk id="123" creationId="{A0210330-3051-4FE7-55C1-684519614A7E}"/>
          </ac:spMkLst>
        </pc:spChg>
        <pc:spChg chg="mod">
          <ac:chgData name="Fiona" userId="5fd9b084-9961-4921-ab0f-457ac49028c4" providerId="ADAL" clId="{4F7526C2-C53B-41A9-82AA-63450EDFF648}" dt="2024-07-31T13:56:14.506" v="2367"/>
          <ac:spMkLst>
            <pc:docMk/>
            <pc:sldMk cId="3408070221" sldId="275"/>
            <ac:spMk id="124" creationId="{C2BB6345-57AD-B330-9E39-514945D2EFEE}"/>
          </ac:spMkLst>
        </pc:spChg>
        <pc:spChg chg="mod">
          <ac:chgData name="Fiona" userId="5fd9b084-9961-4921-ab0f-457ac49028c4" providerId="ADAL" clId="{4F7526C2-C53B-41A9-82AA-63450EDFF648}" dt="2024-07-31T13:56:14.506" v="2367"/>
          <ac:spMkLst>
            <pc:docMk/>
            <pc:sldMk cId="3408070221" sldId="275"/>
            <ac:spMk id="125" creationId="{B4E1E6BA-7AEA-5B37-334D-F19D74229854}"/>
          </ac:spMkLst>
        </pc:spChg>
        <pc:spChg chg="mod">
          <ac:chgData name="Fiona" userId="5fd9b084-9961-4921-ab0f-457ac49028c4" providerId="ADAL" clId="{4F7526C2-C53B-41A9-82AA-63450EDFF648}" dt="2024-07-31T13:56:14.506" v="2367"/>
          <ac:spMkLst>
            <pc:docMk/>
            <pc:sldMk cId="3408070221" sldId="275"/>
            <ac:spMk id="126" creationId="{89BA1AC0-3942-8198-1768-92FAE781CF41}"/>
          </ac:spMkLst>
        </pc:spChg>
        <pc:spChg chg="mod">
          <ac:chgData name="Fiona" userId="5fd9b084-9961-4921-ab0f-457ac49028c4" providerId="ADAL" clId="{4F7526C2-C53B-41A9-82AA-63450EDFF648}" dt="2024-07-31T13:56:14.506" v="2367"/>
          <ac:spMkLst>
            <pc:docMk/>
            <pc:sldMk cId="3408070221" sldId="275"/>
            <ac:spMk id="127" creationId="{9145B045-7F4D-F506-6EEB-595A519638DC}"/>
          </ac:spMkLst>
        </pc:spChg>
        <pc:spChg chg="mod">
          <ac:chgData name="Fiona" userId="5fd9b084-9961-4921-ab0f-457ac49028c4" providerId="ADAL" clId="{4F7526C2-C53B-41A9-82AA-63450EDFF648}" dt="2024-07-31T13:56:14.506" v="2367"/>
          <ac:spMkLst>
            <pc:docMk/>
            <pc:sldMk cId="3408070221" sldId="275"/>
            <ac:spMk id="128" creationId="{87B63F02-2E71-4B54-DBFF-917C8F6F0A2E}"/>
          </ac:spMkLst>
        </pc:spChg>
        <pc:spChg chg="mod">
          <ac:chgData name="Fiona" userId="5fd9b084-9961-4921-ab0f-457ac49028c4" providerId="ADAL" clId="{4F7526C2-C53B-41A9-82AA-63450EDFF648}" dt="2024-07-31T13:56:14.506" v="2367"/>
          <ac:spMkLst>
            <pc:docMk/>
            <pc:sldMk cId="3408070221" sldId="275"/>
            <ac:spMk id="129" creationId="{EFAFFEAB-997A-33E2-C9EC-8151723286FE}"/>
          </ac:spMkLst>
        </pc:spChg>
        <pc:spChg chg="mod">
          <ac:chgData name="Fiona" userId="5fd9b084-9961-4921-ab0f-457ac49028c4" providerId="ADAL" clId="{4F7526C2-C53B-41A9-82AA-63450EDFF648}" dt="2024-07-31T13:56:14.506" v="2367"/>
          <ac:spMkLst>
            <pc:docMk/>
            <pc:sldMk cId="3408070221" sldId="275"/>
            <ac:spMk id="130" creationId="{AF415FB5-8B5F-46D9-A1EC-92B3B1F123EB}"/>
          </ac:spMkLst>
        </pc:spChg>
        <pc:spChg chg="mod">
          <ac:chgData name="Fiona" userId="5fd9b084-9961-4921-ab0f-457ac49028c4" providerId="ADAL" clId="{4F7526C2-C53B-41A9-82AA-63450EDFF648}" dt="2024-07-31T13:56:14.506" v="2367"/>
          <ac:spMkLst>
            <pc:docMk/>
            <pc:sldMk cId="3408070221" sldId="275"/>
            <ac:spMk id="131" creationId="{26CF2CFB-6BDC-11C7-65F8-7618453FED7D}"/>
          </ac:spMkLst>
        </pc:spChg>
        <pc:spChg chg="mod">
          <ac:chgData name="Fiona" userId="5fd9b084-9961-4921-ab0f-457ac49028c4" providerId="ADAL" clId="{4F7526C2-C53B-41A9-82AA-63450EDFF648}" dt="2024-07-31T13:56:14.506" v="2367"/>
          <ac:spMkLst>
            <pc:docMk/>
            <pc:sldMk cId="3408070221" sldId="275"/>
            <ac:spMk id="132" creationId="{13A7533B-F2AD-F027-4C9D-E9226B14318E}"/>
          </ac:spMkLst>
        </pc:spChg>
        <pc:spChg chg="mod">
          <ac:chgData name="Fiona" userId="5fd9b084-9961-4921-ab0f-457ac49028c4" providerId="ADAL" clId="{4F7526C2-C53B-41A9-82AA-63450EDFF648}" dt="2024-07-31T13:56:14.506" v="2367"/>
          <ac:spMkLst>
            <pc:docMk/>
            <pc:sldMk cId="3408070221" sldId="275"/>
            <ac:spMk id="133" creationId="{174FC902-5901-4771-91E0-C21EF5B22792}"/>
          </ac:spMkLst>
        </pc:spChg>
        <pc:spChg chg="mod">
          <ac:chgData name="Fiona" userId="5fd9b084-9961-4921-ab0f-457ac49028c4" providerId="ADAL" clId="{4F7526C2-C53B-41A9-82AA-63450EDFF648}" dt="2024-07-31T13:56:14.506" v="2367"/>
          <ac:spMkLst>
            <pc:docMk/>
            <pc:sldMk cId="3408070221" sldId="275"/>
            <ac:spMk id="134" creationId="{87EEA60A-85A6-A041-F3B8-25422DA52F3F}"/>
          </ac:spMkLst>
        </pc:spChg>
        <pc:spChg chg="mod">
          <ac:chgData name="Fiona" userId="5fd9b084-9961-4921-ab0f-457ac49028c4" providerId="ADAL" clId="{4F7526C2-C53B-41A9-82AA-63450EDFF648}" dt="2024-07-31T13:56:14.506" v="2367"/>
          <ac:spMkLst>
            <pc:docMk/>
            <pc:sldMk cId="3408070221" sldId="275"/>
            <ac:spMk id="135" creationId="{5C526C23-E8BD-E9AF-BE8C-D889B931C068}"/>
          </ac:spMkLst>
        </pc:spChg>
        <pc:spChg chg="mod">
          <ac:chgData name="Fiona" userId="5fd9b084-9961-4921-ab0f-457ac49028c4" providerId="ADAL" clId="{4F7526C2-C53B-41A9-82AA-63450EDFF648}" dt="2024-07-31T13:56:14.506" v="2367"/>
          <ac:spMkLst>
            <pc:docMk/>
            <pc:sldMk cId="3408070221" sldId="275"/>
            <ac:spMk id="136" creationId="{608815B7-D665-2C5F-0CE3-6FFF2901F1BF}"/>
          </ac:spMkLst>
        </pc:spChg>
        <pc:spChg chg="mod">
          <ac:chgData name="Fiona" userId="5fd9b084-9961-4921-ab0f-457ac49028c4" providerId="ADAL" clId="{4F7526C2-C53B-41A9-82AA-63450EDFF648}" dt="2024-07-31T13:56:14.506" v="2367"/>
          <ac:spMkLst>
            <pc:docMk/>
            <pc:sldMk cId="3408070221" sldId="275"/>
            <ac:spMk id="137" creationId="{AF9A61DE-CC05-9EEF-D841-8C520D668CA8}"/>
          </ac:spMkLst>
        </pc:spChg>
        <pc:spChg chg="mod">
          <ac:chgData name="Fiona" userId="5fd9b084-9961-4921-ab0f-457ac49028c4" providerId="ADAL" clId="{4F7526C2-C53B-41A9-82AA-63450EDFF648}" dt="2024-07-31T13:56:14.506" v="2367"/>
          <ac:spMkLst>
            <pc:docMk/>
            <pc:sldMk cId="3408070221" sldId="275"/>
            <ac:spMk id="138" creationId="{351ECB46-CCCA-9FE5-A4DE-3B9C61880132}"/>
          </ac:spMkLst>
        </pc:spChg>
        <pc:spChg chg="mod">
          <ac:chgData name="Fiona" userId="5fd9b084-9961-4921-ab0f-457ac49028c4" providerId="ADAL" clId="{4F7526C2-C53B-41A9-82AA-63450EDFF648}" dt="2024-07-31T13:56:14.506" v="2367"/>
          <ac:spMkLst>
            <pc:docMk/>
            <pc:sldMk cId="3408070221" sldId="275"/>
            <ac:spMk id="139" creationId="{B4189063-6F93-9198-A859-537BE34F8FAC}"/>
          </ac:spMkLst>
        </pc:spChg>
        <pc:spChg chg="mod">
          <ac:chgData name="Fiona" userId="5fd9b084-9961-4921-ab0f-457ac49028c4" providerId="ADAL" clId="{4F7526C2-C53B-41A9-82AA-63450EDFF648}" dt="2024-07-31T14:01:25.971" v="2499"/>
          <ac:spMkLst>
            <pc:docMk/>
            <pc:sldMk cId="3408070221" sldId="275"/>
            <ac:spMk id="141" creationId="{400A54C9-F6DE-D339-E53A-D24CCE861114}"/>
          </ac:spMkLst>
        </pc:spChg>
        <pc:spChg chg="mod">
          <ac:chgData name="Fiona" userId="5fd9b084-9961-4921-ab0f-457ac49028c4" providerId="ADAL" clId="{4F7526C2-C53B-41A9-82AA-63450EDFF648}" dt="2024-07-31T14:01:25.971" v="2499"/>
          <ac:spMkLst>
            <pc:docMk/>
            <pc:sldMk cId="3408070221" sldId="275"/>
            <ac:spMk id="142" creationId="{2DA16238-D7EA-5581-50CE-B3990D1E1790}"/>
          </ac:spMkLst>
        </pc:spChg>
        <pc:spChg chg="mod">
          <ac:chgData name="Fiona" userId="5fd9b084-9961-4921-ab0f-457ac49028c4" providerId="ADAL" clId="{4F7526C2-C53B-41A9-82AA-63450EDFF648}" dt="2024-07-31T14:01:25.971" v="2499"/>
          <ac:spMkLst>
            <pc:docMk/>
            <pc:sldMk cId="3408070221" sldId="275"/>
            <ac:spMk id="144" creationId="{27928618-F631-C0D1-B000-03DF538B1A81}"/>
          </ac:spMkLst>
        </pc:spChg>
        <pc:spChg chg="mod">
          <ac:chgData name="Fiona" userId="5fd9b084-9961-4921-ab0f-457ac49028c4" providerId="ADAL" clId="{4F7526C2-C53B-41A9-82AA-63450EDFF648}" dt="2024-07-31T14:01:25.971" v="2499"/>
          <ac:spMkLst>
            <pc:docMk/>
            <pc:sldMk cId="3408070221" sldId="275"/>
            <ac:spMk id="145" creationId="{0EF4DC75-CBBD-0241-B2D9-D9B154EB5FB3}"/>
          </ac:spMkLst>
        </pc:spChg>
        <pc:spChg chg="mod">
          <ac:chgData name="Fiona" userId="5fd9b084-9961-4921-ab0f-457ac49028c4" providerId="ADAL" clId="{4F7526C2-C53B-41A9-82AA-63450EDFF648}" dt="2024-07-31T14:01:25.971" v="2499"/>
          <ac:spMkLst>
            <pc:docMk/>
            <pc:sldMk cId="3408070221" sldId="275"/>
            <ac:spMk id="146" creationId="{B8BE7AD9-528E-535A-BB9E-2173B2BE43F4}"/>
          </ac:spMkLst>
        </pc:spChg>
        <pc:spChg chg="mod">
          <ac:chgData name="Fiona" userId="5fd9b084-9961-4921-ab0f-457ac49028c4" providerId="ADAL" clId="{4F7526C2-C53B-41A9-82AA-63450EDFF648}" dt="2024-07-31T14:01:25.971" v="2499"/>
          <ac:spMkLst>
            <pc:docMk/>
            <pc:sldMk cId="3408070221" sldId="275"/>
            <ac:spMk id="147" creationId="{8D65E1C6-1529-6348-FEDC-3618BF5C1D6A}"/>
          </ac:spMkLst>
        </pc:spChg>
        <pc:spChg chg="mod">
          <ac:chgData name="Fiona" userId="5fd9b084-9961-4921-ab0f-457ac49028c4" providerId="ADAL" clId="{4F7526C2-C53B-41A9-82AA-63450EDFF648}" dt="2024-07-31T14:01:25.971" v="2499"/>
          <ac:spMkLst>
            <pc:docMk/>
            <pc:sldMk cId="3408070221" sldId="275"/>
            <ac:spMk id="148" creationId="{5B57ECD8-EF44-83F7-E0C4-02AE253557A9}"/>
          </ac:spMkLst>
        </pc:spChg>
        <pc:spChg chg="mod">
          <ac:chgData name="Fiona" userId="5fd9b084-9961-4921-ab0f-457ac49028c4" providerId="ADAL" clId="{4F7526C2-C53B-41A9-82AA-63450EDFF648}" dt="2024-07-31T14:01:25.971" v="2499"/>
          <ac:spMkLst>
            <pc:docMk/>
            <pc:sldMk cId="3408070221" sldId="275"/>
            <ac:spMk id="149" creationId="{5AB8D277-9DAE-337F-2B5D-7B6D2EBF8794}"/>
          </ac:spMkLst>
        </pc:spChg>
        <pc:spChg chg="mod">
          <ac:chgData name="Fiona" userId="5fd9b084-9961-4921-ab0f-457ac49028c4" providerId="ADAL" clId="{4F7526C2-C53B-41A9-82AA-63450EDFF648}" dt="2024-07-31T14:01:25.971" v="2499"/>
          <ac:spMkLst>
            <pc:docMk/>
            <pc:sldMk cId="3408070221" sldId="275"/>
            <ac:spMk id="150" creationId="{C08BAF2C-5FCC-4EDF-AB0F-7B6AB4FD1156}"/>
          </ac:spMkLst>
        </pc:spChg>
        <pc:spChg chg="mod">
          <ac:chgData name="Fiona" userId="5fd9b084-9961-4921-ab0f-457ac49028c4" providerId="ADAL" clId="{4F7526C2-C53B-41A9-82AA-63450EDFF648}" dt="2024-07-31T14:01:25.971" v="2499"/>
          <ac:spMkLst>
            <pc:docMk/>
            <pc:sldMk cId="3408070221" sldId="275"/>
            <ac:spMk id="151" creationId="{07F5E741-0131-D980-B212-422F890B9925}"/>
          </ac:spMkLst>
        </pc:spChg>
        <pc:spChg chg="mod">
          <ac:chgData name="Fiona" userId="5fd9b084-9961-4921-ab0f-457ac49028c4" providerId="ADAL" clId="{4F7526C2-C53B-41A9-82AA-63450EDFF648}" dt="2024-07-31T14:01:25.971" v="2499"/>
          <ac:spMkLst>
            <pc:docMk/>
            <pc:sldMk cId="3408070221" sldId="275"/>
            <ac:spMk id="152" creationId="{62F1FA6D-6E32-C493-80BC-99663A2207E7}"/>
          </ac:spMkLst>
        </pc:spChg>
        <pc:spChg chg="mod">
          <ac:chgData name="Fiona" userId="5fd9b084-9961-4921-ab0f-457ac49028c4" providerId="ADAL" clId="{4F7526C2-C53B-41A9-82AA-63450EDFF648}" dt="2024-07-31T14:01:25.971" v="2499"/>
          <ac:spMkLst>
            <pc:docMk/>
            <pc:sldMk cId="3408070221" sldId="275"/>
            <ac:spMk id="153" creationId="{299BC9FE-607D-44C0-3AA7-B65B5C3747CD}"/>
          </ac:spMkLst>
        </pc:spChg>
        <pc:spChg chg="mod">
          <ac:chgData name="Fiona" userId="5fd9b084-9961-4921-ab0f-457ac49028c4" providerId="ADAL" clId="{4F7526C2-C53B-41A9-82AA-63450EDFF648}" dt="2024-07-31T14:01:25.971" v="2499"/>
          <ac:spMkLst>
            <pc:docMk/>
            <pc:sldMk cId="3408070221" sldId="275"/>
            <ac:spMk id="154" creationId="{FD8652B1-FF5A-0294-8651-6ABF40B494E5}"/>
          </ac:spMkLst>
        </pc:spChg>
        <pc:spChg chg="mod">
          <ac:chgData name="Fiona" userId="5fd9b084-9961-4921-ab0f-457ac49028c4" providerId="ADAL" clId="{4F7526C2-C53B-41A9-82AA-63450EDFF648}" dt="2024-07-31T14:01:25.971" v="2499"/>
          <ac:spMkLst>
            <pc:docMk/>
            <pc:sldMk cId="3408070221" sldId="275"/>
            <ac:spMk id="155" creationId="{FA63780A-6472-E288-B884-D9661797791E}"/>
          </ac:spMkLst>
        </pc:spChg>
        <pc:spChg chg="mod">
          <ac:chgData name="Fiona" userId="5fd9b084-9961-4921-ab0f-457ac49028c4" providerId="ADAL" clId="{4F7526C2-C53B-41A9-82AA-63450EDFF648}" dt="2024-07-31T14:01:25.971" v="2499"/>
          <ac:spMkLst>
            <pc:docMk/>
            <pc:sldMk cId="3408070221" sldId="275"/>
            <ac:spMk id="156" creationId="{F594406F-EF7E-08A5-2BA6-D980263CC198}"/>
          </ac:spMkLst>
        </pc:spChg>
        <pc:spChg chg="mod">
          <ac:chgData name="Fiona" userId="5fd9b084-9961-4921-ab0f-457ac49028c4" providerId="ADAL" clId="{4F7526C2-C53B-41A9-82AA-63450EDFF648}" dt="2024-07-31T14:01:25.971" v="2499"/>
          <ac:spMkLst>
            <pc:docMk/>
            <pc:sldMk cId="3408070221" sldId="275"/>
            <ac:spMk id="157" creationId="{479F4780-2355-52C5-2CA7-21E26A1FE81B}"/>
          </ac:spMkLst>
        </pc:spChg>
        <pc:spChg chg="mod">
          <ac:chgData name="Fiona" userId="5fd9b084-9961-4921-ab0f-457ac49028c4" providerId="ADAL" clId="{4F7526C2-C53B-41A9-82AA-63450EDFF648}" dt="2024-07-31T14:01:25.971" v="2499"/>
          <ac:spMkLst>
            <pc:docMk/>
            <pc:sldMk cId="3408070221" sldId="275"/>
            <ac:spMk id="158" creationId="{6D9996F6-D772-19B8-1860-9449F0094422}"/>
          </ac:spMkLst>
        </pc:spChg>
        <pc:spChg chg="mod">
          <ac:chgData name="Fiona" userId="5fd9b084-9961-4921-ab0f-457ac49028c4" providerId="ADAL" clId="{4F7526C2-C53B-41A9-82AA-63450EDFF648}" dt="2024-07-31T14:01:25.971" v="2499"/>
          <ac:spMkLst>
            <pc:docMk/>
            <pc:sldMk cId="3408070221" sldId="275"/>
            <ac:spMk id="159" creationId="{182E609C-D328-339F-6DE2-318E3F10994B}"/>
          </ac:spMkLst>
        </pc:spChg>
        <pc:spChg chg="mod">
          <ac:chgData name="Fiona" userId="5fd9b084-9961-4921-ab0f-457ac49028c4" providerId="ADAL" clId="{4F7526C2-C53B-41A9-82AA-63450EDFF648}" dt="2024-07-31T14:01:25.971" v="2499"/>
          <ac:spMkLst>
            <pc:docMk/>
            <pc:sldMk cId="3408070221" sldId="275"/>
            <ac:spMk id="160" creationId="{6098314F-5D0A-112D-9172-F7916FD60D98}"/>
          </ac:spMkLst>
        </pc:spChg>
        <pc:spChg chg="mod">
          <ac:chgData name="Fiona" userId="5fd9b084-9961-4921-ab0f-457ac49028c4" providerId="ADAL" clId="{4F7526C2-C53B-41A9-82AA-63450EDFF648}" dt="2024-07-31T14:01:25.971" v="2499"/>
          <ac:spMkLst>
            <pc:docMk/>
            <pc:sldMk cId="3408070221" sldId="275"/>
            <ac:spMk id="161" creationId="{A5957ED1-3113-827D-ACB1-266643287CA4}"/>
          </ac:spMkLst>
        </pc:spChg>
        <pc:spChg chg="mod">
          <ac:chgData name="Fiona" userId="5fd9b084-9961-4921-ab0f-457ac49028c4" providerId="ADAL" clId="{4F7526C2-C53B-41A9-82AA-63450EDFF648}" dt="2024-07-31T14:01:25.971" v="2499"/>
          <ac:spMkLst>
            <pc:docMk/>
            <pc:sldMk cId="3408070221" sldId="275"/>
            <ac:spMk id="162" creationId="{5596DE57-A4CB-79C4-6D0C-054CF2D3DC1D}"/>
          </ac:spMkLst>
        </pc:spChg>
        <pc:spChg chg="mod">
          <ac:chgData name="Fiona" userId="5fd9b084-9961-4921-ab0f-457ac49028c4" providerId="ADAL" clId="{4F7526C2-C53B-41A9-82AA-63450EDFF648}" dt="2024-07-31T14:01:25.971" v="2499"/>
          <ac:spMkLst>
            <pc:docMk/>
            <pc:sldMk cId="3408070221" sldId="275"/>
            <ac:spMk id="163" creationId="{96F48E60-6FAC-6A1E-ECB7-A07F3300279E}"/>
          </ac:spMkLst>
        </pc:spChg>
        <pc:spChg chg="mod">
          <ac:chgData name="Fiona" userId="5fd9b084-9961-4921-ab0f-457ac49028c4" providerId="ADAL" clId="{4F7526C2-C53B-41A9-82AA-63450EDFF648}" dt="2024-07-31T14:01:25.971" v="2499"/>
          <ac:spMkLst>
            <pc:docMk/>
            <pc:sldMk cId="3408070221" sldId="275"/>
            <ac:spMk id="164" creationId="{6354059B-3100-1CDD-D6A8-8C830B0AA7A7}"/>
          </ac:spMkLst>
        </pc:spChg>
        <pc:spChg chg="mod">
          <ac:chgData name="Fiona" userId="5fd9b084-9961-4921-ab0f-457ac49028c4" providerId="ADAL" clId="{4F7526C2-C53B-41A9-82AA-63450EDFF648}" dt="2024-07-31T14:01:25.971" v="2499"/>
          <ac:spMkLst>
            <pc:docMk/>
            <pc:sldMk cId="3408070221" sldId="275"/>
            <ac:spMk id="165" creationId="{984A5C69-BCA8-9472-9105-EE563AE3BC8F}"/>
          </ac:spMkLst>
        </pc:spChg>
        <pc:spChg chg="mod">
          <ac:chgData name="Fiona" userId="5fd9b084-9961-4921-ab0f-457ac49028c4" providerId="ADAL" clId="{4F7526C2-C53B-41A9-82AA-63450EDFF648}" dt="2024-07-31T14:01:25.971" v="2499"/>
          <ac:spMkLst>
            <pc:docMk/>
            <pc:sldMk cId="3408070221" sldId="275"/>
            <ac:spMk id="166" creationId="{F9ADE454-834C-CCEF-4098-19A332C6A735}"/>
          </ac:spMkLst>
        </pc:spChg>
        <pc:spChg chg="mod">
          <ac:chgData name="Fiona" userId="5fd9b084-9961-4921-ab0f-457ac49028c4" providerId="ADAL" clId="{4F7526C2-C53B-41A9-82AA-63450EDFF648}" dt="2024-07-31T14:01:25.971" v="2499"/>
          <ac:spMkLst>
            <pc:docMk/>
            <pc:sldMk cId="3408070221" sldId="275"/>
            <ac:spMk id="167" creationId="{21A6066D-54C0-A531-6B3C-878619E6F6B1}"/>
          </ac:spMkLst>
        </pc:spChg>
        <pc:spChg chg="mod">
          <ac:chgData name="Fiona" userId="5fd9b084-9961-4921-ab0f-457ac49028c4" providerId="ADAL" clId="{4F7526C2-C53B-41A9-82AA-63450EDFF648}" dt="2024-07-31T14:01:25.971" v="2499"/>
          <ac:spMkLst>
            <pc:docMk/>
            <pc:sldMk cId="3408070221" sldId="275"/>
            <ac:spMk id="168" creationId="{BE040B2E-D253-DD84-0FA6-9FC2783A983E}"/>
          </ac:spMkLst>
        </pc:spChg>
        <pc:spChg chg="mod">
          <ac:chgData name="Fiona" userId="5fd9b084-9961-4921-ab0f-457ac49028c4" providerId="ADAL" clId="{4F7526C2-C53B-41A9-82AA-63450EDFF648}" dt="2024-07-31T14:01:25.971" v="2499"/>
          <ac:spMkLst>
            <pc:docMk/>
            <pc:sldMk cId="3408070221" sldId="275"/>
            <ac:spMk id="169" creationId="{9E6C5BF7-615F-0E1F-815C-1CF9CEBA12CD}"/>
          </ac:spMkLst>
        </pc:spChg>
        <pc:spChg chg="mod">
          <ac:chgData name="Fiona" userId="5fd9b084-9961-4921-ab0f-457ac49028c4" providerId="ADAL" clId="{4F7526C2-C53B-41A9-82AA-63450EDFF648}" dt="2024-07-31T14:01:25.971" v="2499"/>
          <ac:spMkLst>
            <pc:docMk/>
            <pc:sldMk cId="3408070221" sldId="275"/>
            <ac:spMk id="170" creationId="{DA2E23FA-1B47-9279-9DA4-2AC60743F1A5}"/>
          </ac:spMkLst>
        </pc:spChg>
        <pc:spChg chg="mod">
          <ac:chgData name="Fiona" userId="5fd9b084-9961-4921-ab0f-457ac49028c4" providerId="ADAL" clId="{4F7526C2-C53B-41A9-82AA-63450EDFF648}" dt="2024-07-31T14:01:25.971" v="2499"/>
          <ac:spMkLst>
            <pc:docMk/>
            <pc:sldMk cId="3408070221" sldId="275"/>
            <ac:spMk id="171" creationId="{8B8FE546-9623-89B4-B406-3A7E2F9CAB12}"/>
          </ac:spMkLst>
        </pc:spChg>
        <pc:spChg chg="mod">
          <ac:chgData name="Fiona" userId="5fd9b084-9961-4921-ab0f-457ac49028c4" providerId="ADAL" clId="{4F7526C2-C53B-41A9-82AA-63450EDFF648}" dt="2024-07-31T14:01:25.971" v="2499"/>
          <ac:spMkLst>
            <pc:docMk/>
            <pc:sldMk cId="3408070221" sldId="275"/>
            <ac:spMk id="172" creationId="{B8C62A41-2CF3-3EAA-DBD8-E36180CC770D}"/>
          </ac:spMkLst>
        </pc:spChg>
        <pc:spChg chg="mod">
          <ac:chgData name="Fiona" userId="5fd9b084-9961-4921-ab0f-457ac49028c4" providerId="ADAL" clId="{4F7526C2-C53B-41A9-82AA-63450EDFF648}" dt="2024-07-31T14:01:25.971" v="2499"/>
          <ac:spMkLst>
            <pc:docMk/>
            <pc:sldMk cId="3408070221" sldId="275"/>
            <ac:spMk id="173" creationId="{78381C77-8707-05E9-B0BD-EBA4AAA47C7E}"/>
          </ac:spMkLst>
        </pc:spChg>
        <pc:spChg chg="mod">
          <ac:chgData name="Fiona" userId="5fd9b084-9961-4921-ab0f-457ac49028c4" providerId="ADAL" clId="{4F7526C2-C53B-41A9-82AA-63450EDFF648}" dt="2024-07-31T14:01:25.971" v="2499"/>
          <ac:spMkLst>
            <pc:docMk/>
            <pc:sldMk cId="3408070221" sldId="275"/>
            <ac:spMk id="174" creationId="{9E881C4C-3A00-43FD-41EA-7D784B0BDB57}"/>
          </ac:spMkLst>
        </pc:spChg>
        <pc:spChg chg="mod">
          <ac:chgData name="Fiona" userId="5fd9b084-9961-4921-ab0f-457ac49028c4" providerId="ADAL" clId="{4F7526C2-C53B-41A9-82AA-63450EDFF648}" dt="2024-07-31T14:01:25.971" v="2499"/>
          <ac:spMkLst>
            <pc:docMk/>
            <pc:sldMk cId="3408070221" sldId="275"/>
            <ac:spMk id="175" creationId="{F97AD59E-E8E9-A085-5C18-82EB44388374}"/>
          </ac:spMkLst>
        </pc:spChg>
        <pc:spChg chg="mod">
          <ac:chgData name="Fiona" userId="5fd9b084-9961-4921-ab0f-457ac49028c4" providerId="ADAL" clId="{4F7526C2-C53B-41A9-82AA-63450EDFF648}" dt="2024-07-31T14:01:25.971" v="2499"/>
          <ac:spMkLst>
            <pc:docMk/>
            <pc:sldMk cId="3408070221" sldId="275"/>
            <ac:spMk id="176" creationId="{666E2B8A-2E18-76FD-DE9B-FC8D340F8163}"/>
          </ac:spMkLst>
        </pc:spChg>
        <pc:spChg chg="mod">
          <ac:chgData name="Fiona" userId="5fd9b084-9961-4921-ab0f-457ac49028c4" providerId="ADAL" clId="{4F7526C2-C53B-41A9-82AA-63450EDFF648}" dt="2024-07-31T14:01:25.971" v="2499"/>
          <ac:spMkLst>
            <pc:docMk/>
            <pc:sldMk cId="3408070221" sldId="275"/>
            <ac:spMk id="177" creationId="{F6D9F95B-C210-ED23-5EC4-9FE1F6653429}"/>
          </ac:spMkLst>
        </pc:spChg>
        <pc:spChg chg="mod">
          <ac:chgData name="Fiona" userId="5fd9b084-9961-4921-ab0f-457ac49028c4" providerId="ADAL" clId="{4F7526C2-C53B-41A9-82AA-63450EDFF648}" dt="2024-07-31T14:01:25.971" v="2499"/>
          <ac:spMkLst>
            <pc:docMk/>
            <pc:sldMk cId="3408070221" sldId="275"/>
            <ac:spMk id="178" creationId="{5E7A5D4B-9167-7B4A-AC29-6C2381F92616}"/>
          </ac:spMkLst>
        </pc:spChg>
        <pc:spChg chg="mod">
          <ac:chgData name="Fiona" userId="5fd9b084-9961-4921-ab0f-457ac49028c4" providerId="ADAL" clId="{4F7526C2-C53B-41A9-82AA-63450EDFF648}" dt="2024-07-31T14:01:25.971" v="2499"/>
          <ac:spMkLst>
            <pc:docMk/>
            <pc:sldMk cId="3408070221" sldId="275"/>
            <ac:spMk id="179" creationId="{702D1B44-6A6A-5E51-EF84-7719E54DE537}"/>
          </ac:spMkLst>
        </pc:spChg>
        <pc:spChg chg="mod">
          <ac:chgData name="Fiona" userId="5fd9b084-9961-4921-ab0f-457ac49028c4" providerId="ADAL" clId="{4F7526C2-C53B-41A9-82AA-63450EDFF648}" dt="2024-07-31T14:01:25.971" v="2499"/>
          <ac:spMkLst>
            <pc:docMk/>
            <pc:sldMk cId="3408070221" sldId="275"/>
            <ac:spMk id="180" creationId="{1D846FE3-FDA9-E6D9-61CA-A959A5E62E75}"/>
          </ac:spMkLst>
        </pc:spChg>
        <pc:spChg chg="mod">
          <ac:chgData name="Fiona" userId="5fd9b084-9961-4921-ab0f-457ac49028c4" providerId="ADAL" clId="{4F7526C2-C53B-41A9-82AA-63450EDFF648}" dt="2024-07-31T14:01:25.971" v="2499"/>
          <ac:spMkLst>
            <pc:docMk/>
            <pc:sldMk cId="3408070221" sldId="275"/>
            <ac:spMk id="181" creationId="{CCABF0F0-CD3C-688A-12D9-FA0DB2BEC4B7}"/>
          </ac:spMkLst>
        </pc:spChg>
        <pc:spChg chg="mod">
          <ac:chgData name="Fiona" userId="5fd9b084-9961-4921-ab0f-457ac49028c4" providerId="ADAL" clId="{4F7526C2-C53B-41A9-82AA-63450EDFF648}" dt="2024-07-31T14:01:25.971" v="2499"/>
          <ac:spMkLst>
            <pc:docMk/>
            <pc:sldMk cId="3408070221" sldId="275"/>
            <ac:spMk id="182" creationId="{B9218A1F-0A2E-C022-C5C2-868A4642AA88}"/>
          </ac:spMkLst>
        </pc:spChg>
        <pc:spChg chg="mod">
          <ac:chgData name="Fiona" userId="5fd9b084-9961-4921-ab0f-457ac49028c4" providerId="ADAL" clId="{4F7526C2-C53B-41A9-82AA-63450EDFF648}" dt="2024-07-31T14:01:25.971" v="2499"/>
          <ac:spMkLst>
            <pc:docMk/>
            <pc:sldMk cId="3408070221" sldId="275"/>
            <ac:spMk id="183" creationId="{762C681C-F482-12BC-111A-CDD4253950E5}"/>
          </ac:spMkLst>
        </pc:spChg>
        <pc:spChg chg="mod">
          <ac:chgData name="Fiona" userId="5fd9b084-9961-4921-ab0f-457ac49028c4" providerId="ADAL" clId="{4F7526C2-C53B-41A9-82AA-63450EDFF648}" dt="2024-07-31T14:01:25.971" v="2499"/>
          <ac:spMkLst>
            <pc:docMk/>
            <pc:sldMk cId="3408070221" sldId="275"/>
            <ac:spMk id="184" creationId="{67409EF9-D72C-9A3B-B1A0-B02A72F6E83F}"/>
          </ac:spMkLst>
        </pc:spChg>
        <pc:spChg chg="mod">
          <ac:chgData name="Fiona" userId="5fd9b084-9961-4921-ab0f-457ac49028c4" providerId="ADAL" clId="{4F7526C2-C53B-41A9-82AA-63450EDFF648}" dt="2024-07-31T14:01:25.971" v="2499"/>
          <ac:spMkLst>
            <pc:docMk/>
            <pc:sldMk cId="3408070221" sldId="275"/>
            <ac:spMk id="185" creationId="{1ECCD51E-C497-B299-B745-8D525EEC5863}"/>
          </ac:spMkLst>
        </pc:spChg>
        <pc:spChg chg="mod">
          <ac:chgData name="Fiona" userId="5fd9b084-9961-4921-ab0f-457ac49028c4" providerId="ADAL" clId="{4F7526C2-C53B-41A9-82AA-63450EDFF648}" dt="2024-07-31T14:01:25.971" v="2499"/>
          <ac:spMkLst>
            <pc:docMk/>
            <pc:sldMk cId="3408070221" sldId="275"/>
            <ac:spMk id="186" creationId="{12CF881A-116E-059E-D006-795865AEB7FD}"/>
          </ac:spMkLst>
        </pc:spChg>
        <pc:spChg chg="mod">
          <ac:chgData name="Fiona" userId="5fd9b084-9961-4921-ab0f-457ac49028c4" providerId="ADAL" clId="{4F7526C2-C53B-41A9-82AA-63450EDFF648}" dt="2024-07-31T14:01:25.971" v="2499"/>
          <ac:spMkLst>
            <pc:docMk/>
            <pc:sldMk cId="3408070221" sldId="275"/>
            <ac:spMk id="187" creationId="{A9E6DFC4-7FEA-3398-B390-2EBDC76021EB}"/>
          </ac:spMkLst>
        </pc:spChg>
        <pc:spChg chg="mod">
          <ac:chgData name="Fiona" userId="5fd9b084-9961-4921-ab0f-457ac49028c4" providerId="ADAL" clId="{4F7526C2-C53B-41A9-82AA-63450EDFF648}" dt="2024-07-31T14:01:25.971" v="2499"/>
          <ac:spMkLst>
            <pc:docMk/>
            <pc:sldMk cId="3408070221" sldId="275"/>
            <ac:spMk id="188" creationId="{1125D299-CC76-D091-091D-70CA602BA6C7}"/>
          </ac:spMkLst>
        </pc:spChg>
        <pc:spChg chg="mod">
          <ac:chgData name="Fiona" userId="5fd9b084-9961-4921-ab0f-457ac49028c4" providerId="ADAL" clId="{4F7526C2-C53B-41A9-82AA-63450EDFF648}" dt="2024-07-31T14:01:25.971" v="2499"/>
          <ac:spMkLst>
            <pc:docMk/>
            <pc:sldMk cId="3408070221" sldId="275"/>
            <ac:spMk id="189" creationId="{ABF3913E-93D9-4D9F-100A-54622758170B}"/>
          </ac:spMkLst>
        </pc:spChg>
        <pc:spChg chg="mod">
          <ac:chgData name="Fiona" userId="5fd9b084-9961-4921-ab0f-457ac49028c4" providerId="ADAL" clId="{4F7526C2-C53B-41A9-82AA-63450EDFF648}" dt="2024-07-31T14:01:25.971" v="2499"/>
          <ac:spMkLst>
            <pc:docMk/>
            <pc:sldMk cId="3408070221" sldId="275"/>
            <ac:spMk id="190" creationId="{C365BE31-5131-B1C0-0CB8-8A4299040E1C}"/>
          </ac:spMkLst>
        </pc:spChg>
        <pc:spChg chg="mod">
          <ac:chgData name="Fiona" userId="5fd9b084-9961-4921-ab0f-457ac49028c4" providerId="ADAL" clId="{4F7526C2-C53B-41A9-82AA-63450EDFF648}" dt="2024-07-31T14:01:25.971" v="2499"/>
          <ac:spMkLst>
            <pc:docMk/>
            <pc:sldMk cId="3408070221" sldId="275"/>
            <ac:spMk id="191" creationId="{E193990F-C781-8097-C3C5-F5EDC6B12151}"/>
          </ac:spMkLst>
        </pc:spChg>
        <pc:spChg chg="mod">
          <ac:chgData name="Fiona" userId="5fd9b084-9961-4921-ab0f-457ac49028c4" providerId="ADAL" clId="{4F7526C2-C53B-41A9-82AA-63450EDFF648}" dt="2024-07-31T14:01:25.971" v="2499"/>
          <ac:spMkLst>
            <pc:docMk/>
            <pc:sldMk cId="3408070221" sldId="275"/>
            <ac:spMk id="192" creationId="{E5C8C332-2E50-5868-A971-B0E19D2796F7}"/>
          </ac:spMkLst>
        </pc:spChg>
        <pc:spChg chg="mod">
          <ac:chgData name="Fiona" userId="5fd9b084-9961-4921-ab0f-457ac49028c4" providerId="ADAL" clId="{4F7526C2-C53B-41A9-82AA-63450EDFF648}" dt="2024-07-31T14:01:25.971" v="2499"/>
          <ac:spMkLst>
            <pc:docMk/>
            <pc:sldMk cId="3408070221" sldId="275"/>
            <ac:spMk id="193" creationId="{C7991403-39DE-2D09-9818-D3423B47B6E4}"/>
          </ac:spMkLst>
        </pc:spChg>
        <pc:spChg chg="mod">
          <ac:chgData name="Fiona" userId="5fd9b084-9961-4921-ab0f-457ac49028c4" providerId="ADAL" clId="{4F7526C2-C53B-41A9-82AA-63450EDFF648}" dt="2024-07-31T14:01:25.971" v="2499"/>
          <ac:spMkLst>
            <pc:docMk/>
            <pc:sldMk cId="3408070221" sldId="275"/>
            <ac:spMk id="194" creationId="{0B9EA25B-0CFB-13E3-A2F3-EAF5A6DD8A14}"/>
          </ac:spMkLst>
        </pc:spChg>
        <pc:spChg chg="mod">
          <ac:chgData name="Fiona" userId="5fd9b084-9961-4921-ab0f-457ac49028c4" providerId="ADAL" clId="{4F7526C2-C53B-41A9-82AA-63450EDFF648}" dt="2024-07-31T14:01:25.971" v="2499"/>
          <ac:spMkLst>
            <pc:docMk/>
            <pc:sldMk cId="3408070221" sldId="275"/>
            <ac:spMk id="195" creationId="{7126182B-4402-5B70-CF17-D47B6533AA15}"/>
          </ac:spMkLst>
        </pc:spChg>
        <pc:spChg chg="mod">
          <ac:chgData name="Fiona" userId="5fd9b084-9961-4921-ab0f-457ac49028c4" providerId="ADAL" clId="{4F7526C2-C53B-41A9-82AA-63450EDFF648}" dt="2024-07-31T14:01:25.971" v="2499"/>
          <ac:spMkLst>
            <pc:docMk/>
            <pc:sldMk cId="3408070221" sldId="275"/>
            <ac:spMk id="196" creationId="{52E157CA-FA7C-59BB-4D82-C86A0073A877}"/>
          </ac:spMkLst>
        </pc:spChg>
        <pc:spChg chg="mod">
          <ac:chgData name="Fiona" userId="5fd9b084-9961-4921-ab0f-457ac49028c4" providerId="ADAL" clId="{4F7526C2-C53B-41A9-82AA-63450EDFF648}" dt="2024-07-31T14:01:25.971" v="2499"/>
          <ac:spMkLst>
            <pc:docMk/>
            <pc:sldMk cId="3408070221" sldId="275"/>
            <ac:spMk id="197" creationId="{7C09CF33-D661-3C8A-F889-FF214EB6516E}"/>
          </ac:spMkLst>
        </pc:spChg>
        <pc:spChg chg="mod">
          <ac:chgData name="Fiona" userId="5fd9b084-9961-4921-ab0f-457ac49028c4" providerId="ADAL" clId="{4F7526C2-C53B-41A9-82AA-63450EDFF648}" dt="2024-07-31T14:01:25.971" v="2499"/>
          <ac:spMkLst>
            <pc:docMk/>
            <pc:sldMk cId="3408070221" sldId="275"/>
            <ac:spMk id="198" creationId="{3DCE2EA3-D699-F420-17F3-86C3335946C6}"/>
          </ac:spMkLst>
        </pc:spChg>
        <pc:spChg chg="mod">
          <ac:chgData name="Fiona" userId="5fd9b084-9961-4921-ab0f-457ac49028c4" providerId="ADAL" clId="{4F7526C2-C53B-41A9-82AA-63450EDFF648}" dt="2024-07-31T14:01:25.971" v="2499"/>
          <ac:spMkLst>
            <pc:docMk/>
            <pc:sldMk cId="3408070221" sldId="275"/>
            <ac:spMk id="199" creationId="{7AB17AFE-88C2-3488-D2B9-2E983DEFC745}"/>
          </ac:spMkLst>
        </pc:spChg>
        <pc:grpChg chg="add del mod">
          <ac:chgData name="Fiona" userId="5fd9b084-9961-4921-ab0f-457ac49028c4" providerId="ADAL" clId="{4F7526C2-C53B-41A9-82AA-63450EDFF648}" dt="2024-07-31T14:01:21.722" v="2498" actId="478"/>
          <ac:grpSpMkLst>
            <pc:docMk/>
            <pc:sldMk cId="3408070221" sldId="275"/>
            <ac:grpSpMk id="9" creationId="{ABB0148F-1BC7-F930-8AAA-AE7AE16D9F68}"/>
          </ac:grpSpMkLst>
        </pc:grpChg>
        <pc:grpChg chg="add mod ord">
          <ac:chgData name="Fiona" userId="5fd9b084-9961-4921-ab0f-457ac49028c4" providerId="ADAL" clId="{4F7526C2-C53B-41A9-82AA-63450EDFF648}" dt="2024-07-31T08:37:39.937" v="2108" actId="164"/>
          <ac:grpSpMkLst>
            <pc:docMk/>
            <pc:sldMk cId="3408070221" sldId="275"/>
            <ac:grpSpMk id="16" creationId="{8C9D8424-156F-8855-92A8-B8E762049C54}"/>
          </ac:grpSpMkLst>
        </pc:grpChg>
        <pc:grpChg chg="del mod">
          <ac:chgData name="Fiona" userId="5fd9b084-9961-4921-ab0f-457ac49028c4" providerId="ADAL" clId="{4F7526C2-C53B-41A9-82AA-63450EDFF648}" dt="2024-07-31T13:56:06.527" v="2364" actId="478"/>
          <ac:grpSpMkLst>
            <pc:docMk/>
            <pc:sldMk cId="3408070221" sldId="275"/>
            <ac:grpSpMk id="104" creationId="{94214F0C-F1D5-D3F3-9A7C-8B1E83A00C4B}"/>
          </ac:grpSpMkLst>
        </pc:grpChg>
        <pc:grpChg chg="add del mod">
          <ac:chgData name="Fiona" userId="5fd9b084-9961-4921-ab0f-457ac49028c4" providerId="ADAL" clId="{4F7526C2-C53B-41A9-82AA-63450EDFF648}" dt="2024-08-05T12:07:31.481" v="4172" actId="478"/>
          <ac:grpSpMkLst>
            <pc:docMk/>
            <pc:sldMk cId="3408070221" sldId="275"/>
            <ac:grpSpMk id="140" creationId="{441DB623-B8F7-2B8A-A8CF-17DE1AEC052C}"/>
          </ac:grpSpMkLst>
        </pc:grpChg>
        <pc:picChg chg="del">
          <ac:chgData name="Fiona" userId="5fd9b084-9961-4921-ab0f-457ac49028c4" providerId="ADAL" clId="{4F7526C2-C53B-41A9-82AA-63450EDFF648}" dt="2024-07-31T13:56:07.452" v="2365" actId="478"/>
          <ac:picMkLst>
            <pc:docMk/>
            <pc:sldMk cId="3408070221" sldId="275"/>
            <ac:picMk id="5" creationId="{2D14A226-B77F-8FF1-2232-EE836C8D9C47}"/>
          </ac:picMkLst>
        </pc:picChg>
        <pc:picChg chg="mod">
          <ac:chgData name="Fiona" userId="5fd9b084-9961-4921-ab0f-457ac49028c4" providerId="ADAL" clId="{4F7526C2-C53B-41A9-82AA-63450EDFF648}" dt="2024-07-31T08:19:49.566" v="1513" actId="29295"/>
          <ac:picMkLst>
            <pc:docMk/>
            <pc:sldMk cId="3408070221" sldId="275"/>
            <ac:picMk id="6" creationId="{78C1F535-12E2-0956-C0B4-E03403EB9EFE}"/>
          </ac:picMkLst>
        </pc:picChg>
        <pc:picChg chg="mod">
          <ac:chgData name="Fiona" userId="5fd9b084-9961-4921-ab0f-457ac49028c4" providerId="ADAL" clId="{4F7526C2-C53B-41A9-82AA-63450EDFF648}" dt="2024-07-31T08:19:59.791" v="1517" actId="14100"/>
          <ac:picMkLst>
            <pc:docMk/>
            <pc:sldMk cId="3408070221" sldId="275"/>
            <ac:picMk id="7" creationId="{D58C4A5D-7D3D-C654-C02D-DF1BCD70CD9E}"/>
          </ac:picMkLst>
        </pc:picChg>
        <pc:picChg chg="mod">
          <ac:chgData name="Fiona" userId="5fd9b084-9961-4921-ab0f-457ac49028c4" providerId="ADAL" clId="{4F7526C2-C53B-41A9-82AA-63450EDFF648}" dt="2024-07-31T13:56:14.506" v="2367"/>
          <ac:picMkLst>
            <pc:docMk/>
            <pc:sldMk cId="3408070221" sldId="275"/>
            <ac:picMk id="14" creationId="{C45943AC-5168-FBBB-585B-2058A2BC579D}"/>
          </ac:picMkLst>
        </pc:picChg>
        <pc:picChg chg="del">
          <ac:chgData name="Fiona" userId="5fd9b084-9961-4921-ab0f-457ac49028c4" providerId="ADAL" clId="{4F7526C2-C53B-41A9-82AA-63450EDFF648}" dt="2024-07-31T08:19:14.433" v="1508" actId="478"/>
          <ac:picMkLst>
            <pc:docMk/>
            <pc:sldMk cId="3408070221" sldId="275"/>
            <ac:picMk id="23" creationId="{5A65DED3-4606-6502-F211-F9D39B1C10CD}"/>
          </ac:picMkLst>
        </pc:picChg>
        <pc:picChg chg="mod">
          <ac:chgData name="Fiona" userId="5fd9b084-9961-4921-ab0f-457ac49028c4" providerId="ADAL" clId="{4F7526C2-C53B-41A9-82AA-63450EDFF648}" dt="2024-07-31T08:24:28.326" v="1591" actId="1076"/>
          <ac:picMkLst>
            <pc:docMk/>
            <pc:sldMk cId="3408070221" sldId="275"/>
            <ac:picMk id="26" creationId="{52AD3B43-2B48-BF53-EEFF-12FF9D4696AE}"/>
          </ac:picMkLst>
        </pc:picChg>
        <pc:picChg chg="mod">
          <ac:chgData name="Fiona" userId="5fd9b084-9961-4921-ab0f-457ac49028c4" providerId="ADAL" clId="{4F7526C2-C53B-41A9-82AA-63450EDFF648}" dt="2024-07-31T14:01:25.971" v="2499"/>
          <ac:picMkLst>
            <pc:docMk/>
            <pc:sldMk cId="3408070221" sldId="275"/>
            <ac:picMk id="143" creationId="{763E794F-1A09-6383-A524-39799E2657F1}"/>
          </ac:picMkLst>
        </pc:picChg>
      </pc:sldChg>
      <pc:sldChg chg="addSp delSp modSp add del mod">
        <pc:chgData name="Fiona" userId="5fd9b084-9961-4921-ab0f-457ac49028c4" providerId="ADAL" clId="{4F7526C2-C53B-41A9-82AA-63450EDFF648}" dt="2024-08-05T12:13:30.343" v="4458" actId="47"/>
        <pc:sldMkLst>
          <pc:docMk/>
          <pc:sldMk cId="1058066365" sldId="276"/>
        </pc:sldMkLst>
        <pc:spChg chg="mod">
          <ac:chgData name="Fiona" userId="5fd9b084-9961-4921-ab0f-457ac49028c4" providerId="ADAL" clId="{4F7526C2-C53B-41A9-82AA-63450EDFF648}" dt="2024-07-31T08:27:03.344" v="1771" actId="1076"/>
          <ac:spMkLst>
            <pc:docMk/>
            <pc:sldMk cId="1058066365" sldId="276"/>
            <ac:spMk id="8" creationId="{B448422B-BEC9-728F-DC08-74E38F2A2A24}"/>
          </ac:spMkLst>
        </pc:spChg>
        <pc:spChg chg="add del mod">
          <ac:chgData name="Fiona" userId="5fd9b084-9961-4921-ab0f-457ac49028c4" providerId="ADAL" clId="{4F7526C2-C53B-41A9-82AA-63450EDFF648}" dt="2024-07-31T13:56:24.393" v="2387" actId="478"/>
          <ac:spMkLst>
            <pc:docMk/>
            <pc:sldMk cId="1058066365" sldId="276"/>
            <ac:spMk id="9" creationId="{87127376-725D-7B60-900D-5542D4625DC4}"/>
          </ac:spMkLst>
        </pc:spChg>
        <pc:spChg chg="mod">
          <ac:chgData name="Fiona" userId="5fd9b084-9961-4921-ab0f-457ac49028c4" providerId="ADAL" clId="{4F7526C2-C53B-41A9-82AA-63450EDFF648}" dt="2024-07-31T08:36:33.910" v="2099" actId="1035"/>
          <ac:spMkLst>
            <pc:docMk/>
            <pc:sldMk cId="1058066365" sldId="276"/>
            <ac:spMk id="10" creationId="{00000000-0000-0000-0000-000000000000}"/>
          </ac:spMkLst>
        </pc:spChg>
        <pc:spChg chg="mod">
          <ac:chgData name="Fiona" userId="5fd9b084-9961-4921-ab0f-457ac49028c4" providerId="ADAL" clId="{4F7526C2-C53B-41A9-82AA-63450EDFF648}" dt="2024-07-31T08:26:29.271" v="1752" actId="20577"/>
          <ac:spMkLst>
            <pc:docMk/>
            <pc:sldMk cId="1058066365" sldId="276"/>
            <ac:spMk id="11" creationId="{F1D6BE46-6C19-4A15-68AD-50DE681EC69B}"/>
          </ac:spMkLst>
        </pc:spChg>
        <pc:spChg chg="mod">
          <ac:chgData name="Fiona" userId="5fd9b084-9961-4921-ab0f-457ac49028c4" providerId="ADAL" clId="{4F7526C2-C53B-41A9-82AA-63450EDFF648}" dt="2024-07-31T13:56:31.370" v="2388"/>
          <ac:spMkLst>
            <pc:docMk/>
            <pc:sldMk cId="1058066365" sldId="276"/>
            <ac:spMk id="13" creationId="{5E8773BE-83DB-D23B-1241-A1BDC296446B}"/>
          </ac:spMkLst>
        </pc:spChg>
        <pc:spChg chg="mod">
          <ac:chgData name="Fiona" userId="5fd9b084-9961-4921-ab0f-457ac49028c4" providerId="ADAL" clId="{4F7526C2-C53B-41A9-82AA-63450EDFF648}" dt="2024-07-31T13:56:31.370" v="2388"/>
          <ac:spMkLst>
            <pc:docMk/>
            <pc:sldMk cId="1058066365" sldId="276"/>
            <ac:spMk id="16" creationId="{5774119C-1D4A-0392-AA8E-7CA3240C8361}"/>
          </ac:spMkLst>
        </pc:spChg>
        <pc:spChg chg="mod">
          <ac:chgData name="Fiona" userId="5fd9b084-9961-4921-ab0f-457ac49028c4" providerId="ADAL" clId="{4F7526C2-C53B-41A9-82AA-63450EDFF648}" dt="2024-07-31T13:56:31.370" v="2388"/>
          <ac:spMkLst>
            <pc:docMk/>
            <pc:sldMk cId="1058066365" sldId="276"/>
            <ac:spMk id="17" creationId="{F06D7E29-06F4-FA22-BA08-CE7F39DDC6D8}"/>
          </ac:spMkLst>
        </pc:spChg>
        <pc:spChg chg="mod">
          <ac:chgData name="Fiona" userId="5fd9b084-9961-4921-ab0f-457ac49028c4" providerId="ADAL" clId="{4F7526C2-C53B-41A9-82AA-63450EDFF648}" dt="2024-07-31T13:56:31.370" v="2388"/>
          <ac:spMkLst>
            <pc:docMk/>
            <pc:sldMk cId="1058066365" sldId="276"/>
            <ac:spMk id="18" creationId="{1031A78D-342B-122A-0E6F-A13168A63BD0}"/>
          </ac:spMkLst>
        </pc:spChg>
        <pc:spChg chg="mod">
          <ac:chgData name="Fiona" userId="5fd9b084-9961-4921-ab0f-457ac49028c4" providerId="ADAL" clId="{4F7526C2-C53B-41A9-82AA-63450EDFF648}" dt="2024-07-31T13:56:31.370" v="2388"/>
          <ac:spMkLst>
            <pc:docMk/>
            <pc:sldMk cId="1058066365" sldId="276"/>
            <ac:spMk id="19" creationId="{FC82AE0E-D6B4-1001-010E-BA25F0FEF8A0}"/>
          </ac:spMkLst>
        </pc:spChg>
        <pc:spChg chg="mod">
          <ac:chgData name="Fiona" userId="5fd9b084-9961-4921-ab0f-457ac49028c4" providerId="ADAL" clId="{4F7526C2-C53B-41A9-82AA-63450EDFF648}" dt="2024-07-31T13:56:31.370" v="2388"/>
          <ac:spMkLst>
            <pc:docMk/>
            <pc:sldMk cId="1058066365" sldId="276"/>
            <ac:spMk id="20" creationId="{453D3507-0190-3AB8-CAED-EB40B0E961DD}"/>
          </ac:spMkLst>
        </pc:spChg>
        <pc:spChg chg="mod">
          <ac:chgData name="Fiona" userId="5fd9b084-9961-4921-ab0f-457ac49028c4" providerId="ADAL" clId="{4F7526C2-C53B-41A9-82AA-63450EDFF648}" dt="2024-07-31T13:56:31.370" v="2388"/>
          <ac:spMkLst>
            <pc:docMk/>
            <pc:sldMk cId="1058066365" sldId="276"/>
            <ac:spMk id="21" creationId="{3C4A1B34-0EA6-3163-705B-9F611A389016}"/>
          </ac:spMkLst>
        </pc:spChg>
        <pc:spChg chg="mod">
          <ac:chgData name="Fiona" userId="5fd9b084-9961-4921-ab0f-457ac49028c4" providerId="ADAL" clId="{4F7526C2-C53B-41A9-82AA-63450EDFF648}" dt="2024-07-31T13:56:31.370" v="2388"/>
          <ac:spMkLst>
            <pc:docMk/>
            <pc:sldMk cId="1058066365" sldId="276"/>
            <ac:spMk id="22" creationId="{2850B1D2-0274-B2B3-DB08-EE0DE80BD1B7}"/>
          </ac:spMkLst>
        </pc:spChg>
        <pc:spChg chg="mod">
          <ac:chgData name="Fiona" userId="5fd9b084-9961-4921-ab0f-457ac49028c4" providerId="ADAL" clId="{4F7526C2-C53B-41A9-82AA-63450EDFF648}" dt="2024-07-31T13:56:31.370" v="2388"/>
          <ac:spMkLst>
            <pc:docMk/>
            <pc:sldMk cId="1058066365" sldId="276"/>
            <ac:spMk id="23" creationId="{5BCA4730-A321-EC56-C67E-3536ED51EB33}"/>
          </ac:spMkLst>
        </pc:spChg>
        <pc:spChg chg="mod">
          <ac:chgData name="Fiona" userId="5fd9b084-9961-4921-ab0f-457ac49028c4" providerId="ADAL" clId="{4F7526C2-C53B-41A9-82AA-63450EDFF648}" dt="2024-07-31T13:56:31.370" v="2388"/>
          <ac:spMkLst>
            <pc:docMk/>
            <pc:sldMk cId="1058066365" sldId="276"/>
            <ac:spMk id="24" creationId="{DA9C956C-F1DB-EDDB-3F49-95F6A487D167}"/>
          </ac:spMkLst>
        </pc:spChg>
        <pc:spChg chg="mod">
          <ac:chgData name="Fiona" userId="5fd9b084-9961-4921-ab0f-457ac49028c4" providerId="ADAL" clId="{4F7526C2-C53B-41A9-82AA-63450EDFF648}" dt="2024-07-31T08:26:54.094" v="1766" actId="1076"/>
          <ac:spMkLst>
            <pc:docMk/>
            <pc:sldMk cId="1058066365" sldId="276"/>
            <ac:spMk id="25" creationId="{FD1C01D1-E8EC-D635-3E84-249150E7BDD9}"/>
          </ac:spMkLst>
        </pc:spChg>
        <pc:spChg chg="mod">
          <ac:chgData name="Fiona" userId="5fd9b084-9961-4921-ab0f-457ac49028c4" providerId="ADAL" clId="{4F7526C2-C53B-41A9-82AA-63450EDFF648}" dt="2024-07-31T08:28:25.427" v="1902" actId="20577"/>
          <ac:spMkLst>
            <pc:docMk/>
            <pc:sldMk cId="1058066365" sldId="276"/>
            <ac:spMk id="27" creationId="{78276EAC-2C2E-D610-E715-5C9CC4F96160}"/>
          </ac:spMkLst>
        </pc:spChg>
        <pc:spChg chg="mod">
          <ac:chgData name="Fiona" userId="5fd9b084-9961-4921-ab0f-457ac49028c4" providerId="ADAL" clId="{4F7526C2-C53B-41A9-82AA-63450EDFF648}" dt="2024-07-31T13:56:31.370" v="2388"/>
          <ac:spMkLst>
            <pc:docMk/>
            <pc:sldMk cId="1058066365" sldId="276"/>
            <ac:spMk id="28" creationId="{72A9D544-ACD4-8B99-38D6-54E921A078A6}"/>
          </ac:spMkLst>
        </pc:spChg>
        <pc:spChg chg="mod">
          <ac:chgData name="Fiona" userId="5fd9b084-9961-4921-ab0f-457ac49028c4" providerId="ADAL" clId="{4F7526C2-C53B-41A9-82AA-63450EDFF648}" dt="2024-07-31T13:56:31.370" v="2388"/>
          <ac:spMkLst>
            <pc:docMk/>
            <pc:sldMk cId="1058066365" sldId="276"/>
            <ac:spMk id="29" creationId="{310F3947-4DCA-E736-0D82-2E9056ECB15E}"/>
          </ac:spMkLst>
        </pc:spChg>
        <pc:spChg chg="mod">
          <ac:chgData name="Fiona" userId="5fd9b084-9961-4921-ab0f-457ac49028c4" providerId="ADAL" clId="{4F7526C2-C53B-41A9-82AA-63450EDFF648}" dt="2024-07-31T13:56:31.370" v="2388"/>
          <ac:spMkLst>
            <pc:docMk/>
            <pc:sldMk cId="1058066365" sldId="276"/>
            <ac:spMk id="30" creationId="{FC1E019F-ABD8-4A0F-774C-15B23CD6D979}"/>
          </ac:spMkLst>
        </pc:spChg>
        <pc:spChg chg="mod">
          <ac:chgData name="Fiona" userId="5fd9b084-9961-4921-ab0f-457ac49028c4" providerId="ADAL" clId="{4F7526C2-C53B-41A9-82AA-63450EDFF648}" dt="2024-07-31T13:56:31.370" v="2388"/>
          <ac:spMkLst>
            <pc:docMk/>
            <pc:sldMk cId="1058066365" sldId="276"/>
            <ac:spMk id="31" creationId="{27E62EA6-EED5-84D3-1B90-61564F16E7DD}"/>
          </ac:spMkLst>
        </pc:spChg>
        <pc:spChg chg="mod">
          <ac:chgData name="Fiona" userId="5fd9b084-9961-4921-ab0f-457ac49028c4" providerId="ADAL" clId="{4F7526C2-C53B-41A9-82AA-63450EDFF648}" dt="2024-07-31T13:56:31.370" v="2388"/>
          <ac:spMkLst>
            <pc:docMk/>
            <pc:sldMk cId="1058066365" sldId="276"/>
            <ac:spMk id="32" creationId="{570F5A70-7456-AED3-67E4-5D2E4DF93879}"/>
          </ac:spMkLst>
        </pc:spChg>
        <pc:spChg chg="mod">
          <ac:chgData name="Fiona" userId="5fd9b084-9961-4921-ab0f-457ac49028c4" providerId="ADAL" clId="{4F7526C2-C53B-41A9-82AA-63450EDFF648}" dt="2024-07-31T13:56:31.370" v="2388"/>
          <ac:spMkLst>
            <pc:docMk/>
            <pc:sldMk cId="1058066365" sldId="276"/>
            <ac:spMk id="33" creationId="{3FBDADDD-6DDD-2171-AA6E-F1073C24A824}"/>
          </ac:spMkLst>
        </pc:spChg>
        <pc:spChg chg="mod">
          <ac:chgData name="Fiona" userId="5fd9b084-9961-4921-ab0f-457ac49028c4" providerId="ADAL" clId="{4F7526C2-C53B-41A9-82AA-63450EDFF648}" dt="2024-07-31T13:56:31.370" v="2388"/>
          <ac:spMkLst>
            <pc:docMk/>
            <pc:sldMk cId="1058066365" sldId="276"/>
            <ac:spMk id="34" creationId="{8F60C9A3-7F4E-6187-1FE9-7C8F9F07B895}"/>
          </ac:spMkLst>
        </pc:spChg>
        <pc:spChg chg="mod">
          <ac:chgData name="Fiona" userId="5fd9b084-9961-4921-ab0f-457ac49028c4" providerId="ADAL" clId="{4F7526C2-C53B-41A9-82AA-63450EDFF648}" dt="2024-07-31T13:56:31.370" v="2388"/>
          <ac:spMkLst>
            <pc:docMk/>
            <pc:sldMk cId="1058066365" sldId="276"/>
            <ac:spMk id="35" creationId="{D943BF13-D8EA-6B88-D1C7-B0079552C4EB}"/>
          </ac:spMkLst>
        </pc:spChg>
        <pc:spChg chg="mod">
          <ac:chgData name="Fiona" userId="5fd9b084-9961-4921-ab0f-457ac49028c4" providerId="ADAL" clId="{4F7526C2-C53B-41A9-82AA-63450EDFF648}" dt="2024-07-31T13:56:31.370" v="2388"/>
          <ac:spMkLst>
            <pc:docMk/>
            <pc:sldMk cId="1058066365" sldId="276"/>
            <ac:spMk id="36" creationId="{7B8CAD1D-309D-8E61-90BF-0DD491327B68}"/>
          </ac:spMkLst>
        </pc:spChg>
        <pc:spChg chg="mod">
          <ac:chgData name="Fiona" userId="5fd9b084-9961-4921-ab0f-457ac49028c4" providerId="ADAL" clId="{4F7526C2-C53B-41A9-82AA-63450EDFF648}" dt="2024-07-31T13:56:31.370" v="2388"/>
          <ac:spMkLst>
            <pc:docMk/>
            <pc:sldMk cId="1058066365" sldId="276"/>
            <ac:spMk id="37" creationId="{B2EB8976-381E-029C-4A47-D74C9909D5BA}"/>
          </ac:spMkLst>
        </pc:spChg>
        <pc:spChg chg="mod">
          <ac:chgData name="Fiona" userId="5fd9b084-9961-4921-ab0f-457ac49028c4" providerId="ADAL" clId="{4F7526C2-C53B-41A9-82AA-63450EDFF648}" dt="2024-07-31T13:56:31.370" v="2388"/>
          <ac:spMkLst>
            <pc:docMk/>
            <pc:sldMk cId="1058066365" sldId="276"/>
            <ac:spMk id="38" creationId="{5841A882-2403-3013-3991-2718B24D73BC}"/>
          </ac:spMkLst>
        </pc:spChg>
        <pc:spChg chg="mod">
          <ac:chgData name="Fiona" userId="5fd9b084-9961-4921-ab0f-457ac49028c4" providerId="ADAL" clId="{4F7526C2-C53B-41A9-82AA-63450EDFF648}" dt="2024-07-31T13:56:31.370" v="2388"/>
          <ac:spMkLst>
            <pc:docMk/>
            <pc:sldMk cId="1058066365" sldId="276"/>
            <ac:spMk id="39" creationId="{9CA4EDAB-B232-2087-2F19-7D7A94390988}"/>
          </ac:spMkLst>
        </pc:spChg>
        <pc:spChg chg="mod">
          <ac:chgData name="Fiona" userId="5fd9b084-9961-4921-ab0f-457ac49028c4" providerId="ADAL" clId="{4F7526C2-C53B-41A9-82AA-63450EDFF648}" dt="2024-07-31T13:56:31.370" v="2388"/>
          <ac:spMkLst>
            <pc:docMk/>
            <pc:sldMk cId="1058066365" sldId="276"/>
            <ac:spMk id="40" creationId="{E52F55D6-F14C-CE8C-005B-C97494B2879B}"/>
          </ac:spMkLst>
        </pc:spChg>
        <pc:spChg chg="mod">
          <ac:chgData name="Fiona" userId="5fd9b084-9961-4921-ab0f-457ac49028c4" providerId="ADAL" clId="{4F7526C2-C53B-41A9-82AA-63450EDFF648}" dt="2024-07-31T13:56:31.370" v="2388"/>
          <ac:spMkLst>
            <pc:docMk/>
            <pc:sldMk cId="1058066365" sldId="276"/>
            <ac:spMk id="41" creationId="{73E7C54D-2E92-7285-6098-CD74C369D869}"/>
          </ac:spMkLst>
        </pc:spChg>
        <pc:spChg chg="mod">
          <ac:chgData name="Fiona" userId="5fd9b084-9961-4921-ab0f-457ac49028c4" providerId="ADAL" clId="{4F7526C2-C53B-41A9-82AA-63450EDFF648}" dt="2024-07-31T13:56:31.370" v="2388"/>
          <ac:spMkLst>
            <pc:docMk/>
            <pc:sldMk cId="1058066365" sldId="276"/>
            <ac:spMk id="42" creationId="{20A95A6B-FCF8-4576-7B63-192BA593C035}"/>
          </ac:spMkLst>
        </pc:spChg>
        <pc:spChg chg="mod">
          <ac:chgData name="Fiona" userId="5fd9b084-9961-4921-ab0f-457ac49028c4" providerId="ADAL" clId="{4F7526C2-C53B-41A9-82AA-63450EDFF648}" dt="2024-07-31T13:56:31.370" v="2388"/>
          <ac:spMkLst>
            <pc:docMk/>
            <pc:sldMk cId="1058066365" sldId="276"/>
            <ac:spMk id="107" creationId="{1F604BCC-236D-9F19-7A35-D3E91E573A7E}"/>
          </ac:spMkLst>
        </pc:spChg>
        <pc:spChg chg="mod">
          <ac:chgData name="Fiona" userId="5fd9b084-9961-4921-ab0f-457ac49028c4" providerId="ADAL" clId="{4F7526C2-C53B-41A9-82AA-63450EDFF648}" dt="2024-07-31T13:56:31.370" v="2388"/>
          <ac:spMkLst>
            <pc:docMk/>
            <pc:sldMk cId="1058066365" sldId="276"/>
            <ac:spMk id="108" creationId="{A1D44982-EC1B-B212-5BDF-94AC05FE7BB0}"/>
          </ac:spMkLst>
        </pc:spChg>
        <pc:spChg chg="mod">
          <ac:chgData name="Fiona" userId="5fd9b084-9961-4921-ab0f-457ac49028c4" providerId="ADAL" clId="{4F7526C2-C53B-41A9-82AA-63450EDFF648}" dt="2024-07-31T13:56:31.370" v="2388"/>
          <ac:spMkLst>
            <pc:docMk/>
            <pc:sldMk cId="1058066365" sldId="276"/>
            <ac:spMk id="109" creationId="{B512DBFB-BB44-C75B-7059-544A08310314}"/>
          </ac:spMkLst>
        </pc:spChg>
        <pc:spChg chg="mod">
          <ac:chgData name="Fiona" userId="5fd9b084-9961-4921-ab0f-457ac49028c4" providerId="ADAL" clId="{4F7526C2-C53B-41A9-82AA-63450EDFF648}" dt="2024-07-31T13:56:31.370" v="2388"/>
          <ac:spMkLst>
            <pc:docMk/>
            <pc:sldMk cId="1058066365" sldId="276"/>
            <ac:spMk id="110" creationId="{7DEDA2CA-4761-08C9-CB5C-FF52D8A17852}"/>
          </ac:spMkLst>
        </pc:spChg>
        <pc:spChg chg="mod">
          <ac:chgData name="Fiona" userId="5fd9b084-9961-4921-ab0f-457ac49028c4" providerId="ADAL" clId="{4F7526C2-C53B-41A9-82AA-63450EDFF648}" dt="2024-07-31T13:56:31.370" v="2388"/>
          <ac:spMkLst>
            <pc:docMk/>
            <pc:sldMk cId="1058066365" sldId="276"/>
            <ac:spMk id="111" creationId="{014B4A5B-A652-DBBB-09EF-E99CA40265D8}"/>
          </ac:spMkLst>
        </pc:spChg>
        <pc:spChg chg="mod">
          <ac:chgData name="Fiona" userId="5fd9b084-9961-4921-ab0f-457ac49028c4" providerId="ADAL" clId="{4F7526C2-C53B-41A9-82AA-63450EDFF648}" dt="2024-07-31T13:56:31.370" v="2388"/>
          <ac:spMkLst>
            <pc:docMk/>
            <pc:sldMk cId="1058066365" sldId="276"/>
            <ac:spMk id="112" creationId="{FCA2A744-7729-E68F-DAF4-5BC63B1FA0C9}"/>
          </ac:spMkLst>
        </pc:spChg>
        <pc:spChg chg="mod">
          <ac:chgData name="Fiona" userId="5fd9b084-9961-4921-ab0f-457ac49028c4" providerId="ADAL" clId="{4F7526C2-C53B-41A9-82AA-63450EDFF648}" dt="2024-07-31T13:56:31.370" v="2388"/>
          <ac:spMkLst>
            <pc:docMk/>
            <pc:sldMk cId="1058066365" sldId="276"/>
            <ac:spMk id="113" creationId="{14EDE10C-4B91-85EA-DAC8-514B6CF27332}"/>
          </ac:spMkLst>
        </pc:spChg>
        <pc:spChg chg="mod">
          <ac:chgData name="Fiona" userId="5fd9b084-9961-4921-ab0f-457ac49028c4" providerId="ADAL" clId="{4F7526C2-C53B-41A9-82AA-63450EDFF648}" dt="2024-07-31T13:56:31.370" v="2388"/>
          <ac:spMkLst>
            <pc:docMk/>
            <pc:sldMk cId="1058066365" sldId="276"/>
            <ac:spMk id="114" creationId="{6FEFE3E1-EBA0-BE9C-E16B-C8E1E5B7B730}"/>
          </ac:spMkLst>
        </pc:spChg>
        <pc:spChg chg="mod">
          <ac:chgData name="Fiona" userId="5fd9b084-9961-4921-ab0f-457ac49028c4" providerId="ADAL" clId="{4F7526C2-C53B-41A9-82AA-63450EDFF648}" dt="2024-07-31T13:56:31.370" v="2388"/>
          <ac:spMkLst>
            <pc:docMk/>
            <pc:sldMk cId="1058066365" sldId="276"/>
            <ac:spMk id="115" creationId="{844A016C-0782-69E3-382C-122D474CFD67}"/>
          </ac:spMkLst>
        </pc:spChg>
        <pc:spChg chg="mod">
          <ac:chgData name="Fiona" userId="5fd9b084-9961-4921-ab0f-457ac49028c4" providerId="ADAL" clId="{4F7526C2-C53B-41A9-82AA-63450EDFF648}" dt="2024-07-31T13:56:31.370" v="2388"/>
          <ac:spMkLst>
            <pc:docMk/>
            <pc:sldMk cId="1058066365" sldId="276"/>
            <ac:spMk id="116" creationId="{17C083F2-39BB-92B9-6514-6967AE53550F}"/>
          </ac:spMkLst>
        </pc:spChg>
        <pc:spChg chg="mod">
          <ac:chgData name="Fiona" userId="5fd9b084-9961-4921-ab0f-457ac49028c4" providerId="ADAL" clId="{4F7526C2-C53B-41A9-82AA-63450EDFF648}" dt="2024-07-31T13:56:31.370" v="2388"/>
          <ac:spMkLst>
            <pc:docMk/>
            <pc:sldMk cId="1058066365" sldId="276"/>
            <ac:spMk id="117" creationId="{698DDFF2-8483-A777-881B-88DA38B3737E}"/>
          </ac:spMkLst>
        </pc:spChg>
        <pc:spChg chg="mod">
          <ac:chgData name="Fiona" userId="5fd9b084-9961-4921-ab0f-457ac49028c4" providerId="ADAL" clId="{4F7526C2-C53B-41A9-82AA-63450EDFF648}" dt="2024-07-31T13:56:31.370" v="2388"/>
          <ac:spMkLst>
            <pc:docMk/>
            <pc:sldMk cId="1058066365" sldId="276"/>
            <ac:spMk id="118" creationId="{ABD4807E-71CC-1056-F0E6-713787EC293A}"/>
          </ac:spMkLst>
        </pc:spChg>
        <pc:spChg chg="mod">
          <ac:chgData name="Fiona" userId="5fd9b084-9961-4921-ab0f-457ac49028c4" providerId="ADAL" clId="{4F7526C2-C53B-41A9-82AA-63450EDFF648}" dt="2024-07-31T13:56:31.370" v="2388"/>
          <ac:spMkLst>
            <pc:docMk/>
            <pc:sldMk cId="1058066365" sldId="276"/>
            <ac:spMk id="119" creationId="{F131AF63-7993-CDA4-030A-867902F38246}"/>
          </ac:spMkLst>
        </pc:spChg>
        <pc:spChg chg="mod">
          <ac:chgData name="Fiona" userId="5fd9b084-9961-4921-ab0f-457ac49028c4" providerId="ADAL" clId="{4F7526C2-C53B-41A9-82AA-63450EDFF648}" dt="2024-07-31T13:56:31.370" v="2388"/>
          <ac:spMkLst>
            <pc:docMk/>
            <pc:sldMk cId="1058066365" sldId="276"/>
            <ac:spMk id="120" creationId="{33678D48-549E-442E-0131-0C91E7037B87}"/>
          </ac:spMkLst>
        </pc:spChg>
        <pc:spChg chg="mod">
          <ac:chgData name="Fiona" userId="5fd9b084-9961-4921-ab0f-457ac49028c4" providerId="ADAL" clId="{4F7526C2-C53B-41A9-82AA-63450EDFF648}" dt="2024-07-31T13:56:31.370" v="2388"/>
          <ac:spMkLst>
            <pc:docMk/>
            <pc:sldMk cId="1058066365" sldId="276"/>
            <ac:spMk id="121" creationId="{7612B0C0-BE1D-0876-DD25-9C5C2E27DAED}"/>
          </ac:spMkLst>
        </pc:spChg>
        <pc:spChg chg="mod">
          <ac:chgData name="Fiona" userId="5fd9b084-9961-4921-ab0f-457ac49028c4" providerId="ADAL" clId="{4F7526C2-C53B-41A9-82AA-63450EDFF648}" dt="2024-07-31T13:56:31.370" v="2388"/>
          <ac:spMkLst>
            <pc:docMk/>
            <pc:sldMk cId="1058066365" sldId="276"/>
            <ac:spMk id="122" creationId="{320B37C6-0F1E-949B-127D-0BD98C9283C8}"/>
          </ac:spMkLst>
        </pc:spChg>
        <pc:spChg chg="mod">
          <ac:chgData name="Fiona" userId="5fd9b084-9961-4921-ab0f-457ac49028c4" providerId="ADAL" clId="{4F7526C2-C53B-41A9-82AA-63450EDFF648}" dt="2024-07-31T13:56:31.370" v="2388"/>
          <ac:spMkLst>
            <pc:docMk/>
            <pc:sldMk cId="1058066365" sldId="276"/>
            <ac:spMk id="123" creationId="{B82040D2-89CF-1B26-5299-F156821A55AE}"/>
          </ac:spMkLst>
        </pc:spChg>
        <pc:spChg chg="mod">
          <ac:chgData name="Fiona" userId="5fd9b084-9961-4921-ab0f-457ac49028c4" providerId="ADAL" clId="{4F7526C2-C53B-41A9-82AA-63450EDFF648}" dt="2024-07-31T13:56:31.370" v="2388"/>
          <ac:spMkLst>
            <pc:docMk/>
            <pc:sldMk cId="1058066365" sldId="276"/>
            <ac:spMk id="124" creationId="{DCC63E23-CE3E-9579-1FF3-1CF21C45865D}"/>
          </ac:spMkLst>
        </pc:spChg>
        <pc:spChg chg="mod">
          <ac:chgData name="Fiona" userId="5fd9b084-9961-4921-ab0f-457ac49028c4" providerId="ADAL" clId="{4F7526C2-C53B-41A9-82AA-63450EDFF648}" dt="2024-07-31T13:56:31.370" v="2388"/>
          <ac:spMkLst>
            <pc:docMk/>
            <pc:sldMk cId="1058066365" sldId="276"/>
            <ac:spMk id="125" creationId="{729A7A0E-5970-560F-0276-6E19F1BBC7E4}"/>
          </ac:spMkLst>
        </pc:spChg>
        <pc:spChg chg="mod">
          <ac:chgData name="Fiona" userId="5fd9b084-9961-4921-ab0f-457ac49028c4" providerId="ADAL" clId="{4F7526C2-C53B-41A9-82AA-63450EDFF648}" dt="2024-07-31T13:56:31.370" v="2388"/>
          <ac:spMkLst>
            <pc:docMk/>
            <pc:sldMk cId="1058066365" sldId="276"/>
            <ac:spMk id="126" creationId="{AE9C5A89-0415-48DD-8236-E11992ED10CD}"/>
          </ac:spMkLst>
        </pc:spChg>
        <pc:spChg chg="mod">
          <ac:chgData name="Fiona" userId="5fd9b084-9961-4921-ab0f-457ac49028c4" providerId="ADAL" clId="{4F7526C2-C53B-41A9-82AA-63450EDFF648}" dt="2024-07-31T13:56:31.370" v="2388"/>
          <ac:spMkLst>
            <pc:docMk/>
            <pc:sldMk cId="1058066365" sldId="276"/>
            <ac:spMk id="127" creationId="{0B7F39D3-D717-8012-15CE-7E8EAAAA289B}"/>
          </ac:spMkLst>
        </pc:spChg>
        <pc:spChg chg="mod">
          <ac:chgData name="Fiona" userId="5fd9b084-9961-4921-ab0f-457ac49028c4" providerId="ADAL" clId="{4F7526C2-C53B-41A9-82AA-63450EDFF648}" dt="2024-07-31T13:56:31.370" v="2388"/>
          <ac:spMkLst>
            <pc:docMk/>
            <pc:sldMk cId="1058066365" sldId="276"/>
            <ac:spMk id="128" creationId="{5A844615-4F59-2BAC-B27B-DBA9CDAFE2BB}"/>
          </ac:spMkLst>
        </pc:spChg>
        <pc:spChg chg="mod">
          <ac:chgData name="Fiona" userId="5fd9b084-9961-4921-ab0f-457ac49028c4" providerId="ADAL" clId="{4F7526C2-C53B-41A9-82AA-63450EDFF648}" dt="2024-07-31T13:56:31.370" v="2388"/>
          <ac:spMkLst>
            <pc:docMk/>
            <pc:sldMk cId="1058066365" sldId="276"/>
            <ac:spMk id="129" creationId="{F22127EE-4420-7444-8F9A-3D7103947C40}"/>
          </ac:spMkLst>
        </pc:spChg>
        <pc:spChg chg="mod">
          <ac:chgData name="Fiona" userId="5fd9b084-9961-4921-ab0f-457ac49028c4" providerId="ADAL" clId="{4F7526C2-C53B-41A9-82AA-63450EDFF648}" dt="2024-07-31T13:56:31.370" v="2388"/>
          <ac:spMkLst>
            <pc:docMk/>
            <pc:sldMk cId="1058066365" sldId="276"/>
            <ac:spMk id="130" creationId="{704AC84A-F389-FBDF-4994-B31E8F7DACA6}"/>
          </ac:spMkLst>
        </pc:spChg>
        <pc:spChg chg="mod">
          <ac:chgData name="Fiona" userId="5fd9b084-9961-4921-ab0f-457ac49028c4" providerId="ADAL" clId="{4F7526C2-C53B-41A9-82AA-63450EDFF648}" dt="2024-07-31T13:56:31.370" v="2388"/>
          <ac:spMkLst>
            <pc:docMk/>
            <pc:sldMk cId="1058066365" sldId="276"/>
            <ac:spMk id="131" creationId="{00847725-7AF4-C037-2712-51EE220718D7}"/>
          </ac:spMkLst>
        </pc:spChg>
        <pc:spChg chg="mod">
          <ac:chgData name="Fiona" userId="5fd9b084-9961-4921-ab0f-457ac49028c4" providerId="ADAL" clId="{4F7526C2-C53B-41A9-82AA-63450EDFF648}" dt="2024-07-31T13:56:31.370" v="2388"/>
          <ac:spMkLst>
            <pc:docMk/>
            <pc:sldMk cId="1058066365" sldId="276"/>
            <ac:spMk id="132" creationId="{17CCB918-2BC0-F516-F70B-D772F71854D6}"/>
          </ac:spMkLst>
        </pc:spChg>
        <pc:spChg chg="mod">
          <ac:chgData name="Fiona" userId="5fd9b084-9961-4921-ab0f-457ac49028c4" providerId="ADAL" clId="{4F7526C2-C53B-41A9-82AA-63450EDFF648}" dt="2024-07-31T13:56:31.370" v="2388"/>
          <ac:spMkLst>
            <pc:docMk/>
            <pc:sldMk cId="1058066365" sldId="276"/>
            <ac:spMk id="133" creationId="{15186245-13B6-993D-57D7-79BAB149E57B}"/>
          </ac:spMkLst>
        </pc:spChg>
        <pc:spChg chg="mod">
          <ac:chgData name="Fiona" userId="5fd9b084-9961-4921-ab0f-457ac49028c4" providerId="ADAL" clId="{4F7526C2-C53B-41A9-82AA-63450EDFF648}" dt="2024-07-31T13:56:31.370" v="2388"/>
          <ac:spMkLst>
            <pc:docMk/>
            <pc:sldMk cId="1058066365" sldId="276"/>
            <ac:spMk id="134" creationId="{F9A337A7-93F2-AB23-1F98-94577B23429E}"/>
          </ac:spMkLst>
        </pc:spChg>
        <pc:spChg chg="mod">
          <ac:chgData name="Fiona" userId="5fd9b084-9961-4921-ab0f-457ac49028c4" providerId="ADAL" clId="{4F7526C2-C53B-41A9-82AA-63450EDFF648}" dt="2024-07-31T13:56:31.370" v="2388"/>
          <ac:spMkLst>
            <pc:docMk/>
            <pc:sldMk cId="1058066365" sldId="276"/>
            <ac:spMk id="135" creationId="{DEAFF5FF-70FD-D140-75E8-3D104CB36761}"/>
          </ac:spMkLst>
        </pc:spChg>
        <pc:spChg chg="mod">
          <ac:chgData name="Fiona" userId="5fd9b084-9961-4921-ab0f-457ac49028c4" providerId="ADAL" clId="{4F7526C2-C53B-41A9-82AA-63450EDFF648}" dt="2024-07-31T13:56:31.370" v="2388"/>
          <ac:spMkLst>
            <pc:docMk/>
            <pc:sldMk cId="1058066365" sldId="276"/>
            <ac:spMk id="136" creationId="{3B9EEC68-10A2-1210-AE9F-416B69D52D4B}"/>
          </ac:spMkLst>
        </pc:spChg>
        <pc:spChg chg="mod">
          <ac:chgData name="Fiona" userId="5fd9b084-9961-4921-ab0f-457ac49028c4" providerId="ADAL" clId="{4F7526C2-C53B-41A9-82AA-63450EDFF648}" dt="2024-07-31T13:56:31.370" v="2388"/>
          <ac:spMkLst>
            <pc:docMk/>
            <pc:sldMk cId="1058066365" sldId="276"/>
            <ac:spMk id="137" creationId="{9092A946-9F66-B728-EA5C-12EE6D4B3142}"/>
          </ac:spMkLst>
        </pc:spChg>
        <pc:spChg chg="mod">
          <ac:chgData name="Fiona" userId="5fd9b084-9961-4921-ab0f-457ac49028c4" providerId="ADAL" clId="{4F7526C2-C53B-41A9-82AA-63450EDFF648}" dt="2024-07-31T13:56:31.370" v="2388"/>
          <ac:spMkLst>
            <pc:docMk/>
            <pc:sldMk cId="1058066365" sldId="276"/>
            <ac:spMk id="138" creationId="{6F349C86-7924-DF65-585E-6B18FA2A7280}"/>
          </ac:spMkLst>
        </pc:spChg>
        <pc:spChg chg="mod">
          <ac:chgData name="Fiona" userId="5fd9b084-9961-4921-ab0f-457ac49028c4" providerId="ADAL" clId="{4F7526C2-C53B-41A9-82AA-63450EDFF648}" dt="2024-07-31T13:56:31.370" v="2388"/>
          <ac:spMkLst>
            <pc:docMk/>
            <pc:sldMk cId="1058066365" sldId="276"/>
            <ac:spMk id="139" creationId="{7516AECD-890E-388B-3EBF-861695182CE7}"/>
          </ac:spMkLst>
        </pc:spChg>
        <pc:spChg chg="mod">
          <ac:chgData name="Fiona" userId="5fd9b084-9961-4921-ab0f-457ac49028c4" providerId="ADAL" clId="{4F7526C2-C53B-41A9-82AA-63450EDFF648}" dt="2024-07-31T14:01:38.252" v="2513"/>
          <ac:spMkLst>
            <pc:docMk/>
            <pc:sldMk cId="1058066365" sldId="276"/>
            <ac:spMk id="141" creationId="{349A9E80-0053-CB38-87B4-E54E0200028A}"/>
          </ac:spMkLst>
        </pc:spChg>
        <pc:spChg chg="mod">
          <ac:chgData name="Fiona" userId="5fd9b084-9961-4921-ab0f-457ac49028c4" providerId="ADAL" clId="{4F7526C2-C53B-41A9-82AA-63450EDFF648}" dt="2024-07-31T14:01:38.252" v="2513"/>
          <ac:spMkLst>
            <pc:docMk/>
            <pc:sldMk cId="1058066365" sldId="276"/>
            <ac:spMk id="142" creationId="{139A3D52-F96B-13DD-4B68-A50E72455B16}"/>
          </ac:spMkLst>
        </pc:spChg>
        <pc:spChg chg="mod">
          <ac:chgData name="Fiona" userId="5fd9b084-9961-4921-ab0f-457ac49028c4" providerId="ADAL" clId="{4F7526C2-C53B-41A9-82AA-63450EDFF648}" dt="2024-07-31T14:01:38.252" v="2513"/>
          <ac:spMkLst>
            <pc:docMk/>
            <pc:sldMk cId="1058066365" sldId="276"/>
            <ac:spMk id="144" creationId="{55AA2564-B90B-A796-59CF-F2E32B3B4D42}"/>
          </ac:spMkLst>
        </pc:spChg>
        <pc:spChg chg="mod">
          <ac:chgData name="Fiona" userId="5fd9b084-9961-4921-ab0f-457ac49028c4" providerId="ADAL" clId="{4F7526C2-C53B-41A9-82AA-63450EDFF648}" dt="2024-07-31T14:01:38.252" v="2513"/>
          <ac:spMkLst>
            <pc:docMk/>
            <pc:sldMk cId="1058066365" sldId="276"/>
            <ac:spMk id="145" creationId="{2F81145B-2C02-3D2D-54A3-C13E583E0207}"/>
          </ac:spMkLst>
        </pc:spChg>
        <pc:spChg chg="mod">
          <ac:chgData name="Fiona" userId="5fd9b084-9961-4921-ab0f-457ac49028c4" providerId="ADAL" clId="{4F7526C2-C53B-41A9-82AA-63450EDFF648}" dt="2024-07-31T14:01:38.252" v="2513"/>
          <ac:spMkLst>
            <pc:docMk/>
            <pc:sldMk cId="1058066365" sldId="276"/>
            <ac:spMk id="146" creationId="{2EE27740-3221-AAB9-9EDA-D7430457EAD6}"/>
          </ac:spMkLst>
        </pc:spChg>
        <pc:spChg chg="mod">
          <ac:chgData name="Fiona" userId="5fd9b084-9961-4921-ab0f-457ac49028c4" providerId="ADAL" clId="{4F7526C2-C53B-41A9-82AA-63450EDFF648}" dt="2024-07-31T14:01:38.252" v="2513"/>
          <ac:spMkLst>
            <pc:docMk/>
            <pc:sldMk cId="1058066365" sldId="276"/>
            <ac:spMk id="147" creationId="{B10F01A0-4D52-4F07-6353-BFF53883D8B8}"/>
          </ac:spMkLst>
        </pc:spChg>
        <pc:spChg chg="mod">
          <ac:chgData name="Fiona" userId="5fd9b084-9961-4921-ab0f-457ac49028c4" providerId="ADAL" clId="{4F7526C2-C53B-41A9-82AA-63450EDFF648}" dt="2024-07-31T14:01:38.252" v="2513"/>
          <ac:spMkLst>
            <pc:docMk/>
            <pc:sldMk cId="1058066365" sldId="276"/>
            <ac:spMk id="148" creationId="{AEE8D0F9-4E59-CA70-CEBC-B0DBC85B37D0}"/>
          </ac:spMkLst>
        </pc:spChg>
        <pc:spChg chg="mod">
          <ac:chgData name="Fiona" userId="5fd9b084-9961-4921-ab0f-457ac49028c4" providerId="ADAL" clId="{4F7526C2-C53B-41A9-82AA-63450EDFF648}" dt="2024-07-31T14:01:38.252" v="2513"/>
          <ac:spMkLst>
            <pc:docMk/>
            <pc:sldMk cId="1058066365" sldId="276"/>
            <ac:spMk id="149" creationId="{C6714F01-9B3E-FF33-6FBC-F172A5787E7B}"/>
          </ac:spMkLst>
        </pc:spChg>
        <pc:spChg chg="mod">
          <ac:chgData name="Fiona" userId="5fd9b084-9961-4921-ab0f-457ac49028c4" providerId="ADAL" clId="{4F7526C2-C53B-41A9-82AA-63450EDFF648}" dt="2024-07-31T14:01:38.252" v="2513"/>
          <ac:spMkLst>
            <pc:docMk/>
            <pc:sldMk cId="1058066365" sldId="276"/>
            <ac:spMk id="150" creationId="{0D73E7CA-AC58-161D-574E-3A204C5FA706}"/>
          </ac:spMkLst>
        </pc:spChg>
        <pc:spChg chg="mod">
          <ac:chgData name="Fiona" userId="5fd9b084-9961-4921-ab0f-457ac49028c4" providerId="ADAL" clId="{4F7526C2-C53B-41A9-82AA-63450EDFF648}" dt="2024-07-31T14:01:38.252" v="2513"/>
          <ac:spMkLst>
            <pc:docMk/>
            <pc:sldMk cId="1058066365" sldId="276"/>
            <ac:spMk id="151" creationId="{AE4780AB-949A-E040-C6A8-ACD1C0A6EB9A}"/>
          </ac:spMkLst>
        </pc:spChg>
        <pc:spChg chg="mod">
          <ac:chgData name="Fiona" userId="5fd9b084-9961-4921-ab0f-457ac49028c4" providerId="ADAL" clId="{4F7526C2-C53B-41A9-82AA-63450EDFF648}" dt="2024-07-31T14:01:38.252" v="2513"/>
          <ac:spMkLst>
            <pc:docMk/>
            <pc:sldMk cId="1058066365" sldId="276"/>
            <ac:spMk id="152" creationId="{F9DD6148-D903-2371-0C5D-07D048C2112F}"/>
          </ac:spMkLst>
        </pc:spChg>
        <pc:spChg chg="mod">
          <ac:chgData name="Fiona" userId="5fd9b084-9961-4921-ab0f-457ac49028c4" providerId="ADAL" clId="{4F7526C2-C53B-41A9-82AA-63450EDFF648}" dt="2024-07-31T14:01:38.252" v="2513"/>
          <ac:spMkLst>
            <pc:docMk/>
            <pc:sldMk cId="1058066365" sldId="276"/>
            <ac:spMk id="153" creationId="{97731AC1-BB4B-8F98-C6F1-5DB453AF6D45}"/>
          </ac:spMkLst>
        </pc:spChg>
        <pc:spChg chg="mod">
          <ac:chgData name="Fiona" userId="5fd9b084-9961-4921-ab0f-457ac49028c4" providerId="ADAL" clId="{4F7526C2-C53B-41A9-82AA-63450EDFF648}" dt="2024-07-31T14:01:38.252" v="2513"/>
          <ac:spMkLst>
            <pc:docMk/>
            <pc:sldMk cId="1058066365" sldId="276"/>
            <ac:spMk id="154" creationId="{0D2E8095-5046-E8BA-0764-A4A815AE8DE6}"/>
          </ac:spMkLst>
        </pc:spChg>
        <pc:spChg chg="mod">
          <ac:chgData name="Fiona" userId="5fd9b084-9961-4921-ab0f-457ac49028c4" providerId="ADAL" clId="{4F7526C2-C53B-41A9-82AA-63450EDFF648}" dt="2024-07-31T14:01:38.252" v="2513"/>
          <ac:spMkLst>
            <pc:docMk/>
            <pc:sldMk cId="1058066365" sldId="276"/>
            <ac:spMk id="155" creationId="{664EFEC9-ED22-D9AB-423E-4D4C62F9A3F4}"/>
          </ac:spMkLst>
        </pc:spChg>
        <pc:spChg chg="mod">
          <ac:chgData name="Fiona" userId="5fd9b084-9961-4921-ab0f-457ac49028c4" providerId="ADAL" clId="{4F7526C2-C53B-41A9-82AA-63450EDFF648}" dt="2024-07-31T14:01:38.252" v="2513"/>
          <ac:spMkLst>
            <pc:docMk/>
            <pc:sldMk cId="1058066365" sldId="276"/>
            <ac:spMk id="156" creationId="{26CB7B05-5E98-EC29-6347-8B38A571498C}"/>
          </ac:spMkLst>
        </pc:spChg>
        <pc:spChg chg="mod">
          <ac:chgData name="Fiona" userId="5fd9b084-9961-4921-ab0f-457ac49028c4" providerId="ADAL" clId="{4F7526C2-C53B-41A9-82AA-63450EDFF648}" dt="2024-07-31T14:01:38.252" v="2513"/>
          <ac:spMkLst>
            <pc:docMk/>
            <pc:sldMk cId="1058066365" sldId="276"/>
            <ac:spMk id="157" creationId="{81FE96BA-2531-1742-2867-2FDB87097DEB}"/>
          </ac:spMkLst>
        </pc:spChg>
        <pc:spChg chg="mod">
          <ac:chgData name="Fiona" userId="5fd9b084-9961-4921-ab0f-457ac49028c4" providerId="ADAL" clId="{4F7526C2-C53B-41A9-82AA-63450EDFF648}" dt="2024-07-31T14:01:38.252" v="2513"/>
          <ac:spMkLst>
            <pc:docMk/>
            <pc:sldMk cId="1058066365" sldId="276"/>
            <ac:spMk id="158" creationId="{2ABBF8A6-8109-2EF1-6F65-FD45BEA63070}"/>
          </ac:spMkLst>
        </pc:spChg>
        <pc:spChg chg="mod">
          <ac:chgData name="Fiona" userId="5fd9b084-9961-4921-ab0f-457ac49028c4" providerId="ADAL" clId="{4F7526C2-C53B-41A9-82AA-63450EDFF648}" dt="2024-07-31T14:01:38.252" v="2513"/>
          <ac:spMkLst>
            <pc:docMk/>
            <pc:sldMk cId="1058066365" sldId="276"/>
            <ac:spMk id="159" creationId="{3EA5DDA4-3CAD-CF11-7D76-2257B0967D7F}"/>
          </ac:spMkLst>
        </pc:spChg>
        <pc:spChg chg="mod">
          <ac:chgData name="Fiona" userId="5fd9b084-9961-4921-ab0f-457ac49028c4" providerId="ADAL" clId="{4F7526C2-C53B-41A9-82AA-63450EDFF648}" dt="2024-07-31T14:01:38.252" v="2513"/>
          <ac:spMkLst>
            <pc:docMk/>
            <pc:sldMk cId="1058066365" sldId="276"/>
            <ac:spMk id="160" creationId="{50ACE5BD-CB87-77E3-1440-D0A2AD037CC2}"/>
          </ac:spMkLst>
        </pc:spChg>
        <pc:spChg chg="mod">
          <ac:chgData name="Fiona" userId="5fd9b084-9961-4921-ab0f-457ac49028c4" providerId="ADAL" clId="{4F7526C2-C53B-41A9-82AA-63450EDFF648}" dt="2024-07-31T14:01:38.252" v="2513"/>
          <ac:spMkLst>
            <pc:docMk/>
            <pc:sldMk cId="1058066365" sldId="276"/>
            <ac:spMk id="161" creationId="{9503DA16-61B6-90CF-F44B-001776C846CA}"/>
          </ac:spMkLst>
        </pc:spChg>
        <pc:spChg chg="mod">
          <ac:chgData name="Fiona" userId="5fd9b084-9961-4921-ab0f-457ac49028c4" providerId="ADAL" clId="{4F7526C2-C53B-41A9-82AA-63450EDFF648}" dt="2024-07-31T14:01:38.252" v="2513"/>
          <ac:spMkLst>
            <pc:docMk/>
            <pc:sldMk cId="1058066365" sldId="276"/>
            <ac:spMk id="162" creationId="{C8EA3139-38E7-2740-397B-828AAEA971F4}"/>
          </ac:spMkLst>
        </pc:spChg>
        <pc:spChg chg="mod">
          <ac:chgData name="Fiona" userId="5fd9b084-9961-4921-ab0f-457ac49028c4" providerId="ADAL" clId="{4F7526C2-C53B-41A9-82AA-63450EDFF648}" dt="2024-07-31T14:01:38.252" v="2513"/>
          <ac:spMkLst>
            <pc:docMk/>
            <pc:sldMk cId="1058066365" sldId="276"/>
            <ac:spMk id="163" creationId="{E39678BF-B6B0-ACC7-A254-5ADE6CEA90F8}"/>
          </ac:spMkLst>
        </pc:spChg>
        <pc:spChg chg="mod">
          <ac:chgData name="Fiona" userId="5fd9b084-9961-4921-ab0f-457ac49028c4" providerId="ADAL" clId="{4F7526C2-C53B-41A9-82AA-63450EDFF648}" dt="2024-07-31T14:01:38.252" v="2513"/>
          <ac:spMkLst>
            <pc:docMk/>
            <pc:sldMk cId="1058066365" sldId="276"/>
            <ac:spMk id="164" creationId="{DC1AEE98-7D8E-28B1-A326-2FFCF93D8E0A}"/>
          </ac:spMkLst>
        </pc:spChg>
        <pc:spChg chg="mod">
          <ac:chgData name="Fiona" userId="5fd9b084-9961-4921-ab0f-457ac49028c4" providerId="ADAL" clId="{4F7526C2-C53B-41A9-82AA-63450EDFF648}" dt="2024-07-31T14:01:38.252" v="2513"/>
          <ac:spMkLst>
            <pc:docMk/>
            <pc:sldMk cId="1058066365" sldId="276"/>
            <ac:spMk id="165" creationId="{D959CE01-EEE3-792A-CD1B-E02E188481C1}"/>
          </ac:spMkLst>
        </pc:spChg>
        <pc:spChg chg="mod">
          <ac:chgData name="Fiona" userId="5fd9b084-9961-4921-ab0f-457ac49028c4" providerId="ADAL" clId="{4F7526C2-C53B-41A9-82AA-63450EDFF648}" dt="2024-07-31T14:01:38.252" v="2513"/>
          <ac:spMkLst>
            <pc:docMk/>
            <pc:sldMk cId="1058066365" sldId="276"/>
            <ac:spMk id="166" creationId="{33FC9CD0-60E3-16C9-D984-492A0DFEBEAB}"/>
          </ac:spMkLst>
        </pc:spChg>
        <pc:spChg chg="mod">
          <ac:chgData name="Fiona" userId="5fd9b084-9961-4921-ab0f-457ac49028c4" providerId="ADAL" clId="{4F7526C2-C53B-41A9-82AA-63450EDFF648}" dt="2024-07-31T14:01:38.252" v="2513"/>
          <ac:spMkLst>
            <pc:docMk/>
            <pc:sldMk cId="1058066365" sldId="276"/>
            <ac:spMk id="167" creationId="{8C2D6E4A-2C8A-4BE1-7A22-2BEDCBCA5CCE}"/>
          </ac:spMkLst>
        </pc:spChg>
        <pc:spChg chg="mod">
          <ac:chgData name="Fiona" userId="5fd9b084-9961-4921-ab0f-457ac49028c4" providerId="ADAL" clId="{4F7526C2-C53B-41A9-82AA-63450EDFF648}" dt="2024-07-31T14:01:38.252" v="2513"/>
          <ac:spMkLst>
            <pc:docMk/>
            <pc:sldMk cId="1058066365" sldId="276"/>
            <ac:spMk id="168" creationId="{FA536537-0046-19C2-EA70-878E3FDE2434}"/>
          </ac:spMkLst>
        </pc:spChg>
        <pc:spChg chg="mod">
          <ac:chgData name="Fiona" userId="5fd9b084-9961-4921-ab0f-457ac49028c4" providerId="ADAL" clId="{4F7526C2-C53B-41A9-82AA-63450EDFF648}" dt="2024-07-31T14:01:38.252" v="2513"/>
          <ac:spMkLst>
            <pc:docMk/>
            <pc:sldMk cId="1058066365" sldId="276"/>
            <ac:spMk id="169" creationId="{64ECFD86-1951-8A7D-75A6-5EBD1E894DEF}"/>
          </ac:spMkLst>
        </pc:spChg>
        <pc:spChg chg="mod">
          <ac:chgData name="Fiona" userId="5fd9b084-9961-4921-ab0f-457ac49028c4" providerId="ADAL" clId="{4F7526C2-C53B-41A9-82AA-63450EDFF648}" dt="2024-07-31T14:01:38.252" v="2513"/>
          <ac:spMkLst>
            <pc:docMk/>
            <pc:sldMk cId="1058066365" sldId="276"/>
            <ac:spMk id="170" creationId="{5F4E0B7E-98EE-4624-1F7D-B8CA74306B52}"/>
          </ac:spMkLst>
        </pc:spChg>
        <pc:spChg chg="mod">
          <ac:chgData name="Fiona" userId="5fd9b084-9961-4921-ab0f-457ac49028c4" providerId="ADAL" clId="{4F7526C2-C53B-41A9-82AA-63450EDFF648}" dt="2024-07-31T14:01:38.252" v="2513"/>
          <ac:spMkLst>
            <pc:docMk/>
            <pc:sldMk cId="1058066365" sldId="276"/>
            <ac:spMk id="171" creationId="{3FE6FD8F-CCC0-8CDC-8DF9-E3D0C64F0597}"/>
          </ac:spMkLst>
        </pc:spChg>
        <pc:spChg chg="mod">
          <ac:chgData name="Fiona" userId="5fd9b084-9961-4921-ab0f-457ac49028c4" providerId="ADAL" clId="{4F7526C2-C53B-41A9-82AA-63450EDFF648}" dt="2024-07-31T14:01:38.252" v="2513"/>
          <ac:spMkLst>
            <pc:docMk/>
            <pc:sldMk cId="1058066365" sldId="276"/>
            <ac:spMk id="172" creationId="{F497DA1B-E6E5-086A-B024-F551A88F446A}"/>
          </ac:spMkLst>
        </pc:spChg>
        <pc:spChg chg="mod">
          <ac:chgData name="Fiona" userId="5fd9b084-9961-4921-ab0f-457ac49028c4" providerId="ADAL" clId="{4F7526C2-C53B-41A9-82AA-63450EDFF648}" dt="2024-07-31T14:01:38.252" v="2513"/>
          <ac:spMkLst>
            <pc:docMk/>
            <pc:sldMk cId="1058066365" sldId="276"/>
            <ac:spMk id="173" creationId="{3F5762EF-B7BA-988A-E744-E4D83FCE4268}"/>
          </ac:spMkLst>
        </pc:spChg>
        <pc:spChg chg="mod">
          <ac:chgData name="Fiona" userId="5fd9b084-9961-4921-ab0f-457ac49028c4" providerId="ADAL" clId="{4F7526C2-C53B-41A9-82AA-63450EDFF648}" dt="2024-07-31T14:01:38.252" v="2513"/>
          <ac:spMkLst>
            <pc:docMk/>
            <pc:sldMk cId="1058066365" sldId="276"/>
            <ac:spMk id="174" creationId="{4A8AFD4C-C80D-14B1-E091-AF9674E95C7B}"/>
          </ac:spMkLst>
        </pc:spChg>
        <pc:spChg chg="mod">
          <ac:chgData name="Fiona" userId="5fd9b084-9961-4921-ab0f-457ac49028c4" providerId="ADAL" clId="{4F7526C2-C53B-41A9-82AA-63450EDFF648}" dt="2024-07-31T14:01:38.252" v="2513"/>
          <ac:spMkLst>
            <pc:docMk/>
            <pc:sldMk cId="1058066365" sldId="276"/>
            <ac:spMk id="175" creationId="{1659F2B4-B6A5-1EBD-FCA6-D6FC5E20A076}"/>
          </ac:spMkLst>
        </pc:spChg>
        <pc:spChg chg="mod">
          <ac:chgData name="Fiona" userId="5fd9b084-9961-4921-ab0f-457ac49028c4" providerId="ADAL" clId="{4F7526C2-C53B-41A9-82AA-63450EDFF648}" dt="2024-07-31T14:01:38.252" v="2513"/>
          <ac:spMkLst>
            <pc:docMk/>
            <pc:sldMk cId="1058066365" sldId="276"/>
            <ac:spMk id="176" creationId="{16381161-9BD4-7029-99D4-C0CD750D1DF5}"/>
          </ac:spMkLst>
        </pc:spChg>
        <pc:spChg chg="mod">
          <ac:chgData name="Fiona" userId="5fd9b084-9961-4921-ab0f-457ac49028c4" providerId="ADAL" clId="{4F7526C2-C53B-41A9-82AA-63450EDFF648}" dt="2024-07-31T14:01:38.252" v="2513"/>
          <ac:spMkLst>
            <pc:docMk/>
            <pc:sldMk cId="1058066365" sldId="276"/>
            <ac:spMk id="177" creationId="{3B95EECB-80CB-852A-A39E-249EFEAE7B2F}"/>
          </ac:spMkLst>
        </pc:spChg>
        <pc:spChg chg="mod">
          <ac:chgData name="Fiona" userId="5fd9b084-9961-4921-ab0f-457ac49028c4" providerId="ADAL" clId="{4F7526C2-C53B-41A9-82AA-63450EDFF648}" dt="2024-07-31T14:01:38.252" v="2513"/>
          <ac:spMkLst>
            <pc:docMk/>
            <pc:sldMk cId="1058066365" sldId="276"/>
            <ac:spMk id="178" creationId="{866BA1F7-A3F7-73EA-DD84-19E6EA3D0D60}"/>
          </ac:spMkLst>
        </pc:spChg>
        <pc:spChg chg="mod">
          <ac:chgData name="Fiona" userId="5fd9b084-9961-4921-ab0f-457ac49028c4" providerId="ADAL" clId="{4F7526C2-C53B-41A9-82AA-63450EDFF648}" dt="2024-07-31T14:01:38.252" v="2513"/>
          <ac:spMkLst>
            <pc:docMk/>
            <pc:sldMk cId="1058066365" sldId="276"/>
            <ac:spMk id="179" creationId="{BA70D220-8DC1-F986-84C3-96E11FDA5DA1}"/>
          </ac:spMkLst>
        </pc:spChg>
        <pc:spChg chg="mod">
          <ac:chgData name="Fiona" userId="5fd9b084-9961-4921-ab0f-457ac49028c4" providerId="ADAL" clId="{4F7526C2-C53B-41A9-82AA-63450EDFF648}" dt="2024-07-31T14:01:38.252" v="2513"/>
          <ac:spMkLst>
            <pc:docMk/>
            <pc:sldMk cId="1058066365" sldId="276"/>
            <ac:spMk id="180" creationId="{7EF350F1-90F3-0825-320B-743EA5F168C5}"/>
          </ac:spMkLst>
        </pc:spChg>
        <pc:spChg chg="mod">
          <ac:chgData name="Fiona" userId="5fd9b084-9961-4921-ab0f-457ac49028c4" providerId="ADAL" clId="{4F7526C2-C53B-41A9-82AA-63450EDFF648}" dt="2024-07-31T14:01:38.252" v="2513"/>
          <ac:spMkLst>
            <pc:docMk/>
            <pc:sldMk cId="1058066365" sldId="276"/>
            <ac:spMk id="181" creationId="{C30FD569-B5A4-8178-7487-1D58F0B1DC68}"/>
          </ac:spMkLst>
        </pc:spChg>
        <pc:spChg chg="mod">
          <ac:chgData name="Fiona" userId="5fd9b084-9961-4921-ab0f-457ac49028c4" providerId="ADAL" clId="{4F7526C2-C53B-41A9-82AA-63450EDFF648}" dt="2024-07-31T14:01:38.252" v="2513"/>
          <ac:spMkLst>
            <pc:docMk/>
            <pc:sldMk cId="1058066365" sldId="276"/>
            <ac:spMk id="182" creationId="{52FFD5B1-094F-1AF2-AD26-92187C5791A2}"/>
          </ac:spMkLst>
        </pc:spChg>
        <pc:spChg chg="mod">
          <ac:chgData name="Fiona" userId="5fd9b084-9961-4921-ab0f-457ac49028c4" providerId="ADAL" clId="{4F7526C2-C53B-41A9-82AA-63450EDFF648}" dt="2024-07-31T14:01:38.252" v="2513"/>
          <ac:spMkLst>
            <pc:docMk/>
            <pc:sldMk cId="1058066365" sldId="276"/>
            <ac:spMk id="183" creationId="{2FA4EAD8-0F26-D85D-095C-6FCB9E8A85D8}"/>
          </ac:spMkLst>
        </pc:spChg>
        <pc:spChg chg="mod">
          <ac:chgData name="Fiona" userId="5fd9b084-9961-4921-ab0f-457ac49028c4" providerId="ADAL" clId="{4F7526C2-C53B-41A9-82AA-63450EDFF648}" dt="2024-07-31T14:01:38.252" v="2513"/>
          <ac:spMkLst>
            <pc:docMk/>
            <pc:sldMk cId="1058066365" sldId="276"/>
            <ac:spMk id="184" creationId="{385A87C2-6823-3C1E-AC7A-E22F57F970E5}"/>
          </ac:spMkLst>
        </pc:spChg>
        <pc:spChg chg="mod">
          <ac:chgData name="Fiona" userId="5fd9b084-9961-4921-ab0f-457ac49028c4" providerId="ADAL" clId="{4F7526C2-C53B-41A9-82AA-63450EDFF648}" dt="2024-07-31T14:01:38.252" v="2513"/>
          <ac:spMkLst>
            <pc:docMk/>
            <pc:sldMk cId="1058066365" sldId="276"/>
            <ac:spMk id="185" creationId="{D358138F-647C-9E1F-D5CC-50F319D689AC}"/>
          </ac:spMkLst>
        </pc:spChg>
        <pc:spChg chg="mod">
          <ac:chgData name="Fiona" userId="5fd9b084-9961-4921-ab0f-457ac49028c4" providerId="ADAL" clId="{4F7526C2-C53B-41A9-82AA-63450EDFF648}" dt="2024-07-31T14:01:38.252" v="2513"/>
          <ac:spMkLst>
            <pc:docMk/>
            <pc:sldMk cId="1058066365" sldId="276"/>
            <ac:spMk id="186" creationId="{E29FD233-EFE7-EE9B-545C-28DA1F2D39C6}"/>
          </ac:spMkLst>
        </pc:spChg>
        <pc:spChg chg="mod">
          <ac:chgData name="Fiona" userId="5fd9b084-9961-4921-ab0f-457ac49028c4" providerId="ADAL" clId="{4F7526C2-C53B-41A9-82AA-63450EDFF648}" dt="2024-07-31T14:01:38.252" v="2513"/>
          <ac:spMkLst>
            <pc:docMk/>
            <pc:sldMk cId="1058066365" sldId="276"/>
            <ac:spMk id="187" creationId="{B2AA44E2-5B39-D4CD-B433-781651D38862}"/>
          </ac:spMkLst>
        </pc:spChg>
        <pc:spChg chg="mod">
          <ac:chgData name="Fiona" userId="5fd9b084-9961-4921-ab0f-457ac49028c4" providerId="ADAL" clId="{4F7526C2-C53B-41A9-82AA-63450EDFF648}" dt="2024-07-31T14:01:38.252" v="2513"/>
          <ac:spMkLst>
            <pc:docMk/>
            <pc:sldMk cId="1058066365" sldId="276"/>
            <ac:spMk id="188" creationId="{57885529-E990-4248-41DB-46C8D455E8EC}"/>
          </ac:spMkLst>
        </pc:spChg>
        <pc:spChg chg="mod">
          <ac:chgData name="Fiona" userId="5fd9b084-9961-4921-ab0f-457ac49028c4" providerId="ADAL" clId="{4F7526C2-C53B-41A9-82AA-63450EDFF648}" dt="2024-07-31T14:01:38.252" v="2513"/>
          <ac:spMkLst>
            <pc:docMk/>
            <pc:sldMk cId="1058066365" sldId="276"/>
            <ac:spMk id="189" creationId="{29F22EE7-86F6-B677-B2BD-D863B24A5C19}"/>
          </ac:spMkLst>
        </pc:spChg>
        <pc:spChg chg="mod">
          <ac:chgData name="Fiona" userId="5fd9b084-9961-4921-ab0f-457ac49028c4" providerId="ADAL" clId="{4F7526C2-C53B-41A9-82AA-63450EDFF648}" dt="2024-07-31T14:01:38.252" v="2513"/>
          <ac:spMkLst>
            <pc:docMk/>
            <pc:sldMk cId="1058066365" sldId="276"/>
            <ac:spMk id="190" creationId="{5312FC7F-14A9-D853-BA84-70BE10E8D8FA}"/>
          </ac:spMkLst>
        </pc:spChg>
        <pc:spChg chg="mod">
          <ac:chgData name="Fiona" userId="5fd9b084-9961-4921-ab0f-457ac49028c4" providerId="ADAL" clId="{4F7526C2-C53B-41A9-82AA-63450EDFF648}" dt="2024-07-31T14:01:38.252" v="2513"/>
          <ac:spMkLst>
            <pc:docMk/>
            <pc:sldMk cId="1058066365" sldId="276"/>
            <ac:spMk id="191" creationId="{F4F05C3D-89A6-7398-55D7-6E74C229C3C8}"/>
          </ac:spMkLst>
        </pc:spChg>
        <pc:spChg chg="mod">
          <ac:chgData name="Fiona" userId="5fd9b084-9961-4921-ab0f-457ac49028c4" providerId="ADAL" clId="{4F7526C2-C53B-41A9-82AA-63450EDFF648}" dt="2024-07-31T14:01:38.252" v="2513"/>
          <ac:spMkLst>
            <pc:docMk/>
            <pc:sldMk cId="1058066365" sldId="276"/>
            <ac:spMk id="192" creationId="{67D1AC47-236F-8E0C-2417-2490FDD8E861}"/>
          </ac:spMkLst>
        </pc:spChg>
        <pc:spChg chg="mod">
          <ac:chgData name="Fiona" userId="5fd9b084-9961-4921-ab0f-457ac49028c4" providerId="ADAL" clId="{4F7526C2-C53B-41A9-82AA-63450EDFF648}" dt="2024-07-31T14:01:38.252" v="2513"/>
          <ac:spMkLst>
            <pc:docMk/>
            <pc:sldMk cId="1058066365" sldId="276"/>
            <ac:spMk id="193" creationId="{F4C59843-C7F1-E61A-8AC5-C291BE1FD5DF}"/>
          </ac:spMkLst>
        </pc:spChg>
        <pc:spChg chg="mod">
          <ac:chgData name="Fiona" userId="5fd9b084-9961-4921-ab0f-457ac49028c4" providerId="ADAL" clId="{4F7526C2-C53B-41A9-82AA-63450EDFF648}" dt="2024-07-31T14:01:38.252" v="2513"/>
          <ac:spMkLst>
            <pc:docMk/>
            <pc:sldMk cId="1058066365" sldId="276"/>
            <ac:spMk id="194" creationId="{2F3CB470-62EB-E34A-8086-2DC8735D81A7}"/>
          </ac:spMkLst>
        </pc:spChg>
        <pc:spChg chg="mod">
          <ac:chgData name="Fiona" userId="5fd9b084-9961-4921-ab0f-457ac49028c4" providerId="ADAL" clId="{4F7526C2-C53B-41A9-82AA-63450EDFF648}" dt="2024-07-31T14:01:38.252" v="2513"/>
          <ac:spMkLst>
            <pc:docMk/>
            <pc:sldMk cId="1058066365" sldId="276"/>
            <ac:spMk id="195" creationId="{F699335D-328D-8B7A-DD18-D0A354B6BC8F}"/>
          </ac:spMkLst>
        </pc:spChg>
        <pc:spChg chg="mod">
          <ac:chgData name="Fiona" userId="5fd9b084-9961-4921-ab0f-457ac49028c4" providerId="ADAL" clId="{4F7526C2-C53B-41A9-82AA-63450EDFF648}" dt="2024-07-31T14:01:38.252" v="2513"/>
          <ac:spMkLst>
            <pc:docMk/>
            <pc:sldMk cId="1058066365" sldId="276"/>
            <ac:spMk id="196" creationId="{6BF1228C-17C7-60E7-2C6A-8C2B7C432292}"/>
          </ac:spMkLst>
        </pc:spChg>
        <pc:spChg chg="mod">
          <ac:chgData name="Fiona" userId="5fd9b084-9961-4921-ab0f-457ac49028c4" providerId="ADAL" clId="{4F7526C2-C53B-41A9-82AA-63450EDFF648}" dt="2024-07-31T14:01:38.252" v="2513"/>
          <ac:spMkLst>
            <pc:docMk/>
            <pc:sldMk cId="1058066365" sldId="276"/>
            <ac:spMk id="197" creationId="{AA48C0DB-C7EF-BAE6-5720-5A988AF89943}"/>
          </ac:spMkLst>
        </pc:spChg>
        <pc:spChg chg="mod">
          <ac:chgData name="Fiona" userId="5fd9b084-9961-4921-ab0f-457ac49028c4" providerId="ADAL" clId="{4F7526C2-C53B-41A9-82AA-63450EDFF648}" dt="2024-07-31T14:01:38.252" v="2513"/>
          <ac:spMkLst>
            <pc:docMk/>
            <pc:sldMk cId="1058066365" sldId="276"/>
            <ac:spMk id="198" creationId="{9E8E839F-19D2-B662-4E08-901BFDFCCC09}"/>
          </ac:spMkLst>
        </pc:spChg>
        <pc:spChg chg="mod">
          <ac:chgData name="Fiona" userId="5fd9b084-9961-4921-ab0f-457ac49028c4" providerId="ADAL" clId="{4F7526C2-C53B-41A9-82AA-63450EDFF648}" dt="2024-07-31T14:01:38.252" v="2513"/>
          <ac:spMkLst>
            <pc:docMk/>
            <pc:sldMk cId="1058066365" sldId="276"/>
            <ac:spMk id="199" creationId="{A78DC590-6372-D3E5-5E28-17E9AA6ED89D}"/>
          </ac:spMkLst>
        </pc:spChg>
        <pc:grpChg chg="add del mod">
          <ac:chgData name="Fiona" userId="5fd9b084-9961-4921-ab0f-457ac49028c4" providerId="ADAL" clId="{4F7526C2-C53B-41A9-82AA-63450EDFF648}" dt="2024-07-31T14:01:37.243" v="2512" actId="478"/>
          <ac:grpSpMkLst>
            <pc:docMk/>
            <pc:sldMk cId="1058066365" sldId="276"/>
            <ac:grpSpMk id="12" creationId="{A7A7F343-C59E-CCFC-F726-3B427F214C3F}"/>
          </ac:grpSpMkLst>
        </pc:grpChg>
        <pc:grpChg chg="del mod">
          <ac:chgData name="Fiona" userId="5fd9b084-9961-4921-ab0f-457ac49028c4" providerId="ADAL" clId="{4F7526C2-C53B-41A9-82AA-63450EDFF648}" dt="2024-07-31T13:56:21.885" v="2385" actId="478"/>
          <ac:grpSpMkLst>
            <pc:docMk/>
            <pc:sldMk cId="1058066365" sldId="276"/>
            <ac:grpSpMk id="104" creationId="{94214F0C-F1D5-D3F3-9A7C-8B1E83A00C4B}"/>
          </ac:grpSpMkLst>
        </pc:grpChg>
        <pc:grpChg chg="add mod">
          <ac:chgData name="Fiona" userId="5fd9b084-9961-4921-ab0f-457ac49028c4" providerId="ADAL" clId="{4F7526C2-C53B-41A9-82AA-63450EDFF648}" dt="2024-07-31T14:01:42.843" v="2533" actId="1036"/>
          <ac:grpSpMkLst>
            <pc:docMk/>
            <pc:sldMk cId="1058066365" sldId="276"/>
            <ac:grpSpMk id="140" creationId="{F6E5EF53-3114-EAEA-7ED1-FEC507B1AE93}"/>
          </ac:grpSpMkLst>
        </pc:grpChg>
        <pc:picChg chg="del">
          <ac:chgData name="Fiona" userId="5fd9b084-9961-4921-ab0f-457ac49028c4" providerId="ADAL" clId="{4F7526C2-C53B-41A9-82AA-63450EDFF648}" dt="2024-07-31T13:56:22.855" v="2386" actId="478"/>
          <ac:picMkLst>
            <pc:docMk/>
            <pc:sldMk cId="1058066365" sldId="276"/>
            <ac:picMk id="5" creationId="{2D14A226-B77F-8FF1-2232-EE836C8D9C47}"/>
          </ac:picMkLst>
        </pc:picChg>
        <pc:picChg chg="mod">
          <ac:chgData name="Fiona" userId="5fd9b084-9961-4921-ab0f-457ac49028c4" providerId="ADAL" clId="{4F7526C2-C53B-41A9-82AA-63450EDFF648}" dt="2024-07-31T13:56:31.370" v="2388"/>
          <ac:picMkLst>
            <pc:docMk/>
            <pc:sldMk cId="1058066365" sldId="276"/>
            <ac:picMk id="14" creationId="{22AB1AE8-AE21-8D58-2F1E-F52CE10A9A4A}"/>
          </ac:picMkLst>
        </pc:picChg>
        <pc:picChg chg="mod">
          <ac:chgData name="Fiona" userId="5fd9b084-9961-4921-ab0f-457ac49028c4" providerId="ADAL" clId="{4F7526C2-C53B-41A9-82AA-63450EDFF648}" dt="2024-07-31T08:26:56.848" v="1767" actId="1076"/>
          <ac:picMkLst>
            <pc:docMk/>
            <pc:sldMk cId="1058066365" sldId="276"/>
            <ac:picMk id="26" creationId="{52AD3B43-2B48-BF53-EEFF-12FF9D4696AE}"/>
          </ac:picMkLst>
        </pc:picChg>
        <pc:picChg chg="mod">
          <ac:chgData name="Fiona" userId="5fd9b084-9961-4921-ab0f-457ac49028c4" providerId="ADAL" clId="{4F7526C2-C53B-41A9-82AA-63450EDFF648}" dt="2024-07-31T14:01:38.252" v="2513"/>
          <ac:picMkLst>
            <pc:docMk/>
            <pc:sldMk cId="1058066365" sldId="276"/>
            <ac:picMk id="143" creationId="{E70541EF-3EC9-C961-BF5D-CEDCE3100E17}"/>
          </ac:picMkLst>
        </pc:picChg>
      </pc:sldChg>
      <pc:sldChg chg="addSp delSp modSp add mod ord">
        <pc:chgData name="Fiona" userId="5fd9b084-9961-4921-ab0f-457ac49028c4" providerId="ADAL" clId="{4F7526C2-C53B-41A9-82AA-63450EDFF648}" dt="2024-08-07T11:13:43.341" v="4761" actId="478"/>
        <pc:sldMkLst>
          <pc:docMk/>
          <pc:sldMk cId="2626862858" sldId="277"/>
        </pc:sldMkLst>
        <pc:spChg chg="add del mod">
          <ac:chgData name="Fiona" userId="5fd9b084-9961-4921-ab0f-457ac49028c4" providerId="ADAL" clId="{4F7526C2-C53B-41A9-82AA-63450EDFF648}" dt="2024-08-07T11:13:43.341" v="4761" actId="478"/>
          <ac:spMkLst>
            <pc:docMk/>
            <pc:sldMk cId="2626862858" sldId="277"/>
            <ac:spMk id="2" creationId="{D0E09074-9740-F45E-A29D-468F75E099DD}"/>
          </ac:spMkLst>
        </pc:spChg>
        <pc:spChg chg="add mod">
          <ac:chgData name="Fiona" userId="5fd9b084-9961-4921-ab0f-457ac49028c4" providerId="ADAL" clId="{4F7526C2-C53B-41A9-82AA-63450EDFF648}" dt="2024-08-05T11:47:44.069" v="3307" actId="1076"/>
          <ac:spMkLst>
            <pc:docMk/>
            <pc:sldMk cId="2626862858" sldId="277"/>
            <ac:spMk id="8" creationId="{CDC31CD3-6171-5909-FBFE-288273371564}"/>
          </ac:spMkLst>
        </pc:spChg>
        <pc:spChg chg="mod">
          <ac:chgData name="Fiona" userId="5fd9b084-9961-4921-ab0f-457ac49028c4" providerId="ADAL" clId="{4F7526C2-C53B-41A9-82AA-63450EDFF648}" dt="2024-07-31T13:54:48.294" v="2300"/>
          <ac:spMkLst>
            <pc:docMk/>
            <pc:sldMk cId="2626862858" sldId="277"/>
            <ac:spMk id="12" creationId="{0620F21F-6021-9AF6-E6D3-30F0B5B63BAA}"/>
          </ac:spMkLst>
        </pc:spChg>
        <pc:spChg chg="mod">
          <ac:chgData name="Fiona" userId="5fd9b084-9961-4921-ab0f-457ac49028c4" providerId="ADAL" clId="{4F7526C2-C53B-41A9-82AA-63450EDFF648}" dt="2024-07-31T13:54:48.294" v="2300"/>
          <ac:spMkLst>
            <pc:docMk/>
            <pc:sldMk cId="2626862858" sldId="277"/>
            <ac:spMk id="13" creationId="{98CA6600-4BFA-9B65-7712-D4D3A3D1BA07}"/>
          </ac:spMkLst>
        </pc:spChg>
        <pc:spChg chg="mod">
          <ac:chgData name="Fiona" userId="5fd9b084-9961-4921-ab0f-457ac49028c4" providerId="ADAL" clId="{4F7526C2-C53B-41A9-82AA-63450EDFF648}" dt="2024-07-31T13:54:48.294" v="2300"/>
          <ac:spMkLst>
            <pc:docMk/>
            <pc:sldMk cId="2626862858" sldId="277"/>
            <ac:spMk id="14" creationId="{2EE0BD13-CC23-AADA-D54D-4EBF1B05BEF1}"/>
          </ac:spMkLst>
        </pc:spChg>
        <pc:spChg chg="mod">
          <ac:chgData name="Fiona" userId="5fd9b084-9961-4921-ab0f-457ac49028c4" providerId="ADAL" clId="{4F7526C2-C53B-41A9-82AA-63450EDFF648}" dt="2024-07-31T13:54:48.294" v="2300"/>
          <ac:spMkLst>
            <pc:docMk/>
            <pc:sldMk cId="2626862858" sldId="277"/>
            <ac:spMk id="15" creationId="{61B7E810-0FF1-295D-DED4-87D9452BB8D1}"/>
          </ac:spMkLst>
        </pc:spChg>
        <pc:spChg chg="del">
          <ac:chgData name="Fiona" userId="5fd9b084-9961-4921-ab0f-457ac49028c4" providerId="ADAL" clId="{4F7526C2-C53B-41A9-82AA-63450EDFF648}" dt="2024-07-31T08:40:34.098" v="2162" actId="478"/>
          <ac:spMkLst>
            <pc:docMk/>
            <pc:sldMk cId="2626862858" sldId="277"/>
            <ac:spMk id="15" creationId="{A4426099-162D-D697-7C12-296B07F1526E}"/>
          </ac:spMkLst>
        </pc:spChg>
        <pc:spChg chg="mod">
          <ac:chgData name="Fiona" userId="5fd9b084-9961-4921-ab0f-457ac49028c4" providerId="ADAL" clId="{4F7526C2-C53B-41A9-82AA-63450EDFF648}" dt="2024-07-31T13:54:48.294" v="2300"/>
          <ac:spMkLst>
            <pc:docMk/>
            <pc:sldMk cId="2626862858" sldId="277"/>
            <ac:spMk id="16" creationId="{BAC547C6-BEFF-1838-99C6-2F4B6CA22636}"/>
          </ac:spMkLst>
        </pc:spChg>
        <pc:spChg chg="mod">
          <ac:chgData name="Fiona" userId="5fd9b084-9961-4921-ab0f-457ac49028c4" providerId="ADAL" clId="{4F7526C2-C53B-41A9-82AA-63450EDFF648}" dt="2024-07-31T13:54:48.294" v="2300"/>
          <ac:spMkLst>
            <pc:docMk/>
            <pc:sldMk cId="2626862858" sldId="277"/>
            <ac:spMk id="17" creationId="{53AA67F8-7675-4B9E-92BF-1ACDE5DC7CD4}"/>
          </ac:spMkLst>
        </pc:spChg>
        <pc:spChg chg="mod">
          <ac:chgData name="Fiona" userId="5fd9b084-9961-4921-ab0f-457ac49028c4" providerId="ADAL" clId="{4F7526C2-C53B-41A9-82AA-63450EDFF648}" dt="2024-07-31T13:54:48.294" v="2300"/>
          <ac:spMkLst>
            <pc:docMk/>
            <pc:sldMk cId="2626862858" sldId="277"/>
            <ac:spMk id="18" creationId="{8575D61D-BF6A-47D2-2F10-ED8B41A08936}"/>
          </ac:spMkLst>
        </pc:spChg>
        <pc:spChg chg="mod">
          <ac:chgData name="Fiona" userId="5fd9b084-9961-4921-ab0f-457ac49028c4" providerId="ADAL" clId="{4F7526C2-C53B-41A9-82AA-63450EDFF648}" dt="2024-07-31T13:54:48.294" v="2300"/>
          <ac:spMkLst>
            <pc:docMk/>
            <pc:sldMk cId="2626862858" sldId="277"/>
            <ac:spMk id="19" creationId="{267EAFBC-B958-2F0C-6361-25BED18D12AC}"/>
          </ac:spMkLst>
        </pc:spChg>
        <pc:spChg chg="mod">
          <ac:chgData name="Fiona" userId="5fd9b084-9961-4921-ab0f-457ac49028c4" providerId="ADAL" clId="{4F7526C2-C53B-41A9-82AA-63450EDFF648}" dt="2024-07-31T13:54:48.294" v="2300"/>
          <ac:spMkLst>
            <pc:docMk/>
            <pc:sldMk cId="2626862858" sldId="277"/>
            <ac:spMk id="20" creationId="{7BCFF80E-C9E3-D8A1-E439-AED44A364CA7}"/>
          </ac:spMkLst>
        </pc:spChg>
        <pc:spChg chg="mod">
          <ac:chgData name="Fiona" userId="5fd9b084-9961-4921-ab0f-457ac49028c4" providerId="ADAL" clId="{4F7526C2-C53B-41A9-82AA-63450EDFF648}" dt="2024-07-31T13:54:48.294" v="2300"/>
          <ac:spMkLst>
            <pc:docMk/>
            <pc:sldMk cId="2626862858" sldId="277"/>
            <ac:spMk id="21" creationId="{AB52B2EB-C767-12F5-6063-3E82A5141E19}"/>
          </ac:spMkLst>
        </pc:spChg>
        <pc:spChg chg="mod">
          <ac:chgData name="Fiona" userId="5fd9b084-9961-4921-ab0f-457ac49028c4" providerId="ADAL" clId="{4F7526C2-C53B-41A9-82AA-63450EDFF648}" dt="2024-07-31T13:54:48.294" v="2300"/>
          <ac:spMkLst>
            <pc:docMk/>
            <pc:sldMk cId="2626862858" sldId="277"/>
            <ac:spMk id="22" creationId="{A62A8B33-7416-EDF7-F298-BB2CC103CC2C}"/>
          </ac:spMkLst>
        </pc:spChg>
        <pc:spChg chg="mod">
          <ac:chgData name="Fiona" userId="5fd9b084-9961-4921-ab0f-457ac49028c4" providerId="ADAL" clId="{4F7526C2-C53B-41A9-82AA-63450EDFF648}" dt="2024-07-31T13:54:48.294" v="2300"/>
          <ac:spMkLst>
            <pc:docMk/>
            <pc:sldMk cId="2626862858" sldId="277"/>
            <ac:spMk id="23" creationId="{2F9E9E51-97B4-780A-570F-5779AF67445E}"/>
          </ac:spMkLst>
        </pc:spChg>
        <pc:spChg chg="mod">
          <ac:chgData name="Fiona" userId="5fd9b084-9961-4921-ab0f-457ac49028c4" providerId="ADAL" clId="{4F7526C2-C53B-41A9-82AA-63450EDFF648}" dt="2024-07-31T13:54:48.294" v="2300"/>
          <ac:spMkLst>
            <pc:docMk/>
            <pc:sldMk cId="2626862858" sldId="277"/>
            <ac:spMk id="24" creationId="{856C7E3B-27BA-1F9F-89F0-750B2FE6EB87}"/>
          </ac:spMkLst>
        </pc:spChg>
        <pc:spChg chg="mod">
          <ac:chgData name="Fiona" userId="5fd9b084-9961-4921-ab0f-457ac49028c4" providerId="ADAL" clId="{4F7526C2-C53B-41A9-82AA-63450EDFF648}" dt="2024-07-31T13:54:48.294" v="2300"/>
          <ac:spMkLst>
            <pc:docMk/>
            <pc:sldMk cId="2626862858" sldId="277"/>
            <ac:spMk id="25" creationId="{6E2A9C9A-901D-3B0A-F44D-05F948D01DEE}"/>
          </ac:spMkLst>
        </pc:spChg>
        <pc:spChg chg="mod">
          <ac:chgData name="Fiona" userId="5fd9b084-9961-4921-ab0f-457ac49028c4" providerId="ADAL" clId="{4F7526C2-C53B-41A9-82AA-63450EDFF648}" dt="2024-07-31T13:54:48.294" v="2300"/>
          <ac:spMkLst>
            <pc:docMk/>
            <pc:sldMk cId="2626862858" sldId="277"/>
            <ac:spMk id="26" creationId="{60651FFA-AC68-D9A8-C253-D6E08168B383}"/>
          </ac:spMkLst>
        </pc:spChg>
        <pc:spChg chg="mod">
          <ac:chgData name="Fiona" userId="5fd9b084-9961-4921-ab0f-457ac49028c4" providerId="ADAL" clId="{4F7526C2-C53B-41A9-82AA-63450EDFF648}" dt="2024-07-31T13:54:48.294" v="2300"/>
          <ac:spMkLst>
            <pc:docMk/>
            <pc:sldMk cId="2626862858" sldId="277"/>
            <ac:spMk id="27" creationId="{C0E1CC70-CA60-DEBD-3A83-3636CD47E41B}"/>
          </ac:spMkLst>
        </pc:spChg>
        <pc:spChg chg="mod">
          <ac:chgData name="Fiona" userId="5fd9b084-9961-4921-ab0f-457ac49028c4" providerId="ADAL" clId="{4F7526C2-C53B-41A9-82AA-63450EDFF648}" dt="2024-07-31T13:54:48.294" v="2300"/>
          <ac:spMkLst>
            <pc:docMk/>
            <pc:sldMk cId="2626862858" sldId="277"/>
            <ac:spMk id="28" creationId="{8BFB744E-6923-2B73-89CD-AAE098A96EE3}"/>
          </ac:spMkLst>
        </pc:spChg>
        <pc:spChg chg="mod">
          <ac:chgData name="Fiona" userId="5fd9b084-9961-4921-ab0f-457ac49028c4" providerId="ADAL" clId="{4F7526C2-C53B-41A9-82AA-63450EDFF648}" dt="2024-07-31T13:54:48.294" v="2300"/>
          <ac:spMkLst>
            <pc:docMk/>
            <pc:sldMk cId="2626862858" sldId="277"/>
            <ac:spMk id="29" creationId="{FEE7957F-F6AC-4340-5A7A-EAE345401AD1}"/>
          </ac:spMkLst>
        </pc:spChg>
        <pc:spChg chg="mod">
          <ac:chgData name="Fiona" userId="5fd9b084-9961-4921-ab0f-457ac49028c4" providerId="ADAL" clId="{4F7526C2-C53B-41A9-82AA-63450EDFF648}" dt="2024-07-31T13:54:48.294" v="2300"/>
          <ac:spMkLst>
            <pc:docMk/>
            <pc:sldMk cId="2626862858" sldId="277"/>
            <ac:spMk id="30" creationId="{15190FF1-A459-67AD-C644-33B79982DF0D}"/>
          </ac:spMkLst>
        </pc:spChg>
        <pc:spChg chg="mod">
          <ac:chgData name="Fiona" userId="5fd9b084-9961-4921-ab0f-457ac49028c4" providerId="ADAL" clId="{4F7526C2-C53B-41A9-82AA-63450EDFF648}" dt="2024-07-31T13:54:48.294" v="2300"/>
          <ac:spMkLst>
            <pc:docMk/>
            <pc:sldMk cId="2626862858" sldId="277"/>
            <ac:spMk id="31" creationId="{629832E3-328C-7504-4498-941DF33007BE}"/>
          </ac:spMkLst>
        </pc:spChg>
        <pc:spChg chg="mod">
          <ac:chgData name="Fiona" userId="5fd9b084-9961-4921-ab0f-457ac49028c4" providerId="ADAL" clId="{4F7526C2-C53B-41A9-82AA-63450EDFF648}" dt="2024-07-31T13:54:48.294" v="2300"/>
          <ac:spMkLst>
            <pc:docMk/>
            <pc:sldMk cId="2626862858" sldId="277"/>
            <ac:spMk id="32" creationId="{9BF6CA15-FB5A-A2E6-7D91-21DC3A281E75}"/>
          </ac:spMkLst>
        </pc:spChg>
        <pc:spChg chg="mod">
          <ac:chgData name="Fiona" userId="5fd9b084-9961-4921-ab0f-457ac49028c4" providerId="ADAL" clId="{4F7526C2-C53B-41A9-82AA-63450EDFF648}" dt="2024-07-31T13:54:48.294" v="2300"/>
          <ac:spMkLst>
            <pc:docMk/>
            <pc:sldMk cId="2626862858" sldId="277"/>
            <ac:spMk id="33" creationId="{A7FF4A47-86B9-C7B1-2DAA-5692C82D0543}"/>
          </ac:spMkLst>
        </pc:spChg>
        <pc:spChg chg="mod">
          <ac:chgData name="Fiona" userId="5fd9b084-9961-4921-ab0f-457ac49028c4" providerId="ADAL" clId="{4F7526C2-C53B-41A9-82AA-63450EDFF648}" dt="2024-07-31T13:54:48.294" v="2300"/>
          <ac:spMkLst>
            <pc:docMk/>
            <pc:sldMk cId="2626862858" sldId="277"/>
            <ac:spMk id="34" creationId="{E8CDA75D-F03B-10F4-2262-23A0BF0E510C}"/>
          </ac:spMkLst>
        </pc:spChg>
        <pc:spChg chg="mod">
          <ac:chgData name="Fiona" userId="5fd9b084-9961-4921-ab0f-457ac49028c4" providerId="ADAL" clId="{4F7526C2-C53B-41A9-82AA-63450EDFF648}" dt="2024-07-31T13:54:48.294" v="2300"/>
          <ac:spMkLst>
            <pc:docMk/>
            <pc:sldMk cId="2626862858" sldId="277"/>
            <ac:spMk id="35" creationId="{8843DFCE-F9EE-6F21-C3C5-8F58B28D79D3}"/>
          </ac:spMkLst>
        </pc:spChg>
        <pc:spChg chg="mod">
          <ac:chgData name="Fiona" userId="5fd9b084-9961-4921-ab0f-457ac49028c4" providerId="ADAL" clId="{4F7526C2-C53B-41A9-82AA-63450EDFF648}" dt="2024-07-31T13:54:48.294" v="2300"/>
          <ac:spMkLst>
            <pc:docMk/>
            <pc:sldMk cId="2626862858" sldId="277"/>
            <ac:spMk id="36" creationId="{B9F326DC-8380-B5B8-0E84-EA436CC8C72B}"/>
          </ac:spMkLst>
        </pc:spChg>
        <pc:spChg chg="mod">
          <ac:chgData name="Fiona" userId="5fd9b084-9961-4921-ab0f-457ac49028c4" providerId="ADAL" clId="{4F7526C2-C53B-41A9-82AA-63450EDFF648}" dt="2024-07-31T13:54:48.294" v="2300"/>
          <ac:spMkLst>
            <pc:docMk/>
            <pc:sldMk cId="2626862858" sldId="277"/>
            <ac:spMk id="37" creationId="{0821B951-0EC3-3D68-D001-6CE55B572A13}"/>
          </ac:spMkLst>
        </pc:spChg>
        <pc:spChg chg="mod">
          <ac:chgData name="Fiona" userId="5fd9b084-9961-4921-ab0f-457ac49028c4" providerId="ADAL" clId="{4F7526C2-C53B-41A9-82AA-63450EDFF648}" dt="2024-07-31T13:54:48.294" v="2300"/>
          <ac:spMkLst>
            <pc:docMk/>
            <pc:sldMk cId="2626862858" sldId="277"/>
            <ac:spMk id="38" creationId="{DC252FE0-CAE2-B9F2-974A-2E652AFF4ECC}"/>
          </ac:spMkLst>
        </pc:spChg>
        <pc:spChg chg="mod">
          <ac:chgData name="Fiona" userId="5fd9b084-9961-4921-ab0f-457ac49028c4" providerId="ADAL" clId="{4F7526C2-C53B-41A9-82AA-63450EDFF648}" dt="2024-07-31T13:54:48.294" v="2300"/>
          <ac:spMkLst>
            <pc:docMk/>
            <pc:sldMk cId="2626862858" sldId="277"/>
            <ac:spMk id="39" creationId="{682CD178-26FC-8B64-908B-FF96094F084B}"/>
          </ac:spMkLst>
        </pc:spChg>
        <pc:spChg chg="mod">
          <ac:chgData name="Fiona" userId="5fd9b084-9961-4921-ab0f-457ac49028c4" providerId="ADAL" clId="{4F7526C2-C53B-41A9-82AA-63450EDFF648}" dt="2024-07-31T13:54:48.294" v="2300"/>
          <ac:spMkLst>
            <pc:docMk/>
            <pc:sldMk cId="2626862858" sldId="277"/>
            <ac:spMk id="40" creationId="{EB6888F5-0FD6-4C0E-F235-286D38966348}"/>
          </ac:spMkLst>
        </pc:spChg>
        <pc:spChg chg="mod">
          <ac:chgData name="Fiona" userId="5fd9b084-9961-4921-ab0f-457ac49028c4" providerId="ADAL" clId="{4F7526C2-C53B-41A9-82AA-63450EDFF648}" dt="2024-07-31T13:54:48.294" v="2300"/>
          <ac:spMkLst>
            <pc:docMk/>
            <pc:sldMk cId="2626862858" sldId="277"/>
            <ac:spMk id="41" creationId="{6740907A-1C9C-73C5-6302-FDA2D1AF0FB7}"/>
          </ac:spMkLst>
        </pc:spChg>
        <pc:spChg chg="mod">
          <ac:chgData name="Fiona" userId="5fd9b084-9961-4921-ab0f-457ac49028c4" providerId="ADAL" clId="{4F7526C2-C53B-41A9-82AA-63450EDFF648}" dt="2024-07-31T13:54:48.294" v="2300"/>
          <ac:spMkLst>
            <pc:docMk/>
            <pc:sldMk cId="2626862858" sldId="277"/>
            <ac:spMk id="42" creationId="{01BF92AD-1588-2CC5-72AE-55F8D984DF19}"/>
          </ac:spMkLst>
        </pc:spChg>
        <pc:spChg chg="mod">
          <ac:chgData name="Fiona" userId="5fd9b084-9961-4921-ab0f-457ac49028c4" providerId="ADAL" clId="{4F7526C2-C53B-41A9-82AA-63450EDFF648}" dt="2024-08-05T11:45:20.958" v="3212"/>
          <ac:spMkLst>
            <pc:docMk/>
            <pc:sldMk cId="2626862858" sldId="277"/>
            <ac:spMk id="43" creationId="{66AC1E12-3F73-5368-7622-602007CC9109}"/>
          </ac:spMkLst>
        </pc:spChg>
        <pc:spChg chg="mod">
          <ac:chgData name="Fiona" userId="5fd9b084-9961-4921-ab0f-457ac49028c4" providerId="ADAL" clId="{4F7526C2-C53B-41A9-82AA-63450EDFF648}" dt="2024-08-05T11:45:20.958" v="3212"/>
          <ac:spMkLst>
            <pc:docMk/>
            <pc:sldMk cId="2626862858" sldId="277"/>
            <ac:spMk id="44" creationId="{86528CB3-F12C-3A25-E7C0-88D45CB517BE}"/>
          </ac:spMkLst>
        </pc:spChg>
        <pc:spChg chg="mod">
          <ac:chgData name="Fiona" userId="5fd9b084-9961-4921-ab0f-457ac49028c4" providerId="ADAL" clId="{4F7526C2-C53B-41A9-82AA-63450EDFF648}" dt="2024-08-05T11:45:20.958" v="3212"/>
          <ac:spMkLst>
            <pc:docMk/>
            <pc:sldMk cId="2626862858" sldId="277"/>
            <ac:spMk id="45" creationId="{E0757877-05CC-F837-2E2A-5AE729CC8445}"/>
          </ac:spMkLst>
        </pc:spChg>
        <pc:spChg chg="mod">
          <ac:chgData name="Fiona" userId="5fd9b084-9961-4921-ab0f-457ac49028c4" providerId="ADAL" clId="{4F7526C2-C53B-41A9-82AA-63450EDFF648}" dt="2024-08-05T11:45:20.958" v="3212"/>
          <ac:spMkLst>
            <pc:docMk/>
            <pc:sldMk cId="2626862858" sldId="277"/>
            <ac:spMk id="46" creationId="{90347396-9986-6EAB-9A25-A183B9C2C179}"/>
          </ac:spMkLst>
        </pc:spChg>
        <pc:spChg chg="mod">
          <ac:chgData name="Fiona" userId="5fd9b084-9961-4921-ab0f-457ac49028c4" providerId="ADAL" clId="{4F7526C2-C53B-41A9-82AA-63450EDFF648}" dt="2024-08-05T11:45:20.958" v="3212"/>
          <ac:spMkLst>
            <pc:docMk/>
            <pc:sldMk cId="2626862858" sldId="277"/>
            <ac:spMk id="47" creationId="{86EE19FC-EDEE-5162-967C-EEF8D6A186B7}"/>
          </ac:spMkLst>
        </pc:spChg>
        <pc:spChg chg="mod">
          <ac:chgData name="Fiona" userId="5fd9b084-9961-4921-ab0f-457ac49028c4" providerId="ADAL" clId="{4F7526C2-C53B-41A9-82AA-63450EDFF648}" dt="2024-08-05T11:45:20.958" v="3212"/>
          <ac:spMkLst>
            <pc:docMk/>
            <pc:sldMk cId="2626862858" sldId="277"/>
            <ac:spMk id="48" creationId="{C4EBB08C-4DB3-C506-F093-E34F58B05B55}"/>
          </ac:spMkLst>
        </pc:spChg>
        <pc:spChg chg="mod">
          <ac:chgData name="Fiona" userId="5fd9b084-9961-4921-ab0f-457ac49028c4" providerId="ADAL" clId="{4F7526C2-C53B-41A9-82AA-63450EDFF648}" dt="2024-08-05T11:45:20.958" v="3212"/>
          <ac:spMkLst>
            <pc:docMk/>
            <pc:sldMk cId="2626862858" sldId="277"/>
            <ac:spMk id="49" creationId="{9C73121D-21FD-D8A5-9039-AD5F7D1B7A24}"/>
          </ac:spMkLst>
        </pc:spChg>
        <pc:spChg chg="mod">
          <ac:chgData name="Fiona" userId="5fd9b084-9961-4921-ab0f-457ac49028c4" providerId="ADAL" clId="{4F7526C2-C53B-41A9-82AA-63450EDFF648}" dt="2024-08-05T11:45:20.958" v="3212"/>
          <ac:spMkLst>
            <pc:docMk/>
            <pc:sldMk cId="2626862858" sldId="277"/>
            <ac:spMk id="50" creationId="{8FF64E00-B904-34AB-04AA-40629868FA74}"/>
          </ac:spMkLst>
        </pc:spChg>
        <pc:spChg chg="mod">
          <ac:chgData name="Fiona" userId="5fd9b084-9961-4921-ab0f-457ac49028c4" providerId="ADAL" clId="{4F7526C2-C53B-41A9-82AA-63450EDFF648}" dt="2024-08-05T11:45:20.958" v="3212"/>
          <ac:spMkLst>
            <pc:docMk/>
            <pc:sldMk cId="2626862858" sldId="277"/>
            <ac:spMk id="51" creationId="{5DEA1955-3469-048F-BE80-7866843C3BB6}"/>
          </ac:spMkLst>
        </pc:spChg>
        <pc:spChg chg="mod">
          <ac:chgData name="Fiona" userId="5fd9b084-9961-4921-ab0f-457ac49028c4" providerId="ADAL" clId="{4F7526C2-C53B-41A9-82AA-63450EDFF648}" dt="2024-08-05T11:45:20.958" v="3212"/>
          <ac:spMkLst>
            <pc:docMk/>
            <pc:sldMk cId="2626862858" sldId="277"/>
            <ac:spMk id="52" creationId="{78129D90-D0BE-9BEC-91F2-335A698F57C7}"/>
          </ac:spMkLst>
        </pc:spChg>
        <pc:spChg chg="mod">
          <ac:chgData name="Fiona" userId="5fd9b084-9961-4921-ab0f-457ac49028c4" providerId="ADAL" clId="{4F7526C2-C53B-41A9-82AA-63450EDFF648}" dt="2024-08-05T11:45:20.958" v="3212"/>
          <ac:spMkLst>
            <pc:docMk/>
            <pc:sldMk cId="2626862858" sldId="277"/>
            <ac:spMk id="53" creationId="{461785A9-EA04-ECCE-CA69-F4213AE536D6}"/>
          </ac:spMkLst>
        </pc:spChg>
        <pc:spChg chg="mod">
          <ac:chgData name="Fiona" userId="5fd9b084-9961-4921-ab0f-457ac49028c4" providerId="ADAL" clId="{4F7526C2-C53B-41A9-82AA-63450EDFF648}" dt="2024-08-05T11:45:20.958" v="3212"/>
          <ac:spMkLst>
            <pc:docMk/>
            <pc:sldMk cId="2626862858" sldId="277"/>
            <ac:spMk id="54" creationId="{0ABD4D30-54DD-E572-8E5C-E04D836C587E}"/>
          </ac:spMkLst>
        </pc:spChg>
        <pc:spChg chg="mod">
          <ac:chgData name="Fiona" userId="5fd9b084-9961-4921-ab0f-457ac49028c4" providerId="ADAL" clId="{4F7526C2-C53B-41A9-82AA-63450EDFF648}" dt="2024-08-05T11:45:20.958" v="3212"/>
          <ac:spMkLst>
            <pc:docMk/>
            <pc:sldMk cId="2626862858" sldId="277"/>
            <ac:spMk id="55" creationId="{1DCE7A4B-62A5-315E-556D-7C415AD02483}"/>
          </ac:spMkLst>
        </pc:spChg>
        <pc:spChg chg="mod">
          <ac:chgData name="Fiona" userId="5fd9b084-9961-4921-ab0f-457ac49028c4" providerId="ADAL" clId="{4F7526C2-C53B-41A9-82AA-63450EDFF648}" dt="2024-08-05T11:45:20.958" v="3212"/>
          <ac:spMkLst>
            <pc:docMk/>
            <pc:sldMk cId="2626862858" sldId="277"/>
            <ac:spMk id="56" creationId="{D10BAFD8-0575-944C-EF7D-BF0233356A9B}"/>
          </ac:spMkLst>
        </pc:spChg>
        <pc:spChg chg="mod">
          <ac:chgData name="Fiona" userId="5fd9b084-9961-4921-ab0f-457ac49028c4" providerId="ADAL" clId="{4F7526C2-C53B-41A9-82AA-63450EDFF648}" dt="2024-08-05T11:45:20.958" v="3212"/>
          <ac:spMkLst>
            <pc:docMk/>
            <pc:sldMk cId="2626862858" sldId="277"/>
            <ac:spMk id="57" creationId="{6E083E49-91D1-ECF3-F735-8867B9520338}"/>
          </ac:spMkLst>
        </pc:spChg>
        <pc:spChg chg="mod">
          <ac:chgData name="Fiona" userId="5fd9b084-9961-4921-ab0f-457ac49028c4" providerId="ADAL" clId="{4F7526C2-C53B-41A9-82AA-63450EDFF648}" dt="2024-08-05T11:45:20.958" v="3212"/>
          <ac:spMkLst>
            <pc:docMk/>
            <pc:sldMk cId="2626862858" sldId="277"/>
            <ac:spMk id="58" creationId="{CE9F99C7-FFD6-A87B-46D0-3E359FBE3FBE}"/>
          </ac:spMkLst>
        </pc:spChg>
        <pc:spChg chg="mod">
          <ac:chgData name="Fiona" userId="5fd9b084-9961-4921-ab0f-457ac49028c4" providerId="ADAL" clId="{4F7526C2-C53B-41A9-82AA-63450EDFF648}" dt="2024-08-05T11:45:20.958" v="3212"/>
          <ac:spMkLst>
            <pc:docMk/>
            <pc:sldMk cId="2626862858" sldId="277"/>
            <ac:spMk id="59" creationId="{5E0F9BD7-5287-CA2D-0E0F-4EE495FFFF7F}"/>
          </ac:spMkLst>
        </pc:spChg>
        <pc:spChg chg="mod">
          <ac:chgData name="Fiona" userId="5fd9b084-9961-4921-ab0f-457ac49028c4" providerId="ADAL" clId="{4F7526C2-C53B-41A9-82AA-63450EDFF648}" dt="2024-08-05T11:45:20.958" v="3212"/>
          <ac:spMkLst>
            <pc:docMk/>
            <pc:sldMk cId="2626862858" sldId="277"/>
            <ac:spMk id="60" creationId="{F23603E3-28ED-E39C-02C6-B4FCE1626AE3}"/>
          </ac:spMkLst>
        </pc:spChg>
        <pc:spChg chg="mod">
          <ac:chgData name="Fiona" userId="5fd9b084-9961-4921-ab0f-457ac49028c4" providerId="ADAL" clId="{4F7526C2-C53B-41A9-82AA-63450EDFF648}" dt="2024-08-05T11:45:20.958" v="3212"/>
          <ac:spMkLst>
            <pc:docMk/>
            <pc:sldMk cId="2626862858" sldId="277"/>
            <ac:spMk id="61" creationId="{D86A702B-7323-92FC-93DC-99718479B7EA}"/>
          </ac:spMkLst>
        </pc:spChg>
        <pc:spChg chg="mod">
          <ac:chgData name="Fiona" userId="5fd9b084-9961-4921-ab0f-457ac49028c4" providerId="ADAL" clId="{4F7526C2-C53B-41A9-82AA-63450EDFF648}" dt="2024-08-05T11:45:20.958" v="3212"/>
          <ac:spMkLst>
            <pc:docMk/>
            <pc:sldMk cId="2626862858" sldId="277"/>
            <ac:spMk id="62" creationId="{A2F26744-EF11-DA84-47DC-C2D8C31A7762}"/>
          </ac:spMkLst>
        </pc:spChg>
        <pc:spChg chg="mod">
          <ac:chgData name="Fiona" userId="5fd9b084-9961-4921-ab0f-457ac49028c4" providerId="ADAL" clId="{4F7526C2-C53B-41A9-82AA-63450EDFF648}" dt="2024-08-05T11:45:20.958" v="3212"/>
          <ac:spMkLst>
            <pc:docMk/>
            <pc:sldMk cId="2626862858" sldId="277"/>
            <ac:spMk id="63" creationId="{D1BECC0E-0B09-7F19-25AB-B7A5DF5A4FE2}"/>
          </ac:spMkLst>
        </pc:spChg>
        <pc:spChg chg="mod">
          <ac:chgData name="Fiona" userId="5fd9b084-9961-4921-ab0f-457ac49028c4" providerId="ADAL" clId="{4F7526C2-C53B-41A9-82AA-63450EDFF648}" dt="2024-08-05T11:45:20.958" v="3212"/>
          <ac:spMkLst>
            <pc:docMk/>
            <pc:sldMk cId="2626862858" sldId="277"/>
            <ac:spMk id="64" creationId="{3912F730-DED6-A11E-6AAA-310B625B5270}"/>
          </ac:spMkLst>
        </pc:spChg>
        <pc:spChg chg="mod">
          <ac:chgData name="Fiona" userId="5fd9b084-9961-4921-ab0f-457ac49028c4" providerId="ADAL" clId="{4F7526C2-C53B-41A9-82AA-63450EDFF648}" dt="2024-08-05T11:45:20.958" v="3212"/>
          <ac:spMkLst>
            <pc:docMk/>
            <pc:sldMk cId="2626862858" sldId="277"/>
            <ac:spMk id="65" creationId="{8E76600B-8A3C-0E28-90C2-B5D4FEEE121A}"/>
          </ac:spMkLst>
        </pc:spChg>
        <pc:spChg chg="mod">
          <ac:chgData name="Fiona" userId="5fd9b084-9961-4921-ab0f-457ac49028c4" providerId="ADAL" clId="{4F7526C2-C53B-41A9-82AA-63450EDFF648}" dt="2024-08-05T11:45:20.958" v="3212"/>
          <ac:spMkLst>
            <pc:docMk/>
            <pc:sldMk cId="2626862858" sldId="277"/>
            <ac:spMk id="66" creationId="{F0D4F8E5-7746-4160-8254-3C26F9F6F295}"/>
          </ac:spMkLst>
        </pc:spChg>
        <pc:spChg chg="mod">
          <ac:chgData name="Fiona" userId="5fd9b084-9961-4921-ab0f-457ac49028c4" providerId="ADAL" clId="{4F7526C2-C53B-41A9-82AA-63450EDFF648}" dt="2024-08-05T11:45:20.958" v="3212"/>
          <ac:spMkLst>
            <pc:docMk/>
            <pc:sldMk cId="2626862858" sldId="277"/>
            <ac:spMk id="67" creationId="{82B85C57-C9C2-AD86-BB23-D5DEB5865975}"/>
          </ac:spMkLst>
        </pc:spChg>
        <pc:spChg chg="mod">
          <ac:chgData name="Fiona" userId="5fd9b084-9961-4921-ab0f-457ac49028c4" providerId="ADAL" clId="{4F7526C2-C53B-41A9-82AA-63450EDFF648}" dt="2024-08-05T11:45:20.958" v="3212"/>
          <ac:spMkLst>
            <pc:docMk/>
            <pc:sldMk cId="2626862858" sldId="277"/>
            <ac:spMk id="68" creationId="{B207B756-F8A3-3FFA-E26F-627FD673D970}"/>
          </ac:spMkLst>
        </pc:spChg>
        <pc:spChg chg="mod">
          <ac:chgData name="Fiona" userId="5fd9b084-9961-4921-ab0f-457ac49028c4" providerId="ADAL" clId="{4F7526C2-C53B-41A9-82AA-63450EDFF648}" dt="2024-08-05T11:45:20.958" v="3212"/>
          <ac:spMkLst>
            <pc:docMk/>
            <pc:sldMk cId="2626862858" sldId="277"/>
            <ac:spMk id="69" creationId="{2D42510A-2632-7333-B9CA-3BEE9BF7BD29}"/>
          </ac:spMkLst>
        </pc:spChg>
        <pc:spChg chg="mod">
          <ac:chgData name="Fiona" userId="5fd9b084-9961-4921-ab0f-457ac49028c4" providerId="ADAL" clId="{4F7526C2-C53B-41A9-82AA-63450EDFF648}" dt="2024-08-05T11:45:20.958" v="3212"/>
          <ac:spMkLst>
            <pc:docMk/>
            <pc:sldMk cId="2626862858" sldId="277"/>
            <ac:spMk id="70" creationId="{7A4805C7-D80A-12AD-FD55-DD7300BE56FA}"/>
          </ac:spMkLst>
        </pc:spChg>
        <pc:spChg chg="mod">
          <ac:chgData name="Fiona" userId="5fd9b084-9961-4921-ab0f-457ac49028c4" providerId="ADAL" clId="{4F7526C2-C53B-41A9-82AA-63450EDFF648}" dt="2024-08-05T11:45:20.958" v="3212"/>
          <ac:spMkLst>
            <pc:docMk/>
            <pc:sldMk cId="2626862858" sldId="277"/>
            <ac:spMk id="71" creationId="{A5084067-E767-0ACE-E282-D25F079199DE}"/>
          </ac:spMkLst>
        </pc:spChg>
        <pc:spChg chg="mod">
          <ac:chgData name="Fiona" userId="5fd9b084-9961-4921-ab0f-457ac49028c4" providerId="ADAL" clId="{4F7526C2-C53B-41A9-82AA-63450EDFF648}" dt="2024-08-05T11:45:20.958" v="3212"/>
          <ac:spMkLst>
            <pc:docMk/>
            <pc:sldMk cId="2626862858" sldId="277"/>
            <ac:spMk id="72" creationId="{E8864083-E2C4-ADCF-2C30-E4E7EA863725}"/>
          </ac:spMkLst>
        </pc:spChg>
        <pc:spChg chg="mod">
          <ac:chgData name="Fiona" userId="5fd9b084-9961-4921-ab0f-457ac49028c4" providerId="ADAL" clId="{4F7526C2-C53B-41A9-82AA-63450EDFF648}" dt="2024-08-05T11:45:20.958" v="3212"/>
          <ac:spMkLst>
            <pc:docMk/>
            <pc:sldMk cId="2626862858" sldId="277"/>
            <ac:spMk id="73" creationId="{D264D325-32DC-FF82-5556-07E7A0DB1A0E}"/>
          </ac:spMkLst>
        </pc:spChg>
        <pc:spChg chg="mod">
          <ac:chgData name="Fiona" userId="5fd9b084-9961-4921-ab0f-457ac49028c4" providerId="ADAL" clId="{4F7526C2-C53B-41A9-82AA-63450EDFF648}" dt="2024-08-05T11:45:20.958" v="3212"/>
          <ac:spMkLst>
            <pc:docMk/>
            <pc:sldMk cId="2626862858" sldId="277"/>
            <ac:spMk id="74" creationId="{4F5EAAD7-C68E-3909-336A-0518B21BD406}"/>
          </ac:spMkLst>
        </pc:spChg>
        <pc:spChg chg="mod">
          <ac:chgData name="Fiona" userId="5fd9b084-9961-4921-ab0f-457ac49028c4" providerId="ADAL" clId="{4F7526C2-C53B-41A9-82AA-63450EDFF648}" dt="2024-08-05T11:45:20.958" v="3212"/>
          <ac:spMkLst>
            <pc:docMk/>
            <pc:sldMk cId="2626862858" sldId="277"/>
            <ac:spMk id="75" creationId="{DA5FE498-08A3-0D90-1413-E2A896EFD8A6}"/>
          </ac:spMkLst>
        </pc:spChg>
        <pc:spChg chg="mod">
          <ac:chgData name="Fiona" userId="5fd9b084-9961-4921-ab0f-457ac49028c4" providerId="ADAL" clId="{4F7526C2-C53B-41A9-82AA-63450EDFF648}" dt="2024-08-05T11:45:20.958" v="3212"/>
          <ac:spMkLst>
            <pc:docMk/>
            <pc:sldMk cId="2626862858" sldId="277"/>
            <ac:spMk id="76" creationId="{4F44F023-15AC-842A-0418-5F740CD257A5}"/>
          </ac:spMkLst>
        </pc:spChg>
        <pc:spChg chg="mod">
          <ac:chgData name="Fiona" userId="5fd9b084-9961-4921-ab0f-457ac49028c4" providerId="ADAL" clId="{4F7526C2-C53B-41A9-82AA-63450EDFF648}" dt="2024-08-05T11:45:20.958" v="3212"/>
          <ac:spMkLst>
            <pc:docMk/>
            <pc:sldMk cId="2626862858" sldId="277"/>
            <ac:spMk id="77" creationId="{FD70181D-5B91-E7F5-BD97-2C7CB6483ED2}"/>
          </ac:spMkLst>
        </pc:spChg>
        <pc:spChg chg="mod">
          <ac:chgData name="Fiona" userId="5fd9b084-9961-4921-ab0f-457ac49028c4" providerId="ADAL" clId="{4F7526C2-C53B-41A9-82AA-63450EDFF648}" dt="2024-08-05T11:45:20.958" v="3212"/>
          <ac:spMkLst>
            <pc:docMk/>
            <pc:sldMk cId="2626862858" sldId="277"/>
            <ac:spMk id="78" creationId="{7483DEBB-395A-0C00-C0DC-56117B574248}"/>
          </ac:spMkLst>
        </pc:spChg>
        <pc:spChg chg="mod">
          <ac:chgData name="Fiona" userId="5fd9b084-9961-4921-ab0f-457ac49028c4" providerId="ADAL" clId="{4F7526C2-C53B-41A9-82AA-63450EDFF648}" dt="2024-08-05T11:45:20.958" v="3212"/>
          <ac:spMkLst>
            <pc:docMk/>
            <pc:sldMk cId="2626862858" sldId="277"/>
            <ac:spMk id="79" creationId="{043F3BBE-D404-994F-1653-5968DE586AE5}"/>
          </ac:spMkLst>
        </pc:spChg>
        <pc:spChg chg="mod">
          <ac:chgData name="Fiona" userId="5fd9b084-9961-4921-ab0f-457ac49028c4" providerId="ADAL" clId="{4F7526C2-C53B-41A9-82AA-63450EDFF648}" dt="2024-08-05T11:45:20.958" v="3212"/>
          <ac:spMkLst>
            <pc:docMk/>
            <pc:sldMk cId="2626862858" sldId="277"/>
            <ac:spMk id="80" creationId="{3B093408-0CEE-5AFC-6ACE-4D0B13F6F6A6}"/>
          </ac:spMkLst>
        </pc:spChg>
        <pc:spChg chg="add mod">
          <ac:chgData name="Fiona" userId="5fd9b084-9961-4921-ab0f-457ac49028c4" providerId="ADAL" clId="{4F7526C2-C53B-41A9-82AA-63450EDFF648}" dt="2024-08-05T11:45:43.046" v="3239"/>
          <ac:spMkLst>
            <pc:docMk/>
            <pc:sldMk cId="2626862858" sldId="277"/>
            <ac:spMk id="81" creationId="{849B2D5B-55E0-9CFB-F899-6E6EAFFB35E8}"/>
          </ac:spMkLst>
        </pc:spChg>
        <pc:spChg chg="mod">
          <ac:chgData name="Fiona" userId="5fd9b084-9961-4921-ab0f-457ac49028c4" providerId="ADAL" clId="{4F7526C2-C53B-41A9-82AA-63450EDFF648}" dt="2024-07-31T13:54:48.294" v="2300"/>
          <ac:spMkLst>
            <pc:docMk/>
            <pc:sldMk cId="2626862858" sldId="277"/>
            <ac:spMk id="107" creationId="{4A8708EB-8BB5-2F98-FC07-485FBB5872C7}"/>
          </ac:spMkLst>
        </pc:spChg>
        <pc:spChg chg="mod">
          <ac:chgData name="Fiona" userId="5fd9b084-9961-4921-ab0f-457ac49028c4" providerId="ADAL" clId="{4F7526C2-C53B-41A9-82AA-63450EDFF648}" dt="2024-07-31T13:54:48.294" v="2300"/>
          <ac:spMkLst>
            <pc:docMk/>
            <pc:sldMk cId="2626862858" sldId="277"/>
            <ac:spMk id="108" creationId="{B84A53B5-461A-2927-5CD3-357987A89957}"/>
          </ac:spMkLst>
        </pc:spChg>
        <pc:spChg chg="mod">
          <ac:chgData name="Fiona" userId="5fd9b084-9961-4921-ab0f-457ac49028c4" providerId="ADAL" clId="{4F7526C2-C53B-41A9-82AA-63450EDFF648}" dt="2024-07-31T13:54:48.294" v="2300"/>
          <ac:spMkLst>
            <pc:docMk/>
            <pc:sldMk cId="2626862858" sldId="277"/>
            <ac:spMk id="109" creationId="{B21A5441-4644-8A84-F16D-BA4505FF4E1F}"/>
          </ac:spMkLst>
        </pc:spChg>
        <pc:spChg chg="mod">
          <ac:chgData name="Fiona" userId="5fd9b084-9961-4921-ab0f-457ac49028c4" providerId="ADAL" clId="{4F7526C2-C53B-41A9-82AA-63450EDFF648}" dt="2024-07-31T13:54:48.294" v="2300"/>
          <ac:spMkLst>
            <pc:docMk/>
            <pc:sldMk cId="2626862858" sldId="277"/>
            <ac:spMk id="110" creationId="{8D0DDD4D-B3A5-D36F-68BD-3A3742FC3526}"/>
          </ac:spMkLst>
        </pc:spChg>
        <pc:spChg chg="mod">
          <ac:chgData name="Fiona" userId="5fd9b084-9961-4921-ab0f-457ac49028c4" providerId="ADAL" clId="{4F7526C2-C53B-41A9-82AA-63450EDFF648}" dt="2024-07-31T13:54:48.294" v="2300"/>
          <ac:spMkLst>
            <pc:docMk/>
            <pc:sldMk cId="2626862858" sldId="277"/>
            <ac:spMk id="111" creationId="{5B60779B-1DE0-A3E5-9BEA-601AA621EFBA}"/>
          </ac:spMkLst>
        </pc:spChg>
        <pc:spChg chg="mod">
          <ac:chgData name="Fiona" userId="5fd9b084-9961-4921-ab0f-457ac49028c4" providerId="ADAL" clId="{4F7526C2-C53B-41A9-82AA-63450EDFF648}" dt="2024-07-31T13:54:48.294" v="2300"/>
          <ac:spMkLst>
            <pc:docMk/>
            <pc:sldMk cId="2626862858" sldId="277"/>
            <ac:spMk id="112" creationId="{B46B96CD-5FAC-40E4-26F6-D47913EBC364}"/>
          </ac:spMkLst>
        </pc:spChg>
        <pc:spChg chg="mod">
          <ac:chgData name="Fiona" userId="5fd9b084-9961-4921-ab0f-457ac49028c4" providerId="ADAL" clId="{4F7526C2-C53B-41A9-82AA-63450EDFF648}" dt="2024-07-31T13:54:48.294" v="2300"/>
          <ac:spMkLst>
            <pc:docMk/>
            <pc:sldMk cId="2626862858" sldId="277"/>
            <ac:spMk id="113" creationId="{587F13CE-2F19-3C69-8857-B807BC0C3A92}"/>
          </ac:spMkLst>
        </pc:spChg>
        <pc:spChg chg="mod">
          <ac:chgData name="Fiona" userId="5fd9b084-9961-4921-ab0f-457ac49028c4" providerId="ADAL" clId="{4F7526C2-C53B-41A9-82AA-63450EDFF648}" dt="2024-07-31T13:54:48.294" v="2300"/>
          <ac:spMkLst>
            <pc:docMk/>
            <pc:sldMk cId="2626862858" sldId="277"/>
            <ac:spMk id="114" creationId="{07BDCC14-1BD7-BB7F-56FE-1AC66C87465A}"/>
          </ac:spMkLst>
        </pc:spChg>
        <pc:spChg chg="mod">
          <ac:chgData name="Fiona" userId="5fd9b084-9961-4921-ab0f-457ac49028c4" providerId="ADAL" clId="{4F7526C2-C53B-41A9-82AA-63450EDFF648}" dt="2024-07-31T13:54:48.294" v="2300"/>
          <ac:spMkLst>
            <pc:docMk/>
            <pc:sldMk cId="2626862858" sldId="277"/>
            <ac:spMk id="115" creationId="{EA2D0D6C-2D50-9F59-568F-F2B694DDFDB5}"/>
          </ac:spMkLst>
        </pc:spChg>
        <pc:spChg chg="mod">
          <ac:chgData name="Fiona" userId="5fd9b084-9961-4921-ab0f-457ac49028c4" providerId="ADAL" clId="{4F7526C2-C53B-41A9-82AA-63450EDFF648}" dt="2024-07-31T13:54:48.294" v="2300"/>
          <ac:spMkLst>
            <pc:docMk/>
            <pc:sldMk cId="2626862858" sldId="277"/>
            <ac:spMk id="116" creationId="{1048E778-7B98-B8BE-BB63-5C0FB3A6DEFD}"/>
          </ac:spMkLst>
        </pc:spChg>
        <pc:spChg chg="mod">
          <ac:chgData name="Fiona" userId="5fd9b084-9961-4921-ab0f-457ac49028c4" providerId="ADAL" clId="{4F7526C2-C53B-41A9-82AA-63450EDFF648}" dt="2024-07-31T13:54:48.294" v="2300"/>
          <ac:spMkLst>
            <pc:docMk/>
            <pc:sldMk cId="2626862858" sldId="277"/>
            <ac:spMk id="117" creationId="{FA864C96-89C7-DF50-3CB5-549331800763}"/>
          </ac:spMkLst>
        </pc:spChg>
        <pc:spChg chg="mod">
          <ac:chgData name="Fiona" userId="5fd9b084-9961-4921-ab0f-457ac49028c4" providerId="ADAL" clId="{4F7526C2-C53B-41A9-82AA-63450EDFF648}" dt="2024-07-31T13:54:48.294" v="2300"/>
          <ac:spMkLst>
            <pc:docMk/>
            <pc:sldMk cId="2626862858" sldId="277"/>
            <ac:spMk id="118" creationId="{E4072088-E17A-F185-C714-2496952A7798}"/>
          </ac:spMkLst>
        </pc:spChg>
        <pc:spChg chg="mod">
          <ac:chgData name="Fiona" userId="5fd9b084-9961-4921-ab0f-457ac49028c4" providerId="ADAL" clId="{4F7526C2-C53B-41A9-82AA-63450EDFF648}" dt="2024-07-31T13:54:48.294" v="2300"/>
          <ac:spMkLst>
            <pc:docMk/>
            <pc:sldMk cId="2626862858" sldId="277"/>
            <ac:spMk id="119" creationId="{2819984C-5AAC-0FBB-7D3C-7E4E7EC44588}"/>
          </ac:spMkLst>
        </pc:spChg>
        <pc:spChg chg="mod">
          <ac:chgData name="Fiona" userId="5fd9b084-9961-4921-ab0f-457ac49028c4" providerId="ADAL" clId="{4F7526C2-C53B-41A9-82AA-63450EDFF648}" dt="2024-07-31T13:54:48.294" v="2300"/>
          <ac:spMkLst>
            <pc:docMk/>
            <pc:sldMk cId="2626862858" sldId="277"/>
            <ac:spMk id="120" creationId="{A67C5F07-2F34-4237-9E6B-23D83469EEB8}"/>
          </ac:spMkLst>
        </pc:spChg>
        <pc:spChg chg="mod">
          <ac:chgData name="Fiona" userId="5fd9b084-9961-4921-ab0f-457ac49028c4" providerId="ADAL" clId="{4F7526C2-C53B-41A9-82AA-63450EDFF648}" dt="2024-07-31T13:54:48.294" v="2300"/>
          <ac:spMkLst>
            <pc:docMk/>
            <pc:sldMk cId="2626862858" sldId="277"/>
            <ac:spMk id="121" creationId="{25B332AC-4C84-C4D9-62DA-5412F174719E}"/>
          </ac:spMkLst>
        </pc:spChg>
        <pc:spChg chg="mod">
          <ac:chgData name="Fiona" userId="5fd9b084-9961-4921-ab0f-457ac49028c4" providerId="ADAL" clId="{4F7526C2-C53B-41A9-82AA-63450EDFF648}" dt="2024-07-31T13:54:48.294" v="2300"/>
          <ac:spMkLst>
            <pc:docMk/>
            <pc:sldMk cId="2626862858" sldId="277"/>
            <ac:spMk id="122" creationId="{E99C7F77-7D3E-1B83-3479-874A8F488AD3}"/>
          </ac:spMkLst>
        </pc:spChg>
        <pc:spChg chg="mod">
          <ac:chgData name="Fiona" userId="5fd9b084-9961-4921-ab0f-457ac49028c4" providerId="ADAL" clId="{4F7526C2-C53B-41A9-82AA-63450EDFF648}" dt="2024-07-31T13:54:48.294" v="2300"/>
          <ac:spMkLst>
            <pc:docMk/>
            <pc:sldMk cId="2626862858" sldId="277"/>
            <ac:spMk id="123" creationId="{6E3C5B52-8B53-7F0B-BCCE-DD813EED5B18}"/>
          </ac:spMkLst>
        </pc:spChg>
        <pc:spChg chg="mod">
          <ac:chgData name="Fiona" userId="5fd9b084-9961-4921-ab0f-457ac49028c4" providerId="ADAL" clId="{4F7526C2-C53B-41A9-82AA-63450EDFF648}" dt="2024-07-31T13:54:48.294" v="2300"/>
          <ac:spMkLst>
            <pc:docMk/>
            <pc:sldMk cId="2626862858" sldId="277"/>
            <ac:spMk id="124" creationId="{584E61EE-53C7-4601-C5E1-F9DF09F17B00}"/>
          </ac:spMkLst>
        </pc:spChg>
        <pc:spChg chg="mod">
          <ac:chgData name="Fiona" userId="5fd9b084-9961-4921-ab0f-457ac49028c4" providerId="ADAL" clId="{4F7526C2-C53B-41A9-82AA-63450EDFF648}" dt="2024-07-31T13:54:48.294" v="2300"/>
          <ac:spMkLst>
            <pc:docMk/>
            <pc:sldMk cId="2626862858" sldId="277"/>
            <ac:spMk id="125" creationId="{AB2D8627-5F10-6A7A-5AD7-97FABC602664}"/>
          </ac:spMkLst>
        </pc:spChg>
        <pc:spChg chg="mod">
          <ac:chgData name="Fiona" userId="5fd9b084-9961-4921-ab0f-457ac49028c4" providerId="ADAL" clId="{4F7526C2-C53B-41A9-82AA-63450EDFF648}" dt="2024-07-31T13:54:48.294" v="2300"/>
          <ac:spMkLst>
            <pc:docMk/>
            <pc:sldMk cId="2626862858" sldId="277"/>
            <ac:spMk id="126" creationId="{5D105E14-F604-81D4-0621-2019F741C1D8}"/>
          </ac:spMkLst>
        </pc:spChg>
        <pc:spChg chg="mod">
          <ac:chgData name="Fiona" userId="5fd9b084-9961-4921-ab0f-457ac49028c4" providerId="ADAL" clId="{4F7526C2-C53B-41A9-82AA-63450EDFF648}" dt="2024-07-31T13:54:48.294" v="2300"/>
          <ac:spMkLst>
            <pc:docMk/>
            <pc:sldMk cId="2626862858" sldId="277"/>
            <ac:spMk id="127" creationId="{369E8D50-816C-2EA4-F3BE-A3BA22FE4E3B}"/>
          </ac:spMkLst>
        </pc:spChg>
        <pc:spChg chg="mod">
          <ac:chgData name="Fiona" userId="5fd9b084-9961-4921-ab0f-457ac49028c4" providerId="ADAL" clId="{4F7526C2-C53B-41A9-82AA-63450EDFF648}" dt="2024-07-31T13:54:48.294" v="2300"/>
          <ac:spMkLst>
            <pc:docMk/>
            <pc:sldMk cId="2626862858" sldId="277"/>
            <ac:spMk id="128" creationId="{7E18D576-01EA-5D18-38C6-DF03E9095E31}"/>
          </ac:spMkLst>
        </pc:spChg>
        <pc:spChg chg="mod">
          <ac:chgData name="Fiona" userId="5fd9b084-9961-4921-ab0f-457ac49028c4" providerId="ADAL" clId="{4F7526C2-C53B-41A9-82AA-63450EDFF648}" dt="2024-07-31T13:54:48.294" v="2300"/>
          <ac:spMkLst>
            <pc:docMk/>
            <pc:sldMk cId="2626862858" sldId="277"/>
            <ac:spMk id="129" creationId="{BECD61EB-81E7-EEB8-51DB-55A7BD34D9A5}"/>
          </ac:spMkLst>
        </pc:spChg>
        <pc:spChg chg="mod">
          <ac:chgData name="Fiona" userId="5fd9b084-9961-4921-ab0f-457ac49028c4" providerId="ADAL" clId="{4F7526C2-C53B-41A9-82AA-63450EDFF648}" dt="2024-07-31T13:54:48.294" v="2300"/>
          <ac:spMkLst>
            <pc:docMk/>
            <pc:sldMk cId="2626862858" sldId="277"/>
            <ac:spMk id="130" creationId="{CB17481B-275B-66D5-8D76-65C04111AF1A}"/>
          </ac:spMkLst>
        </pc:spChg>
        <pc:spChg chg="mod">
          <ac:chgData name="Fiona" userId="5fd9b084-9961-4921-ab0f-457ac49028c4" providerId="ADAL" clId="{4F7526C2-C53B-41A9-82AA-63450EDFF648}" dt="2024-07-31T13:54:48.294" v="2300"/>
          <ac:spMkLst>
            <pc:docMk/>
            <pc:sldMk cId="2626862858" sldId="277"/>
            <ac:spMk id="131" creationId="{B2BFAFC8-93BB-A75E-B812-3D9F93C81C1B}"/>
          </ac:spMkLst>
        </pc:spChg>
        <pc:spChg chg="mod">
          <ac:chgData name="Fiona" userId="5fd9b084-9961-4921-ab0f-457ac49028c4" providerId="ADAL" clId="{4F7526C2-C53B-41A9-82AA-63450EDFF648}" dt="2024-07-31T13:54:48.294" v="2300"/>
          <ac:spMkLst>
            <pc:docMk/>
            <pc:sldMk cId="2626862858" sldId="277"/>
            <ac:spMk id="132" creationId="{14F1184E-8EA9-B614-7154-9235DEC07DC9}"/>
          </ac:spMkLst>
        </pc:spChg>
        <pc:spChg chg="mod">
          <ac:chgData name="Fiona" userId="5fd9b084-9961-4921-ab0f-457ac49028c4" providerId="ADAL" clId="{4F7526C2-C53B-41A9-82AA-63450EDFF648}" dt="2024-07-31T13:54:48.294" v="2300"/>
          <ac:spMkLst>
            <pc:docMk/>
            <pc:sldMk cId="2626862858" sldId="277"/>
            <ac:spMk id="133" creationId="{1D152408-1AE9-E461-A528-7230CEC27487}"/>
          </ac:spMkLst>
        </pc:spChg>
        <pc:spChg chg="mod">
          <ac:chgData name="Fiona" userId="5fd9b084-9961-4921-ab0f-457ac49028c4" providerId="ADAL" clId="{4F7526C2-C53B-41A9-82AA-63450EDFF648}" dt="2024-07-31T13:54:48.294" v="2300"/>
          <ac:spMkLst>
            <pc:docMk/>
            <pc:sldMk cId="2626862858" sldId="277"/>
            <ac:spMk id="134" creationId="{E4601959-8FA3-4CF7-AF82-3FB897FC3539}"/>
          </ac:spMkLst>
        </pc:spChg>
        <pc:spChg chg="mod">
          <ac:chgData name="Fiona" userId="5fd9b084-9961-4921-ab0f-457ac49028c4" providerId="ADAL" clId="{4F7526C2-C53B-41A9-82AA-63450EDFF648}" dt="2024-07-31T13:54:48.294" v="2300"/>
          <ac:spMkLst>
            <pc:docMk/>
            <pc:sldMk cId="2626862858" sldId="277"/>
            <ac:spMk id="135" creationId="{4F1C39FD-97C4-88FE-20F5-16C95B470030}"/>
          </ac:spMkLst>
        </pc:spChg>
        <pc:grpChg chg="add mod">
          <ac:chgData name="Fiona" userId="5fd9b084-9961-4921-ab0f-457ac49028c4" providerId="ADAL" clId="{4F7526C2-C53B-41A9-82AA-63450EDFF648}" dt="2024-08-05T11:48:47.961" v="3336" actId="1037"/>
          <ac:grpSpMkLst>
            <pc:docMk/>
            <pc:sldMk cId="2626862858" sldId="277"/>
            <ac:grpSpMk id="5" creationId="{33AE0F55-33D1-0180-D6CD-E3BF17556AA1}"/>
          </ac:grpSpMkLst>
        </pc:grpChg>
        <pc:grpChg chg="del mod">
          <ac:chgData name="Fiona" userId="5fd9b084-9961-4921-ab0f-457ac49028c4" providerId="ADAL" clId="{4F7526C2-C53B-41A9-82AA-63450EDFF648}" dt="2024-07-31T08:40:25.441" v="2161" actId="478"/>
          <ac:grpSpMkLst>
            <pc:docMk/>
            <pc:sldMk cId="2626862858" sldId="277"/>
            <ac:grpSpMk id="10" creationId="{0EC1F5C7-B46A-195F-FE9F-42B17056BC2D}"/>
          </ac:grpSpMkLst>
        </pc:grpChg>
        <pc:grpChg chg="add del mod">
          <ac:chgData name="Fiona" userId="5fd9b084-9961-4921-ab0f-457ac49028c4" providerId="ADAL" clId="{4F7526C2-C53B-41A9-82AA-63450EDFF648}" dt="2024-08-05T11:45:06.193" v="3205" actId="478"/>
          <ac:grpSpMkLst>
            <pc:docMk/>
            <pc:sldMk cId="2626862858" sldId="277"/>
            <ac:grpSpMk id="10" creationId="{3A3B99D6-1368-55BF-B250-96D7D20320D2}"/>
          </ac:grpSpMkLst>
        </pc:grpChg>
        <pc:grpChg chg="del mod">
          <ac:chgData name="Fiona" userId="5fd9b084-9961-4921-ab0f-457ac49028c4" providerId="ADAL" clId="{4F7526C2-C53B-41A9-82AA-63450EDFF648}" dt="2024-07-31T13:54:43.752" v="2298" actId="478"/>
          <ac:grpSpMkLst>
            <pc:docMk/>
            <pc:sldMk cId="2626862858" sldId="277"/>
            <ac:grpSpMk id="104" creationId="{94214F0C-F1D5-D3F3-9A7C-8B1E83A00C4B}"/>
          </ac:grpSpMkLst>
        </pc:grpChg>
        <pc:picChg chg="del">
          <ac:chgData name="Fiona" userId="5fd9b084-9961-4921-ab0f-457ac49028c4" providerId="ADAL" clId="{4F7526C2-C53B-41A9-82AA-63450EDFF648}" dt="2024-08-05T11:45:08.865" v="3206" actId="478"/>
          <ac:picMkLst>
            <pc:docMk/>
            <pc:sldMk cId="2626862858" sldId="277"/>
            <ac:picMk id="2" creationId="{B4254017-2DB8-139D-DC91-0E441E1FDD14}"/>
          </ac:picMkLst>
        </pc:picChg>
        <pc:picChg chg="del">
          <ac:chgData name="Fiona" userId="5fd9b084-9961-4921-ab0f-457ac49028c4" providerId="ADAL" clId="{4F7526C2-C53B-41A9-82AA-63450EDFF648}" dt="2024-08-05T11:45:10.641" v="3209" actId="478"/>
          <ac:picMkLst>
            <pc:docMk/>
            <pc:sldMk cId="2626862858" sldId="277"/>
            <ac:picMk id="3" creationId="{C6234BCD-7F53-66FC-43DE-7636AC273AED}"/>
          </ac:picMkLst>
        </pc:picChg>
        <pc:picChg chg="del mod">
          <ac:chgData name="Fiona" userId="5fd9b084-9961-4921-ab0f-457ac49028c4" providerId="ADAL" clId="{4F7526C2-C53B-41A9-82AA-63450EDFF648}" dt="2024-08-05T11:45:09.948" v="3208" actId="478"/>
          <ac:picMkLst>
            <pc:docMk/>
            <pc:sldMk cId="2626862858" sldId="277"/>
            <ac:picMk id="4" creationId="{BB3E63DC-2A19-3A04-8912-1BB344DB7BA9}"/>
          </ac:picMkLst>
        </pc:picChg>
        <pc:picChg chg="del">
          <ac:chgData name="Fiona" userId="5fd9b084-9961-4921-ab0f-457ac49028c4" providerId="ADAL" clId="{4F7526C2-C53B-41A9-82AA-63450EDFF648}" dt="2024-07-31T13:54:44.439" v="2299" actId="478"/>
          <ac:picMkLst>
            <pc:docMk/>
            <pc:sldMk cId="2626862858" sldId="277"/>
            <ac:picMk id="5" creationId="{2D14A226-B77F-8FF1-2232-EE836C8D9C47}"/>
          </ac:picMkLst>
        </pc:picChg>
        <pc:picChg chg="del">
          <ac:chgData name="Fiona" userId="5fd9b084-9961-4921-ab0f-457ac49028c4" providerId="ADAL" clId="{4F7526C2-C53B-41A9-82AA-63450EDFF648}" dt="2024-08-05T11:45:11.401" v="3210" actId="478"/>
          <ac:picMkLst>
            <pc:docMk/>
            <pc:sldMk cId="2626862858" sldId="277"/>
            <ac:picMk id="6" creationId="{78C1F535-12E2-0956-C0B4-E03403EB9EFE}"/>
          </ac:picMkLst>
        </pc:picChg>
        <pc:picChg chg="del">
          <ac:chgData name="Fiona" userId="5fd9b084-9961-4921-ab0f-457ac49028c4" providerId="ADAL" clId="{4F7526C2-C53B-41A9-82AA-63450EDFF648}" dt="2024-08-05T11:45:12.031" v="3211" actId="478"/>
          <ac:picMkLst>
            <pc:docMk/>
            <pc:sldMk cId="2626862858" sldId="277"/>
            <ac:picMk id="7" creationId="{D58C4A5D-7D3D-C654-C02D-DF1BCD70CD9E}"/>
          </ac:picMkLst>
        </pc:picChg>
        <pc:picChg chg="add mod">
          <ac:chgData name="Fiona" userId="5fd9b084-9961-4921-ab0f-457ac49028c4" providerId="ADAL" clId="{4F7526C2-C53B-41A9-82AA-63450EDFF648}" dt="2024-08-05T11:45:49.552" v="3241" actId="1076"/>
          <ac:picMkLst>
            <pc:docMk/>
            <pc:sldMk cId="2626862858" sldId="277"/>
            <ac:picMk id="9" creationId="{2CF667BB-84B3-0103-566E-D3EA59623E79}"/>
          </ac:picMkLst>
        </pc:picChg>
        <pc:picChg chg="mod">
          <ac:chgData name="Fiona" userId="5fd9b084-9961-4921-ab0f-457ac49028c4" providerId="ADAL" clId="{4F7526C2-C53B-41A9-82AA-63450EDFF648}" dt="2024-07-31T13:54:48.294" v="2300"/>
          <ac:picMkLst>
            <pc:docMk/>
            <pc:sldMk cId="2626862858" sldId="277"/>
            <ac:picMk id="11" creationId="{A8F27471-B211-5F5A-9B26-3559FD11F1A6}"/>
          </ac:picMkLst>
        </pc:picChg>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pChg chg="del mod">
          <ac:chgData name="Fiona" userId="5fd9b084-9961-4921-ab0f-457ac49028c4" providerId="ADAL" clId="{4F7526C2-C53B-41A9-82AA-63450EDFF648}" dt="2024-07-31T13:56:50.463" v="2406" actId="478"/>
          <ac:spMkLst>
            <pc:docMk/>
            <pc:sldMk cId="2852341813" sldId="278"/>
            <ac:spMk id="8" creationId="{CDC31CD3-6171-5909-FBFE-288273371564}"/>
          </ac:spMkLst>
        </pc:spChg>
        <pc:spChg chg="del mod topLvl">
          <ac:chgData name="Fiona" userId="5fd9b084-9961-4921-ab0f-457ac49028c4" providerId="ADAL" clId="{4F7526C2-C53B-41A9-82AA-63450EDFF648}" dt="2024-07-31T14:01:54.284" v="2537" actId="478"/>
          <ac:spMkLst>
            <pc:docMk/>
            <pc:sldMk cId="2852341813" sldId="278"/>
            <ac:spMk id="11" creationId="{D11B9D98-5634-E94D-A979-726EF4549C1C}"/>
          </ac:spMkLst>
        </pc:spChg>
        <pc:spChg chg="del mod topLvl">
          <ac:chgData name="Fiona" userId="5fd9b084-9961-4921-ab0f-457ac49028c4" providerId="ADAL" clId="{4F7526C2-C53B-41A9-82AA-63450EDFF648}" dt="2024-07-31T13:57:18.970" v="2410" actId="478"/>
          <ac:spMkLst>
            <pc:docMk/>
            <pc:sldMk cId="2852341813" sldId="278"/>
            <ac:spMk id="13" creationId="{9179DCA1-FCAB-83A9-94E6-EA2E0182BA04}"/>
          </ac:spMkLst>
        </pc:spChg>
        <pc:spChg chg="del mod topLvl">
          <ac:chgData name="Fiona" userId="5fd9b084-9961-4921-ab0f-457ac49028c4" providerId="ADAL" clId="{4F7526C2-C53B-41A9-82AA-63450EDFF648}" dt="2024-07-31T13:57:18.970" v="2410" actId="478"/>
          <ac:spMkLst>
            <pc:docMk/>
            <pc:sldMk cId="2852341813" sldId="278"/>
            <ac:spMk id="14" creationId="{C4B62499-BF30-9183-F2B7-02804F6C41A7}"/>
          </ac:spMkLst>
        </pc:spChg>
        <pc:spChg chg="del mod topLvl">
          <ac:chgData name="Fiona" userId="5fd9b084-9961-4921-ab0f-457ac49028c4" providerId="ADAL" clId="{4F7526C2-C53B-41A9-82AA-63450EDFF648}" dt="2024-07-31T13:57:18.970" v="2410" actId="478"/>
          <ac:spMkLst>
            <pc:docMk/>
            <pc:sldMk cId="2852341813" sldId="278"/>
            <ac:spMk id="15" creationId="{110AD2FA-3F65-32C1-C94E-D25BABC5C12C}"/>
          </ac:spMkLst>
        </pc:spChg>
        <pc:spChg chg="del mod topLvl">
          <ac:chgData name="Fiona" userId="5fd9b084-9961-4921-ab0f-457ac49028c4" providerId="ADAL" clId="{4F7526C2-C53B-41A9-82AA-63450EDFF648}" dt="2024-07-31T13:57:18.970" v="2410" actId="478"/>
          <ac:spMkLst>
            <pc:docMk/>
            <pc:sldMk cId="2852341813" sldId="278"/>
            <ac:spMk id="16" creationId="{177FFD30-6203-DF9F-14C1-620FB3E035E3}"/>
          </ac:spMkLst>
        </pc:spChg>
        <pc:spChg chg="del mod topLvl">
          <ac:chgData name="Fiona" userId="5fd9b084-9961-4921-ab0f-457ac49028c4" providerId="ADAL" clId="{4F7526C2-C53B-41A9-82AA-63450EDFF648}" dt="2024-07-31T13:57:18.970" v="2410" actId="478"/>
          <ac:spMkLst>
            <pc:docMk/>
            <pc:sldMk cId="2852341813" sldId="278"/>
            <ac:spMk id="17" creationId="{4D0CC488-9FE5-CCE2-B3D5-C3D788112EB2}"/>
          </ac:spMkLst>
        </pc:spChg>
        <pc:spChg chg="del mod topLvl">
          <ac:chgData name="Fiona" userId="5fd9b084-9961-4921-ab0f-457ac49028c4" providerId="ADAL" clId="{4F7526C2-C53B-41A9-82AA-63450EDFF648}" dt="2024-07-31T13:57:18.970" v="2410" actId="478"/>
          <ac:spMkLst>
            <pc:docMk/>
            <pc:sldMk cId="2852341813" sldId="278"/>
            <ac:spMk id="18" creationId="{2A590C06-57F4-2A94-1BE3-A46B2E268C21}"/>
          </ac:spMkLst>
        </pc:spChg>
        <pc:spChg chg="del mod topLvl">
          <ac:chgData name="Fiona" userId="5fd9b084-9961-4921-ab0f-457ac49028c4" providerId="ADAL" clId="{4F7526C2-C53B-41A9-82AA-63450EDFF648}" dt="2024-07-31T13:57:18.970" v="2410" actId="478"/>
          <ac:spMkLst>
            <pc:docMk/>
            <pc:sldMk cId="2852341813" sldId="278"/>
            <ac:spMk id="19" creationId="{02FC016C-F281-9287-9064-6517CEC7603B}"/>
          </ac:spMkLst>
        </pc:spChg>
        <pc:spChg chg="del mod topLvl">
          <ac:chgData name="Fiona" userId="5fd9b084-9961-4921-ab0f-457ac49028c4" providerId="ADAL" clId="{4F7526C2-C53B-41A9-82AA-63450EDFF648}" dt="2024-07-31T13:57:18.970" v="2410" actId="478"/>
          <ac:spMkLst>
            <pc:docMk/>
            <pc:sldMk cId="2852341813" sldId="278"/>
            <ac:spMk id="20" creationId="{4132B867-2400-60C6-DC01-84C3158F8AEE}"/>
          </ac:spMkLst>
        </pc:spChg>
        <pc:spChg chg="del mod topLvl">
          <ac:chgData name="Fiona" userId="5fd9b084-9961-4921-ab0f-457ac49028c4" providerId="ADAL" clId="{4F7526C2-C53B-41A9-82AA-63450EDFF648}" dt="2024-07-31T13:57:18.970" v="2410" actId="478"/>
          <ac:spMkLst>
            <pc:docMk/>
            <pc:sldMk cId="2852341813" sldId="278"/>
            <ac:spMk id="21" creationId="{8C9B7C45-7C17-DE98-A4C6-FB880202D603}"/>
          </ac:spMkLst>
        </pc:spChg>
        <pc:spChg chg="del mod topLvl">
          <ac:chgData name="Fiona" userId="5fd9b084-9961-4921-ab0f-457ac49028c4" providerId="ADAL" clId="{4F7526C2-C53B-41A9-82AA-63450EDFF648}" dt="2024-07-31T13:57:18.970" v="2410" actId="478"/>
          <ac:spMkLst>
            <pc:docMk/>
            <pc:sldMk cId="2852341813" sldId="278"/>
            <ac:spMk id="22" creationId="{3D723778-F7F8-259A-4B00-3168D88B27E7}"/>
          </ac:spMkLst>
        </pc:spChg>
        <pc:spChg chg="del mod topLvl">
          <ac:chgData name="Fiona" userId="5fd9b084-9961-4921-ab0f-457ac49028c4" providerId="ADAL" clId="{4F7526C2-C53B-41A9-82AA-63450EDFF648}" dt="2024-07-31T13:57:18.970" v="2410" actId="478"/>
          <ac:spMkLst>
            <pc:docMk/>
            <pc:sldMk cId="2852341813" sldId="278"/>
            <ac:spMk id="23" creationId="{8DCF401F-DE4E-85DD-8315-603FF1B6C16A}"/>
          </ac:spMkLst>
        </pc:spChg>
        <pc:spChg chg="del mod topLvl">
          <ac:chgData name="Fiona" userId="5fd9b084-9961-4921-ab0f-457ac49028c4" providerId="ADAL" clId="{4F7526C2-C53B-41A9-82AA-63450EDFF648}" dt="2024-07-31T13:57:18.970" v="2410" actId="478"/>
          <ac:spMkLst>
            <pc:docMk/>
            <pc:sldMk cId="2852341813" sldId="278"/>
            <ac:spMk id="24" creationId="{79CC3608-1530-8F1A-3953-AC0C90D1B920}"/>
          </ac:spMkLst>
        </pc:spChg>
        <pc:spChg chg="del mod topLvl">
          <ac:chgData name="Fiona" userId="5fd9b084-9961-4921-ab0f-457ac49028c4" providerId="ADAL" clId="{4F7526C2-C53B-41A9-82AA-63450EDFF648}" dt="2024-07-31T13:57:18.970" v="2410" actId="478"/>
          <ac:spMkLst>
            <pc:docMk/>
            <pc:sldMk cId="2852341813" sldId="278"/>
            <ac:spMk id="25" creationId="{4371682D-7ABB-A1B8-7302-17150BF0BA60}"/>
          </ac:spMkLst>
        </pc:spChg>
        <pc:spChg chg="del mod topLvl">
          <ac:chgData name="Fiona" userId="5fd9b084-9961-4921-ab0f-457ac49028c4" providerId="ADAL" clId="{4F7526C2-C53B-41A9-82AA-63450EDFF648}" dt="2024-07-31T13:57:18.970" v="2410" actId="478"/>
          <ac:spMkLst>
            <pc:docMk/>
            <pc:sldMk cId="2852341813" sldId="278"/>
            <ac:spMk id="26" creationId="{88738A59-33B0-00CF-03F0-717BDD6F16A8}"/>
          </ac:spMkLst>
        </pc:spChg>
        <pc:spChg chg="del mod topLvl">
          <ac:chgData name="Fiona" userId="5fd9b084-9961-4921-ab0f-457ac49028c4" providerId="ADAL" clId="{4F7526C2-C53B-41A9-82AA-63450EDFF648}" dt="2024-07-31T13:57:18.970" v="2410" actId="478"/>
          <ac:spMkLst>
            <pc:docMk/>
            <pc:sldMk cId="2852341813" sldId="278"/>
            <ac:spMk id="27" creationId="{C0E9ECE3-1FBC-FDD0-FDD0-05F02300D40C}"/>
          </ac:spMkLst>
        </pc:spChg>
        <pc:spChg chg="del mod topLvl">
          <ac:chgData name="Fiona" userId="5fd9b084-9961-4921-ab0f-457ac49028c4" providerId="ADAL" clId="{4F7526C2-C53B-41A9-82AA-63450EDFF648}" dt="2024-07-31T13:57:18.970" v="2410" actId="478"/>
          <ac:spMkLst>
            <pc:docMk/>
            <pc:sldMk cId="2852341813" sldId="278"/>
            <ac:spMk id="28" creationId="{96414B4C-1191-FA1A-120F-95624AC7705C}"/>
          </ac:spMkLst>
        </pc:spChg>
        <pc:spChg chg="del mod topLvl">
          <ac:chgData name="Fiona" userId="5fd9b084-9961-4921-ab0f-457ac49028c4" providerId="ADAL" clId="{4F7526C2-C53B-41A9-82AA-63450EDFF648}" dt="2024-07-31T13:57:18.970" v="2410" actId="478"/>
          <ac:spMkLst>
            <pc:docMk/>
            <pc:sldMk cId="2852341813" sldId="278"/>
            <ac:spMk id="29" creationId="{F862E65A-BC30-DEEC-C07C-A7A84033709B}"/>
          </ac:spMkLst>
        </pc:spChg>
        <pc:spChg chg="del mod topLvl">
          <ac:chgData name="Fiona" userId="5fd9b084-9961-4921-ab0f-457ac49028c4" providerId="ADAL" clId="{4F7526C2-C53B-41A9-82AA-63450EDFF648}" dt="2024-07-31T13:57:18.970" v="2410" actId="478"/>
          <ac:spMkLst>
            <pc:docMk/>
            <pc:sldMk cId="2852341813" sldId="278"/>
            <ac:spMk id="30" creationId="{25597234-A873-6EC5-B901-319F8DCE4C12}"/>
          </ac:spMkLst>
        </pc:spChg>
        <pc:spChg chg="del mod topLvl">
          <ac:chgData name="Fiona" userId="5fd9b084-9961-4921-ab0f-457ac49028c4" providerId="ADAL" clId="{4F7526C2-C53B-41A9-82AA-63450EDFF648}" dt="2024-07-31T13:57:18.970" v="2410" actId="478"/>
          <ac:spMkLst>
            <pc:docMk/>
            <pc:sldMk cId="2852341813" sldId="278"/>
            <ac:spMk id="31" creationId="{7CF8E0F5-4140-8F6E-86C3-8C9A03CB158C}"/>
          </ac:spMkLst>
        </pc:spChg>
        <pc:spChg chg="del mod topLvl">
          <ac:chgData name="Fiona" userId="5fd9b084-9961-4921-ab0f-457ac49028c4" providerId="ADAL" clId="{4F7526C2-C53B-41A9-82AA-63450EDFF648}" dt="2024-07-31T13:57:18.970" v="2410" actId="478"/>
          <ac:spMkLst>
            <pc:docMk/>
            <pc:sldMk cId="2852341813" sldId="278"/>
            <ac:spMk id="32" creationId="{1A73EA1F-7F69-9855-2D0B-4188501183AD}"/>
          </ac:spMkLst>
        </pc:spChg>
        <pc:spChg chg="del mod topLvl">
          <ac:chgData name="Fiona" userId="5fd9b084-9961-4921-ab0f-457ac49028c4" providerId="ADAL" clId="{4F7526C2-C53B-41A9-82AA-63450EDFF648}" dt="2024-07-31T13:57:18.970" v="2410" actId="478"/>
          <ac:spMkLst>
            <pc:docMk/>
            <pc:sldMk cId="2852341813" sldId="278"/>
            <ac:spMk id="33" creationId="{26B85A06-2123-49FD-3E30-C22CD34B6BBE}"/>
          </ac:spMkLst>
        </pc:spChg>
        <pc:spChg chg="del mod topLvl">
          <ac:chgData name="Fiona" userId="5fd9b084-9961-4921-ab0f-457ac49028c4" providerId="ADAL" clId="{4F7526C2-C53B-41A9-82AA-63450EDFF648}" dt="2024-07-31T13:57:18.970" v="2410" actId="478"/>
          <ac:spMkLst>
            <pc:docMk/>
            <pc:sldMk cId="2852341813" sldId="278"/>
            <ac:spMk id="34" creationId="{A8C6094E-C625-0CAE-07F2-906E0C342E8C}"/>
          </ac:spMkLst>
        </pc:spChg>
        <pc:spChg chg="del mod topLvl">
          <ac:chgData name="Fiona" userId="5fd9b084-9961-4921-ab0f-457ac49028c4" providerId="ADAL" clId="{4F7526C2-C53B-41A9-82AA-63450EDFF648}" dt="2024-07-31T13:57:18.970" v="2410" actId="478"/>
          <ac:spMkLst>
            <pc:docMk/>
            <pc:sldMk cId="2852341813" sldId="278"/>
            <ac:spMk id="35" creationId="{8009851A-8B35-3507-EE2F-BE8FC7038D4F}"/>
          </ac:spMkLst>
        </pc:spChg>
        <pc:spChg chg="del mod topLvl">
          <ac:chgData name="Fiona" userId="5fd9b084-9961-4921-ab0f-457ac49028c4" providerId="ADAL" clId="{4F7526C2-C53B-41A9-82AA-63450EDFF648}" dt="2024-07-31T13:57:18.970" v="2410" actId="478"/>
          <ac:spMkLst>
            <pc:docMk/>
            <pc:sldMk cId="2852341813" sldId="278"/>
            <ac:spMk id="36" creationId="{E39BC372-B0C8-074A-56A3-01EE130D4C29}"/>
          </ac:spMkLst>
        </pc:spChg>
        <pc:spChg chg="del mod topLvl">
          <ac:chgData name="Fiona" userId="5fd9b084-9961-4921-ab0f-457ac49028c4" providerId="ADAL" clId="{4F7526C2-C53B-41A9-82AA-63450EDFF648}" dt="2024-07-31T13:57:18.970" v="2410" actId="478"/>
          <ac:spMkLst>
            <pc:docMk/>
            <pc:sldMk cId="2852341813" sldId="278"/>
            <ac:spMk id="37" creationId="{C9CE63C1-C121-3897-9204-F628790FFBE2}"/>
          </ac:spMkLst>
        </pc:spChg>
        <pc:spChg chg="del mod topLvl">
          <ac:chgData name="Fiona" userId="5fd9b084-9961-4921-ab0f-457ac49028c4" providerId="ADAL" clId="{4F7526C2-C53B-41A9-82AA-63450EDFF648}" dt="2024-07-31T13:57:18.970" v="2410" actId="478"/>
          <ac:spMkLst>
            <pc:docMk/>
            <pc:sldMk cId="2852341813" sldId="278"/>
            <ac:spMk id="38" creationId="{CA499B28-19F2-7F92-8091-339BDFC3E0D2}"/>
          </ac:spMkLst>
        </pc:spChg>
        <pc:spChg chg="del mod topLvl">
          <ac:chgData name="Fiona" userId="5fd9b084-9961-4921-ab0f-457ac49028c4" providerId="ADAL" clId="{4F7526C2-C53B-41A9-82AA-63450EDFF648}" dt="2024-07-31T13:57:18.970" v="2410" actId="478"/>
          <ac:spMkLst>
            <pc:docMk/>
            <pc:sldMk cId="2852341813" sldId="278"/>
            <ac:spMk id="39" creationId="{1BFAC076-9E05-E093-9B4C-99E5431C0678}"/>
          </ac:spMkLst>
        </pc:spChg>
        <pc:spChg chg="del mod topLvl">
          <ac:chgData name="Fiona" userId="5fd9b084-9961-4921-ab0f-457ac49028c4" providerId="ADAL" clId="{4F7526C2-C53B-41A9-82AA-63450EDFF648}" dt="2024-07-31T13:57:18.970" v="2410" actId="478"/>
          <ac:spMkLst>
            <pc:docMk/>
            <pc:sldMk cId="2852341813" sldId="278"/>
            <ac:spMk id="40" creationId="{B793DF8B-826E-6BCE-91BD-4E275F377EAC}"/>
          </ac:spMkLst>
        </pc:spChg>
        <pc:spChg chg="del mod topLvl">
          <ac:chgData name="Fiona" userId="5fd9b084-9961-4921-ab0f-457ac49028c4" providerId="ADAL" clId="{4F7526C2-C53B-41A9-82AA-63450EDFF648}" dt="2024-07-31T13:57:18.970" v="2410" actId="478"/>
          <ac:spMkLst>
            <pc:docMk/>
            <pc:sldMk cId="2852341813" sldId="278"/>
            <ac:spMk id="41" creationId="{7DFB4DDD-420D-37E1-358C-30D3854FD6EB}"/>
          </ac:spMkLst>
        </pc:spChg>
        <pc:spChg chg="del mod topLvl">
          <ac:chgData name="Fiona" userId="5fd9b084-9961-4921-ab0f-457ac49028c4" providerId="ADAL" clId="{4F7526C2-C53B-41A9-82AA-63450EDFF648}" dt="2024-07-31T13:57:18.970" v="2410" actId="478"/>
          <ac:spMkLst>
            <pc:docMk/>
            <pc:sldMk cId="2852341813" sldId="278"/>
            <ac:spMk id="42" creationId="{657B4665-6D7C-0CCD-92A2-6F1F22EF6972}"/>
          </ac:spMkLst>
        </pc:spChg>
        <pc:spChg chg="del mod topLvl">
          <ac:chgData name="Fiona" userId="5fd9b084-9961-4921-ab0f-457ac49028c4" providerId="ADAL" clId="{4F7526C2-C53B-41A9-82AA-63450EDFF648}" dt="2024-07-31T13:57:18.970" v="2410" actId="478"/>
          <ac:spMkLst>
            <pc:docMk/>
            <pc:sldMk cId="2852341813" sldId="278"/>
            <ac:spMk id="107" creationId="{74DF1F61-30A7-961C-75A5-A1AF0D9D8F4B}"/>
          </ac:spMkLst>
        </pc:spChg>
        <pc:spChg chg="del mod topLvl">
          <ac:chgData name="Fiona" userId="5fd9b084-9961-4921-ab0f-457ac49028c4" providerId="ADAL" clId="{4F7526C2-C53B-41A9-82AA-63450EDFF648}" dt="2024-07-31T13:57:18.970" v="2410" actId="478"/>
          <ac:spMkLst>
            <pc:docMk/>
            <pc:sldMk cId="2852341813" sldId="278"/>
            <ac:spMk id="108" creationId="{9E5C681D-09CE-8875-7BAC-B651D1A273CA}"/>
          </ac:spMkLst>
        </pc:spChg>
        <pc:spChg chg="del mod topLvl">
          <ac:chgData name="Fiona" userId="5fd9b084-9961-4921-ab0f-457ac49028c4" providerId="ADAL" clId="{4F7526C2-C53B-41A9-82AA-63450EDFF648}" dt="2024-07-31T13:57:18.970" v="2410" actId="478"/>
          <ac:spMkLst>
            <pc:docMk/>
            <pc:sldMk cId="2852341813" sldId="278"/>
            <ac:spMk id="109" creationId="{F5B12479-46C8-31A7-B734-DE37F2C18D26}"/>
          </ac:spMkLst>
        </pc:spChg>
        <pc:spChg chg="del mod topLvl">
          <ac:chgData name="Fiona" userId="5fd9b084-9961-4921-ab0f-457ac49028c4" providerId="ADAL" clId="{4F7526C2-C53B-41A9-82AA-63450EDFF648}" dt="2024-07-31T13:57:18.970" v="2410" actId="478"/>
          <ac:spMkLst>
            <pc:docMk/>
            <pc:sldMk cId="2852341813" sldId="278"/>
            <ac:spMk id="110" creationId="{1469D2A7-0725-0459-36F1-D5F5C2F77E65}"/>
          </ac:spMkLst>
        </pc:spChg>
        <pc:spChg chg="del mod topLvl">
          <ac:chgData name="Fiona" userId="5fd9b084-9961-4921-ab0f-457ac49028c4" providerId="ADAL" clId="{4F7526C2-C53B-41A9-82AA-63450EDFF648}" dt="2024-07-31T13:57:18.970" v="2410" actId="478"/>
          <ac:spMkLst>
            <pc:docMk/>
            <pc:sldMk cId="2852341813" sldId="278"/>
            <ac:spMk id="111" creationId="{AFAA5DCE-CC87-A91F-48D5-42568127FE26}"/>
          </ac:spMkLst>
        </pc:spChg>
        <pc:spChg chg="del mod topLvl">
          <ac:chgData name="Fiona" userId="5fd9b084-9961-4921-ab0f-457ac49028c4" providerId="ADAL" clId="{4F7526C2-C53B-41A9-82AA-63450EDFF648}" dt="2024-07-31T13:57:18.970" v="2410" actId="478"/>
          <ac:spMkLst>
            <pc:docMk/>
            <pc:sldMk cId="2852341813" sldId="278"/>
            <ac:spMk id="112" creationId="{AABFA0BC-1112-A4CA-CFE2-81DA85780E97}"/>
          </ac:spMkLst>
        </pc:spChg>
        <pc:spChg chg="del mod topLvl">
          <ac:chgData name="Fiona" userId="5fd9b084-9961-4921-ab0f-457ac49028c4" providerId="ADAL" clId="{4F7526C2-C53B-41A9-82AA-63450EDFF648}" dt="2024-07-31T13:57:18.970" v="2410" actId="478"/>
          <ac:spMkLst>
            <pc:docMk/>
            <pc:sldMk cId="2852341813" sldId="278"/>
            <ac:spMk id="113" creationId="{F8A15938-B8E3-9D2C-9FFD-AD0CC19FD819}"/>
          </ac:spMkLst>
        </pc:spChg>
        <pc:spChg chg="del mod topLvl">
          <ac:chgData name="Fiona" userId="5fd9b084-9961-4921-ab0f-457ac49028c4" providerId="ADAL" clId="{4F7526C2-C53B-41A9-82AA-63450EDFF648}" dt="2024-07-31T13:57:18.970" v="2410" actId="478"/>
          <ac:spMkLst>
            <pc:docMk/>
            <pc:sldMk cId="2852341813" sldId="278"/>
            <ac:spMk id="114" creationId="{DDE51A53-03D4-65F2-1E4C-400D7F17FB93}"/>
          </ac:spMkLst>
        </pc:spChg>
        <pc:spChg chg="del mod topLvl">
          <ac:chgData name="Fiona" userId="5fd9b084-9961-4921-ab0f-457ac49028c4" providerId="ADAL" clId="{4F7526C2-C53B-41A9-82AA-63450EDFF648}" dt="2024-07-31T13:57:18.970" v="2410" actId="478"/>
          <ac:spMkLst>
            <pc:docMk/>
            <pc:sldMk cId="2852341813" sldId="278"/>
            <ac:spMk id="115" creationId="{1E5BB506-B0EE-0BB0-0762-85DA85C06DFB}"/>
          </ac:spMkLst>
        </pc:spChg>
        <pc:spChg chg="del mod topLvl">
          <ac:chgData name="Fiona" userId="5fd9b084-9961-4921-ab0f-457ac49028c4" providerId="ADAL" clId="{4F7526C2-C53B-41A9-82AA-63450EDFF648}" dt="2024-07-31T13:57:18.970" v="2410" actId="478"/>
          <ac:spMkLst>
            <pc:docMk/>
            <pc:sldMk cId="2852341813" sldId="278"/>
            <ac:spMk id="116" creationId="{FD73E429-F3CF-8999-8A21-816BB1A1EC60}"/>
          </ac:spMkLst>
        </pc:spChg>
        <pc:spChg chg="del mod topLvl">
          <ac:chgData name="Fiona" userId="5fd9b084-9961-4921-ab0f-457ac49028c4" providerId="ADAL" clId="{4F7526C2-C53B-41A9-82AA-63450EDFF648}" dt="2024-07-31T13:57:18.970" v="2410" actId="478"/>
          <ac:spMkLst>
            <pc:docMk/>
            <pc:sldMk cId="2852341813" sldId="278"/>
            <ac:spMk id="117" creationId="{E3C2B476-4568-2933-38C2-0F3E56670615}"/>
          </ac:spMkLst>
        </pc:spChg>
        <pc:spChg chg="del mod topLvl">
          <ac:chgData name="Fiona" userId="5fd9b084-9961-4921-ab0f-457ac49028c4" providerId="ADAL" clId="{4F7526C2-C53B-41A9-82AA-63450EDFF648}" dt="2024-07-31T13:57:18.970" v="2410" actId="478"/>
          <ac:spMkLst>
            <pc:docMk/>
            <pc:sldMk cId="2852341813" sldId="278"/>
            <ac:spMk id="118" creationId="{1D9DF2BD-9C5F-611E-AA33-792513B206FD}"/>
          </ac:spMkLst>
        </pc:spChg>
        <pc:spChg chg="del mod topLvl">
          <ac:chgData name="Fiona" userId="5fd9b084-9961-4921-ab0f-457ac49028c4" providerId="ADAL" clId="{4F7526C2-C53B-41A9-82AA-63450EDFF648}" dt="2024-07-31T13:57:18.970" v="2410" actId="478"/>
          <ac:spMkLst>
            <pc:docMk/>
            <pc:sldMk cId="2852341813" sldId="278"/>
            <ac:spMk id="119" creationId="{14E25BD9-9CD5-BD33-9825-69D41F6EA36B}"/>
          </ac:spMkLst>
        </pc:spChg>
        <pc:spChg chg="del mod topLvl">
          <ac:chgData name="Fiona" userId="5fd9b084-9961-4921-ab0f-457ac49028c4" providerId="ADAL" clId="{4F7526C2-C53B-41A9-82AA-63450EDFF648}" dt="2024-07-31T13:57:18.970" v="2410" actId="478"/>
          <ac:spMkLst>
            <pc:docMk/>
            <pc:sldMk cId="2852341813" sldId="278"/>
            <ac:spMk id="120" creationId="{23FEBB64-0792-FC23-0268-A3AE27477660}"/>
          </ac:spMkLst>
        </pc:spChg>
        <pc:spChg chg="del mod topLvl">
          <ac:chgData name="Fiona" userId="5fd9b084-9961-4921-ab0f-457ac49028c4" providerId="ADAL" clId="{4F7526C2-C53B-41A9-82AA-63450EDFF648}" dt="2024-07-31T13:57:18.970" v="2410" actId="478"/>
          <ac:spMkLst>
            <pc:docMk/>
            <pc:sldMk cId="2852341813" sldId="278"/>
            <ac:spMk id="121" creationId="{A6AF7C0F-7F51-8C53-6198-3543DEB21529}"/>
          </ac:spMkLst>
        </pc:spChg>
        <pc:spChg chg="del mod topLvl">
          <ac:chgData name="Fiona" userId="5fd9b084-9961-4921-ab0f-457ac49028c4" providerId="ADAL" clId="{4F7526C2-C53B-41A9-82AA-63450EDFF648}" dt="2024-07-31T13:57:18.970" v="2410" actId="478"/>
          <ac:spMkLst>
            <pc:docMk/>
            <pc:sldMk cId="2852341813" sldId="278"/>
            <ac:spMk id="122" creationId="{40804C4F-32B8-24AB-D5CA-DEFB24D21708}"/>
          </ac:spMkLst>
        </pc:spChg>
        <pc:spChg chg="del mod topLvl">
          <ac:chgData name="Fiona" userId="5fd9b084-9961-4921-ab0f-457ac49028c4" providerId="ADAL" clId="{4F7526C2-C53B-41A9-82AA-63450EDFF648}" dt="2024-07-31T13:57:18.970" v="2410" actId="478"/>
          <ac:spMkLst>
            <pc:docMk/>
            <pc:sldMk cId="2852341813" sldId="278"/>
            <ac:spMk id="123" creationId="{4B249911-F31D-3878-6523-EA144204A2FC}"/>
          </ac:spMkLst>
        </pc:spChg>
        <pc:spChg chg="del mod topLvl">
          <ac:chgData name="Fiona" userId="5fd9b084-9961-4921-ab0f-457ac49028c4" providerId="ADAL" clId="{4F7526C2-C53B-41A9-82AA-63450EDFF648}" dt="2024-07-31T13:57:18.970" v="2410" actId="478"/>
          <ac:spMkLst>
            <pc:docMk/>
            <pc:sldMk cId="2852341813" sldId="278"/>
            <ac:spMk id="124" creationId="{3AEF1559-84CC-8752-FE7F-CBC2686BBBAF}"/>
          </ac:spMkLst>
        </pc:spChg>
        <pc:spChg chg="del mod topLvl">
          <ac:chgData name="Fiona" userId="5fd9b084-9961-4921-ab0f-457ac49028c4" providerId="ADAL" clId="{4F7526C2-C53B-41A9-82AA-63450EDFF648}" dt="2024-07-31T13:57:18.970" v="2410" actId="478"/>
          <ac:spMkLst>
            <pc:docMk/>
            <pc:sldMk cId="2852341813" sldId="278"/>
            <ac:spMk id="125" creationId="{9962D3F8-F2E8-9AD0-AEBA-29B1AC4BE624}"/>
          </ac:spMkLst>
        </pc:spChg>
        <pc:spChg chg="del mod topLvl">
          <ac:chgData name="Fiona" userId="5fd9b084-9961-4921-ab0f-457ac49028c4" providerId="ADAL" clId="{4F7526C2-C53B-41A9-82AA-63450EDFF648}" dt="2024-07-31T13:57:18.970" v="2410" actId="478"/>
          <ac:spMkLst>
            <pc:docMk/>
            <pc:sldMk cId="2852341813" sldId="278"/>
            <ac:spMk id="126" creationId="{416335FB-9829-BAF6-A89C-3B75E84DEA90}"/>
          </ac:spMkLst>
        </pc:spChg>
        <pc:spChg chg="del mod topLvl">
          <ac:chgData name="Fiona" userId="5fd9b084-9961-4921-ab0f-457ac49028c4" providerId="ADAL" clId="{4F7526C2-C53B-41A9-82AA-63450EDFF648}" dt="2024-07-31T13:57:18.970" v="2410" actId="478"/>
          <ac:spMkLst>
            <pc:docMk/>
            <pc:sldMk cId="2852341813" sldId="278"/>
            <ac:spMk id="127" creationId="{1F3DBE93-04DF-D07E-8D11-4B6BDA04932C}"/>
          </ac:spMkLst>
        </pc:spChg>
        <pc:spChg chg="del mod topLvl">
          <ac:chgData name="Fiona" userId="5fd9b084-9961-4921-ab0f-457ac49028c4" providerId="ADAL" clId="{4F7526C2-C53B-41A9-82AA-63450EDFF648}" dt="2024-07-31T13:57:18.970" v="2410" actId="478"/>
          <ac:spMkLst>
            <pc:docMk/>
            <pc:sldMk cId="2852341813" sldId="278"/>
            <ac:spMk id="128" creationId="{9E1C0CC6-506E-3FF8-5B8B-E7CB28476260}"/>
          </ac:spMkLst>
        </pc:spChg>
        <pc:spChg chg="del mod topLvl">
          <ac:chgData name="Fiona" userId="5fd9b084-9961-4921-ab0f-457ac49028c4" providerId="ADAL" clId="{4F7526C2-C53B-41A9-82AA-63450EDFF648}" dt="2024-07-31T13:57:18.970" v="2410" actId="478"/>
          <ac:spMkLst>
            <pc:docMk/>
            <pc:sldMk cId="2852341813" sldId="278"/>
            <ac:spMk id="129" creationId="{BDD66287-9EFB-03BD-BA95-E70349CD375D}"/>
          </ac:spMkLst>
        </pc:spChg>
        <pc:spChg chg="del mod topLvl">
          <ac:chgData name="Fiona" userId="5fd9b084-9961-4921-ab0f-457ac49028c4" providerId="ADAL" clId="{4F7526C2-C53B-41A9-82AA-63450EDFF648}" dt="2024-07-31T13:57:18.970" v="2410" actId="478"/>
          <ac:spMkLst>
            <pc:docMk/>
            <pc:sldMk cId="2852341813" sldId="278"/>
            <ac:spMk id="130" creationId="{170AA98B-69B5-317C-28E8-E6CFD2788741}"/>
          </ac:spMkLst>
        </pc:spChg>
        <pc:spChg chg="del mod topLvl">
          <ac:chgData name="Fiona" userId="5fd9b084-9961-4921-ab0f-457ac49028c4" providerId="ADAL" clId="{4F7526C2-C53B-41A9-82AA-63450EDFF648}" dt="2024-07-31T13:57:18.970" v="2410" actId="478"/>
          <ac:spMkLst>
            <pc:docMk/>
            <pc:sldMk cId="2852341813" sldId="278"/>
            <ac:spMk id="131" creationId="{22E8CF42-4B42-E505-C66E-23F7BEB80961}"/>
          </ac:spMkLst>
        </pc:spChg>
        <pc:spChg chg="del mod topLvl">
          <ac:chgData name="Fiona" userId="5fd9b084-9961-4921-ab0f-457ac49028c4" providerId="ADAL" clId="{4F7526C2-C53B-41A9-82AA-63450EDFF648}" dt="2024-07-31T13:57:18.970" v="2410" actId="478"/>
          <ac:spMkLst>
            <pc:docMk/>
            <pc:sldMk cId="2852341813" sldId="278"/>
            <ac:spMk id="132" creationId="{D7B9DBC6-B42B-1ACB-2754-25966BD669A4}"/>
          </ac:spMkLst>
        </pc:spChg>
        <pc:spChg chg="del mod topLvl">
          <ac:chgData name="Fiona" userId="5fd9b084-9961-4921-ab0f-457ac49028c4" providerId="ADAL" clId="{4F7526C2-C53B-41A9-82AA-63450EDFF648}" dt="2024-07-31T13:57:18.970" v="2410" actId="478"/>
          <ac:spMkLst>
            <pc:docMk/>
            <pc:sldMk cId="2852341813" sldId="278"/>
            <ac:spMk id="133" creationId="{75B24F6B-E4F3-2C94-EFF6-D88D14CDD64E}"/>
          </ac:spMkLst>
        </pc:spChg>
        <pc:spChg chg="mod">
          <ac:chgData name="Fiona" userId="5fd9b084-9961-4921-ab0f-457ac49028c4" providerId="ADAL" clId="{4F7526C2-C53B-41A9-82AA-63450EDFF648}" dt="2024-07-31T13:57:20.392" v="2411"/>
          <ac:spMkLst>
            <pc:docMk/>
            <pc:sldMk cId="2852341813" sldId="278"/>
            <ac:spMk id="136" creationId="{06AF06E3-15D9-7AA5-7F1A-574E3D990DD9}"/>
          </ac:spMkLst>
        </pc:spChg>
        <pc:spChg chg="mod">
          <ac:chgData name="Fiona" userId="5fd9b084-9961-4921-ab0f-457ac49028c4" providerId="ADAL" clId="{4F7526C2-C53B-41A9-82AA-63450EDFF648}" dt="2024-07-31T13:57:20.392" v="2411"/>
          <ac:spMkLst>
            <pc:docMk/>
            <pc:sldMk cId="2852341813" sldId="278"/>
            <ac:spMk id="137" creationId="{0496AA77-9ED2-F865-D705-59E3A93B57E6}"/>
          </ac:spMkLst>
        </pc:spChg>
        <pc:spChg chg="mod">
          <ac:chgData name="Fiona" userId="5fd9b084-9961-4921-ab0f-457ac49028c4" providerId="ADAL" clId="{4F7526C2-C53B-41A9-82AA-63450EDFF648}" dt="2024-07-31T13:57:20.392" v="2411"/>
          <ac:spMkLst>
            <pc:docMk/>
            <pc:sldMk cId="2852341813" sldId="278"/>
            <ac:spMk id="138" creationId="{BAEA4D36-E06E-BBE1-1290-78A0712AAB56}"/>
          </ac:spMkLst>
        </pc:spChg>
        <pc:spChg chg="mod">
          <ac:chgData name="Fiona" userId="5fd9b084-9961-4921-ab0f-457ac49028c4" providerId="ADAL" clId="{4F7526C2-C53B-41A9-82AA-63450EDFF648}" dt="2024-07-31T13:57:20.392" v="2411"/>
          <ac:spMkLst>
            <pc:docMk/>
            <pc:sldMk cId="2852341813" sldId="278"/>
            <ac:spMk id="139" creationId="{4E0E2667-13D7-A553-CECA-81F796DEA766}"/>
          </ac:spMkLst>
        </pc:spChg>
        <pc:spChg chg="mod">
          <ac:chgData name="Fiona" userId="5fd9b084-9961-4921-ab0f-457ac49028c4" providerId="ADAL" clId="{4F7526C2-C53B-41A9-82AA-63450EDFF648}" dt="2024-07-31T13:57:20.392" v="2411"/>
          <ac:spMkLst>
            <pc:docMk/>
            <pc:sldMk cId="2852341813" sldId="278"/>
            <ac:spMk id="140" creationId="{91753534-2168-EB67-4E63-9109633DEA10}"/>
          </ac:spMkLst>
        </pc:spChg>
        <pc:spChg chg="mod">
          <ac:chgData name="Fiona" userId="5fd9b084-9961-4921-ab0f-457ac49028c4" providerId="ADAL" clId="{4F7526C2-C53B-41A9-82AA-63450EDFF648}" dt="2024-07-31T13:57:20.392" v="2411"/>
          <ac:spMkLst>
            <pc:docMk/>
            <pc:sldMk cId="2852341813" sldId="278"/>
            <ac:spMk id="141" creationId="{2025A247-AD71-2B6F-1D80-B045381BC15C}"/>
          </ac:spMkLst>
        </pc:spChg>
        <pc:spChg chg="mod">
          <ac:chgData name="Fiona" userId="5fd9b084-9961-4921-ab0f-457ac49028c4" providerId="ADAL" clId="{4F7526C2-C53B-41A9-82AA-63450EDFF648}" dt="2024-07-31T13:57:20.392" v="2411"/>
          <ac:spMkLst>
            <pc:docMk/>
            <pc:sldMk cId="2852341813" sldId="278"/>
            <ac:spMk id="142" creationId="{92BA7289-A95F-B1E3-308E-3440759077ED}"/>
          </ac:spMkLst>
        </pc:spChg>
        <pc:spChg chg="mod">
          <ac:chgData name="Fiona" userId="5fd9b084-9961-4921-ab0f-457ac49028c4" providerId="ADAL" clId="{4F7526C2-C53B-41A9-82AA-63450EDFF648}" dt="2024-07-31T13:57:20.392" v="2411"/>
          <ac:spMkLst>
            <pc:docMk/>
            <pc:sldMk cId="2852341813" sldId="278"/>
            <ac:spMk id="143" creationId="{D30A6F40-1AF0-0A93-4E6F-B0F705CA29C8}"/>
          </ac:spMkLst>
        </pc:spChg>
        <pc:spChg chg="mod">
          <ac:chgData name="Fiona" userId="5fd9b084-9961-4921-ab0f-457ac49028c4" providerId="ADAL" clId="{4F7526C2-C53B-41A9-82AA-63450EDFF648}" dt="2024-07-31T13:57:20.392" v="2411"/>
          <ac:spMkLst>
            <pc:docMk/>
            <pc:sldMk cId="2852341813" sldId="278"/>
            <ac:spMk id="144" creationId="{3B307D23-0845-0516-CE2B-8CA7D0F1D4E0}"/>
          </ac:spMkLst>
        </pc:spChg>
        <pc:spChg chg="mod">
          <ac:chgData name="Fiona" userId="5fd9b084-9961-4921-ab0f-457ac49028c4" providerId="ADAL" clId="{4F7526C2-C53B-41A9-82AA-63450EDFF648}" dt="2024-07-31T13:57:20.392" v="2411"/>
          <ac:spMkLst>
            <pc:docMk/>
            <pc:sldMk cId="2852341813" sldId="278"/>
            <ac:spMk id="145" creationId="{569195D9-5E0D-AC5F-6A44-A27F67CBB45C}"/>
          </ac:spMkLst>
        </pc:spChg>
        <pc:spChg chg="mod">
          <ac:chgData name="Fiona" userId="5fd9b084-9961-4921-ab0f-457ac49028c4" providerId="ADAL" clId="{4F7526C2-C53B-41A9-82AA-63450EDFF648}" dt="2024-07-31T13:57:20.392" v="2411"/>
          <ac:spMkLst>
            <pc:docMk/>
            <pc:sldMk cId="2852341813" sldId="278"/>
            <ac:spMk id="146" creationId="{AFC35BDE-74B3-91A8-6D83-5B1996B96CF3}"/>
          </ac:spMkLst>
        </pc:spChg>
        <pc:spChg chg="mod">
          <ac:chgData name="Fiona" userId="5fd9b084-9961-4921-ab0f-457ac49028c4" providerId="ADAL" clId="{4F7526C2-C53B-41A9-82AA-63450EDFF648}" dt="2024-07-31T13:57:20.392" v="2411"/>
          <ac:spMkLst>
            <pc:docMk/>
            <pc:sldMk cId="2852341813" sldId="278"/>
            <ac:spMk id="147" creationId="{65A3B021-D8AD-39D5-C42E-76CE54878F47}"/>
          </ac:spMkLst>
        </pc:spChg>
        <pc:spChg chg="mod">
          <ac:chgData name="Fiona" userId="5fd9b084-9961-4921-ab0f-457ac49028c4" providerId="ADAL" clId="{4F7526C2-C53B-41A9-82AA-63450EDFF648}" dt="2024-07-31T13:57:20.392" v="2411"/>
          <ac:spMkLst>
            <pc:docMk/>
            <pc:sldMk cId="2852341813" sldId="278"/>
            <ac:spMk id="148" creationId="{94E87E3E-4561-851A-9BA2-DB79B1A1D132}"/>
          </ac:spMkLst>
        </pc:spChg>
        <pc:spChg chg="mod">
          <ac:chgData name="Fiona" userId="5fd9b084-9961-4921-ab0f-457ac49028c4" providerId="ADAL" clId="{4F7526C2-C53B-41A9-82AA-63450EDFF648}" dt="2024-07-31T13:57:20.392" v="2411"/>
          <ac:spMkLst>
            <pc:docMk/>
            <pc:sldMk cId="2852341813" sldId="278"/>
            <ac:spMk id="149" creationId="{FBB2D35C-ABE4-EF03-C3A1-9732A8971A78}"/>
          </ac:spMkLst>
        </pc:spChg>
        <pc:spChg chg="mod">
          <ac:chgData name="Fiona" userId="5fd9b084-9961-4921-ab0f-457ac49028c4" providerId="ADAL" clId="{4F7526C2-C53B-41A9-82AA-63450EDFF648}" dt="2024-07-31T13:57:20.392" v="2411"/>
          <ac:spMkLst>
            <pc:docMk/>
            <pc:sldMk cId="2852341813" sldId="278"/>
            <ac:spMk id="150" creationId="{F95ACDA6-6FA6-5F94-61AA-BF2C698564A6}"/>
          </ac:spMkLst>
        </pc:spChg>
        <pc:spChg chg="mod">
          <ac:chgData name="Fiona" userId="5fd9b084-9961-4921-ab0f-457ac49028c4" providerId="ADAL" clId="{4F7526C2-C53B-41A9-82AA-63450EDFF648}" dt="2024-07-31T13:57:20.392" v="2411"/>
          <ac:spMkLst>
            <pc:docMk/>
            <pc:sldMk cId="2852341813" sldId="278"/>
            <ac:spMk id="151" creationId="{B927186C-D2F1-5EB7-0763-596BD8B8CA40}"/>
          </ac:spMkLst>
        </pc:spChg>
        <pc:spChg chg="mod">
          <ac:chgData name="Fiona" userId="5fd9b084-9961-4921-ab0f-457ac49028c4" providerId="ADAL" clId="{4F7526C2-C53B-41A9-82AA-63450EDFF648}" dt="2024-07-31T13:57:20.392" v="2411"/>
          <ac:spMkLst>
            <pc:docMk/>
            <pc:sldMk cId="2852341813" sldId="278"/>
            <ac:spMk id="152" creationId="{997DE2FD-FCA6-7B9F-A19D-BCAC2E3F9850}"/>
          </ac:spMkLst>
        </pc:spChg>
        <pc:spChg chg="mod">
          <ac:chgData name="Fiona" userId="5fd9b084-9961-4921-ab0f-457ac49028c4" providerId="ADAL" clId="{4F7526C2-C53B-41A9-82AA-63450EDFF648}" dt="2024-07-31T13:57:20.392" v="2411"/>
          <ac:spMkLst>
            <pc:docMk/>
            <pc:sldMk cId="2852341813" sldId="278"/>
            <ac:spMk id="153" creationId="{3F129B7C-D32A-2A14-F5B1-796BF76811E2}"/>
          </ac:spMkLst>
        </pc:spChg>
        <pc:spChg chg="mod">
          <ac:chgData name="Fiona" userId="5fd9b084-9961-4921-ab0f-457ac49028c4" providerId="ADAL" clId="{4F7526C2-C53B-41A9-82AA-63450EDFF648}" dt="2024-07-31T13:57:20.392" v="2411"/>
          <ac:spMkLst>
            <pc:docMk/>
            <pc:sldMk cId="2852341813" sldId="278"/>
            <ac:spMk id="154" creationId="{289F0234-39B5-BC70-4A07-1A250A32A2C8}"/>
          </ac:spMkLst>
        </pc:spChg>
        <pc:spChg chg="mod">
          <ac:chgData name="Fiona" userId="5fd9b084-9961-4921-ab0f-457ac49028c4" providerId="ADAL" clId="{4F7526C2-C53B-41A9-82AA-63450EDFF648}" dt="2024-07-31T13:57:20.392" v="2411"/>
          <ac:spMkLst>
            <pc:docMk/>
            <pc:sldMk cId="2852341813" sldId="278"/>
            <ac:spMk id="155" creationId="{66D86DBF-8767-8EAF-1398-C6F3026B2A3D}"/>
          </ac:spMkLst>
        </pc:spChg>
        <pc:spChg chg="mod">
          <ac:chgData name="Fiona" userId="5fd9b084-9961-4921-ab0f-457ac49028c4" providerId="ADAL" clId="{4F7526C2-C53B-41A9-82AA-63450EDFF648}" dt="2024-07-31T13:57:20.392" v="2411"/>
          <ac:spMkLst>
            <pc:docMk/>
            <pc:sldMk cId="2852341813" sldId="278"/>
            <ac:spMk id="156" creationId="{A0DA4DA6-9C4C-008B-4CDE-10B7C290A7D5}"/>
          </ac:spMkLst>
        </pc:spChg>
        <pc:spChg chg="mod">
          <ac:chgData name="Fiona" userId="5fd9b084-9961-4921-ab0f-457ac49028c4" providerId="ADAL" clId="{4F7526C2-C53B-41A9-82AA-63450EDFF648}" dt="2024-07-31T13:57:20.392" v="2411"/>
          <ac:spMkLst>
            <pc:docMk/>
            <pc:sldMk cId="2852341813" sldId="278"/>
            <ac:spMk id="157" creationId="{12C09ED2-536B-D1C0-C392-E8096B0CE1BC}"/>
          </ac:spMkLst>
        </pc:spChg>
        <pc:spChg chg="mod">
          <ac:chgData name="Fiona" userId="5fd9b084-9961-4921-ab0f-457ac49028c4" providerId="ADAL" clId="{4F7526C2-C53B-41A9-82AA-63450EDFF648}" dt="2024-07-31T13:57:20.392" v="2411"/>
          <ac:spMkLst>
            <pc:docMk/>
            <pc:sldMk cId="2852341813" sldId="278"/>
            <ac:spMk id="158" creationId="{896B48B9-4ED4-BA81-2077-27C08921655C}"/>
          </ac:spMkLst>
        </pc:spChg>
        <pc:spChg chg="mod">
          <ac:chgData name="Fiona" userId="5fd9b084-9961-4921-ab0f-457ac49028c4" providerId="ADAL" clId="{4F7526C2-C53B-41A9-82AA-63450EDFF648}" dt="2024-07-31T13:57:20.392" v="2411"/>
          <ac:spMkLst>
            <pc:docMk/>
            <pc:sldMk cId="2852341813" sldId="278"/>
            <ac:spMk id="159" creationId="{3B7D67DA-A016-AA76-A8D5-F1EFE0B53669}"/>
          </ac:spMkLst>
        </pc:spChg>
        <pc:spChg chg="mod">
          <ac:chgData name="Fiona" userId="5fd9b084-9961-4921-ab0f-457ac49028c4" providerId="ADAL" clId="{4F7526C2-C53B-41A9-82AA-63450EDFF648}" dt="2024-07-31T13:57:20.392" v="2411"/>
          <ac:spMkLst>
            <pc:docMk/>
            <pc:sldMk cId="2852341813" sldId="278"/>
            <ac:spMk id="160" creationId="{DA6822C5-DC74-F538-67CE-392CDC8A3FCB}"/>
          </ac:spMkLst>
        </pc:spChg>
        <pc:spChg chg="mod">
          <ac:chgData name="Fiona" userId="5fd9b084-9961-4921-ab0f-457ac49028c4" providerId="ADAL" clId="{4F7526C2-C53B-41A9-82AA-63450EDFF648}" dt="2024-07-31T13:57:20.392" v="2411"/>
          <ac:spMkLst>
            <pc:docMk/>
            <pc:sldMk cId="2852341813" sldId="278"/>
            <ac:spMk id="161" creationId="{3EF95892-E21B-1A89-BC6E-38CDB6B4860F}"/>
          </ac:spMkLst>
        </pc:spChg>
        <pc:spChg chg="mod">
          <ac:chgData name="Fiona" userId="5fd9b084-9961-4921-ab0f-457ac49028c4" providerId="ADAL" clId="{4F7526C2-C53B-41A9-82AA-63450EDFF648}" dt="2024-07-31T13:57:20.392" v="2411"/>
          <ac:spMkLst>
            <pc:docMk/>
            <pc:sldMk cId="2852341813" sldId="278"/>
            <ac:spMk id="162" creationId="{999E65B1-AC51-EF17-A868-0BD7E7EF2029}"/>
          </ac:spMkLst>
        </pc:spChg>
        <pc:spChg chg="mod">
          <ac:chgData name="Fiona" userId="5fd9b084-9961-4921-ab0f-457ac49028c4" providerId="ADAL" clId="{4F7526C2-C53B-41A9-82AA-63450EDFF648}" dt="2024-07-31T13:57:20.392" v="2411"/>
          <ac:spMkLst>
            <pc:docMk/>
            <pc:sldMk cId="2852341813" sldId="278"/>
            <ac:spMk id="163" creationId="{57402419-EC42-1FC1-3914-FF443E5AACAF}"/>
          </ac:spMkLst>
        </pc:spChg>
        <pc:spChg chg="mod">
          <ac:chgData name="Fiona" userId="5fd9b084-9961-4921-ab0f-457ac49028c4" providerId="ADAL" clId="{4F7526C2-C53B-41A9-82AA-63450EDFF648}" dt="2024-07-31T13:57:20.392" v="2411"/>
          <ac:spMkLst>
            <pc:docMk/>
            <pc:sldMk cId="2852341813" sldId="278"/>
            <ac:spMk id="164" creationId="{A3C535AF-043E-1789-8C3A-3D7CCEDD8570}"/>
          </ac:spMkLst>
        </pc:spChg>
        <pc:spChg chg="mod">
          <ac:chgData name="Fiona" userId="5fd9b084-9961-4921-ab0f-457ac49028c4" providerId="ADAL" clId="{4F7526C2-C53B-41A9-82AA-63450EDFF648}" dt="2024-07-31T13:57:20.392" v="2411"/>
          <ac:spMkLst>
            <pc:docMk/>
            <pc:sldMk cId="2852341813" sldId="278"/>
            <ac:spMk id="165" creationId="{6E7EEB63-CFCF-42A1-50CB-9E4880A88DA6}"/>
          </ac:spMkLst>
        </pc:spChg>
        <pc:spChg chg="mod">
          <ac:chgData name="Fiona" userId="5fd9b084-9961-4921-ab0f-457ac49028c4" providerId="ADAL" clId="{4F7526C2-C53B-41A9-82AA-63450EDFF648}" dt="2024-07-31T13:57:20.392" v="2411"/>
          <ac:spMkLst>
            <pc:docMk/>
            <pc:sldMk cId="2852341813" sldId="278"/>
            <ac:spMk id="166" creationId="{5BB640DC-C406-7F46-E647-2948368C0928}"/>
          </ac:spMkLst>
        </pc:spChg>
        <pc:spChg chg="mod">
          <ac:chgData name="Fiona" userId="5fd9b084-9961-4921-ab0f-457ac49028c4" providerId="ADAL" clId="{4F7526C2-C53B-41A9-82AA-63450EDFF648}" dt="2024-07-31T13:57:20.392" v="2411"/>
          <ac:spMkLst>
            <pc:docMk/>
            <pc:sldMk cId="2852341813" sldId="278"/>
            <ac:spMk id="167" creationId="{29B3CA1E-EE8D-2994-6935-79519AFA87FE}"/>
          </ac:spMkLst>
        </pc:spChg>
        <pc:spChg chg="mod">
          <ac:chgData name="Fiona" userId="5fd9b084-9961-4921-ab0f-457ac49028c4" providerId="ADAL" clId="{4F7526C2-C53B-41A9-82AA-63450EDFF648}" dt="2024-07-31T13:57:20.392" v="2411"/>
          <ac:spMkLst>
            <pc:docMk/>
            <pc:sldMk cId="2852341813" sldId="278"/>
            <ac:spMk id="168" creationId="{4DFE13F7-5B7A-3ABA-5C51-6A57AF530DB3}"/>
          </ac:spMkLst>
        </pc:spChg>
        <pc:spChg chg="mod">
          <ac:chgData name="Fiona" userId="5fd9b084-9961-4921-ab0f-457ac49028c4" providerId="ADAL" clId="{4F7526C2-C53B-41A9-82AA-63450EDFF648}" dt="2024-07-31T13:57:20.392" v="2411"/>
          <ac:spMkLst>
            <pc:docMk/>
            <pc:sldMk cId="2852341813" sldId="278"/>
            <ac:spMk id="169" creationId="{A2C034B8-A3F3-F3AB-EA2E-753F51A4CB8C}"/>
          </ac:spMkLst>
        </pc:spChg>
        <pc:spChg chg="mod">
          <ac:chgData name="Fiona" userId="5fd9b084-9961-4921-ab0f-457ac49028c4" providerId="ADAL" clId="{4F7526C2-C53B-41A9-82AA-63450EDFF648}" dt="2024-07-31T13:57:20.392" v="2411"/>
          <ac:spMkLst>
            <pc:docMk/>
            <pc:sldMk cId="2852341813" sldId="278"/>
            <ac:spMk id="170" creationId="{4889EE6B-D57E-0683-6272-0676FA5251E4}"/>
          </ac:spMkLst>
        </pc:spChg>
        <pc:spChg chg="mod">
          <ac:chgData name="Fiona" userId="5fd9b084-9961-4921-ab0f-457ac49028c4" providerId="ADAL" clId="{4F7526C2-C53B-41A9-82AA-63450EDFF648}" dt="2024-07-31T13:57:20.392" v="2411"/>
          <ac:spMkLst>
            <pc:docMk/>
            <pc:sldMk cId="2852341813" sldId="278"/>
            <ac:spMk id="171" creationId="{F0B6174E-F681-8F9C-60F2-EC81595894C7}"/>
          </ac:spMkLst>
        </pc:spChg>
        <pc:spChg chg="mod">
          <ac:chgData name="Fiona" userId="5fd9b084-9961-4921-ab0f-457ac49028c4" providerId="ADAL" clId="{4F7526C2-C53B-41A9-82AA-63450EDFF648}" dt="2024-07-31T13:57:20.392" v="2411"/>
          <ac:spMkLst>
            <pc:docMk/>
            <pc:sldMk cId="2852341813" sldId="278"/>
            <ac:spMk id="172" creationId="{ECC98C7A-CC63-974A-1F8F-3AD056BF7F89}"/>
          </ac:spMkLst>
        </pc:spChg>
        <pc:spChg chg="mod">
          <ac:chgData name="Fiona" userId="5fd9b084-9961-4921-ab0f-457ac49028c4" providerId="ADAL" clId="{4F7526C2-C53B-41A9-82AA-63450EDFF648}" dt="2024-07-31T13:57:20.392" v="2411"/>
          <ac:spMkLst>
            <pc:docMk/>
            <pc:sldMk cId="2852341813" sldId="278"/>
            <ac:spMk id="173" creationId="{8C2429C6-CEF0-1707-1487-99C2F5DF8744}"/>
          </ac:spMkLst>
        </pc:spChg>
        <pc:spChg chg="mod">
          <ac:chgData name="Fiona" userId="5fd9b084-9961-4921-ab0f-457ac49028c4" providerId="ADAL" clId="{4F7526C2-C53B-41A9-82AA-63450EDFF648}" dt="2024-07-31T13:57:20.392" v="2411"/>
          <ac:spMkLst>
            <pc:docMk/>
            <pc:sldMk cId="2852341813" sldId="278"/>
            <ac:spMk id="174" creationId="{7AB48E8C-93AC-70AA-DB31-1503F0651A82}"/>
          </ac:spMkLst>
        </pc:spChg>
        <pc:spChg chg="mod">
          <ac:chgData name="Fiona" userId="5fd9b084-9961-4921-ab0f-457ac49028c4" providerId="ADAL" clId="{4F7526C2-C53B-41A9-82AA-63450EDFF648}" dt="2024-07-31T13:57:20.392" v="2411"/>
          <ac:spMkLst>
            <pc:docMk/>
            <pc:sldMk cId="2852341813" sldId="278"/>
            <ac:spMk id="175" creationId="{8DBA23BB-40BD-CF19-2076-F8BE3D725CD9}"/>
          </ac:spMkLst>
        </pc:spChg>
        <pc:spChg chg="mod">
          <ac:chgData name="Fiona" userId="5fd9b084-9961-4921-ab0f-457ac49028c4" providerId="ADAL" clId="{4F7526C2-C53B-41A9-82AA-63450EDFF648}" dt="2024-07-31T13:57:20.392" v="2411"/>
          <ac:spMkLst>
            <pc:docMk/>
            <pc:sldMk cId="2852341813" sldId="278"/>
            <ac:spMk id="176" creationId="{9D37EBFE-6C6C-C945-D063-6EB6FCEA41B1}"/>
          </ac:spMkLst>
        </pc:spChg>
        <pc:spChg chg="mod">
          <ac:chgData name="Fiona" userId="5fd9b084-9961-4921-ab0f-457ac49028c4" providerId="ADAL" clId="{4F7526C2-C53B-41A9-82AA-63450EDFF648}" dt="2024-07-31T13:57:20.392" v="2411"/>
          <ac:spMkLst>
            <pc:docMk/>
            <pc:sldMk cId="2852341813" sldId="278"/>
            <ac:spMk id="177" creationId="{CEE119D1-041D-16D6-3A77-399DCBAF7F84}"/>
          </ac:spMkLst>
        </pc:spChg>
        <pc:spChg chg="mod">
          <ac:chgData name="Fiona" userId="5fd9b084-9961-4921-ab0f-457ac49028c4" providerId="ADAL" clId="{4F7526C2-C53B-41A9-82AA-63450EDFF648}" dt="2024-07-31T13:57:20.392" v="2411"/>
          <ac:spMkLst>
            <pc:docMk/>
            <pc:sldMk cId="2852341813" sldId="278"/>
            <ac:spMk id="178" creationId="{4E3961A5-8CF6-205C-6FB7-ECC35F863D55}"/>
          </ac:spMkLst>
        </pc:spChg>
        <pc:spChg chg="mod">
          <ac:chgData name="Fiona" userId="5fd9b084-9961-4921-ab0f-457ac49028c4" providerId="ADAL" clId="{4F7526C2-C53B-41A9-82AA-63450EDFF648}" dt="2024-07-31T13:57:20.392" v="2411"/>
          <ac:spMkLst>
            <pc:docMk/>
            <pc:sldMk cId="2852341813" sldId="278"/>
            <ac:spMk id="179" creationId="{C482E276-7204-200B-A8FB-08B1B2338376}"/>
          </ac:spMkLst>
        </pc:spChg>
        <pc:spChg chg="mod">
          <ac:chgData name="Fiona" userId="5fd9b084-9961-4921-ab0f-457ac49028c4" providerId="ADAL" clId="{4F7526C2-C53B-41A9-82AA-63450EDFF648}" dt="2024-07-31T13:57:20.392" v="2411"/>
          <ac:spMkLst>
            <pc:docMk/>
            <pc:sldMk cId="2852341813" sldId="278"/>
            <ac:spMk id="180" creationId="{279BC91E-C507-5E02-070A-A3360D6D81D7}"/>
          </ac:spMkLst>
        </pc:spChg>
        <pc:spChg chg="mod">
          <ac:chgData name="Fiona" userId="5fd9b084-9961-4921-ab0f-457ac49028c4" providerId="ADAL" clId="{4F7526C2-C53B-41A9-82AA-63450EDFF648}" dt="2024-07-31T13:57:20.392" v="2411"/>
          <ac:spMkLst>
            <pc:docMk/>
            <pc:sldMk cId="2852341813" sldId="278"/>
            <ac:spMk id="181" creationId="{951AACA1-D5B2-8834-C922-8A32FD11958D}"/>
          </ac:spMkLst>
        </pc:spChg>
        <pc:spChg chg="mod">
          <ac:chgData name="Fiona" userId="5fd9b084-9961-4921-ab0f-457ac49028c4" providerId="ADAL" clId="{4F7526C2-C53B-41A9-82AA-63450EDFF648}" dt="2024-07-31T13:57:20.392" v="2411"/>
          <ac:spMkLst>
            <pc:docMk/>
            <pc:sldMk cId="2852341813" sldId="278"/>
            <ac:spMk id="182" creationId="{A393B1E1-FF48-EDBC-2632-3FB66E39BFDA}"/>
          </ac:spMkLst>
        </pc:spChg>
        <pc:spChg chg="mod">
          <ac:chgData name="Fiona" userId="5fd9b084-9961-4921-ab0f-457ac49028c4" providerId="ADAL" clId="{4F7526C2-C53B-41A9-82AA-63450EDFF648}" dt="2024-07-31T13:57:20.392" v="2411"/>
          <ac:spMkLst>
            <pc:docMk/>
            <pc:sldMk cId="2852341813" sldId="278"/>
            <ac:spMk id="183" creationId="{57B4528A-7E5F-498C-2EDB-B4A6EABEDBF1}"/>
          </ac:spMkLst>
        </pc:spChg>
        <pc:spChg chg="mod">
          <ac:chgData name="Fiona" userId="5fd9b084-9961-4921-ab0f-457ac49028c4" providerId="ADAL" clId="{4F7526C2-C53B-41A9-82AA-63450EDFF648}" dt="2024-07-31T13:57:20.392" v="2411"/>
          <ac:spMkLst>
            <pc:docMk/>
            <pc:sldMk cId="2852341813" sldId="278"/>
            <ac:spMk id="184" creationId="{1DE65DF2-5192-810E-4473-B076E398E7F2}"/>
          </ac:spMkLst>
        </pc:spChg>
        <pc:spChg chg="mod">
          <ac:chgData name="Fiona" userId="5fd9b084-9961-4921-ab0f-457ac49028c4" providerId="ADAL" clId="{4F7526C2-C53B-41A9-82AA-63450EDFF648}" dt="2024-07-31T13:57:20.392" v="2411"/>
          <ac:spMkLst>
            <pc:docMk/>
            <pc:sldMk cId="2852341813" sldId="278"/>
            <ac:spMk id="185" creationId="{5D02D76C-0FDA-B117-E0D9-4F1388D01BE4}"/>
          </ac:spMkLst>
        </pc:spChg>
        <pc:spChg chg="mod">
          <ac:chgData name="Fiona" userId="5fd9b084-9961-4921-ab0f-457ac49028c4" providerId="ADAL" clId="{4F7526C2-C53B-41A9-82AA-63450EDFF648}" dt="2024-07-31T13:57:20.392" v="2411"/>
          <ac:spMkLst>
            <pc:docMk/>
            <pc:sldMk cId="2852341813" sldId="278"/>
            <ac:spMk id="186" creationId="{74974500-9A03-5A7D-185F-AD8366D76BAE}"/>
          </ac:spMkLst>
        </pc:spChg>
        <pc:spChg chg="mod">
          <ac:chgData name="Fiona" userId="5fd9b084-9961-4921-ab0f-457ac49028c4" providerId="ADAL" clId="{4F7526C2-C53B-41A9-82AA-63450EDFF648}" dt="2024-07-31T13:57:20.392" v="2411"/>
          <ac:spMkLst>
            <pc:docMk/>
            <pc:sldMk cId="2852341813" sldId="278"/>
            <ac:spMk id="187" creationId="{13CB9AFF-9175-1222-D705-088DD20CBEB5}"/>
          </ac:spMkLst>
        </pc:spChg>
        <pc:spChg chg="mod">
          <ac:chgData name="Fiona" userId="5fd9b084-9961-4921-ab0f-457ac49028c4" providerId="ADAL" clId="{4F7526C2-C53B-41A9-82AA-63450EDFF648}" dt="2024-07-31T13:57:20.392" v="2411"/>
          <ac:spMkLst>
            <pc:docMk/>
            <pc:sldMk cId="2852341813" sldId="278"/>
            <ac:spMk id="188" creationId="{D6AE0395-76B9-4BE1-6833-07FFD8B68757}"/>
          </ac:spMkLst>
        </pc:spChg>
        <pc:spChg chg="mod">
          <ac:chgData name="Fiona" userId="5fd9b084-9961-4921-ab0f-457ac49028c4" providerId="ADAL" clId="{4F7526C2-C53B-41A9-82AA-63450EDFF648}" dt="2024-07-31T13:57:20.392" v="2411"/>
          <ac:spMkLst>
            <pc:docMk/>
            <pc:sldMk cId="2852341813" sldId="278"/>
            <ac:spMk id="189" creationId="{E09485AF-90BF-7192-F1F7-9EC634C3AFC8}"/>
          </ac:spMkLst>
        </pc:spChg>
        <pc:spChg chg="mod">
          <ac:chgData name="Fiona" userId="5fd9b084-9961-4921-ab0f-457ac49028c4" providerId="ADAL" clId="{4F7526C2-C53B-41A9-82AA-63450EDFF648}" dt="2024-07-31T13:57:20.392" v="2411"/>
          <ac:spMkLst>
            <pc:docMk/>
            <pc:sldMk cId="2852341813" sldId="278"/>
            <ac:spMk id="190" creationId="{8FED3A05-95A4-0DA0-8A67-95EC4B55B545}"/>
          </ac:spMkLst>
        </pc:spChg>
        <pc:spChg chg="mod">
          <ac:chgData name="Fiona" userId="5fd9b084-9961-4921-ab0f-457ac49028c4" providerId="ADAL" clId="{4F7526C2-C53B-41A9-82AA-63450EDFF648}" dt="2024-07-31T13:57:20.392" v="2411"/>
          <ac:spMkLst>
            <pc:docMk/>
            <pc:sldMk cId="2852341813" sldId="278"/>
            <ac:spMk id="191" creationId="{FDE4F208-9F53-D98F-E5BE-445E95A19D5A}"/>
          </ac:spMkLst>
        </pc:spChg>
        <pc:spChg chg="mod">
          <ac:chgData name="Fiona" userId="5fd9b084-9961-4921-ab0f-457ac49028c4" providerId="ADAL" clId="{4F7526C2-C53B-41A9-82AA-63450EDFF648}" dt="2024-07-31T13:57:20.392" v="2411"/>
          <ac:spMkLst>
            <pc:docMk/>
            <pc:sldMk cId="2852341813" sldId="278"/>
            <ac:spMk id="192" creationId="{12C6412A-EBBA-C968-C418-CE7CC3F5AF34}"/>
          </ac:spMkLst>
        </pc:spChg>
        <pc:spChg chg="mod">
          <ac:chgData name="Fiona" userId="5fd9b084-9961-4921-ab0f-457ac49028c4" providerId="ADAL" clId="{4F7526C2-C53B-41A9-82AA-63450EDFF648}" dt="2024-07-31T13:57:20.392" v="2411"/>
          <ac:spMkLst>
            <pc:docMk/>
            <pc:sldMk cId="2852341813" sldId="278"/>
            <ac:spMk id="193" creationId="{2D775E2A-B7DE-E152-A0E8-E91C4285F236}"/>
          </ac:spMkLst>
        </pc:spChg>
        <pc:spChg chg="mod">
          <ac:chgData name="Fiona" userId="5fd9b084-9961-4921-ab0f-457ac49028c4" providerId="ADAL" clId="{4F7526C2-C53B-41A9-82AA-63450EDFF648}" dt="2024-07-31T13:57:20.392" v="2411"/>
          <ac:spMkLst>
            <pc:docMk/>
            <pc:sldMk cId="2852341813" sldId="278"/>
            <ac:spMk id="194" creationId="{554A6798-10BF-231C-7E18-D377EB5C506E}"/>
          </ac:spMkLst>
        </pc:spChg>
        <pc:spChg chg="mod">
          <ac:chgData name="Fiona" userId="5fd9b084-9961-4921-ab0f-457ac49028c4" providerId="ADAL" clId="{4F7526C2-C53B-41A9-82AA-63450EDFF648}" dt="2024-07-31T13:57:20.392" v="2411"/>
          <ac:spMkLst>
            <pc:docMk/>
            <pc:sldMk cId="2852341813" sldId="278"/>
            <ac:spMk id="195" creationId="{9D118898-A455-4536-5BFD-AEC49EFF7CCE}"/>
          </ac:spMkLst>
        </pc:spChg>
        <pc:spChg chg="mod topLvl">
          <ac:chgData name="Fiona" userId="5fd9b084-9961-4921-ab0f-457ac49028c4" providerId="ADAL" clId="{4F7526C2-C53B-41A9-82AA-63450EDFF648}" dt="2024-07-31T14:03:50.776" v="2559" actId="164"/>
          <ac:spMkLst>
            <pc:docMk/>
            <pc:sldMk cId="2852341813" sldId="278"/>
            <ac:spMk id="197" creationId="{F959CEDE-D844-F95F-CE76-1321168960EC}"/>
          </ac:spMkLst>
        </pc:spChg>
        <pc:spChg chg="mod topLvl">
          <ac:chgData name="Fiona" userId="5fd9b084-9961-4921-ab0f-457ac49028c4" providerId="ADAL" clId="{4F7526C2-C53B-41A9-82AA-63450EDFF648}" dt="2024-07-31T14:01:59.033" v="2540" actId="20577"/>
          <ac:spMkLst>
            <pc:docMk/>
            <pc:sldMk cId="2852341813" sldId="278"/>
            <ac:spMk id="198" creationId="{6A84627E-9137-98A4-B8AC-464E4197A76A}"/>
          </ac:spMkLst>
        </pc:spChg>
        <pc:spChg chg="mod topLvl">
          <ac:chgData name="Fiona" userId="5fd9b084-9961-4921-ab0f-457ac49028c4" providerId="ADAL" clId="{4F7526C2-C53B-41A9-82AA-63450EDFF648}" dt="2024-07-31T14:03:50.776" v="2559" actId="164"/>
          <ac:spMkLst>
            <pc:docMk/>
            <pc:sldMk cId="2852341813" sldId="278"/>
            <ac:spMk id="200" creationId="{B75B1C54-26C8-87BD-5BEF-0BE653963806}"/>
          </ac:spMkLst>
        </pc:spChg>
        <pc:spChg chg="mod topLvl">
          <ac:chgData name="Fiona" userId="5fd9b084-9961-4921-ab0f-457ac49028c4" providerId="ADAL" clId="{4F7526C2-C53B-41A9-82AA-63450EDFF648}" dt="2024-07-31T14:03:50.776" v="2559" actId="164"/>
          <ac:spMkLst>
            <pc:docMk/>
            <pc:sldMk cId="2852341813" sldId="278"/>
            <ac:spMk id="201" creationId="{F71DAD4E-6AF2-8591-C7B3-F236E30E0837}"/>
          </ac:spMkLst>
        </pc:spChg>
        <pc:spChg chg="mod topLvl">
          <ac:chgData name="Fiona" userId="5fd9b084-9961-4921-ab0f-457ac49028c4" providerId="ADAL" clId="{4F7526C2-C53B-41A9-82AA-63450EDFF648}" dt="2024-07-31T14:03:50.776" v="2559" actId="164"/>
          <ac:spMkLst>
            <pc:docMk/>
            <pc:sldMk cId="2852341813" sldId="278"/>
            <ac:spMk id="202" creationId="{2E104177-C73D-9B1F-A174-C8E41E105682}"/>
          </ac:spMkLst>
        </pc:spChg>
        <pc:spChg chg="mod topLvl">
          <ac:chgData name="Fiona" userId="5fd9b084-9961-4921-ab0f-457ac49028c4" providerId="ADAL" clId="{4F7526C2-C53B-41A9-82AA-63450EDFF648}" dt="2024-07-31T14:03:50.776" v="2559" actId="164"/>
          <ac:spMkLst>
            <pc:docMk/>
            <pc:sldMk cId="2852341813" sldId="278"/>
            <ac:spMk id="203" creationId="{4E57DC88-09E5-285A-26D7-8CCFC9771873}"/>
          </ac:spMkLst>
        </pc:spChg>
        <pc:spChg chg="mod topLvl">
          <ac:chgData name="Fiona" userId="5fd9b084-9961-4921-ab0f-457ac49028c4" providerId="ADAL" clId="{4F7526C2-C53B-41A9-82AA-63450EDFF648}" dt="2024-07-31T14:03:50.776" v="2559" actId="164"/>
          <ac:spMkLst>
            <pc:docMk/>
            <pc:sldMk cId="2852341813" sldId="278"/>
            <ac:spMk id="204" creationId="{88164A77-960D-B45B-FA71-E79DAB46D485}"/>
          </ac:spMkLst>
        </pc:spChg>
        <pc:spChg chg="mod topLvl">
          <ac:chgData name="Fiona" userId="5fd9b084-9961-4921-ab0f-457ac49028c4" providerId="ADAL" clId="{4F7526C2-C53B-41A9-82AA-63450EDFF648}" dt="2024-07-31T14:03:50.776" v="2559" actId="164"/>
          <ac:spMkLst>
            <pc:docMk/>
            <pc:sldMk cId="2852341813" sldId="278"/>
            <ac:spMk id="205" creationId="{2DDA1E3D-1BEB-D91C-7F52-EEC7E165BFC5}"/>
          </ac:spMkLst>
        </pc:spChg>
        <pc:spChg chg="mod topLvl">
          <ac:chgData name="Fiona" userId="5fd9b084-9961-4921-ab0f-457ac49028c4" providerId="ADAL" clId="{4F7526C2-C53B-41A9-82AA-63450EDFF648}" dt="2024-07-31T14:03:50.776" v="2559" actId="164"/>
          <ac:spMkLst>
            <pc:docMk/>
            <pc:sldMk cId="2852341813" sldId="278"/>
            <ac:spMk id="206" creationId="{7CA2E413-6539-42CD-9BF8-13487CD2EA09}"/>
          </ac:spMkLst>
        </pc:spChg>
        <pc:spChg chg="mod topLvl">
          <ac:chgData name="Fiona" userId="5fd9b084-9961-4921-ab0f-457ac49028c4" providerId="ADAL" clId="{4F7526C2-C53B-41A9-82AA-63450EDFF648}" dt="2024-07-31T14:03:50.776" v="2559" actId="164"/>
          <ac:spMkLst>
            <pc:docMk/>
            <pc:sldMk cId="2852341813" sldId="278"/>
            <ac:spMk id="207" creationId="{ACA76ECB-7F60-3003-5D7A-A91E78FEF3DB}"/>
          </ac:spMkLst>
        </pc:spChg>
        <pc:spChg chg="mod topLvl">
          <ac:chgData name="Fiona" userId="5fd9b084-9961-4921-ab0f-457ac49028c4" providerId="ADAL" clId="{4F7526C2-C53B-41A9-82AA-63450EDFF648}" dt="2024-07-31T14:03:50.776" v="2559" actId="164"/>
          <ac:spMkLst>
            <pc:docMk/>
            <pc:sldMk cId="2852341813" sldId="278"/>
            <ac:spMk id="208" creationId="{56358043-63D5-614D-4597-B3AF24327240}"/>
          </ac:spMkLst>
        </pc:spChg>
        <pc:spChg chg="mod topLvl">
          <ac:chgData name="Fiona" userId="5fd9b084-9961-4921-ab0f-457ac49028c4" providerId="ADAL" clId="{4F7526C2-C53B-41A9-82AA-63450EDFF648}" dt="2024-07-31T14:03:50.776" v="2559" actId="164"/>
          <ac:spMkLst>
            <pc:docMk/>
            <pc:sldMk cId="2852341813" sldId="278"/>
            <ac:spMk id="209" creationId="{B37B4CE6-BA0E-E88B-7879-BAE914193754}"/>
          </ac:spMkLst>
        </pc:spChg>
        <pc:spChg chg="mod topLvl">
          <ac:chgData name="Fiona" userId="5fd9b084-9961-4921-ab0f-457ac49028c4" providerId="ADAL" clId="{4F7526C2-C53B-41A9-82AA-63450EDFF648}" dt="2024-07-31T14:03:50.776" v="2559" actId="164"/>
          <ac:spMkLst>
            <pc:docMk/>
            <pc:sldMk cId="2852341813" sldId="278"/>
            <ac:spMk id="210" creationId="{758CA141-4A3A-EC99-8ED2-F64F22EC4E21}"/>
          </ac:spMkLst>
        </pc:spChg>
        <pc:spChg chg="mod topLvl">
          <ac:chgData name="Fiona" userId="5fd9b084-9961-4921-ab0f-457ac49028c4" providerId="ADAL" clId="{4F7526C2-C53B-41A9-82AA-63450EDFF648}" dt="2024-07-31T14:03:50.776" v="2559" actId="164"/>
          <ac:spMkLst>
            <pc:docMk/>
            <pc:sldMk cId="2852341813" sldId="278"/>
            <ac:spMk id="211" creationId="{06DFF3C0-B3EC-EE58-BFBA-05412DDA948C}"/>
          </ac:spMkLst>
        </pc:spChg>
        <pc:spChg chg="mod topLvl">
          <ac:chgData name="Fiona" userId="5fd9b084-9961-4921-ab0f-457ac49028c4" providerId="ADAL" clId="{4F7526C2-C53B-41A9-82AA-63450EDFF648}" dt="2024-07-31T14:03:50.776" v="2559" actId="164"/>
          <ac:spMkLst>
            <pc:docMk/>
            <pc:sldMk cId="2852341813" sldId="278"/>
            <ac:spMk id="212" creationId="{CB603196-D7F5-2D33-6E41-5D18ACC40D80}"/>
          </ac:spMkLst>
        </pc:spChg>
        <pc:spChg chg="mod topLvl">
          <ac:chgData name="Fiona" userId="5fd9b084-9961-4921-ab0f-457ac49028c4" providerId="ADAL" clId="{4F7526C2-C53B-41A9-82AA-63450EDFF648}" dt="2024-07-31T14:03:50.776" v="2559" actId="164"/>
          <ac:spMkLst>
            <pc:docMk/>
            <pc:sldMk cId="2852341813" sldId="278"/>
            <ac:spMk id="213" creationId="{51CD2F21-E98C-85A1-5B68-5692BD4D9C22}"/>
          </ac:spMkLst>
        </pc:spChg>
        <pc:spChg chg="mod topLvl">
          <ac:chgData name="Fiona" userId="5fd9b084-9961-4921-ab0f-457ac49028c4" providerId="ADAL" clId="{4F7526C2-C53B-41A9-82AA-63450EDFF648}" dt="2024-07-31T14:03:50.776" v="2559" actId="164"/>
          <ac:spMkLst>
            <pc:docMk/>
            <pc:sldMk cId="2852341813" sldId="278"/>
            <ac:spMk id="214" creationId="{855966A2-8E4B-0E5D-498D-62B5AB67A271}"/>
          </ac:spMkLst>
        </pc:spChg>
        <pc:spChg chg="mod topLvl">
          <ac:chgData name="Fiona" userId="5fd9b084-9961-4921-ab0f-457ac49028c4" providerId="ADAL" clId="{4F7526C2-C53B-41A9-82AA-63450EDFF648}" dt="2024-07-31T14:03:50.776" v="2559" actId="164"/>
          <ac:spMkLst>
            <pc:docMk/>
            <pc:sldMk cId="2852341813" sldId="278"/>
            <ac:spMk id="215" creationId="{F1AEE0F4-A320-C52B-1ED9-CC27A3B1BE93}"/>
          </ac:spMkLst>
        </pc:spChg>
        <pc:spChg chg="mod topLvl">
          <ac:chgData name="Fiona" userId="5fd9b084-9961-4921-ab0f-457ac49028c4" providerId="ADAL" clId="{4F7526C2-C53B-41A9-82AA-63450EDFF648}" dt="2024-07-31T14:03:50.776" v="2559" actId="164"/>
          <ac:spMkLst>
            <pc:docMk/>
            <pc:sldMk cId="2852341813" sldId="278"/>
            <ac:spMk id="216" creationId="{BFEA0852-4E0B-0B56-3205-C72AD982D80F}"/>
          </ac:spMkLst>
        </pc:spChg>
        <pc:spChg chg="mod topLvl">
          <ac:chgData name="Fiona" userId="5fd9b084-9961-4921-ab0f-457ac49028c4" providerId="ADAL" clId="{4F7526C2-C53B-41A9-82AA-63450EDFF648}" dt="2024-07-31T14:03:50.776" v="2559" actId="164"/>
          <ac:spMkLst>
            <pc:docMk/>
            <pc:sldMk cId="2852341813" sldId="278"/>
            <ac:spMk id="217" creationId="{B1C706BB-5A78-9EED-77E4-C2F074955530}"/>
          </ac:spMkLst>
        </pc:spChg>
        <pc:spChg chg="mod topLvl">
          <ac:chgData name="Fiona" userId="5fd9b084-9961-4921-ab0f-457ac49028c4" providerId="ADAL" clId="{4F7526C2-C53B-41A9-82AA-63450EDFF648}" dt="2024-07-31T14:03:24.519" v="2553" actId="1076"/>
          <ac:spMkLst>
            <pc:docMk/>
            <pc:sldMk cId="2852341813" sldId="278"/>
            <ac:spMk id="218" creationId="{32D39C85-1628-D342-9AA5-334CC981CB2C}"/>
          </ac:spMkLst>
        </pc:spChg>
        <pc:spChg chg="mod topLvl">
          <ac:chgData name="Fiona" userId="5fd9b084-9961-4921-ab0f-457ac49028c4" providerId="ADAL" clId="{4F7526C2-C53B-41A9-82AA-63450EDFF648}" dt="2024-07-31T14:03:50.776" v="2559" actId="164"/>
          <ac:spMkLst>
            <pc:docMk/>
            <pc:sldMk cId="2852341813" sldId="278"/>
            <ac:spMk id="219" creationId="{89F2A2A2-43E2-919D-A74C-5C002028874F}"/>
          </ac:spMkLst>
        </pc:spChg>
        <pc:spChg chg="mod topLvl">
          <ac:chgData name="Fiona" userId="5fd9b084-9961-4921-ab0f-457ac49028c4" providerId="ADAL" clId="{4F7526C2-C53B-41A9-82AA-63450EDFF648}" dt="2024-07-31T14:03:50.776" v="2559" actId="164"/>
          <ac:spMkLst>
            <pc:docMk/>
            <pc:sldMk cId="2852341813" sldId="278"/>
            <ac:spMk id="220" creationId="{1AF26AD5-BBB5-0D4C-A4F3-BEFC79AE3477}"/>
          </ac:spMkLst>
        </pc:spChg>
        <pc:spChg chg="mod topLvl">
          <ac:chgData name="Fiona" userId="5fd9b084-9961-4921-ab0f-457ac49028c4" providerId="ADAL" clId="{4F7526C2-C53B-41A9-82AA-63450EDFF648}" dt="2024-07-31T14:03:50.776" v="2559" actId="164"/>
          <ac:spMkLst>
            <pc:docMk/>
            <pc:sldMk cId="2852341813" sldId="278"/>
            <ac:spMk id="221" creationId="{F25A475B-B4A8-CE15-BFD4-B6782CA5E82D}"/>
          </ac:spMkLst>
        </pc:spChg>
        <pc:spChg chg="mod topLvl">
          <ac:chgData name="Fiona" userId="5fd9b084-9961-4921-ab0f-457ac49028c4" providerId="ADAL" clId="{4F7526C2-C53B-41A9-82AA-63450EDFF648}" dt="2024-07-31T14:03:50.776" v="2559" actId="164"/>
          <ac:spMkLst>
            <pc:docMk/>
            <pc:sldMk cId="2852341813" sldId="278"/>
            <ac:spMk id="222" creationId="{952AA73F-5DC0-A7A4-0C9F-47B832E45A51}"/>
          </ac:spMkLst>
        </pc:spChg>
        <pc:spChg chg="mod topLvl">
          <ac:chgData name="Fiona" userId="5fd9b084-9961-4921-ab0f-457ac49028c4" providerId="ADAL" clId="{4F7526C2-C53B-41A9-82AA-63450EDFF648}" dt="2024-07-31T14:03:50.776" v="2559" actId="164"/>
          <ac:spMkLst>
            <pc:docMk/>
            <pc:sldMk cId="2852341813" sldId="278"/>
            <ac:spMk id="223" creationId="{BB90CB13-4FB9-6C10-0AF7-5ABE9BC500DA}"/>
          </ac:spMkLst>
        </pc:spChg>
        <pc:spChg chg="mod topLvl">
          <ac:chgData name="Fiona" userId="5fd9b084-9961-4921-ab0f-457ac49028c4" providerId="ADAL" clId="{4F7526C2-C53B-41A9-82AA-63450EDFF648}" dt="2024-07-31T14:03:50.776" v="2559" actId="164"/>
          <ac:spMkLst>
            <pc:docMk/>
            <pc:sldMk cId="2852341813" sldId="278"/>
            <ac:spMk id="224" creationId="{3F5E01BA-FBF6-1280-BA34-128D238C02EA}"/>
          </ac:spMkLst>
        </pc:spChg>
        <pc:spChg chg="mod topLvl">
          <ac:chgData name="Fiona" userId="5fd9b084-9961-4921-ab0f-457ac49028c4" providerId="ADAL" clId="{4F7526C2-C53B-41A9-82AA-63450EDFF648}" dt="2024-07-31T14:03:50.776" v="2559" actId="164"/>
          <ac:spMkLst>
            <pc:docMk/>
            <pc:sldMk cId="2852341813" sldId="278"/>
            <ac:spMk id="225" creationId="{8694335D-223D-AFFD-3E92-BD30D75E9DDC}"/>
          </ac:spMkLst>
        </pc:spChg>
        <pc:spChg chg="mod topLvl">
          <ac:chgData name="Fiona" userId="5fd9b084-9961-4921-ab0f-457ac49028c4" providerId="ADAL" clId="{4F7526C2-C53B-41A9-82AA-63450EDFF648}" dt="2024-07-31T14:03:50.776" v="2559" actId="164"/>
          <ac:spMkLst>
            <pc:docMk/>
            <pc:sldMk cId="2852341813" sldId="278"/>
            <ac:spMk id="226" creationId="{14EB20DA-513C-F89B-564B-494BCFC38B91}"/>
          </ac:spMkLst>
        </pc:spChg>
        <pc:spChg chg="mod topLvl">
          <ac:chgData name="Fiona" userId="5fd9b084-9961-4921-ab0f-457ac49028c4" providerId="ADAL" clId="{4F7526C2-C53B-41A9-82AA-63450EDFF648}" dt="2024-07-31T14:03:50.776" v="2559" actId="164"/>
          <ac:spMkLst>
            <pc:docMk/>
            <pc:sldMk cId="2852341813" sldId="278"/>
            <ac:spMk id="227" creationId="{3337A6A9-A014-99EC-10E2-7CCCFE0F72A2}"/>
          </ac:spMkLst>
        </pc:spChg>
        <pc:spChg chg="mod topLvl">
          <ac:chgData name="Fiona" userId="5fd9b084-9961-4921-ab0f-457ac49028c4" providerId="ADAL" clId="{4F7526C2-C53B-41A9-82AA-63450EDFF648}" dt="2024-07-31T14:03:50.776" v="2559" actId="164"/>
          <ac:spMkLst>
            <pc:docMk/>
            <pc:sldMk cId="2852341813" sldId="278"/>
            <ac:spMk id="228" creationId="{1EDDA74F-851C-9743-45B9-31A7E2760F5B}"/>
          </ac:spMkLst>
        </pc:spChg>
        <pc:spChg chg="mod topLvl">
          <ac:chgData name="Fiona" userId="5fd9b084-9961-4921-ab0f-457ac49028c4" providerId="ADAL" clId="{4F7526C2-C53B-41A9-82AA-63450EDFF648}" dt="2024-07-31T14:03:50.776" v="2559" actId="164"/>
          <ac:spMkLst>
            <pc:docMk/>
            <pc:sldMk cId="2852341813" sldId="278"/>
            <ac:spMk id="229" creationId="{3CAF8357-0F1D-BD5C-4C5B-3D5EF3D6A285}"/>
          </ac:spMkLst>
        </pc:spChg>
        <pc:spChg chg="mod topLvl">
          <ac:chgData name="Fiona" userId="5fd9b084-9961-4921-ab0f-457ac49028c4" providerId="ADAL" clId="{4F7526C2-C53B-41A9-82AA-63450EDFF648}" dt="2024-07-31T14:03:50.776" v="2559" actId="164"/>
          <ac:spMkLst>
            <pc:docMk/>
            <pc:sldMk cId="2852341813" sldId="278"/>
            <ac:spMk id="230" creationId="{D8673D30-0B04-7B8D-64A0-9314A746E613}"/>
          </ac:spMkLst>
        </pc:spChg>
        <pc:spChg chg="mod topLvl">
          <ac:chgData name="Fiona" userId="5fd9b084-9961-4921-ab0f-457ac49028c4" providerId="ADAL" clId="{4F7526C2-C53B-41A9-82AA-63450EDFF648}" dt="2024-07-31T14:03:50.776" v="2559" actId="164"/>
          <ac:spMkLst>
            <pc:docMk/>
            <pc:sldMk cId="2852341813" sldId="278"/>
            <ac:spMk id="231" creationId="{F96BEE7C-EB48-E19C-B77F-7B65AED6DD27}"/>
          </ac:spMkLst>
        </pc:spChg>
        <pc:spChg chg="mod topLvl">
          <ac:chgData name="Fiona" userId="5fd9b084-9961-4921-ab0f-457ac49028c4" providerId="ADAL" clId="{4F7526C2-C53B-41A9-82AA-63450EDFF648}" dt="2024-07-31T14:03:50.776" v="2559" actId="164"/>
          <ac:spMkLst>
            <pc:docMk/>
            <pc:sldMk cId="2852341813" sldId="278"/>
            <ac:spMk id="232" creationId="{FEFC1197-33B2-3067-628D-CEABC39BBBD2}"/>
          </ac:spMkLst>
        </pc:spChg>
        <pc:spChg chg="mod topLvl">
          <ac:chgData name="Fiona" userId="5fd9b084-9961-4921-ab0f-457ac49028c4" providerId="ADAL" clId="{4F7526C2-C53B-41A9-82AA-63450EDFF648}" dt="2024-07-31T14:03:50.776" v="2559" actId="164"/>
          <ac:spMkLst>
            <pc:docMk/>
            <pc:sldMk cId="2852341813" sldId="278"/>
            <ac:spMk id="233" creationId="{E8BE0D6D-E80A-E359-4F4E-F6AA2DBE616A}"/>
          </ac:spMkLst>
        </pc:spChg>
        <pc:spChg chg="mod topLvl">
          <ac:chgData name="Fiona" userId="5fd9b084-9961-4921-ab0f-457ac49028c4" providerId="ADAL" clId="{4F7526C2-C53B-41A9-82AA-63450EDFF648}" dt="2024-07-31T14:03:50.776" v="2559" actId="164"/>
          <ac:spMkLst>
            <pc:docMk/>
            <pc:sldMk cId="2852341813" sldId="278"/>
            <ac:spMk id="234" creationId="{D9DCC832-C11E-99B3-CFF3-CAE4E7E8BC47}"/>
          </ac:spMkLst>
        </pc:spChg>
        <pc:spChg chg="mod topLvl">
          <ac:chgData name="Fiona" userId="5fd9b084-9961-4921-ab0f-457ac49028c4" providerId="ADAL" clId="{4F7526C2-C53B-41A9-82AA-63450EDFF648}" dt="2024-07-31T14:03:24.519" v="2553" actId="1076"/>
          <ac:spMkLst>
            <pc:docMk/>
            <pc:sldMk cId="2852341813" sldId="278"/>
            <ac:spMk id="235" creationId="{7EEB2019-4527-C906-86A9-6EDA1E630775}"/>
          </ac:spMkLst>
        </pc:spChg>
        <pc:spChg chg="mod topLvl">
          <ac:chgData name="Fiona" userId="5fd9b084-9961-4921-ab0f-457ac49028c4" providerId="ADAL" clId="{4F7526C2-C53B-41A9-82AA-63450EDFF648}" dt="2024-07-31T14:03:50.776" v="2559" actId="164"/>
          <ac:spMkLst>
            <pc:docMk/>
            <pc:sldMk cId="2852341813" sldId="278"/>
            <ac:spMk id="236" creationId="{8EEDFD04-3A41-0DDB-54AF-44B03D6F402A}"/>
          </ac:spMkLst>
        </pc:spChg>
        <pc:spChg chg="mod topLvl">
          <ac:chgData name="Fiona" userId="5fd9b084-9961-4921-ab0f-457ac49028c4" providerId="ADAL" clId="{4F7526C2-C53B-41A9-82AA-63450EDFF648}" dt="2024-07-31T14:03:50.776" v="2559" actId="164"/>
          <ac:spMkLst>
            <pc:docMk/>
            <pc:sldMk cId="2852341813" sldId="278"/>
            <ac:spMk id="237" creationId="{8AA928B2-3F4F-ED5A-276C-6C0739DC99BA}"/>
          </ac:spMkLst>
        </pc:spChg>
        <pc:spChg chg="mod topLvl">
          <ac:chgData name="Fiona" userId="5fd9b084-9961-4921-ab0f-457ac49028c4" providerId="ADAL" clId="{4F7526C2-C53B-41A9-82AA-63450EDFF648}" dt="2024-07-31T14:03:50.776" v="2559" actId="164"/>
          <ac:spMkLst>
            <pc:docMk/>
            <pc:sldMk cId="2852341813" sldId="278"/>
            <ac:spMk id="238" creationId="{CF743313-169A-45E9-24F3-7C93D28F50AD}"/>
          </ac:spMkLst>
        </pc:spChg>
        <pc:spChg chg="mod topLvl">
          <ac:chgData name="Fiona" userId="5fd9b084-9961-4921-ab0f-457ac49028c4" providerId="ADAL" clId="{4F7526C2-C53B-41A9-82AA-63450EDFF648}" dt="2024-07-31T14:03:50.776" v="2559" actId="164"/>
          <ac:spMkLst>
            <pc:docMk/>
            <pc:sldMk cId="2852341813" sldId="278"/>
            <ac:spMk id="239" creationId="{EC375C4D-1939-238F-177F-C9C1CA42D6F6}"/>
          </ac:spMkLst>
        </pc:spChg>
        <pc:spChg chg="mod topLvl">
          <ac:chgData name="Fiona" userId="5fd9b084-9961-4921-ab0f-457ac49028c4" providerId="ADAL" clId="{4F7526C2-C53B-41A9-82AA-63450EDFF648}" dt="2024-07-31T14:03:50.776" v="2559" actId="164"/>
          <ac:spMkLst>
            <pc:docMk/>
            <pc:sldMk cId="2852341813" sldId="278"/>
            <ac:spMk id="240" creationId="{FFF16C47-F8AF-76C5-9BDF-D2BF9CB09D6C}"/>
          </ac:spMkLst>
        </pc:spChg>
        <pc:spChg chg="mod topLvl">
          <ac:chgData name="Fiona" userId="5fd9b084-9961-4921-ab0f-457ac49028c4" providerId="ADAL" clId="{4F7526C2-C53B-41A9-82AA-63450EDFF648}" dt="2024-07-31T14:03:50.776" v="2559" actId="164"/>
          <ac:spMkLst>
            <pc:docMk/>
            <pc:sldMk cId="2852341813" sldId="278"/>
            <ac:spMk id="241" creationId="{69A16CA2-A1F4-B352-6753-55EBFBCD5098}"/>
          </ac:spMkLst>
        </pc:spChg>
        <pc:spChg chg="mod topLvl">
          <ac:chgData name="Fiona" userId="5fd9b084-9961-4921-ab0f-457ac49028c4" providerId="ADAL" clId="{4F7526C2-C53B-41A9-82AA-63450EDFF648}" dt="2024-07-31T14:03:50.776" v="2559" actId="164"/>
          <ac:spMkLst>
            <pc:docMk/>
            <pc:sldMk cId="2852341813" sldId="278"/>
            <ac:spMk id="242" creationId="{C6456920-92EB-0A30-C3D2-7FC1A6938162}"/>
          </ac:spMkLst>
        </pc:spChg>
        <pc:spChg chg="mod topLvl">
          <ac:chgData name="Fiona" userId="5fd9b084-9961-4921-ab0f-457ac49028c4" providerId="ADAL" clId="{4F7526C2-C53B-41A9-82AA-63450EDFF648}" dt="2024-07-31T14:03:50.776" v="2559" actId="164"/>
          <ac:spMkLst>
            <pc:docMk/>
            <pc:sldMk cId="2852341813" sldId="278"/>
            <ac:spMk id="243" creationId="{C1DD5FEC-84E5-96C0-02EF-8BB86E4867C1}"/>
          </ac:spMkLst>
        </pc:spChg>
        <pc:spChg chg="mod topLvl">
          <ac:chgData name="Fiona" userId="5fd9b084-9961-4921-ab0f-457ac49028c4" providerId="ADAL" clId="{4F7526C2-C53B-41A9-82AA-63450EDFF648}" dt="2024-07-31T14:03:50.776" v="2559" actId="164"/>
          <ac:spMkLst>
            <pc:docMk/>
            <pc:sldMk cId="2852341813" sldId="278"/>
            <ac:spMk id="244" creationId="{24F8BA8C-3BF6-6294-ED15-C8766A08A03A}"/>
          </ac:spMkLst>
        </pc:spChg>
        <pc:spChg chg="mod topLvl">
          <ac:chgData name="Fiona" userId="5fd9b084-9961-4921-ab0f-457ac49028c4" providerId="ADAL" clId="{4F7526C2-C53B-41A9-82AA-63450EDFF648}" dt="2024-07-31T14:03:50.776" v="2559" actId="164"/>
          <ac:spMkLst>
            <pc:docMk/>
            <pc:sldMk cId="2852341813" sldId="278"/>
            <ac:spMk id="245" creationId="{15E3DAA5-4317-2888-A44B-31A876883454}"/>
          </ac:spMkLst>
        </pc:spChg>
        <pc:spChg chg="mod topLvl">
          <ac:chgData name="Fiona" userId="5fd9b084-9961-4921-ab0f-457ac49028c4" providerId="ADAL" clId="{4F7526C2-C53B-41A9-82AA-63450EDFF648}" dt="2024-07-31T14:03:50.776" v="2559" actId="164"/>
          <ac:spMkLst>
            <pc:docMk/>
            <pc:sldMk cId="2852341813" sldId="278"/>
            <ac:spMk id="246" creationId="{2108D0DF-360A-D466-7873-53356C4B82BF}"/>
          </ac:spMkLst>
        </pc:spChg>
        <pc:spChg chg="mod topLvl">
          <ac:chgData name="Fiona" userId="5fd9b084-9961-4921-ab0f-457ac49028c4" providerId="ADAL" clId="{4F7526C2-C53B-41A9-82AA-63450EDFF648}" dt="2024-07-31T14:03:50.776" v="2559" actId="164"/>
          <ac:spMkLst>
            <pc:docMk/>
            <pc:sldMk cId="2852341813" sldId="278"/>
            <ac:spMk id="247" creationId="{9E8E1517-45BD-A37F-5A23-7DCC40393F11}"/>
          </ac:spMkLst>
        </pc:spChg>
        <pc:spChg chg="mod topLvl">
          <ac:chgData name="Fiona" userId="5fd9b084-9961-4921-ab0f-457ac49028c4" providerId="ADAL" clId="{4F7526C2-C53B-41A9-82AA-63450EDFF648}" dt="2024-07-31T14:03:50.776" v="2559" actId="164"/>
          <ac:spMkLst>
            <pc:docMk/>
            <pc:sldMk cId="2852341813" sldId="278"/>
            <ac:spMk id="248" creationId="{9D64033B-45D7-BF2D-B8B1-A63E1D64598C}"/>
          </ac:spMkLst>
        </pc:spChg>
        <pc:spChg chg="mod topLvl">
          <ac:chgData name="Fiona" userId="5fd9b084-9961-4921-ab0f-457ac49028c4" providerId="ADAL" clId="{4F7526C2-C53B-41A9-82AA-63450EDFF648}" dt="2024-07-31T14:03:50.776" v="2559" actId="164"/>
          <ac:spMkLst>
            <pc:docMk/>
            <pc:sldMk cId="2852341813" sldId="278"/>
            <ac:spMk id="249" creationId="{A25335D1-7FFB-FB8A-DCE0-3A25D1B7B116}"/>
          </ac:spMkLst>
        </pc:spChg>
        <pc:spChg chg="mod topLvl">
          <ac:chgData name="Fiona" userId="5fd9b084-9961-4921-ab0f-457ac49028c4" providerId="ADAL" clId="{4F7526C2-C53B-41A9-82AA-63450EDFF648}" dt="2024-07-31T14:03:50.776" v="2559" actId="164"/>
          <ac:spMkLst>
            <pc:docMk/>
            <pc:sldMk cId="2852341813" sldId="278"/>
            <ac:spMk id="250" creationId="{CC4603BF-1D4F-ECB8-D489-1F9F73B392D2}"/>
          </ac:spMkLst>
        </pc:spChg>
        <pc:spChg chg="mod topLvl">
          <ac:chgData name="Fiona" userId="5fd9b084-9961-4921-ab0f-457ac49028c4" providerId="ADAL" clId="{4F7526C2-C53B-41A9-82AA-63450EDFF648}" dt="2024-07-31T14:03:50.776" v="2559" actId="164"/>
          <ac:spMkLst>
            <pc:docMk/>
            <pc:sldMk cId="2852341813" sldId="278"/>
            <ac:spMk id="251" creationId="{52B28B48-90A9-147F-1FCB-43F1A1A60F16}"/>
          </ac:spMkLst>
        </pc:spChg>
        <pc:spChg chg="mod topLvl">
          <ac:chgData name="Fiona" userId="5fd9b084-9961-4921-ab0f-457ac49028c4" providerId="ADAL" clId="{4F7526C2-C53B-41A9-82AA-63450EDFF648}" dt="2024-07-31T14:03:50.776" v="2559" actId="164"/>
          <ac:spMkLst>
            <pc:docMk/>
            <pc:sldMk cId="2852341813" sldId="278"/>
            <ac:spMk id="252" creationId="{F99090B7-99CA-0361-D163-7DA7384C14C9}"/>
          </ac:spMkLst>
        </pc:spChg>
        <pc:spChg chg="mod topLvl">
          <ac:chgData name="Fiona" userId="5fd9b084-9961-4921-ab0f-457ac49028c4" providerId="ADAL" clId="{4F7526C2-C53B-41A9-82AA-63450EDFF648}" dt="2024-07-31T14:03:50.776" v="2559" actId="164"/>
          <ac:spMkLst>
            <pc:docMk/>
            <pc:sldMk cId="2852341813" sldId="278"/>
            <ac:spMk id="253" creationId="{C59A275F-871C-C88D-CD60-967C1828C90C}"/>
          </ac:spMkLst>
        </pc:spChg>
        <pc:spChg chg="mod topLvl">
          <ac:chgData name="Fiona" userId="5fd9b084-9961-4921-ab0f-457ac49028c4" providerId="ADAL" clId="{4F7526C2-C53B-41A9-82AA-63450EDFF648}" dt="2024-07-31T14:03:50.776" v="2559" actId="164"/>
          <ac:spMkLst>
            <pc:docMk/>
            <pc:sldMk cId="2852341813" sldId="278"/>
            <ac:spMk id="254" creationId="{64E48B39-AEC5-8B81-EFA8-0C85637C2BCF}"/>
          </ac:spMkLst>
        </pc:spChg>
        <pc:spChg chg="mod topLvl">
          <ac:chgData name="Fiona" userId="5fd9b084-9961-4921-ab0f-457ac49028c4" providerId="ADAL" clId="{4F7526C2-C53B-41A9-82AA-63450EDFF648}" dt="2024-07-31T14:03:50.776" v="2559" actId="164"/>
          <ac:spMkLst>
            <pc:docMk/>
            <pc:sldMk cId="2852341813" sldId="278"/>
            <ac:spMk id="255" creationId="{EDD4C5ED-DB3C-C7CF-F2F5-D0CE36C11855}"/>
          </ac:spMkLst>
        </pc:spChg>
        <pc:spChg chg="add mod">
          <ac:chgData name="Fiona" userId="5fd9b084-9961-4921-ab0f-457ac49028c4" providerId="ADAL" clId="{4F7526C2-C53B-41A9-82AA-63450EDFF648}" dt="2024-07-31T14:03:50.776" v="2559" actId="164"/>
          <ac:spMkLst>
            <pc:docMk/>
            <pc:sldMk cId="2852341813" sldId="278"/>
            <ac:spMk id="256" creationId="{799483B9-F5AC-CE07-42C1-FE9A15480E65}"/>
          </ac:spMkLst>
        </pc:spChg>
        <pc:grpChg chg="add del mod">
          <ac:chgData name="Fiona" userId="5fd9b084-9961-4921-ab0f-457ac49028c4" providerId="ADAL" clId="{4F7526C2-C53B-41A9-82AA-63450EDFF648}" dt="2024-07-31T13:56:52.813" v="2407" actId="165"/>
          <ac:grpSpMkLst>
            <pc:docMk/>
            <pc:sldMk cId="2852341813" sldId="278"/>
            <ac:grpSpMk id="10" creationId="{C0DA6A62-8625-8FA8-8182-F833823F2E83}"/>
          </ac:grpSpMkLst>
        </pc:grpChg>
        <pc:grpChg chg="del mod">
          <ac:chgData name="Fiona" userId="5fd9b084-9961-4921-ab0f-457ac49028c4" providerId="ADAL" clId="{4F7526C2-C53B-41A9-82AA-63450EDFF648}" dt="2024-07-31T13:56:39.923" v="2403" actId="478"/>
          <ac:grpSpMkLst>
            <pc:docMk/>
            <pc:sldMk cId="2852341813" sldId="278"/>
            <ac:grpSpMk id="104" creationId="{94214F0C-F1D5-D3F3-9A7C-8B1E83A00C4B}"/>
          </ac:grpSpMkLst>
        </pc:grpChg>
        <pc:grpChg chg="add del mod">
          <ac:chgData name="Fiona" userId="5fd9b084-9961-4921-ab0f-457ac49028c4" providerId="ADAL" clId="{4F7526C2-C53B-41A9-82AA-63450EDFF648}" dt="2024-07-31T14:01:47.731" v="2534" actId="478"/>
          <ac:grpSpMkLst>
            <pc:docMk/>
            <pc:sldMk cId="2852341813" sldId="278"/>
            <ac:grpSpMk id="134" creationId="{B1565131-EB47-7B35-7D24-6BF2D7309090}"/>
          </ac:grpSpMkLst>
        </pc:grpChg>
        <pc:grpChg chg="add del mod">
          <ac:chgData name="Fiona" userId="5fd9b084-9961-4921-ab0f-457ac49028c4" providerId="ADAL" clId="{4F7526C2-C53B-41A9-82AA-63450EDFF648}" dt="2024-07-31T14:01:51.849" v="2536" actId="165"/>
          <ac:grpSpMkLst>
            <pc:docMk/>
            <pc:sldMk cId="2852341813" sldId="278"/>
            <ac:grpSpMk id="196" creationId="{9CDA9599-3367-F7EA-2807-269BC8647FC2}"/>
          </ac:grpSpMkLst>
        </pc:grpChg>
        <pc:grpChg chg="add mod">
          <ac:chgData name="Fiona" userId="5fd9b084-9961-4921-ab0f-457ac49028c4" providerId="ADAL" clId="{4F7526C2-C53B-41A9-82AA-63450EDFF648}" dt="2024-07-31T14:03:00.105" v="2551" actId="164"/>
          <ac:grpSpMkLst>
            <pc:docMk/>
            <pc:sldMk cId="2852341813" sldId="278"/>
            <ac:grpSpMk id="257" creationId="{271D625D-F9D3-84B0-C393-17F8FB673BED}"/>
          </ac:grpSpMkLst>
        </pc:grpChg>
        <pc:grpChg chg="add mod">
          <ac:chgData name="Fiona" userId="5fd9b084-9961-4921-ab0f-457ac49028c4" providerId="ADAL" clId="{4F7526C2-C53B-41A9-82AA-63450EDFF648}" dt="2024-07-31T14:03:50.776" v="2559" actId="164"/>
          <ac:grpSpMkLst>
            <pc:docMk/>
            <pc:sldMk cId="2852341813" sldId="278"/>
            <ac:grpSpMk id="258" creationId="{E7332A46-AA24-9416-C750-366FE1062169}"/>
          </ac:grpSpMkLst>
        </pc:grpChg>
        <pc:picChg chg="del">
          <ac:chgData name="Fiona" userId="5fd9b084-9961-4921-ab0f-457ac49028c4" providerId="ADAL" clId="{4F7526C2-C53B-41A9-82AA-63450EDFF648}" dt="2024-07-31T13:56:40.829" v="2404" actId="478"/>
          <ac:picMkLst>
            <pc:docMk/>
            <pc:sldMk cId="2852341813" sldId="278"/>
            <ac:picMk id="5" creationId="{2D14A226-B77F-8FF1-2232-EE836C8D9C47}"/>
          </ac:picMkLst>
        </pc:picChg>
        <pc:picChg chg="del mod topLvl">
          <ac:chgData name="Fiona" userId="5fd9b084-9961-4921-ab0f-457ac49028c4" providerId="ADAL" clId="{4F7526C2-C53B-41A9-82AA-63450EDFF648}" dt="2024-07-31T13:57:18.970" v="2410" actId="478"/>
          <ac:picMkLst>
            <pc:docMk/>
            <pc:sldMk cId="2852341813" sldId="278"/>
            <ac:picMk id="12" creationId="{92EBC07D-6685-18BE-C049-9A048DD01B11}"/>
          </ac:picMkLst>
        </pc:picChg>
        <pc:picChg chg="mod">
          <ac:chgData name="Fiona" userId="5fd9b084-9961-4921-ab0f-457ac49028c4" providerId="ADAL" clId="{4F7526C2-C53B-41A9-82AA-63450EDFF648}" dt="2024-07-31T13:57:20.392" v="2411"/>
          <ac:picMkLst>
            <pc:docMk/>
            <pc:sldMk cId="2852341813" sldId="278"/>
            <ac:picMk id="135" creationId="{8A30DA49-FDD9-EAB7-7F58-BDF82469ADD5}"/>
          </ac:picMkLst>
        </pc:picChg>
        <pc:picChg chg="mod topLvl">
          <ac:chgData name="Fiona" userId="5fd9b084-9961-4921-ab0f-457ac49028c4" providerId="ADAL" clId="{4F7526C2-C53B-41A9-82AA-63450EDFF648}" dt="2024-07-31T14:03:24.519" v="2553" actId="1076"/>
          <ac:picMkLst>
            <pc:docMk/>
            <pc:sldMk cId="2852341813" sldId="278"/>
            <ac:picMk id="199" creationId="{972455E2-6CDC-BB23-6A74-2868C067E48E}"/>
          </ac:picMkLst>
        </pc:picChg>
      </pc:sldChg>
      <pc:sldChg chg="addSp delSp modSp add del mod">
        <pc:chgData name="Fiona" userId="5fd9b084-9961-4921-ab0f-457ac49028c4" providerId="ADAL" clId="{4F7526C2-C53B-41A9-82AA-63450EDFF648}" dt="2024-08-05T11:44:52.082" v="3204" actId="47"/>
        <pc:sldMkLst>
          <pc:docMk/>
          <pc:sldMk cId="1470064429" sldId="279"/>
        </pc:sldMkLst>
        <pc:spChg chg="add mod">
          <ac:chgData name="Fiona" userId="5fd9b084-9961-4921-ab0f-457ac49028c4" providerId="ADAL" clId="{4F7526C2-C53B-41A9-82AA-63450EDFF648}" dt="2024-08-05T09:41:19.039" v="2742" actId="20577"/>
          <ac:spMkLst>
            <pc:docMk/>
            <pc:sldMk cId="1470064429" sldId="279"/>
            <ac:spMk id="2" creationId="{1E8FFED7-AFA3-D38B-C48F-043F469164A1}"/>
          </ac:spMkLst>
        </pc:spChg>
        <pc:grpChg chg="del">
          <ac:chgData name="Fiona" userId="5fd9b084-9961-4921-ab0f-457ac49028c4" providerId="ADAL" clId="{4F7526C2-C53B-41A9-82AA-63450EDFF648}" dt="2024-08-05T11:38:53.948" v="3028" actId="478"/>
          <ac:grpSpMkLst>
            <pc:docMk/>
            <pc:sldMk cId="1470064429" sldId="279"/>
            <ac:grpSpMk id="104" creationId="{94214F0C-F1D5-D3F3-9A7C-8B1E83A00C4B}"/>
          </ac:grpSpMkLst>
        </pc:grpChg>
      </pc:sldChg>
      <pc:sldChg chg="delSp modSp add del mod">
        <pc:chgData name="Fiona" userId="5fd9b084-9961-4921-ab0f-457ac49028c4" providerId="ADAL" clId="{4F7526C2-C53B-41A9-82AA-63450EDFF648}" dt="2024-08-05T12:12:37.334" v="4423" actId="47"/>
        <pc:sldMkLst>
          <pc:docMk/>
          <pc:sldMk cId="198685602" sldId="280"/>
        </pc:sldMkLst>
        <pc:spChg chg="del">
          <ac:chgData name="Fiona" userId="5fd9b084-9961-4921-ab0f-457ac49028c4" providerId="ADAL" clId="{4F7526C2-C53B-41A9-82AA-63450EDFF648}" dt="2024-08-05T09:53:06.946" v="2888" actId="478"/>
          <ac:spMkLst>
            <pc:docMk/>
            <pc:sldMk cId="198685602" sldId="280"/>
            <ac:spMk id="11" creationId="{F1D6BE46-6C19-4A15-68AD-50DE681EC69B}"/>
          </ac:spMkLst>
        </pc:spChg>
        <pc:spChg chg="mod">
          <ac:chgData name="Fiona" userId="5fd9b084-9961-4921-ab0f-457ac49028c4" providerId="ADAL" clId="{4F7526C2-C53B-41A9-82AA-63450EDFF648}" dt="2024-08-05T09:53:04.365" v="2887" actId="20577"/>
          <ac:spMkLst>
            <pc:docMk/>
            <pc:sldMk cId="198685602" sldId="280"/>
            <ac:spMk id="25" creationId="{FD1C01D1-E8EC-D635-3E84-249150E7BDD9}"/>
          </ac:spMkLst>
        </pc:spChg>
      </pc:sldChg>
      <pc:sldChg chg="addSp delSp modSp add mod">
        <pc:chgData name="Fiona" userId="5fd9b084-9961-4921-ab0f-457ac49028c4" providerId="ADAL" clId="{4F7526C2-C53B-41A9-82AA-63450EDFF648}" dt="2024-08-07T11:13:45.545" v="4762" actId="478"/>
        <pc:sldMkLst>
          <pc:docMk/>
          <pc:sldMk cId="845388045" sldId="281"/>
        </pc:sldMkLst>
        <pc:spChg chg="add del mod">
          <ac:chgData name="Fiona" userId="5fd9b084-9961-4921-ab0f-457ac49028c4" providerId="ADAL" clId="{4F7526C2-C53B-41A9-82AA-63450EDFF648}" dt="2024-08-05T11:40:44.502" v="3090" actId="478"/>
          <ac:spMkLst>
            <pc:docMk/>
            <pc:sldMk cId="845388045" sldId="281"/>
            <ac:spMk id="2" creationId="{E54AAD54-27A8-EB1D-A0C0-D027A6F01AF8}"/>
          </ac:spMkLst>
        </pc:spChg>
        <pc:spChg chg="add del mod">
          <ac:chgData name="Fiona" userId="5fd9b084-9961-4921-ab0f-457ac49028c4" providerId="ADAL" clId="{4F7526C2-C53B-41A9-82AA-63450EDFF648}" dt="2024-08-07T11:13:45.545" v="4762" actId="478"/>
          <ac:spMkLst>
            <pc:docMk/>
            <pc:sldMk cId="845388045" sldId="281"/>
            <ac:spMk id="2" creationId="{FB0CEAFC-703F-05AE-48F0-AA5A1EC93841}"/>
          </ac:spMkLst>
        </pc:spChg>
        <pc:spChg chg="add del mod">
          <ac:chgData name="Fiona" userId="5fd9b084-9961-4921-ab0f-457ac49028c4" providerId="ADAL" clId="{4F7526C2-C53B-41A9-82AA-63450EDFF648}" dt="2024-08-05T11:40:42.495" v="3089" actId="478"/>
          <ac:spMkLst>
            <pc:docMk/>
            <pc:sldMk cId="845388045" sldId="281"/>
            <ac:spMk id="3" creationId="{DBDE9D1E-D8A3-EDEA-5124-71FE0C4DE08C}"/>
          </ac:spMkLst>
        </pc:spChg>
        <pc:spChg chg="add mod ord">
          <ac:chgData name="Fiona" userId="5fd9b084-9961-4921-ab0f-457ac49028c4" providerId="ADAL" clId="{4F7526C2-C53B-41A9-82AA-63450EDFF648}" dt="2024-08-05T12:16:07.676" v="4732" actId="1076"/>
          <ac:spMkLst>
            <pc:docMk/>
            <pc:sldMk cId="845388045" sldId="281"/>
            <ac:spMk id="4" creationId="{4D035416-846A-9EE0-BAFB-8214DA93A0A0}"/>
          </ac:spMkLst>
        </pc:spChg>
        <pc:spChg chg="add mod ord">
          <ac:chgData name="Fiona" userId="5fd9b084-9961-4921-ab0f-457ac49028c4" providerId="ADAL" clId="{4F7526C2-C53B-41A9-82AA-63450EDFF648}" dt="2024-08-05T12:16:07.676" v="4732" actId="1076"/>
          <ac:spMkLst>
            <pc:docMk/>
            <pc:sldMk cId="845388045" sldId="281"/>
            <ac:spMk id="7" creationId="{504FD11E-9858-2C61-9DE8-FE1C794F1356}"/>
          </ac:spMkLst>
        </pc:spChg>
        <pc:spChg chg="add del mod">
          <ac:chgData name="Fiona" userId="5fd9b084-9961-4921-ab0f-457ac49028c4" providerId="ADAL" clId="{4F7526C2-C53B-41A9-82AA-63450EDFF648}" dt="2024-08-05T11:40:45.790" v="3091" actId="478"/>
          <ac:spMkLst>
            <pc:docMk/>
            <pc:sldMk cId="845388045" sldId="281"/>
            <ac:spMk id="8" creationId="{27539CDD-FEED-D6D0-8924-C0902A1B17EC}"/>
          </ac:spMkLst>
        </pc:spChg>
        <pc:spChg chg="add mod ord">
          <ac:chgData name="Fiona" userId="5fd9b084-9961-4921-ab0f-457ac49028c4" providerId="ADAL" clId="{4F7526C2-C53B-41A9-82AA-63450EDFF648}" dt="2024-08-05T12:16:07.676" v="4732" actId="1076"/>
          <ac:spMkLst>
            <pc:docMk/>
            <pc:sldMk cId="845388045" sldId="281"/>
            <ac:spMk id="11" creationId="{F93427FF-7A7E-1F3D-400A-168C41A66ADF}"/>
          </ac:spMkLst>
        </pc:spChg>
        <pc:spChg chg="add del mod">
          <ac:chgData name="Fiona" userId="5fd9b084-9961-4921-ab0f-457ac49028c4" providerId="ADAL" clId="{4F7526C2-C53B-41A9-82AA-63450EDFF648}" dt="2024-08-05T12:16:26.704" v="4746" actId="1036"/>
          <ac:spMkLst>
            <pc:docMk/>
            <pc:sldMk cId="845388045" sldId="281"/>
            <ac:spMk id="12" creationId="{3F3CC3F2-6D61-1E88-251F-847518765DA7}"/>
          </ac:spMkLst>
        </pc:spChg>
        <pc:spChg chg="add mod">
          <ac:chgData name="Fiona" userId="5fd9b084-9961-4921-ab0f-457ac49028c4" providerId="ADAL" clId="{4F7526C2-C53B-41A9-82AA-63450EDFF648}" dt="2024-08-05T12:16:07.676" v="4732" actId="1076"/>
          <ac:spMkLst>
            <pc:docMk/>
            <pc:sldMk cId="845388045" sldId="281"/>
            <ac:spMk id="13" creationId="{A00C431C-C3E2-1F4F-4DE3-92E21FDF216A}"/>
          </ac:spMkLst>
        </pc:spChg>
        <pc:spChg chg="add mod ord">
          <ac:chgData name="Fiona" userId="5fd9b084-9961-4921-ab0f-457ac49028c4" providerId="ADAL" clId="{4F7526C2-C53B-41A9-82AA-63450EDFF648}" dt="2024-08-05T12:16:07.676" v="4732" actId="1076"/>
          <ac:spMkLst>
            <pc:docMk/>
            <pc:sldMk cId="845388045" sldId="281"/>
            <ac:spMk id="14" creationId="{FDEB1E69-8EEA-FF06-4150-9E5A5C429DF7}"/>
          </ac:spMkLst>
        </pc:spChg>
        <pc:spChg chg="add del mod">
          <ac:chgData name="Fiona" userId="5fd9b084-9961-4921-ab0f-457ac49028c4" providerId="ADAL" clId="{4F7526C2-C53B-41A9-82AA-63450EDFF648}" dt="2024-08-05T11:40:41.061" v="3088" actId="478"/>
          <ac:spMkLst>
            <pc:docMk/>
            <pc:sldMk cId="845388045" sldId="281"/>
            <ac:spMk id="15" creationId="{53555441-763B-99F8-5C5F-C0E679A83E4E}"/>
          </ac:spMkLst>
        </pc:spChg>
        <pc:spChg chg="add mod ord">
          <ac:chgData name="Fiona" userId="5fd9b084-9961-4921-ab0f-457ac49028c4" providerId="ADAL" clId="{4F7526C2-C53B-41A9-82AA-63450EDFF648}" dt="2024-08-05T12:16:07.676" v="4732" actId="1076"/>
          <ac:spMkLst>
            <pc:docMk/>
            <pc:sldMk cId="845388045" sldId="281"/>
            <ac:spMk id="16" creationId="{C9907437-D7EE-7221-7FE9-C8DF5E82C74D}"/>
          </ac:spMkLst>
        </pc:spChg>
        <pc:spChg chg="add mod">
          <ac:chgData name="Fiona" userId="5fd9b084-9961-4921-ab0f-457ac49028c4" providerId="ADAL" clId="{4F7526C2-C53B-41A9-82AA-63450EDFF648}" dt="2024-08-05T12:16:07.676" v="4732" actId="1076"/>
          <ac:spMkLst>
            <pc:docMk/>
            <pc:sldMk cId="845388045" sldId="281"/>
            <ac:spMk id="17" creationId="{31ADE239-B8E6-C102-EEB6-2A64C21052D9}"/>
          </ac:spMkLst>
        </pc:spChg>
        <pc:spChg chg="add mod">
          <ac:chgData name="Fiona" userId="5fd9b084-9961-4921-ab0f-457ac49028c4" providerId="ADAL" clId="{4F7526C2-C53B-41A9-82AA-63450EDFF648}" dt="2024-08-05T12:16:07.676" v="4732" actId="1076"/>
          <ac:spMkLst>
            <pc:docMk/>
            <pc:sldMk cId="845388045" sldId="281"/>
            <ac:spMk id="18" creationId="{D9B200EE-A0F5-BDC6-3AFE-3384E0BCEDAB}"/>
          </ac:spMkLst>
        </pc:spChg>
        <pc:spChg chg="add mod">
          <ac:chgData name="Fiona" userId="5fd9b084-9961-4921-ab0f-457ac49028c4" providerId="ADAL" clId="{4F7526C2-C53B-41A9-82AA-63450EDFF648}" dt="2024-08-05T11:42:37.417" v="3101"/>
          <ac:spMkLst>
            <pc:docMk/>
            <pc:sldMk cId="845388045" sldId="281"/>
            <ac:spMk id="19" creationId="{F3489EC0-7762-A12B-B87F-23F440357A79}"/>
          </ac:spMkLst>
        </pc:spChg>
        <pc:spChg chg="add mod">
          <ac:chgData name="Fiona" userId="5fd9b084-9961-4921-ab0f-457ac49028c4" providerId="ADAL" clId="{4F7526C2-C53B-41A9-82AA-63450EDFF648}" dt="2024-08-05T12:16:07.676" v="4732" actId="1076"/>
          <ac:spMkLst>
            <pc:docMk/>
            <pc:sldMk cId="845388045" sldId="281"/>
            <ac:spMk id="20" creationId="{50A38B14-6091-3A97-F269-41662EECAED1}"/>
          </ac:spMkLst>
        </pc:spChg>
        <pc:spChg chg="add mod">
          <ac:chgData name="Fiona" userId="5fd9b084-9961-4921-ab0f-457ac49028c4" providerId="ADAL" clId="{4F7526C2-C53B-41A9-82AA-63450EDFF648}" dt="2024-08-05T12:16:07.676" v="4732" actId="1076"/>
          <ac:spMkLst>
            <pc:docMk/>
            <pc:sldMk cId="845388045" sldId="281"/>
            <ac:spMk id="21" creationId="{56284764-10E3-170B-A827-23794EE07B0E}"/>
          </ac:spMkLst>
        </pc:spChg>
        <pc:spChg chg="add mod">
          <ac:chgData name="Fiona" userId="5fd9b084-9961-4921-ab0f-457ac49028c4" providerId="ADAL" clId="{4F7526C2-C53B-41A9-82AA-63450EDFF648}" dt="2024-08-05T12:16:07.676" v="4732" actId="1076"/>
          <ac:spMkLst>
            <pc:docMk/>
            <pc:sldMk cId="845388045" sldId="281"/>
            <ac:spMk id="22" creationId="{E60ED9A6-D6E5-DC11-00C4-52E86578230A}"/>
          </ac:spMkLst>
        </pc:spChg>
        <pc:spChg chg="add mod">
          <ac:chgData name="Fiona" userId="5fd9b084-9961-4921-ab0f-457ac49028c4" providerId="ADAL" clId="{4F7526C2-C53B-41A9-82AA-63450EDFF648}" dt="2024-08-05T12:16:07.676" v="4732" actId="1076"/>
          <ac:spMkLst>
            <pc:docMk/>
            <pc:sldMk cId="845388045" sldId="281"/>
            <ac:spMk id="23" creationId="{B295A989-E6B7-256B-A138-5EB1CC729B56}"/>
          </ac:spMkLst>
        </pc:spChg>
        <pc:grpChg chg="mod">
          <ac:chgData name="Fiona" userId="5fd9b084-9961-4921-ab0f-457ac49028c4" providerId="ADAL" clId="{4F7526C2-C53B-41A9-82AA-63450EDFF648}" dt="2024-08-05T11:48:39.612" v="3317" actId="1076"/>
          <ac:grpSpMkLst>
            <pc:docMk/>
            <pc:sldMk cId="845388045" sldId="281"/>
            <ac:grpSpMk id="10" creationId="{5BB02E98-CF08-FECE-F27B-AC5626FC9AD5}"/>
          </ac:grpSpMkLst>
        </pc:grpChg>
        <pc:picChg chg="mod">
          <ac:chgData name="Fiona" userId="5fd9b084-9961-4921-ab0f-457ac49028c4" providerId="ADAL" clId="{4F7526C2-C53B-41A9-82AA-63450EDFF648}" dt="2024-08-05T11:39:29.782" v="3066" actId="1076"/>
          <ac:picMkLst>
            <pc:docMk/>
            <pc:sldMk cId="845388045" sldId="281"/>
            <ac:picMk id="5" creationId="{2D14A226-B77F-8FF1-2232-EE836C8D9C47}"/>
          </ac:picMkLst>
        </pc:picChg>
        <pc:picChg chg="del">
          <ac:chgData name="Fiona" userId="5fd9b084-9961-4921-ab0f-457ac49028c4" providerId="ADAL" clId="{4F7526C2-C53B-41A9-82AA-63450EDFF648}" dt="2024-08-05T11:39:08.613" v="3055" actId="478"/>
          <ac:picMkLst>
            <pc:docMk/>
            <pc:sldMk cId="845388045" sldId="281"/>
            <ac:picMk id="6" creationId="{225C9C75-D1D5-21F8-5780-6FECBA2ECA51}"/>
          </ac:picMkLst>
        </pc:picChg>
      </pc:sldChg>
      <pc:sldChg chg="addSp delSp modSp add mod">
        <pc:chgData name="Fiona" userId="5fd9b084-9961-4921-ab0f-457ac49028c4" providerId="ADAL" clId="{4F7526C2-C53B-41A9-82AA-63450EDFF648}" dt="2024-08-05T11:52:42.457" v="3450" actId="14100"/>
        <pc:sldMkLst>
          <pc:docMk/>
          <pc:sldMk cId="40204482" sldId="282"/>
        </pc:sldMkLst>
        <pc:spChg chg="add mod">
          <ac:chgData name="Fiona" userId="5fd9b084-9961-4921-ab0f-457ac49028c4" providerId="ADAL" clId="{4F7526C2-C53B-41A9-82AA-63450EDFF648}" dt="2024-08-05T11:52:42.457" v="3450" actId="14100"/>
          <ac:spMkLst>
            <pc:docMk/>
            <pc:sldMk cId="40204482" sldId="282"/>
            <ac:spMk id="5" creationId="{5BAF6253-F264-24D0-A4F9-AE9AA17A0D97}"/>
          </ac:spMkLst>
        </pc:spChg>
        <pc:spChg chg="del">
          <ac:chgData name="Fiona" userId="5fd9b084-9961-4921-ab0f-457ac49028c4" providerId="ADAL" clId="{4F7526C2-C53B-41A9-82AA-63450EDFF648}" dt="2024-08-05T11:50:35.655" v="3421" actId="478"/>
          <ac:spMkLst>
            <pc:docMk/>
            <pc:sldMk cId="40204482" sldId="282"/>
            <ac:spMk id="8" creationId="{6B83B77E-3437-DC7E-41C0-7E16F4255FD8}"/>
          </ac:spMkLst>
        </pc:spChg>
        <pc:spChg chg="add mod">
          <ac:chgData name="Fiona" userId="5fd9b084-9961-4921-ab0f-457ac49028c4" providerId="ADAL" clId="{4F7526C2-C53B-41A9-82AA-63450EDFF648}" dt="2024-08-05T11:52:28.406" v="3443" actId="1076"/>
          <ac:spMkLst>
            <pc:docMk/>
            <pc:sldMk cId="40204482" sldId="282"/>
            <ac:spMk id="12" creationId="{E9F75631-33D1-12AA-B150-0E1A6937DDAC}"/>
          </ac:spMkLst>
        </pc:spChg>
        <pc:spChg chg="del">
          <ac:chgData name="Fiona" userId="5fd9b084-9961-4921-ab0f-457ac49028c4" providerId="ADAL" clId="{4F7526C2-C53B-41A9-82AA-63450EDFF648}" dt="2024-08-05T11:50:41.419" v="3426" actId="478"/>
          <ac:spMkLst>
            <pc:docMk/>
            <pc:sldMk cId="40204482" sldId="282"/>
            <ac:spMk id="13" creationId="{E67F8557-313A-4DD7-8BB3-D4371BBF4582}"/>
          </ac:spMkLst>
        </pc:spChg>
        <pc:spChg chg="del">
          <ac:chgData name="Fiona" userId="5fd9b084-9961-4921-ab0f-457ac49028c4" providerId="ADAL" clId="{4F7526C2-C53B-41A9-82AA-63450EDFF648}" dt="2024-08-05T11:50:37.556" v="3423" actId="478"/>
          <ac:spMkLst>
            <pc:docMk/>
            <pc:sldMk cId="40204482" sldId="282"/>
            <ac:spMk id="14" creationId="{2CED58E5-514F-F601-E289-43F7BCCF7371}"/>
          </ac:spMkLst>
        </pc:spChg>
        <pc:spChg chg="add mod">
          <ac:chgData name="Fiona" userId="5fd9b084-9961-4921-ab0f-457ac49028c4" providerId="ADAL" clId="{4F7526C2-C53B-41A9-82AA-63450EDFF648}" dt="2024-08-05T11:51:57.139" v="3437" actId="1076"/>
          <ac:spMkLst>
            <pc:docMk/>
            <pc:sldMk cId="40204482" sldId="282"/>
            <ac:spMk id="15" creationId="{9668C335-D958-351C-EC2E-D5487C6B9736}"/>
          </ac:spMkLst>
        </pc:spChg>
        <pc:spChg chg="del">
          <ac:chgData name="Fiona" userId="5fd9b084-9961-4921-ab0f-457ac49028c4" providerId="ADAL" clId="{4F7526C2-C53B-41A9-82AA-63450EDFF648}" dt="2024-08-05T11:50:38.991" v="3424" actId="478"/>
          <ac:spMkLst>
            <pc:docMk/>
            <pc:sldMk cId="40204482" sldId="282"/>
            <ac:spMk id="16" creationId="{F9E28E6B-3DBF-E6BF-DD81-CF1A462D9CC4}"/>
          </ac:spMkLst>
        </pc:spChg>
        <pc:spChg chg="add mod">
          <ac:chgData name="Fiona" userId="5fd9b084-9961-4921-ab0f-457ac49028c4" providerId="ADAL" clId="{4F7526C2-C53B-41A9-82AA-63450EDFF648}" dt="2024-08-05T11:52:39.846" v="3449" actId="1076"/>
          <ac:spMkLst>
            <pc:docMk/>
            <pc:sldMk cId="40204482" sldId="282"/>
            <ac:spMk id="43" creationId="{3ABD2DCA-BE53-3333-3BA5-AE06777E3B21}"/>
          </ac:spMkLst>
        </pc:spChg>
        <pc:spChg chg="add mod">
          <ac:chgData name="Fiona" userId="5fd9b084-9961-4921-ab0f-457ac49028c4" providerId="ADAL" clId="{4F7526C2-C53B-41A9-82AA-63450EDFF648}" dt="2024-08-05T11:52:21.034" v="3441" actId="1076"/>
          <ac:spMkLst>
            <pc:docMk/>
            <pc:sldMk cId="40204482" sldId="282"/>
            <ac:spMk id="44" creationId="{C89C1343-F546-48AC-1A8B-C7AB7DC96176}"/>
          </ac:spMkLst>
        </pc:spChg>
        <pc:grpChg chg="del">
          <ac:chgData name="Fiona" userId="5fd9b084-9961-4921-ab0f-457ac49028c4" providerId="ADAL" clId="{4F7526C2-C53B-41A9-82AA-63450EDFF648}" dt="2024-08-05T11:50:36.630" v="3422" actId="478"/>
          <ac:grpSpMkLst>
            <pc:docMk/>
            <pc:sldMk cId="40204482" sldId="282"/>
            <ac:grpSpMk id="9" creationId="{56233909-77DC-5356-D34D-E5318AD1B4E3}"/>
          </ac:grpSpMkLst>
        </pc:grpChg>
        <pc:grpChg chg="mod">
          <ac:chgData name="Fiona" userId="5fd9b084-9961-4921-ab0f-457ac49028c4" providerId="ADAL" clId="{4F7526C2-C53B-41A9-82AA-63450EDFF648}" dt="2024-08-05T11:50:29.501" v="3420" actId="1036"/>
          <ac:grpSpMkLst>
            <pc:docMk/>
            <pc:sldMk cId="40204482" sldId="282"/>
            <ac:grpSpMk id="19" creationId="{C0C5F2E6-3EE8-BAAC-0832-8DC55D972187}"/>
          </ac:grpSpMkLst>
        </pc:grpChg>
        <pc:picChg chg="mod">
          <ac:chgData name="Fiona" userId="5fd9b084-9961-4921-ab0f-457ac49028c4" providerId="ADAL" clId="{4F7526C2-C53B-41A9-82AA-63450EDFF648}" dt="2024-08-05T11:52:03.754" v="3439" actId="14100"/>
          <ac:picMkLst>
            <pc:docMk/>
            <pc:sldMk cId="40204482" sldId="282"/>
            <ac:picMk id="2" creationId="{B4254017-2DB8-139D-DC91-0E441E1FDD14}"/>
          </ac:picMkLst>
        </pc:picChg>
        <pc:picChg chg="mod">
          <ac:chgData name="Fiona" userId="5fd9b084-9961-4921-ab0f-457ac49028c4" providerId="ADAL" clId="{4F7526C2-C53B-41A9-82AA-63450EDFF648}" dt="2024-08-05T11:51:31.427" v="3432" actId="29295"/>
          <ac:picMkLst>
            <pc:docMk/>
            <pc:sldMk cId="40204482" sldId="282"/>
            <ac:picMk id="3" creationId="{C6234BCD-7F53-66FC-43DE-7636AC273AED}"/>
          </ac:picMkLst>
        </pc:picChg>
        <pc:picChg chg="mod">
          <ac:chgData name="Fiona" userId="5fd9b084-9961-4921-ab0f-457ac49028c4" providerId="ADAL" clId="{4F7526C2-C53B-41A9-82AA-63450EDFF648}" dt="2024-08-05T11:51:31.427" v="3432" actId="29295"/>
          <ac:picMkLst>
            <pc:docMk/>
            <pc:sldMk cId="40204482" sldId="282"/>
            <ac:picMk id="4" creationId="{BB3E63DC-2A19-3A04-8912-1BB344DB7BA9}"/>
          </ac:picMkLst>
        </pc:picChg>
        <pc:picChg chg="mod">
          <ac:chgData name="Fiona" userId="5fd9b084-9961-4921-ab0f-457ac49028c4" providerId="ADAL" clId="{4F7526C2-C53B-41A9-82AA-63450EDFF648}" dt="2024-08-05T11:51:31.427" v="3432" actId="29295"/>
          <ac:picMkLst>
            <pc:docMk/>
            <pc:sldMk cId="40204482" sldId="282"/>
            <ac:picMk id="6" creationId="{78C1F535-12E2-0956-C0B4-E03403EB9EFE}"/>
          </ac:picMkLst>
        </pc:picChg>
        <pc:picChg chg="mod">
          <ac:chgData name="Fiona" userId="5fd9b084-9961-4921-ab0f-457ac49028c4" providerId="ADAL" clId="{4F7526C2-C53B-41A9-82AA-63450EDFF648}" dt="2024-08-05T11:51:31.427" v="3432" actId="29295"/>
          <ac:picMkLst>
            <pc:docMk/>
            <pc:sldMk cId="40204482" sldId="282"/>
            <ac:picMk id="7" creationId="{D58C4A5D-7D3D-C654-C02D-DF1BCD70CD9E}"/>
          </ac:picMkLst>
        </pc:picChg>
        <pc:picChg chg="del">
          <ac:chgData name="Fiona" userId="5fd9b084-9961-4921-ab0f-457ac49028c4" providerId="ADAL" clId="{4F7526C2-C53B-41A9-82AA-63450EDFF648}" dt="2024-08-05T11:50:40.069" v="3425" actId="478"/>
          <ac:picMkLst>
            <pc:docMk/>
            <pc:sldMk cId="40204482" sldId="282"/>
            <ac:picMk id="17" creationId="{1889BE0A-8A44-8EC9-04B1-271D5EFE85AC}"/>
          </ac:picMkLst>
        </pc:picChg>
        <pc:picChg chg="add mod">
          <ac:chgData name="Fiona" userId="5fd9b084-9961-4921-ab0f-457ac49028c4" providerId="ADAL" clId="{4F7526C2-C53B-41A9-82AA-63450EDFF648}" dt="2024-08-05T11:51:59.426" v="3438" actId="1076"/>
          <ac:picMkLst>
            <pc:docMk/>
            <pc:sldMk cId="40204482" sldId="282"/>
            <ac:picMk id="18" creationId="{1E03A795-3EF8-69D3-B267-000090C65329}"/>
          </ac:picMkLst>
        </pc:picChg>
      </pc:sldChg>
      <pc:sldChg chg="addSp delSp modSp add mod">
        <pc:chgData name="Fiona" userId="5fd9b084-9961-4921-ab0f-457ac49028c4" providerId="ADAL" clId="{4F7526C2-C53B-41A9-82AA-63450EDFF648}" dt="2024-08-05T11:56:21.981" v="3545" actId="14100"/>
        <pc:sldMkLst>
          <pc:docMk/>
          <pc:sldMk cId="3424430435" sldId="283"/>
        </pc:sldMkLst>
        <pc:spChg chg="del">
          <ac:chgData name="Fiona" userId="5fd9b084-9961-4921-ab0f-457ac49028c4" providerId="ADAL" clId="{4F7526C2-C53B-41A9-82AA-63450EDFF648}" dt="2024-08-05T11:53:35.924" v="3497" actId="478"/>
          <ac:spMkLst>
            <pc:docMk/>
            <pc:sldMk cId="3424430435" sldId="283"/>
            <ac:spMk id="5" creationId="{5BAF6253-F264-24D0-A4F9-AE9AA17A0D97}"/>
          </ac:spMkLst>
        </pc:spChg>
        <pc:spChg chg="add mod">
          <ac:chgData name="Fiona" userId="5fd9b084-9961-4921-ab0f-457ac49028c4" providerId="ADAL" clId="{4F7526C2-C53B-41A9-82AA-63450EDFF648}" dt="2024-08-05T11:56:21.981" v="3545" actId="14100"/>
          <ac:spMkLst>
            <pc:docMk/>
            <pc:sldMk cId="3424430435" sldId="283"/>
            <ac:spMk id="8" creationId="{2F68E704-8308-AB9F-D0C1-249665EB45D4}"/>
          </ac:spMkLst>
        </pc:spChg>
        <pc:spChg chg="add mod">
          <ac:chgData name="Fiona" userId="5fd9b084-9961-4921-ab0f-457ac49028c4" providerId="ADAL" clId="{4F7526C2-C53B-41A9-82AA-63450EDFF648}" dt="2024-08-05T11:55:11.018" v="3527" actId="1076"/>
          <ac:spMkLst>
            <pc:docMk/>
            <pc:sldMk cId="3424430435" sldId="283"/>
            <ac:spMk id="9" creationId="{1286208D-20B1-57B8-4880-2750B213B54A}"/>
          </ac:spMkLst>
        </pc:spChg>
        <pc:spChg chg="add mod">
          <ac:chgData name="Fiona" userId="5fd9b084-9961-4921-ab0f-457ac49028c4" providerId="ADAL" clId="{4F7526C2-C53B-41A9-82AA-63450EDFF648}" dt="2024-08-05T11:53:56.521" v="3505" actId="1076"/>
          <ac:spMkLst>
            <pc:docMk/>
            <pc:sldMk cId="3424430435" sldId="283"/>
            <ac:spMk id="10" creationId="{622B1552-EB5A-9739-5DC0-4EB4C6225F47}"/>
          </ac:spMkLst>
        </pc:spChg>
        <pc:spChg chg="del">
          <ac:chgData name="Fiona" userId="5fd9b084-9961-4921-ab0f-457ac49028c4" providerId="ADAL" clId="{4F7526C2-C53B-41A9-82AA-63450EDFF648}" dt="2024-08-05T11:53:37.691" v="3498" actId="478"/>
          <ac:spMkLst>
            <pc:docMk/>
            <pc:sldMk cId="3424430435" sldId="283"/>
            <ac:spMk id="12" creationId="{E9F75631-33D1-12AA-B150-0E1A6937DDAC}"/>
          </ac:spMkLst>
        </pc:spChg>
        <pc:spChg chg="del">
          <ac:chgData name="Fiona" userId="5fd9b084-9961-4921-ab0f-457ac49028c4" providerId="ADAL" clId="{4F7526C2-C53B-41A9-82AA-63450EDFF648}" dt="2024-08-05T11:53:43.315" v="3500" actId="478"/>
          <ac:spMkLst>
            <pc:docMk/>
            <pc:sldMk cId="3424430435" sldId="283"/>
            <ac:spMk id="15" creationId="{9668C335-D958-351C-EC2E-D5487C6B9736}"/>
          </ac:spMkLst>
        </pc:spChg>
        <pc:spChg chg="del">
          <ac:chgData name="Fiona" userId="5fd9b084-9961-4921-ab0f-457ac49028c4" providerId="ADAL" clId="{4F7526C2-C53B-41A9-82AA-63450EDFF648}" dt="2024-08-05T11:53:40.851" v="3499" actId="478"/>
          <ac:spMkLst>
            <pc:docMk/>
            <pc:sldMk cId="3424430435" sldId="283"/>
            <ac:spMk id="43" creationId="{3ABD2DCA-BE53-3333-3BA5-AE06777E3B21}"/>
          </ac:spMkLst>
        </pc:spChg>
        <pc:spChg chg="mod">
          <ac:chgData name="Fiona" userId="5fd9b084-9961-4921-ab0f-457ac49028c4" providerId="ADAL" clId="{4F7526C2-C53B-41A9-82AA-63450EDFF648}" dt="2024-08-05T11:53:23.320" v="3496" actId="14100"/>
          <ac:spMkLst>
            <pc:docMk/>
            <pc:sldMk cId="3424430435" sldId="283"/>
            <ac:spMk id="44" creationId="{C89C1343-F546-48AC-1A8B-C7AB7DC96176}"/>
          </ac:spMkLst>
        </pc:spChg>
        <pc:grpChg chg="mod">
          <ac:chgData name="Fiona" userId="5fd9b084-9961-4921-ab0f-457ac49028c4" providerId="ADAL" clId="{4F7526C2-C53B-41A9-82AA-63450EDFF648}" dt="2024-08-05T11:52:55.582" v="3478" actId="1036"/>
          <ac:grpSpMkLst>
            <pc:docMk/>
            <pc:sldMk cId="3424430435" sldId="283"/>
            <ac:grpSpMk id="19" creationId="{C0C5F2E6-3EE8-BAAC-0832-8DC55D972187}"/>
          </ac:grpSpMkLst>
        </pc:grpChg>
        <pc:grpChg chg="add mod">
          <ac:chgData name="Fiona" userId="5fd9b084-9961-4921-ab0f-457ac49028c4" providerId="ADAL" clId="{4F7526C2-C53B-41A9-82AA-63450EDFF648}" dt="2024-08-05T11:56:07.363" v="3543" actId="1076"/>
          <ac:grpSpMkLst>
            <pc:docMk/>
            <pc:sldMk cId="3424430435" sldId="283"/>
            <ac:grpSpMk id="47" creationId="{4303E6B4-D965-355B-9A03-2AEF1B4E3173}"/>
          </ac:grpSpMkLst>
        </pc:grpChg>
        <pc:picChg chg="mod">
          <ac:chgData name="Fiona" userId="5fd9b084-9961-4921-ab0f-457ac49028c4" providerId="ADAL" clId="{4F7526C2-C53B-41A9-82AA-63450EDFF648}" dt="2024-08-05T11:53:14.706" v="3482" actId="29295"/>
          <ac:picMkLst>
            <pc:docMk/>
            <pc:sldMk cId="3424430435" sldId="283"/>
            <ac:picMk id="2" creationId="{B4254017-2DB8-139D-DC91-0E441E1FDD14}"/>
          </ac:picMkLst>
        </pc:picChg>
        <pc:picChg chg="mod">
          <ac:chgData name="Fiona" userId="5fd9b084-9961-4921-ab0f-457ac49028c4" providerId="ADAL" clId="{4F7526C2-C53B-41A9-82AA-63450EDFF648}" dt="2024-08-05T11:53:09.436" v="3481" actId="29295"/>
          <ac:picMkLst>
            <pc:docMk/>
            <pc:sldMk cId="3424430435" sldId="283"/>
            <ac:picMk id="4" creationId="{BB3E63DC-2A19-3A04-8912-1BB344DB7BA9}"/>
          </ac:picMkLst>
        </pc:picChg>
        <pc:picChg chg="add mod">
          <ac:chgData name="Fiona" userId="5fd9b084-9961-4921-ab0f-457ac49028c4" providerId="ADAL" clId="{4F7526C2-C53B-41A9-82AA-63450EDFF648}" dt="2024-08-05T11:53:59.919" v="3506" actId="1076"/>
          <ac:picMkLst>
            <pc:docMk/>
            <pc:sldMk cId="3424430435" sldId="283"/>
            <ac:picMk id="11" creationId="{C59D76D3-EEB8-ED95-F1FB-3D6403666626}"/>
          </ac:picMkLst>
        </pc:picChg>
        <pc:picChg chg="add mod modCrop">
          <ac:chgData name="Fiona" userId="5fd9b084-9961-4921-ab0f-457ac49028c4" providerId="ADAL" clId="{4F7526C2-C53B-41A9-82AA-63450EDFF648}" dt="2024-08-05T11:55:59.742" v="3542" actId="164"/>
          <ac:picMkLst>
            <pc:docMk/>
            <pc:sldMk cId="3424430435" sldId="283"/>
            <ac:picMk id="13" creationId="{CBCE6825-0C19-F1DF-528E-1495877A1C82}"/>
          </ac:picMkLst>
        </pc:picChg>
        <pc:picChg chg="add mod">
          <ac:chgData name="Fiona" userId="5fd9b084-9961-4921-ab0f-457ac49028c4" providerId="ADAL" clId="{4F7526C2-C53B-41A9-82AA-63450EDFF648}" dt="2024-08-05T11:55:59.742" v="3542" actId="164"/>
          <ac:picMkLst>
            <pc:docMk/>
            <pc:sldMk cId="3424430435" sldId="283"/>
            <ac:picMk id="14" creationId="{C1B9545F-212E-58CD-44AF-73550C06F1F7}"/>
          </ac:picMkLst>
        </pc:picChg>
        <pc:picChg chg="add mod">
          <ac:chgData name="Fiona" userId="5fd9b084-9961-4921-ab0f-457ac49028c4" providerId="ADAL" clId="{4F7526C2-C53B-41A9-82AA-63450EDFF648}" dt="2024-08-05T11:55:59.742" v="3542" actId="164"/>
          <ac:picMkLst>
            <pc:docMk/>
            <pc:sldMk cId="3424430435" sldId="283"/>
            <ac:picMk id="16" creationId="{F42909A9-5FC5-1523-C05A-2C5DD473F078}"/>
          </ac:picMkLst>
        </pc:picChg>
        <pc:picChg chg="add mod">
          <ac:chgData name="Fiona" userId="5fd9b084-9961-4921-ab0f-457ac49028c4" providerId="ADAL" clId="{4F7526C2-C53B-41A9-82AA-63450EDFF648}" dt="2024-08-05T11:55:59.742" v="3542" actId="164"/>
          <ac:picMkLst>
            <pc:docMk/>
            <pc:sldMk cId="3424430435" sldId="283"/>
            <ac:picMk id="17" creationId="{769F6418-E671-9DED-E99F-CE88EEA813DC}"/>
          </ac:picMkLst>
        </pc:picChg>
        <pc:picChg chg="del">
          <ac:chgData name="Fiona" userId="5fd9b084-9961-4921-ab0f-457ac49028c4" providerId="ADAL" clId="{4F7526C2-C53B-41A9-82AA-63450EDFF648}" dt="2024-08-05T11:53:44.557" v="3501" actId="478"/>
          <ac:picMkLst>
            <pc:docMk/>
            <pc:sldMk cId="3424430435" sldId="283"/>
            <ac:picMk id="18" creationId="{1E03A795-3EF8-69D3-B267-000090C65329}"/>
          </ac:picMkLst>
        </pc:picChg>
        <pc:picChg chg="add mod">
          <ac:chgData name="Fiona" userId="5fd9b084-9961-4921-ab0f-457ac49028c4" providerId="ADAL" clId="{4F7526C2-C53B-41A9-82AA-63450EDFF648}" dt="2024-08-05T11:55:59.742" v="3542" actId="164"/>
          <ac:picMkLst>
            <pc:docMk/>
            <pc:sldMk cId="3424430435" sldId="283"/>
            <ac:picMk id="45" creationId="{88CF35F1-65BB-0973-DF94-16D1B46F1DAE}"/>
          </ac:picMkLst>
        </pc:picChg>
        <pc:picChg chg="add mod">
          <ac:chgData name="Fiona" userId="5fd9b084-9961-4921-ab0f-457ac49028c4" providerId="ADAL" clId="{4F7526C2-C53B-41A9-82AA-63450EDFF648}" dt="2024-08-05T11:55:59.742" v="3542" actId="164"/>
          <ac:picMkLst>
            <pc:docMk/>
            <pc:sldMk cId="3424430435" sldId="283"/>
            <ac:picMk id="46" creationId="{31C5898B-3865-C420-AAE2-B7F022B8FD1F}"/>
          </ac:picMkLst>
        </pc:picChg>
      </pc:sldChg>
      <pc:sldChg chg="addSp delSp modSp add mod">
        <pc:chgData name="Fiona" userId="5fd9b084-9961-4921-ab0f-457ac49028c4" providerId="ADAL" clId="{4F7526C2-C53B-41A9-82AA-63450EDFF648}" dt="2024-08-05T11:59:58.245" v="3653" actId="1036"/>
        <pc:sldMkLst>
          <pc:docMk/>
          <pc:sldMk cId="364621734" sldId="284"/>
        </pc:sldMkLst>
        <pc:spChg chg="del">
          <ac:chgData name="Fiona" userId="5fd9b084-9961-4921-ab0f-457ac49028c4" providerId="ADAL" clId="{4F7526C2-C53B-41A9-82AA-63450EDFF648}" dt="2024-08-05T11:57:14.931" v="3585" actId="478"/>
          <ac:spMkLst>
            <pc:docMk/>
            <pc:sldMk cId="364621734" sldId="284"/>
            <ac:spMk id="8" creationId="{2F68E704-8308-AB9F-D0C1-249665EB45D4}"/>
          </ac:spMkLst>
        </pc:spChg>
        <pc:spChg chg="del">
          <ac:chgData name="Fiona" userId="5fd9b084-9961-4921-ab0f-457ac49028c4" providerId="ADAL" clId="{4F7526C2-C53B-41A9-82AA-63450EDFF648}" dt="2024-08-05T11:57:13.388" v="3584" actId="478"/>
          <ac:spMkLst>
            <pc:docMk/>
            <pc:sldMk cId="364621734" sldId="284"/>
            <ac:spMk id="9" creationId="{1286208D-20B1-57B8-4880-2750B213B54A}"/>
          </ac:spMkLst>
        </pc:spChg>
        <pc:spChg chg="del">
          <ac:chgData name="Fiona" userId="5fd9b084-9961-4921-ab0f-457ac49028c4" providerId="ADAL" clId="{4F7526C2-C53B-41A9-82AA-63450EDFF648}" dt="2024-08-05T11:57:13.388" v="3584" actId="478"/>
          <ac:spMkLst>
            <pc:docMk/>
            <pc:sldMk cId="364621734" sldId="284"/>
            <ac:spMk id="10" creationId="{622B1552-EB5A-9739-5DC0-4EB4C6225F47}"/>
          </ac:spMkLst>
        </pc:spChg>
        <pc:spChg chg="mod">
          <ac:chgData name="Fiona" userId="5fd9b084-9961-4921-ab0f-457ac49028c4" providerId="ADAL" clId="{4F7526C2-C53B-41A9-82AA-63450EDFF648}" dt="2024-08-05T11:57:15.670" v="3586"/>
          <ac:spMkLst>
            <pc:docMk/>
            <pc:sldMk cId="364621734" sldId="284"/>
            <ac:spMk id="12" creationId="{82A7E93B-A767-714F-FDF7-E50185E617D5}"/>
          </ac:spMkLst>
        </pc:spChg>
        <pc:spChg chg="add mod">
          <ac:chgData name="Fiona" userId="5fd9b084-9961-4921-ab0f-457ac49028c4" providerId="ADAL" clId="{4F7526C2-C53B-41A9-82AA-63450EDFF648}" dt="2024-08-05T11:58:40.092" v="3620" actId="14100"/>
          <ac:spMkLst>
            <pc:docMk/>
            <pc:sldMk cId="364621734" sldId="284"/>
            <ac:spMk id="18" creationId="{594972DA-5CE2-0F5E-4BBE-9C96485CCAD6}"/>
          </ac:spMkLst>
        </pc:spChg>
        <pc:spChg chg="add mod">
          <ac:chgData name="Fiona" userId="5fd9b084-9961-4921-ab0f-457ac49028c4" providerId="ADAL" clId="{4F7526C2-C53B-41A9-82AA-63450EDFF648}" dt="2024-08-05T11:58:45.707" v="3622" actId="14100"/>
          <ac:spMkLst>
            <pc:docMk/>
            <pc:sldMk cId="364621734" sldId="284"/>
            <ac:spMk id="43" creationId="{F985044D-37B4-F380-DB13-0B4CC88E16C3}"/>
          </ac:spMkLst>
        </pc:spChg>
        <pc:spChg chg="mod">
          <ac:chgData name="Fiona" userId="5fd9b084-9961-4921-ab0f-457ac49028c4" providerId="ADAL" clId="{4F7526C2-C53B-41A9-82AA-63450EDFF648}" dt="2024-08-05T11:57:00.079" v="3582" actId="20577"/>
          <ac:spMkLst>
            <pc:docMk/>
            <pc:sldMk cId="364621734" sldId="284"/>
            <ac:spMk id="44" creationId="{C89C1343-F546-48AC-1A8B-C7AB7DC96176}"/>
          </ac:spMkLst>
        </pc:spChg>
        <pc:spChg chg="add mod">
          <ac:chgData name="Fiona" userId="5fd9b084-9961-4921-ab0f-457ac49028c4" providerId="ADAL" clId="{4F7526C2-C53B-41A9-82AA-63450EDFF648}" dt="2024-08-05T11:58:53.424" v="3626" actId="14100"/>
          <ac:spMkLst>
            <pc:docMk/>
            <pc:sldMk cId="364621734" sldId="284"/>
            <ac:spMk id="48" creationId="{95F3EF56-C5AD-6468-A653-C69DE93BCF30}"/>
          </ac:spMkLst>
        </pc:spChg>
        <pc:spChg chg="add mod">
          <ac:chgData name="Fiona" userId="5fd9b084-9961-4921-ab0f-457ac49028c4" providerId="ADAL" clId="{4F7526C2-C53B-41A9-82AA-63450EDFF648}" dt="2024-08-05T11:59:05.928" v="3628" actId="1076"/>
          <ac:spMkLst>
            <pc:docMk/>
            <pc:sldMk cId="364621734" sldId="284"/>
            <ac:spMk id="49" creationId="{99E9D9DB-1B89-2CE5-C9B6-DB60C28DEA8C}"/>
          </ac:spMkLst>
        </pc:spChg>
        <pc:grpChg chg="add mod ord">
          <ac:chgData name="Fiona" userId="5fd9b084-9961-4921-ab0f-457ac49028c4" providerId="ADAL" clId="{4F7526C2-C53B-41A9-82AA-63450EDFF648}" dt="2024-08-05T11:58:50.733" v="3625" actId="1076"/>
          <ac:grpSpMkLst>
            <pc:docMk/>
            <pc:sldMk cId="364621734" sldId="284"/>
            <ac:grpSpMk id="5" creationId="{E0A76C89-91FC-4C61-4C32-3A767ADD48F3}"/>
          </ac:grpSpMkLst>
        </pc:grpChg>
        <pc:grpChg chg="mod">
          <ac:chgData name="Fiona" userId="5fd9b084-9961-4921-ab0f-457ac49028c4" providerId="ADAL" clId="{4F7526C2-C53B-41A9-82AA-63450EDFF648}" dt="2024-08-05T11:59:58.245" v="3653" actId="1036"/>
          <ac:grpSpMkLst>
            <pc:docMk/>
            <pc:sldMk cId="364621734" sldId="284"/>
            <ac:grpSpMk id="19" creationId="{C0C5F2E6-3EE8-BAAC-0832-8DC55D972187}"/>
          </ac:grpSpMkLst>
        </pc:grpChg>
        <pc:grpChg chg="del">
          <ac:chgData name="Fiona" userId="5fd9b084-9961-4921-ab0f-457ac49028c4" providerId="ADAL" clId="{4F7526C2-C53B-41A9-82AA-63450EDFF648}" dt="2024-08-05T11:57:13.388" v="3584" actId="478"/>
          <ac:grpSpMkLst>
            <pc:docMk/>
            <pc:sldMk cId="364621734" sldId="284"/>
            <ac:grpSpMk id="47" creationId="{4303E6B4-D965-355B-9A03-2AEF1B4E3173}"/>
          </ac:grpSpMkLst>
        </pc:grpChg>
        <pc:picChg chg="mod">
          <ac:chgData name="Fiona" userId="5fd9b084-9961-4921-ab0f-457ac49028c4" providerId="ADAL" clId="{4F7526C2-C53B-41A9-82AA-63450EDFF648}" dt="2024-08-05T11:56:48.039" v="3550" actId="14100"/>
          <ac:picMkLst>
            <pc:docMk/>
            <pc:sldMk cId="364621734" sldId="284"/>
            <ac:picMk id="3" creationId="{C6234BCD-7F53-66FC-43DE-7636AC273AED}"/>
          </ac:picMkLst>
        </pc:picChg>
        <pc:picChg chg="mod">
          <ac:chgData name="Fiona" userId="5fd9b084-9961-4921-ab0f-457ac49028c4" providerId="ADAL" clId="{4F7526C2-C53B-41A9-82AA-63450EDFF648}" dt="2024-08-05T11:56:38.434" v="3548" actId="29295"/>
          <ac:picMkLst>
            <pc:docMk/>
            <pc:sldMk cId="364621734" sldId="284"/>
            <ac:picMk id="4" creationId="{BB3E63DC-2A19-3A04-8912-1BB344DB7BA9}"/>
          </ac:picMkLst>
        </pc:picChg>
        <pc:picChg chg="del">
          <ac:chgData name="Fiona" userId="5fd9b084-9961-4921-ab0f-457ac49028c4" providerId="ADAL" clId="{4F7526C2-C53B-41A9-82AA-63450EDFF648}" dt="2024-08-05T11:57:13.388" v="3584" actId="478"/>
          <ac:picMkLst>
            <pc:docMk/>
            <pc:sldMk cId="364621734" sldId="284"/>
            <ac:picMk id="11" creationId="{C59D76D3-EEB8-ED95-F1FB-3D6403666626}"/>
          </ac:picMkLst>
        </pc:picChg>
        <pc:picChg chg="mod">
          <ac:chgData name="Fiona" userId="5fd9b084-9961-4921-ab0f-457ac49028c4" providerId="ADAL" clId="{4F7526C2-C53B-41A9-82AA-63450EDFF648}" dt="2024-08-05T11:57:15.670" v="3586"/>
          <ac:picMkLst>
            <pc:docMk/>
            <pc:sldMk cId="364621734" sldId="284"/>
            <ac:picMk id="15" creationId="{16D2BCD9-A13B-64F8-2E51-63C3FD53018E}"/>
          </ac:picMkLst>
        </pc:picChg>
      </pc:sldChg>
      <pc:sldChg chg="addSp delSp modSp add mod">
        <pc:chgData name="Fiona" userId="5fd9b084-9961-4921-ab0f-457ac49028c4" providerId="ADAL" clId="{4F7526C2-C53B-41A9-82AA-63450EDFF648}" dt="2024-08-05T14:28:56.957" v="4750" actId="1076"/>
        <pc:sldMkLst>
          <pc:docMk/>
          <pc:sldMk cId="1979005890" sldId="285"/>
        </pc:sldMkLst>
        <pc:spChg chg="add mod">
          <ac:chgData name="Fiona" userId="5fd9b084-9961-4921-ab0f-457ac49028c4" providerId="ADAL" clId="{4F7526C2-C53B-41A9-82AA-63450EDFF648}" dt="2024-08-05T14:28:54.275" v="4749" actId="1076"/>
          <ac:spMkLst>
            <pc:docMk/>
            <pc:sldMk cId="1979005890" sldId="285"/>
            <ac:spMk id="8" creationId="{58B9AB1F-B753-A912-4424-AA7ABC7BCD2D}"/>
          </ac:spMkLst>
        </pc:spChg>
        <pc:spChg chg="mod">
          <ac:chgData name="Fiona" userId="5fd9b084-9961-4921-ab0f-457ac49028c4" providerId="ADAL" clId="{4F7526C2-C53B-41A9-82AA-63450EDFF648}" dt="2024-08-05T14:28:49.748" v="4747" actId="14100"/>
          <ac:spMkLst>
            <pc:docMk/>
            <pc:sldMk cId="1979005890" sldId="285"/>
            <ac:spMk id="18" creationId="{594972DA-5CE2-0F5E-4BBE-9C96485CCAD6}"/>
          </ac:spMkLst>
        </pc:spChg>
        <pc:spChg chg="mod">
          <ac:chgData name="Fiona" userId="5fd9b084-9961-4921-ab0f-457ac49028c4" providerId="ADAL" clId="{4F7526C2-C53B-41A9-82AA-63450EDFF648}" dt="2024-08-05T14:28:51.774" v="4748" actId="1076"/>
          <ac:spMkLst>
            <pc:docMk/>
            <pc:sldMk cId="1979005890" sldId="285"/>
            <ac:spMk id="43" creationId="{F985044D-37B4-F380-DB13-0B4CC88E16C3}"/>
          </ac:spMkLst>
        </pc:spChg>
        <pc:spChg chg="mod">
          <ac:chgData name="Fiona" userId="5fd9b084-9961-4921-ab0f-457ac49028c4" providerId="ADAL" clId="{4F7526C2-C53B-41A9-82AA-63450EDFF648}" dt="2024-08-05T12:00:32.992" v="3671" actId="1076"/>
          <ac:spMkLst>
            <pc:docMk/>
            <pc:sldMk cId="1979005890" sldId="285"/>
            <ac:spMk id="44" creationId="{C89C1343-F546-48AC-1A8B-C7AB7DC96176}"/>
          </ac:spMkLst>
        </pc:spChg>
        <pc:spChg chg="del">
          <ac:chgData name="Fiona" userId="5fd9b084-9961-4921-ab0f-457ac49028c4" providerId="ADAL" clId="{4F7526C2-C53B-41A9-82AA-63450EDFF648}" dt="2024-08-05T12:00:43.327" v="3675" actId="478"/>
          <ac:spMkLst>
            <pc:docMk/>
            <pc:sldMk cId="1979005890" sldId="285"/>
            <ac:spMk id="48" creationId="{95F3EF56-C5AD-6468-A653-C69DE93BCF30}"/>
          </ac:spMkLst>
        </pc:spChg>
        <pc:spChg chg="del">
          <ac:chgData name="Fiona" userId="5fd9b084-9961-4921-ab0f-457ac49028c4" providerId="ADAL" clId="{4F7526C2-C53B-41A9-82AA-63450EDFF648}" dt="2024-08-05T12:00:42.415" v="3674" actId="478"/>
          <ac:spMkLst>
            <pc:docMk/>
            <pc:sldMk cId="1979005890" sldId="285"/>
            <ac:spMk id="49" creationId="{99E9D9DB-1B89-2CE5-C9B6-DB60C28DEA8C}"/>
          </ac:spMkLst>
        </pc:spChg>
        <pc:grpChg chg="del">
          <ac:chgData name="Fiona" userId="5fd9b084-9961-4921-ab0f-457ac49028c4" providerId="ADAL" clId="{4F7526C2-C53B-41A9-82AA-63450EDFF648}" dt="2024-08-05T12:00:41.066" v="3673" actId="478"/>
          <ac:grpSpMkLst>
            <pc:docMk/>
            <pc:sldMk cId="1979005890" sldId="285"/>
            <ac:grpSpMk id="5" creationId="{E0A76C89-91FC-4C61-4C32-3A767ADD48F3}"/>
          </ac:grpSpMkLst>
        </pc:grpChg>
        <pc:picChg chg="mod">
          <ac:chgData name="Fiona" userId="5fd9b084-9961-4921-ab0f-457ac49028c4" providerId="ADAL" clId="{4F7526C2-C53B-41A9-82AA-63450EDFF648}" dt="2024-08-05T12:00:20.673" v="3658" actId="29295"/>
          <ac:picMkLst>
            <pc:docMk/>
            <pc:sldMk cId="1979005890" sldId="285"/>
            <ac:picMk id="3" creationId="{C6234BCD-7F53-66FC-43DE-7636AC273AED}"/>
          </ac:picMkLst>
        </pc:picChg>
        <pc:picChg chg="mod">
          <ac:chgData name="Fiona" userId="5fd9b084-9961-4921-ab0f-457ac49028c4" providerId="ADAL" clId="{4F7526C2-C53B-41A9-82AA-63450EDFF648}" dt="2024-08-05T12:00:36.024" v="3672" actId="14100"/>
          <ac:picMkLst>
            <pc:docMk/>
            <pc:sldMk cId="1979005890" sldId="285"/>
            <ac:picMk id="6" creationId="{78C1F535-12E2-0956-C0B4-E03403EB9EFE}"/>
          </ac:picMkLst>
        </pc:picChg>
        <pc:picChg chg="add mod">
          <ac:chgData name="Fiona" userId="5fd9b084-9961-4921-ab0f-457ac49028c4" providerId="ADAL" clId="{4F7526C2-C53B-41A9-82AA-63450EDFF648}" dt="2024-08-05T14:28:56.957" v="4750" actId="1076"/>
          <ac:picMkLst>
            <pc:docMk/>
            <pc:sldMk cId="1979005890" sldId="285"/>
            <ac:picMk id="9" creationId="{7F21A22A-C0AE-B96E-D717-D03C676B1005}"/>
          </ac:picMkLst>
        </pc:picChg>
        <pc:picChg chg="add mod">
          <ac:chgData name="Fiona" userId="5fd9b084-9961-4921-ab0f-457ac49028c4" providerId="ADAL" clId="{4F7526C2-C53B-41A9-82AA-63450EDFF648}" dt="2024-08-05T12:07:01.449" v="4168" actId="1076"/>
          <ac:picMkLst>
            <pc:docMk/>
            <pc:sldMk cId="1979005890" sldId="285"/>
            <ac:picMk id="10" creationId="{6308CEE2-0777-58CC-0CE3-0FEBE43DA0C3}"/>
          </ac:picMkLst>
        </pc:picChg>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pChg chg="add mod">
          <ac:chgData name="Fiona" userId="5fd9b084-9961-4921-ab0f-457ac49028c4" providerId="ADAL" clId="{4F7526C2-C53B-41A9-82AA-63450EDFF648}" dt="2024-08-05T12:03:06.172" v="3804" actId="1076"/>
          <ac:spMkLst>
            <pc:docMk/>
            <pc:sldMk cId="4098002382" sldId="286"/>
            <ac:spMk id="5" creationId="{B4F9C190-8C0C-1E2B-00E6-F6C929541162}"/>
          </ac:spMkLst>
        </pc:spChg>
        <pc:spChg chg="del">
          <ac:chgData name="Fiona" userId="5fd9b084-9961-4921-ab0f-457ac49028c4" providerId="ADAL" clId="{4F7526C2-C53B-41A9-82AA-63450EDFF648}" dt="2024-08-05T12:02:10.929" v="3727" actId="478"/>
          <ac:spMkLst>
            <pc:docMk/>
            <pc:sldMk cId="4098002382" sldId="286"/>
            <ac:spMk id="8" creationId="{58B9AB1F-B753-A912-4424-AA7ABC7BCD2D}"/>
          </ac:spMkLst>
        </pc:spChg>
        <pc:spChg chg="mod">
          <ac:chgData name="Fiona" userId="5fd9b084-9961-4921-ab0f-457ac49028c4" providerId="ADAL" clId="{4F7526C2-C53B-41A9-82AA-63450EDFF648}" dt="2024-08-05T12:02:26.864" v="3733" actId="14100"/>
          <ac:spMkLst>
            <pc:docMk/>
            <pc:sldMk cId="4098002382" sldId="286"/>
            <ac:spMk id="18" creationId="{594972DA-5CE2-0F5E-4BBE-9C96485CCAD6}"/>
          </ac:spMkLst>
        </pc:spChg>
        <pc:spChg chg="mod">
          <ac:chgData name="Fiona" userId="5fd9b084-9961-4921-ab0f-457ac49028c4" providerId="ADAL" clId="{4F7526C2-C53B-41A9-82AA-63450EDFF648}" dt="2024-08-05T12:11:08.297" v="4408" actId="14100"/>
          <ac:spMkLst>
            <pc:docMk/>
            <pc:sldMk cId="4098002382" sldId="286"/>
            <ac:spMk id="43" creationId="{F985044D-37B4-F380-DB13-0B4CC88E16C3}"/>
          </ac:spMkLst>
        </pc:spChg>
        <pc:spChg chg="mod">
          <ac:chgData name="Fiona" userId="5fd9b084-9961-4921-ab0f-457ac49028c4" providerId="ADAL" clId="{4F7526C2-C53B-41A9-82AA-63450EDFF648}" dt="2024-08-05T12:02:24.577" v="3731" actId="1076"/>
          <ac:spMkLst>
            <pc:docMk/>
            <pc:sldMk cId="4098002382" sldId="286"/>
            <ac:spMk id="44" creationId="{C89C1343-F546-48AC-1A8B-C7AB7DC96176}"/>
          </ac:spMkLst>
        </pc:spChg>
        <pc:grpChg chg="del">
          <ac:chgData name="Fiona" userId="5fd9b084-9961-4921-ab0f-457ac49028c4" providerId="ADAL" clId="{4F7526C2-C53B-41A9-82AA-63450EDFF648}" dt="2024-08-05T12:02:15.159" v="3729" actId="478"/>
          <ac:grpSpMkLst>
            <pc:docMk/>
            <pc:sldMk cId="4098002382" sldId="286"/>
            <ac:grpSpMk id="19" creationId="{C0C5F2E6-3EE8-BAAC-0832-8DC55D972187}"/>
          </ac:grpSpMkLst>
        </pc:grpChg>
        <pc:picChg chg="mod">
          <ac:chgData name="Fiona" userId="5fd9b084-9961-4921-ab0f-457ac49028c4" providerId="ADAL" clId="{4F7526C2-C53B-41A9-82AA-63450EDFF648}" dt="2024-08-05T12:02:20.179" v="3730" actId="1076"/>
          <ac:picMkLst>
            <pc:docMk/>
            <pc:sldMk cId="4098002382" sldId="286"/>
            <ac:picMk id="2" creationId="{B4254017-2DB8-139D-DC91-0E441E1FDD14}"/>
          </ac:picMkLst>
        </pc:picChg>
        <pc:picChg chg="mod">
          <ac:chgData name="Fiona" userId="5fd9b084-9961-4921-ab0f-457ac49028c4" providerId="ADAL" clId="{4F7526C2-C53B-41A9-82AA-63450EDFF648}" dt="2024-08-05T12:02:20.179" v="3730" actId="1076"/>
          <ac:picMkLst>
            <pc:docMk/>
            <pc:sldMk cId="4098002382" sldId="286"/>
            <ac:picMk id="3" creationId="{C6234BCD-7F53-66FC-43DE-7636AC273AED}"/>
          </ac:picMkLst>
        </pc:picChg>
        <pc:picChg chg="mod">
          <ac:chgData name="Fiona" userId="5fd9b084-9961-4921-ab0f-457ac49028c4" providerId="ADAL" clId="{4F7526C2-C53B-41A9-82AA-63450EDFF648}" dt="2024-08-05T12:02:20.179" v="3730" actId="1076"/>
          <ac:picMkLst>
            <pc:docMk/>
            <pc:sldMk cId="4098002382" sldId="286"/>
            <ac:picMk id="4" creationId="{BB3E63DC-2A19-3A04-8912-1BB344DB7BA9}"/>
          </ac:picMkLst>
        </pc:picChg>
        <pc:picChg chg="mod">
          <ac:chgData name="Fiona" userId="5fd9b084-9961-4921-ab0f-457ac49028c4" providerId="ADAL" clId="{4F7526C2-C53B-41A9-82AA-63450EDFF648}" dt="2024-08-05T12:02:20.179" v="3730" actId="1076"/>
          <ac:picMkLst>
            <pc:docMk/>
            <pc:sldMk cId="4098002382" sldId="286"/>
            <ac:picMk id="6" creationId="{78C1F535-12E2-0956-C0B4-E03403EB9EFE}"/>
          </ac:picMkLst>
        </pc:picChg>
        <pc:picChg chg="mod">
          <ac:chgData name="Fiona" userId="5fd9b084-9961-4921-ab0f-457ac49028c4" providerId="ADAL" clId="{4F7526C2-C53B-41A9-82AA-63450EDFF648}" dt="2024-08-05T12:02:20.179" v="3730" actId="1076"/>
          <ac:picMkLst>
            <pc:docMk/>
            <pc:sldMk cId="4098002382" sldId="286"/>
            <ac:picMk id="7" creationId="{D58C4A5D-7D3D-C654-C02D-DF1BCD70CD9E}"/>
          </ac:picMkLst>
        </pc:picChg>
        <pc:picChg chg="del">
          <ac:chgData name="Fiona" userId="5fd9b084-9961-4921-ab0f-457ac49028c4" providerId="ADAL" clId="{4F7526C2-C53B-41A9-82AA-63450EDFF648}" dt="2024-08-05T12:02:12.014" v="3728" actId="478"/>
          <ac:picMkLst>
            <pc:docMk/>
            <pc:sldMk cId="4098002382" sldId="286"/>
            <ac:picMk id="9" creationId="{7F21A22A-C0AE-B96E-D717-D03C676B1005}"/>
          </ac:picMkLst>
        </pc:picChg>
      </pc:sldChg>
      <pc:sldChg chg="addSp delSp modSp add mod ord">
        <pc:chgData name="Fiona" userId="5fd9b084-9961-4921-ab0f-457ac49028c4" providerId="ADAL" clId="{4F7526C2-C53B-41A9-82AA-63450EDFF648}" dt="2024-08-05T14:29:05.883" v="4751" actId="14100"/>
        <pc:sldMkLst>
          <pc:docMk/>
          <pc:sldMk cId="2993158099" sldId="287"/>
        </pc:sldMkLst>
        <pc:spChg chg="mod">
          <ac:chgData name="Fiona" userId="5fd9b084-9961-4921-ab0f-457ac49028c4" providerId="ADAL" clId="{4F7526C2-C53B-41A9-82AA-63450EDFF648}" dt="2024-08-05T12:12:07.529" v="4418" actId="1076"/>
          <ac:spMkLst>
            <pc:docMk/>
            <pc:sldMk cId="2993158099" sldId="287"/>
            <ac:spMk id="8" creationId="{58B9AB1F-B753-A912-4424-AA7ABC7BCD2D}"/>
          </ac:spMkLst>
        </pc:spChg>
        <pc:spChg chg="mod">
          <ac:chgData name="Fiona" userId="5fd9b084-9961-4921-ab0f-457ac49028c4" providerId="ADAL" clId="{4F7526C2-C53B-41A9-82AA-63450EDFF648}" dt="2024-08-05T14:29:05.883" v="4751" actId="14100"/>
          <ac:spMkLst>
            <pc:docMk/>
            <pc:sldMk cId="2993158099" sldId="287"/>
            <ac:spMk id="18" creationId="{594972DA-5CE2-0F5E-4BBE-9C96485CCAD6}"/>
          </ac:spMkLst>
        </pc:spChg>
        <pc:spChg chg="mod">
          <ac:chgData name="Fiona" userId="5fd9b084-9961-4921-ab0f-457ac49028c4" providerId="ADAL" clId="{4F7526C2-C53B-41A9-82AA-63450EDFF648}" dt="2024-08-05T12:12:15.539" v="4421" actId="14100"/>
          <ac:spMkLst>
            <pc:docMk/>
            <pc:sldMk cId="2993158099" sldId="287"/>
            <ac:spMk id="43" creationId="{F985044D-37B4-F380-DB13-0B4CC88E16C3}"/>
          </ac:spMkLst>
        </pc:spChg>
        <pc:spChg chg="mod">
          <ac:chgData name="Fiona" userId="5fd9b084-9961-4921-ab0f-457ac49028c4" providerId="ADAL" clId="{4F7526C2-C53B-41A9-82AA-63450EDFF648}" dt="2024-08-05T12:08:28.314" v="4232" actId="1076"/>
          <ac:spMkLst>
            <pc:docMk/>
            <pc:sldMk cId="2993158099" sldId="287"/>
            <ac:spMk id="44" creationId="{C89C1343-F546-48AC-1A8B-C7AB7DC96176}"/>
          </ac:spMkLst>
        </pc:spChg>
        <pc:grpChg chg="mod">
          <ac:chgData name="Fiona" userId="5fd9b084-9961-4921-ab0f-457ac49028c4" providerId="ADAL" clId="{4F7526C2-C53B-41A9-82AA-63450EDFF648}" dt="2024-08-05T12:07:57.999" v="4220" actId="1036"/>
          <ac:grpSpMkLst>
            <pc:docMk/>
            <pc:sldMk cId="2993158099" sldId="287"/>
            <ac:grpSpMk id="19" creationId="{C0C5F2E6-3EE8-BAAC-0832-8DC55D972187}"/>
          </ac:grpSpMkLst>
        </pc:grpChg>
        <pc:picChg chg="mod">
          <ac:chgData name="Fiona" userId="5fd9b084-9961-4921-ab0f-457ac49028c4" providerId="ADAL" clId="{4F7526C2-C53B-41A9-82AA-63450EDFF648}" dt="2024-08-05T12:08:08.111" v="4222" actId="29295"/>
          <ac:picMkLst>
            <pc:docMk/>
            <pc:sldMk cId="2993158099" sldId="287"/>
            <ac:picMk id="6" creationId="{78C1F535-12E2-0956-C0B4-E03403EB9EFE}"/>
          </ac:picMkLst>
        </pc:picChg>
        <pc:picChg chg="mod">
          <ac:chgData name="Fiona" userId="5fd9b084-9961-4921-ab0f-457ac49028c4" providerId="ADAL" clId="{4F7526C2-C53B-41A9-82AA-63450EDFF648}" dt="2024-08-05T12:08:24.261" v="4231" actId="14100"/>
          <ac:picMkLst>
            <pc:docMk/>
            <pc:sldMk cId="2993158099" sldId="287"/>
            <ac:picMk id="7" creationId="{D58C4A5D-7D3D-C654-C02D-DF1BCD70CD9E}"/>
          </ac:picMkLst>
        </pc:picChg>
        <pc:picChg chg="mod">
          <ac:chgData name="Fiona" userId="5fd9b084-9961-4921-ab0f-457ac49028c4" providerId="ADAL" clId="{4F7526C2-C53B-41A9-82AA-63450EDFF648}" dt="2024-08-05T12:12:10.470" v="4419" actId="1076"/>
          <ac:picMkLst>
            <pc:docMk/>
            <pc:sldMk cId="2993158099" sldId="287"/>
            <ac:picMk id="9" creationId="{7F21A22A-C0AE-B96E-D717-D03C676B1005}"/>
          </ac:picMkLst>
        </pc:picChg>
        <pc:picChg chg="del">
          <ac:chgData name="Fiona" userId="5fd9b084-9961-4921-ab0f-457ac49028c4" providerId="ADAL" clId="{4F7526C2-C53B-41A9-82AA-63450EDFF648}" dt="2024-08-05T12:08:32.328" v="4233" actId="478"/>
          <ac:picMkLst>
            <pc:docMk/>
            <pc:sldMk cId="2993158099" sldId="287"/>
            <ac:picMk id="10" creationId="{6308CEE2-0777-58CC-0CE3-0FEBE43DA0C3}"/>
          </ac:picMkLst>
        </pc:picChg>
        <pc:picChg chg="add del mod">
          <ac:chgData name="Fiona" userId="5fd9b084-9961-4921-ab0f-457ac49028c4" providerId="ADAL" clId="{4F7526C2-C53B-41A9-82AA-63450EDFF648}" dt="2024-08-05T12:08:55.244" v="4237" actId="478"/>
          <ac:picMkLst>
            <pc:docMk/>
            <pc:sldMk cId="2993158099" sldId="287"/>
            <ac:picMk id="11" creationId="{8A900251-E528-0F87-5E6D-6A21B3E8661A}"/>
          </ac:picMkLst>
        </pc:picChg>
        <pc:picChg chg="add mod modCrop">
          <ac:chgData name="Fiona" userId="5fd9b084-9961-4921-ab0f-457ac49028c4" providerId="ADAL" clId="{4F7526C2-C53B-41A9-82AA-63450EDFF648}" dt="2024-08-05T12:09:20.396" v="4246" actId="1076"/>
          <ac:picMkLst>
            <pc:docMk/>
            <pc:sldMk cId="2993158099" sldId="287"/>
            <ac:picMk id="13" creationId="{147A3B05-DC54-E5EE-09CC-09A22C03F884}"/>
          </ac:picMkLst>
        </pc:picChg>
      </pc:sldChg>
      <pc:sldChg chg="addSp delSp modSp add mod">
        <pc:chgData name="Fiona" userId="5fd9b084-9961-4921-ab0f-457ac49028c4" providerId="ADAL" clId="{4F7526C2-C53B-41A9-82AA-63450EDFF648}" dt="2024-08-05T12:12:24.906" v="4422" actId="1076"/>
        <pc:sldMkLst>
          <pc:docMk/>
          <pc:sldMk cId="2352813631" sldId="288"/>
        </pc:sldMkLst>
        <pc:spChg chg="add mod">
          <ac:chgData name="Fiona" userId="5fd9b084-9961-4921-ab0f-457ac49028c4" providerId="ADAL" clId="{4F7526C2-C53B-41A9-82AA-63450EDFF648}" dt="2024-08-05T12:10:53.175" v="4405" actId="14100"/>
          <ac:spMkLst>
            <pc:docMk/>
            <pc:sldMk cId="2352813631" sldId="288"/>
            <ac:spMk id="5" creationId="{3DA7CB50-DE6D-14BF-4250-76059B85D17D}"/>
          </ac:spMkLst>
        </pc:spChg>
        <pc:spChg chg="del">
          <ac:chgData name="Fiona" userId="5fd9b084-9961-4921-ab0f-457ac49028c4" providerId="ADAL" clId="{4F7526C2-C53B-41A9-82AA-63450EDFF648}" dt="2024-08-05T12:10:15.992" v="4388" actId="478"/>
          <ac:spMkLst>
            <pc:docMk/>
            <pc:sldMk cId="2352813631" sldId="288"/>
            <ac:spMk id="8" creationId="{58B9AB1F-B753-A912-4424-AA7ABC7BCD2D}"/>
          </ac:spMkLst>
        </pc:spChg>
        <pc:spChg chg="add mod">
          <ac:chgData name="Fiona" userId="5fd9b084-9961-4921-ab0f-457ac49028c4" providerId="ADAL" clId="{4F7526C2-C53B-41A9-82AA-63450EDFF648}" dt="2024-08-05T12:10:43.779" v="4401" actId="1076"/>
          <ac:spMkLst>
            <pc:docMk/>
            <pc:sldMk cId="2352813631" sldId="288"/>
            <ac:spMk id="10" creationId="{EDC24F4D-0172-EBC0-05CC-28B2AA5086DE}"/>
          </ac:spMkLst>
        </pc:spChg>
        <pc:spChg chg="add del mod">
          <ac:chgData name="Fiona" userId="5fd9b084-9961-4921-ab0f-457ac49028c4" providerId="ADAL" clId="{4F7526C2-C53B-41A9-82AA-63450EDFF648}" dt="2024-08-05T12:10:48.301" v="4403" actId="1076"/>
          <ac:spMkLst>
            <pc:docMk/>
            <pc:sldMk cId="2352813631" sldId="288"/>
            <ac:spMk id="12" creationId="{75D179A0-11D1-133C-7AAC-ACDEB7B171F4}"/>
          </ac:spMkLst>
        </pc:spChg>
        <pc:spChg chg="add mod">
          <ac:chgData name="Fiona" userId="5fd9b084-9961-4921-ab0f-457ac49028c4" providerId="ADAL" clId="{4F7526C2-C53B-41A9-82AA-63450EDFF648}" dt="2024-08-05T12:12:24.906" v="4422" actId="1076"/>
          <ac:spMkLst>
            <pc:docMk/>
            <pc:sldMk cId="2352813631" sldId="288"/>
            <ac:spMk id="14" creationId="{F239C11B-4CF0-264C-957C-6FA6D4395DB5}"/>
          </ac:spMkLst>
        </pc:spChg>
        <pc:spChg chg="add mod">
          <ac:chgData name="Fiona" userId="5fd9b084-9961-4921-ab0f-457ac49028c4" providerId="ADAL" clId="{4F7526C2-C53B-41A9-82AA-63450EDFF648}" dt="2024-08-05T12:10:39.301" v="4399" actId="1076"/>
          <ac:spMkLst>
            <pc:docMk/>
            <pc:sldMk cId="2352813631" sldId="288"/>
            <ac:spMk id="15" creationId="{96A8EE78-7D47-69B2-BD15-0CAAC9488994}"/>
          </ac:spMkLst>
        </pc:spChg>
        <pc:spChg chg="del">
          <ac:chgData name="Fiona" userId="5fd9b084-9961-4921-ab0f-457ac49028c4" providerId="ADAL" clId="{4F7526C2-C53B-41A9-82AA-63450EDFF648}" dt="2024-08-05T12:10:14.510" v="4387" actId="478"/>
          <ac:spMkLst>
            <pc:docMk/>
            <pc:sldMk cId="2352813631" sldId="288"/>
            <ac:spMk id="18" creationId="{594972DA-5CE2-0F5E-4BBE-9C96485CCAD6}"/>
          </ac:spMkLst>
        </pc:spChg>
        <pc:spChg chg="del">
          <ac:chgData name="Fiona" userId="5fd9b084-9961-4921-ab0f-457ac49028c4" providerId="ADAL" clId="{4F7526C2-C53B-41A9-82AA-63450EDFF648}" dt="2024-08-05T12:10:18.712" v="4390" actId="478"/>
          <ac:spMkLst>
            <pc:docMk/>
            <pc:sldMk cId="2352813631" sldId="288"/>
            <ac:spMk id="43" creationId="{F985044D-37B4-F380-DB13-0B4CC88E16C3}"/>
          </ac:spMkLst>
        </pc:spChg>
        <pc:grpChg chg="mod">
          <ac:chgData name="Fiona" userId="5fd9b084-9961-4921-ab0f-457ac49028c4" providerId="ADAL" clId="{4F7526C2-C53B-41A9-82AA-63450EDFF648}" dt="2024-08-05T12:10:00.961" v="4385" actId="1036"/>
          <ac:grpSpMkLst>
            <pc:docMk/>
            <pc:sldMk cId="2352813631" sldId="288"/>
            <ac:grpSpMk id="19" creationId="{C0C5F2E6-3EE8-BAAC-0832-8DC55D972187}"/>
          </ac:grpSpMkLst>
        </pc:grpChg>
        <pc:graphicFrameChg chg="add del">
          <ac:chgData name="Fiona" userId="5fd9b084-9961-4921-ab0f-457ac49028c4" providerId="ADAL" clId="{4F7526C2-C53B-41A9-82AA-63450EDFF648}" dt="2024-08-05T12:10:27.891" v="4394" actId="26606"/>
          <ac:graphicFrameMkLst>
            <pc:docMk/>
            <pc:sldMk cId="2352813631" sldId="288"/>
            <ac:graphicFrameMk id="118" creationId="{7F9EF1FD-2323-2F98-8570-441C96853BC7}"/>
          </ac:graphicFrameMkLst>
        </pc:graphicFrameChg>
        <pc:picChg chg="del">
          <ac:chgData name="Fiona" userId="5fd9b084-9961-4921-ab0f-457ac49028c4" providerId="ADAL" clId="{4F7526C2-C53B-41A9-82AA-63450EDFF648}" dt="2024-08-05T12:10:17.088" v="4389" actId="478"/>
          <ac:picMkLst>
            <pc:docMk/>
            <pc:sldMk cId="2352813631" sldId="288"/>
            <ac:picMk id="9" creationId="{7F21A22A-C0AE-B96E-D717-D03C676B1005}"/>
          </ac:picMkLst>
        </pc:picChg>
        <pc:picChg chg="add mod">
          <ac:chgData name="Fiona" userId="5fd9b084-9961-4921-ab0f-457ac49028c4" providerId="ADAL" clId="{4F7526C2-C53B-41A9-82AA-63450EDFF648}" dt="2024-08-05T12:10:45.491" v="4402" actId="1076"/>
          <ac:picMkLst>
            <pc:docMk/>
            <pc:sldMk cId="2352813631" sldId="288"/>
            <ac:picMk id="11" creationId="{C471D098-8605-63F4-1517-05D065A6AFA3}"/>
          </ac:picMkLst>
        </pc:picChg>
        <pc:picChg chg="del">
          <ac:chgData name="Fiona" userId="5fd9b084-9961-4921-ab0f-457ac49028c4" providerId="ADAL" clId="{4F7526C2-C53B-41A9-82AA-63450EDFF648}" dt="2024-08-05T12:10:04.872" v="4386" actId="478"/>
          <ac:picMkLst>
            <pc:docMk/>
            <pc:sldMk cId="2352813631" sldId="288"/>
            <ac:picMk id="13" creationId="{147A3B05-DC54-E5EE-09CC-09A22C03F884}"/>
          </ac:picMkLst>
        </pc:picChg>
      </pc:sldChg>
      <pc:sldChg chg="addSp delSp modSp add mod">
        <pc:chgData name="Fiona" userId="5fd9b084-9961-4921-ab0f-457ac49028c4" providerId="ADAL" clId="{4F7526C2-C53B-41A9-82AA-63450EDFF648}" dt="2024-08-05T12:13:39.972" v="4470" actId="1037"/>
        <pc:sldMkLst>
          <pc:docMk/>
          <pc:sldMk cId="2891436020" sldId="289"/>
        </pc:sldMkLst>
        <pc:spChg chg="del">
          <ac:chgData name="Fiona" userId="5fd9b084-9961-4921-ab0f-457ac49028c4" providerId="ADAL" clId="{4F7526C2-C53B-41A9-82AA-63450EDFF648}" dt="2024-08-05T12:12:47.620" v="4445" actId="478"/>
          <ac:spMkLst>
            <pc:docMk/>
            <pc:sldMk cId="2891436020" sldId="289"/>
            <ac:spMk id="5" creationId="{3DA7CB50-DE6D-14BF-4250-76059B85D17D}"/>
          </ac:spMkLst>
        </pc:spChg>
        <pc:spChg chg="add mod">
          <ac:chgData name="Fiona" userId="5fd9b084-9961-4921-ab0f-457ac49028c4" providerId="ADAL" clId="{4F7526C2-C53B-41A9-82AA-63450EDFF648}" dt="2024-08-05T12:13:12.625" v="4454" actId="14100"/>
          <ac:spMkLst>
            <pc:docMk/>
            <pc:sldMk cId="2891436020" sldId="289"/>
            <ac:spMk id="8" creationId="{D0E2C2E5-D049-2798-49DC-643A569F1CD9}"/>
          </ac:spMkLst>
        </pc:spChg>
        <pc:spChg chg="add mod">
          <ac:chgData name="Fiona" userId="5fd9b084-9961-4921-ab0f-457ac49028c4" providerId="ADAL" clId="{4F7526C2-C53B-41A9-82AA-63450EDFF648}" dt="2024-08-05T12:13:17.564" v="4455" actId="1076"/>
          <ac:spMkLst>
            <pc:docMk/>
            <pc:sldMk cId="2891436020" sldId="289"/>
            <ac:spMk id="9" creationId="{43CC2938-C217-B7E5-3842-3A7123CAD568}"/>
          </ac:spMkLst>
        </pc:spChg>
        <pc:spChg chg="del">
          <ac:chgData name="Fiona" userId="5fd9b084-9961-4921-ab0f-457ac49028c4" providerId="ADAL" clId="{4F7526C2-C53B-41A9-82AA-63450EDFF648}" dt="2024-08-05T12:12:52.133" v="4448" actId="478"/>
          <ac:spMkLst>
            <pc:docMk/>
            <pc:sldMk cId="2891436020" sldId="289"/>
            <ac:spMk id="10" creationId="{EDC24F4D-0172-EBC0-05CC-28B2AA5086DE}"/>
          </ac:spMkLst>
        </pc:spChg>
        <pc:spChg chg="del">
          <ac:chgData name="Fiona" userId="5fd9b084-9961-4921-ab0f-457ac49028c4" providerId="ADAL" clId="{4F7526C2-C53B-41A9-82AA-63450EDFF648}" dt="2024-08-05T12:12:49.284" v="4446" actId="478"/>
          <ac:spMkLst>
            <pc:docMk/>
            <pc:sldMk cId="2891436020" sldId="289"/>
            <ac:spMk id="12" creationId="{75D179A0-11D1-133C-7AAC-ACDEB7B171F4}"/>
          </ac:spMkLst>
        </pc:spChg>
        <pc:spChg chg="del">
          <ac:chgData name="Fiona" userId="5fd9b084-9961-4921-ab0f-457ac49028c4" providerId="ADAL" clId="{4F7526C2-C53B-41A9-82AA-63450EDFF648}" dt="2024-08-05T12:12:50.638" v="4447" actId="478"/>
          <ac:spMkLst>
            <pc:docMk/>
            <pc:sldMk cId="2891436020" sldId="289"/>
            <ac:spMk id="14" creationId="{F239C11B-4CF0-264C-957C-6FA6D4395DB5}"/>
          </ac:spMkLst>
        </pc:spChg>
        <pc:spChg chg="del">
          <ac:chgData name="Fiona" userId="5fd9b084-9961-4921-ab0f-457ac49028c4" providerId="ADAL" clId="{4F7526C2-C53B-41A9-82AA-63450EDFF648}" dt="2024-08-05T12:12:54.632" v="4450" actId="478"/>
          <ac:spMkLst>
            <pc:docMk/>
            <pc:sldMk cId="2891436020" sldId="289"/>
            <ac:spMk id="15" creationId="{96A8EE78-7D47-69B2-BD15-0CAAC9488994}"/>
          </ac:spMkLst>
        </pc:spChg>
        <pc:spChg chg="add mod">
          <ac:chgData name="Fiona" userId="5fd9b084-9961-4921-ab0f-457ac49028c4" providerId="ADAL" clId="{4F7526C2-C53B-41A9-82AA-63450EDFF648}" dt="2024-08-05T12:13:39.972" v="4470" actId="1037"/>
          <ac:spMkLst>
            <pc:docMk/>
            <pc:sldMk cId="2891436020" sldId="289"/>
            <ac:spMk id="16" creationId="{32F27C08-E21D-30B6-F159-64BAE1317F0F}"/>
          </ac:spMkLst>
        </pc:spChg>
        <pc:spChg chg="add mod">
          <ac:chgData name="Fiona" userId="5fd9b084-9961-4921-ab0f-457ac49028c4" providerId="ADAL" clId="{4F7526C2-C53B-41A9-82AA-63450EDFF648}" dt="2024-08-05T12:13:22.404" v="4457" actId="1076"/>
          <ac:spMkLst>
            <pc:docMk/>
            <pc:sldMk cId="2891436020" sldId="289"/>
            <ac:spMk id="17" creationId="{6E5DADEE-FD4C-2EFC-1A9B-B59B6737EEA3}"/>
          </ac:spMkLst>
        </pc:spChg>
        <pc:spChg chg="add mod">
          <ac:chgData name="Fiona" userId="5fd9b084-9961-4921-ab0f-457ac49028c4" providerId="ADAL" clId="{4F7526C2-C53B-41A9-82AA-63450EDFF648}" dt="2024-08-05T12:13:06.771" v="4452" actId="1076"/>
          <ac:spMkLst>
            <pc:docMk/>
            <pc:sldMk cId="2891436020" sldId="289"/>
            <ac:spMk id="18" creationId="{E344DB26-9848-FC17-A585-86683D3D9C8F}"/>
          </ac:spMkLst>
        </pc:spChg>
        <pc:grpChg chg="mod">
          <ac:chgData name="Fiona" userId="5fd9b084-9961-4921-ab0f-457ac49028c4" providerId="ADAL" clId="{4F7526C2-C53B-41A9-82AA-63450EDFF648}" dt="2024-08-05T12:12:45.577" v="4444" actId="1036"/>
          <ac:grpSpMkLst>
            <pc:docMk/>
            <pc:sldMk cId="2891436020" sldId="289"/>
            <ac:grpSpMk id="19" creationId="{C0C5F2E6-3EE8-BAAC-0832-8DC55D972187}"/>
          </ac:grpSpMkLst>
        </pc:grpChg>
        <pc:picChg chg="del">
          <ac:chgData name="Fiona" userId="5fd9b084-9961-4921-ab0f-457ac49028c4" providerId="ADAL" clId="{4F7526C2-C53B-41A9-82AA-63450EDFF648}" dt="2024-08-05T12:12:53.265" v="4449" actId="478"/>
          <ac:picMkLst>
            <pc:docMk/>
            <pc:sldMk cId="2891436020" sldId="289"/>
            <ac:picMk id="11" creationId="{C471D098-8605-63F4-1517-05D065A6AFA3}"/>
          </ac:picMkLst>
        </pc:picChg>
        <pc:picChg chg="add mod">
          <ac:chgData name="Fiona" userId="5fd9b084-9961-4921-ab0f-457ac49028c4" providerId="ADAL" clId="{4F7526C2-C53B-41A9-82AA-63450EDFF648}" dt="2024-08-05T12:13:19.545" v="4456" actId="1076"/>
          <ac:picMkLst>
            <pc:docMk/>
            <pc:sldMk cId="2891436020" sldId="289"/>
            <ac:picMk id="13" creationId="{8F40523A-3449-9D8A-1BBF-23CCEC52765E}"/>
          </ac:picMkLst>
        </pc:picChg>
      </pc:sldChg>
      <pc:sldChg chg="modSp add mod ord modNotesTx">
        <pc:chgData name="Fiona" userId="5fd9b084-9961-4921-ab0f-457ac49028c4" providerId="ADAL" clId="{4F7526C2-C53B-41A9-82AA-63450EDFF648}" dt="2024-08-05T12:15:13.019" v="4700" actId="1035"/>
        <pc:sldMkLst>
          <pc:docMk/>
          <pc:sldMk cId="440740573" sldId="290"/>
        </pc:sldMkLst>
        <pc:spChg chg="mod">
          <ac:chgData name="Fiona" userId="5fd9b084-9961-4921-ab0f-457ac49028c4" providerId="ADAL" clId="{4F7526C2-C53B-41A9-82AA-63450EDFF648}" dt="2024-08-05T12:14:18.847" v="4478" actId="20577"/>
          <ac:spMkLst>
            <pc:docMk/>
            <pc:sldMk cId="440740573" sldId="290"/>
            <ac:spMk id="8" creationId="{CDC31CD3-6171-5909-FBFE-288273371564}"/>
          </ac:spMkLst>
        </pc:spChg>
        <pc:grpChg chg="mod">
          <ac:chgData name="Fiona" userId="5fd9b084-9961-4921-ab0f-457ac49028c4" providerId="ADAL" clId="{4F7526C2-C53B-41A9-82AA-63450EDFF648}" dt="2024-08-05T12:15:13.019" v="4700" actId="1035"/>
          <ac:grpSpMkLst>
            <pc:docMk/>
            <pc:sldMk cId="440740573" sldId="290"/>
            <ac:grpSpMk id="5" creationId="{33AE0F55-33D1-0180-D6CD-E3BF17556AA1}"/>
          </ac:grpSpMkLst>
        </pc:grpChg>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Fiona" userId="5fd9b084-9961-4921-ab0f-457ac49028c4" providerId="ADAL" clId="{9F2FC493-145F-4ECA-8E2D-D5FBFE07EC05}"/>
    <pc:docChg chg="undo custSel addSld delSld modSld sldOrd modSection">
      <pc:chgData name="Fiona" userId="5fd9b084-9961-4921-ab0f-457ac49028c4" providerId="ADAL" clId="{9F2FC493-145F-4ECA-8E2D-D5FBFE07EC05}" dt="2024-09-26T17:22:10.640" v="11506" actId="1076"/>
      <pc:docMkLst>
        <pc:docMk/>
      </pc:docMkLst>
      <pc:sldChg chg="addSp delSp modSp mod">
        <pc:chgData name="Fiona" userId="5fd9b084-9961-4921-ab0f-457ac49028c4" providerId="ADAL" clId="{9F2FC493-145F-4ECA-8E2D-D5FBFE07EC05}" dt="2024-09-24T12:05:08.319" v="11349" actId="478"/>
        <pc:sldMkLst>
          <pc:docMk/>
          <pc:sldMk cId="1412962564" sldId="267"/>
        </pc:sldMkLst>
        <pc:spChg chg="mod">
          <ac:chgData name="Fiona" userId="5fd9b084-9961-4921-ab0f-457ac49028c4" providerId="ADAL" clId="{9F2FC493-145F-4ECA-8E2D-D5FBFE07EC05}" dt="2024-09-23T12:19:47.981" v="537" actId="20577"/>
          <ac:spMkLst>
            <pc:docMk/>
            <pc:sldMk cId="1412962564" sldId="267"/>
            <ac:spMk id="13" creationId="{E67F8557-313A-4DD7-8BB3-D4371BBF4582}"/>
          </ac:spMkLst>
        </pc:spChg>
        <pc:picChg chg="add del mod">
          <ac:chgData name="Fiona" userId="5fd9b084-9961-4921-ab0f-457ac49028c4" providerId="ADAL" clId="{9F2FC493-145F-4ECA-8E2D-D5FBFE07EC05}" dt="2024-09-24T12:05:08.319" v="11349" actId="478"/>
          <ac:picMkLst>
            <pc:docMk/>
            <pc:sldMk cId="1412962564" sldId="267"/>
            <ac:picMk id="5" creationId="{84FA40B9-6C3B-59FB-27C2-86179406EDB3}"/>
          </ac:picMkLst>
        </pc:picChg>
        <pc:picChg chg="add mod">
          <ac:chgData name="Fiona" userId="5fd9b084-9961-4921-ab0f-457ac49028c4" providerId="ADAL" clId="{9F2FC493-145F-4ECA-8E2D-D5FBFE07EC05}" dt="2024-09-23T12:20:30.556" v="544" actId="14100"/>
          <ac:picMkLst>
            <pc:docMk/>
            <pc:sldMk cId="1412962564" sldId="267"/>
            <ac:picMk id="9" creationId="{01B61826-D4A4-6325-D78F-ABA5A7D83D1C}"/>
          </ac:picMkLst>
        </pc:picChg>
        <pc:picChg chg="del">
          <ac:chgData name="Fiona" userId="5fd9b084-9961-4921-ab0f-457ac49028c4" providerId="ADAL" clId="{9F2FC493-145F-4ECA-8E2D-D5FBFE07EC05}" dt="2024-09-23T12:19:50.705" v="538" actId="478"/>
          <ac:picMkLst>
            <pc:docMk/>
            <pc:sldMk cId="1412962564" sldId="267"/>
            <ac:picMk id="12" creationId="{A780ADDF-C56D-458A-B8D0-DC08D5B78208}"/>
          </ac:picMkLst>
        </pc:picChg>
      </pc:sldChg>
      <pc:sldChg chg="modSp mod modNotesTx">
        <pc:chgData name="Fiona" userId="5fd9b084-9961-4921-ab0f-457ac49028c4" providerId="ADAL" clId="{9F2FC493-145F-4ECA-8E2D-D5FBFE07EC05}" dt="2024-09-24T11:50:22.499" v="11347" actId="207"/>
        <pc:sldMkLst>
          <pc:docMk/>
          <pc:sldMk cId="845388045" sldId="281"/>
        </pc:sldMkLst>
        <pc:spChg chg="mod">
          <ac:chgData name="Fiona" userId="5fd9b084-9961-4921-ab0f-457ac49028c4" providerId="ADAL" clId="{9F2FC493-145F-4ECA-8E2D-D5FBFE07EC05}" dt="2024-09-24T11:50:22.499" v="11347" actId="207"/>
          <ac:spMkLst>
            <pc:docMk/>
            <pc:sldMk cId="845388045" sldId="281"/>
            <ac:spMk id="12" creationId="{3F3CC3F2-6D61-1E88-251F-847518765DA7}"/>
          </ac:spMkLst>
        </pc:spChg>
      </pc:sldChg>
      <pc:sldChg chg="addSp delSp modSp mod modNotesTx">
        <pc:chgData name="Fiona" userId="5fd9b084-9961-4921-ab0f-457ac49028c4" providerId="ADAL" clId="{9F2FC493-145F-4ECA-8E2D-D5FBFE07EC05}" dt="2024-09-23T14:02:00.198" v="5897" actId="1076"/>
        <pc:sldMkLst>
          <pc:docMk/>
          <pc:sldMk cId="40204482" sldId="282"/>
        </pc:sldMkLst>
        <pc:spChg chg="del">
          <ac:chgData name="Fiona" userId="5fd9b084-9961-4921-ab0f-457ac49028c4" providerId="ADAL" clId="{9F2FC493-145F-4ECA-8E2D-D5FBFE07EC05}" dt="2024-09-23T12:20:38.088" v="545" actId="478"/>
          <ac:spMkLst>
            <pc:docMk/>
            <pc:sldMk cId="40204482" sldId="282"/>
            <ac:spMk id="8" creationId="{FF0F7B78-0BE7-2E62-258A-E1C41FBFCBE4}"/>
          </ac:spMkLst>
        </pc:spChg>
        <pc:spChg chg="add mod">
          <ac:chgData name="Fiona" userId="5fd9b084-9961-4921-ab0f-457ac49028c4" providerId="ADAL" clId="{9F2FC493-145F-4ECA-8E2D-D5FBFE07EC05}" dt="2024-09-23T14:01:55.430" v="5894" actId="1076"/>
          <ac:spMkLst>
            <pc:docMk/>
            <pc:sldMk cId="40204482" sldId="282"/>
            <ac:spMk id="9" creationId="{82053EEE-93AA-C90C-0C5B-695498A8E6AE}"/>
          </ac:spMkLst>
        </pc:spChg>
        <pc:spChg chg="add mod">
          <ac:chgData name="Fiona" userId="5fd9b084-9961-4921-ab0f-457ac49028c4" providerId="ADAL" clId="{9F2FC493-145F-4ECA-8E2D-D5FBFE07EC05}" dt="2024-09-23T14:01:58.758" v="5896" actId="1076"/>
          <ac:spMkLst>
            <pc:docMk/>
            <pc:sldMk cId="40204482" sldId="282"/>
            <ac:spMk id="10" creationId="{B6DCEE78-3D65-4DDD-3D0C-06A57817D65C}"/>
          </ac:spMkLst>
        </pc:spChg>
        <pc:spChg chg="add mod">
          <ac:chgData name="Fiona" userId="5fd9b084-9961-4921-ab0f-457ac49028c4" providerId="ADAL" clId="{9F2FC493-145F-4ECA-8E2D-D5FBFE07EC05}" dt="2024-09-23T14:02:00.198" v="5897" actId="1076"/>
          <ac:spMkLst>
            <pc:docMk/>
            <pc:sldMk cId="40204482" sldId="282"/>
            <ac:spMk id="11" creationId="{3AD3BD56-0232-628C-BE81-B7FDC20F4B31}"/>
          </ac:spMkLst>
        </pc:spChg>
        <pc:spChg chg="mod">
          <ac:chgData name="Fiona" userId="5fd9b084-9961-4921-ab0f-457ac49028c4" providerId="ADAL" clId="{9F2FC493-145F-4ECA-8E2D-D5FBFE07EC05}" dt="2024-09-23T14:01:49.959" v="5892" actId="20577"/>
          <ac:spMkLst>
            <pc:docMk/>
            <pc:sldMk cId="40204482" sldId="282"/>
            <ac:spMk id="12" creationId="{E9F75631-33D1-12AA-B150-0E1A6937DDAC}"/>
          </ac:spMkLst>
        </pc:spChg>
        <pc:spChg chg="mod">
          <ac:chgData name="Fiona" userId="5fd9b084-9961-4921-ab0f-457ac49028c4" providerId="ADAL" clId="{9F2FC493-145F-4ECA-8E2D-D5FBFE07EC05}" dt="2024-09-23T12:21:01.414" v="567" actId="1076"/>
          <ac:spMkLst>
            <pc:docMk/>
            <pc:sldMk cId="40204482" sldId="282"/>
            <ac:spMk id="15" creationId="{9668C335-D958-351C-EC2E-D5487C6B9736}"/>
          </ac:spMkLst>
        </pc:spChg>
      </pc:sldChg>
      <pc:sldChg chg="modSp mod modNotesTx">
        <pc:chgData name="Fiona" userId="5fd9b084-9961-4921-ab0f-457ac49028c4" providerId="ADAL" clId="{9F2FC493-145F-4ECA-8E2D-D5FBFE07EC05}" dt="2024-09-23T12:22:19.959" v="885" actId="20577"/>
        <pc:sldMkLst>
          <pc:docMk/>
          <pc:sldMk cId="3424430435" sldId="283"/>
        </pc:sldMkLst>
        <pc:spChg chg="mod">
          <ac:chgData name="Fiona" userId="5fd9b084-9961-4921-ab0f-457ac49028c4" providerId="ADAL" clId="{9F2FC493-145F-4ECA-8E2D-D5FBFE07EC05}" dt="2024-09-23T12:22:09.122" v="880" actId="20577"/>
          <ac:spMkLst>
            <pc:docMk/>
            <pc:sldMk cId="3424430435" sldId="283"/>
            <ac:spMk id="9" creationId="{1286208D-20B1-57B8-4880-2750B213B54A}"/>
          </ac:spMkLst>
        </pc:spChg>
      </pc:sldChg>
      <pc:sldChg chg="addSp delSp modSp mod modNotesTx">
        <pc:chgData name="Fiona" userId="5fd9b084-9961-4921-ab0f-457ac49028c4" providerId="ADAL" clId="{9F2FC493-145F-4ECA-8E2D-D5FBFE07EC05}" dt="2024-09-23T12:23:06.405" v="972" actId="20577"/>
        <pc:sldMkLst>
          <pc:docMk/>
          <pc:sldMk cId="364621734" sldId="284"/>
        </pc:sldMkLst>
        <pc:spChg chg="del">
          <ac:chgData name="Fiona" userId="5fd9b084-9961-4921-ab0f-457ac49028c4" providerId="ADAL" clId="{9F2FC493-145F-4ECA-8E2D-D5FBFE07EC05}" dt="2024-09-23T12:22:46.225" v="893" actId="478"/>
          <ac:spMkLst>
            <pc:docMk/>
            <pc:sldMk cId="364621734" sldId="284"/>
            <ac:spMk id="8" creationId="{1550DD9C-5525-7E0E-CB49-C65D753D6067}"/>
          </ac:spMkLst>
        </pc:spChg>
        <pc:spChg chg="mod">
          <ac:chgData name="Fiona" userId="5fd9b084-9961-4921-ab0f-457ac49028c4" providerId="ADAL" clId="{9F2FC493-145F-4ECA-8E2D-D5FBFE07EC05}" dt="2024-09-23T12:22:56.470" v="942" actId="1076"/>
          <ac:spMkLst>
            <pc:docMk/>
            <pc:sldMk cId="364621734" sldId="284"/>
            <ac:spMk id="43" creationId="{F985044D-37B4-F380-DB13-0B4CC88E16C3}"/>
          </ac:spMkLst>
        </pc:spChg>
        <pc:picChg chg="add mod">
          <ac:chgData name="Fiona" userId="5fd9b084-9961-4921-ab0f-457ac49028c4" providerId="ADAL" clId="{9F2FC493-145F-4ECA-8E2D-D5FBFE07EC05}" dt="2024-09-23T12:22:42.334" v="892" actId="1076"/>
          <ac:picMkLst>
            <pc:docMk/>
            <pc:sldMk cId="364621734" sldId="284"/>
            <ac:picMk id="5" creationId="{48985D66-178B-CC88-E13F-7D5EEC684FB9}"/>
          </ac:picMkLst>
        </pc:picChg>
        <pc:picChg chg="del">
          <ac:chgData name="Fiona" userId="5fd9b084-9961-4921-ab0f-457ac49028c4" providerId="ADAL" clId="{9F2FC493-145F-4ECA-8E2D-D5FBFE07EC05}" dt="2024-09-23T12:22:26.642" v="886" actId="478"/>
          <ac:picMkLst>
            <pc:docMk/>
            <pc:sldMk cId="364621734" sldId="284"/>
            <ac:picMk id="9" creationId="{B09FB81D-CA1D-9F53-8306-1C5DCFA745BC}"/>
          </ac:picMkLst>
        </pc:picChg>
      </pc:sldChg>
      <pc:sldChg chg="modSp mod modNotesTx">
        <pc:chgData name="Fiona" userId="5fd9b084-9961-4921-ab0f-457ac49028c4" providerId="ADAL" clId="{9F2FC493-145F-4ECA-8E2D-D5FBFE07EC05}" dt="2024-09-24T09:52:07.821" v="9756" actId="20577"/>
        <pc:sldMkLst>
          <pc:docMk/>
          <pc:sldMk cId="2993158099" sldId="287"/>
        </pc:sldMkLst>
        <pc:spChg chg="mod">
          <ac:chgData name="Fiona" userId="5fd9b084-9961-4921-ab0f-457ac49028c4" providerId="ADAL" clId="{9F2FC493-145F-4ECA-8E2D-D5FBFE07EC05}" dt="2024-09-23T12:51:37.752" v="4023" actId="20577"/>
          <ac:spMkLst>
            <pc:docMk/>
            <pc:sldMk cId="2993158099" sldId="287"/>
            <ac:spMk id="43" creationId="{F985044D-37B4-F380-DB13-0B4CC88E16C3}"/>
          </ac:spMkLst>
        </pc:spChg>
      </pc:sldChg>
      <pc:sldChg chg="addSp delSp modSp mod modNotesTx">
        <pc:chgData name="Fiona" userId="5fd9b084-9961-4921-ab0f-457ac49028c4" providerId="ADAL" clId="{9F2FC493-145F-4ECA-8E2D-D5FBFE07EC05}" dt="2024-09-24T09:52:44.008" v="9765" actId="113"/>
        <pc:sldMkLst>
          <pc:docMk/>
          <pc:sldMk cId="2352813631" sldId="288"/>
        </pc:sldMkLst>
        <pc:spChg chg="mod">
          <ac:chgData name="Fiona" userId="5fd9b084-9961-4921-ab0f-457ac49028c4" providerId="ADAL" clId="{9F2FC493-145F-4ECA-8E2D-D5FBFE07EC05}" dt="2024-09-23T13:38:58.433" v="5572" actId="20577"/>
          <ac:spMkLst>
            <pc:docMk/>
            <pc:sldMk cId="2352813631" sldId="288"/>
            <ac:spMk id="8" creationId="{DC9FB4A7-D646-B6E4-7C81-AF3B38EDEC11}"/>
          </ac:spMkLst>
        </pc:spChg>
        <pc:spChg chg="mod">
          <ac:chgData name="Fiona" userId="5fd9b084-9961-4921-ab0f-457ac49028c4" providerId="ADAL" clId="{9F2FC493-145F-4ECA-8E2D-D5FBFE07EC05}" dt="2024-09-23T13:38:15.108" v="5374" actId="14100"/>
          <ac:spMkLst>
            <pc:docMk/>
            <pc:sldMk cId="2352813631" sldId="288"/>
            <ac:spMk id="10" creationId="{EDC24F4D-0172-EBC0-05CC-28B2AA5086DE}"/>
          </ac:spMkLst>
        </pc:spChg>
        <pc:spChg chg="add mod">
          <ac:chgData name="Fiona" userId="5fd9b084-9961-4921-ab0f-457ac49028c4" providerId="ADAL" clId="{9F2FC493-145F-4ECA-8E2D-D5FBFE07EC05}" dt="2024-09-23T13:39:08.144" v="5573"/>
          <ac:spMkLst>
            <pc:docMk/>
            <pc:sldMk cId="2352813631" sldId="288"/>
            <ac:spMk id="16" creationId="{29ED5A6D-4AE1-23BB-1E03-AE9DFBDA2263}"/>
          </ac:spMkLst>
        </pc:spChg>
        <pc:spChg chg="add mod">
          <ac:chgData name="Fiona" userId="5fd9b084-9961-4921-ab0f-457ac49028c4" providerId="ADAL" clId="{9F2FC493-145F-4ECA-8E2D-D5FBFE07EC05}" dt="2024-09-23T13:39:08.144" v="5573"/>
          <ac:spMkLst>
            <pc:docMk/>
            <pc:sldMk cId="2352813631" sldId="288"/>
            <ac:spMk id="17" creationId="{E5727143-A317-D4FE-FBF6-E0B46390E27A}"/>
          </ac:spMkLst>
        </pc:spChg>
        <pc:spChg chg="add mod">
          <ac:chgData name="Fiona" userId="5fd9b084-9961-4921-ab0f-457ac49028c4" providerId="ADAL" clId="{9F2FC493-145F-4ECA-8E2D-D5FBFE07EC05}" dt="2024-09-23T13:39:48.006" v="5581" actId="1076"/>
          <ac:spMkLst>
            <pc:docMk/>
            <pc:sldMk cId="2352813631" sldId="288"/>
            <ac:spMk id="18" creationId="{5B62C7A9-B420-8E3A-3757-114973802348}"/>
          </ac:spMkLst>
        </pc:spChg>
        <pc:grpChg chg="add mod">
          <ac:chgData name="Fiona" userId="5fd9b084-9961-4921-ab0f-457ac49028c4" providerId="ADAL" clId="{9F2FC493-145F-4ECA-8E2D-D5FBFE07EC05}" dt="2024-09-23T13:39:22.513" v="5577" actId="1076"/>
          <ac:grpSpMkLst>
            <pc:docMk/>
            <pc:sldMk cId="2352813631" sldId="288"/>
            <ac:grpSpMk id="14" creationId="{970663CA-410B-E09D-6500-55BDC839D3FE}"/>
          </ac:grpSpMkLst>
        </pc:grpChg>
        <pc:picChg chg="add del mod modCrop">
          <ac:chgData name="Fiona" userId="5fd9b084-9961-4921-ab0f-457ac49028c4" providerId="ADAL" clId="{9F2FC493-145F-4ECA-8E2D-D5FBFE07EC05}" dt="2024-09-23T13:37:59.302" v="5308" actId="478"/>
          <ac:picMkLst>
            <pc:docMk/>
            <pc:sldMk cId="2352813631" sldId="288"/>
            <ac:picMk id="9" creationId="{864019C3-C982-04D3-9C79-21388C43A885}"/>
          </ac:picMkLst>
        </pc:picChg>
        <pc:picChg chg="mod">
          <ac:chgData name="Fiona" userId="5fd9b084-9961-4921-ab0f-457ac49028c4" providerId="ADAL" clId="{9F2FC493-145F-4ECA-8E2D-D5FBFE07EC05}" dt="2024-09-23T13:38:19.419" v="5375" actId="14100"/>
          <ac:picMkLst>
            <pc:docMk/>
            <pc:sldMk cId="2352813631" sldId="288"/>
            <ac:picMk id="11" creationId="{C471D098-8605-63F4-1517-05D065A6AFA3}"/>
          </ac:picMkLst>
        </pc:picChg>
        <pc:picChg chg="del">
          <ac:chgData name="Fiona" userId="5fd9b084-9961-4921-ab0f-457ac49028c4" providerId="ADAL" clId="{9F2FC493-145F-4ECA-8E2D-D5FBFE07EC05}" dt="2024-09-23T13:37:32.825" v="5302" actId="478"/>
          <ac:picMkLst>
            <pc:docMk/>
            <pc:sldMk cId="2352813631" sldId="288"/>
            <ac:picMk id="13" creationId="{2DCC5756-3534-F791-BF8E-B3F3F32B8DC5}"/>
          </ac:picMkLst>
        </pc:picChg>
      </pc:sldChg>
      <pc:sldChg chg="addSp delSp modSp mod modNotesTx">
        <pc:chgData name="Fiona" userId="5fd9b084-9961-4921-ab0f-457ac49028c4" providerId="ADAL" clId="{9F2FC493-145F-4ECA-8E2D-D5FBFE07EC05}" dt="2024-09-24T09:55:14.234" v="9904" actId="20577"/>
        <pc:sldMkLst>
          <pc:docMk/>
          <pc:sldMk cId="2891436020" sldId="289"/>
        </pc:sldMkLst>
        <pc:spChg chg="del">
          <ac:chgData name="Fiona" userId="5fd9b084-9961-4921-ab0f-457ac49028c4" providerId="ADAL" clId="{9F2FC493-145F-4ECA-8E2D-D5FBFE07EC05}" dt="2024-09-23T13:40:45.861" v="5627" actId="478"/>
          <ac:spMkLst>
            <pc:docMk/>
            <pc:sldMk cId="2891436020" sldId="289"/>
            <ac:spMk id="5" creationId="{7604C66B-485A-EBBC-2C01-A958F7A80C00}"/>
          </ac:spMkLst>
        </pc:spChg>
        <pc:spChg chg="mod">
          <ac:chgData name="Fiona" userId="5fd9b084-9961-4921-ab0f-457ac49028c4" providerId="ADAL" clId="{9F2FC493-145F-4ECA-8E2D-D5FBFE07EC05}" dt="2024-09-23T14:04:54.237" v="5932" actId="1076"/>
          <ac:spMkLst>
            <pc:docMk/>
            <pc:sldMk cId="2891436020" sldId="289"/>
            <ac:spMk id="8" creationId="{D0E2C2E5-D049-2798-49DC-643A569F1CD9}"/>
          </ac:spMkLst>
        </pc:spChg>
        <pc:spChg chg="mod">
          <ac:chgData name="Fiona" userId="5fd9b084-9961-4921-ab0f-457ac49028c4" providerId="ADAL" clId="{9F2FC493-145F-4ECA-8E2D-D5FBFE07EC05}" dt="2024-09-23T13:40:43.500" v="5626" actId="20577"/>
          <ac:spMkLst>
            <pc:docMk/>
            <pc:sldMk cId="2891436020" sldId="289"/>
            <ac:spMk id="9" creationId="{43CC2938-C217-B7E5-3842-3A7123CAD568}"/>
          </ac:spMkLst>
        </pc:spChg>
        <pc:spChg chg="add">
          <ac:chgData name="Fiona" userId="5fd9b084-9961-4921-ab0f-457ac49028c4" providerId="ADAL" clId="{9F2FC493-145F-4ECA-8E2D-D5FBFE07EC05}" dt="2024-09-23T14:02:26.886" v="5898"/>
          <ac:spMkLst>
            <pc:docMk/>
            <pc:sldMk cId="2891436020" sldId="289"/>
            <ac:spMk id="10" creationId="{562AA9D3-07A0-D4BD-07BA-EEAA90EDB43C}"/>
          </ac:spMkLst>
        </pc:spChg>
        <pc:spChg chg="add del mod">
          <ac:chgData name="Fiona" userId="5fd9b084-9961-4921-ab0f-457ac49028c4" providerId="ADAL" clId="{9F2FC493-145F-4ECA-8E2D-D5FBFE07EC05}" dt="2024-09-23T14:05:34.884" v="5941" actId="21"/>
          <ac:spMkLst>
            <pc:docMk/>
            <pc:sldMk cId="2891436020" sldId="289"/>
            <ac:spMk id="11"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2"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4" creationId="{594F1284-D545-A0BB-D307-E79E92D2A522}"/>
          </ac:spMkLst>
        </pc:spChg>
        <pc:spChg chg="add mod">
          <ac:chgData name="Fiona" userId="5fd9b084-9961-4921-ab0f-457ac49028c4" providerId="ADAL" clId="{9F2FC493-145F-4ECA-8E2D-D5FBFE07EC05}" dt="2024-09-23T14:27:31.854" v="5943" actId="164"/>
          <ac:spMkLst>
            <pc:docMk/>
            <pc:sldMk cId="2891436020" sldId="289"/>
            <ac:spMk id="15" creationId="{DD613BC0-493E-09B3-625B-91866B5FB9F3}"/>
          </ac:spMkLst>
        </pc:spChg>
        <pc:spChg chg="mod">
          <ac:chgData name="Fiona" userId="5fd9b084-9961-4921-ab0f-457ac49028c4" providerId="ADAL" clId="{9F2FC493-145F-4ECA-8E2D-D5FBFE07EC05}" dt="2024-09-23T14:03:04.497" v="5907" actId="14100"/>
          <ac:spMkLst>
            <pc:docMk/>
            <pc:sldMk cId="2891436020" sldId="289"/>
            <ac:spMk id="16" creationId="{32F27C08-E21D-30B6-F159-64BAE1317F0F}"/>
          </ac:spMkLst>
        </pc:spChg>
        <pc:spChg chg="add mod modCrop">
          <ac:chgData name="Fiona" userId="5fd9b084-9961-4921-ab0f-457ac49028c4" providerId="ADAL" clId="{9F2FC493-145F-4ECA-8E2D-D5FBFE07EC05}" dt="2024-09-23T14:27:31.854" v="5943" actId="164"/>
          <ac:spMkLst>
            <pc:docMk/>
            <pc:sldMk cId="2891436020" sldId="289"/>
            <ac:spMk id="17" creationId="{2CD82940-8DE5-47F5-F692-91F7E70C05BC}"/>
          </ac:spMkLst>
        </pc:spChg>
        <pc:grpChg chg="add mod">
          <ac:chgData name="Fiona" userId="5fd9b084-9961-4921-ab0f-457ac49028c4" providerId="ADAL" clId="{9F2FC493-145F-4ECA-8E2D-D5FBFE07EC05}" dt="2024-09-23T14:27:37.776" v="5944" actId="1076"/>
          <ac:grpSpMkLst>
            <pc:docMk/>
            <pc:sldMk cId="2891436020" sldId="289"/>
            <ac:grpSpMk id="43" creationId="{6D3CACB7-350B-B06C-6B38-CD3F3103BBCE}"/>
          </ac:grpSpMkLst>
        </pc:grpChg>
      </pc:sldChg>
      <pc:sldChg chg="modNotesTx">
        <pc:chgData name="Fiona" userId="5fd9b084-9961-4921-ab0f-457ac49028c4" providerId="ADAL" clId="{9F2FC493-145F-4ECA-8E2D-D5FBFE07EC05}" dt="2024-09-24T11:48:54.739" v="11226" actId="20577"/>
        <pc:sldMkLst>
          <pc:docMk/>
          <pc:sldMk cId="3190761049" sldId="336"/>
        </pc:sldMkLst>
      </pc:sldChg>
      <pc:sldChg chg="addSp delSp modSp mod">
        <pc:chgData name="Fiona" userId="5fd9b084-9961-4921-ab0f-457ac49028c4" providerId="ADAL" clId="{9F2FC493-145F-4ECA-8E2D-D5FBFE07EC05}" dt="2024-09-26T17:22:10.640" v="11506" actId="1076"/>
        <pc:sldMkLst>
          <pc:docMk/>
          <pc:sldMk cId="927413732" sldId="338"/>
        </pc:sldMkLst>
        <pc:spChg chg="mod">
          <ac:chgData name="Fiona" userId="5fd9b084-9961-4921-ab0f-457ac49028c4" providerId="ADAL" clId="{9F2FC493-145F-4ECA-8E2D-D5FBFE07EC05}" dt="2024-09-26T17:22:10.640" v="11506" actId="1076"/>
          <ac:spMkLst>
            <pc:docMk/>
            <pc:sldMk cId="927413732" sldId="338"/>
            <ac:spMk id="43" creationId="{F985044D-37B4-F380-DB13-0B4CC88E16C3}"/>
          </ac:spMkLst>
        </pc:spChg>
        <pc:picChg chg="del">
          <ac:chgData name="Fiona" userId="5fd9b084-9961-4921-ab0f-457ac49028c4" providerId="ADAL" clId="{9F2FC493-145F-4ECA-8E2D-D5FBFE07EC05}" dt="2024-09-24T11:49:08.835" v="11227" actId="478"/>
          <ac:picMkLst>
            <pc:docMk/>
            <pc:sldMk cId="927413732" sldId="338"/>
            <ac:picMk id="9" creationId="{3E5B67EF-804F-9E45-CB31-D00B10DB0AC4}"/>
          </ac:picMkLst>
        </pc:picChg>
        <pc:picChg chg="add mod">
          <ac:chgData name="Fiona" userId="5fd9b084-9961-4921-ab0f-457ac49028c4" providerId="ADAL" clId="{9F2FC493-145F-4ECA-8E2D-D5FBFE07EC05}" dt="2024-09-24T11:50:01.298" v="11346" actId="1076"/>
          <ac:picMkLst>
            <pc:docMk/>
            <pc:sldMk cId="927413732" sldId="338"/>
            <ac:picMk id="10" creationId="{22FD6289-0EDF-A924-B253-25B8DA198BDB}"/>
          </ac:picMkLst>
        </pc:picChg>
      </pc:sldChg>
      <pc:sldChg chg="modSp mod modAnim modNotesTx">
        <pc:chgData name="Fiona" userId="5fd9b084-9961-4921-ab0f-457ac49028c4" providerId="ADAL" clId="{9F2FC493-145F-4ECA-8E2D-D5FBFE07EC05}" dt="2024-09-24T09:50:11.402" v="9303" actId="20577"/>
        <pc:sldMkLst>
          <pc:docMk/>
          <pc:sldMk cId="2842927645" sldId="417"/>
        </pc:sldMkLst>
        <pc:spChg chg="mod">
          <ac:chgData name="Fiona" userId="5fd9b084-9961-4921-ab0f-457ac49028c4" providerId="ADAL" clId="{9F2FC493-145F-4ECA-8E2D-D5FBFE07EC05}" dt="2024-09-24T09:49:25.870" v="9127" actId="403"/>
          <ac:spMkLst>
            <pc:docMk/>
            <pc:sldMk cId="2842927645" sldId="417"/>
            <ac:spMk id="43" creationId="{F985044D-37B4-F380-DB13-0B4CC88E16C3}"/>
          </ac:spMkLst>
        </pc:spChg>
      </pc:sldChg>
      <pc:sldChg chg="del">
        <pc:chgData name="Fiona" userId="5fd9b084-9961-4921-ab0f-457ac49028c4" providerId="ADAL" clId="{9F2FC493-145F-4ECA-8E2D-D5FBFE07EC05}" dt="2024-09-23T13:40:28.702" v="5601" actId="47"/>
        <pc:sldMkLst>
          <pc:docMk/>
          <pc:sldMk cId="2446161714" sldId="419"/>
        </pc:sldMkLst>
      </pc:sldChg>
      <pc:sldChg chg="del">
        <pc:chgData name="Fiona" userId="5fd9b084-9961-4921-ab0f-457ac49028c4" providerId="ADAL" clId="{9F2FC493-145F-4ECA-8E2D-D5FBFE07EC05}" dt="2024-09-23T13:40:31.411" v="5602" actId="47"/>
        <pc:sldMkLst>
          <pc:docMk/>
          <pc:sldMk cId="300896590" sldId="420"/>
        </pc:sldMkLst>
      </pc:sldChg>
      <pc:sldChg chg="del">
        <pc:chgData name="Fiona" userId="5fd9b084-9961-4921-ab0f-457ac49028c4" providerId="ADAL" clId="{9F2FC493-145F-4ECA-8E2D-D5FBFE07EC05}" dt="2024-09-23T13:40:32.574" v="5603" actId="47"/>
        <pc:sldMkLst>
          <pc:docMk/>
          <pc:sldMk cId="1520027242" sldId="421"/>
        </pc:sldMkLst>
      </pc:sldChg>
      <pc:sldChg chg="del">
        <pc:chgData name="Fiona" userId="5fd9b084-9961-4921-ab0f-457ac49028c4" providerId="ADAL" clId="{9F2FC493-145F-4ECA-8E2D-D5FBFE07EC05}" dt="2024-09-23T13:40:33.590" v="5604" actId="47"/>
        <pc:sldMkLst>
          <pc:docMk/>
          <pc:sldMk cId="370460856" sldId="422"/>
        </pc:sldMkLst>
      </pc:sldChg>
      <pc:sldChg chg="del">
        <pc:chgData name="Fiona" userId="5fd9b084-9961-4921-ab0f-457ac49028c4" providerId="ADAL" clId="{9F2FC493-145F-4ECA-8E2D-D5FBFE07EC05}" dt="2024-09-23T14:28:04.415" v="5945" actId="47"/>
        <pc:sldMkLst>
          <pc:docMk/>
          <pc:sldMk cId="2029152070" sldId="423"/>
        </pc:sldMkLst>
      </pc:sldChg>
      <pc:sldChg chg="addSp delSp modSp mod modNotesTx">
        <pc:chgData name="Fiona" userId="5fd9b084-9961-4921-ab0f-457ac49028c4" providerId="ADAL" clId="{9F2FC493-145F-4ECA-8E2D-D5FBFE07EC05}" dt="2024-09-24T11:37:07.694" v="10769" actId="1076"/>
        <pc:sldMkLst>
          <pc:docMk/>
          <pc:sldMk cId="1028622246" sldId="424"/>
        </pc:sldMkLst>
        <pc:spChg chg="add mod">
          <ac:chgData name="Fiona" userId="5fd9b084-9961-4921-ab0f-457ac49028c4" providerId="ADAL" clId="{9F2FC493-145F-4ECA-8E2D-D5FBFE07EC05}" dt="2024-09-24T11:37:05.762" v="10768" actId="14100"/>
          <ac:spMkLst>
            <pc:docMk/>
            <pc:sldMk cId="1028622246" sldId="424"/>
            <ac:spMk id="8" creationId="{34632F48-E4C8-ED33-698C-94138D86C469}"/>
          </ac:spMkLst>
        </pc:spChg>
        <pc:spChg chg="mod">
          <ac:chgData name="Fiona" userId="5fd9b084-9961-4921-ab0f-457ac49028c4" providerId="ADAL" clId="{9F2FC493-145F-4ECA-8E2D-D5FBFE07EC05}" dt="2024-09-24T11:37:07.694" v="10769" actId="1076"/>
          <ac:spMkLst>
            <pc:docMk/>
            <pc:sldMk cId="1028622246" sldId="424"/>
            <ac:spMk id="12" creationId="{E9F75631-33D1-12AA-B150-0E1A6937DDAC}"/>
          </ac:spMkLst>
        </pc:spChg>
        <pc:spChg chg="mod">
          <ac:chgData name="Fiona" userId="5fd9b084-9961-4921-ab0f-457ac49028c4" providerId="ADAL" clId="{9F2FC493-145F-4ECA-8E2D-D5FBFE07EC05}" dt="2024-09-23T14:43:12.318" v="6285" actId="1076"/>
          <ac:spMkLst>
            <pc:docMk/>
            <pc:sldMk cId="1028622246" sldId="424"/>
            <ac:spMk id="15" creationId="{9668C335-D958-351C-EC2E-D5487C6B9736}"/>
          </ac:spMkLst>
        </pc:spChg>
        <pc:grpChg chg="del">
          <ac:chgData name="Fiona" userId="5fd9b084-9961-4921-ab0f-457ac49028c4" providerId="ADAL" clId="{9F2FC493-145F-4ECA-8E2D-D5FBFE07EC05}" dt="2024-09-23T14:28:31.065" v="5949" actId="478"/>
          <ac:grpSpMkLst>
            <pc:docMk/>
            <pc:sldMk cId="1028622246" sldId="424"/>
            <ac:grpSpMk id="11" creationId="{2085B353-37E7-6616-D1B1-466DA031F351}"/>
          </ac:grpSpMkLst>
        </pc:grpChg>
        <pc:picChg chg="add del mod modCrop">
          <ac:chgData name="Fiona" userId="5fd9b084-9961-4921-ab0f-457ac49028c4" providerId="ADAL" clId="{9F2FC493-145F-4ECA-8E2D-D5FBFE07EC05}" dt="2024-09-23T14:43:52.619" v="6368" actId="478"/>
          <ac:picMkLst>
            <pc:docMk/>
            <pc:sldMk cId="1028622246" sldId="424"/>
            <ac:picMk id="10" creationId="{A6238FD6-967E-4478-0D35-1BB542B8E058}"/>
          </ac:picMkLst>
        </pc:picChg>
        <pc:picChg chg="mod">
          <ac:chgData name="Fiona" userId="5fd9b084-9961-4921-ab0f-457ac49028c4" providerId="ADAL" clId="{9F2FC493-145F-4ECA-8E2D-D5FBFE07EC05}" dt="2024-09-23T14:43:10.452" v="6284" actId="14100"/>
          <ac:picMkLst>
            <pc:docMk/>
            <pc:sldMk cId="1028622246" sldId="424"/>
            <ac:picMk id="18" creationId="{1E03A795-3EF8-69D3-B267-000090C65329}"/>
          </ac:picMkLst>
        </pc:picChg>
      </pc:sldChg>
      <pc:sldChg chg="modSp mod modNotesTx">
        <pc:chgData name="Fiona" userId="5fd9b084-9961-4921-ab0f-457ac49028c4" providerId="ADAL" clId="{9F2FC493-145F-4ECA-8E2D-D5FBFE07EC05}" dt="2024-09-23T14:46:07.721" v="6420" actId="20577"/>
        <pc:sldMkLst>
          <pc:docMk/>
          <pc:sldMk cId="1083114131" sldId="425"/>
        </pc:sldMkLst>
        <pc:spChg chg="mod">
          <ac:chgData name="Fiona" userId="5fd9b084-9961-4921-ab0f-457ac49028c4" providerId="ADAL" clId="{9F2FC493-145F-4ECA-8E2D-D5FBFE07EC05}" dt="2024-09-23T14:45:09.093" v="6415" actId="20577"/>
          <ac:spMkLst>
            <pc:docMk/>
            <pc:sldMk cId="1083114131" sldId="425"/>
            <ac:spMk id="9" creationId="{1286208D-20B1-57B8-4880-2750B213B54A}"/>
          </ac:spMkLst>
        </pc:spChg>
      </pc:sldChg>
      <pc:sldChg chg="addSp delSp modSp mod">
        <pc:chgData name="Fiona" userId="5fd9b084-9961-4921-ab0f-457ac49028c4" providerId="ADAL" clId="{9F2FC493-145F-4ECA-8E2D-D5FBFE07EC05}" dt="2024-09-26T17:21:49.382" v="11446" actId="20577"/>
        <pc:sldMkLst>
          <pc:docMk/>
          <pc:sldMk cId="2668471457" sldId="426"/>
        </pc:sldMkLst>
        <pc:spChg chg="del">
          <ac:chgData name="Fiona" userId="5fd9b084-9961-4921-ab0f-457ac49028c4" providerId="ADAL" clId="{9F2FC493-145F-4ECA-8E2D-D5FBFE07EC05}" dt="2024-09-23T14:30:48.629" v="6228" actId="478"/>
          <ac:spMkLst>
            <pc:docMk/>
            <pc:sldMk cId="2668471457" sldId="426"/>
            <ac:spMk id="8" creationId="{1550DD9C-5525-7E0E-CB49-C65D753D6067}"/>
          </ac:spMkLst>
        </pc:spChg>
        <pc:spChg chg="mod">
          <ac:chgData name="Fiona" userId="5fd9b084-9961-4921-ab0f-457ac49028c4" providerId="ADAL" clId="{9F2FC493-145F-4ECA-8E2D-D5FBFE07EC05}" dt="2024-09-26T17:21:49.382" v="11446" actId="20577"/>
          <ac:spMkLst>
            <pc:docMk/>
            <pc:sldMk cId="2668471457" sldId="426"/>
            <ac:spMk id="43" creationId="{F985044D-37B4-F380-DB13-0B4CC88E16C3}"/>
          </ac:spMkLst>
        </pc:spChg>
        <pc:picChg chg="add mod">
          <ac:chgData name="Fiona" userId="5fd9b084-9961-4921-ab0f-457ac49028c4" providerId="ADAL" clId="{9F2FC493-145F-4ECA-8E2D-D5FBFE07EC05}" dt="2024-09-23T14:36:12.610" v="6265" actId="1076"/>
          <ac:picMkLst>
            <pc:docMk/>
            <pc:sldMk cId="2668471457" sldId="426"/>
            <ac:picMk id="5" creationId="{3E51ABD9-2B4E-EF43-6CC0-C142531B9137}"/>
          </ac:picMkLst>
        </pc:picChg>
        <pc:picChg chg="del">
          <ac:chgData name="Fiona" userId="5fd9b084-9961-4921-ab0f-457ac49028c4" providerId="ADAL" clId="{9F2FC493-145F-4ECA-8E2D-D5FBFE07EC05}" dt="2024-09-23T14:31:15.781" v="6259" actId="478"/>
          <ac:picMkLst>
            <pc:docMk/>
            <pc:sldMk cId="2668471457" sldId="426"/>
            <ac:picMk id="9" creationId="{B09FB81D-CA1D-9F53-8306-1C5DCFA745BC}"/>
          </ac:picMkLst>
        </pc:picChg>
      </pc:sldChg>
      <pc:sldChg chg="modSp mod modAnim modNotesTx">
        <pc:chgData name="Fiona" userId="5fd9b084-9961-4921-ab0f-457ac49028c4" providerId="ADAL" clId="{9F2FC493-145F-4ECA-8E2D-D5FBFE07EC05}" dt="2024-09-24T10:05:07.176" v="10153" actId="20577"/>
        <pc:sldMkLst>
          <pc:docMk/>
          <pc:sldMk cId="1935128468" sldId="427"/>
        </pc:sldMkLst>
        <pc:spChg chg="mod">
          <ac:chgData name="Fiona" userId="5fd9b084-9961-4921-ab0f-457ac49028c4" providerId="ADAL" clId="{9F2FC493-145F-4ECA-8E2D-D5FBFE07EC05}" dt="2024-09-24T10:04:44.995" v="10023" actId="20577"/>
          <ac:spMkLst>
            <pc:docMk/>
            <pc:sldMk cId="1935128468" sldId="427"/>
            <ac:spMk id="43" creationId="{F985044D-37B4-F380-DB13-0B4CC88E16C3}"/>
          </ac:spMkLst>
        </pc:spChg>
      </pc:sldChg>
      <pc:sldChg chg="modSp mod modNotesTx">
        <pc:chgData name="Fiona" userId="5fd9b084-9961-4921-ab0f-457ac49028c4" providerId="ADAL" clId="{9F2FC493-145F-4ECA-8E2D-D5FBFE07EC05}" dt="2024-09-24T10:06:58.782" v="10430" actId="20577"/>
        <pc:sldMkLst>
          <pc:docMk/>
          <pc:sldMk cId="2730876944" sldId="428"/>
        </pc:sldMkLst>
        <pc:spChg chg="mod">
          <ac:chgData name="Fiona" userId="5fd9b084-9961-4921-ab0f-457ac49028c4" providerId="ADAL" clId="{9F2FC493-145F-4ECA-8E2D-D5FBFE07EC05}" dt="2024-09-24T10:05:46.054" v="10217" actId="20577"/>
          <ac:spMkLst>
            <pc:docMk/>
            <pc:sldMk cId="2730876944" sldId="428"/>
            <ac:spMk id="43" creationId="{F985044D-37B4-F380-DB13-0B4CC88E16C3}"/>
          </ac:spMkLst>
        </pc:spChg>
        <pc:picChg chg="mod">
          <ac:chgData name="Fiona" userId="5fd9b084-9961-4921-ab0f-457ac49028c4" providerId="ADAL" clId="{9F2FC493-145F-4ECA-8E2D-D5FBFE07EC05}" dt="2024-09-23T14:30:44.117" v="6227" actId="1076"/>
          <ac:picMkLst>
            <pc:docMk/>
            <pc:sldMk cId="2730876944" sldId="428"/>
            <ac:picMk id="13" creationId="{147A3B05-DC54-E5EE-09CC-09A22C03F884}"/>
          </ac:picMkLst>
        </pc:picChg>
      </pc:sldChg>
      <pc:sldChg chg="addSp delSp modSp mod modNotesTx">
        <pc:chgData name="Fiona" userId="5fd9b084-9961-4921-ab0f-457ac49028c4" providerId="ADAL" clId="{9F2FC493-145F-4ECA-8E2D-D5FBFE07EC05}" dt="2024-09-24T11:37:32.103" v="10777" actId="1076"/>
        <pc:sldMkLst>
          <pc:docMk/>
          <pc:sldMk cId="2492589126" sldId="429"/>
        </pc:sldMkLst>
        <pc:spChg chg="add del">
          <ac:chgData name="Fiona" userId="5fd9b084-9961-4921-ab0f-457ac49028c4" providerId="ADAL" clId="{9F2FC493-145F-4ECA-8E2D-D5FBFE07EC05}" dt="2024-09-23T15:28:30.777" v="8732" actId="478"/>
          <ac:spMkLst>
            <pc:docMk/>
            <pc:sldMk cId="2492589126" sldId="429"/>
            <ac:spMk id="5" creationId="{3DA7CB50-DE6D-14BF-4250-76059B85D17D}"/>
          </ac:spMkLst>
        </pc:spChg>
        <pc:spChg chg="mod">
          <ac:chgData name="Fiona" userId="5fd9b084-9961-4921-ab0f-457ac49028c4" providerId="ADAL" clId="{9F2FC493-145F-4ECA-8E2D-D5FBFE07EC05}" dt="2024-09-24T11:37:23.843" v="10774" actId="1076"/>
          <ac:spMkLst>
            <pc:docMk/>
            <pc:sldMk cId="2492589126" sldId="429"/>
            <ac:spMk id="8" creationId="{DC9FB4A7-D646-B6E4-7C81-AF3B38EDEC11}"/>
          </ac:spMkLst>
        </pc:spChg>
        <pc:spChg chg="add mod">
          <ac:chgData name="Fiona" userId="5fd9b084-9961-4921-ab0f-457ac49028c4" providerId="ADAL" clId="{9F2FC493-145F-4ECA-8E2D-D5FBFE07EC05}" dt="2024-09-24T11:37:32.103" v="10777" actId="1076"/>
          <ac:spMkLst>
            <pc:docMk/>
            <pc:sldMk cId="2492589126" sldId="429"/>
            <ac:spMk id="9" creationId="{C43A9425-BCDC-7361-ED6B-3625ECC234FF}"/>
          </ac:spMkLst>
        </pc:spChg>
        <pc:spChg chg="del">
          <ac:chgData name="Fiona" userId="5fd9b084-9961-4921-ab0f-457ac49028c4" providerId="ADAL" clId="{9F2FC493-145F-4ECA-8E2D-D5FBFE07EC05}" dt="2024-09-23T15:28:32.325" v="8733" actId="478"/>
          <ac:spMkLst>
            <pc:docMk/>
            <pc:sldMk cId="2492589126" sldId="429"/>
            <ac:spMk id="9" creationId="{DE91AA5E-93A8-8D52-2FFE-1ED73ED641CA}"/>
          </ac:spMkLst>
        </pc:spChg>
        <pc:spChg chg="mod">
          <ac:chgData name="Fiona" userId="5fd9b084-9961-4921-ab0f-457ac49028c4" providerId="ADAL" clId="{9F2FC493-145F-4ECA-8E2D-D5FBFE07EC05}" dt="2024-09-24T10:23:23.216" v="10452" actId="20577"/>
          <ac:spMkLst>
            <pc:docMk/>
            <pc:sldMk cId="2492589126" sldId="429"/>
            <ac:spMk id="10" creationId="{EDC24F4D-0172-EBC0-05CC-28B2AA5086DE}"/>
          </ac:spMkLst>
        </pc:spChg>
        <pc:spChg chg="mod">
          <ac:chgData name="Fiona" userId="5fd9b084-9961-4921-ab0f-457ac49028c4" providerId="ADAL" clId="{9F2FC493-145F-4ECA-8E2D-D5FBFE07EC05}" dt="2024-09-24T11:37:23.164" v="10773" actId="1076"/>
          <ac:spMkLst>
            <pc:docMk/>
            <pc:sldMk cId="2492589126" sldId="429"/>
            <ac:spMk id="12" creationId="{75D179A0-11D1-133C-7AAC-ACDEB7B171F4}"/>
          </ac:spMkLst>
        </pc:spChg>
        <pc:spChg chg="del">
          <ac:chgData name="Fiona" userId="5fd9b084-9961-4921-ab0f-457ac49028c4" providerId="ADAL" clId="{9F2FC493-145F-4ECA-8E2D-D5FBFE07EC05}" dt="2024-09-23T15:28:28.852" v="8730" actId="478"/>
          <ac:spMkLst>
            <pc:docMk/>
            <pc:sldMk cId="2492589126" sldId="429"/>
            <ac:spMk id="14" creationId="{467C5AF2-D08D-6543-93BD-6CFE58EAA77D}"/>
          </ac:spMkLst>
        </pc:spChg>
        <pc:picChg chg="mod">
          <ac:chgData name="Fiona" userId="5fd9b084-9961-4921-ab0f-457ac49028c4" providerId="ADAL" clId="{9F2FC493-145F-4ECA-8E2D-D5FBFE07EC05}" dt="2024-09-24T10:23:01.433" v="10450" actId="14100"/>
          <ac:picMkLst>
            <pc:docMk/>
            <pc:sldMk cId="2492589126" sldId="429"/>
            <ac:picMk id="11" creationId="{C471D098-8605-63F4-1517-05D065A6AFA3}"/>
          </ac:picMkLst>
        </pc:picChg>
      </pc:sldChg>
      <pc:sldChg chg="addSp delSp modSp mod modNotesTx">
        <pc:chgData name="Fiona" userId="5fd9b084-9961-4921-ab0f-457ac49028c4" providerId="ADAL" clId="{9F2FC493-145F-4ECA-8E2D-D5FBFE07EC05}" dt="2024-09-24T12:37:16.063" v="11393" actId="20577"/>
        <pc:sldMkLst>
          <pc:docMk/>
          <pc:sldMk cId="3519511771" sldId="431"/>
        </pc:sldMkLst>
        <pc:spChg chg="add mod">
          <ac:chgData name="Fiona" userId="5fd9b084-9961-4921-ab0f-457ac49028c4" providerId="ADAL" clId="{9F2FC493-145F-4ECA-8E2D-D5FBFE07EC05}" dt="2024-09-24T11:40:27.773" v="11179" actId="1076"/>
          <ac:spMkLst>
            <pc:docMk/>
            <pc:sldMk cId="3519511771" sldId="431"/>
            <ac:spMk id="5" creationId="{3CCD0D96-5CFE-5F5D-581F-2EF90F34CCAF}"/>
          </ac:spMkLst>
        </pc:spChg>
        <pc:spChg chg="del">
          <ac:chgData name="Fiona" userId="5fd9b084-9961-4921-ab0f-457ac49028c4" providerId="ADAL" clId="{9F2FC493-145F-4ECA-8E2D-D5FBFE07EC05}" dt="2024-09-23T15:28:35.463" v="8735" actId="478"/>
          <ac:spMkLst>
            <pc:docMk/>
            <pc:sldMk cId="3519511771" sldId="431"/>
            <ac:spMk id="5" creationId="{CA24CA8E-CBC6-475F-EAEE-0B7954F3EA96}"/>
          </ac:spMkLst>
        </pc:spChg>
        <pc:spChg chg="mod">
          <ac:chgData name="Fiona" userId="5fd9b084-9961-4921-ab0f-457ac49028c4" providerId="ADAL" clId="{9F2FC493-145F-4ECA-8E2D-D5FBFE07EC05}" dt="2024-09-24T11:39:28.841" v="10952" actId="14100"/>
          <ac:spMkLst>
            <pc:docMk/>
            <pc:sldMk cId="3519511771" sldId="431"/>
            <ac:spMk id="9" creationId="{43CC2938-C217-B7E5-3842-3A7123CAD568}"/>
          </ac:spMkLst>
        </pc:spChg>
        <pc:spChg chg="mod">
          <ac:chgData name="Fiona" userId="5fd9b084-9961-4921-ab0f-457ac49028c4" providerId="ADAL" clId="{9F2FC493-145F-4ECA-8E2D-D5FBFE07EC05}" dt="2024-09-24T11:40:12.841" v="11175" actId="20577"/>
          <ac:spMkLst>
            <pc:docMk/>
            <pc:sldMk cId="3519511771" sldId="431"/>
            <ac:spMk id="16" creationId="{32F27C08-E21D-30B6-F159-64BAE1317F0F}"/>
          </ac:spMkLst>
        </pc:spChg>
        <pc:picChg chg="mod">
          <ac:chgData name="Fiona" userId="5fd9b084-9961-4921-ab0f-457ac49028c4" providerId="ADAL" clId="{9F2FC493-145F-4ECA-8E2D-D5FBFE07EC05}" dt="2024-09-24T11:39:32.260" v="10953" actId="14100"/>
          <ac:picMkLst>
            <pc:docMk/>
            <pc:sldMk cId="3519511771" sldId="431"/>
            <ac:picMk id="13" creationId="{8F40523A-3449-9D8A-1BBF-23CCEC52765E}"/>
          </ac:picMkLst>
        </pc:picChg>
      </pc:sldChg>
      <pc:sldChg chg="add ord">
        <pc:chgData name="Fiona" userId="5fd9b084-9961-4921-ab0f-457ac49028c4" providerId="ADAL" clId="{9F2FC493-145F-4ECA-8E2D-D5FBFE07EC05}" dt="2024-09-23T14:28:17.033" v="5948"/>
        <pc:sldMkLst>
          <pc:docMk/>
          <pc:sldMk cId="21168215" sldId="432"/>
        </pc:sldMkLst>
      </pc:sldChg>
    </pc:docChg>
  </pc:docChgLst>
  <pc:docChgLst>
    <pc:chgData name="Laura" userId="S::laura@story-project.co.uk::1ecbebb2-5528-4d4b-a108-f1ab84e94086" providerId="AD" clId="Web-{506BCA76-88EB-B298-7A78-14BB8F641B7D}"/>
    <pc:docChg chg="addSld delSld modSld modSection">
      <pc:chgData name="Laura" userId="S::laura@story-project.co.uk::1ecbebb2-5528-4d4b-a108-f1ab84e94086" providerId="AD" clId="Web-{506BCA76-88EB-B298-7A78-14BB8F641B7D}" dt="2024-09-01T15:15:12.264" v="8"/>
      <pc:docMkLst>
        <pc:docMk/>
      </pc:docMkLst>
      <pc:sldChg chg="del">
        <pc:chgData name="Laura" userId="S::laura@story-project.co.uk::1ecbebb2-5528-4d4b-a108-f1ab84e94086" providerId="AD" clId="Web-{506BCA76-88EB-B298-7A78-14BB8F641B7D}" dt="2024-09-01T15:15:02.279" v="7"/>
        <pc:sldMkLst>
          <pc:docMk/>
          <pc:sldMk cId="1979005890" sldId="285"/>
        </pc:sldMkLst>
      </pc:sldChg>
      <pc:sldChg chg="del">
        <pc:chgData name="Laura" userId="S::laura@story-project.co.uk::1ecbebb2-5528-4d4b-a108-f1ab84e94086" providerId="AD" clId="Web-{506BCA76-88EB-B298-7A78-14BB8F641B7D}" dt="2024-09-01T15:15:12.264" v="8"/>
        <pc:sldMkLst>
          <pc:docMk/>
          <pc:sldMk cId="4098002382" sldId="286"/>
        </pc:sldMkLst>
      </pc:sldChg>
      <pc:sldChg chg="modSp add">
        <pc:chgData name="Laura" userId="S::laura@story-project.co.uk::1ecbebb2-5528-4d4b-a108-f1ab84e94086" providerId="AD" clId="Web-{506BCA76-88EB-B298-7A78-14BB8F641B7D}" dt="2024-09-01T15:14:40.388" v="6" actId="20577"/>
        <pc:sldMkLst>
          <pc:docMk/>
          <pc:sldMk cId="2842927645" sldId="417"/>
        </pc:sldMkLst>
        <pc:spChg chg="mod">
          <ac:chgData name="Laura" userId="S::laura@story-project.co.uk::1ecbebb2-5528-4d4b-a108-f1ab84e94086" providerId="AD" clId="Web-{506BCA76-88EB-B298-7A78-14BB8F641B7D}" dt="2024-09-01T15:14:40.388" v="6" actId="20577"/>
          <ac:spMkLst>
            <pc:docMk/>
            <pc:sldMk cId="2842927645" sldId="417"/>
            <ac:spMk id="43" creationId="{F985044D-37B4-F380-DB13-0B4CC88E16C3}"/>
          </ac:spMkLst>
        </pc:spChg>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pChg chg="del">
          <ac:chgData name="Fiona McCrudden" userId="ae4da48b20fa1fa0" providerId="LiveId" clId="{A00CC862-5BF6-4275-90E1-C21452AAE594}" dt="2024-05-16T12:39:14.049" v="1" actId="478"/>
          <ac:spMkLst>
            <pc:docMk/>
            <pc:sldMk cId="48654129" sldId="256"/>
            <ac:spMk id="2" creationId="{5D6193A7-3462-29A3-E506-4571811B1E93}"/>
          </ac:spMkLst>
        </pc:spChg>
        <pc:spChg chg="del">
          <ac:chgData name="Fiona McCrudden" userId="ae4da48b20fa1fa0" providerId="LiveId" clId="{A00CC862-5BF6-4275-90E1-C21452AAE594}" dt="2024-05-16T12:39:15.952" v="2" actId="478"/>
          <ac:spMkLst>
            <pc:docMk/>
            <pc:sldMk cId="48654129" sldId="256"/>
            <ac:spMk id="3" creationId="{BCEF3B7B-4423-F7DC-B94E-AEBBD6DCF56F}"/>
          </ac:spMkLst>
        </pc:spChg>
        <pc:spChg chg="add mod">
          <ac:chgData name="Fiona McCrudden" userId="ae4da48b20fa1fa0" providerId="LiveId" clId="{A00CC862-5BF6-4275-90E1-C21452AAE594}" dt="2024-05-16T12:46:00.806" v="151" actId="1076"/>
          <ac:spMkLst>
            <pc:docMk/>
            <pc:sldMk cId="48654129" sldId="256"/>
            <ac:spMk id="12" creationId="{3F3CC3F2-6D61-1E88-251F-847518765DA7}"/>
          </ac:spMkLst>
        </pc:spChg>
        <pc:grpChg chg="add del mod">
          <ac:chgData name="Fiona McCrudden" userId="ae4da48b20fa1fa0" providerId="LiveId" clId="{A00CC862-5BF6-4275-90E1-C21452AAE594}" dt="2024-05-16T12:42:47.594" v="63" actId="478"/>
          <ac:grpSpMkLst>
            <pc:docMk/>
            <pc:sldMk cId="48654129" sldId="256"/>
            <ac:grpSpMk id="9" creationId="{D5CF95B3-1F6C-A42F-573E-2A8B2FB89C6C}"/>
          </ac:grpSpMkLst>
        </pc:grpChg>
        <pc:picChg chg="add mod">
          <ac:chgData name="Fiona McCrudden" userId="ae4da48b20fa1fa0" providerId="LiveId" clId="{A00CC862-5BF6-4275-90E1-C21452AAE594}" dt="2024-05-16T12:46:04.392" v="152" actId="1076"/>
          <ac:picMkLst>
            <pc:docMk/>
            <pc:sldMk cId="48654129" sldId="256"/>
            <ac:picMk id="5" creationId="{2D14A226-B77F-8FF1-2232-EE836C8D9C47}"/>
          </ac:picMkLst>
        </pc:picChg>
        <pc:picChg chg="add mod ord modCrop">
          <ac:chgData name="Fiona McCrudden" userId="ae4da48b20fa1fa0" providerId="LiveId" clId="{A00CC862-5BF6-4275-90E1-C21452AAE594}" dt="2024-05-16T12:41:29.703" v="41" actId="164"/>
          <ac:picMkLst>
            <pc:docMk/>
            <pc:sldMk cId="48654129" sldId="256"/>
            <ac:picMk id="7" creationId="{04FD4368-A7E9-FA14-0E47-49620D473FAB}"/>
          </ac:picMkLst>
        </pc:picChg>
        <pc:picChg chg="add mod ord modCrop">
          <ac:chgData name="Fiona McCrudden" userId="ae4da48b20fa1fa0" providerId="LiveId" clId="{A00CC862-5BF6-4275-90E1-C21452AAE594}" dt="2024-05-16T12:41:29.703" v="41" actId="164"/>
          <ac:picMkLst>
            <pc:docMk/>
            <pc:sldMk cId="48654129" sldId="256"/>
            <ac:picMk id="8" creationId="{21845743-673F-03D4-2A9F-02D3EDC9922F}"/>
          </ac:picMkLst>
        </pc:picChg>
        <pc:picChg chg="add mod ord">
          <ac:chgData name="Fiona McCrudden" userId="ae4da48b20fa1fa0" providerId="LiveId" clId="{A00CC862-5BF6-4275-90E1-C21452AAE594}" dt="2024-05-16T12:43:05.423" v="69" actId="171"/>
          <ac:picMkLst>
            <pc:docMk/>
            <pc:sldMk cId="48654129" sldId="256"/>
            <ac:picMk id="10" creationId="{7BDFBFE2-2C3B-BBD6-2F3E-D82DEB6CFC89}"/>
          </ac:picMkLst>
        </pc:picChg>
        <pc:picChg chg="add mod ord">
          <ac:chgData name="Fiona McCrudden" userId="ae4da48b20fa1fa0" providerId="LiveId" clId="{A00CC862-5BF6-4275-90E1-C21452AAE594}" dt="2024-05-16T12:46:07.154" v="153" actId="1076"/>
          <ac:picMkLst>
            <pc:docMk/>
            <pc:sldMk cId="48654129" sldId="256"/>
            <ac:picMk id="11" creationId="{2AEDD8EC-C5E9-487E-E05F-21477EED96E2}"/>
          </ac:picMkLst>
        </pc:picChg>
      </pc:sldChg>
      <pc:sldChg chg="addSp delSp modSp add mod modTransition">
        <pc:chgData name="Fiona McCrudden" userId="ae4da48b20fa1fa0" providerId="LiveId" clId="{A00CC862-5BF6-4275-90E1-C21452AAE594}" dt="2024-05-16T14:07:55.494" v="1624" actId="1076"/>
        <pc:sldMkLst>
          <pc:docMk/>
          <pc:sldMk cId="1564369109" sldId="257"/>
        </pc:sldMkLst>
        <pc:spChg chg="add del mod">
          <ac:chgData name="Fiona McCrudden" userId="ae4da48b20fa1fa0" providerId="LiveId" clId="{A00CC862-5BF6-4275-90E1-C21452AAE594}" dt="2024-05-16T12:45:18.787" v="129" actId="478"/>
          <ac:spMkLst>
            <pc:docMk/>
            <pc:sldMk cId="1564369109" sldId="257"/>
            <ac:spMk id="11" creationId="{DB758B1B-2531-21E5-98CB-AA419C3D8157}"/>
          </ac:spMkLst>
        </pc:spChg>
        <pc:spChg chg="add del mod">
          <ac:chgData name="Fiona McCrudden" userId="ae4da48b20fa1fa0" providerId="LiveId" clId="{A00CC862-5BF6-4275-90E1-C21452AAE594}" dt="2024-05-16T12:46:38.032" v="161" actId="478"/>
          <ac:spMkLst>
            <pc:docMk/>
            <pc:sldMk cId="1564369109" sldId="257"/>
            <ac:spMk id="12" creationId="{D2808D7C-7CC7-2C9C-5AF7-3B7793382A0C}"/>
          </ac:spMkLst>
        </pc:spChg>
        <pc:spChg chg="del mod topLvl">
          <ac:chgData name="Fiona McCrudden" userId="ae4da48b20fa1fa0" providerId="LiveId" clId="{A00CC862-5BF6-4275-90E1-C21452AAE594}" dt="2024-05-16T12:47:05.364" v="169" actId="478"/>
          <ac:spMkLst>
            <pc:docMk/>
            <pc:sldMk cId="1564369109" sldId="257"/>
            <ac:spMk id="14" creationId="{773E8829-D5BE-2696-B187-032152E989A1}"/>
          </ac:spMkLst>
        </pc:spChg>
        <pc:spChg chg="del mod topLvl">
          <ac:chgData name="Fiona McCrudden" userId="ae4da48b20fa1fa0" providerId="LiveId" clId="{A00CC862-5BF6-4275-90E1-C21452AAE594}" dt="2024-05-16T12:46:59.098" v="166" actId="478"/>
          <ac:spMkLst>
            <pc:docMk/>
            <pc:sldMk cId="1564369109" sldId="257"/>
            <ac:spMk id="18" creationId="{B3C77E1F-9842-905B-C66B-EFF474F8FB01}"/>
          </ac:spMkLst>
        </pc:spChg>
        <pc:spChg chg="del mod topLvl">
          <ac:chgData name="Fiona McCrudden" userId="ae4da48b20fa1fa0" providerId="LiveId" clId="{A00CC862-5BF6-4275-90E1-C21452AAE594}" dt="2024-05-16T12:47:00.420" v="167" actId="478"/>
          <ac:spMkLst>
            <pc:docMk/>
            <pc:sldMk cId="1564369109" sldId="257"/>
            <ac:spMk id="21" creationId="{37A59A4F-E634-26D6-2D50-90666E0616CC}"/>
          </ac:spMkLst>
        </pc:spChg>
        <pc:spChg chg="del mod topLvl">
          <ac:chgData name="Fiona McCrudden" userId="ae4da48b20fa1fa0" providerId="LiveId" clId="{A00CC862-5BF6-4275-90E1-C21452AAE594}" dt="2024-05-16T12:47:12.004" v="171" actId="478"/>
          <ac:spMkLst>
            <pc:docMk/>
            <pc:sldMk cId="1564369109" sldId="257"/>
            <ac:spMk id="24" creationId="{E65F4338-EB8D-D5BD-E133-91D318932B3A}"/>
          </ac:spMkLst>
        </pc:spChg>
        <pc:spChg chg="del mod topLvl">
          <ac:chgData name="Fiona McCrudden" userId="ae4da48b20fa1fa0" providerId="LiveId" clId="{A00CC862-5BF6-4275-90E1-C21452AAE594}" dt="2024-05-16T12:48:20.831" v="183" actId="478"/>
          <ac:spMkLst>
            <pc:docMk/>
            <pc:sldMk cId="1564369109" sldId="257"/>
            <ac:spMk id="27" creationId="{45EF1896-94EF-111C-D0D5-BFA0D56AEB0F}"/>
          </ac:spMkLst>
        </pc:spChg>
        <pc:spChg chg="add mod">
          <ac:chgData name="Fiona McCrudden" userId="ae4da48b20fa1fa0" providerId="LiveId" clId="{A00CC862-5BF6-4275-90E1-C21452AAE594}" dt="2024-05-16T14:07:55.494" v="1624" actId="1076"/>
          <ac:spMkLst>
            <pc:docMk/>
            <pc:sldMk cId="1564369109" sldId="257"/>
            <ac:spMk id="28" creationId="{3EDE0502-B09D-F7C5-30C3-D3BFC25C353B}"/>
          </ac:spMkLst>
        </pc:spChg>
        <pc:grpChg chg="add del mod">
          <ac:chgData name="Fiona McCrudden" userId="ae4da48b20fa1fa0" providerId="LiveId" clId="{A00CC862-5BF6-4275-90E1-C21452AAE594}" dt="2024-05-16T12:42:00.729" v="48" actId="165"/>
          <ac:grpSpMkLst>
            <pc:docMk/>
            <pc:sldMk cId="1564369109" sldId="257"/>
            <ac:grpSpMk id="2" creationId="{BAB7A765-BFA3-83BB-94E5-3E1F7345AF5B}"/>
          </ac:grpSpMkLst>
        </pc:grpChg>
        <pc:grpChg chg="add del mod">
          <ac:chgData name="Fiona McCrudden" userId="ae4da48b20fa1fa0" providerId="LiveId" clId="{A00CC862-5BF6-4275-90E1-C21452AAE594}" dt="2024-05-16T12:41:53.418" v="45" actId="165"/>
          <ac:grpSpMkLst>
            <pc:docMk/>
            <pc:sldMk cId="1564369109" sldId="257"/>
            <ac:grpSpMk id="3" creationId="{0033C7E5-3288-4879-29E7-AF04308728D0}"/>
          </ac:grpSpMkLst>
        </pc:grpChg>
        <pc:grpChg chg="add del mod">
          <ac:chgData name="Fiona McCrudden" userId="ae4da48b20fa1fa0" providerId="LiveId" clId="{A00CC862-5BF6-4275-90E1-C21452AAE594}" dt="2024-05-16T12:47:03.556" v="168" actId="165"/>
          <ac:grpSpMkLst>
            <pc:docMk/>
            <pc:sldMk cId="1564369109" sldId="257"/>
            <ac:grpSpMk id="13" creationId="{9D4CBE5F-704B-07E4-4095-C49E2DE565E6}"/>
          </ac:grpSpMkLst>
        </pc:grpChg>
        <pc:grpChg chg="add del mod">
          <ac:chgData name="Fiona McCrudden" userId="ae4da48b20fa1fa0" providerId="LiveId" clId="{A00CC862-5BF6-4275-90E1-C21452AAE594}" dt="2024-05-16T12:46:41.835" v="162" actId="165"/>
          <ac:grpSpMkLst>
            <pc:docMk/>
            <pc:sldMk cId="1564369109" sldId="257"/>
            <ac:grpSpMk id="16" creationId="{C6A57CED-E30E-4E1A-4B6D-2C1E76C205CF}"/>
          </ac:grpSpMkLst>
        </pc:grpChg>
        <pc:grpChg chg="add del mod">
          <ac:chgData name="Fiona McCrudden" userId="ae4da48b20fa1fa0" providerId="LiveId" clId="{A00CC862-5BF6-4275-90E1-C21452AAE594}" dt="2024-05-16T12:46:56.528" v="165" actId="165"/>
          <ac:grpSpMkLst>
            <pc:docMk/>
            <pc:sldMk cId="1564369109" sldId="257"/>
            <ac:grpSpMk id="19" creationId="{FE75848F-506F-FF99-488D-7F64FA79D5A3}"/>
          </ac:grpSpMkLst>
        </pc:grpChg>
        <pc:grpChg chg="add del mod">
          <ac:chgData name="Fiona McCrudden" userId="ae4da48b20fa1fa0" providerId="LiveId" clId="{A00CC862-5BF6-4275-90E1-C21452AAE594}" dt="2024-05-16T12:47:09.569" v="170" actId="165"/>
          <ac:grpSpMkLst>
            <pc:docMk/>
            <pc:sldMk cId="1564369109" sldId="257"/>
            <ac:grpSpMk id="22" creationId="{8E23BB8E-59E5-357E-C2D4-8687C7BC31DD}"/>
          </ac:grpSpMkLst>
        </pc:grpChg>
        <pc:grpChg chg="add del mod">
          <ac:chgData name="Fiona McCrudden" userId="ae4da48b20fa1fa0" providerId="LiveId" clId="{A00CC862-5BF6-4275-90E1-C21452AAE594}" dt="2024-05-16T12:48:17.390" v="182" actId="165"/>
          <ac:grpSpMkLst>
            <pc:docMk/>
            <pc:sldMk cId="1564369109" sldId="257"/>
            <ac:grpSpMk id="25" creationId="{A44D4975-C255-4ACA-FF07-75FE9B11E7BA}"/>
          </ac:grpSpMkLst>
        </pc:grpChg>
        <pc:picChg chg="del mod topLvl">
          <ac:chgData name="Fiona McCrudden" userId="ae4da48b20fa1fa0" providerId="LiveId" clId="{A00CC862-5BF6-4275-90E1-C21452AAE594}" dt="2024-05-16T12:41:55.075" v="46" actId="478"/>
          <ac:picMkLst>
            <pc:docMk/>
            <pc:sldMk cId="1564369109" sldId="257"/>
            <ac:picMk id="4" creationId="{0F11932A-9438-336E-048F-FE31E841BDBD}"/>
          </ac:picMkLst>
        </pc:picChg>
        <pc:picChg chg="mod">
          <ac:chgData name="Fiona McCrudden" userId="ae4da48b20fa1fa0" providerId="LiveId" clId="{A00CC862-5BF6-4275-90E1-C21452AAE594}" dt="2024-05-16T12:43:20.962" v="72" actId="1076"/>
          <ac:picMkLst>
            <pc:docMk/>
            <pc:sldMk cId="1564369109" sldId="257"/>
            <ac:picMk id="5" creationId="{2D14A226-B77F-8FF1-2232-EE836C8D9C47}"/>
          </ac:picMkLst>
        </pc:picChg>
        <pc:picChg chg="del mod topLvl">
          <ac:chgData name="Fiona McCrudden" userId="ae4da48b20fa1fa0" providerId="LiveId" clId="{A00CC862-5BF6-4275-90E1-C21452AAE594}" dt="2024-05-16T12:41:55.075" v="46" actId="478"/>
          <ac:picMkLst>
            <pc:docMk/>
            <pc:sldMk cId="1564369109" sldId="257"/>
            <ac:picMk id="6" creationId="{8A0EFA0A-910F-FDF2-19E8-58D77BF531E8}"/>
          </ac:picMkLst>
        </pc:picChg>
        <pc:picChg chg="del mod topLvl modCrop">
          <ac:chgData name="Fiona McCrudden" userId="ae4da48b20fa1fa0" providerId="LiveId" clId="{A00CC862-5BF6-4275-90E1-C21452AAE594}" dt="2024-05-16T12:42:13.121" v="51" actId="478"/>
          <ac:picMkLst>
            <pc:docMk/>
            <pc:sldMk cId="1564369109" sldId="257"/>
            <ac:picMk id="7" creationId="{04FD4368-A7E9-FA14-0E47-49620D473FAB}"/>
          </ac:picMkLst>
        </pc:picChg>
        <pc:picChg chg="mod topLvl">
          <ac:chgData name="Fiona McCrudden" userId="ae4da48b20fa1fa0" providerId="LiveId" clId="{A00CC862-5BF6-4275-90E1-C21452AAE594}" dt="2024-05-16T12:42:20.598" v="54" actId="14100"/>
          <ac:picMkLst>
            <pc:docMk/>
            <pc:sldMk cId="1564369109" sldId="257"/>
            <ac:picMk id="8" creationId="{21845743-673F-03D4-2A9F-02D3EDC9922F}"/>
          </ac:picMkLst>
        </pc:picChg>
        <pc:picChg chg="add mod modCrop">
          <ac:chgData name="Fiona McCrudden" userId="ae4da48b20fa1fa0" providerId="LiveId" clId="{A00CC862-5BF6-4275-90E1-C21452AAE594}" dt="2024-05-16T13:04:17.170" v="773" actId="29295"/>
          <ac:picMkLst>
            <pc:docMk/>
            <pc:sldMk cId="1564369109" sldId="257"/>
            <ac:picMk id="10" creationId="{A0E7A985-80FF-770D-8802-5CF2669C43C7}"/>
          </ac:picMkLst>
        </pc:picChg>
        <pc:picChg chg="del mod topLvl">
          <ac:chgData name="Fiona McCrudden" userId="ae4da48b20fa1fa0" providerId="LiveId" clId="{A00CC862-5BF6-4275-90E1-C21452AAE594}" dt="2024-05-16T13:03:12.066" v="751" actId="478"/>
          <ac:picMkLst>
            <pc:docMk/>
            <pc:sldMk cId="1564369109" sldId="257"/>
            <ac:picMk id="15" creationId="{487D74E1-F9AF-D8B3-A5D1-E074375BF2B7}"/>
          </ac:picMkLst>
        </pc:picChg>
        <pc:picChg chg="mod topLvl">
          <ac:chgData name="Fiona McCrudden" userId="ae4da48b20fa1fa0" providerId="LiveId" clId="{A00CC862-5BF6-4275-90E1-C21452AAE594}" dt="2024-05-16T13:03:02.354" v="748" actId="1076"/>
          <ac:picMkLst>
            <pc:docMk/>
            <pc:sldMk cId="1564369109" sldId="257"/>
            <ac:picMk id="17" creationId="{BAF09E06-A5C4-AA24-5021-12BC517505F7}"/>
          </ac:picMkLst>
        </pc:picChg>
        <pc:picChg chg="del mod topLvl">
          <ac:chgData name="Fiona McCrudden" userId="ae4da48b20fa1fa0" providerId="LiveId" clId="{A00CC862-5BF6-4275-90E1-C21452AAE594}" dt="2024-05-16T13:03:11.484" v="750" actId="478"/>
          <ac:picMkLst>
            <pc:docMk/>
            <pc:sldMk cId="1564369109" sldId="257"/>
            <ac:picMk id="20" creationId="{DF28C586-B14E-8BB7-243C-179D143D95EF}"/>
          </ac:picMkLst>
        </pc:picChg>
        <pc:picChg chg="del mod topLvl">
          <ac:chgData name="Fiona McCrudden" userId="ae4da48b20fa1fa0" providerId="LiveId" clId="{A00CC862-5BF6-4275-90E1-C21452AAE594}" dt="2024-05-16T13:03:12.538" v="752" actId="478"/>
          <ac:picMkLst>
            <pc:docMk/>
            <pc:sldMk cId="1564369109" sldId="257"/>
            <ac:picMk id="23" creationId="{DAFA46C5-55E3-9E36-2E20-3A339C76FF51}"/>
          </ac:picMkLst>
        </pc:picChg>
        <pc:picChg chg="del mod topLvl">
          <ac:chgData name="Fiona McCrudden" userId="ae4da48b20fa1fa0" providerId="LiveId" clId="{A00CC862-5BF6-4275-90E1-C21452AAE594}" dt="2024-05-16T13:03:13.012" v="753" actId="478"/>
          <ac:picMkLst>
            <pc:docMk/>
            <pc:sldMk cId="1564369109" sldId="257"/>
            <ac:picMk id="26" creationId="{4833D141-049C-9410-A1A5-72280D245E78}"/>
          </ac:picMkLst>
        </pc:picChg>
        <pc:picChg chg="add mod">
          <ac:chgData name="Fiona McCrudden" userId="ae4da48b20fa1fa0" providerId="LiveId" clId="{A00CC862-5BF6-4275-90E1-C21452AAE594}" dt="2024-05-16T13:03:32.869" v="765" actId="1076"/>
          <ac:picMkLst>
            <pc:docMk/>
            <pc:sldMk cId="1564369109" sldId="257"/>
            <ac:picMk id="29" creationId="{30D45638-DC79-91C0-5274-19D4E0DF6CC3}"/>
          </ac:picMkLst>
        </pc:picChg>
        <pc:picChg chg="add mod">
          <ac:chgData name="Fiona McCrudden" userId="ae4da48b20fa1fa0" providerId="LiveId" clId="{A00CC862-5BF6-4275-90E1-C21452AAE594}" dt="2024-05-16T13:03:07.975" v="749" actId="29295"/>
          <ac:picMkLst>
            <pc:docMk/>
            <pc:sldMk cId="1564369109" sldId="257"/>
            <ac:picMk id="30" creationId="{2736B520-2453-F29A-4C6A-681E07AECE18}"/>
          </ac:picMkLst>
        </pc:picChg>
        <pc:picChg chg="add mod">
          <ac:chgData name="Fiona McCrudden" userId="ae4da48b20fa1fa0" providerId="LiveId" clId="{A00CC862-5BF6-4275-90E1-C21452AAE594}" dt="2024-05-16T13:03:07.975" v="749" actId="29295"/>
          <ac:picMkLst>
            <pc:docMk/>
            <pc:sldMk cId="1564369109" sldId="257"/>
            <ac:picMk id="31" creationId="{DF1385FB-4129-2284-6D2D-00ED6615BF1F}"/>
          </ac:picMkLst>
        </pc:picChg>
        <pc:picChg chg="add mod">
          <ac:chgData name="Fiona McCrudden" userId="ae4da48b20fa1fa0" providerId="LiveId" clId="{A00CC862-5BF6-4275-90E1-C21452AAE594}" dt="2024-05-16T13:03:07.975" v="749" actId="29295"/>
          <ac:picMkLst>
            <pc:docMk/>
            <pc:sldMk cId="1564369109" sldId="257"/>
            <ac:picMk id="32" creationId="{438BE439-E4C8-736E-0344-FB1898DB36D6}"/>
          </ac:picMkLst>
        </pc:picChg>
        <pc:picChg chg="add mod">
          <ac:chgData name="Fiona McCrudden" userId="ae4da48b20fa1fa0" providerId="LiveId" clId="{A00CC862-5BF6-4275-90E1-C21452AAE594}" dt="2024-05-16T13:03:07.975" v="749" actId="29295"/>
          <ac:picMkLst>
            <pc:docMk/>
            <pc:sldMk cId="1564369109" sldId="257"/>
            <ac:picMk id="33" creationId="{7EAD19B5-D152-D291-5E39-2046D3EFA8A3}"/>
          </ac:picMkLst>
        </pc:picChg>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pChg chg="add mod">
          <ac:chgData name="Fiona McCrudden" userId="ae4da48b20fa1fa0" providerId="LiveId" clId="{A00CC862-5BF6-4275-90E1-C21452AAE594}" dt="2024-05-16T13:03:47.683" v="767" actId="1076"/>
          <ac:spMkLst>
            <pc:docMk/>
            <pc:sldMk cId="2721218187" sldId="259"/>
            <ac:spMk id="2" creationId="{47EE4317-98E7-514A-A841-2D0F97C3E3F4}"/>
          </ac:spMkLst>
        </pc:spChg>
        <pc:spChg chg="add mod">
          <ac:chgData name="Fiona McCrudden" userId="ae4da48b20fa1fa0" providerId="LiveId" clId="{A00CC862-5BF6-4275-90E1-C21452AAE594}" dt="2024-05-16T14:05:51.942" v="1577" actId="113"/>
          <ac:spMkLst>
            <pc:docMk/>
            <pc:sldMk cId="2721218187" sldId="259"/>
            <ac:spMk id="6" creationId="{2D21A0AC-774E-A195-9AB5-DEC60D692202}"/>
          </ac:spMkLst>
        </pc:spChg>
        <pc:spChg chg="mod">
          <ac:chgData name="Fiona McCrudden" userId="ae4da48b20fa1fa0" providerId="LiveId" clId="{A00CC862-5BF6-4275-90E1-C21452AAE594}" dt="2024-05-16T14:06:14.630" v="1589" actId="1037"/>
          <ac:spMkLst>
            <pc:docMk/>
            <pc:sldMk cId="2721218187" sldId="259"/>
            <ac:spMk id="28" creationId="{3EDE0502-B09D-F7C5-30C3-D3BFC25C353B}"/>
          </ac:spMkLst>
        </pc:spChg>
        <pc:picChg chg="add mod">
          <ac:chgData name="Fiona McCrudden" userId="ae4da48b20fa1fa0" providerId="LiveId" clId="{A00CC862-5BF6-4275-90E1-C21452AAE594}" dt="2024-05-16T13:03:52.907" v="768" actId="1076"/>
          <ac:picMkLst>
            <pc:docMk/>
            <pc:sldMk cId="2721218187" sldId="259"/>
            <ac:picMk id="3" creationId="{F9D6D4C6-4BE4-7BC4-DE39-14251EA98200}"/>
          </ac:picMkLst>
        </pc:picChg>
        <pc:picChg chg="mod">
          <ac:chgData name="Fiona McCrudden" userId="ae4da48b20fa1fa0" providerId="LiveId" clId="{A00CC862-5BF6-4275-90E1-C21452AAE594}" dt="2024-05-16T13:01:40.039" v="694" actId="1076"/>
          <ac:picMkLst>
            <pc:docMk/>
            <pc:sldMk cId="2721218187" sldId="259"/>
            <ac:picMk id="8" creationId="{21845743-673F-03D4-2A9F-02D3EDC9922F}"/>
          </ac:picMkLst>
        </pc:picChg>
        <pc:picChg chg="mod">
          <ac:chgData name="Fiona McCrudden" userId="ae4da48b20fa1fa0" providerId="LiveId" clId="{A00CC862-5BF6-4275-90E1-C21452AAE594}" dt="2024-05-16T13:04:03.936" v="771" actId="29295"/>
          <ac:picMkLst>
            <pc:docMk/>
            <pc:sldMk cId="2721218187" sldId="259"/>
            <ac:picMk id="10" creationId="{A0E7A985-80FF-770D-8802-5CF2669C43C7}"/>
          </ac:picMkLst>
        </pc:picChg>
        <pc:picChg chg="mod">
          <ac:chgData name="Fiona McCrudden" userId="ae4da48b20fa1fa0" providerId="LiveId" clId="{A00CC862-5BF6-4275-90E1-C21452AAE594}" dt="2024-05-16T13:02:22.483" v="739" actId="29295"/>
          <ac:picMkLst>
            <pc:docMk/>
            <pc:sldMk cId="2721218187" sldId="259"/>
            <ac:picMk id="15" creationId="{487D74E1-F9AF-D8B3-A5D1-E074375BF2B7}"/>
          </ac:picMkLst>
        </pc:picChg>
        <pc:picChg chg="mod">
          <ac:chgData name="Fiona McCrudden" userId="ae4da48b20fa1fa0" providerId="LiveId" clId="{A00CC862-5BF6-4275-90E1-C21452AAE594}" dt="2024-05-16T13:02:33.841" v="742" actId="14100"/>
          <ac:picMkLst>
            <pc:docMk/>
            <pc:sldMk cId="2721218187" sldId="259"/>
            <ac:picMk id="17" creationId="{BAF09E06-A5C4-AA24-5021-12BC517505F7}"/>
          </ac:picMkLst>
        </pc:picChg>
        <pc:picChg chg="mod">
          <ac:chgData name="Fiona McCrudden" userId="ae4da48b20fa1fa0" providerId="LiveId" clId="{A00CC862-5BF6-4275-90E1-C21452AAE594}" dt="2024-05-16T13:02:22.483" v="739" actId="29295"/>
          <ac:picMkLst>
            <pc:docMk/>
            <pc:sldMk cId="2721218187" sldId="259"/>
            <ac:picMk id="20" creationId="{DF28C586-B14E-8BB7-243C-179D143D95EF}"/>
          </ac:picMkLst>
        </pc:picChg>
        <pc:picChg chg="mod">
          <ac:chgData name="Fiona McCrudden" userId="ae4da48b20fa1fa0" providerId="LiveId" clId="{A00CC862-5BF6-4275-90E1-C21452AAE594}" dt="2024-05-16T13:02:22.483" v="739" actId="29295"/>
          <ac:picMkLst>
            <pc:docMk/>
            <pc:sldMk cId="2721218187" sldId="259"/>
            <ac:picMk id="23" creationId="{DAFA46C5-55E3-9E36-2E20-3A339C76FF51}"/>
          </ac:picMkLst>
        </pc:picChg>
        <pc:picChg chg="mod">
          <ac:chgData name="Fiona McCrudden" userId="ae4da48b20fa1fa0" providerId="LiveId" clId="{A00CC862-5BF6-4275-90E1-C21452AAE594}" dt="2024-05-16T13:02:22.483" v="739" actId="29295"/>
          <ac:picMkLst>
            <pc:docMk/>
            <pc:sldMk cId="2721218187" sldId="259"/>
            <ac:picMk id="26" creationId="{4833D141-049C-9410-A1A5-72280D245E78}"/>
          </ac:picMkLst>
        </pc:picChg>
      </pc:sldChg>
      <pc:sldChg chg="modSp add del mod">
        <pc:chgData name="Fiona McCrudden" userId="ae4da48b20fa1fa0" providerId="LiveId" clId="{A00CC862-5BF6-4275-90E1-C21452AAE594}" dt="2024-05-16T13:05:53.229" v="849" actId="47"/>
        <pc:sldMkLst>
          <pc:docMk/>
          <pc:sldMk cId="247362723" sldId="260"/>
        </pc:sldMkLst>
        <pc:spChg chg="mod">
          <ac:chgData name="Fiona McCrudden" userId="ae4da48b20fa1fa0" providerId="LiveId" clId="{A00CC862-5BF6-4275-90E1-C21452AAE594}" dt="2024-05-16T13:05:48.139" v="848" actId="20577"/>
          <ac:spMkLst>
            <pc:docMk/>
            <pc:sldMk cId="247362723" sldId="260"/>
            <ac:spMk id="28" creationId="{3EDE0502-B09D-F7C5-30C3-D3BFC25C353B}"/>
          </ac:spMkLst>
        </pc:spChg>
        <pc:picChg chg="mod">
          <ac:chgData name="Fiona McCrudden" userId="ae4da48b20fa1fa0" providerId="LiveId" clId="{A00CC862-5BF6-4275-90E1-C21452AAE594}" dt="2024-05-16T13:04:43.576" v="778" actId="29295"/>
          <ac:picMkLst>
            <pc:docMk/>
            <pc:sldMk cId="247362723" sldId="260"/>
            <ac:picMk id="17" creationId="{BAF09E06-A5C4-AA24-5021-12BC517505F7}"/>
          </ac:picMkLst>
        </pc:picChg>
        <pc:picChg chg="mod">
          <ac:chgData name="Fiona McCrudden" userId="ae4da48b20fa1fa0" providerId="LiveId" clId="{A00CC862-5BF6-4275-90E1-C21452AAE594}" dt="2024-05-16T13:05:17.487" v="800" actId="29295"/>
          <ac:picMkLst>
            <pc:docMk/>
            <pc:sldMk cId="247362723" sldId="260"/>
            <ac:picMk id="20" creationId="{DF28C586-B14E-8BB7-243C-179D143D95EF}"/>
          </ac:picMkLst>
        </pc:picChg>
      </pc:sldChg>
      <pc:sldChg chg="addSp modSp add mod modTransition">
        <pc:chgData name="Fiona McCrudden" userId="ae4da48b20fa1fa0" providerId="LiveId" clId="{A00CC862-5BF6-4275-90E1-C21452AAE594}" dt="2024-05-16T14:17:08.902" v="1813" actId="1076"/>
        <pc:sldMkLst>
          <pc:docMk/>
          <pc:sldMk cId="2648802621" sldId="260"/>
        </pc:sldMkLst>
        <pc:spChg chg="mod">
          <ac:chgData name="Fiona McCrudden" userId="ae4da48b20fa1fa0" providerId="LiveId" clId="{A00CC862-5BF6-4275-90E1-C21452AAE594}" dt="2024-05-16T13:08:30.224" v="1012" actId="14100"/>
          <ac:spMkLst>
            <pc:docMk/>
            <pc:sldMk cId="2648802621" sldId="260"/>
            <ac:spMk id="2" creationId="{47EE4317-98E7-514A-A841-2D0F97C3E3F4}"/>
          </ac:spMkLst>
        </pc:spChg>
        <pc:spChg chg="add mod">
          <ac:chgData name="Fiona McCrudden" userId="ae4da48b20fa1fa0" providerId="LiveId" clId="{A00CC862-5BF6-4275-90E1-C21452AAE594}" dt="2024-05-16T14:17:08.902" v="1813" actId="1076"/>
          <ac:spMkLst>
            <pc:docMk/>
            <pc:sldMk cId="2648802621" sldId="260"/>
            <ac:spMk id="4" creationId="{A4724D13-EAE8-6DBA-836E-29F3183BAA7C}"/>
          </ac:spMkLst>
        </pc:spChg>
        <pc:spChg chg="mod">
          <ac:chgData name="Fiona McCrudden" userId="ae4da48b20fa1fa0" providerId="LiveId" clId="{A00CC862-5BF6-4275-90E1-C21452AAE594}" dt="2024-05-16T14:06:42.395" v="1595" actId="403"/>
          <ac:spMkLst>
            <pc:docMk/>
            <pc:sldMk cId="2648802621" sldId="260"/>
            <ac:spMk id="6" creationId="{2D21A0AC-774E-A195-9AB5-DEC60D692202}"/>
          </ac:spMkLst>
        </pc:spChg>
        <pc:spChg chg="mod">
          <ac:chgData name="Fiona McCrudden" userId="ae4da48b20fa1fa0" providerId="LiveId" clId="{A00CC862-5BF6-4275-90E1-C21452AAE594}" dt="2024-05-16T14:06:28.050" v="1593" actId="14100"/>
          <ac:spMkLst>
            <pc:docMk/>
            <pc:sldMk cId="2648802621" sldId="260"/>
            <ac:spMk id="28" creationId="{3EDE0502-B09D-F7C5-30C3-D3BFC25C353B}"/>
          </ac:spMkLst>
        </pc:spChg>
        <pc:picChg chg="mod">
          <ac:chgData name="Fiona McCrudden" userId="ae4da48b20fa1fa0" providerId="LiveId" clId="{A00CC862-5BF6-4275-90E1-C21452AAE594}" dt="2024-05-16T13:08:34.223" v="1013" actId="14100"/>
          <ac:picMkLst>
            <pc:docMk/>
            <pc:sldMk cId="2648802621" sldId="260"/>
            <ac:picMk id="3" creationId="{F9D6D4C6-4BE4-7BC4-DE39-14251EA98200}"/>
          </ac:picMkLst>
        </pc:picChg>
        <pc:picChg chg="mod">
          <ac:chgData name="Fiona McCrudden" userId="ae4da48b20fa1fa0" providerId="LiveId" clId="{A00CC862-5BF6-4275-90E1-C21452AAE594}" dt="2024-05-16T13:06:18.207" v="855" actId="29295"/>
          <ac:picMkLst>
            <pc:docMk/>
            <pc:sldMk cId="2648802621" sldId="260"/>
            <ac:picMk id="17" creationId="{BAF09E06-A5C4-AA24-5021-12BC517505F7}"/>
          </ac:picMkLst>
        </pc:picChg>
        <pc:picChg chg="mod">
          <ac:chgData name="Fiona McCrudden" userId="ae4da48b20fa1fa0" providerId="LiveId" clId="{A00CC862-5BF6-4275-90E1-C21452AAE594}" dt="2024-05-16T13:06:25.504" v="858" actId="14100"/>
          <ac:picMkLst>
            <pc:docMk/>
            <pc:sldMk cId="2648802621" sldId="260"/>
            <ac:picMk id="20" creationId="{DF28C586-B14E-8BB7-243C-179D143D95EF}"/>
          </ac:picMkLst>
        </pc:picChg>
      </pc:sldChg>
      <pc:sldChg chg="delSp modSp add del mod">
        <pc:chgData name="Fiona McCrudden" userId="ae4da48b20fa1fa0" providerId="LiveId" clId="{A00CC862-5BF6-4275-90E1-C21452AAE594}" dt="2024-05-16T13:00:57.554" v="682" actId="47"/>
        <pc:sldMkLst>
          <pc:docMk/>
          <pc:sldMk cId="3851601364" sldId="260"/>
        </pc:sldMkLst>
        <pc:spChg chg="del mod">
          <ac:chgData name="Fiona McCrudden" userId="ae4da48b20fa1fa0" providerId="LiveId" clId="{A00CC862-5BF6-4275-90E1-C21452AAE594}" dt="2024-05-16T12:58:20.888" v="493" actId="478"/>
          <ac:spMkLst>
            <pc:docMk/>
            <pc:sldMk cId="3851601364" sldId="260"/>
            <ac:spMk id="2" creationId="{47EE4317-98E7-514A-A841-2D0F97C3E3F4}"/>
          </ac:spMkLst>
        </pc:spChg>
        <pc:spChg chg="del">
          <ac:chgData name="Fiona McCrudden" userId="ae4da48b20fa1fa0" providerId="LiveId" clId="{A00CC862-5BF6-4275-90E1-C21452AAE594}" dt="2024-05-16T13:00:55.909" v="681" actId="478"/>
          <ac:spMkLst>
            <pc:docMk/>
            <pc:sldMk cId="3851601364" sldId="260"/>
            <ac:spMk id="6" creationId="{2D21A0AC-774E-A195-9AB5-DEC60D692202}"/>
          </ac:spMkLst>
        </pc:spChg>
        <pc:spChg chg="del mod">
          <ac:chgData name="Fiona McCrudden" userId="ae4da48b20fa1fa0" providerId="LiveId" clId="{A00CC862-5BF6-4275-90E1-C21452AAE594}" dt="2024-05-16T13:00:54.398" v="680" actId="478"/>
          <ac:spMkLst>
            <pc:docMk/>
            <pc:sldMk cId="3851601364" sldId="260"/>
            <ac:spMk id="28" creationId="{3EDE0502-B09D-F7C5-30C3-D3BFC25C353B}"/>
          </ac:spMkLst>
        </pc:spChg>
        <pc:picChg chg="del mod">
          <ac:chgData name="Fiona McCrudden" userId="ae4da48b20fa1fa0" providerId="LiveId" clId="{A00CC862-5BF6-4275-90E1-C21452AAE594}" dt="2024-05-16T13:00:12.921" v="645" actId="478"/>
          <ac:picMkLst>
            <pc:docMk/>
            <pc:sldMk cId="3851601364" sldId="260"/>
            <ac:picMk id="3" creationId="{F9D6D4C6-4BE4-7BC4-DE39-14251EA98200}"/>
          </ac:picMkLst>
        </pc:picChg>
        <pc:picChg chg="mod">
          <ac:chgData name="Fiona McCrudden" userId="ae4da48b20fa1fa0" providerId="LiveId" clId="{A00CC862-5BF6-4275-90E1-C21452AAE594}" dt="2024-05-16T12:58:04.834" v="488" actId="29295"/>
          <ac:picMkLst>
            <pc:docMk/>
            <pc:sldMk cId="3851601364" sldId="260"/>
            <ac:picMk id="17" creationId="{BAF09E06-A5C4-AA24-5021-12BC517505F7}"/>
          </ac:picMkLst>
        </pc:picChg>
        <pc:picChg chg="mod">
          <ac:chgData name="Fiona McCrudden" userId="ae4da48b20fa1fa0" providerId="LiveId" clId="{A00CC862-5BF6-4275-90E1-C21452AAE594}" dt="2024-05-16T12:58:14.421" v="491" actId="29295"/>
          <ac:picMkLst>
            <pc:docMk/>
            <pc:sldMk cId="3851601364" sldId="260"/>
            <ac:picMk id="20" creationId="{DF28C586-B14E-8BB7-243C-179D143D95EF}"/>
          </ac:picMkLst>
        </pc:picChg>
      </pc:sldChg>
      <pc:sldChg chg="addSp delSp modSp add mod">
        <pc:chgData name="Fiona McCrudden" userId="ae4da48b20fa1fa0" providerId="LiveId" clId="{A00CC862-5BF6-4275-90E1-C21452AAE594}" dt="2024-05-16T14:18:45.170" v="1830" actId="1076"/>
        <pc:sldMkLst>
          <pc:docMk/>
          <pc:sldMk cId="1235277808" sldId="261"/>
        </pc:sldMkLst>
        <pc:spChg chg="del">
          <ac:chgData name="Fiona McCrudden" userId="ae4da48b20fa1fa0" providerId="LiveId" clId="{A00CC862-5BF6-4275-90E1-C21452AAE594}" dt="2024-05-16T14:08:08.614" v="1627" actId="478"/>
          <ac:spMkLst>
            <pc:docMk/>
            <pc:sldMk cId="1235277808" sldId="261"/>
            <ac:spMk id="2" creationId="{47EE4317-98E7-514A-A841-2D0F97C3E3F4}"/>
          </ac:spMkLst>
        </pc:spChg>
        <pc:spChg chg="mod">
          <ac:chgData name="Fiona McCrudden" userId="ae4da48b20fa1fa0" providerId="LiveId" clId="{A00CC862-5BF6-4275-90E1-C21452AAE594}" dt="2024-05-16T14:18:45.170" v="1830" actId="1076"/>
          <ac:spMkLst>
            <pc:docMk/>
            <pc:sldMk cId="1235277808" sldId="261"/>
            <ac:spMk id="4" creationId="{A4724D13-EAE8-6DBA-836E-29F3183BAA7C}"/>
          </ac:spMkLst>
        </pc:spChg>
        <pc:spChg chg="del">
          <ac:chgData name="Fiona McCrudden" userId="ae4da48b20fa1fa0" providerId="LiveId" clId="{A00CC862-5BF6-4275-90E1-C21452AAE594}" dt="2024-05-16T14:08:07.308" v="1626" actId="478"/>
          <ac:spMkLst>
            <pc:docMk/>
            <pc:sldMk cId="1235277808" sldId="261"/>
            <ac:spMk id="6" creationId="{2D21A0AC-774E-A195-9AB5-DEC60D692202}"/>
          </ac:spMkLst>
        </pc:spChg>
        <pc:spChg chg="mod">
          <ac:chgData name="Fiona McCrudden" userId="ae4da48b20fa1fa0" providerId="LiveId" clId="{A00CC862-5BF6-4275-90E1-C21452AAE594}" dt="2024-05-16T14:07:45.338" v="1622" actId="1076"/>
          <ac:spMkLst>
            <pc:docMk/>
            <pc:sldMk cId="1235277808" sldId="261"/>
            <ac:spMk id="28" creationId="{3EDE0502-B09D-F7C5-30C3-D3BFC25C353B}"/>
          </ac:spMkLst>
        </pc:spChg>
        <pc:picChg chg="del">
          <ac:chgData name="Fiona McCrudden" userId="ae4da48b20fa1fa0" providerId="LiveId" clId="{A00CC862-5BF6-4275-90E1-C21452AAE594}" dt="2024-05-16T14:08:13.961" v="1630" actId="478"/>
          <ac:picMkLst>
            <pc:docMk/>
            <pc:sldMk cId="1235277808" sldId="261"/>
            <ac:picMk id="3" creationId="{F9D6D4C6-4BE4-7BC4-DE39-14251EA98200}"/>
          </ac:picMkLst>
        </pc:picChg>
        <pc:picChg chg="add mod">
          <ac:chgData name="Fiona McCrudden" userId="ae4da48b20fa1fa0" providerId="LiveId" clId="{A00CC862-5BF6-4275-90E1-C21452AAE594}" dt="2024-05-16T14:18:39.158" v="1827" actId="688"/>
          <ac:picMkLst>
            <pc:docMk/>
            <pc:sldMk cId="1235277808" sldId="261"/>
            <ac:picMk id="7" creationId="{99039A37-F0F8-6D22-5AE1-86948CDE663D}"/>
          </ac:picMkLst>
        </pc:picChg>
        <pc:picChg chg="add del mod">
          <ac:chgData name="Fiona McCrudden" userId="ae4da48b20fa1fa0" providerId="LiveId" clId="{A00CC862-5BF6-4275-90E1-C21452AAE594}" dt="2024-05-16T14:08:10.822" v="1629" actId="478"/>
          <ac:picMkLst>
            <pc:docMk/>
            <pc:sldMk cId="1235277808" sldId="261"/>
            <ac:picMk id="8" creationId="{21845743-673F-03D4-2A9F-02D3EDC9922F}"/>
          </ac:picMkLst>
        </pc:picChg>
        <pc:picChg chg="mod">
          <ac:chgData name="Fiona McCrudden" userId="ae4da48b20fa1fa0" providerId="LiveId" clId="{A00CC862-5BF6-4275-90E1-C21452AAE594}" dt="2024-05-16T14:07:35.409" v="1605" actId="29295"/>
          <ac:picMkLst>
            <pc:docMk/>
            <pc:sldMk cId="1235277808" sldId="261"/>
            <ac:picMk id="15" creationId="{487D74E1-F9AF-D8B3-A5D1-E074375BF2B7}"/>
          </ac:picMkLst>
        </pc:picChg>
        <pc:picChg chg="mod">
          <ac:chgData name="Fiona McCrudden" userId="ae4da48b20fa1fa0" providerId="LiveId" clId="{A00CC862-5BF6-4275-90E1-C21452AAE594}" dt="2024-05-16T14:07:22.396" v="1601" actId="29295"/>
          <ac:picMkLst>
            <pc:docMk/>
            <pc:sldMk cId="1235277808" sldId="261"/>
            <ac:picMk id="20" creationId="{DF28C586-B14E-8BB7-243C-179D143D95EF}"/>
          </ac:picMkLst>
        </pc:picChg>
      </pc:sldChg>
      <pc:sldChg chg="addSp delSp modSp add mod">
        <pc:chgData name="Fiona McCrudden" userId="ae4da48b20fa1fa0" providerId="LiveId" clId="{A00CC862-5BF6-4275-90E1-C21452AAE594}" dt="2024-05-16T14:21:46.760" v="2168" actId="1038"/>
        <pc:sldMkLst>
          <pc:docMk/>
          <pc:sldMk cId="3420991825" sldId="262"/>
        </pc:sldMkLst>
        <pc:spChg chg="add mod">
          <ac:chgData name="Fiona McCrudden" userId="ae4da48b20fa1fa0" providerId="LiveId" clId="{A00CC862-5BF6-4275-90E1-C21452AAE594}" dt="2024-05-16T14:20:57.101" v="2132" actId="14100"/>
          <ac:spMkLst>
            <pc:docMk/>
            <pc:sldMk cId="3420991825" sldId="262"/>
            <ac:spMk id="2" creationId="{244FFCC3-AA79-6377-744B-9723526949F0}"/>
          </ac:spMkLst>
        </pc:spChg>
        <pc:spChg chg="add mod">
          <ac:chgData name="Fiona McCrudden" userId="ae4da48b20fa1fa0" providerId="LiveId" clId="{A00CC862-5BF6-4275-90E1-C21452AAE594}" dt="2024-05-16T14:21:28.723" v="2155" actId="1076"/>
          <ac:spMkLst>
            <pc:docMk/>
            <pc:sldMk cId="3420991825" sldId="262"/>
            <ac:spMk id="3" creationId="{856977B9-82F9-0A1C-4915-49AF70990693}"/>
          </ac:spMkLst>
        </pc:spChg>
        <pc:spChg chg="del">
          <ac:chgData name="Fiona McCrudden" userId="ae4da48b20fa1fa0" providerId="LiveId" clId="{A00CC862-5BF6-4275-90E1-C21452AAE594}" dt="2024-05-16T14:18:04.882" v="1820" actId="478"/>
          <ac:spMkLst>
            <pc:docMk/>
            <pc:sldMk cId="3420991825" sldId="262"/>
            <ac:spMk id="4" creationId="{A4724D13-EAE8-6DBA-836E-29F3183BAA7C}"/>
          </ac:spMkLst>
        </pc:spChg>
        <pc:spChg chg="add mod">
          <ac:chgData name="Fiona McCrudden" userId="ae4da48b20fa1fa0" providerId="LiveId" clId="{A00CC862-5BF6-4275-90E1-C21452AAE594}" dt="2024-05-16T14:21:46.760" v="2168" actId="1038"/>
          <ac:spMkLst>
            <pc:docMk/>
            <pc:sldMk cId="3420991825" sldId="262"/>
            <ac:spMk id="6" creationId="{0128BC66-268C-02A2-ED11-E3B1C10A7668}"/>
          </ac:spMkLst>
        </pc:spChg>
        <pc:spChg chg="add mod">
          <ac:chgData name="Fiona McCrudden" userId="ae4da48b20fa1fa0" providerId="LiveId" clId="{A00CC862-5BF6-4275-90E1-C21452AAE594}" dt="2024-05-16T14:21:38.053" v="2161" actId="1035"/>
          <ac:spMkLst>
            <pc:docMk/>
            <pc:sldMk cId="3420991825" sldId="262"/>
            <ac:spMk id="7" creationId="{E2462DE8-276F-EB36-546A-542CCC9317A1}"/>
          </ac:spMkLst>
        </pc:spChg>
        <pc:spChg chg="add mod">
          <ac:chgData name="Fiona McCrudden" userId="ae4da48b20fa1fa0" providerId="LiveId" clId="{A00CC862-5BF6-4275-90E1-C21452AAE594}" dt="2024-05-16T14:19:11.443" v="1909" actId="20577"/>
          <ac:spMkLst>
            <pc:docMk/>
            <pc:sldMk cId="3420991825" sldId="262"/>
            <ac:spMk id="9" creationId="{05EFD59B-A94F-C404-A188-2543C9F750FE}"/>
          </ac:spMkLst>
        </pc:spChg>
        <pc:spChg chg="mod">
          <ac:chgData name="Fiona McCrudden" userId="ae4da48b20fa1fa0" providerId="LiveId" clId="{A00CC862-5BF6-4275-90E1-C21452AAE594}" dt="2024-05-16T14:09:29.658" v="1659" actId="1037"/>
          <ac:spMkLst>
            <pc:docMk/>
            <pc:sldMk cId="3420991825" sldId="262"/>
            <ac:spMk id="28" creationId="{3EDE0502-B09D-F7C5-30C3-D3BFC25C353B}"/>
          </ac:spMkLst>
        </pc:spChg>
        <pc:picChg chg="add mod">
          <ac:chgData name="Fiona McCrudden" userId="ae4da48b20fa1fa0" providerId="LiveId" clId="{A00CC862-5BF6-4275-90E1-C21452AAE594}" dt="2024-05-16T14:19:14.733" v="1910" actId="14100"/>
          <ac:picMkLst>
            <pc:docMk/>
            <pc:sldMk cId="3420991825" sldId="262"/>
            <ac:picMk id="11" creationId="{A6CA830B-1A32-034B-5CB1-A8FF3C9C7934}"/>
          </ac:picMkLst>
        </pc:picChg>
        <pc:picChg chg="mod">
          <ac:chgData name="Fiona McCrudden" userId="ae4da48b20fa1fa0" providerId="LiveId" clId="{A00CC862-5BF6-4275-90E1-C21452AAE594}" dt="2024-05-16T14:09:05.718" v="1636" actId="29295"/>
          <ac:picMkLst>
            <pc:docMk/>
            <pc:sldMk cId="3420991825" sldId="262"/>
            <ac:picMk id="15" creationId="{487D74E1-F9AF-D8B3-A5D1-E074375BF2B7}"/>
          </ac:picMkLst>
        </pc:picChg>
        <pc:picChg chg="mod">
          <ac:chgData name="Fiona McCrudden" userId="ae4da48b20fa1fa0" providerId="LiveId" clId="{A00CC862-5BF6-4275-90E1-C21452AAE594}" dt="2024-05-16T14:09:21.540" v="1642" actId="29295"/>
          <ac:picMkLst>
            <pc:docMk/>
            <pc:sldMk cId="3420991825" sldId="262"/>
            <ac:picMk id="23" creationId="{DAFA46C5-55E3-9E36-2E20-3A339C76FF51}"/>
          </ac:picMkLst>
        </pc:picChg>
      </pc:sldChg>
      <pc:sldChg chg="delSp modSp add del mod modTransition setBg">
        <pc:chgData name="Fiona McCrudden" userId="ae4da48b20fa1fa0" providerId="LiveId" clId="{A00CC862-5BF6-4275-90E1-C21452AAE594}" dt="2024-05-16T14:10:12.732" v="1663" actId="47"/>
        <pc:sldMkLst>
          <pc:docMk/>
          <pc:sldMk cId="2228616569" sldId="263"/>
        </pc:sldMkLst>
        <pc:picChg chg="del mod">
          <ac:chgData name="Fiona McCrudden" userId="ae4da48b20fa1fa0" providerId="LiveId" clId="{A00CC862-5BF6-4275-90E1-C21452AAE594}" dt="2024-05-16T14:10:11.034" v="1662" actId="478"/>
          <ac:picMkLst>
            <pc:docMk/>
            <pc:sldMk cId="2228616569" sldId="263"/>
            <ac:picMk id="3" creationId="{5AE8F653-94E2-4F8A-9BBF-DCE38A415E95}"/>
          </ac:picMkLst>
        </pc:picChg>
      </pc:sldChg>
      <pc:sldChg chg="addSp delSp modSp add mod">
        <pc:chgData name="Fiona McCrudden" userId="ae4da48b20fa1fa0" providerId="LiveId" clId="{A00CC862-5BF6-4275-90E1-C21452AAE594}" dt="2024-05-16T14:16:58.049" v="1812" actId="164"/>
        <pc:sldMkLst>
          <pc:docMk/>
          <pc:sldMk cId="3072409306" sldId="263"/>
        </pc:sldMkLst>
        <pc:spChg chg="del">
          <ac:chgData name="Fiona McCrudden" userId="ae4da48b20fa1fa0" providerId="LiveId" clId="{A00CC862-5BF6-4275-90E1-C21452AAE594}" dt="2024-05-16T14:14:34.235" v="1744" actId="478"/>
          <ac:spMkLst>
            <pc:docMk/>
            <pc:sldMk cId="3072409306" sldId="263"/>
            <ac:spMk id="2" creationId="{47EE4317-98E7-514A-A841-2D0F97C3E3F4}"/>
          </ac:spMkLst>
        </pc:spChg>
        <pc:spChg chg="del mod">
          <ac:chgData name="Fiona McCrudden" userId="ae4da48b20fa1fa0" providerId="LiveId" clId="{A00CC862-5BF6-4275-90E1-C21452AAE594}" dt="2024-05-16T14:13:56.040" v="1740" actId="478"/>
          <ac:spMkLst>
            <pc:docMk/>
            <pc:sldMk cId="3072409306" sldId="263"/>
            <ac:spMk id="4" creationId="{A4724D13-EAE8-6DBA-836E-29F3183BAA7C}"/>
          </ac:spMkLst>
        </pc:spChg>
        <pc:spChg chg="del">
          <ac:chgData name="Fiona McCrudden" userId="ae4da48b20fa1fa0" providerId="LiveId" clId="{A00CC862-5BF6-4275-90E1-C21452AAE594}" dt="2024-05-16T14:13:10.915" v="1665" actId="478"/>
          <ac:spMkLst>
            <pc:docMk/>
            <pc:sldMk cId="3072409306" sldId="263"/>
            <ac:spMk id="6" creationId="{2D21A0AC-774E-A195-9AB5-DEC60D692202}"/>
          </ac:spMkLst>
        </pc:spChg>
        <pc:grpChg chg="add mod">
          <ac:chgData name="Fiona McCrudden" userId="ae4da48b20fa1fa0" providerId="LiveId" clId="{A00CC862-5BF6-4275-90E1-C21452AAE594}" dt="2024-05-16T14:16:58.049" v="1812" actId="164"/>
          <ac:grpSpMkLst>
            <pc:docMk/>
            <pc:sldMk cId="3072409306" sldId="263"/>
            <ac:grpSpMk id="18" creationId="{3DBB8CFF-91DF-20B5-7CA5-839A3E2E3F2B}"/>
          </ac:grpSpMkLst>
        </pc:grpChg>
        <pc:picChg chg="del">
          <ac:chgData name="Fiona McCrudden" userId="ae4da48b20fa1fa0" providerId="LiveId" clId="{A00CC862-5BF6-4275-90E1-C21452AAE594}" dt="2024-05-16T14:16:03.933" v="1779" actId="478"/>
          <ac:picMkLst>
            <pc:docMk/>
            <pc:sldMk cId="3072409306" sldId="263"/>
            <ac:picMk id="3" creationId="{F9D6D4C6-4BE4-7BC4-DE39-14251EA98200}"/>
          </ac:picMkLst>
        </pc:picChg>
        <pc:picChg chg="add del mod modCrop">
          <ac:chgData name="Fiona McCrudden" userId="ae4da48b20fa1fa0" providerId="LiveId" clId="{A00CC862-5BF6-4275-90E1-C21452AAE594}" dt="2024-05-16T14:15:28.359" v="1777" actId="478"/>
          <ac:picMkLst>
            <pc:docMk/>
            <pc:sldMk cId="3072409306" sldId="263"/>
            <ac:picMk id="9" creationId="{659292CD-8D7F-F132-E9B9-35CB5A70CA6D}"/>
          </ac:picMkLst>
        </pc:picChg>
        <pc:picChg chg="add del mod modCrop">
          <ac:chgData name="Fiona McCrudden" userId="ae4da48b20fa1fa0" providerId="LiveId" clId="{A00CC862-5BF6-4275-90E1-C21452AAE594}" dt="2024-05-16T14:15:27.791" v="1776" actId="478"/>
          <ac:picMkLst>
            <pc:docMk/>
            <pc:sldMk cId="3072409306" sldId="263"/>
            <ac:picMk id="11" creationId="{63E4A9D1-50BC-3976-03F2-BC29EA11B362}"/>
          </ac:picMkLst>
        </pc:picChg>
        <pc:picChg chg="add mod">
          <ac:chgData name="Fiona McCrudden" userId="ae4da48b20fa1fa0" providerId="LiveId" clId="{A00CC862-5BF6-4275-90E1-C21452AAE594}" dt="2024-05-16T14:16:58.049" v="1812" actId="164"/>
          <ac:picMkLst>
            <pc:docMk/>
            <pc:sldMk cId="3072409306" sldId="263"/>
            <ac:picMk id="13" creationId="{7DBD835D-D13A-E9E4-66EC-CD76C8DFC0DA}"/>
          </ac:picMkLst>
        </pc:picChg>
        <pc:picChg chg="add mod">
          <ac:chgData name="Fiona McCrudden" userId="ae4da48b20fa1fa0" providerId="LiveId" clId="{A00CC862-5BF6-4275-90E1-C21452AAE594}" dt="2024-05-16T14:16:58.049" v="1812" actId="164"/>
          <ac:picMkLst>
            <pc:docMk/>
            <pc:sldMk cId="3072409306" sldId="263"/>
            <ac:picMk id="16" creationId="{1166F7F3-C106-C1D2-215A-1EECEE93BD42}"/>
          </ac:picMkLst>
        </pc:picChg>
      </pc:sldChg>
      <pc:sldChg chg="addSp delSp modSp add mod">
        <pc:chgData name="Fiona McCrudden" userId="ae4da48b20fa1fa0" providerId="LiveId" clId="{A00CC862-5BF6-4275-90E1-C21452AAE594}" dt="2024-05-16T14:26:14.273" v="2423" actId="1076"/>
        <pc:sldMkLst>
          <pc:docMk/>
          <pc:sldMk cId="161056959" sldId="264"/>
        </pc:sldMkLst>
        <pc:spChg chg="del">
          <ac:chgData name="Fiona McCrudden" userId="ae4da48b20fa1fa0" providerId="LiveId" clId="{A00CC862-5BF6-4275-90E1-C21452AAE594}" dt="2024-05-16T14:23:01.322" v="2219" actId="478"/>
          <ac:spMkLst>
            <pc:docMk/>
            <pc:sldMk cId="161056959" sldId="264"/>
            <ac:spMk id="2" creationId="{244FFCC3-AA79-6377-744B-9723526949F0}"/>
          </ac:spMkLst>
        </pc:spChg>
        <pc:spChg chg="del">
          <ac:chgData name="Fiona McCrudden" userId="ae4da48b20fa1fa0" providerId="LiveId" clId="{A00CC862-5BF6-4275-90E1-C21452AAE594}" dt="2024-05-16T14:22:47.243" v="2218" actId="478"/>
          <ac:spMkLst>
            <pc:docMk/>
            <pc:sldMk cId="161056959" sldId="264"/>
            <ac:spMk id="3" creationId="{856977B9-82F9-0A1C-4915-49AF70990693}"/>
          </ac:spMkLst>
        </pc:spChg>
        <pc:spChg chg="add mod">
          <ac:chgData name="Fiona McCrudden" userId="ae4da48b20fa1fa0" providerId="LiveId" clId="{A00CC862-5BF6-4275-90E1-C21452AAE594}" dt="2024-05-16T14:25:28.662" v="2414" actId="14100"/>
          <ac:spMkLst>
            <pc:docMk/>
            <pc:sldMk cId="161056959" sldId="264"/>
            <ac:spMk id="4" creationId="{626AB214-7D25-63C6-1241-632C88BCE38D}"/>
          </ac:spMkLst>
        </pc:spChg>
        <pc:spChg chg="del">
          <ac:chgData name="Fiona McCrudden" userId="ae4da48b20fa1fa0" providerId="LiveId" clId="{A00CC862-5BF6-4275-90E1-C21452AAE594}" dt="2024-05-16T14:22:43.642" v="2217" actId="478"/>
          <ac:spMkLst>
            <pc:docMk/>
            <pc:sldMk cId="161056959" sldId="264"/>
            <ac:spMk id="6" creationId="{0128BC66-268C-02A2-ED11-E3B1C10A7668}"/>
          </ac:spMkLst>
        </pc:spChg>
        <pc:spChg chg="del">
          <ac:chgData name="Fiona McCrudden" userId="ae4da48b20fa1fa0" providerId="LiveId" clId="{A00CC862-5BF6-4275-90E1-C21452AAE594}" dt="2024-05-16T14:22:40.028" v="2216" actId="478"/>
          <ac:spMkLst>
            <pc:docMk/>
            <pc:sldMk cId="161056959" sldId="264"/>
            <ac:spMk id="7" creationId="{E2462DE8-276F-EB36-546A-542CCC9317A1}"/>
          </ac:spMkLst>
        </pc:spChg>
        <pc:spChg chg="mod">
          <ac:chgData name="Fiona McCrudden" userId="ae4da48b20fa1fa0" providerId="LiveId" clId="{A00CC862-5BF6-4275-90E1-C21452AAE594}" dt="2024-05-16T14:24:01.078" v="2267" actId="20577"/>
          <ac:spMkLst>
            <pc:docMk/>
            <pc:sldMk cId="161056959" sldId="264"/>
            <ac:spMk id="9" creationId="{05EFD59B-A94F-C404-A188-2543C9F750FE}"/>
          </ac:spMkLst>
        </pc:spChg>
        <pc:spChg chg="mod">
          <ac:chgData name="Fiona McCrudden" userId="ae4da48b20fa1fa0" providerId="LiveId" clId="{A00CC862-5BF6-4275-90E1-C21452AAE594}" dt="2024-05-16T14:22:20.401" v="2182" actId="1076"/>
          <ac:spMkLst>
            <pc:docMk/>
            <pc:sldMk cId="161056959" sldId="264"/>
            <ac:spMk id="28" creationId="{3EDE0502-B09D-F7C5-30C3-D3BFC25C353B}"/>
          </ac:spMkLst>
        </pc:spChg>
        <pc:picChg chg="add mod">
          <ac:chgData name="Fiona McCrudden" userId="ae4da48b20fa1fa0" providerId="LiveId" clId="{A00CC862-5BF6-4275-90E1-C21452AAE594}" dt="2024-05-16T14:26:10.279" v="2422" actId="1076"/>
          <ac:picMkLst>
            <pc:docMk/>
            <pc:sldMk cId="161056959" sldId="264"/>
            <ac:picMk id="13" creationId="{22E322E8-922D-FD6D-C2FE-2750CB640357}"/>
          </ac:picMkLst>
        </pc:picChg>
        <pc:picChg chg="add mod">
          <ac:chgData name="Fiona McCrudden" userId="ae4da48b20fa1fa0" providerId="LiveId" clId="{A00CC862-5BF6-4275-90E1-C21452AAE594}" dt="2024-05-16T14:26:14.273" v="2423" actId="1076"/>
          <ac:picMkLst>
            <pc:docMk/>
            <pc:sldMk cId="161056959" sldId="264"/>
            <ac:picMk id="16" creationId="{685C6923-6945-E62C-718D-45DA814A2195}"/>
          </ac:picMkLst>
        </pc:picChg>
        <pc:picChg chg="mod">
          <ac:chgData name="Fiona McCrudden" userId="ae4da48b20fa1fa0" providerId="LiveId" clId="{A00CC862-5BF6-4275-90E1-C21452AAE594}" dt="2024-05-16T14:22:03.228" v="2172" actId="29295"/>
          <ac:picMkLst>
            <pc:docMk/>
            <pc:sldMk cId="161056959" sldId="264"/>
            <ac:picMk id="23" creationId="{DAFA46C5-55E3-9E36-2E20-3A339C76FF51}"/>
          </ac:picMkLst>
        </pc:picChg>
        <pc:picChg chg="mod">
          <ac:chgData name="Fiona McCrudden" userId="ae4da48b20fa1fa0" providerId="LiveId" clId="{A00CC862-5BF6-4275-90E1-C21452AAE594}" dt="2024-05-16T14:22:12.462" v="2176" actId="29295"/>
          <ac:picMkLst>
            <pc:docMk/>
            <pc:sldMk cId="161056959" sldId="264"/>
            <ac:picMk id="26" creationId="{4833D141-049C-9410-A1A5-72280D245E78}"/>
          </ac:picMkLst>
        </pc:picChg>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pChg chg="mod">
          <ac:chgData name="Fiona McCrudden" userId="ae4da48b20fa1fa0" providerId="LiveId" clId="{A00CC862-5BF6-4275-90E1-C21452AAE594}" dt="2024-05-16T14:29:13.557" v="2655" actId="255"/>
          <ac:spMkLst>
            <pc:docMk/>
            <pc:sldMk cId="3384392891" sldId="265"/>
            <ac:spMk id="4" creationId="{626AB214-7D25-63C6-1241-632C88BCE38D}"/>
          </ac:spMkLst>
        </pc:spChg>
        <pc:spChg chg="mod">
          <ac:chgData name="Fiona McCrudden" userId="ae4da48b20fa1fa0" providerId="LiveId" clId="{A00CC862-5BF6-4275-90E1-C21452AAE594}" dt="2024-05-16T14:26:51.239" v="2465" actId="20577"/>
          <ac:spMkLst>
            <pc:docMk/>
            <pc:sldMk cId="3384392891" sldId="265"/>
            <ac:spMk id="9" creationId="{05EFD59B-A94F-C404-A188-2543C9F750FE}"/>
          </ac:spMkLst>
        </pc:spChg>
        <pc:picChg chg="mod">
          <ac:chgData name="Fiona McCrudden" userId="ae4da48b20fa1fa0" providerId="LiveId" clId="{A00CC862-5BF6-4275-90E1-C21452AAE594}" dt="2024-05-16T14:26:55.688" v="2466" actId="14100"/>
          <ac:picMkLst>
            <pc:docMk/>
            <pc:sldMk cId="3384392891" sldId="265"/>
            <ac:picMk id="11" creationId="{A6CA830B-1A32-034B-5CB1-A8FF3C9C7934}"/>
          </ac:picMkLst>
        </pc:picChg>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Fiona" userId="5fd9b084-9961-4921-ab0f-457ac49028c4" providerId="ADAL" clId="{45475229-CC8B-47A2-BA0D-0975B59F7336}"/>
    <pc:docChg chg="undo custSel addSld delSld modSld modSection">
      <pc:chgData name="Fiona" userId="5fd9b084-9961-4921-ab0f-457ac49028c4" providerId="ADAL" clId="{45475229-CC8B-47A2-BA0D-0975B59F7336}" dt="2024-11-20T16:40:35.012" v="12147" actId="20577"/>
      <pc:docMkLst>
        <pc:docMk/>
      </pc:docMkLst>
      <pc:sldChg chg="addSp delSp modSp mod">
        <pc:chgData name="Fiona" userId="5fd9b084-9961-4921-ab0f-457ac49028c4" providerId="ADAL" clId="{45475229-CC8B-47A2-BA0D-0975B59F7336}" dt="2024-11-20T09:21:43.328" v="7299" actId="14100"/>
        <pc:sldMkLst>
          <pc:docMk/>
          <pc:sldMk cId="1412962564" sldId="267"/>
        </pc:sldMkLst>
        <pc:spChg chg="mod">
          <ac:chgData name="Fiona" userId="5fd9b084-9961-4921-ab0f-457ac49028c4" providerId="ADAL" clId="{45475229-CC8B-47A2-BA0D-0975B59F7336}" dt="2024-11-20T09:21:02.048" v="7291" actId="20577"/>
          <ac:spMkLst>
            <pc:docMk/>
            <pc:sldMk cId="1412962564" sldId="267"/>
            <ac:spMk id="13" creationId="{E67F8557-313A-4DD7-8BB3-D4371BBF4582}"/>
          </ac:spMkLst>
        </pc:spChg>
        <pc:picChg chg="add mod">
          <ac:chgData name="Fiona" userId="5fd9b084-9961-4921-ab0f-457ac49028c4" providerId="ADAL" clId="{45475229-CC8B-47A2-BA0D-0975B59F7336}" dt="2024-11-20T09:21:43.328" v="7299" actId="14100"/>
          <ac:picMkLst>
            <pc:docMk/>
            <pc:sldMk cId="1412962564" sldId="267"/>
            <ac:picMk id="9" creationId="{E5E1506A-82B7-A3D8-1DAF-7E21BA542D8B}"/>
          </ac:picMkLst>
        </pc:picChg>
        <pc:picChg chg="del">
          <ac:chgData name="Fiona" userId="5fd9b084-9961-4921-ab0f-457ac49028c4" providerId="ADAL" clId="{45475229-CC8B-47A2-BA0D-0975B59F7336}" dt="2024-11-20T08:05:35.411" v="2" actId="478"/>
          <ac:picMkLst>
            <pc:docMk/>
            <pc:sldMk cId="1412962564" sldId="267"/>
            <ac:picMk id="11" creationId="{54CA2942-914C-3985-92B6-845605A039D6}"/>
          </ac:picMkLst>
        </pc:picChg>
      </pc:sldChg>
      <pc:sldChg chg="addSp delSp modSp mod modNotesTx">
        <pc:chgData name="Fiona" userId="5fd9b084-9961-4921-ab0f-457ac49028c4" providerId="ADAL" clId="{45475229-CC8B-47A2-BA0D-0975B59F7336}" dt="2024-11-20T09:33:46.290" v="7399"/>
        <pc:sldMkLst>
          <pc:docMk/>
          <pc:sldMk cId="845388045" sldId="281"/>
        </pc:sldMkLst>
        <pc:spChg chg="add mod">
          <ac:chgData name="Fiona" userId="5fd9b084-9961-4921-ab0f-457ac49028c4" providerId="ADAL" clId="{45475229-CC8B-47A2-BA0D-0975B59F7336}" dt="2024-11-20T09:33:30.580" v="7398"/>
          <ac:spMkLst>
            <pc:docMk/>
            <pc:sldMk cId="845388045" sldId="281"/>
            <ac:spMk id="2" creationId="{2093FA76-B765-8B4D-5D80-84B9B0D20E4A}"/>
          </ac:spMkLst>
        </pc:spChg>
        <pc:spChg chg="mod">
          <ac:chgData name="Fiona" userId="5fd9b084-9961-4921-ab0f-457ac49028c4" providerId="ADAL" clId="{45475229-CC8B-47A2-BA0D-0975B59F7336}" dt="2024-11-20T09:33:21.380" v="7396"/>
          <ac:spMkLst>
            <pc:docMk/>
            <pc:sldMk cId="845388045" sldId="281"/>
            <ac:spMk id="3" creationId="{7046D13A-F3BC-895F-A5DC-DB616E8950CA}"/>
          </ac:spMkLst>
        </pc:spChg>
        <pc:spChg chg="del">
          <ac:chgData name="Fiona" userId="5fd9b084-9961-4921-ab0f-457ac49028c4" providerId="ADAL" clId="{45475229-CC8B-47A2-BA0D-0975B59F7336}" dt="2024-11-20T09:33:22.938" v="7397" actId="478"/>
          <ac:spMkLst>
            <pc:docMk/>
            <pc:sldMk cId="845388045" sldId="281"/>
            <ac:spMk id="11" creationId="{00000000-0000-0000-0000-000000000000}"/>
          </ac:spMkLst>
        </pc:spChg>
        <pc:spChg chg="mod">
          <ac:chgData name="Fiona" userId="5fd9b084-9961-4921-ab0f-457ac49028c4" providerId="ADAL" clId="{45475229-CC8B-47A2-BA0D-0975B59F7336}" dt="2024-11-20T09:32:51.724" v="7395" actId="20577"/>
          <ac:spMkLst>
            <pc:docMk/>
            <pc:sldMk cId="845388045" sldId="281"/>
            <ac:spMk id="12" creationId="{3F3CC3F2-6D61-1E88-251F-847518765DA7}"/>
          </ac:spMkLst>
        </pc:spChg>
      </pc:sldChg>
      <pc:sldChg chg="addSp delSp modSp mod modNotesTx">
        <pc:chgData name="Fiona" userId="5fd9b084-9961-4921-ab0f-457ac49028c4" providerId="ADAL" clId="{45475229-CC8B-47A2-BA0D-0975B59F7336}" dt="2024-11-20T11:05:59.746" v="7546"/>
        <pc:sldMkLst>
          <pc:docMk/>
          <pc:sldMk cId="40204482" sldId="282"/>
        </pc:sldMkLst>
        <pc:spChg chg="del">
          <ac:chgData name="Fiona" userId="5fd9b084-9961-4921-ab0f-457ac49028c4" providerId="ADAL" clId="{45475229-CC8B-47A2-BA0D-0975B59F7336}" dt="2024-11-20T08:05:38.141" v="3" actId="478"/>
          <ac:spMkLst>
            <pc:docMk/>
            <pc:sldMk cId="40204482" sldId="282"/>
            <ac:spMk id="8" creationId="{E681533A-2ED8-9B85-E633-F8A72F21A749}"/>
          </ac:spMkLst>
        </pc:spChg>
        <pc:spChg chg="add mod">
          <ac:chgData name="Fiona" userId="5fd9b084-9961-4921-ab0f-457ac49028c4" providerId="ADAL" clId="{45475229-CC8B-47A2-BA0D-0975B59F7336}" dt="2024-11-20T11:03:06.102" v="7523" actId="1076"/>
          <ac:spMkLst>
            <pc:docMk/>
            <pc:sldMk cId="40204482" sldId="282"/>
            <ac:spMk id="9" creationId="{B9232989-8AE4-3E79-2907-EF2387F32676}"/>
          </ac:spMkLst>
        </pc:spChg>
        <pc:spChg chg="mod">
          <ac:chgData name="Fiona" userId="5fd9b084-9961-4921-ab0f-457ac49028c4" providerId="ADAL" clId="{45475229-CC8B-47A2-BA0D-0975B59F7336}" dt="2024-11-20T11:03:00.439" v="7521" actId="1076"/>
          <ac:spMkLst>
            <pc:docMk/>
            <pc:sldMk cId="40204482" sldId="282"/>
            <ac:spMk id="12" creationId="{E9F75631-33D1-12AA-B150-0E1A6937DDAC}"/>
          </ac:spMkLst>
        </pc:spChg>
        <pc:spChg chg="mod">
          <ac:chgData name="Fiona" userId="5fd9b084-9961-4921-ab0f-457ac49028c4" providerId="ADAL" clId="{45475229-CC8B-47A2-BA0D-0975B59F7336}" dt="2024-11-20T09:36:56.595" v="7421" actId="20577"/>
          <ac:spMkLst>
            <pc:docMk/>
            <pc:sldMk cId="40204482" sldId="282"/>
            <ac:spMk id="15" creationId="{9668C335-D958-351C-EC2E-D5487C6B9736}"/>
          </ac:spMkLst>
        </pc:spChg>
      </pc:sldChg>
      <pc:sldChg chg="modSp mod">
        <pc:chgData name="Fiona" userId="5fd9b084-9961-4921-ab0f-457ac49028c4" providerId="ADAL" clId="{45475229-CC8B-47A2-BA0D-0975B59F7336}" dt="2024-11-20T09:20:34.520" v="7219" actId="20577"/>
        <pc:sldMkLst>
          <pc:docMk/>
          <pc:sldMk cId="3424430435" sldId="283"/>
        </pc:sldMkLst>
        <pc:spChg chg="mod">
          <ac:chgData name="Fiona" userId="5fd9b084-9961-4921-ab0f-457ac49028c4" providerId="ADAL" clId="{45475229-CC8B-47A2-BA0D-0975B59F7336}" dt="2024-11-20T09:20:34.520" v="7219" actId="20577"/>
          <ac:spMkLst>
            <pc:docMk/>
            <pc:sldMk cId="3424430435" sldId="283"/>
            <ac:spMk id="9" creationId="{1286208D-20B1-57B8-4880-2750B213B54A}"/>
          </ac:spMkLst>
        </pc:spChg>
      </pc:sldChg>
      <pc:sldChg chg="addSp delSp modSp mod">
        <pc:chgData name="Fiona" userId="5fd9b084-9961-4921-ab0f-457ac49028c4" providerId="ADAL" clId="{45475229-CC8B-47A2-BA0D-0975B59F7336}" dt="2024-11-20T09:22:10.643" v="7353" actId="20577"/>
        <pc:sldMkLst>
          <pc:docMk/>
          <pc:sldMk cId="364621734" sldId="284"/>
        </pc:sldMkLst>
        <pc:spChg chg="mod">
          <ac:chgData name="Fiona" userId="5fd9b084-9961-4921-ab0f-457ac49028c4" providerId="ADAL" clId="{45475229-CC8B-47A2-BA0D-0975B59F7336}" dt="2024-11-20T09:22:10.643" v="7353" actId="20577"/>
          <ac:spMkLst>
            <pc:docMk/>
            <pc:sldMk cId="364621734" sldId="284"/>
            <ac:spMk id="43" creationId="{F985044D-37B4-F380-DB13-0B4CC88E16C3}"/>
          </ac:spMkLst>
        </pc:spChg>
        <pc:picChg chg="add mod">
          <ac:chgData name="Fiona" userId="5fd9b084-9961-4921-ab0f-457ac49028c4" providerId="ADAL" clId="{45475229-CC8B-47A2-BA0D-0975B59F7336}" dt="2024-11-20T09:21:52.117" v="7303" actId="1076"/>
          <ac:picMkLst>
            <pc:docMk/>
            <pc:sldMk cId="364621734" sldId="284"/>
            <ac:picMk id="5" creationId="{53E32AD3-7086-2CBE-9E85-55A7018DF1E6}"/>
          </ac:picMkLst>
        </pc:picChg>
        <pc:picChg chg="del">
          <ac:chgData name="Fiona" userId="5fd9b084-9961-4921-ab0f-457ac49028c4" providerId="ADAL" clId="{45475229-CC8B-47A2-BA0D-0975B59F7336}" dt="2024-11-20T08:05:42.816" v="5" actId="478"/>
          <ac:picMkLst>
            <pc:docMk/>
            <pc:sldMk cId="364621734" sldId="284"/>
            <ac:picMk id="8" creationId="{9D2D5A9B-5230-64BB-C429-7F719B33B336}"/>
          </ac:picMkLst>
        </pc:picChg>
      </pc:sldChg>
      <pc:sldChg chg="modSp mod modNotesTx">
        <pc:chgData name="Fiona" userId="5fd9b084-9961-4921-ab0f-457ac49028c4" providerId="ADAL" clId="{45475229-CC8B-47A2-BA0D-0975B59F7336}" dt="2024-11-20T11:12:04.758" v="8994" actId="20577"/>
        <pc:sldMkLst>
          <pc:docMk/>
          <pc:sldMk cId="2993158099" sldId="287"/>
        </pc:sldMkLst>
        <pc:spChg chg="mod">
          <ac:chgData name="Fiona" userId="5fd9b084-9961-4921-ab0f-457ac49028c4" providerId="ADAL" clId="{45475229-CC8B-47A2-BA0D-0975B59F7336}" dt="2024-11-20T09:22:19.263" v="7355" actId="20577"/>
          <ac:spMkLst>
            <pc:docMk/>
            <pc:sldMk cId="2993158099" sldId="287"/>
            <ac:spMk id="43" creationId="{F985044D-37B4-F380-DB13-0B4CC88E16C3}"/>
          </ac:spMkLst>
        </pc:spChg>
      </pc:sldChg>
      <pc:sldChg chg="addSp delSp modSp mod modNotesTx">
        <pc:chgData name="Fiona" userId="5fd9b084-9961-4921-ab0f-457ac49028c4" providerId="ADAL" clId="{45475229-CC8B-47A2-BA0D-0975B59F7336}" dt="2024-11-20T11:16:08.613" v="9028"/>
        <pc:sldMkLst>
          <pc:docMk/>
          <pc:sldMk cId="2352813631" sldId="288"/>
        </pc:sldMkLst>
        <pc:spChg chg="mod">
          <ac:chgData name="Fiona" userId="5fd9b084-9961-4921-ab0f-457ac49028c4" providerId="ADAL" clId="{45475229-CC8B-47A2-BA0D-0975B59F7336}" dt="2024-11-20T11:04:38.356" v="7535" actId="404"/>
          <ac:spMkLst>
            <pc:docMk/>
            <pc:sldMk cId="2352813631" sldId="288"/>
            <ac:spMk id="8" creationId="{DC9FB4A7-D646-B6E4-7C81-AF3B38EDEC11}"/>
          </ac:spMkLst>
        </pc:spChg>
        <pc:spChg chg="del">
          <ac:chgData name="Fiona" userId="5fd9b084-9961-4921-ab0f-457ac49028c4" providerId="ADAL" clId="{45475229-CC8B-47A2-BA0D-0975B59F7336}" dt="2024-11-20T08:45:20.168" v="4233" actId="478"/>
          <ac:spMkLst>
            <pc:docMk/>
            <pc:sldMk cId="2352813631" sldId="288"/>
            <ac:spMk id="9" creationId="{4C89FC8D-D1E7-8D8C-E137-BD5D0195CE07}"/>
          </ac:spMkLst>
        </pc:spChg>
        <pc:spChg chg="mod">
          <ac:chgData name="Fiona" userId="5fd9b084-9961-4921-ab0f-457ac49028c4" providerId="ADAL" clId="{45475229-CC8B-47A2-BA0D-0975B59F7336}" dt="2024-11-20T08:46:33.435" v="4417" actId="20577"/>
          <ac:spMkLst>
            <pc:docMk/>
            <pc:sldMk cId="2352813631" sldId="288"/>
            <ac:spMk id="10" creationId="{EDC24F4D-0172-EBC0-05CC-28B2AA5086DE}"/>
          </ac:spMkLst>
        </pc:spChg>
        <pc:spChg chg="add mod">
          <ac:chgData name="Fiona" userId="5fd9b084-9961-4921-ab0f-457ac49028c4" providerId="ADAL" clId="{45475229-CC8B-47A2-BA0D-0975B59F7336}" dt="2024-11-20T11:05:15.834" v="7538" actId="14100"/>
          <ac:spMkLst>
            <pc:docMk/>
            <pc:sldMk cId="2352813631" sldId="288"/>
            <ac:spMk id="13" creationId="{EEE8884E-5981-3D35-1BC9-0CD0E72D823F}"/>
          </ac:spMkLst>
        </pc:spChg>
        <pc:picChg chg="mod">
          <ac:chgData name="Fiona" userId="5fd9b084-9961-4921-ab0f-457ac49028c4" providerId="ADAL" clId="{45475229-CC8B-47A2-BA0D-0975B59F7336}" dt="2024-11-20T08:46:42.172" v="4418" actId="14100"/>
          <ac:picMkLst>
            <pc:docMk/>
            <pc:sldMk cId="2352813631" sldId="288"/>
            <ac:picMk id="11" creationId="{C471D098-8605-63F4-1517-05D065A6AFA3}"/>
          </ac:picMkLst>
        </pc:picChg>
      </pc:sldChg>
      <pc:sldChg chg="addSp delSp modSp mod modNotesTx">
        <pc:chgData name="Fiona" userId="5fd9b084-9961-4921-ab0f-457ac49028c4" providerId="ADAL" clId="{45475229-CC8B-47A2-BA0D-0975B59F7336}" dt="2024-11-20T11:16:25.368" v="9051" actId="20577"/>
        <pc:sldMkLst>
          <pc:docMk/>
          <pc:sldMk cId="2891436020" sldId="289"/>
        </pc:sldMkLst>
        <pc:spChg chg="add mod">
          <ac:chgData name="Fiona" userId="5fd9b084-9961-4921-ab0f-457ac49028c4" providerId="ADAL" clId="{45475229-CC8B-47A2-BA0D-0975B59F7336}" dt="2024-11-20T11:05:36.801" v="7545" actId="14100"/>
          <ac:spMkLst>
            <pc:docMk/>
            <pc:sldMk cId="2891436020" sldId="289"/>
            <ac:spMk id="5" creationId="{B6276307-DBB0-4F46-D58E-C0CDDE9A8970}"/>
          </ac:spMkLst>
        </pc:spChg>
        <pc:spChg chg="mod">
          <ac:chgData name="Fiona" userId="5fd9b084-9961-4921-ab0f-457ac49028c4" providerId="ADAL" clId="{45475229-CC8B-47A2-BA0D-0975B59F7336}" dt="2024-11-20T11:05:31.080" v="7543" actId="1076"/>
          <ac:spMkLst>
            <pc:docMk/>
            <pc:sldMk cId="2891436020" sldId="289"/>
            <ac:spMk id="8" creationId="{D0E2C2E5-D049-2798-49DC-643A569F1CD9}"/>
          </ac:spMkLst>
        </pc:spChg>
        <pc:spChg chg="mod">
          <ac:chgData name="Fiona" userId="5fd9b084-9961-4921-ab0f-457ac49028c4" providerId="ADAL" clId="{45475229-CC8B-47A2-BA0D-0975B59F7336}" dt="2024-11-20T08:58:23.815" v="4797" actId="20577"/>
          <ac:spMkLst>
            <pc:docMk/>
            <pc:sldMk cId="2891436020" sldId="289"/>
            <ac:spMk id="9" creationId="{43CC2938-C217-B7E5-3842-3A7123CAD568}"/>
          </ac:spMkLst>
        </pc:spChg>
        <pc:spChg chg="mod">
          <ac:chgData name="Fiona" userId="5fd9b084-9961-4921-ab0f-457ac49028c4" providerId="ADAL" clId="{45475229-CC8B-47A2-BA0D-0975B59F7336}" dt="2024-11-20T08:58:48.829" v="4898" actId="5793"/>
          <ac:spMkLst>
            <pc:docMk/>
            <pc:sldMk cId="2891436020" sldId="289"/>
            <ac:spMk id="16" creationId="{32F27C08-E21D-30B6-F159-64BAE1317F0F}"/>
          </ac:spMkLst>
        </pc:spChg>
        <pc:picChg chg="del">
          <ac:chgData name="Fiona" userId="5fd9b084-9961-4921-ab0f-457ac49028c4" providerId="ADAL" clId="{45475229-CC8B-47A2-BA0D-0975B59F7336}" dt="2024-11-20T08:45:21.886" v="4234" actId="478"/>
          <ac:picMkLst>
            <pc:docMk/>
            <pc:sldMk cId="2891436020" sldId="289"/>
            <ac:picMk id="11" creationId="{C2F03AB1-967C-883E-D9B4-840264764792}"/>
          </ac:picMkLst>
        </pc:picChg>
      </pc:sldChg>
      <pc:sldChg chg="modNotesTx">
        <pc:chgData name="Fiona" userId="5fd9b084-9961-4921-ab0f-457ac49028c4" providerId="ADAL" clId="{45475229-CC8B-47A2-BA0D-0975B59F7336}" dt="2024-11-20T09:23:11.352" v="7374" actId="5793"/>
        <pc:sldMkLst>
          <pc:docMk/>
          <pc:sldMk cId="3190761049" sldId="336"/>
        </pc:sldMkLst>
      </pc:sldChg>
      <pc:sldChg chg="addSp delSp modSp mod">
        <pc:chgData name="Fiona" userId="5fd9b084-9961-4921-ab0f-457ac49028c4" providerId="ADAL" clId="{45475229-CC8B-47A2-BA0D-0975B59F7336}" dt="2024-11-20T16:40:35.012" v="12147" actId="20577"/>
        <pc:sldMkLst>
          <pc:docMk/>
          <pc:sldMk cId="927413732" sldId="338"/>
        </pc:sldMkLst>
        <pc:spChg chg="add del mod">
          <ac:chgData name="Fiona" userId="5fd9b084-9961-4921-ab0f-457ac49028c4" providerId="ADAL" clId="{45475229-CC8B-47A2-BA0D-0975B59F7336}" dt="2024-11-20T16:40:35.012" v="12147" actId="20577"/>
          <ac:spMkLst>
            <pc:docMk/>
            <pc:sldMk cId="927413732" sldId="338"/>
            <ac:spMk id="43" creationId="{F985044D-37B4-F380-DB13-0B4CC88E16C3}"/>
          </ac:spMkLst>
        </pc:spChg>
        <pc:graphicFrameChg chg="add del">
          <ac:chgData name="Fiona" userId="5fd9b084-9961-4921-ab0f-457ac49028c4" providerId="ADAL" clId="{45475229-CC8B-47A2-BA0D-0975B59F7336}" dt="2024-11-20T16:40:01.246" v="12048" actId="26606"/>
          <ac:graphicFrameMkLst>
            <pc:docMk/>
            <pc:sldMk cId="927413732" sldId="338"/>
            <ac:graphicFrameMk id="118" creationId="{F074A08A-C11F-1F60-8117-705F158CC42D}"/>
          </ac:graphicFrameMkLst>
        </pc:graphicFrameChg>
        <pc:picChg chg="mod">
          <ac:chgData name="Fiona" userId="5fd9b084-9961-4921-ab0f-457ac49028c4" providerId="ADAL" clId="{45475229-CC8B-47A2-BA0D-0975B59F7336}" dt="2024-11-20T16:40:01.246" v="12048" actId="26606"/>
          <ac:picMkLst>
            <pc:docMk/>
            <pc:sldMk cId="927413732" sldId="338"/>
            <ac:picMk id="2" creationId="{B4254017-2DB8-139D-DC91-0E441E1FDD14}"/>
          </ac:picMkLst>
        </pc:picChg>
        <pc:picChg chg="mod">
          <ac:chgData name="Fiona" userId="5fd9b084-9961-4921-ab0f-457ac49028c4" providerId="ADAL" clId="{45475229-CC8B-47A2-BA0D-0975B59F7336}" dt="2024-11-20T16:40:01.246" v="12048" actId="26606"/>
          <ac:picMkLst>
            <pc:docMk/>
            <pc:sldMk cId="927413732" sldId="338"/>
            <ac:picMk id="3" creationId="{C6234BCD-7F53-66FC-43DE-7636AC273AED}"/>
          </ac:picMkLst>
        </pc:picChg>
        <pc:picChg chg="mod">
          <ac:chgData name="Fiona" userId="5fd9b084-9961-4921-ab0f-457ac49028c4" providerId="ADAL" clId="{45475229-CC8B-47A2-BA0D-0975B59F7336}" dt="2024-11-20T16:40:01.246" v="12048" actId="26606"/>
          <ac:picMkLst>
            <pc:docMk/>
            <pc:sldMk cId="927413732" sldId="338"/>
            <ac:picMk id="4" creationId="{BB3E63DC-2A19-3A04-8912-1BB344DB7BA9}"/>
          </ac:picMkLst>
        </pc:picChg>
        <pc:picChg chg="mod">
          <ac:chgData name="Fiona" userId="5fd9b084-9961-4921-ab0f-457ac49028c4" providerId="ADAL" clId="{45475229-CC8B-47A2-BA0D-0975B59F7336}" dt="2024-11-20T16:40:01.246" v="12048" actId="26606"/>
          <ac:picMkLst>
            <pc:docMk/>
            <pc:sldMk cId="927413732" sldId="338"/>
            <ac:picMk id="6" creationId="{78C1F535-12E2-0956-C0B4-E03403EB9EFE}"/>
          </ac:picMkLst>
        </pc:picChg>
        <pc:picChg chg="mod">
          <ac:chgData name="Fiona" userId="5fd9b084-9961-4921-ab0f-457ac49028c4" providerId="ADAL" clId="{45475229-CC8B-47A2-BA0D-0975B59F7336}" dt="2024-11-20T16:40:01.246" v="12048" actId="26606"/>
          <ac:picMkLst>
            <pc:docMk/>
            <pc:sldMk cId="927413732" sldId="338"/>
            <ac:picMk id="7" creationId="{D58C4A5D-7D3D-C654-C02D-DF1BCD70CD9E}"/>
          </ac:picMkLst>
        </pc:picChg>
        <pc:picChg chg="del">
          <ac:chgData name="Fiona" userId="5fd9b084-9961-4921-ab0f-457ac49028c4" providerId="ADAL" clId="{45475229-CC8B-47A2-BA0D-0975B59F7336}" dt="2024-11-20T09:23:14.926" v="7375" actId="478"/>
          <ac:picMkLst>
            <pc:docMk/>
            <pc:sldMk cId="927413732" sldId="338"/>
            <ac:picMk id="9" creationId="{95FB888A-500F-F9AB-0F0E-C34F5FD494CA}"/>
          </ac:picMkLst>
        </pc:picChg>
        <pc:picChg chg="add mod">
          <ac:chgData name="Fiona" userId="5fd9b084-9961-4921-ab0f-457ac49028c4" providerId="ADAL" clId="{45475229-CC8B-47A2-BA0D-0975B59F7336}" dt="2024-11-20T16:40:06.725" v="12052" actId="688"/>
          <ac:picMkLst>
            <pc:docMk/>
            <pc:sldMk cId="927413732" sldId="338"/>
            <ac:picMk id="10" creationId="{79BA6EFC-2903-C100-2CEC-C6AA1B1E5573}"/>
          </ac:picMkLst>
        </pc:picChg>
      </pc:sldChg>
      <pc:sldChg chg="modSp mod modAnim modNotesTx">
        <pc:chgData name="Fiona" userId="5fd9b084-9961-4921-ab0f-457ac49028c4" providerId="ADAL" clId="{45475229-CC8B-47A2-BA0D-0975B59F7336}" dt="2024-11-20T11:06:41.288" v="7558" actId="14100"/>
        <pc:sldMkLst>
          <pc:docMk/>
          <pc:sldMk cId="2842927645" sldId="417"/>
        </pc:sldMkLst>
        <pc:spChg chg="mod">
          <ac:chgData name="Fiona" userId="5fd9b084-9961-4921-ab0f-457ac49028c4" providerId="ADAL" clId="{45475229-CC8B-47A2-BA0D-0975B59F7336}" dt="2024-11-20T11:06:41.288" v="7558" actId="14100"/>
          <ac:spMkLst>
            <pc:docMk/>
            <pc:sldMk cId="2842927645" sldId="417"/>
            <ac:spMk id="43" creationId="{F985044D-37B4-F380-DB13-0B4CC88E16C3}"/>
          </ac:spMkLst>
        </pc:spChg>
      </pc:sldChg>
      <pc:sldChg chg="addSp delSp modSp mod modNotesTx">
        <pc:chgData name="Fiona" userId="5fd9b084-9961-4921-ab0f-457ac49028c4" providerId="ADAL" clId="{45475229-CC8B-47A2-BA0D-0975B59F7336}" dt="2024-11-20T16:33:09.838" v="11208" actId="1076"/>
        <pc:sldMkLst>
          <pc:docMk/>
          <pc:sldMk cId="1028622246" sldId="424"/>
        </pc:sldMkLst>
        <pc:spChg chg="add mod">
          <ac:chgData name="Fiona" userId="5fd9b084-9961-4921-ab0f-457ac49028c4" providerId="ADAL" clId="{45475229-CC8B-47A2-BA0D-0975B59F7336}" dt="2024-11-20T16:33:09.838" v="11208" actId="1076"/>
          <ac:spMkLst>
            <pc:docMk/>
            <pc:sldMk cId="1028622246" sldId="424"/>
            <ac:spMk id="8" creationId="{650C1D3F-04CA-E90A-890F-97C67EFA8071}"/>
          </ac:spMkLst>
        </pc:spChg>
        <pc:spChg chg="mod">
          <ac:chgData name="Fiona" userId="5fd9b084-9961-4921-ab0f-457ac49028c4" providerId="ADAL" clId="{45475229-CC8B-47A2-BA0D-0975B59F7336}" dt="2024-11-20T13:32:23.782" v="9131" actId="20577"/>
          <ac:spMkLst>
            <pc:docMk/>
            <pc:sldMk cId="1028622246" sldId="424"/>
            <ac:spMk id="12" creationId="{E9F75631-33D1-12AA-B150-0E1A6937DDAC}"/>
          </ac:spMkLst>
        </pc:spChg>
        <pc:spChg chg="mod">
          <ac:chgData name="Fiona" userId="5fd9b084-9961-4921-ab0f-457ac49028c4" providerId="ADAL" clId="{45475229-CC8B-47A2-BA0D-0975B59F7336}" dt="2024-11-20T13:32:10.010" v="9077" actId="1076"/>
          <ac:spMkLst>
            <pc:docMk/>
            <pc:sldMk cId="1028622246" sldId="424"/>
            <ac:spMk id="15" creationId="{9668C335-D958-351C-EC2E-D5487C6B9736}"/>
          </ac:spMkLst>
        </pc:spChg>
        <pc:spChg chg="del">
          <ac:chgData name="Fiona" userId="5fd9b084-9961-4921-ab0f-457ac49028c4" providerId="ADAL" clId="{45475229-CC8B-47A2-BA0D-0975B59F7336}" dt="2024-11-20T09:22:40.680" v="7359" actId="478"/>
          <ac:spMkLst>
            <pc:docMk/>
            <pc:sldMk cId="1028622246" sldId="424"/>
            <ac:spMk id="46" creationId="{E895DEDA-FA16-2B36-4F32-6B0AB114624D}"/>
          </ac:spMkLst>
        </pc:spChg>
      </pc:sldChg>
      <pc:sldChg chg="modSp mod modNotesTx">
        <pc:chgData name="Fiona" userId="5fd9b084-9961-4921-ab0f-457ac49028c4" providerId="ADAL" clId="{45475229-CC8B-47A2-BA0D-0975B59F7336}" dt="2024-11-20T13:34:47.989" v="9234" actId="20577"/>
        <pc:sldMkLst>
          <pc:docMk/>
          <pc:sldMk cId="1083114131" sldId="425"/>
        </pc:sldMkLst>
        <pc:spChg chg="mod">
          <ac:chgData name="Fiona" userId="5fd9b084-9961-4921-ab0f-457ac49028c4" providerId="ADAL" clId="{45475229-CC8B-47A2-BA0D-0975B59F7336}" dt="2024-11-20T13:34:47.989" v="9234" actId="20577"/>
          <ac:spMkLst>
            <pc:docMk/>
            <pc:sldMk cId="1083114131" sldId="425"/>
            <ac:spMk id="9" creationId="{1286208D-20B1-57B8-4880-2750B213B54A}"/>
          </ac:spMkLst>
        </pc:spChg>
      </pc:sldChg>
      <pc:sldChg chg="addSp delSp modSp mod">
        <pc:chgData name="Fiona" userId="5fd9b084-9961-4921-ab0f-457ac49028c4" providerId="ADAL" clId="{45475229-CC8B-47A2-BA0D-0975B59F7336}" dt="2024-11-20T13:36:29.402" v="9288" actId="20577"/>
        <pc:sldMkLst>
          <pc:docMk/>
          <pc:sldMk cId="2668471457" sldId="426"/>
        </pc:sldMkLst>
        <pc:spChg chg="mod">
          <ac:chgData name="Fiona" userId="5fd9b084-9961-4921-ab0f-457ac49028c4" providerId="ADAL" clId="{45475229-CC8B-47A2-BA0D-0975B59F7336}" dt="2024-11-20T13:36:29.402" v="9288" actId="20577"/>
          <ac:spMkLst>
            <pc:docMk/>
            <pc:sldMk cId="2668471457" sldId="426"/>
            <ac:spMk id="43" creationId="{F985044D-37B4-F380-DB13-0B4CC88E16C3}"/>
          </ac:spMkLst>
        </pc:spChg>
        <pc:spChg chg="mod">
          <ac:chgData name="Fiona" userId="5fd9b084-9961-4921-ab0f-457ac49028c4" providerId="ADAL" clId="{45475229-CC8B-47A2-BA0D-0975B59F7336}" dt="2024-11-20T13:36:03.898" v="9239" actId="1076"/>
          <ac:spMkLst>
            <pc:docMk/>
            <pc:sldMk cId="2668471457" sldId="426"/>
            <ac:spMk id="49" creationId="{99E9D9DB-1B89-2CE5-C9B6-DB60C28DEA8C}"/>
          </ac:spMkLst>
        </pc:spChg>
        <pc:picChg chg="add mod">
          <ac:chgData name="Fiona" userId="5fd9b084-9961-4921-ab0f-457ac49028c4" providerId="ADAL" clId="{45475229-CC8B-47A2-BA0D-0975B59F7336}" dt="2024-11-20T13:36:07.879" v="9241" actId="1076"/>
          <ac:picMkLst>
            <pc:docMk/>
            <pc:sldMk cId="2668471457" sldId="426"/>
            <ac:picMk id="5" creationId="{48326045-3EAC-64F0-C2D0-EC4F849CCD35}"/>
          </ac:picMkLst>
        </pc:picChg>
        <pc:picChg chg="del">
          <ac:chgData name="Fiona" userId="5fd9b084-9961-4921-ab0f-457ac49028c4" providerId="ADAL" clId="{45475229-CC8B-47A2-BA0D-0975B59F7336}" dt="2024-11-20T09:22:45.583" v="7361" actId="478"/>
          <ac:picMkLst>
            <pc:docMk/>
            <pc:sldMk cId="2668471457" sldId="426"/>
            <ac:picMk id="8" creationId="{F5383D1A-29D3-F6C4-7087-B00C96B71987}"/>
          </ac:picMkLst>
        </pc:picChg>
      </pc:sldChg>
      <pc:sldChg chg="modSp modAnim modNotesTx">
        <pc:chgData name="Fiona" userId="5fd9b084-9961-4921-ab0f-457ac49028c4" providerId="ADAL" clId="{45475229-CC8B-47A2-BA0D-0975B59F7336}" dt="2024-11-20T16:14:07.230" v="9573" actId="403"/>
        <pc:sldMkLst>
          <pc:docMk/>
          <pc:sldMk cId="1935128468" sldId="427"/>
        </pc:sldMkLst>
        <pc:spChg chg="mod">
          <ac:chgData name="Fiona" userId="5fd9b084-9961-4921-ab0f-457ac49028c4" providerId="ADAL" clId="{45475229-CC8B-47A2-BA0D-0975B59F7336}" dt="2024-11-20T16:14:07.230" v="9573" actId="403"/>
          <ac:spMkLst>
            <pc:docMk/>
            <pc:sldMk cId="1935128468" sldId="427"/>
            <ac:spMk id="43" creationId="{F985044D-37B4-F380-DB13-0B4CC88E16C3}"/>
          </ac:spMkLst>
        </pc:spChg>
      </pc:sldChg>
      <pc:sldChg chg="modSp mod modNotesTx">
        <pc:chgData name="Fiona" userId="5fd9b084-9961-4921-ab0f-457ac49028c4" providerId="ADAL" clId="{45475229-CC8B-47A2-BA0D-0975B59F7336}" dt="2024-11-20T16:20:40.857" v="10952" actId="20577"/>
        <pc:sldMkLst>
          <pc:docMk/>
          <pc:sldMk cId="2730876944" sldId="428"/>
        </pc:sldMkLst>
        <pc:spChg chg="mod">
          <ac:chgData name="Fiona" userId="5fd9b084-9961-4921-ab0f-457ac49028c4" providerId="ADAL" clId="{45475229-CC8B-47A2-BA0D-0975B59F7336}" dt="2024-11-20T16:15:00.401" v="9654" actId="20577"/>
          <ac:spMkLst>
            <pc:docMk/>
            <pc:sldMk cId="2730876944" sldId="428"/>
            <ac:spMk id="43" creationId="{F985044D-37B4-F380-DB13-0B4CC88E16C3}"/>
          </ac:spMkLst>
        </pc:spChg>
      </pc:sldChg>
      <pc:sldChg chg="addSp delSp modSp mod modNotesTx">
        <pc:chgData name="Fiona" userId="5fd9b084-9961-4921-ab0f-457ac49028c4" providerId="ADAL" clId="{45475229-CC8B-47A2-BA0D-0975B59F7336}" dt="2024-11-20T16:32:58.244" v="11204" actId="1076"/>
        <pc:sldMkLst>
          <pc:docMk/>
          <pc:sldMk cId="2492589126" sldId="429"/>
        </pc:sldMkLst>
        <pc:spChg chg="mod">
          <ac:chgData name="Fiona" userId="5fd9b084-9961-4921-ab0f-457ac49028c4" providerId="ADAL" clId="{45475229-CC8B-47A2-BA0D-0975B59F7336}" dt="2024-11-20T16:19:55.735" v="10798" actId="20577"/>
          <ac:spMkLst>
            <pc:docMk/>
            <pc:sldMk cId="2492589126" sldId="429"/>
            <ac:spMk id="8" creationId="{DC9FB4A7-D646-B6E4-7C81-AF3B38EDEC11}"/>
          </ac:spMkLst>
        </pc:spChg>
        <pc:spChg chg="add mod">
          <ac:chgData name="Fiona" userId="5fd9b084-9961-4921-ab0f-457ac49028c4" providerId="ADAL" clId="{45475229-CC8B-47A2-BA0D-0975B59F7336}" dt="2024-11-20T16:32:58.244" v="11204" actId="1076"/>
          <ac:spMkLst>
            <pc:docMk/>
            <pc:sldMk cId="2492589126" sldId="429"/>
            <ac:spMk id="9" creationId="{BE8AEE2B-2B28-EAEB-241F-0A0BDF3D9AD9}"/>
          </ac:spMkLst>
        </pc:spChg>
        <pc:spChg chg="mod">
          <ac:chgData name="Fiona" userId="5fd9b084-9961-4921-ab0f-457ac49028c4" providerId="ADAL" clId="{45475229-CC8B-47A2-BA0D-0975B59F7336}" dt="2024-11-20T16:24:08.798" v="10955" actId="20577"/>
          <ac:spMkLst>
            <pc:docMk/>
            <pc:sldMk cId="2492589126" sldId="429"/>
            <ac:spMk id="10" creationId="{EDC24F4D-0172-EBC0-05CC-28B2AA5086DE}"/>
          </ac:spMkLst>
        </pc:spChg>
        <pc:spChg chg="del">
          <ac:chgData name="Fiona" userId="5fd9b084-9961-4921-ab0f-457ac49028c4" providerId="ADAL" clId="{45475229-CC8B-47A2-BA0D-0975B59F7336}" dt="2024-11-20T09:22:56.183" v="7364" actId="478"/>
          <ac:spMkLst>
            <pc:docMk/>
            <pc:sldMk cId="2492589126" sldId="429"/>
            <ac:spMk id="13" creationId="{6C92FE54-BED9-D2BD-328A-1A57393B5604}"/>
          </ac:spMkLst>
        </pc:spChg>
        <pc:spChg chg="del">
          <ac:chgData name="Fiona" userId="5fd9b084-9961-4921-ab0f-457ac49028c4" providerId="ADAL" clId="{45475229-CC8B-47A2-BA0D-0975B59F7336}" dt="2024-11-20T09:22:55.399" v="7363" actId="478"/>
          <ac:spMkLst>
            <pc:docMk/>
            <pc:sldMk cId="2492589126" sldId="429"/>
            <ac:spMk id="14" creationId="{58A62BD7-CEFF-0497-7923-39E1573A184B}"/>
          </ac:spMkLst>
        </pc:spChg>
      </pc:sldChg>
      <pc:sldChg chg="addSp delSp modSp mod modNotesTx">
        <pc:chgData name="Fiona" userId="5fd9b084-9961-4921-ab0f-457ac49028c4" providerId="ADAL" clId="{45475229-CC8B-47A2-BA0D-0975B59F7336}" dt="2024-11-20T16:38:57.846" v="12033" actId="20577"/>
        <pc:sldMkLst>
          <pc:docMk/>
          <pc:sldMk cId="3519511771" sldId="431"/>
        </pc:sldMkLst>
        <pc:spChg chg="add mod">
          <ac:chgData name="Fiona" userId="5fd9b084-9961-4921-ab0f-457ac49028c4" providerId="ADAL" clId="{45475229-CC8B-47A2-BA0D-0975B59F7336}" dt="2024-11-20T16:32:42.713" v="11200" actId="1076"/>
          <ac:spMkLst>
            <pc:docMk/>
            <pc:sldMk cId="3519511771" sldId="431"/>
            <ac:spMk id="5" creationId="{9B998158-CDC7-AB53-B461-D6FCEC882805}"/>
          </ac:spMkLst>
        </pc:spChg>
        <pc:spChg chg="mod">
          <ac:chgData name="Fiona" userId="5fd9b084-9961-4921-ab0f-457ac49028c4" providerId="ADAL" clId="{45475229-CC8B-47A2-BA0D-0975B59F7336}" dt="2024-11-20T16:32:31.103" v="11197" actId="1076"/>
          <ac:spMkLst>
            <pc:docMk/>
            <pc:sldMk cId="3519511771" sldId="431"/>
            <ac:spMk id="8" creationId="{D0E2C2E5-D049-2798-49DC-643A569F1CD9}"/>
          </ac:spMkLst>
        </pc:spChg>
        <pc:spChg chg="mod">
          <ac:chgData name="Fiona" userId="5fd9b084-9961-4921-ab0f-457ac49028c4" providerId="ADAL" clId="{45475229-CC8B-47A2-BA0D-0975B59F7336}" dt="2024-11-20T16:31:44.996" v="11003" actId="14100"/>
          <ac:spMkLst>
            <pc:docMk/>
            <pc:sldMk cId="3519511771" sldId="431"/>
            <ac:spMk id="9" creationId="{43CC2938-C217-B7E5-3842-3A7123CAD568}"/>
          </ac:spMkLst>
        </pc:spChg>
        <pc:spChg chg="del">
          <ac:chgData name="Fiona" userId="5fd9b084-9961-4921-ab0f-457ac49028c4" providerId="ADAL" clId="{45475229-CC8B-47A2-BA0D-0975B59F7336}" dt="2024-11-20T09:23:00.171" v="7366" actId="478"/>
          <ac:spMkLst>
            <pc:docMk/>
            <pc:sldMk cId="3519511771" sldId="431"/>
            <ac:spMk id="10" creationId="{00000000-0000-0000-0000-000000000000}"/>
          </ac:spMkLst>
        </pc:spChg>
        <pc:spChg chg="mod">
          <ac:chgData name="Fiona" userId="5fd9b084-9961-4921-ab0f-457ac49028c4" providerId="ADAL" clId="{45475229-CC8B-47A2-BA0D-0975B59F7336}" dt="2024-11-20T16:32:27.056" v="11195" actId="14100"/>
          <ac:spMkLst>
            <pc:docMk/>
            <pc:sldMk cId="3519511771" sldId="431"/>
            <ac:spMk id="16" creationId="{32F27C08-E21D-30B6-F159-64BAE1317F0F}"/>
          </ac:spMkLst>
        </pc:spChg>
      </pc:sldChg>
      <pc:sldChg chg="del">
        <pc:chgData name="Fiona" userId="5fd9b084-9961-4921-ab0f-457ac49028c4" providerId="ADAL" clId="{45475229-CC8B-47A2-BA0D-0975B59F7336}" dt="2024-11-20T09:22:27.598" v="7356" actId="47"/>
        <pc:sldMkLst>
          <pc:docMk/>
          <pc:sldMk cId="21168215" sldId="432"/>
        </pc:sldMkLst>
      </pc:sldChg>
      <pc:sldChg chg="modSp mod modAnim modNotesTx">
        <pc:chgData name="Fiona" userId="5fd9b084-9961-4921-ab0f-457ac49028c4" providerId="ADAL" clId="{45475229-CC8B-47A2-BA0D-0975B59F7336}" dt="2024-11-20T11:06:30.896" v="7555" actId="20577"/>
        <pc:sldMkLst>
          <pc:docMk/>
          <pc:sldMk cId="1078481039" sldId="433"/>
        </pc:sldMkLst>
        <pc:spChg chg="mod">
          <ac:chgData name="Fiona" userId="5fd9b084-9961-4921-ab0f-457ac49028c4" providerId="ADAL" clId="{45475229-CC8B-47A2-BA0D-0975B59F7336}" dt="2024-11-20T11:06:28.112" v="7553" actId="20577"/>
          <ac:spMkLst>
            <pc:docMk/>
            <pc:sldMk cId="1078481039" sldId="433"/>
            <ac:spMk id="43" creationId="{43915BE3-2BA8-4912-7C5E-DB207BB81A68}"/>
          </ac:spMkLst>
        </pc:spChg>
      </pc:sldChg>
      <pc:sldChg chg="del">
        <pc:chgData name="Fiona" userId="5fd9b084-9961-4921-ab0f-457ac49028c4" providerId="ADAL" clId="{45475229-CC8B-47A2-BA0D-0975B59F7336}" dt="2024-11-20T09:22:43.589" v="7360" actId="2696"/>
        <pc:sldMkLst>
          <pc:docMk/>
          <pc:sldMk cId="436351883" sldId="434"/>
        </pc:sldMkLst>
      </pc:sldChg>
      <pc:sldChg chg="modSp mod modAnim modNotesTx">
        <pc:chgData name="Fiona" userId="5fd9b084-9961-4921-ab0f-457ac49028c4" providerId="ADAL" clId="{45475229-CC8B-47A2-BA0D-0975B59F7336}" dt="2024-11-20T16:14:38.452" v="9616" actId="20577"/>
        <pc:sldMkLst>
          <pc:docMk/>
          <pc:sldMk cId="3586489710" sldId="435"/>
        </pc:sldMkLst>
        <pc:spChg chg="mod">
          <ac:chgData name="Fiona" userId="5fd9b084-9961-4921-ab0f-457ac49028c4" providerId="ADAL" clId="{45475229-CC8B-47A2-BA0D-0975B59F7336}" dt="2024-11-20T16:14:16.239" v="9574" actId="403"/>
          <ac:spMkLst>
            <pc:docMk/>
            <pc:sldMk cId="3586489710" sldId="435"/>
            <ac:spMk id="43" creationId="{026D2929-D6FF-F3F4-5C26-F67E6EB812D9}"/>
          </ac:spMkLst>
        </pc:spChg>
      </pc:sldChg>
      <pc:sldChg chg="del">
        <pc:chgData name="Fiona" userId="5fd9b084-9961-4921-ab0f-457ac49028c4" providerId="ADAL" clId="{45475229-CC8B-47A2-BA0D-0975B59F7336}" dt="2024-11-20T09:23:04.616" v="7368" actId="47"/>
        <pc:sldMkLst>
          <pc:docMk/>
          <pc:sldMk cId="3183523828" sldId="436"/>
        </pc:sldMkLst>
      </pc:sldChg>
      <pc:sldChg chg="del">
        <pc:chgData name="Fiona" userId="5fd9b084-9961-4921-ab0f-457ac49028c4" providerId="ADAL" clId="{45475229-CC8B-47A2-BA0D-0975B59F7336}" dt="2024-11-20T08:05:33.092" v="1" actId="2696"/>
        <pc:sldMkLst>
          <pc:docMk/>
          <pc:sldMk cId="1199190059" sldId="437"/>
        </pc:sldMkLst>
      </pc:sldChg>
      <pc:sldChg chg="del">
        <pc:chgData name="Fiona" userId="5fd9b084-9961-4921-ab0f-457ac49028c4" providerId="ADAL" clId="{45475229-CC8B-47A2-BA0D-0975B59F7336}" dt="2024-11-20T09:23:05.449" v="7369" actId="47"/>
        <pc:sldMkLst>
          <pc:docMk/>
          <pc:sldMk cId="2695650382" sldId="438"/>
        </pc:sldMkLst>
      </pc:sldChg>
      <pc:sldChg chg="del">
        <pc:chgData name="Fiona" userId="5fd9b084-9961-4921-ab0f-457ac49028c4" providerId="ADAL" clId="{45475229-CC8B-47A2-BA0D-0975B59F7336}" dt="2024-11-20T09:23:06.191" v="7370" actId="47"/>
        <pc:sldMkLst>
          <pc:docMk/>
          <pc:sldMk cId="753642818" sldId="439"/>
        </pc:sldMkLst>
      </pc:sldChg>
      <pc:sldChg chg="del">
        <pc:chgData name="Fiona" userId="5fd9b084-9961-4921-ab0f-457ac49028c4" providerId="ADAL" clId="{45475229-CC8B-47A2-BA0D-0975B59F7336}" dt="2024-11-20T09:23:06.913" v="7371" actId="47"/>
        <pc:sldMkLst>
          <pc:docMk/>
          <pc:sldMk cId="4260913893" sldId="440"/>
        </pc:sldMkLst>
      </pc:sldChg>
      <pc:sldChg chg="del">
        <pc:chgData name="Fiona" userId="5fd9b084-9961-4921-ab0f-457ac49028c4" providerId="ADAL" clId="{45475229-CC8B-47A2-BA0D-0975B59F7336}" dt="2024-11-20T09:23:07.779" v="7372" actId="47"/>
        <pc:sldMkLst>
          <pc:docMk/>
          <pc:sldMk cId="1461352456" sldId="441"/>
        </pc:sldMkLst>
      </pc:sldChg>
      <pc:sldChg chg="addSp delSp modSp add mod">
        <pc:chgData name="Fiona" userId="5fd9b084-9961-4921-ab0f-457ac49028c4" providerId="ADAL" clId="{45475229-CC8B-47A2-BA0D-0975B59F7336}" dt="2024-11-20T11:13:59.525" v="9008" actId="1076"/>
        <pc:sldMkLst>
          <pc:docMk/>
          <pc:sldMk cId="1740015204" sldId="442"/>
        </pc:sldMkLst>
        <pc:spChg chg="add del mod">
          <ac:chgData name="Fiona" userId="5fd9b084-9961-4921-ab0f-457ac49028c4" providerId="ADAL" clId="{45475229-CC8B-47A2-BA0D-0975B59F7336}" dt="2024-11-20T09:08:06.954" v="5197" actId="478"/>
          <ac:spMkLst>
            <pc:docMk/>
            <pc:sldMk cId="1740015204" sldId="442"/>
            <ac:spMk id="5" creationId="{35E852B1-5097-6CC9-4A13-9EDD995AE874}"/>
          </ac:spMkLst>
        </pc:spChg>
        <pc:spChg chg="mod">
          <ac:chgData name="Fiona" userId="5fd9b084-9961-4921-ab0f-457ac49028c4" providerId="ADAL" clId="{45475229-CC8B-47A2-BA0D-0975B59F7336}" dt="2024-11-20T08:59:01.757" v="4906" actId="14100"/>
          <ac:spMkLst>
            <pc:docMk/>
            <pc:sldMk cId="1740015204" sldId="442"/>
            <ac:spMk id="8" creationId="{32D74777-2319-7DEA-C017-50694A355225}"/>
          </ac:spMkLst>
        </pc:spChg>
        <pc:spChg chg="add mod">
          <ac:chgData name="Fiona" userId="5fd9b084-9961-4921-ab0f-457ac49028c4" providerId="ADAL" clId="{45475229-CC8B-47A2-BA0D-0975B59F7336}" dt="2024-11-20T09:07:47.019" v="5191" actId="20577"/>
          <ac:spMkLst>
            <pc:docMk/>
            <pc:sldMk cId="1740015204" sldId="442"/>
            <ac:spMk id="11" creationId="{575EC9A0-D0D8-5E7B-7C64-3ED9FFA68861}"/>
          </ac:spMkLst>
        </pc:spChg>
        <pc:spChg chg="add del mod">
          <ac:chgData name="Fiona" userId="5fd9b084-9961-4921-ab0f-457ac49028c4" providerId="ADAL" clId="{45475229-CC8B-47A2-BA0D-0975B59F7336}" dt="2024-11-20T09:08:05.933" v="5196" actId="478"/>
          <ac:spMkLst>
            <pc:docMk/>
            <pc:sldMk cId="1740015204" sldId="442"/>
            <ac:spMk id="12" creationId="{52DC59A4-063A-DCD0-E6EF-4DD86D65B909}"/>
          </ac:spMkLst>
        </pc:spChg>
        <pc:spChg chg="add mod">
          <ac:chgData name="Fiona" userId="5fd9b084-9961-4921-ab0f-457ac49028c4" providerId="ADAL" clId="{45475229-CC8B-47A2-BA0D-0975B59F7336}" dt="2024-11-20T11:13:59.525" v="9008" actId="1076"/>
          <ac:spMkLst>
            <pc:docMk/>
            <pc:sldMk cId="1740015204" sldId="442"/>
            <ac:spMk id="14" creationId="{CD88B3B6-4327-642C-E9E3-F7A7CD43A05D}"/>
          </ac:spMkLst>
        </pc:spChg>
        <pc:spChg chg="add mod ord">
          <ac:chgData name="Fiona" userId="5fd9b084-9961-4921-ab0f-457ac49028c4" providerId="ADAL" clId="{45475229-CC8B-47A2-BA0D-0975B59F7336}" dt="2024-11-20T11:13:53.826" v="9007" actId="14100"/>
          <ac:spMkLst>
            <pc:docMk/>
            <pc:sldMk cId="1740015204" sldId="442"/>
            <ac:spMk id="15" creationId="{E7073C2F-8235-A504-523E-01085EED693B}"/>
          </ac:spMkLst>
        </pc:spChg>
        <pc:spChg chg="del">
          <ac:chgData name="Fiona" userId="5fd9b084-9961-4921-ab0f-457ac49028c4" providerId="ADAL" clId="{45475229-CC8B-47A2-BA0D-0975B59F7336}" dt="2024-11-20T08:59:12.149" v="4919" actId="478"/>
          <ac:spMkLst>
            <pc:docMk/>
            <pc:sldMk cId="1740015204" sldId="442"/>
            <ac:spMk id="16" creationId="{33B7DC2B-EE6E-7BB7-C1BA-2D25604D8202}"/>
          </ac:spMkLst>
        </pc:spChg>
        <pc:spChg chg="add mod ord">
          <ac:chgData name="Fiona" userId="5fd9b084-9961-4921-ab0f-457ac49028c4" providerId="ADAL" clId="{45475229-CC8B-47A2-BA0D-0975B59F7336}" dt="2024-11-20T11:13:43.562" v="9000" actId="171"/>
          <ac:spMkLst>
            <pc:docMk/>
            <pc:sldMk cId="1740015204" sldId="442"/>
            <ac:spMk id="17" creationId="{0C1F6BBA-84FB-0E6B-FE7F-7BFD72C32DC4}"/>
          </ac:spMkLst>
        </pc:spChg>
        <pc:spChg chg="mod">
          <ac:chgData name="Fiona" userId="5fd9b084-9961-4921-ab0f-457ac49028c4" providerId="ADAL" clId="{45475229-CC8B-47A2-BA0D-0975B59F7336}" dt="2024-11-20T08:59:09.406" v="4918" actId="14100"/>
          <ac:spMkLst>
            <pc:docMk/>
            <pc:sldMk cId="1740015204" sldId="442"/>
            <ac:spMk id="18" creationId="{2EDED314-FE84-95BA-5859-12AB61F46199}"/>
          </ac:spMkLst>
        </pc:spChg>
        <pc:spChg chg="del">
          <ac:chgData name="Fiona" userId="5fd9b084-9961-4921-ab0f-457ac49028c4" providerId="ADAL" clId="{45475229-CC8B-47A2-BA0D-0975B59F7336}" dt="2024-11-20T08:58:56.535" v="4901" actId="478"/>
          <ac:spMkLst>
            <pc:docMk/>
            <pc:sldMk cId="1740015204" sldId="442"/>
            <ac:spMk id="44" creationId="{CB268900-4CE1-2897-5902-0915F08CEFBB}"/>
          </ac:spMkLst>
        </pc:spChg>
        <pc:picChg chg="del">
          <ac:chgData name="Fiona" userId="5fd9b084-9961-4921-ab0f-457ac49028c4" providerId="ADAL" clId="{45475229-CC8B-47A2-BA0D-0975B59F7336}" dt="2024-11-20T08:58:58.635" v="4905" actId="478"/>
          <ac:picMkLst>
            <pc:docMk/>
            <pc:sldMk cId="1740015204" sldId="442"/>
            <ac:picMk id="2" creationId="{D4B3778E-4D69-7FD1-6CF2-74B85AAAC608}"/>
          </ac:picMkLst>
        </pc:picChg>
        <pc:picChg chg="del">
          <ac:chgData name="Fiona" userId="5fd9b084-9961-4921-ab0f-457ac49028c4" providerId="ADAL" clId="{45475229-CC8B-47A2-BA0D-0975B59F7336}" dt="2024-11-20T08:58:57.619" v="4903" actId="478"/>
          <ac:picMkLst>
            <pc:docMk/>
            <pc:sldMk cId="1740015204" sldId="442"/>
            <ac:picMk id="3" creationId="{E80BD3C6-5774-1C49-13C5-9B9F3D4332DB}"/>
          </ac:picMkLst>
        </pc:picChg>
        <pc:picChg chg="del">
          <ac:chgData name="Fiona" userId="5fd9b084-9961-4921-ab0f-457ac49028c4" providerId="ADAL" clId="{45475229-CC8B-47A2-BA0D-0975B59F7336}" dt="2024-11-20T08:58:58.157" v="4904" actId="478"/>
          <ac:picMkLst>
            <pc:docMk/>
            <pc:sldMk cId="1740015204" sldId="442"/>
            <ac:picMk id="4" creationId="{23620B36-3668-3667-2133-D9A2A03F40C5}"/>
          </ac:picMkLst>
        </pc:picChg>
        <pc:picChg chg="del">
          <ac:chgData name="Fiona" userId="5fd9b084-9961-4921-ab0f-457ac49028c4" providerId="ADAL" clId="{45475229-CC8B-47A2-BA0D-0975B59F7336}" dt="2024-11-20T08:58:57.040" v="4902" actId="478"/>
          <ac:picMkLst>
            <pc:docMk/>
            <pc:sldMk cId="1740015204" sldId="442"/>
            <ac:picMk id="6" creationId="{542C7806-93F9-6BF6-BE25-047FDDD7172B}"/>
          </ac:picMkLst>
        </pc:picChg>
        <pc:picChg chg="del">
          <ac:chgData name="Fiona" userId="5fd9b084-9961-4921-ab0f-457ac49028c4" providerId="ADAL" clId="{45475229-CC8B-47A2-BA0D-0975B59F7336}" dt="2024-11-20T08:58:55.371" v="4900" actId="478"/>
          <ac:picMkLst>
            <pc:docMk/>
            <pc:sldMk cId="1740015204" sldId="442"/>
            <ac:picMk id="7" creationId="{DE34FDDF-709D-5F73-C029-F902B73F0684}"/>
          </ac:picMkLst>
        </pc:picChg>
      </pc:sldChg>
      <pc:sldChg chg="addSp modSp add mod">
        <pc:chgData name="Fiona" userId="5fd9b084-9961-4921-ab0f-457ac49028c4" providerId="ADAL" clId="{45475229-CC8B-47A2-BA0D-0975B59F7336}" dt="2024-11-20T11:14:29.704" v="9027" actId="1076"/>
        <pc:sldMkLst>
          <pc:docMk/>
          <pc:sldMk cId="3581682360" sldId="443"/>
        </pc:sldMkLst>
        <pc:spChg chg="add mod ord">
          <ac:chgData name="Fiona" userId="5fd9b084-9961-4921-ab0f-457ac49028c4" providerId="ADAL" clId="{45475229-CC8B-47A2-BA0D-0975B59F7336}" dt="2024-11-20T11:14:29.704" v="9027" actId="1076"/>
          <ac:spMkLst>
            <pc:docMk/>
            <pc:sldMk cId="3581682360" sldId="443"/>
            <ac:spMk id="2" creationId="{0500D57B-89BF-01D7-89BE-EBCEF07415F0}"/>
          </ac:spMkLst>
        </pc:spChg>
        <pc:spChg chg="add mod ord">
          <ac:chgData name="Fiona" userId="5fd9b084-9961-4921-ab0f-457ac49028c4" providerId="ADAL" clId="{45475229-CC8B-47A2-BA0D-0975B59F7336}" dt="2024-11-20T11:14:19.834" v="9022" actId="1076"/>
          <ac:spMkLst>
            <pc:docMk/>
            <pc:sldMk cId="3581682360" sldId="443"/>
            <ac:spMk id="3" creationId="{8D1AAE50-961C-BBAE-1E57-EC5D4AF95E87}"/>
          </ac:spMkLst>
        </pc:spChg>
        <pc:spChg chg="mod">
          <ac:chgData name="Fiona" userId="5fd9b084-9961-4921-ab0f-457ac49028c4" providerId="ADAL" clId="{45475229-CC8B-47A2-BA0D-0975B59F7336}" dt="2024-11-20T09:13:54.529" v="6509" actId="20577"/>
          <ac:spMkLst>
            <pc:docMk/>
            <pc:sldMk cId="3581682360" sldId="443"/>
            <ac:spMk id="11" creationId="{C1192B74-7D49-1B37-E764-71FCBC6F58CF}"/>
          </ac:spMkLst>
        </pc:spChg>
        <pc:spChg chg="mod">
          <ac:chgData name="Fiona" userId="5fd9b084-9961-4921-ab0f-457ac49028c4" providerId="ADAL" clId="{45475229-CC8B-47A2-BA0D-0975B59F7336}" dt="2024-11-20T09:14:34.626" v="6616" actId="20577"/>
          <ac:spMkLst>
            <pc:docMk/>
            <pc:sldMk cId="3581682360" sldId="443"/>
            <ac:spMk id="14" creationId="{F69870D8-D4D2-5F03-CB02-1D006D791B87}"/>
          </ac:spMkLst>
        </pc:spChg>
      </pc:sldChg>
      <pc:sldChg chg="addSp modSp add mod">
        <pc:chgData name="Fiona" userId="5fd9b084-9961-4921-ab0f-457ac49028c4" providerId="ADAL" clId="{45475229-CC8B-47A2-BA0D-0975B59F7336}" dt="2024-11-20T13:25:52.519" v="9065" actId="1076"/>
        <pc:sldMkLst>
          <pc:docMk/>
          <pc:sldMk cId="939422996" sldId="444"/>
        </pc:sldMkLst>
        <pc:spChg chg="add mod ord">
          <ac:chgData name="Fiona" userId="5fd9b084-9961-4921-ab0f-457ac49028c4" providerId="ADAL" clId="{45475229-CC8B-47A2-BA0D-0975B59F7336}" dt="2024-11-20T13:25:27.424" v="9056" actId="1076"/>
          <ac:spMkLst>
            <pc:docMk/>
            <pc:sldMk cId="939422996" sldId="444"/>
            <ac:spMk id="2" creationId="{CFBC3139-1423-D76C-7F40-A2433F243EC2}"/>
          </ac:spMkLst>
        </pc:spChg>
        <pc:spChg chg="add mod ord">
          <ac:chgData name="Fiona" userId="5fd9b084-9961-4921-ab0f-457ac49028c4" providerId="ADAL" clId="{45475229-CC8B-47A2-BA0D-0975B59F7336}" dt="2024-11-20T13:25:45.581" v="9062" actId="171"/>
          <ac:spMkLst>
            <pc:docMk/>
            <pc:sldMk cId="939422996" sldId="444"/>
            <ac:spMk id="3" creationId="{B00505DE-EF4E-292D-09F3-8BB0DE011EC5}"/>
          </ac:spMkLst>
        </pc:spChg>
        <pc:spChg chg="mod">
          <ac:chgData name="Fiona" userId="5fd9b084-9961-4921-ab0f-457ac49028c4" providerId="ADAL" clId="{45475229-CC8B-47A2-BA0D-0975B59F7336}" dt="2024-11-20T13:25:32.603" v="9058" actId="1076"/>
          <ac:spMkLst>
            <pc:docMk/>
            <pc:sldMk cId="939422996" sldId="444"/>
            <ac:spMk id="11" creationId="{59D9999C-C71E-F7BD-395E-318A643299B1}"/>
          </ac:spMkLst>
        </pc:spChg>
        <pc:spChg chg="mod">
          <ac:chgData name="Fiona" userId="5fd9b084-9961-4921-ab0f-457ac49028c4" providerId="ADAL" clId="{45475229-CC8B-47A2-BA0D-0975B59F7336}" dt="2024-11-20T13:25:52.519" v="9065" actId="1076"/>
          <ac:spMkLst>
            <pc:docMk/>
            <pc:sldMk cId="939422996" sldId="444"/>
            <ac:spMk id="14" creationId="{259D7F6E-E8C8-5E5B-427F-C1B9B8527127}"/>
          </ac:spMkLst>
        </pc:spChg>
      </pc:sldChg>
      <pc:sldChg chg="add">
        <pc:chgData name="Fiona" userId="5fd9b084-9961-4921-ab0f-457ac49028c4" providerId="ADAL" clId="{45475229-CC8B-47A2-BA0D-0975B59F7336}" dt="2024-11-20T09:22:35.110" v="7357"/>
        <pc:sldMkLst>
          <pc:docMk/>
          <pc:sldMk cId="1703587603" sldId="44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20/11/2024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dirty="0">
                <a:effectLst/>
                <a:latin typeface="Aptos" panose="020B0004020202020204" pitchFamily="34" charset="0"/>
                <a:ea typeface="Times New Roman" panose="02020603050405020304" pitchFamily="18" charset="0"/>
                <a:cs typeface="Segoe UI" panose="020B0502040204020203" pitchFamily="34" charset="0"/>
              </a:rPr>
              <a:t>There are a few different definitions of the word ‘experience’ that children may discuss. In the context of aspirations, steer children towards discussing life experiences – what they have experience so far in their lives and what they might experience in the future. All of their experiences, good and bad, help to mould them into who they are as people. That’s why having lots of experiences as children is such an important part of learning, growing and developing.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Children might think about big experiences they have had, and it is true that some experiences leave a bigger impression on us that others. But it is also important to understand the everyday experiences that help us learn about the world and how to be successful in it. This is what this theme will explore – the experiences we need to be successful as we grow up.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This includes practical experiences e.g. how to read, how to count money, tell the time etc. But it also includes experiences of skills such as teamwork and resilience. Finally, experiences of different people, cultures and communities helps to build empathy so we can understand the people around us.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What do children think are the most important things you need to experience in order to be a successful adult?</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Using the scenarios on the slides, work together to problem solve each of the tricky team issues. You can also do this in small groups, if you prefer </a:t>
            </a:r>
            <a:r>
              <a:rPr lang="en-GB" sz="1800" kern="100" dirty="0">
                <a:effectLst/>
                <a:highlight>
                  <a:srgbClr val="FFFF00"/>
                </a:highlight>
                <a:latin typeface="Aptos" panose="020B0004020202020204" pitchFamily="34" charset="0"/>
                <a:ea typeface="Aptos" panose="020B0004020202020204" pitchFamily="34" charset="0"/>
                <a:cs typeface="Times New Roman" panose="02020603050405020304" pitchFamily="18" charset="0"/>
              </a:rPr>
              <a:t>(worksheet in lesson plan).</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For each one, children will need to identify the challenges and possible solutions.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At the end, ask the class for examples of when they have worked well as a team. Have they found working in a team difficult? If so, how could they over come it? Prompt with your own examples if needed. </a:t>
            </a: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3943774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E290B-61BC-3973-2D10-2F424D5ED3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1ED20F-F73B-E6F9-94EE-F17579FA81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2BE323-F51D-81AD-0B77-60712379D006}"/>
              </a:ext>
            </a:extLst>
          </p:cNvPr>
          <p:cNvSpPr>
            <a:spLocks noGrp="1"/>
          </p:cNvSpPr>
          <p:nvPr>
            <p:ph type="body" idx="1"/>
          </p:nvPr>
        </p:nvSpPr>
        <p:spPr/>
        <p:txBody>
          <a:bodyPr/>
          <a:lstStyle/>
          <a:p>
            <a:pPr marL="342900" lvl="0" indent="-342900">
              <a:lnSpc>
                <a:spcPct val="107000"/>
              </a:lnSpc>
              <a:buFont typeface="Symbol" panose="05050102010706020507" pitchFamily="18" charset="2"/>
              <a:buChar char=""/>
            </a:pP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FD54AB7-9D22-251B-605C-E0CACB113321}"/>
              </a:ext>
            </a:extLst>
          </p:cNvPr>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3856602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E9A07-AA08-2B54-E83E-85CC7C7AF8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952E09-6474-0BDD-E12A-AC07DDA49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C7DEC2-1657-17E4-DEF2-2A5C1197672B}"/>
              </a:ext>
            </a:extLst>
          </p:cNvPr>
          <p:cNvSpPr>
            <a:spLocks noGrp="1"/>
          </p:cNvSpPr>
          <p:nvPr>
            <p:ph type="body" idx="1"/>
          </p:nvPr>
        </p:nvSpPr>
        <p:spPr/>
        <p:txBody>
          <a:bodyPr/>
          <a:lstStyle/>
          <a:p>
            <a:pPr marL="342900" lvl="0" indent="-342900">
              <a:lnSpc>
                <a:spcPct val="107000"/>
              </a:lnSpc>
              <a:buFont typeface="Symbol" panose="05050102010706020507" pitchFamily="18" charset="2"/>
              <a:buChar char=""/>
            </a:pP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50F19C5-0C28-E861-DDC5-B519FF044CB6}"/>
              </a:ext>
            </a:extLst>
          </p:cNvPr>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3715601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05AE3-424A-9FA1-5F4E-7F65642FE1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800950-3E70-F742-CDC2-A7356A49C9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4825FF-4C21-4131-5DB5-83B7AD6BDBE7}"/>
              </a:ext>
            </a:extLst>
          </p:cNvPr>
          <p:cNvSpPr>
            <a:spLocks noGrp="1"/>
          </p:cNvSpPr>
          <p:nvPr>
            <p:ph type="body" idx="1"/>
          </p:nvPr>
        </p:nvSpPr>
        <p:spPr/>
        <p:txBody>
          <a:bodyPr/>
          <a:lstStyle/>
          <a:p>
            <a:pPr marL="342900" lvl="0" indent="-342900">
              <a:lnSpc>
                <a:spcPct val="107000"/>
              </a:lnSpc>
              <a:buFont typeface="Symbol" panose="05050102010706020507" pitchFamily="18" charset="2"/>
              <a:buChar char=""/>
            </a:pP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176B759-DD29-680A-0B43-5F61167E6D05}"/>
              </a:ext>
            </a:extLst>
          </p:cNvPr>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2445650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GB" sz="1000" b="1" kern="100" dirty="0">
                <a:effectLst/>
                <a:latin typeface="Aptos" panose="020B0004020202020204" pitchFamily="34" charset="0"/>
                <a:ea typeface="Aptos" panose="020B0004020202020204" pitchFamily="34" charset="0"/>
                <a:cs typeface="Times New Roman" panose="02020603050405020304" pitchFamily="18" charset="0"/>
              </a:rPr>
              <a:t>‘The Wave’</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Start by telling the children to get comfortable. They can close their eyes if they wish.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The children should pretend they are a big wave in the ocean. Powerful and strong. Guide them as follows:</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‘Take a long, deep breath in through your nose. As you do, imagine the wave rising and rising as your lungs fill with air’</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‘Hold your breath for a second as the wave begins to crash’</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‘Let all the air out through your mouth in one powerful blow, as though the wave is crashing down’</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‘Stretch your arms wide and do a calm breath like a calm, flat sea’</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000" dirty="0">
                <a:effectLst/>
                <a:latin typeface="Aptos" panose="020B0004020202020204" pitchFamily="34" charset="0"/>
                <a:ea typeface="Aptos" panose="020B0004020202020204" pitchFamily="34" charset="0"/>
                <a:cs typeface="Times New Roman" panose="02020603050405020304" pitchFamily="18" charset="0"/>
              </a:rPr>
              <a:t>Repeat a few times.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19</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children’s understanding of the word ‘goals’.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learning and skills in this lesson could be applied to a goal at school, a life goal, a goal for what job children would like to do when they are older. These skills are part of everyday life and help us as children and as adults.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20</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Every time the sandcastle is knocked down, the children come up with a new way to make it better/stronger. Can you think of some examples? </a:t>
            </a:r>
            <a:r>
              <a:rPr kumimoji="0" lang="en-GB" sz="1200" b="1" i="0" u="none" strike="noStrike" kern="1200" cap="none" spc="0" normalizeH="0" baseline="0" noProof="0" dirty="0">
                <a:ln>
                  <a:noFill/>
                </a:ln>
                <a:solidFill>
                  <a:srgbClr val="000000"/>
                </a:solidFill>
                <a:effectLst/>
                <a:uLnTx/>
                <a:uFillTx/>
                <a:latin typeface="Montserrat"/>
              </a:rPr>
              <a:t> </a:t>
            </a:r>
            <a:endParaRPr lang="en-GB" sz="1200" b="1" dirty="0"/>
          </a:p>
          <a:p>
            <a:pPr>
              <a:lnSpc>
                <a:spcPct val="150000"/>
              </a:lnSpc>
              <a:defRPr/>
            </a:pPr>
            <a:r>
              <a:rPr lang="en-US" sz="1200" dirty="0">
                <a:solidFill>
                  <a:srgbClr val="000000"/>
                </a:solidFill>
                <a:latin typeface="Montserrat"/>
              </a:rPr>
              <a:t>They build a moat</a:t>
            </a:r>
          </a:p>
          <a:p>
            <a:pPr>
              <a:lnSpc>
                <a:spcPct val="150000"/>
              </a:lnSpc>
              <a:defRPr/>
            </a:pPr>
            <a:r>
              <a:rPr lang="en-US" sz="1200" dirty="0">
                <a:solidFill>
                  <a:srgbClr val="000000"/>
                </a:solidFill>
                <a:latin typeface="Montserrat"/>
              </a:rPr>
              <a:t>They make it bigger</a:t>
            </a:r>
          </a:p>
          <a:p>
            <a:pPr>
              <a:lnSpc>
                <a:spcPct val="150000"/>
              </a:lnSpc>
              <a:defRPr/>
            </a:pPr>
            <a:r>
              <a:rPr lang="en-US" sz="1200" dirty="0">
                <a:solidFill>
                  <a:srgbClr val="000000"/>
                </a:solidFill>
                <a:latin typeface="Montserrat"/>
              </a:rPr>
              <a:t>They add shells, stones and seaweed </a:t>
            </a:r>
          </a:p>
          <a:p>
            <a:pPr>
              <a:lnSpc>
                <a:spcPct val="150000"/>
              </a:lnSpc>
              <a:defRPr/>
            </a:pPr>
            <a:r>
              <a:rPr lang="en-US" sz="1200" dirty="0">
                <a:solidFill>
                  <a:srgbClr val="000000"/>
                </a:solidFill>
                <a:latin typeface="Montserrat"/>
              </a:rPr>
              <a:t>They move it away from the water</a:t>
            </a:r>
          </a:p>
          <a:p>
            <a:pPr>
              <a:lnSpc>
                <a:spcPct val="150000"/>
              </a:lnSpc>
              <a:defRPr/>
            </a:pPr>
            <a:r>
              <a:rPr lang="en-US" sz="1200" dirty="0">
                <a:solidFill>
                  <a:srgbClr val="000000"/>
                </a:solidFill>
                <a:latin typeface="Montserrat"/>
              </a:rPr>
              <a:t>This is part of being resilient and problem solving; two important skills for children while they are learning as an adults.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A984C-9ED7-1DE2-8D46-AADB23DEA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C1AC6-3732-0A35-35BE-C4B81FDB9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29C25-A177-B042-4079-6FCF69ACBA65}"/>
              </a:ext>
            </a:extLst>
          </p:cNvPr>
          <p:cNvSpPr>
            <a:spLocks noGrp="1"/>
          </p:cNvSpPr>
          <p:nvPr>
            <p:ph type="body" idx="1"/>
          </p:nvPr>
        </p:nvSpPr>
        <p:spPr/>
        <p:txBody>
          <a:bodyPr/>
          <a:lstStyle/>
          <a:p>
            <a:pPr marL="0" indent="0" fontAlgn="base">
              <a:lnSpc>
                <a:spcPct val="150000"/>
              </a:lnSpc>
              <a:buFont typeface="Arial" panose="020B0604020202020204" pitchFamily="34" charset="0"/>
              <a:buNone/>
              <a:defRPr/>
            </a:pPr>
            <a:r>
              <a:rPr lang="en-GB" sz="1200" b="1" dirty="0">
                <a:solidFill>
                  <a:prstClr val="black"/>
                </a:solidFill>
                <a:latin typeface="Montserrat"/>
              </a:rPr>
              <a:t>Towards the beginning of the story, the children’s Dad suggested they move the castle away from the water. Should they have listened to him?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This question can help to encourage children to think about roles within a team and when to ask for help. On one hand, it is important that children try things by themselves – this helps them to learn! Indeed, the children in the story found out themselves that they needed to move the sandcastle backwards. However, listening to their Dad would have helped them to save the sandcastle sooner. This is one way that teams support each other – knowing when to give it a go themselves, when to ask for help and when to listen to advice.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What do you think happens to the children’s sandcastle at the end of the story?</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It looks like the tide is moving back out so the sandcastle will stay up!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0" dirty="0">
              <a:solidFill>
                <a:prstClr val="black"/>
              </a:solidFill>
              <a:latin typeface="Montserrat"/>
            </a:endParaRPr>
          </a:p>
          <a:p>
            <a:pPr>
              <a:lnSpc>
                <a:spcPct val="150000"/>
              </a:lnSpc>
              <a:defRPr/>
            </a:pPr>
            <a:endParaRPr lang="en-US" sz="1200" dirty="0">
              <a:solidFill>
                <a:srgbClr val="000000"/>
              </a:solidFill>
              <a:latin typeface="Montserrat"/>
            </a:endParaRPr>
          </a:p>
        </p:txBody>
      </p:sp>
      <p:sp>
        <p:nvSpPr>
          <p:cNvPr id="4" name="Slide Number Placeholder 3">
            <a:extLst>
              <a:ext uri="{FF2B5EF4-FFF2-40B4-BE49-F238E27FC236}">
                <a16:creationId xmlns:a16="http://schemas.microsoft.com/office/drawing/2014/main" id="{306529F8-D552-F2BA-426F-B374D0CD89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8561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Before beginning, talk to the children about The Story Project being a safe space for open discussion where children should feel safe to express themselves. </a:t>
            </a:r>
          </a:p>
          <a:p>
            <a:endParaRPr lang="en-GB" sz="1200" dirty="0"/>
          </a:p>
          <a:p>
            <a:r>
              <a:rPr lang="en-GB" sz="1200" dirty="0"/>
              <a:t>Establish some ground rules about how you will create and maintain the safe space. </a:t>
            </a:r>
          </a:p>
          <a:p>
            <a:endParaRPr lang="en-GB" sz="1200" dirty="0"/>
          </a:p>
          <a:p>
            <a:r>
              <a:rPr lang="en-GB" sz="1200" dirty="0"/>
              <a:t>Ground rule suggestions:</a:t>
            </a:r>
          </a:p>
          <a:p>
            <a:pPr marL="171450" indent="-171450">
              <a:buFontTx/>
              <a:buChar char="-"/>
            </a:pPr>
            <a:r>
              <a:rPr lang="en-GB" sz="1200" dirty="0"/>
              <a:t>We listen to everyone’s opinions respectfully</a:t>
            </a:r>
          </a:p>
          <a:p>
            <a:pPr marL="171450" indent="-171450">
              <a:buFontTx/>
              <a:buChar char="-"/>
            </a:pPr>
            <a:r>
              <a:rPr lang="en-GB" sz="1200" dirty="0"/>
              <a:t>We join in with the lesson calmly</a:t>
            </a:r>
          </a:p>
          <a:p>
            <a:pPr marL="171450" indent="-171450">
              <a:buFontTx/>
              <a:buChar char="-"/>
            </a:pPr>
            <a:r>
              <a:rPr lang="en-GB" sz="1200" dirty="0"/>
              <a:t>It is ok to have different opinions and ideas</a:t>
            </a:r>
          </a:p>
          <a:p>
            <a:pPr marL="171450" indent="-171450">
              <a:buFontTx/>
              <a:buChar char="-"/>
            </a:pPr>
            <a:r>
              <a:rPr lang="en-GB" sz="1200" dirty="0"/>
              <a:t>We are inquisitive and excited to learn </a:t>
            </a:r>
          </a:p>
          <a:p>
            <a:pPr marL="171450" indent="-171450">
              <a:buFontTx/>
              <a:buChar char="-"/>
            </a:pPr>
            <a:r>
              <a:rPr lang="en-GB" sz="1200" dirty="0"/>
              <a:t>If we are worried about something, we talk to a trusted adult </a:t>
            </a:r>
          </a:p>
          <a:p>
            <a:pPr marL="171450" indent="-171450">
              <a:buFontTx/>
              <a:buChar char="-"/>
            </a:pPr>
            <a:r>
              <a:rPr lang="en-GB" sz="1200" dirty="0"/>
              <a:t>If we are worried about a friend or ourselves, we talk to a trusted adult</a:t>
            </a:r>
          </a:p>
          <a:p>
            <a:pPr marL="171450" indent="-171450">
              <a:buFontTx/>
              <a:buChar char="-"/>
            </a:pPr>
            <a:r>
              <a:rPr lang="en-GB" sz="1200" dirty="0"/>
              <a:t>We do not have to talk about a topic that upsets us </a:t>
            </a:r>
          </a:p>
          <a:p>
            <a:pPr marL="171450" indent="-171450">
              <a:buFontTx/>
              <a:buChar char="-"/>
            </a:pPr>
            <a:r>
              <a:rPr lang="en-GB" sz="1200" dirty="0"/>
              <a:t>We have fun!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There are lots of reasons to try new things: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It can help you learn new skills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You might discover something new that you like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It make give you ideas about how to solve problems in a new way (just like the children in the story, they tried all kinds of new ways to save their sandcastle).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It might help you have empathy with other people or understand other people’s community, culture or family. For example, trying a sport that your friend enjoys or trying a new food.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It can increase our knowledge about the world, developing our learning.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i="0" dirty="0"/>
              <a:t>Trying new things can also be difficult: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Children might feel nervous or scared to try something new. They might feel embarrassed or worried about getting it wrong.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If the new thing is dangerous or worrying the child, then they shouldn’t do and should speak to a trusted adult</a:t>
            </a:r>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Discuss with the children the reasons why it is important to try new things (you can use ideas from the class discussion in Step 1).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Ask children to create a poster that can be displayed around school encouraging children to try new things. You could give children different themes to focus on, for example:</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 dinner hall poster about trying new foods</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 library poster about trying a new genre</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 poster for the playground about playing with different people or trying a new game</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 classroom poster encouraging children to think of new ways to solve a problem</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Afterwards, ask the children to feedback to each other.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buFont typeface="Symbol" panose="05050102010706020507" pitchFamily="18" charset="2"/>
              <a:buNone/>
            </a:pP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24</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Trying something new, or even tackling a tricky problem, can be difficult. Using the image from the slide or the worksheet below discuss with the class the steps you might need to take to help you try something new. You can contextualise this with an example; trying a new food, playing with a different group of children that you usually do, trying a tricky maths problem without teacher help (choose something that feels relevant to any current issues within your class).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For each brick of the sandcastle, add a helpful idea, strategy or tip. Here are some ideas:</a:t>
            </a:r>
          </a:p>
          <a:p>
            <a:pPr marL="800100" lvl="1"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Practical tips – 1. Practise first 2. Ask a friend or trusted adult for help 3. Visualise yourself doing it and succeeding 4. Think about all the benefits of trying something new. 5. try to think of new ways to tackle a problem, is there a different way to do it. </a:t>
            </a:r>
          </a:p>
          <a:p>
            <a:pPr marL="800100" lvl="1"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Encouragement – “You can do it!” “Keep trying” “If at first you don’t succeed, try and try again”</a:t>
            </a:r>
          </a:p>
          <a:p>
            <a:pPr marL="800100" lvl="1"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Helpful tips – 1. It’s ok if it doesn’t work first time.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Children will have lots of great ideas too! Ask them if there is anything they would like to try but are too nervous to give it a go – do these strategies help them? </a:t>
            </a:r>
          </a:p>
        </p:txBody>
      </p:sp>
      <p:sp>
        <p:nvSpPr>
          <p:cNvPr id="4" name="Slide Number Placeholder 3"/>
          <p:cNvSpPr>
            <a:spLocks noGrp="1"/>
          </p:cNvSpPr>
          <p:nvPr>
            <p:ph type="sldNum" sz="quarter" idx="5"/>
          </p:nvPr>
        </p:nvSpPr>
        <p:spPr/>
        <p:txBody>
          <a:bodyPr/>
          <a:lstStyle/>
          <a:p>
            <a:fld id="{2F58BD0A-A5A8-4FC6-85A8-C43776B49EFC}" type="slidenum">
              <a:rPr lang="en-GB" smtClean="0"/>
              <a:t>25</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29</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dirty="0">
                <a:solidFill>
                  <a:srgbClr val="0000FF"/>
                </a:solidFill>
                <a:effectLst/>
                <a:highlight>
                  <a:srgbClr val="FFFFFF"/>
                </a:highlight>
                <a:latin typeface="+mn-lt"/>
                <a:ea typeface="+mn-ea"/>
                <a:cs typeface="+mn-cs"/>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dirty="0">
                <a:effectLst/>
                <a:latin typeface="Aptos" panose="020B0004020202020204" pitchFamily="34" charset="0"/>
                <a:ea typeface="Aptos" panose="020B0004020202020204" pitchFamily="34" charset="0"/>
                <a:cs typeface="Times New Roman" panose="02020603050405020304" pitchFamily="18" charset="0"/>
              </a:rPr>
              <a:t> </a:t>
            </a:r>
            <a:r>
              <a:rPr lang="en-GB" dirty="0">
                <a:hlinkClick r:id="rId3"/>
              </a:rPr>
              <a:t>https://forms.office.com/Pages/ResponsePage.aspx?id=1UL-GCPYWkCGhoSj4l3oFrLryx4oVUtNoQjxq4TpQIZUNjNLMVJIUEI0UjFLWVRFSkoxUjE2V0NENC4u&amp;origin=QRCode</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33</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‘Seaside Meditation’</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Find a clip from YouTube or a similar website of the sounds of the seaside.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Turn the lights off and tell children to get comfortable.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Invite them to close their eyes and take long deep breaths as they listen to the sounds of the waves crashing on the beach. </a:t>
            </a:r>
          </a:p>
          <a:p>
            <a:pPr marL="0" lvl="0" indent="0">
              <a:lnSpc>
                <a:spcPct val="107000"/>
              </a:lnSpc>
              <a:buFont typeface="Symbol" panose="05050102010706020507" pitchFamily="18" charset="2"/>
              <a:buNone/>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34</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US" sz="1200" b="0" i="0" u="none"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37</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children’s understanding of the word ‘goal’.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learning and skills in this lesson could be applied to a goal at school, a life goal, a goal for what job children would like to do when they are older. These skills are part of everyday life and help us as children and as adults.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Can you find an image to show how the children encourage each other?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The image where the children first begin building shows them giving each other a high-five (page 7). You could also discuss with the class what they think the children in the story are doing – what do they think they are saying to each other? E.g. ‘Let’s try again’ ‘We can do it!’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prstClr val="black"/>
                </a:solidFill>
                <a:latin typeface="Montserrat"/>
              </a:rPr>
              <a:t>What was tricky about building the sandcastle? Think of some examples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Too windy – the hat blew on to the sandcastle</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The tide came up the beach and washed it away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A baby came along and knocked it down</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It was the end of the day and they had to leave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b="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DCB41-405D-22CF-A5DB-2FED4FABDD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FABBF-D629-745C-24DD-54724B528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B3D72-F590-76EF-9BCA-15DB05233F20}"/>
              </a:ext>
            </a:extLst>
          </p:cNvPr>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prstClr val="black"/>
                </a:solidFill>
                <a:latin typeface="Montserrat"/>
              </a:rPr>
              <a:t>Think about the three children in the story - Who do you think the leader is in the group?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This is a little bit of a trick question! The children may have different answers here. Some may lean into gender stereotypes, suggesting that the eldest boy is the leader. Gently challenge this, explaining that within this team the children are working equally. Sometimes they take on different roles to get the job done – one might get more sand while the others collect water, for example. But they are all equal and each child’s contribution is important and valued.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prstClr val="black"/>
                </a:solidFill>
                <a:latin typeface="Montserrat"/>
              </a:rPr>
              <a:t>Do you think the children were safe while building the sandcastle?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This is a good opportunity to remind children of safety near water. You may wish to point out the images where the children are quite far away from their parents and talk about whether they think this is safe or not. Ensure children understand that they shouldn’t enter the sea without a parent/carer’s permission and supervision. The sea can have strong currents and become deep quickly. If there is a lifeguard at the beach, they should follow their instructions. </a:t>
            </a:r>
            <a:endParaRPr lang="en-GB" b="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0" dirty="0">
              <a:solidFill>
                <a:prstClr val="black"/>
              </a:solidFill>
              <a:latin typeface="Montserrat"/>
            </a:endParaRPr>
          </a:p>
        </p:txBody>
      </p:sp>
      <p:sp>
        <p:nvSpPr>
          <p:cNvPr id="4" name="Slide Number Placeholder 3">
            <a:extLst>
              <a:ext uri="{FF2B5EF4-FFF2-40B4-BE49-F238E27FC236}">
                <a16:creationId xmlns:a16="http://schemas.microsoft.com/office/drawing/2014/main" id="{A90F0C69-2D4C-A6D6-77B6-0262DC232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820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p>
          <a:p>
            <a:endParaRPr lang="en-GB" b="0" dirty="0"/>
          </a:p>
          <a:p>
            <a:r>
              <a:rPr lang="en-GB" b="0" dirty="0"/>
              <a:t>Let the children discuss what it means to be a good team player:</a:t>
            </a:r>
          </a:p>
          <a:p>
            <a:pPr marL="171450" indent="-171450">
              <a:buFont typeface="Arial" panose="020B0604020202020204" pitchFamily="34" charset="0"/>
              <a:buChar char="•"/>
            </a:pPr>
            <a:r>
              <a:rPr lang="en-GB" b="0" dirty="0"/>
              <a:t>A good communicator (listens carefully, responds thoughtfully, speaks respectfully)</a:t>
            </a:r>
          </a:p>
          <a:p>
            <a:pPr marL="171450" indent="-171450">
              <a:buFont typeface="Arial" panose="020B0604020202020204" pitchFamily="34" charset="0"/>
              <a:buChar char="•"/>
            </a:pPr>
            <a:r>
              <a:rPr lang="en-GB" b="0" dirty="0"/>
              <a:t>Collaborates and problem solves together</a:t>
            </a:r>
          </a:p>
          <a:p>
            <a:pPr marL="171450" indent="-171450">
              <a:buFont typeface="Arial" panose="020B0604020202020204" pitchFamily="34" charset="0"/>
              <a:buChar char="•"/>
            </a:pPr>
            <a:r>
              <a:rPr lang="en-GB" b="0" dirty="0"/>
              <a:t>Celebrate each other</a:t>
            </a:r>
          </a:p>
          <a:p>
            <a:pPr marL="171450" indent="-171450">
              <a:buFont typeface="Arial" panose="020B0604020202020204" pitchFamily="34" charset="0"/>
              <a:buChar char="•"/>
            </a:pPr>
            <a:r>
              <a:rPr lang="en-GB" b="0" dirty="0"/>
              <a:t>Support each other when things go wrong</a:t>
            </a:r>
          </a:p>
          <a:p>
            <a:pPr marL="171450" indent="-171450">
              <a:buFont typeface="Arial" panose="020B0604020202020204" pitchFamily="34" charset="0"/>
              <a:buChar char="•"/>
            </a:pPr>
            <a:endParaRPr lang="en-GB" b="0" dirty="0"/>
          </a:p>
          <a:p>
            <a:pPr marL="0" indent="0">
              <a:buFont typeface="Arial" panose="020B0604020202020204" pitchFamily="34" charset="0"/>
              <a:buNone/>
            </a:pPr>
            <a:r>
              <a:rPr lang="en-GB" b="0" dirty="0"/>
              <a:t>It is important to work well as a team for lots of reasons:</a:t>
            </a:r>
          </a:p>
          <a:p>
            <a:pPr marL="171450" indent="-171450">
              <a:buFont typeface="Arial" panose="020B0604020202020204" pitchFamily="34" charset="0"/>
              <a:buChar char="•"/>
            </a:pPr>
            <a:r>
              <a:rPr lang="en-GB" b="0" dirty="0"/>
              <a:t>It helps us to learn and develop</a:t>
            </a:r>
          </a:p>
          <a:p>
            <a:pPr marL="171450" indent="-171450">
              <a:buFont typeface="Arial" panose="020B0604020202020204" pitchFamily="34" charset="0"/>
              <a:buChar char="•"/>
            </a:pPr>
            <a:r>
              <a:rPr lang="en-GB" b="0" dirty="0"/>
              <a:t>It gives us new ideas and helps us to understand other people’s thinking </a:t>
            </a:r>
          </a:p>
          <a:p>
            <a:pPr marL="171450" indent="-171450">
              <a:buFont typeface="Arial" panose="020B0604020202020204" pitchFamily="34" charset="0"/>
              <a:buChar char="•"/>
            </a:pPr>
            <a:r>
              <a:rPr lang="en-GB" b="0" dirty="0"/>
              <a:t>‘A problem shared is a problem halved’ </a:t>
            </a:r>
          </a:p>
          <a:p>
            <a:pPr marL="171450" indent="-171450">
              <a:buFont typeface="Arial" panose="020B0604020202020204" pitchFamily="34" charset="0"/>
              <a:buChar char="•"/>
            </a:pPr>
            <a:r>
              <a:rPr lang="en-GB" b="0" dirty="0"/>
              <a:t>It is an important skill that employers look for when you apply for a job. Almost every job in the world requires some kind of teamwork. </a:t>
            </a:r>
          </a:p>
          <a:p>
            <a:pPr marL="171450" indent="-171450">
              <a:buFont typeface="Arial" panose="020B0604020202020204" pitchFamily="34" charset="0"/>
              <a:buChar char="•"/>
            </a:pPr>
            <a:endParaRPr lang="en-GB" b="0" dirty="0"/>
          </a:p>
          <a:p>
            <a:pPr marL="0" indent="0">
              <a:buFont typeface="Arial" panose="020B0604020202020204" pitchFamily="34" charset="0"/>
              <a:buNone/>
            </a:pPr>
            <a:r>
              <a:rPr lang="en-GB" b="0" dirty="0"/>
              <a:t>You could extend this discussion by thinking about different types of jobs and why teamwork would be important in those roles. E.g. A doctor needs to work with a team of people (other doctors, nurses, surgeons, paramedics etc) to ensure patients are safe and receive the right support and treatment. To do this they must be able to communicate well, ask for advice, discuss different options, problem solve – all of these skills are much easier in a team. </a:t>
            </a:r>
          </a:p>
          <a:p>
            <a:pPr marL="171450" indent="-171450">
              <a:buFont typeface="Arial" panose="020B0604020202020204" pitchFamily="34" charset="0"/>
              <a:buChar char="•"/>
            </a:pPr>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10</a:t>
            </a:fld>
            <a:endParaRPr lang="en-GB"/>
          </a:p>
        </p:txBody>
      </p:sp>
    </p:spTree>
    <p:extLst>
      <p:ext uri="{BB962C8B-B14F-4D97-AF65-F5344CB8AC3E}">
        <p14:creationId xmlns:p14="http://schemas.microsoft.com/office/powerpoint/2010/main" val="3282377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Just like the children in the story, the class are now going to work as team to build a castle! They will have to collect the materials they need, plan their castle, build it and then tell the class about their creation.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Before they begin, talk together about: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What it means to be a good team player</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The different roles within a team. For this task, you could use ‘Planner’, ‘Doer’, ‘Checker’, ‘Presenter’ (definitions below) but feel free to adapt these to suit the size of the groups and age of the children.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Split the class into small groups and let them get on with building. When they’ve finished, ask one person in the team to explain what they have made and if there were any challenges.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Finally, as a class, talk about their experiences as a team. What was good, what was tricky. How would they improve their team work next time.  </a:t>
            </a:r>
          </a:p>
          <a:p>
            <a:pPr marL="342900" lvl="0" indent="-342900">
              <a:lnSpc>
                <a:spcPct val="107000"/>
              </a:lnSpc>
              <a:spcAft>
                <a:spcPts val="800"/>
              </a:spcAft>
              <a:buFont typeface="Symbol" panose="05050102010706020507" pitchFamily="18" charset="2"/>
              <a:buChar char=""/>
            </a:pPr>
            <a:endParaRPr lang="en-GB" sz="1000" kern="100" dirty="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7000"/>
              </a:lnSpc>
              <a:spcAft>
                <a:spcPts val="800"/>
              </a:spcAft>
              <a:buFont typeface="Symbol" panose="05050102010706020507" pitchFamily="18" charset="2"/>
              <a:buNone/>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Planner – helps to organise the team, listens carefully to everyone’s ideas and then supports the team to make final decisions. </a:t>
            </a:r>
          </a:p>
          <a:p>
            <a:pPr marL="0" lvl="0" indent="0">
              <a:lnSpc>
                <a:spcPct val="107000"/>
              </a:lnSpc>
              <a:spcAft>
                <a:spcPts val="800"/>
              </a:spcAft>
              <a:buFont typeface="Symbol" panose="05050102010706020507" pitchFamily="18" charset="2"/>
              <a:buNone/>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Doer – Suited to a person who is hands-on and likes being active, this person can help to collect materials and get involved with getting jobs done. They are often the person who tries out different ideas. </a:t>
            </a:r>
          </a:p>
          <a:p>
            <a:pPr marL="0" lvl="0" indent="0">
              <a:lnSpc>
                <a:spcPct val="107000"/>
              </a:lnSpc>
              <a:spcAft>
                <a:spcPts val="800"/>
              </a:spcAft>
              <a:buFont typeface="Symbol" panose="05050102010706020507" pitchFamily="18" charset="2"/>
              <a:buNone/>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Checker – is the person with great attention to detail. They check people’s work and offer advice. </a:t>
            </a:r>
          </a:p>
          <a:p>
            <a:pPr marL="0" lvl="0" indent="0">
              <a:lnSpc>
                <a:spcPct val="107000"/>
              </a:lnSpc>
              <a:spcAft>
                <a:spcPts val="800"/>
              </a:spcAft>
              <a:buFont typeface="Symbol" panose="05050102010706020507" pitchFamily="18" charset="2"/>
              <a:buNone/>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Presenter – is the person who is great at communicating. They don’t have to be the most confidence but are usually the person who is best at explaining things. They enjoy speaking in front of others and they are good at listening too. They represent the whole team.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110889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20/11/2024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20/11/2024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4.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6.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1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3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5" Type="http://schemas.openxmlformats.org/officeDocument/2006/relationships/image" Target="../media/image40.sv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4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42.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4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45.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5" Type="http://schemas.openxmlformats.org/officeDocument/2006/relationships/image" Target="../media/image40.sv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 Id="rId14"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6.jpeg"/><Relationship Id="rId2" Type="http://schemas.openxmlformats.org/officeDocument/2006/relationships/notesSlide" Target="../notesSlides/notesSlide1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16.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3.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17.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2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7.png"/><Relationship Id="rId2" Type="http://schemas.openxmlformats.org/officeDocument/2006/relationships/notesSlide" Target="../notesSlides/notesSlide2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9.png"/><Relationship Id="rId2" Type="http://schemas.openxmlformats.org/officeDocument/2006/relationships/notesSlide" Target="../notesSlides/notesSlide22.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51.png"/><Relationship Id="rId2" Type="http://schemas.openxmlformats.org/officeDocument/2006/relationships/notesSlide" Target="../notesSlides/notesSlide2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2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2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4.png"/><Relationship Id="rId16"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7.png"/><Relationship Id="rId5" Type="http://schemas.openxmlformats.org/officeDocument/2006/relationships/image" Target="../media/image17.png"/><Relationship Id="rId15" Type="http://schemas.openxmlformats.org/officeDocument/2006/relationships/image" Target="../media/image21.png"/><Relationship Id="rId10" Type="http://schemas.openxmlformats.org/officeDocument/2006/relationships/image" Target="../media/image6.svg"/><Relationship Id="rId4" Type="http://schemas.openxmlformats.org/officeDocument/2006/relationships/image" Target="../media/image16.png"/><Relationship Id="rId9" Type="http://schemas.openxmlformats.org/officeDocument/2006/relationships/image" Target="../media/image5.png"/><Relationship Id="rId14" Type="http://schemas.openxmlformats.org/officeDocument/2006/relationships/image" Target="../media/image10.sv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52.png"/><Relationship Id="rId2" Type="http://schemas.openxmlformats.org/officeDocument/2006/relationships/notesSlide" Target="../notesSlides/notesSlide2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2.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3.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3.jpeg"/><Relationship Id="rId2" Type="http://schemas.openxmlformats.org/officeDocument/2006/relationships/notesSlide" Target="../notesSlides/notesSlide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5.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6.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dirty="0">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dirty="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dirty="0">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7801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1698" y="1857054"/>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8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8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800" dirty="0">
                <a:solidFill>
                  <a:schemeClr val="dk1"/>
                </a:solidFill>
                <a:latin typeface="Montserrat" panose="00000500000000000000" pitchFamily="2" charset="0"/>
                <a:ea typeface="Montserrat Medium"/>
                <a:cs typeface="Montserrat Medium"/>
                <a:sym typeface="Montserrat Medium"/>
              </a:rPr>
              <a:t>Why is it important to be a team player? </a:t>
            </a:r>
            <a:endParaRPr lang="en-GB" sz="28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10464" y="3987046"/>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140271" y="833935"/>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Building Castles</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94970"/>
            <a:ext cx="3636058" cy="109667"/>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2806" y="1756261"/>
            <a:ext cx="7800812" cy="3262432"/>
          </a:xfrm>
          <a:prstGeom prst="rect">
            <a:avLst/>
          </a:prstGeom>
          <a:noFill/>
        </p:spPr>
        <p:txBody>
          <a:bodyPr wrap="square" rtlCol="0">
            <a:spAutoFit/>
          </a:bodyPr>
          <a:lstStyle/>
          <a:p>
            <a:r>
              <a:rPr lang="en-GB" sz="2200" dirty="0">
                <a:latin typeface="Montserrat" panose="00000500000000000000" pitchFamily="2" charset="0"/>
              </a:rPr>
              <a:t>Work as a team to build a castle! </a:t>
            </a:r>
          </a:p>
          <a:p>
            <a:endParaRPr lang="en-GB" sz="2200" dirty="0">
              <a:latin typeface="Montserrat" panose="00000500000000000000" pitchFamily="2" charset="0"/>
            </a:endParaRPr>
          </a:p>
          <a:p>
            <a:r>
              <a:rPr lang="en-GB" sz="2000" dirty="0">
                <a:latin typeface="Montserrat" panose="00000500000000000000" pitchFamily="2" charset="0"/>
              </a:rPr>
              <a:t>Remember, successful teams…</a:t>
            </a:r>
          </a:p>
          <a:p>
            <a:pPr marL="457200" indent="-457200">
              <a:buAutoNum type="arabicPeriod"/>
            </a:pPr>
            <a:r>
              <a:rPr lang="en-GB" sz="2000" dirty="0">
                <a:latin typeface="Montserrat" panose="00000500000000000000" pitchFamily="2" charset="0"/>
              </a:rPr>
              <a:t>Talk to each other</a:t>
            </a:r>
          </a:p>
          <a:p>
            <a:pPr marL="457200" indent="-457200">
              <a:buAutoNum type="arabicPeriod"/>
            </a:pPr>
            <a:r>
              <a:rPr lang="en-GB" sz="2000" dirty="0">
                <a:latin typeface="Montserrat" panose="00000500000000000000" pitchFamily="2" charset="0"/>
              </a:rPr>
              <a:t>Listen carefully</a:t>
            </a:r>
          </a:p>
          <a:p>
            <a:pPr marL="457200" indent="-457200">
              <a:buAutoNum type="arabicPeriod"/>
            </a:pPr>
            <a:r>
              <a:rPr lang="en-GB" sz="2000" dirty="0">
                <a:latin typeface="Montserrat" panose="00000500000000000000" pitchFamily="2" charset="0"/>
              </a:rPr>
              <a:t>Respect each other’s ideas</a:t>
            </a:r>
          </a:p>
          <a:p>
            <a:pPr marL="457200" indent="-457200">
              <a:buAutoNum type="arabicPeriod"/>
            </a:pPr>
            <a:r>
              <a:rPr lang="en-GB" sz="2000" dirty="0">
                <a:latin typeface="Montserrat" panose="00000500000000000000" pitchFamily="2" charset="0"/>
              </a:rPr>
              <a:t>Problem solve together</a:t>
            </a:r>
          </a:p>
          <a:p>
            <a:pPr marL="457200" indent="-457200">
              <a:buAutoNum type="arabicPeriod"/>
            </a:pPr>
            <a:r>
              <a:rPr lang="en-GB" sz="2000" dirty="0">
                <a:latin typeface="Montserrat" panose="00000500000000000000" pitchFamily="2" charset="0"/>
              </a:rPr>
              <a:t>Celebrate successes</a:t>
            </a:r>
          </a:p>
          <a:p>
            <a:pPr marL="457200" indent="-457200">
              <a:buAutoNum type="arabicPeriod"/>
            </a:pPr>
            <a:r>
              <a:rPr lang="en-GB" sz="2000" dirty="0">
                <a:latin typeface="Montserrat" panose="00000500000000000000" pitchFamily="2" charset="0"/>
              </a:rPr>
              <a:t>Support each other when things get tough</a:t>
            </a:r>
          </a:p>
          <a:p>
            <a:endParaRPr lang="en-GB" sz="2200" dirty="0">
              <a:latin typeface="Montserrat" panose="00000500000000000000" pitchFamily="2" charset="0"/>
            </a:endParaRPr>
          </a:p>
        </p:txBody>
      </p:sp>
      <p:sp>
        <p:nvSpPr>
          <p:cNvPr id="13" name="Freeform 4">
            <a:extLst>
              <a:ext uri="{FF2B5EF4-FFF2-40B4-BE49-F238E27FC236}">
                <a16:creationId xmlns:a16="http://schemas.microsoft.com/office/drawing/2014/main" id="{EEE8884E-5981-3D35-1BC9-0CD0E72D823F}"/>
              </a:ext>
            </a:extLst>
          </p:cNvPr>
          <p:cNvSpPr/>
          <p:nvPr/>
        </p:nvSpPr>
        <p:spPr>
          <a:xfrm>
            <a:off x="6574447" y="4784383"/>
            <a:ext cx="2975953" cy="1881824"/>
          </a:xfrm>
          <a:custGeom>
            <a:avLst/>
            <a:gdLst/>
            <a:ahLst/>
            <a:cxnLst/>
            <a:rect l="l" t="t" r="r" b="b"/>
            <a:pathLst>
              <a:path w="3687813" h="2252919">
                <a:moveTo>
                  <a:pt x="0" y="0"/>
                </a:moveTo>
                <a:lnTo>
                  <a:pt x="3687813" y="0"/>
                </a:lnTo>
                <a:lnTo>
                  <a:pt x="3687813" y="2252919"/>
                </a:lnTo>
                <a:lnTo>
                  <a:pt x="0" y="22529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Tricky Teams</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9631679" y="1553083"/>
            <a:ext cx="2189059" cy="119136"/>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2909351"/>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B</a:t>
            </a:r>
            <a:r>
              <a:rPr lang="en-GB" sz="2500" kern="100" dirty="0" err="1">
                <a:solidFill>
                  <a:schemeClr val="dk1"/>
                </a:solidFill>
                <a:latin typeface="Montserrat" panose="00000500000000000000" pitchFamily="2" charset="0"/>
                <a:ea typeface="Montserrat Medium"/>
                <a:cs typeface="Times New Roman" panose="02020603050405020304" pitchFamily="18" charset="0"/>
                <a:sym typeface="Montserrat Medium"/>
              </a:rPr>
              <a:t>eing</a:t>
            </a: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 in a team can be tricky! Let’s help these people to improve their teamwork…</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562AA9D3-07A0-D4BD-07BA-EEAA90EDB4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Freeform 5">
            <a:extLst>
              <a:ext uri="{FF2B5EF4-FFF2-40B4-BE49-F238E27FC236}">
                <a16:creationId xmlns:a16="http://schemas.microsoft.com/office/drawing/2014/main" id="{B6276307-DBB0-4F46-D58E-C0CDDE9A8970}"/>
              </a:ext>
            </a:extLst>
          </p:cNvPr>
          <p:cNvSpPr/>
          <p:nvPr/>
        </p:nvSpPr>
        <p:spPr>
          <a:xfrm>
            <a:off x="5711113" y="3344900"/>
            <a:ext cx="4666601" cy="3117286"/>
          </a:xfrm>
          <a:custGeom>
            <a:avLst/>
            <a:gdLst/>
            <a:ahLst/>
            <a:cxnLst/>
            <a:rect l="l" t="t" r="r" b="b"/>
            <a:pathLst>
              <a:path w="3603135" h="2253597">
                <a:moveTo>
                  <a:pt x="0" y="0"/>
                </a:moveTo>
                <a:lnTo>
                  <a:pt x="3603134" y="0"/>
                </a:lnTo>
                <a:lnTo>
                  <a:pt x="3603134" y="2253597"/>
                </a:lnTo>
                <a:lnTo>
                  <a:pt x="0" y="225359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89188-B9B9-CF08-EAF9-22E49B13686E}"/>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BF650E06-DB1C-1D77-DD11-93A2F47A6FB3}"/>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BBA0EFA3-411A-7BAB-81F5-8E1BD09F3BE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78F001B0-EF3D-CB8B-578E-287E09346F62}"/>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3771CA8D-DF1C-3682-EC0E-D6B620A01FF3}"/>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510728F7-9445-F801-DEFD-2E63CE0D869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12649570-82F8-5EB0-71BB-03ABA96AFC1A}"/>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9714CDB7-BB52-E261-7762-C72C9F56294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F3C579EE-6C2F-0772-E42B-40FCFB43939B}"/>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39AC52E1-903D-9CD7-7C54-CA9C57EFFA2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C34C0746-10A2-96A8-B82C-CD4A6259785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11431EA-5DC7-E62A-3D44-05464A90F4AB}"/>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A906561-1803-E675-7125-069F2F943A3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6F8D9BB5-2E0F-DC34-19E2-1D6B4E63F0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DF05A1F2-47BA-521A-1336-4B2ABA9DF26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CE08552-33E3-F8F8-E592-C5E15F2440E3}"/>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3E200DB8-1520-7D65-A7F7-1CF88A009BA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3742DD51-BBBD-0040-76D2-F176C5E0AF3A}"/>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A17411D1-8F06-FDD8-F218-4BBC4EE7D35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8953DC0D-8D64-4F9C-19E3-CB9828019608}"/>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EA2D3D6A-4CCC-4A96-A069-7127E2E5BCA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BEC1320C-6936-EAAD-F1E2-C360DC7CD074}"/>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17016875-97F7-633F-2712-65F4E8F16EA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77B02EAC-6DF2-B52D-3713-AB3EDB4A9FA2}"/>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1CAEA953-DEEE-585D-F997-167D570605B9}"/>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59CDA01E-9FE6-8EBA-D617-D7C9AB5363FB}"/>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1620A95A-BD38-F24F-2117-1BE1B30B5D14}"/>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31DEDD79-01D6-EB15-F8E6-35C57A83E307}"/>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A1823677-22DA-917F-7E69-3E8EDBCF59C1}"/>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BA50F92-296D-C4E5-BFC6-961921F0C2A1}"/>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1F18CD85-E0C9-5F07-72DB-818A74C6DF92}"/>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BD3BDD4A-1EC0-2714-56F4-026C008AC600}"/>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DFDA3301-A7A7-B4C7-1E07-DC292F2AB7EF}"/>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7B252C4F-B9B9-6EFA-7A98-1491C6824E8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B6700182-9548-89A6-BD23-B689EBC8639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9078C2A0-6202-2D29-A226-7C04DC5C4C2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33DABEB0-93D8-71DF-4813-889A2155AC71}"/>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2C086D76-295F-287A-235D-C06598CD8BEA}"/>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1238157A-2ADC-8B21-24D0-5AE978FC0820}"/>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398E98B-86F7-4F95-07F4-6E8A3E1EEDC2}"/>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8" name="Rectangle 7">
            <a:extLst>
              <a:ext uri="{FF2B5EF4-FFF2-40B4-BE49-F238E27FC236}">
                <a16:creationId xmlns:a16="http://schemas.microsoft.com/office/drawing/2014/main" id="{32D74777-2319-7DEA-C017-50694A355225}"/>
              </a:ext>
            </a:extLst>
          </p:cNvPr>
          <p:cNvSpPr/>
          <p:nvPr/>
        </p:nvSpPr>
        <p:spPr>
          <a:xfrm>
            <a:off x="1374044" y="777241"/>
            <a:ext cx="10594125"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5F8801C8-9398-1A49-21C6-583C3F4A7483}"/>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Tricky Teams</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5B2A8849-F5EA-2BA3-0682-6267FBC7CBD2}"/>
              </a:ext>
            </a:extLst>
          </p:cNvPr>
          <p:cNvPicPr preferRelativeResize="0"/>
          <p:nvPr/>
        </p:nvPicPr>
        <p:blipFill>
          <a:blip r:embed="rId11">
            <a:alphaModFix/>
          </a:blip>
          <a:stretch>
            <a:fillRect/>
          </a:stretch>
        </p:blipFill>
        <p:spPr>
          <a:xfrm>
            <a:off x="9631679" y="1553083"/>
            <a:ext cx="2189059" cy="119136"/>
          </a:xfrm>
          <a:prstGeom prst="rect">
            <a:avLst/>
          </a:prstGeom>
          <a:noFill/>
          <a:ln>
            <a:noFill/>
          </a:ln>
        </p:spPr>
      </p:pic>
      <p:sp>
        <p:nvSpPr>
          <p:cNvPr id="18" name="Google Shape;121;p15">
            <a:extLst>
              <a:ext uri="{FF2B5EF4-FFF2-40B4-BE49-F238E27FC236}">
                <a16:creationId xmlns:a16="http://schemas.microsoft.com/office/drawing/2014/main" id="{2EDED314-FE84-95BA-5859-12AB61F46199}"/>
              </a:ext>
            </a:extLst>
          </p:cNvPr>
          <p:cNvSpPr txBox="1"/>
          <p:nvPr/>
        </p:nvSpPr>
        <p:spPr>
          <a:xfrm>
            <a:off x="1281751" y="305866"/>
            <a:ext cx="3616820" cy="471375"/>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 continued</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F6B28096-A982-10A7-A8A9-90DCC2B55EB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Freeform 6">
            <a:extLst>
              <a:ext uri="{FF2B5EF4-FFF2-40B4-BE49-F238E27FC236}">
                <a16:creationId xmlns:a16="http://schemas.microsoft.com/office/drawing/2014/main" id="{E7073C2F-8235-A504-523E-01085EED693B}"/>
              </a:ext>
            </a:extLst>
          </p:cNvPr>
          <p:cNvSpPr/>
          <p:nvPr/>
        </p:nvSpPr>
        <p:spPr>
          <a:xfrm>
            <a:off x="6283772" y="1475908"/>
            <a:ext cx="5776690" cy="5191114"/>
          </a:xfrm>
          <a:custGeom>
            <a:avLst/>
            <a:gdLst/>
            <a:ahLst/>
            <a:cxnLst/>
            <a:rect l="l" t="t" r="r" b="b"/>
            <a:pathLst>
              <a:path w="4420195" h="4114800">
                <a:moveTo>
                  <a:pt x="0" y="0"/>
                </a:moveTo>
                <a:lnTo>
                  <a:pt x="4420196" y="0"/>
                </a:lnTo>
                <a:lnTo>
                  <a:pt x="4420196"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7" name="Freeform 9">
            <a:extLst>
              <a:ext uri="{FF2B5EF4-FFF2-40B4-BE49-F238E27FC236}">
                <a16:creationId xmlns:a16="http://schemas.microsoft.com/office/drawing/2014/main" id="{0C1F6BBA-84FB-0E6B-FE7F-7BFD72C32DC4}"/>
              </a:ext>
            </a:extLst>
          </p:cNvPr>
          <p:cNvSpPr/>
          <p:nvPr/>
        </p:nvSpPr>
        <p:spPr>
          <a:xfrm>
            <a:off x="1800639" y="1083105"/>
            <a:ext cx="4610420" cy="4662643"/>
          </a:xfrm>
          <a:custGeom>
            <a:avLst/>
            <a:gdLst/>
            <a:ahLst/>
            <a:cxnLst/>
            <a:rect l="l" t="t" r="r" b="b"/>
            <a:pathLst>
              <a:path w="4610420" h="4114800">
                <a:moveTo>
                  <a:pt x="0" y="0"/>
                </a:moveTo>
                <a:lnTo>
                  <a:pt x="4610420" y="0"/>
                </a:lnTo>
                <a:lnTo>
                  <a:pt x="4610420"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 name="TextBox 10">
            <a:extLst>
              <a:ext uri="{FF2B5EF4-FFF2-40B4-BE49-F238E27FC236}">
                <a16:creationId xmlns:a16="http://schemas.microsoft.com/office/drawing/2014/main" id="{575EC9A0-D0D8-5E7B-7C64-3ED9FFA68861}"/>
              </a:ext>
            </a:extLst>
          </p:cNvPr>
          <p:cNvSpPr txBox="1"/>
          <p:nvPr/>
        </p:nvSpPr>
        <p:spPr>
          <a:xfrm>
            <a:off x="2039257" y="1739457"/>
            <a:ext cx="3947886" cy="3785652"/>
          </a:xfrm>
          <a:prstGeom prst="rect">
            <a:avLst/>
          </a:prstGeom>
          <a:noFill/>
        </p:spPr>
        <p:txBody>
          <a:bodyPr wrap="square" rtlCol="0">
            <a:spAutoFit/>
          </a:bodyPr>
          <a:lstStyle/>
          <a:p>
            <a:r>
              <a:rPr lang="en-US" sz="2400" dirty="0" err="1"/>
              <a:t>Sariyah</a:t>
            </a:r>
            <a:r>
              <a:rPr lang="en-US" sz="2400" dirty="0"/>
              <a:t> plays for her school football team. She loves to score goals and really wants her team to win the next match! </a:t>
            </a:r>
          </a:p>
          <a:p>
            <a:endParaRPr lang="en-US" sz="2400" dirty="0"/>
          </a:p>
          <a:p>
            <a:r>
              <a:rPr lang="en-US" sz="2400" dirty="0"/>
              <a:t>During the game, she doesn’t pass to anyone else and tries to score all the goals herself. </a:t>
            </a:r>
            <a:endParaRPr lang="en-GB" sz="2400" dirty="0"/>
          </a:p>
        </p:txBody>
      </p:sp>
      <p:sp>
        <p:nvSpPr>
          <p:cNvPr id="14" name="TextBox 13">
            <a:extLst>
              <a:ext uri="{FF2B5EF4-FFF2-40B4-BE49-F238E27FC236}">
                <a16:creationId xmlns:a16="http://schemas.microsoft.com/office/drawing/2014/main" id="{CD88B3B6-4327-642C-E9E3-F7A7CD43A05D}"/>
              </a:ext>
            </a:extLst>
          </p:cNvPr>
          <p:cNvSpPr txBox="1"/>
          <p:nvPr/>
        </p:nvSpPr>
        <p:spPr>
          <a:xfrm>
            <a:off x="6944384" y="2318172"/>
            <a:ext cx="4697230" cy="3785652"/>
          </a:xfrm>
          <a:prstGeom prst="rect">
            <a:avLst/>
          </a:prstGeom>
          <a:noFill/>
        </p:spPr>
        <p:txBody>
          <a:bodyPr wrap="square" rtlCol="0">
            <a:spAutoFit/>
          </a:bodyPr>
          <a:lstStyle/>
          <a:p>
            <a:r>
              <a:rPr lang="en-US" sz="2400" dirty="0"/>
              <a:t>Joseph is on the School Council. Another child in his class tells him that they want to raise money for ‘Children in Need’ and they have a great idea! </a:t>
            </a:r>
          </a:p>
          <a:p>
            <a:endParaRPr lang="en-GB" sz="2400" dirty="0"/>
          </a:p>
          <a:p>
            <a:r>
              <a:rPr lang="en-GB" sz="2400" dirty="0"/>
              <a:t>At the next School Council meeting, Joseph tells the group about the idea but he pretends that it was his all along. </a:t>
            </a:r>
            <a:endParaRPr lang="en-US" sz="2400" dirty="0"/>
          </a:p>
        </p:txBody>
      </p:sp>
    </p:spTree>
    <p:extLst>
      <p:ext uri="{BB962C8B-B14F-4D97-AF65-F5344CB8AC3E}">
        <p14:creationId xmlns:p14="http://schemas.microsoft.com/office/powerpoint/2010/main" val="1740015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29347-FDA1-ED66-AAB3-0432BB8A720C}"/>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0C653534-D7C2-6C43-2645-BDA4EABE70D6}"/>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633108F3-B4BA-1A20-4B27-32D3A2F19757}"/>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8752B4A3-1478-6395-CFA3-5EAF2B37E8D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67B68576-68F4-2E90-1B18-765D89285367}"/>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4D62DF49-47BF-9660-F87E-4B85DD6B4B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49312E58-A237-A90B-93C8-CCDEE40B6648}"/>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D61DA75A-E111-F506-4B83-18604DDCDC51}"/>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5F4533F2-DFBE-2C48-197C-2372CB380551}"/>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F96CE11B-9A96-42D4-49AF-8CC1EFABD8C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5216A512-D5B2-DB16-1BB7-3517E16304AD}"/>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C07CE11C-E810-5530-9FB9-1FBF0BF65498}"/>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75F0EFC1-57CF-BA70-8991-9D2563056B8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CA55168-9844-27BD-7D45-1F3BE1953D04}"/>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539C09D9-9672-31E4-4B72-7DD05EB6C2A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E1711B5F-8C99-C73A-381E-D8306D87E043}"/>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411400FA-99CD-52F6-3617-F0A43E2FEAAA}"/>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BB229229-6681-8C51-8747-41F5273B1518}"/>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32AE96EF-68D7-D9C7-4A69-DF548B214005}"/>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7E6D7965-C8D2-133E-B7A2-5266B90684EC}"/>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FF11E709-038A-7109-C355-185B647BABD1}"/>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D0733BF-2421-7F10-60CB-61E114E583E7}"/>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B6DE7D9B-515B-C140-A7DD-2AAD36BD43C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77F2D942-85EB-89DA-C061-65F9CF4D317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F38AD3D-DE56-0716-B3B7-878EF0E2AD8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74BDD842-CEF1-3C8B-4A84-A5F117300E5D}"/>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0813BB21-5EF2-1B17-0CE6-0E8429AB9722}"/>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3293BAA7-3FBF-FD57-11E0-106FF0C65C48}"/>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BCA609E4-5FC0-7461-5214-F579AE7F328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98FAB1AB-2F6B-077B-7EAE-E90C0A4078B3}"/>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80C6B7E6-EC94-102F-60C4-2702923A4DF8}"/>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C9C0EE9C-A834-AED4-E720-0C957A39EC8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B55344D9-58B0-8C2C-2BEC-01054CFA1FCA}"/>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2F48AA2F-6D1E-DA29-677B-CE703DFE8EA3}"/>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43DA4D5C-721C-361C-CB4E-1D06077BA5C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AB26292-28E9-2D86-024E-6AF0577659AA}"/>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B6EC3F04-B1FF-04E6-34D8-54AE72385010}"/>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979D05B3-CD60-E917-25EC-C7FA6F29B879}"/>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91143226-0F72-0D46-FC5C-B5A24F80BE5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5456F1C6-AFF3-F601-4D14-2C0F9E6F92C2}"/>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8" name="Rectangle 7">
            <a:extLst>
              <a:ext uri="{FF2B5EF4-FFF2-40B4-BE49-F238E27FC236}">
                <a16:creationId xmlns:a16="http://schemas.microsoft.com/office/drawing/2014/main" id="{5C72D9D2-3B0A-0CFE-2487-2F0C9AA6A387}"/>
              </a:ext>
            </a:extLst>
          </p:cNvPr>
          <p:cNvSpPr/>
          <p:nvPr/>
        </p:nvSpPr>
        <p:spPr>
          <a:xfrm>
            <a:off x="1374044" y="777241"/>
            <a:ext cx="10594125"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2" name="Freeform 7">
            <a:extLst>
              <a:ext uri="{FF2B5EF4-FFF2-40B4-BE49-F238E27FC236}">
                <a16:creationId xmlns:a16="http://schemas.microsoft.com/office/drawing/2014/main" id="{0500D57B-89BF-01D7-89BE-EBCEF07415F0}"/>
              </a:ext>
            </a:extLst>
          </p:cNvPr>
          <p:cNvSpPr/>
          <p:nvPr/>
        </p:nvSpPr>
        <p:spPr>
          <a:xfrm>
            <a:off x="6228514" y="1307421"/>
            <a:ext cx="5501056" cy="5168315"/>
          </a:xfrm>
          <a:custGeom>
            <a:avLst/>
            <a:gdLst/>
            <a:ahLst/>
            <a:cxnLst/>
            <a:rect l="l" t="t" r="r" b="b"/>
            <a:pathLst>
              <a:path w="4188092" h="4114800">
                <a:moveTo>
                  <a:pt x="0" y="0"/>
                </a:moveTo>
                <a:lnTo>
                  <a:pt x="4188092" y="0"/>
                </a:lnTo>
                <a:lnTo>
                  <a:pt x="4188092"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 name="Google Shape;118;p15">
            <a:extLst>
              <a:ext uri="{FF2B5EF4-FFF2-40B4-BE49-F238E27FC236}">
                <a16:creationId xmlns:a16="http://schemas.microsoft.com/office/drawing/2014/main" id="{60FBB024-A1DD-7088-AC5B-FB1F294E3BF2}"/>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Tricky Teams</a:t>
            </a:r>
            <a:endParaRPr sz="3600" b="1" dirty="0">
              <a:solidFill>
                <a:srgbClr val="313E53"/>
              </a:solidFill>
              <a:latin typeface="Playfair Display"/>
              <a:ea typeface="Playfair Display"/>
              <a:cs typeface="Playfair Display"/>
              <a:sym typeface="Playfair Display"/>
            </a:endParaRPr>
          </a:p>
        </p:txBody>
      </p:sp>
      <p:sp>
        <p:nvSpPr>
          <p:cNvPr id="3" name="Freeform 8">
            <a:extLst>
              <a:ext uri="{FF2B5EF4-FFF2-40B4-BE49-F238E27FC236}">
                <a16:creationId xmlns:a16="http://schemas.microsoft.com/office/drawing/2014/main" id="{8D1AAE50-961C-BBAE-1E57-EC5D4AF95E87}"/>
              </a:ext>
            </a:extLst>
          </p:cNvPr>
          <p:cNvSpPr/>
          <p:nvPr/>
        </p:nvSpPr>
        <p:spPr>
          <a:xfrm>
            <a:off x="1597581" y="1079352"/>
            <a:ext cx="4792839" cy="4695573"/>
          </a:xfrm>
          <a:custGeom>
            <a:avLst/>
            <a:gdLst/>
            <a:ahLst/>
            <a:cxnLst/>
            <a:rect l="l" t="t" r="r" b="b"/>
            <a:pathLst>
              <a:path w="4439434" h="3951096">
                <a:moveTo>
                  <a:pt x="0" y="0"/>
                </a:moveTo>
                <a:lnTo>
                  <a:pt x="4439434" y="0"/>
                </a:lnTo>
                <a:lnTo>
                  <a:pt x="4439434" y="3951096"/>
                </a:lnTo>
                <a:lnTo>
                  <a:pt x="0" y="3951096"/>
                </a:lnTo>
                <a:lnTo>
                  <a:pt x="0" y="0"/>
                </a:lnTo>
                <a:close/>
              </a:path>
            </a:pathLst>
          </a:custGeom>
          <a:blipFill>
            <a:blip r:embed="rId13"/>
            <a:stretch>
              <a:fillRect/>
            </a:stretch>
          </a:blipFill>
        </p:spPr>
        <p:txBody>
          <a:bodyPr/>
          <a:lstStyle/>
          <a:p>
            <a:endParaRPr lang="en-GB"/>
          </a:p>
        </p:txBody>
      </p:sp>
      <p:pic>
        <p:nvPicPr>
          <p:cNvPr id="13" name="Google Shape;119;p15">
            <a:extLst>
              <a:ext uri="{FF2B5EF4-FFF2-40B4-BE49-F238E27FC236}">
                <a16:creationId xmlns:a16="http://schemas.microsoft.com/office/drawing/2014/main" id="{B12D6001-C192-9301-B5B4-FF33AC90A27C}"/>
              </a:ext>
            </a:extLst>
          </p:cNvPr>
          <p:cNvPicPr preferRelativeResize="0"/>
          <p:nvPr/>
        </p:nvPicPr>
        <p:blipFill>
          <a:blip r:embed="rId14">
            <a:alphaModFix/>
          </a:blip>
          <a:stretch>
            <a:fillRect/>
          </a:stretch>
        </p:blipFill>
        <p:spPr>
          <a:xfrm>
            <a:off x="9631679" y="1553083"/>
            <a:ext cx="2189059" cy="119136"/>
          </a:xfrm>
          <a:prstGeom prst="rect">
            <a:avLst/>
          </a:prstGeom>
          <a:noFill/>
          <a:ln>
            <a:noFill/>
          </a:ln>
        </p:spPr>
      </p:pic>
      <p:sp>
        <p:nvSpPr>
          <p:cNvPr id="18" name="Google Shape;121;p15">
            <a:extLst>
              <a:ext uri="{FF2B5EF4-FFF2-40B4-BE49-F238E27FC236}">
                <a16:creationId xmlns:a16="http://schemas.microsoft.com/office/drawing/2014/main" id="{A44C70AB-1B37-DF93-1C24-5BD2E530B4BA}"/>
              </a:ext>
            </a:extLst>
          </p:cNvPr>
          <p:cNvSpPr txBox="1"/>
          <p:nvPr/>
        </p:nvSpPr>
        <p:spPr>
          <a:xfrm>
            <a:off x="1281751" y="305866"/>
            <a:ext cx="3616820" cy="471375"/>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 continued</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391B95CA-123E-F96F-F331-A65CB7B5D2F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TextBox 10">
            <a:extLst>
              <a:ext uri="{FF2B5EF4-FFF2-40B4-BE49-F238E27FC236}">
                <a16:creationId xmlns:a16="http://schemas.microsoft.com/office/drawing/2014/main" id="{C1192B74-7D49-1B37-E764-71FCBC6F58CF}"/>
              </a:ext>
            </a:extLst>
          </p:cNvPr>
          <p:cNvSpPr txBox="1"/>
          <p:nvPr/>
        </p:nvSpPr>
        <p:spPr>
          <a:xfrm>
            <a:off x="2039257" y="1739457"/>
            <a:ext cx="3947886" cy="3046988"/>
          </a:xfrm>
          <a:prstGeom prst="rect">
            <a:avLst/>
          </a:prstGeom>
          <a:noFill/>
        </p:spPr>
        <p:txBody>
          <a:bodyPr wrap="square" rtlCol="0">
            <a:spAutoFit/>
          </a:bodyPr>
          <a:lstStyle/>
          <a:p>
            <a:r>
              <a:rPr lang="en-US" sz="2400" dirty="0"/>
              <a:t>Isla’s class are learning about the Vikings. Their teacher has split them up into groups to write a fact file. Isla has been put in a  group without her friends. She feels upset and doesn’t want to join in. </a:t>
            </a:r>
            <a:endParaRPr lang="en-GB" sz="2400" dirty="0"/>
          </a:p>
        </p:txBody>
      </p:sp>
      <p:sp>
        <p:nvSpPr>
          <p:cNvPr id="14" name="TextBox 13">
            <a:extLst>
              <a:ext uri="{FF2B5EF4-FFF2-40B4-BE49-F238E27FC236}">
                <a16:creationId xmlns:a16="http://schemas.microsoft.com/office/drawing/2014/main" id="{F69870D8-D4D2-5F03-CB02-1D006D791B87}"/>
              </a:ext>
            </a:extLst>
          </p:cNvPr>
          <p:cNvSpPr txBox="1"/>
          <p:nvPr/>
        </p:nvSpPr>
        <p:spPr>
          <a:xfrm>
            <a:off x="6819856" y="2291929"/>
            <a:ext cx="4697230" cy="3046988"/>
          </a:xfrm>
          <a:prstGeom prst="rect">
            <a:avLst/>
          </a:prstGeom>
          <a:noFill/>
        </p:spPr>
        <p:txBody>
          <a:bodyPr wrap="square" rtlCol="0">
            <a:spAutoFit/>
          </a:bodyPr>
          <a:lstStyle/>
          <a:p>
            <a:r>
              <a:rPr lang="en-US" sz="2400" dirty="0"/>
              <a:t>Bobby is a really confident child. He is happy to talk in front of the class and share his ideas. </a:t>
            </a:r>
          </a:p>
          <a:p>
            <a:endParaRPr lang="en-US" sz="2400" dirty="0"/>
          </a:p>
          <a:p>
            <a:r>
              <a:rPr lang="en-US" sz="2400" dirty="0"/>
              <a:t>In </a:t>
            </a:r>
            <a:r>
              <a:rPr lang="en-US" sz="2400" dirty="0" err="1"/>
              <a:t>maths</a:t>
            </a:r>
            <a:r>
              <a:rPr lang="en-US" sz="2400" dirty="0"/>
              <a:t>, he has been put in a pair with another child who also has great ideas but is too nervous to share them with the class. </a:t>
            </a:r>
          </a:p>
        </p:txBody>
      </p:sp>
    </p:spTree>
    <p:extLst>
      <p:ext uri="{BB962C8B-B14F-4D97-AF65-F5344CB8AC3E}">
        <p14:creationId xmlns:p14="http://schemas.microsoft.com/office/powerpoint/2010/main" val="3581682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40B9D-9E0F-C693-9478-05544CB4C47E}"/>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C3B7F5E9-2129-A987-F0BA-8556010CC6E3}"/>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03AF53C5-3C8F-02EE-BB5B-40E5131800A8}"/>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724030A9-CCB0-554C-C4F5-592537148F14}"/>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C5B56BBF-535F-4E4F-53F6-8E65E2559EB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D143388B-F21E-D9EC-392E-7AA252CD26F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C5B5174E-A795-98BC-092E-214554ED206C}"/>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B15BB17A-7EF3-6E97-A635-DB076C43542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E3900333-827C-4E46-2C77-0A1C5AADEDBD}"/>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0690EFD2-1162-310E-B42D-EAEF40C95F9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B257D327-5D8F-FCFB-EF2A-C68F5287B60B}"/>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963FCB31-CC42-BF7B-D848-CFE78E273E26}"/>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79FF45EA-05F9-5FC0-6F2A-7A592DBF410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F0EC8B89-18E2-5D4C-7C15-48CC53166342}"/>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BB64DD8B-E656-5A34-AE11-3F9688B92D32}"/>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596D85FE-231E-3D95-4357-4780150B654C}"/>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8D80296A-EABF-AD22-B39C-D83B79C7A620}"/>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34BFCE38-C2F6-57B7-E253-E29A5FF88E14}"/>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29F528B-7502-3078-3838-142706C6568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9770A67-05BF-2767-E77C-5F7C5E688282}"/>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D8DD489-655F-25AD-AD63-FF863DC215A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A1DC7BA9-04E8-ED40-F613-714278031487}"/>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6CA65776-33D5-5370-54BC-174159F69D0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65DD1B93-65D1-1354-A279-E9CF0EE93A7B}"/>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8539961-F6AA-1C98-DF88-C095264605D0}"/>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7B546AF4-418F-2F23-B181-BE58E24247D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F551737-070D-D353-5D80-1CAC152A796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AC22B63C-6321-BD16-ECFF-463CF628E48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ADB2B7DE-B396-1672-38E1-C8F59D921878}"/>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939DBAE3-F1F8-1BCB-B258-1FF75BE3C4C0}"/>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FB16A9EE-95F7-7E28-F422-05E1C0B19C1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338C8948-B010-D590-E879-48BC6DEC97BC}"/>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F906D6FE-814D-9B98-2ACC-AC0DB7E2431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C1C5E651-9CC8-23F0-4DA3-2F21FFA738F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9D8E38FC-D34F-A288-A607-BD3E3D489F0F}"/>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280A4CBD-D4B8-47D8-BA84-9547DE9C3D8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45B52979-476C-F127-9BBF-34B3FAEB37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CEF3EDC1-5616-C0EE-AB91-42DBBC67EA9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EC509244-BB9C-9101-05D8-5C92B7A2924D}"/>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1228F243-D9FA-2919-FFC2-BC9026BD056E}"/>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8" name="Rectangle 7">
            <a:extLst>
              <a:ext uri="{FF2B5EF4-FFF2-40B4-BE49-F238E27FC236}">
                <a16:creationId xmlns:a16="http://schemas.microsoft.com/office/drawing/2014/main" id="{A9A488E7-07F1-2E12-51A4-86BDB88534F3}"/>
              </a:ext>
            </a:extLst>
          </p:cNvPr>
          <p:cNvSpPr/>
          <p:nvPr/>
        </p:nvSpPr>
        <p:spPr>
          <a:xfrm>
            <a:off x="1374044" y="777241"/>
            <a:ext cx="10594125"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9EAE43EF-8429-67C8-3D57-53ACEC556E15}"/>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Tricky Teams</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D3E8A944-B7E7-F4DF-FEB0-4D91AA3B5BB0}"/>
              </a:ext>
            </a:extLst>
          </p:cNvPr>
          <p:cNvPicPr preferRelativeResize="0"/>
          <p:nvPr/>
        </p:nvPicPr>
        <p:blipFill>
          <a:blip r:embed="rId11">
            <a:alphaModFix/>
          </a:blip>
          <a:stretch>
            <a:fillRect/>
          </a:stretch>
        </p:blipFill>
        <p:spPr>
          <a:xfrm>
            <a:off x="9631679" y="1553083"/>
            <a:ext cx="2189059" cy="119136"/>
          </a:xfrm>
          <a:prstGeom prst="rect">
            <a:avLst/>
          </a:prstGeom>
          <a:noFill/>
          <a:ln>
            <a:noFill/>
          </a:ln>
        </p:spPr>
      </p:pic>
      <p:sp>
        <p:nvSpPr>
          <p:cNvPr id="18" name="Google Shape;121;p15">
            <a:extLst>
              <a:ext uri="{FF2B5EF4-FFF2-40B4-BE49-F238E27FC236}">
                <a16:creationId xmlns:a16="http://schemas.microsoft.com/office/drawing/2014/main" id="{F2BF1D52-A45E-1B1B-777B-CBBA683C04F8}"/>
              </a:ext>
            </a:extLst>
          </p:cNvPr>
          <p:cNvSpPr txBox="1"/>
          <p:nvPr/>
        </p:nvSpPr>
        <p:spPr>
          <a:xfrm>
            <a:off x="1281751" y="305866"/>
            <a:ext cx="3616820" cy="471375"/>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 continued</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D0808877-F13F-50C6-6277-A2CEC03286D6}"/>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 name="Freeform 11">
            <a:extLst>
              <a:ext uri="{FF2B5EF4-FFF2-40B4-BE49-F238E27FC236}">
                <a16:creationId xmlns:a16="http://schemas.microsoft.com/office/drawing/2014/main" id="{CFBC3139-1423-D76C-7F40-A2433F243EC2}"/>
              </a:ext>
            </a:extLst>
          </p:cNvPr>
          <p:cNvSpPr/>
          <p:nvPr/>
        </p:nvSpPr>
        <p:spPr>
          <a:xfrm>
            <a:off x="1932282" y="1087647"/>
            <a:ext cx="3837051" cy="4114800"/>
          </a:xfrm>
          <a:custGeom>
            <a:avLst/>
            <a:gdLst/>
            <a:ahLst/>
            <a:cxnLst/>
            <a:rect l="l" t="t" r="r" b="b"/>
            <a:pathLst>
              <a:path w="3837051" h="4114800">
                <a:moveTo>
                  <a:pt x="0" y="0"/>
                </a:moveTo>
                <a:lnTo>
                  <a:pt x="3837051" y="0"/>
                </a:lnTo>
                <a:lnTo>
                  <a:pt x="3837051"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 name="TextBox 10">
            <a:extLst>
              <a:ext uri="{FF2B5EF4-FFF2-40B4-BE49-F238E27FC236}">
                <a16:creationId xmlns:a16="http://schemas.microsoft.com/office/drawing/2014/main" id="{59D9999C-C71E-F7BD-395E-318A643299B1}"/>
              </a:ext>
            </a:extLst>
          </p:cNvPr>
          <p:cNvSpPr txBox="1"/>
          <p:nvPr/>
        </p:nvSpPr>
        <p:spPr>
          <a:xfrm>
            <a:off x="2127870" y="1750101"/>
            <a:ext cx="3472195" cy="2677656"/>
          </a:xfrm>
          <a:prstGeom prst="rect">
            <a:avLst/>
          </a:prstGeom>
          <a:noFill/>
        </p:spPr>
        <p:txBody>
          <a:bodyPr wrap="square" rtlCol="0">
            <a:spAutoFit/>
          </a:bodyPr>
          <a:lstStyle/>
          <a:p>
            <a:r>
              <a:rPr lang="en-US" sz="2400" dirty="0"/>
              <a:t>Prisha is working in a team. They are stuck on a tricky question. The team are getting more and more frustrated and now everyone is talking over each other.  </a:t>
            </a:r>
            <a:endParaRPr lang="en-GB" sz="2400" dirty="0"/>
          </a:p>
        </p:txBody>
      </p:sp>
      <p:sp>
        <p:nvSpPr>
          <p:cNvPr id="3" name="Freeform 9">
            <a:extLst>
              <a:ext uri="{FF2B5EF4-FFF2-40B4-BE49-F238E27FC236}">
                <a16:creationId xmlns:a16="http://schemas.microsoft.com/office/drawing/2014/main" id="{B00505DE-EF4E-292D-09F3-8BB0DE011EC5}"/>
              </a:ext>
            </a:extLst>
          </p:cNvPr>
          <p:cNvSpPr/>
          <p:nvPr/>
        </p:nvSpPr>
        <p:spPr>
          <a:xfrm>
            <a:off x="6596150" y="1450613"/>
            <a:ext cx="4697230" cy="4295135"/>
          </a:xfrm>
          <a:custGeom>
            <a:avLst/>
            <a:gdLst/>
            <a:ahLst/>
            <a:cxnLst/>
            <a:rect l="l" t="t" r="r" b="b"/>
            <a:pathLst>
              <a:path w="4610420" h="4114800">
                <a:moveTo>
                  <a:pt x="0" y="0"/>
                </a:moveTo>
                <a:lnTo>
                  <a:pt x="4610420" y="0"/>
                </a:lnTo>
                <a:lnTo>
                  <a:pt x="4610420" y="4114800"/>
                </a:lnTo>
                <a:lnTo>
                  <a:pt x="0" y="41148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4" name="TextBox 13">
            <a:extLst>
              <a:ext uri="{FF2B5EF4-FFF2-40B4-BE49-F238E27FC236}">
                <a16:creationId xmlns:a16="http://schemas.microsoft.com/office/drawing/2014/main" id="{259D7F6E-E8C8-5E5B-427F-C1B9B8527127}"/>
              </a:ext>
            </a:extLst>
          </p:cNvPr>
          <p:cNvSpPr txBox="1"/>
          <p:nvPr/>
        </p:nvSpPr>
        <p:spPr>
          <a:xfrm>
            <a:off x="6951353" y="2288186"/>
            <a:ext cx="3986823" cy="2308324"/>
          </a:xfrm>
          <a:prstGeom prst="rect">
            <a:avLst/>
          </a:prstGeom>
          <a:noFill/>
        </p:spPr>
        <p:txBody>
          <a:bodyPr wrap="square" rtlCol="0">
            <a:spAutoFit/>
          </a:bodyPr>
          <a:lstStyle/>
          <a:p>
            <a:r>
              <a:rPr lang="en-US" sz="2400" dirty="0"/>
              <a:t>Oscar is on the playground. He sees another child being mean to his friend. He doesn’t want to get involved so he walks away and leaves his friend. </a:t>
            </a:r>
          </a:p>
        </p:txBody>
      </p:sp>
    </p:spTree>
    <p:extLst>
      <p:ext uri="{BB962C8B-B14F-4D97-AF65-F5344CB8AC3E}">
        <p14:creationId xmlns:p14="http://schemas.microsoft.com/office/powerpoint/2010/main" val="9394229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2</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96F64-2327-B465-3328-479B0D8C2859}"/>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466DF2F0-9F03-FECE-F753-E33EC1FC33DC}"/>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64783846-B7BB-6E20-4BCF-5C5F1C40F302}"/>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680A12D5-66B1-8039-685E-FB1870B7C6F3}"/>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8605AF90-BA1D-ADCB-AD56-953DEC1AD5BD}"/>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84317B00-C6C9-DC69-156F-0E048DC553B1}"/>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5C93A9B1-00AC-BCF2-B375-510A101AF1AA}"/>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F6878C89-23AF-B3FA-4BE9-51B0B16D7697}"/>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0904E5D1-E2C8-C569-62D7-D31491D5BF27}"/>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 Day for Sandcastles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err="1">
                <a:solidFill>
                  <a:schemeClr val="dk1"/>
                </a:solidFill>
                <a:latin typeface="Montserrat" panose="00000500000000000000" pitchFamily="2" charset="0"/>
                <a:ea typeface="Montserrat Medium"/>
                <a:cs typeface="Montserrat Medium"/>
                <a:sym typeface="Montserrat Medium"/>
              </a:rPr>
              <a:t>JonArno</a:t>
            </a:r>
            <a:r>
              <a:rPr lang="en-GB" sz="2500" dirty="0">
                <a:solidFill>
                  <a:schemeClr val="dk1"/>
                </a:solidFill>
                <a:latin typeface="Montserrat" panose="00000500000000000000" pitchFamily="2" charset="0"/>
                <a:ea typeface="Montserrat Medium"/>
                <a:cs typeface="Montserrat Medium"/>
                <a:sym typeface="Montserrat Medium"/>
              </a:rPr>
              <a:t> Lawson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Qin Leng</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FEA29DE1-92DE-4FC7-FA6D-511B4FA94E77}"/>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41FD18C5-5025-A15E-2DF4-98B408CB8D6F}"/>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0A3F1B8D-C663-6967-87B5-11986A6D42C5}"/>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0D8C0D1C-4090-E569-9D76-96549F1D065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F7FC8E1F-2308-0CCC-4D83-4DABC0CAFD27}"/>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5FDEB66-4DAA-4324-FD1F-234107242C7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68043855-F9C0-7AEF-76A3-7A11E7990360}"/>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F4D9C8D6-CD8E-FF4C-073B-577DB5F7A68E}"/>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027970F8-AA04-AF51-9184-5B0CAF33AFE3}"/>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424D1097-0E10-A5EB-2058-B169308C0D2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AFADD722-23EF-C0D4-7210-0F69A32B199B}"/>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C11F21A1-D5FD-99B6-CB88-CF394FF122F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13B954C9-9CE6-09CF-D308-86589356C995}"/>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497B090F-43E6-A197-F097-17B337551AF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5270017B-8710-C722-C9DC-52B66526714F}"/>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DDFCA019-66D7-ED4E-8FEF-4A9C5105205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F634782F-C3D2-700F-3299-ED40EDBFC491}"/>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71FB3D80-72CC-23BF-C4E5-44F339EFC0E4}"/>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E85B89C7-8312-949B-CDB1-4E298C4DCEB3}"/>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CB7852A9-82A0-FE58-2C34-B90DC04BD89C}"/>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F2D56B0B-7778-99AF-413C-F85D9DD3CF4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2F0456B4-FAEC-6C29-4515-1425EF038907}"/>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E545077E-63DB-C5E3-8555-3BDA9DE5428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D6371F6-4DAD-E5C3-BCAC-ED537EAE0625}"/>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22933840-7364-0743-8112-CD5CABDF6964}"/>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E34E075B-E6AA-CD32-3CB4-D16BFBBBBDE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FE18F801-EA39-4FDE-5795-0B09977C3E75}"/>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FFBAFC76-E38F-6B42-1F74-8B81AF2078A4}"/>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9B6A6CA7-95F2-34CC-9A04-62140C56D5B0}"/>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9F4128F7-9B96-91E6-C540-3E78E824C2B5}"/>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F0CB44EE-641B-99D5-32A4-41AFF7C89D63}"/>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A1A2B72-F047-20C6-ADFB-C6E9F706321F}"/>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5CF71F9E-C4F3-B83A-C5AE-FE406642F872}"/>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AF9E4082-9514-26C4-5D6A-1372A7752113}"/>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D21AF76B-6173-488C-F322-0E5E7D19804C}"/>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1849B4B1-544B-5A1A-489D-193D98ED1890}"/>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A2AB4FA9-69C4-530D-101B-4821A4B8174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80440E8B-A8C1-41D5-B761-806C0B04798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399F338C-B96F-71E9-C408-AFEFB57A25D1}"/>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366026A8-EE4D-0A1C-C0D4-642315923816}"/>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83E24F74-3416-6098-9EE7-E4BEEDAE5C3D}"/>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C1E45022-AD57-7BAC-34BF-E1E093576632}"/>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B7244D5E-976E-A4E6-5C3F-2E2B1F98534E}"/>
              </a:ext>
            </a:extLst>
          </p:cNvPr>
          <p:cNvPicPr>
            <a:picLocks noChangeAspect="1"/>
          </p:cNvPicPr>
          <p:nvPr/>
        </p:nvPicPr>
        <p:blipFill>
          <a:blip r:embed="rId18"/>
          <a:stretch>
            <a:fillRect/>
          </a:stretch>
        </p:blipFill>
        <p:spPr>
          <a:xfrm rot="540574">
            <a:off x="8570206" y="2934903"/>
            <a:ext cx="2818484" cy="37873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3587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303318" y="413052"/>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56186" y="1451415"/>
            <a:ext cx="6961488" cy="3291819"/>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Breath in and out like a wave</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541700"/>
            <a:ext cx="2265364"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The Wave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2319193" cy="93880"/>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650C1D3F-04CA-E90A-890F-97C67EFA8071}"/>
              </a:ext>
            </a:extLst>
          </p:cNvPr>
          <p:cNvSpPr/>
          <p:nvPr/>
        </p:nvSpPr>
        <p:spPr>
          <a:xfrm>
            <a:off x="5445904" y="3488413"/>
            <a:ext cx="5317788" cy="3206177"/>
          </a:xfrm>
          <a:custGeom>
            <a:avLst/>
            <a:gdLst/>
            <a:ahLst/>
            <a:cxnLst/>
            <a:rect l="l" t="t" r="r" b="b"/>
            <a:pathLst>
              <a:path w="5856236" h="3696749">
                <a:moveTo>
                  <a:pt x="0" y="0"/>
                </a:moveTo>
                <a:lnTo>
                  <a:pt x="5856236" y="0"/>
                </a:lnTo>
                <a:lnTo>
                  <a:pt x="5856236" y="3696749"/>
                </a:lnTo>
                <a:lnTo>
                  <a:pt x="0" y="3696749"/>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43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559434"/>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an image of the children when the sandcastle has been knocked down.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are the children feeling?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F3CC3F2-6D61-1E88-251F-847518765DA7}"/>
              </a:ext>
            </a:extLst>
          </p:cNvPr>
          <p:cNvSpPr txBox="1"/>
          <p:nvPr/>
        </p:nvSpPr>
        <p:spPr>
          <a:xfrm>
            <a:off x="1482115" y="952593"/>
            <a:ext cx="9409948" cy="1477328"/>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Experience</a:t>
            </a:r>
            <a:endParaRPr lang="en-GB" sz="3600" b="1" dirty="0">
              <a:solidFill>
                <a:srgbClr val="313E53"/>
              </a:solidFill>
              <a:latin typeface="Playfair Display" panose="00000500000000000000" pitchFamily="2" charset="0"/>
            </a:endParaRPr>
          </a:p>
          <a:p>
            <a:pPr algn="ctr"/>
            <a:r>
              <a:rPr lang="en-GB" sz="3600" b="1" dirty="0">
                <a:solidFill>
                  <a:srgbClr val="313E53"/>
                </a:solidFill>
                <a:latin typeface="Montserrat" panose="00000500000000000000" pitchFamily="2" charset="0"/>
              </a:rPr>
              <a:t>What do you think this word means? </a:t>
            </a:r>
            <a:r>
              <a:rPr lang="en-GB" sz="3600" b="1" dirty="0">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7046D13A-F3BC-895F-A5DC-DB616E8950CA}"/>
              </a:ext>
            </a:extLst>
          </p:cNvPr>
          <p:cNvSpPr txBox="1"/>
          <p:nvPr/>
        </p:nvSpPr>
        <p:spPr>
          <a:xfrm>
            <a:off x="1178671" y="2753528"/>
            <a:ext cx="7773126" cy="2400657"/>
          </a:xfrm>
          <a:prstGeom prst="rect">
            <a:avLst/>
          </a:prstGeom>
          <a:noFill/>
        </p:spPr>
        <p:txBody>
          <a:bodyPr wrap="square" rtlCol="0">
            <a:spAutoFit/>
          </a:bodyPr>
          <a:lstStyle/>
          <a:p>
            <a:r>
              <a:rPr lang="en-GB" sz="2500" i="1" kern="0" dirty="0">
                <a:effectLst/>
                <a:latin typeface="Montserrat" panose="00000500000000000000" pitchFamily="2" charset="0"/>
                <a:ea typeface="Times New Roman" panose="02020603050405020304" pitchFamily="18" charset="0"/>
                <a:cs typeface="Segoe UI" panose="020B0502040204020203" pitchFamily="34" charset="0"/>
              </a:rPr>
              <a:t>“Experience means </a:t>
            </a:r>
            <a:r>
              <a:rPr lang="en-US" sz="2500" b="0" i="1" dirty="0">
                <a:solidFill>
                  <a:srgbClr val="000000"/>
                </a:solidFill>
                <a:effectLst/>
                <a:latin typeface="Montserrat" panose="00000500000000000000" pitchFamily="2" charset="0"/>
              </a:rPr>
              <a:t>everything done or lived through in a person's life</a:t>
            </a:r>
            <a:r>
              <a:rPr lang="en-US" sz="2500" i="1" dirty="0">
                <a:latin typeface="Montserrat" panose="00000500000000000000" pitchFamily="2" charset="0"/>
              </a:rPr>
              <a:t>.”</a:t>
            </a:r>
          </a:p>
          <a:p>
            <a:endParaRPr lang="en-US" sz="2500" i="1" dirty="0">
              <a:latin typeface="Montserrat" panose="00000500000000000000" pitchFamily="2" charset="0"/>
            </a:endParaRPr>
          </a:p>
          <a:p>
            <a:r>
              <a:rPr lang="en-US" sz="2500" i="1" dirty="0">
                <a:latin typeface="Montserrat" panose="00000500000000000000" pitchFamily="2" charset="0"/>
              </a:rPr>
              <a:t>e.g. I’ve learned so much from my grandmother’s experience</a:t>
            </a:r>
          </a:p>
          <a:p>
            <a:endParaRPr lang="en-GB" sz="2500" i="1" dirty="0">
              <a:latin typeface="Montserrat" panose="00000500000000000000" pitchFamily="2" charset="0"/>
            </a:endParaRPr>
          </a:p>
        </p:txBody>
      </p:sp>
      <p:sp>
        <p:nvSpPr>
          <p:cNvPr id="2" name="Freeform 2">
            <a:extLst>
              <a:ext uri="{FF2B5EF4-FFF2-40B4-BE49-F238E27FC236}">
                <a16:creationId xmlns:a16="http://schemas.microsoft.com/office/drawing/2014/main" id="{2093FA76-B765-8B4D-5D80-84B9B0D20E4A}"/>
              </a:ext>
            </a:extLst>
          </p:cNvPr>
          <p:cNvSpPr/>
          <p:nvPr/>
        </p:nvSpPr>
        <p:spPr>
          <a:xfrm>
            <a:off x="8327258" y="3193296"/>
            <a:ext cx="2850608" cy="2752004"/>
          </a:xfrm>
          <a:custGeom>
            <a:avLst/>
            <a:gdLst/>
            <a:ahLst/>
            <a:cxnLst/>
            <a:rect l="l" t="t" r="r" b="b"/>
            <a:pathLst>
              <a:path w="3146058" h="3032014">
                <a:moveTo>
                  <a:pt x="0" y="0"/>
                </a:moveTo>
                <a:lnTo>
                  <a:pt x="3146058" y="0"/>
                </a:lnTo>
                <a:lnTo>
                  <a:pt x="3146058" y="3032013"/>
                </a:lnTo>
                <a:lnTo>
                  <a:pt x="0" y="303201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28592" y="2183308"/>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5099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how trying new things helps me to achieve my goals.</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832517"/>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690768" y="2716472"/>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48326045-3EAC-64F0-C2D0-EC4F849CCD35}"/>
              </a:ext>
            </a:extLst>
          </p:cNvPr>
          <p:cNvPicPr>
            <a:picLocks noChangeAspect="1"/>
          </p:cNvPicPr>
          <p:nvPr/>
        </p:nvPicPr>
        <p:blipFill>
          <a:blip r:embed="rId18"/>
          <a:stretch>
            <a:fillRect/>
          </a:stretch>
        </p:blipFill>
        <p:spPr>
          <a:xfrm rot="754880">
            <a:off x="8727522" y="3247580"/>
            <a:ext cx="2478496" cy="333048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marL="0" marR="0" lvl="0" indent="0" algn="l" defTabSz="914400">
              <a:lnSpc>
                <a:spcPct val="150000"/>
              </a:lnSpc>
              <a:spcBef>
                <a:spcPts val="0"/>
              </a:spcBef>
              <a:spcAft>
                <a:spcPts val="0"/>
              </a:spcAft>
              <a:buNone/>
              <a:tabLst/>
              <a:defRPr/>
            </a:pPr>
            <a:r>
              <a:rPr kumimoji="0" lang="en-GB" sz="2400" b="1" i="0" u="none" strike="noStrike" kern="1200" cap="none" spc="0" normalizeH="0" baseline="0" noProof="0" dirty="0">
                <a:ln>
                  <a:noFill/>
                </a:ln>
                <a:solidFill>
                  <a:srgbClr val="000000"/>
                </a:solidFill>
                <a:effectLst/>
                <a:uLnTx/>
                <a:uFillTx/>
                <a:latin typeface="Montserrat"/>
              </a:rPr>
              <a:t>Retrieval:</a:t>
            </a:r>
          </a:p>
          <a:p>
            <a:pPr marL="0" marR="0" lvl="0" indent="0" algn="l" defTabSz="914400">
              <a:lnSpc>
                <a:spcPct val="150000"/>
              </a:lnSpc>
              <a:spcBef>
                <a:spcPts val="0"/>
              </a:spcBef>
              <a:spcAft>
                <a:spcPts val="0"/>
              </a:spcAft>
              <a:buNone/>
              <a:tabLst/>
              <a:defRPr/>
            </a:pPr>
            <a:r>
              <a:rPr lang="en-GB" sz="2400" dirty="0">
                <a:solidFill>
                  <a:srgbClr val="000000"/>
                </a:solidFill>
                <a:latin typeface="Montserrat"/>
              </a:rPr>
              <a:t>Every time the sandcastle is knocked down, the children come up with a new way to make it better or stronger. Can you think of some examples? </a:t>
            </a:r>
            <a:r>
              <a:rPr kumimoji="0" lang="en-GB" sz="2400" i="0" u="none" strike="noStrike" kern="1200" cap="none" spc="0" normalizeH="0" baseline="0" noProof="0" dirty="0">
                <a:ln>
                  <a:noFill/>
                </a:ln>
                <a:solidFill>
                  <a:srgbClr val="000000"/>
                </a:solidFill>
                <a:effectLst/>
                <a:uLnTx/>
                <a:uFillTx/>
                <a:latin typeface="Montserrat"/>
              </a:rPr>
              <a:t> </a:t>
            </a:r>
            <a:endParaRPr lang="en-GB" sz="2400"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ACC1A-562C-8DBC-3DF7-1232FA6723D7}"/>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29B03F50-481C-451C-39B4-6A3C42A24832}"/>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667DBBB0-3A73-1764-13B9-540650F559CC}"/>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E5D5413-EC6A-6B71-0133-F766DFB1E97E}"/>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9B705769-00AC-83C8-3676-A76E4A941CE6}"/>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52E45F1C-1783-598F-AF35-F7DC4298285D}"/>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EF80523F-DF96-C3B6-20CE-EE4C758E589A}"/>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7FE73437-0EB5-D1F4-BF32-09996C3915F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9E934DC-FF71-F390-20FF-290B4FA3EE8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9EFA3B5C-4DF7-14E9-CB07-D17ACA561269}"/>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E5FB247F-6672-B323-0C4D-6CD7FF0CFB5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E5D60DD2-38AC-E344-CD48-63C67CDBA26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DC2B8982-FF29-9C30-4077-01E25B91276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90E5404-E7B1-6A43-549A-28B2F948148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372B8E41-E009-7FED-94F7-1F4EE8A626A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0D68AC6C-5A3E-98E9-AF6F-AF1FD6A5790A}"/>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88A26F47-BF6B-A1B5-D4AB-E93BB1DFAA25}"/>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6904CB21-EDB7-B69F-2F03-16D90B7FF86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0793AE75-F9C2-D4D5-DAA6-26D3E0E2064F}"/>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A403839D-FD8D-3ADE-71CE-671BE4F533E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C602D00D-52C5-9CE1-BB18-A29027ED649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D24C4BB5-50BC-6E9A-A853-096D2CF053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C29808DB-FE5E-EF5A-2838-387E332C5C4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6BB7A757-FC41-8FE7-3500-7B2C16B0933A}"/>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BD7A82E-CF89-257F-E8FA-FD15B541651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70D918C-6AB0-121F-DCC2-1A127D4F2CD9}"/>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DCE941E3-6095-5F9B-AEEF-59DB5E0CD97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934B9B1-533E-D600-E5F0-79704B49067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104ABFE1-9340-6A63-28E5-4F01D319376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02EF640-2503-AAC6-C59D-A9A2CB9F7B1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565C437B-58C0-555D-68F4-395424D1BFE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D3DA59D-56E9-1A5D-24B0-9AB472C75119}"/>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1AC113C-B1B4-2E54-8DF7-8FF765D9B09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8149A521-F492-DE15-4C46-7C0B040CD9A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456A7246-E4E3-5751-3E17-F92DFE551204}"/>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1C01DD8-23ED-97E8-AF7A-4A46DAC1F91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A83B6F48-3FD4-89C2-448E-E4A6C47F4F3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9B8B1A8F-BCC1-4522-3FE9-2E070C99B8BB}"/>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05BB710-CF58-41AB-6A22-CBB5B08700C5}"/>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76D566C6-4C98-D8D8-C809-65A71D6095C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3F570715-671F-5263-42A4-B31CBC76424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82A1061-1FB9-3175-1FAD-4027C88C28B6}"/>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DF13A561-BF18-285D-6FA2-E594CA37416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B8C039E4-E485-13F6-C9E8-C2DDD47994B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4468A3B2-DFD8-335A-4166-CD33403BE0E7}"/>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937EF9A-0CB1-7809-CCB4-347303E6378C}"/>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382AD998-72EC-721F-39F8-BECD370D0A1B}"/>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026D2929-D6FF-F3F4-5C26-F67E6EB812D9}"/>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ontserrat"/>
              </a:rPr>
              <a:t>Inference: </a:t>
            </a:r>
            <a:endParaRPr lang="en-GB" sz="2400" dirty="0">
              <a:solidFill>
                <a:srgbClr val="000000"/>
              </a:solidFill>
              <a:latin typeface="Montserrat"/>
            </a:endParaRPr>
          </a:p>
          <a:p>
            <a:pPr marL="342900" indent="-342900" fontAlgn="base">
              <a:lnSpc>
                <a:spcPct val="150000"/>
              </a:lnSpc>
              <a:buFont typeface="Arial" panose="020B0604020202020204" pitchFamily="34" charset="0"/>
              <a:buChar char="•"/>
              <a:defRPr/>
            </a:pPr>
            <a:r>
              <a:rPr lang="en-GB" sz="2400" dirty="0">
                <a:solidFill>
                  <a:prstClr val="black"/>
                </a:solidFill>
                <a:latin typeface="Montserrat"/>
              </a:rPr>
              <a:t>Towards the beginning of the story, the children’s Dad suggested they move the castle away from the water. Should they have listened to him? </a:t>
            </a:r>
          </a:p>
          <a:p>
            <a:pPr marL="342900" indent="-342900" fontAlgn="base">
              <a:lnSpc>
                <a:spcPct val="150000"/>
              </a:lnSpc>
              <a:buFont typeface="Arial" panose="020B0604020202020204" pitchFamily="34" charset="0"/>
              <a:buChar char="•"/>
              <a:defRPr/>
            </a:pPr>
            <a:r>
              <a:rPr lang="en-GB" sz="2400" dirty="0">
                <a:solidFill>
                  <a:srgbClr val="000000"/>
                </a:solidFill>
                <a:latin typeface="Montserrat"/>
              </a:rPr>
              <a:t>Look at the last page, what do you think happens to the children’s sandcastle at the end of the story</a:t>
            </a:r>
            <a:endParaRPr lang="en-GB" sz="2400" dirty="0">
              <a:solidFill>
                <a:prstClr val="black"/>
              </a:solidFill>
              <a:latin typeface="Montserrat"/>
            </a:endParaRP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endParaRPr lang="en-GB" sz="2000" dirty="0">
              <a:solidFill>
                <a:srgbClr val="000000"/>
              </a:solidFill>
              <a:latin typeface="Montserrat"/>
            </a:endParaRPr>
          </a:p>
        </p:txBody>
      </p:sp>
      <p:sp>
        <p:nvSpPr>
          <p:cNvPr id="8" name="TextBox 7">
            <a:extLst>
              <a:ext uri="{FF2B5EF4-FFF2-40B4-BE49-F238E27FC236}">
                <a16:creationId xmlns:a16="http://schemas.microsoft.com/office/drawing/2014/main" id="{430B2B3B-9BD8-964B-D003-B9DCDB60206F}"/>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D73899A8-5747-9F7A-EACB-CB0B70F58156}"/>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FF7D2E97-F42B-F05F-C32A-16071D6C600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358648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61253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Do you enjoy trying new things? Why?</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271616" y="3305057"/>
            <a:ext cx="3254844" cy="3278712"/>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9876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‘Why try?’</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62606"/>
            <a:ext cx="2579418" cy="142032"/>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835028"/>
            <a:ext cx="7364823" cy="1246495"/>
          </a:xfrm>
          <a:prstGeom prst="rect">
            <a:avLst/>
          </a:prstGeom>
          <a:noFill/>
        </p:spPr>
        <p:txBody>
          <a:bodyPr wrap="square" rtlCol="0">
            <a:spAutoFit/>
          </a:bodyPr>
          <a:lstStyle/>
          <a:p>
            <a:r>
              <a:rPr lang="en-US" sz="2500" dirty="0">
                <a:latin typeface="Montserrat" panose="00000500000000000000" pitchFamily="2" charset="0"/>
              </a:rPr>
              <a:t>Trying new things can be nerve-wracking! Let’s create a poster for our classroom that encourages to give things a go. </a:t>
            </a:r>
            <a:endParaRPr lang="en-GB" sz="2500" dirty="0">
              <a:latin typeface="Montserrat" panose="00000500000000000000" pitchFamily="2" charset="0"/>
            </a:endParaRPr>
          </a:p>
        </p:txBody>
      </p:sp>
      <p:sp>
        <p:nvSpPr>
          <p:cNvPr id="9" name="Freeform 4">
            <a:extLst>
              <a:ext uri="{FF2B5EF4-FFF2-40B4-BE49-F238E27FC236}">
                <a16:creationId xmlns:a16="http://schemas.microsoft.com/office/drawing/2014/main" id="{BE8AEE2B-2B28-EAEB-241F-0A0BDF3D9AD9}"/>
              </a:ext>
            </a:extLst>
          </p:cNvPr>
          <p:cNvSpPr/>
          <p:nvPr/>
        </p:nvSpPr>
        <p:spPr>
          <a:xfrm>
            <a:off x="8424700" y="3293074"/>
            <a:ext cx="2899281" cy="3037146"/>
          </a:xfrm>
          <a:custGeom>
            <a:avLst/>
            <a:gdLst/>
            <a:ahLst/>
            <a:cxnLst/>
            <a:rect l="l" t="t" r="r" b="b"/>
            <a:pathLst>
              <a:path w="3955351" h="4114800">
                <a:moveTo>
                  <a:pt x="0" y="0"/>
                </a:moveTo>
                <a:lnTo>
                  <a:pt x="3955352" y="0"/>
                </a:lnTo>
                <a:lnTo>
                  <a:pt x="3955352"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4421503" y="829955"/>
            <a:ext cx="7437696"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US" sz="3600" b="1" dirty="0">
                <a:solidFill>
                  <a:srgbClr val="313E53"/>
                </a:solidFill>
                <a:latin typeface="Playfair Display"/>
                <a:ea typeface="Playfair Display"/>
                <a:cs typeface="Playfair Display"/>
                <a:sym typeface="Playfair Display"/>
              </a:rPr>
              <a:t>Brick by Brick, S</a:t>
            </a:r>
            <a:r>
              <a:rPr lang="en-GB" sz="3600" b="1" dirty="0" err="1">
                <a:solidFill>
                  <a:srgbClr val="313E53"/>
                </a:solidFill>
                <a:latin typeface="Playfair Display"/>
                <a:ea typeface="Playfair Display"/>
                <a:cs typeface="Playfair Display"/>
                <a:sym typeface="Playfair Display"/>
              </a:rPr>
              <a:t>tep</a:t>
            </a:r>
            <a:r>
              <a:rPr lang="en-GB" sz="3600" b="1" dirty="0">
                <a:solidFill>
                  <a:srgbClr val="313E53"/>
                </a:solidFill>
                <a:latin typeface="Playfair Display"/>
                <a:ea typeface="Playfair Display"/>
                <a:cs typeface="Playfair Display"/>
                <a:sym typeface="Playfair Display"/>
              </a:rPr>
              <a:t> by Step</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6447547" y="1563660"/>
            <a:ext cx="5373192"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1780201"/>
          </a:xfrm>
          <a:prstGeom prst="rect">
            <a:avLst/>
          </a:prstGeom>
          <a:noFill/>
          <a:ln>
            <a:noFill/>
          </a:ln>
        </p:spPr>
        <p:txBody>
          <a:bodyPr spcFirstLastPara="1" wrap="square" lIns="91425" tIns="91425" rIns="91425" bIns="91425" anchor="t" anchorCtr="0">
            <a:noAutofit/>
          </a:bodyPr>
          <a:lstStyle/>
          <a:p>
            <a:pPr lvl="0" algn="r">
              <a:lnSpc>
                <a:spcPct val="107000"/>
              </a:lnSpc>
              <a:spcAft>
                <a:spcPts val="800"/>
              </a:spcAft>
            </a:pPr>
            <a:r>
              <a:rPr lang="en-US"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T</a:t>
            </a:r>
            <a:r>
              <a:rPr lang="en-GB" sz="2500" kern="100" dirty="0" err="1">
                <a:solidFill>
                  <a:schemeClr val="dk1"/>
                </a:solidFill>
                <a:latin typeface="Montserrat" panose="00000500000000000000" pitchFamily="2" charset="0"/>
                <a:ea typeface="Montserrat Medium"/>
                <a:cs typeface="Times New Roman" panose="02020603050405020304" pitchFamily="18" charset="0"/>
                <a:sym typeface="Montserrat Medium"/>
              </a:rPr>
              <a:t>rying</a:t>
            </a: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 something can be tricky. What tips and ideas might help? Let’s build a collection of strategies!</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5" name="Freeform 6">
            <a:extLst>
              <a:ext uri="{FF2B5EF4-FFF2-40B4-BE49-F238E27FC236}">
                <a16:creationId xmlns:a16="http://schemas.microsoft.com/office/drawing/2014/main" id="{9B998158-CDC7-AB53-B461-D6FCEC882805}"/>
              </a:ext>
            </a:extLst>
          </p:cNvPr>
          <p:cNvSpPr/>
          <p:nvPr/>
        </p:nvSpPr>
        <p:spPr>
          <a:xfrm>
            <a:off x="5107016" y="2851137"/>
            <a:ext cx="3308026" cy="3642786"/>
          </a:xfrm>
          <a:custGeom>
            <a:avLst/>
            <a:gdLst/>
            <a:ahLst/>
            <a:cxnLst/>
            <a:rect l="l" t="t" r="r" b="b"/>
            <a:pathLst>
              <a:path w="3873056" h="4114800">
                <a:moveTo>
                  <a:pt x="0" y="0"/>
                </a:moveTo>
                <a:lnTo>
                  <a:pt x="3873055" y="0"/>
                </a:lnTo>
                <a:lnTo>
                  <a:pt x="3873055"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Reflection</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962906" y="660202"/>
            <a:ext cx="6278408"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800" kern="100" dirty="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I can </a:t>
            </a:r>
            <a:r>
              <a:rPr lang="en-GB" sz="2400" kern="100" dirty="0">
                <a:latin typeface="Montserrat" panose="00000500000000000000" pitchFamily="2" charset="0"/>
                <a:ea typeface="Aptos" panose="020B0004020202020204" pitchFamily="34" charset="0"/>
                <a:cs typeface="Times New Roman" panose="02020603050405020304" pitchFamily="18" charset="0"/>
              </a:rPr>
              <a:t>explain how teamwork helps me to achieve a goal. </a:t>
            </a:r>
          </a:p>
          <a:p>
            <a:pPr marL="342900" lvl="0" indent="-342900">
              <a:lnSpc>
                <a:spcPct val="107000"/>
              </a:lnSpc>
              <a:buFont typeface="Symbol" panose="05050102010706020507" pitchFamily="18" charset="2"/>
              <a:buChar char=""/>
            </a:pPr>
            <a:r>
              <a:rPr lang="en-GB" sz="2400" kern="100" dirty="0">
                <a:latin typeface="Montserrat" panose="00000500000000000000" pitchFamily="2" charset="0"/>
                <a:ea typeface="Aptos" panose="020B0004020202020204" pitchFamily="34" charset="0"/>
                <a:cs typeface="Times New Roman" panose="02020603050405020304" pitchFamily="18" charset="0"/>
              </a:rPr>
              <a:t>I can explain how trying </a:t>
            </a:r>
          </a:p>
          <a:p>
            <a:pPr lvl="0">
              <a:lnSpc>
                <a:spcPct val="107000"/>
              </a:lnSpc>
            </a:pPr>
            <a:r>
              <a:rPr lang="en-GB" sz="2400" kern="100" dirty="0">
                <a:latin typeface="Montserrat" panose="00000500000000000000" pitchFamily="2" charset="0"/>
                <a:ea typeface="Aptos" panose="020B0004020202020204" pitchFamily="34" charset="0"/>
                <a:cs typeface="Times New Roman" panose="02020603050405020304" pitchFamily="18" charset="0"/>
              </a:rPr>
              <a:t>new things helps me to </a:t>
            </a:r>
          </a:p>
          <a:p>
            <a:pPr lvl="0">
              <a:lnSpc>
                <a:spcPct val="107000"/>
              </a:lnSpc>
            </a:pPr>
            <a:r>
              <a:rPr lang="en-GB" sz="2400" kern="100" dirty="0">
                <a:latin typeface="Montserrat" panose="00000500000000000000" pitchFamily="2" charset="0"/>
                <a:ea typeface="Aptos" panose="020B0004020202020204" pitchFamily="34" charset="0"/>
                <a:cs typeface="Times New Roman" panose="02020603050405020304" pitchFamily="18" charset="0"/>
              </a:rPr>
              <a:t>achieve my goals. </a:t>
            </a:r>
            <a:endParaRPr lang="en-GB" sz="2400" kern="100" dirty="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10" name="Picture 9">
            <a:extLst>
              <a:ext uri="{FF2B5EF4-FFF2-40B4-BE49-F238E27FC236}">
                <a16:creationId xmlns:a16="http://schemas.microsoft.com/office/drawing/2014/main" id="{79BA6EFC-2903-C100-2CEC-C6AA1B1E5573}"/>
              </a:ext>
            </a:extLst>
          </p:cNvPr>
          <p:cNvPicPr>
            <a:picLocks noChangeAspect="1"/>
          </p:cNvPicPr>
          <p:nvPr/>
        </p:nvPicPr>
        <p:blipFill>
          <a:blip r:embed="rId18"/>
          <a:stretch>
            <a:fillRect/>
          </a:stretch>
        </p:blipFill>
        <p:spPr>
          <a:xfrm rot="847169">
            <a:off x="9245887" y="3214431"/>
            <a:ext cx="2493992" cy="33513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1</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ead</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dirty="0" err="1">
                <a:solidFill>
                  <a:srgbClr val="313E53"/>
                </a:solidFill>
                <a:latin typeface="Playfair Display" panose="00000500000000000000" pitchFamily="2" charset="0"/>
              </a:rPr>
              <a:t>Summarise</a:t>
            </a:r>
            <a:r>
              <a:rPr lang="en-US" sz="3600" b="1" dirty="0">
                <a:solidFill>
                  <a:srgbClr val="313E53"/>
                </a:solidFill>
                <a:latin typeface="Playfair Display" panose="00000500000000000000" pitchFamily="2" charset="0"/>
              </a:rPr>
              <a:t> the Story</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 to answer the questions together.</a:t>
            </a: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and then share your thoughts with your teacher.</a:t>
            </a:r>
          </a:p>
          <a:p>
            <a:endParaRPr lang="en-US" sz="2500" dirty="0">
              <a:latin typeface="Montserrat" panose="00000500000000000000" pitchFamily="2" charset="0"/>
            </a:endParaRPr>
          </a:p>
          <a:p>
            <a:r>
              <a:rPr lang="en-US" sz="2500" dirty="0">
                <a:effectLst/>
                <a:latin typeface="Montserrat" panose="00000500000000000000" pitchFamily="2" charset="0"/>
              </a:rPr>
              <a:t>Your teacher will </a:t>
            </a:r>
            <a:r>
              <a:rPr lang="en-US" sz="2500" dirty="0" err="1">
                <a:effectLst/>
                <a:latin typeface="Montserrat" panose="00000500000000000000" pitchFamily="2" charset="0"/>
              </a:rPr>
              <a:t>summarise</a:t>
            </a:r>
            <a:r>
              <a:rPr lang="en-US" sz="2500" dirty="0">
                <a:effectLst/>
                <a:latin typeface="Montserrat" panose="00000500000000000000" pitchFamily="2" charset="0"/>
              </a:rPr>
              <a:t> your answers and send them to The Story Project.</a:t>
            </a:r>
          </a:p>
          <a:p>
            <a:endParaRPr lang="en-US" sz="2500" dirty="0">
              <a:latin typeface="Montserrat" panose="00000500000000000000" pitchFamily="2" charset="0"/>
            </a:endParaRPr>
          </a:p>
          <a:p>
            <a:r>
              <a:rPr lang="en-US" sz="2500" dirty="0">
                <a:effectLst/>
                <a:latin typeface="Montserrat" panose="00000500000000000000" pitchFamily="2" charset="0"/>
              </a:rPr>
              <a:t>We love hearing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A</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dirty="0">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dirty="0">
                <a:solidFill>
                  <a:srgbClr val="3380A3"/>
                </a:solidFill>
                <a:effectLst/>
                <a:highlight>
                  <a:srgbClr val="FFFFFF"/>
                </a:highlight>
                <a:latin typeface="Aptos" panose="020B0004020202020204" pitchFamily="34" charset="0"/>
              </a:rPr>
              <a:t> or scan below</a:t>
            </a:r>
            <a:endParaRPr lang="en-GB" sz="3600" b="1" dirty="0">
              <a:solidFill>
                <a:srgbClr val="3380A3"/>
              </a:solidFill>
              <a:latin typeface="Playfair Display" panose="00000500000000000000" pitchFamily="2" charset="0"/>
            </a:endParaRPr>
          </a:p>
          <a:p>
            <a:endParaRPr lang="en-GB" dirty="0"/>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codes to answer the questions. </a:t>
            </a:r>
          </a:p>
          <a:p>
            <a:endParaRPr lang="en-US" sz="2500" dirty="0">
              <a:latin typeface="Montserrat" panose="00000500000000000000" pitchFamily="2" charset="0"/>
            </a:endParaRPr>
          </a:p>
          <a:p>
            <a:r>
              <a:rPr lang="en-US" sz="2500" dirty="0">
                <a:effectLst/>
                <a:latin typeface="Montserrat" panose="00000500000000000000" pitchFamily="2" charset="0"/>
              </a:rPr>
              <a:t>There are separate questions for children and teachers (children will need their own devices)</a:t>
            </a:r>
            <a:r>
              <a:rPr lang="en-US" sz="2500" dirty="0">
                <a:latin typeface="Montserrat" panose="00000500000000000000" pitchFamily="2" charset="0"/>
              </a:rPr>
              <a:t>.</a:t>
            </a:r>
            <a:endParaRPr lang="en-US" sz="2500" dirty="0">
              <a:effectLst/>
              <a:latin typeface="Montserrat" panose="00000500000000000000" pitchFamily="2" charset="0"/>
            </a:endParaRP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before recording your answers.</a:t>
            </a:r>
          </a:p>
          <a:p>
            <a:endParaRPr lang="en-US" sz="2500" dirty="0">
              <a:latin typeface="Montserrat" panose="00000500000000000000" pitchFamily="2" charset="0"/>
            </a:endParaRPr>
          </a:p>
          <a:p>
            <a:r>
              <a:rPr lang="en-US" sz="2500" dirty="0">
                <a:effectLst/>
                <a:latin typeface="Montserrat" panose="00000500000000000000" pitchFamily="2" charset="0"/>
              </a:rPr>
              <a:t>We love to hear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pPr algn="ctr"/>
            <a:endParaRPr lang="en-GB" sz="1800" b="0" i="0" u="sng" strike="noStrike" dirty="0">
              <a:solidFill>
                <a:srgbClr val="0000FF"/>
              </a:solidFill>
              <a:effectLst/>
              <a:highlight>
                <a:srgbClr val="FFFFFF"/>
              </a:highlight>
              <a:latin typeface="Aptos" panose="020B0004020202020204" pitchFamily="34" charset="0"/>
              <a:hlinkClick r:id="rId16"/>
            </a:endParaRPr>
          </a:p>
          <a:p>
            <a:pPr algn="ctr"/>
            <a:endParaRPr lang="en-GB" u="sng" dirty="0">
              <a:solidFill>
                <a:srgbClr val="0000FF"/>
              </a:solidFill>
              <a:highlight>
                <a:srgbClr val="FFFFFF"/>
              </a:highlight>
              <a:latin typeface="Aptos" panose="020B0004020202020204" pitchFamily="34" charset="0"/>
              <a:hlinkClick r:id="rId16"/>
            </a:endParaRPr>
          </a:p>
          <a:p>
            <a:pPr algn="ctr"/>
            <a:r>
              <a:rPr lang="en-US" sz="1800" dirty="0">
                <a:latin typeface="Montserrat" panose="00000500000000000000" pitchFamily="2" charset="0"/>
              </a:rPr>
              <a:t>Children’s </a:t>
            </a:r>
            <a:r>
              <a:rPr lang="en-US" sz="1800" dirty="0">
                <a:effectLst/>
                <a:latin typeface="Montserrat" panose="00000500000000000000" pitchFamily="2" charset="0"/>
              </a:rPr>
              <a:t>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2 or scan below</a:t>
            </a:r>
            <a:r>
              <a:rPr lang="en-GB" sz="1800" b="0" i="0" dirty="0">
                <a:solidFill>
                  <a:srgbClr val="000000"/>
                </a:solidFill>
                <a:effectLst/>
                <a:highlight>
                  <a:srgbClr val="FFFFFF"/>
                </a:highlight>
                <a:latin typeface="Aptos" panose="020B0004020202020204" pitchFamily="34" charset="0"/>
              </a:rPr>
              <a:t> </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endParaRPr lang="en-US" sz="3600" b="1" dirty="0">
              <a:solidFill>
                <a:srgbClr val="313E53"/>
              </a:solidFill>
              <a:latin typeface="Playfair Display" panose="00000500000000000000" pitchFamily="2" charset="0"/>
            </a:endParaRPr>
          </a:p>
          <a:p>
            <a:r>
              <a:rPr lang="en-US" sz="2000" dirty="0">
                <a:latin typeface="Montserrat" panose="00000500000000000000" pitchFamily="2" charset="0"/>
              </a:rPr>
              <a:t>Teacher’s</a:t>
            </a:r>
            <a:r>
              <a:rPr lang="en-US" sz="2000" dirty="0">
                <a:effectLst/>
                <a:latin typeface="Montserrat" panose="00000500000000000000" pitchFamily="2" charset="0"/>
              </a:rPr>
              <a:t> 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3 or scan below</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 Day for Sandcastles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err="1">
                <a:solidFill>
                  <a:schemeClr val="dk1"/>
                </a:solidFill>
                <a:latin typeface="Montserrat" panose="00000500000000000000" pitchFamily="2" charset="0"/>
                <a:ea typeface="Montserrat Medium"/>
                <a:cs typeface="Montserrat Medium"/>
                <a:sym typeface="Montserrat Medium"/>
              </a:rPr>
              <a:t>JonArno</a:t>
            </a:r>
            <a:r>
              <a:rPr lang="en-GB" sz="2500" dirty="0">
                <a:solidFill>
                  <a:schemeClr val="dk1"/>
                </a:solidFill>
                <a:latin typeface="Montserrat" panose="00000500000000000000" pitchFamily="2" charset="0"/>
                <a:ea typeface="Montserrat Medium"/>
                <a:cs typeface="Montserrat Medium"/>
                <a:sym typeface="Montserrat Medium"/>
              </a:rPr>
              <a:t> Lawson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Qin Leng</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E5E1506A-82B7-A3D8-1DAF-7E21BA542D8B}"/>
              </a:ext>
            </a:extLst>
          </p:cNvPr>
          <p:cNvPicPr>
            <a:picLocks noChangeAspect="1"/>
          </p:cNvPicPr>
          <p:nvPr/>
        </p:nvPicPr>
        <p:blipFill>
          <a:blip r:embed="rId18"/>
          <a:stretch>
            <a:fillRect/>
          </a:stretch>
        </p:blipFill>
        <p:spPr>
          <a:xfrm rot="540574">
            <a:off x="8570206" y="2934903"/>
            <a:ext cx="2818484" cy="378734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17467" y="1342485"/>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Listen to the sounds of the seaside. What can you hear? How does this make you feel?</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685709" y="498542"/>
            <a:ext cx="4235455"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Seaside Meditation</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9" name="Freeform 3">
            <a:extLst>
              <a:ext uri="{FF2B5EF4-FFF2-40B4-BE49-F238E27FC236}">
                <a16:creationId xmlns:a16="http://schemas.microsoft.com/office/drawing/2014/main" id="{B9232989-8AE4-3E79-2907-EF2387F32676}"/>
              </a:ext>
            </a:extLst>
          </p:cNvPr>
          <p:cNvSpPr/>
          <p:nvPr/>
        </p:nvSpPr>
        <p:spPr>
          <a:xfrm>
            <a:off x="6036314" y="3809925"/>
            <a:ext cx="4498075" cy="2851732"/>
          </a:xfrm>
          <a:custGeom>
            <a:avLst/>
            <a:gdLst/>
            <a:ahLst/>
            <a:cxnLst/>
            <a:rect l="l" t="t" r="r" b="b"/>
            <a:pathLst>
              <a:path w="6513241" h="4339447">
                <a:moveTo>
                  <a:pt x="0" y="0"/>
                </a:moveTo>
                <a:lnTo>
                  <a:pt x="6513242" y="0"/>
                </a:lnTo>
                <a:lnTo>
                  <a:pt x="6513242" y="4339447"/>
                </a:lnTo>
                <a:lnTo>
                  <a:pt x="0" y="4339447"/>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88589" y="1585842"/>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the front cover.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are the children feeling?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905" y="1354830"/>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how teamwork helps me to achieve a goal. </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53E32AD3-7086-2CBE-9E85-55A7018DF1E6}"/>
              </a:ext>
            </a:extLst>
          </p:cNvPr>
          <p:cNvPicPr>
            <a:picLocks noChangeAspect="1"/>
          </p:cNvPicPr>
          <p:nvPr/>
        </p:nvPicPr>
        <p:blipFill>
          <a:blip r:embed="rId18"/>
          <a:stretch>
            <a:fillRect/>
          </a:stretch>
        </p:blipFill>
        <p:spPr>
          <a:xfrm rot="774763">
            <a:off x="8737774" y="3036505"/>
            <a:ext cx="2553286" cy="34309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52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38461" y="1617190"/>
            <a:ext cx="7345540" cy="5054591"/>
          </a:xfrm>
          <a:prstGeom prst="rect">
            <a:avLst/>
          </a:prstGeom>
          <a:noFill/>
          <a:ln>
            <a:noFill/>
          </a:ln>
        </p:spPr>
        <p:txBody>
          <a:bodyPr spcFirstLastPara="1" wrap="square" lIns="91425" tIns="91425" rIns="91425" bIns="91425" anchor="t" anchorCtr="0">
            <a:noAutofit/>
          </a:bodyPr>
          <a:lstStyle/>
          <a:p>
            <a:pPr marL="0" marR="0" lvl="0" indent="0" algn="l" defTabSz="914400">
              <a:lnSpc>
                <a:spcPct val="150000"/>
              </a:lnSpc>
              <a:spcBef>
                <a:spcPts val="0"/>
              </a:spcBef>
              <a:spcAft>
                <a:spcPts val="0"/>
              </a:spcAft>
              <a:buNone/>
              <a:tabLst/>
              <a:defRPr/>
            </a:pPr>
            <a:r>
              <a:rPr kumimoji="0" lang="en-GB" sz="2400" b="1" i="0" u="none" strike="noStrike" kern="1200" cap="none" spc="0" normalizeH="0" baseline="0" noProof="0" dirty="0">
                <a:ln>
                  <a:noFill/>
                </a:ln>
                <a:solidFill>
                  <a:srgbClr val="000000"/>
                </a:solidFill>
                <a:effectLst/>
                <a:uLnTx/>
                <a:uFillTx/>
                <a:latin typeface="Montserrat"/>
              </a:rPr>
              <a:t>Retrieval: </a:t>
            </a:r>
            <a:endParaRPr lang="en-GB" sz="2400" dirty="0"/>
          </a:p>
          <a:p>
            <a:pPr marL="342900" indent="-342900" fontAlgn="base">
              <a:lnSpc>
                <a:spcPct val="150000"/>
              </a:lnSpc>
              <a:buFont typeface="Arial" panose="020B0604020202020204" pitchFamily="34" charset="0"/>
              <a:buChar char="•"/>
              <a:defRPr/>
            </a:pPr>
            <a:r>
              <a:rPr lang="en-GB" sz="2800" dirty="0">
                <a:solidFill>
                  <a:srgbClr val="000000"/>
                </a:solidFill>
                <a:latin typeface="Montserrat"/>
              </a:rPr>
              <a:t>Can you find an image to show how the children encourage each other? </a:t>
            </a:r>
          </a:p>
          <a:p>
            <a:pPr marL="342900" indent="-342900" fontAlgn="base">
              <a:lnSpc>
                <a:spcPct val="150000"/>
              </a:lnSpc>
              <a:buFont typeface="Arial" panose="020B0604020202020204" pitchFamily="34" charset="0"/>
              <a:buChar char="•"/>
              <a:defRPr/>
            </a:pPr>
            <a:r>
              <a:rPr lang="en-GB" sz="2800" dirty="0">
                <a:solidFill>
                  <a:prstClr val="black"/>
                </a:solidFill>
                <a:latin typeface="Montserrat"/>
              </a:rPr>
              <a:t>What was tricky about building the sandcastle? Think of some examples </a:t>
            </a:r>
          </a:p>
          <a:p>
            <a:pPr fontAlgn="base">
              <a:lnSpc>
                <a:spcPct val="150000"/>
              </a:lnSpc>
              <a:defRPr/>
            </a:pPr>
            <a:endParaRPr lang="en-GB"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A9EA0-5E91-15D5-96C2-2FD31338C46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B1D074EA-B20C-186B-D370-A92969A650C6}"/>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F7F3D3C0-8AE8-161F-B9E1-5F12245BAE3A}"/>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E83FF2C6-55C3-2731-D317-DDBC4E8D4527}"/>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6C32FE6C-6157-272B-DCCD-A61B3E6FF67A}"/>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6FEBF189-9F39-C8D4-CFA7-BE53306C9939}"/>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ACD0EDBA-B6C1-F517-E112-68C18798D18C}"/>
              </a:ext>
            </a:extLst>
          </p:cNvPr>
          <p:cNvGrpSpPr/>
          <p:nvPr/>
        </p:nvGrpSpPr>
        <p:grpSpPr>
          <a:xfrm>
            <a:off x="-2389817" y="-3923178"/>
            <a:ext cx="3536973" cy="16382144"/>
            <a:chOff x="-2126387" y="-8825546"/>
            <a:chExt cx="3536973" cy="16382144"/>
          </a:xfrm>
        </p:grpSpPr>
        <p:sp>
          <p:nvSpPr>
            <p:cNvPr id="20" name="Freeform 6">
              <a:extLst>
                <a:ext uri="{FF2B5EF4-FFF2-40B4-BE49-F238E27FC236}">
                  <a16:creationId xmlns:a16="http://schemas.microsoft.com/office/drawing/2014/main" id="{4994F5CF-72A3-EDEF-6412-269C68D25802}"/>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D48FF01F-548E-870B-2EE3-6A838703AFF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C1CB6C68-5862-B888-441D-01CA369B00A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DC0ED307-4FD7-6AA1-9EDD-F8D158EB79E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6D041327-B508-A133-0E7A-FDDA524FDF8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0E5CD3E9-334C-D274-FD22-0F1CF58F9AA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EAE88267-FFF9-C5D4-9DD5-557E6DFB540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E6D1CE2-16AB-B34D-E91A-02DFC6D8806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BE20A096-DC3A-F1DE-D966-980366AEEEB8}"/>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C77E4B3-244A-4607-EAD9-7853A6B4BF4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CDED2E2E-7257-1491-67EA-30392B2F309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2EC52C8-D4D0-DF6C-5A14-561EC4C04AE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7250E2C-A97C-EDF2-B1BD-75841DB07E1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1730F4EC-4CCC-7CBF-BE51-55ED8CD702A8}"/>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CAB5072E-6BD3-EBF8-B25E-58296FC644B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B94A128B-6D33-A94E-8B63-7F6FBE25989F}"/>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EAF9F607-A26F-9FD8-59A8-EA14AB58ECA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BFA821E4-0ACF-4C50-174F-D3BA5139621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3344E3C-9307-BD4D-C90B-1A4470FA39D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99EF7B08-CBCE-5BA2-EAB0-5EAFF7DB846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CE0E7D3C-3492-56D0-1740-444D2D7E645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CDAA69BA-B625-4A43-94AB-DCDF833F84F5}"/>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E23F8B58-F197-F02B-B77C-4CC7447656B3}"/>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616348E8-EB1D-79C7-9C87-DB707D7704E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290A65A-3A66-501D-69B0-71C7A05863F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71198439-AEDE-60BD-05BE-8204E4CCF42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AA167634-D7E5-CDAA-BF30-97389F54D43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6274B650-A1E0-EE1E-0A3D-000604C2BF5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CE91B6CD-F58B-1B43-E9BD-07ED75954BC0}"/>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17B5AAB8-5D74-859F-71B7-A4416AC1A85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D2930E4E-ABB0-7984-3DDA-0F3CF7AAAD7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4CB5CCF-583F-9504-F457-7B6B9B1C34B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8D2E932-431D-ADC2-C6CF-9ABC1958E17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15CE12C-D205-5D47-522D-AAB72BC9E24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2DB9C072-1BC6-BB80-96FB-565C64E4B88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0D481E24-2D85-442D-7B25-65285D01E5AD}"/>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C8C70670-5622-D874-8029-85DC8127B57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C02A1C84-D8A7-E7DB-61EF-F62DE678B32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DA07640-93A3-57DC-BE86-09CCDE7056C0}"/>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801D1F05-7C8A-3BBC-ED27-7E353AC7165C}"/>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3915BE3-2BA8-4912-7C5E-DB207BB81A68}"/>
              </a:ext>
            </a:extLst>
          </p:cNvPr>
          <p:cNvSpPr txBox="1"/>
          <p:nvPr/>
        </p:nvSpPr>
        <p:spPr>
          <a:xfrm>
            <a:off x="4257099" y="1576523"/>
            <a:ext cx="7684365" cy="5054591"/>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Montserrat"/>
              </a:rPr>
              <a:t>Inference: </a:t>
            </a:r>
            <a:endParaRPr lang="en-GB" sz="2000" b="1" i="0" u="none" strike="noStrike" kern="1200" cap="none" spc="0" normalizeH="0" baseline="0" noProof="0" dirty="0">
              <a:ln>
                <a:noFill/>
              </a:ln>
              <a:solidFill>
                <a:srgbClr val="000000"/>
              </a:solidFill>
              <a:effectLst/>
              <a:uLnTx/>
              <a:uFillTx/>
              <a:latin typeface="Montserrat"/>
            </a:endParaRPr>
          </a:p>
          <a:p>
            <a:pPr marL="342900" indent="-342900">
              <a:lnSpc>
                <a:spcPct val="150000"/>
              </a:lnSpc>
              <a:buFont typeface="Arial" panose="020B0604020202020204" pitchFamily="34" charset="0"/>
              <a:buChar char="•"/>
              <a:defRPr/>
            </a:pPr>
            <a:r>
              <a:rPr lang="en-GB" sz="2400" dirty="0">
                <a:solidFill>
                  <a:prstClr val="black"/>
                </a:solidFill>
                <a:latin typeface="Montserrat"/>
              </a:rPr>
              <a:t>Think about the three children in the story - Who do you think the leader is in the group?</a:t>
            </a:r>
          </a:p>
          <a:p>
            <a:pPr marL="342900" indent="-342900">
              <a:lnSpc>
                <a:spcPct val="150000"/>
              </a:lnSpc>
              <a:buFont typeface="Arial" panose="020B0604020202020204" pitchFamily="34" charset="0"/>
              <a:buChar char="•"/>
              <a:defRPr/>
            </a:pPr>
            <a:r>
              <a:rPr lang="en-GB" sz="2400" dirty="0">
                <a:solidFill>
                  <a:prstClr val="black"/>
                </a:solidFill>
                <a:latin typeface="Montserrat"/>
              </a:rPr>
              <a:t>How do you think the children felt every time the sandcastle was knocked down? </a:t>
            </a:r>
          </a:p>
          <a:p>
            <a:pPr marL="342900" indent="-342900">
              <a:lnSpc>
                <a:spcPct val="150000"/>
              </a:lnSpc>
              <a:buFont typeface="Arial" panose="020B0604020202020204" pitchFamily="34" charset="0"/>
              <a:buChar char="•"/>
              <a:defRPr/>
            </a:pPr>
            <a:r>
              <a:rPr lang="en-GB" sz="2400" dirty="0">
                <a:solidFill>
                  <a:prstClr val="black"/>
                </a:solidFill>
                <a:latin typeface="Montserrat"/>
              </a:rPr>
              <a:t>Do you think the children were safe while building the sandcastle?  </a:t>
            </a:r>
          </a:p>
          <a:p>
            <a:pPr>
              <a:lnSpc>
                <a:spcPct val="150000"/>
              </a:lnSpc>
              <a:defRPr/>
            </a:pPr>
            <a:endParaRPr lang="en-GB" sz="1600" dirty="0">
              <a:solidFill>
                <a:prstClr val="black"/>
              </a:solidFill>
              <a:latin typeface="Montserrat"/>
            </a:endParaRPr>
          </a:p>
        </p:txBody>
      </p:sp>
      <p:sp>
        <p:nvSpPr>
          <p:cNvPr id="8" name="TextBox 7">
            <a:extLst>
              <a:ext uri="{FF2B5EF4-FFF2-40B4-BE49-F238E27FC236}">
                <a16:creationId xmlns:a16="http://schemas.microsoft.com/office/drawing/2014/main" id="{E50F8ADF-180B-CE48-766A-984AFF234A9E}"/>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63C84C77-CC85-7A3B-EC66-B08F94FFA1C2}"/>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4081CBAE-B53B-2D5E-9E8E-D015DE42550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078481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E0783-4F98-44CC-AABC-5FEC88764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59c69-39cb-44a7-9f04-2775eb4563de"/>
    <ds:schemaRef ds:uri="b31a91d1-0192-41ba-b554-362273cb85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1503</TotalTime>
  <Words>4100</Words>
  <Application>Microsoft Office PowerPoint</Application>
  <PresentationFormat>Widescreen</PresentationFormat>
  <Paragraphs>383</Paragraphs>
  <Slides>37</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Aptos</vt:lpstr>
      <vt:lpstr>Aptos Display</vt:lpstr>
      <vt:lpstr>Arial</vt:lpstr>
      <vt:lpstr>Courier New</vt:lpstr>
      <vt:lpstr>Montserrat</vt:lpstr>
      <vt:lpstr>Playfair Display</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Olivia Richards</cp:lastModifiedBy>
  <cp:revision>13</cp:revision>
  <dcterms:created xsi:type="dcterms:W3CDTF">2024-05-16T12:38:53Z</dcterms:created>
  <dcterms:modified xsi:type="dcterms:W3CDTF">2024-11-21T17:49:14Z</dcterms:modified>
</cp:coreProperties>
</file>