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36"/>
  </p:notesMasterIdLst>
  <p:sldIdLst>
    <p:sldId id="256" r:id="rId4"/>
    <p:sldId id="281" r:id="rId5"/>
    <p:sldId id="277" r:id="rId6"/>
    <p:sldId id="267" r:id="rId7"/>
    <p:sldId id="282" r:id="rId8"/>
    <p:sldId id="283" r:id="rId9"/>
    <p:sldId id="284" r:id="rId10"/>
    <p:sldId id="417" r:id="rId11"/>
    <p:sldId id="287" r:id="rId12"/>
    <p:sldId id="288" r:id="rId13"/>
    <p:sldId id="289" r:id="rId14"/>
    <p:sldId id="290" r:id="rId15"/>
    <p:sldId id="432" r:id="rId16"/>
    <p:sldId id="424" r:id="rId17"/>
    <p:sldId id="425" r:id="rId18"/>
    <p:sldId id="426" r:id="rId19"/>
    <p:sldId id="427" r:id="rId20"/>
    <p:sldId id="428" r:id="rId21"/>
    <p:sldId id="429" r:id="rId22"/>
    <p:sldId id="431" r:id="rId23"/>
    <p:sldId id="335" r:id="rId24"/>
    <p:sldId id="336" r:id="rId25"/>
    <p:sldId id="337" r:id="rId26"/>
    <p:sldId id="338" r:id="rId27"/>
    <p:sldId id="339" r:id="rId28"/>
    <p:sldId id="343" r:id="rId29"/>
    <p:sldId id="346" r:id="rId30"/>
    <p:sldId id="342" r:id="rId31"/>
    <p:sldId id="341" r:id="rId32"/>
    <p:sldId id="347" r:id="rId33"/>
    <p:sldId id="344" r:id="rId34"/>
    <p:sldId id="345"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733B8B5A-E77C-44CA-B3DC-F9181D47FA24}">
          <p14:sldIdLst>
            <p14:sldId id="256"/>
            <p14:sldId id="281"/>
          </p14:sldIdLst>
        </p14:section>
        <p14:section name="Lesson 1" id="{A433BF49-AB0F-4245-A4C9-1CFBE152D450}">
          <p14:sldIdLst>
            <p14:sldId id="277"/>
            <p14:sldId id="267"/>
            <p14:sldId id="282"/>
            <p14:sldId id="283"/>
            <p14:sldId id="284"/>
            <p14:sldId id="417"/>
            <p14:sldId id="287"/>
            <p14:sldId id="288"/>
            <p14:sldId id="289"/>
          </p14:sldIdLst>
        </p14:section>
        <p14:section name="Lesson 2" id="{28F856FC-BADD-4E61-B4B4-053B6FB6A54B}">
          <p14:sldIdLst>
            <p14:sldId id="290"/>
            <p14:sldId id="432"/>
            <p14:sldId id="424"/>
            <p14:sldId id="425"/>
            <p14:sldId id="426"/>
            <p14:sldId id="427"/>
            <p14:sldId id="428"/>
            <p14:sldId id="429"/>
            <p14:sldId id="431"/>
          </p14:sldIdLst>
        </p14:section>
        <p14:section name="Lesson 3 Reflection" id="{90900C8E-4858-4134-9519-D2E6076731ED}">
          <p14:sldIdLst>
            <p14:sldId id="335"/>
            <p14:sldId id="336"/>
            <p14:sldId id="337"/>
            <p14:sldId id="338"/>
            <p14:sldId id="339"/>
            <p14:sldId id="343"/>
            <p14:sldId id="346"/>
            <p14:sldId id="342"/>
            <p14:sldId id="341"/>
            <p14:sldId id="347"/>
            <p14:sldId id="344"/>
            <p14:sldId id="34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603FF5E-8DBD-52AB-BCF2-32952E04AED9}" name="Olivia Richards" initials="OR" userId="S::Olivia@story-project.co.uk::59da2cf9-c07a-46ca-89f9-d0f215498ba0"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313E53"/>
    <a:srgbClr val="EE9A2B"/>
    <a:srgbClr val="3380A3"/>
    <a:srgbClr val="FEF8F0"/>
    <a:srgbClr val="598E92"/>
    <a:srgbClr val="FAB33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F2FC493-145F-4ECA-8E2D-D5FBFE07EC05}" v="1791" dt="2024-09-24T12:05:06.7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6454" autoAdjust="0"/>
  </p:normalViewPr>
  <p:slideViewPr>
    <p:cSldViewPr snapToGrid="0">
      <p:cViewPr varScale="1">
        <p:scale>
          <a:sx n="42" d="100"/>
          <a:sy n="42" d="100"/>
        </p:scale>
        <p:origin x="1260" y="3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heme" Target="theme/theme1.xml"/><Relationship Id="rId21" Type="http://schemas.openxmlformats.org/officeDocument/2006/relationships/slide" Target="slides/slide18.xml"/><Relationship Id="rId34" Type="http://schemas.openxmlformats.org/officeDocument/2006/relationships/slide" Target="slides/slide31.xml"/><Relationship Id="rId42" Type="http://schemas.microsoft.com/office/2015/10/relationships/revisionInfo" Target="revisionInfo.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microsoft.com/office/2018/10/relationships/authors" Target="authors.xml"/><Relationship Id="rId8" Type="http://schemas.openxmlformats.org/officeDocument/2006/relationships/slide" Target="slides/slide5.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ona" userId="5fd9b084-9961-4921-ab0f-457ac49028c4" providerId="ADAL" clId="{4F7526C2-C53B-41A9-82AA-63450EDFF648}"/>
    <pc:docChg chg="undo custSel addSld delSld modSld sldOrd modMainMaster addSection modSection">
      <pc:chgData name="Fiona" userId="5fd9b084-9961-4921-ab0f-457ac49028c4" providerId="ADAL" clId="{4F7526C2-C53B-41A9-82AA-63450EDFF648}" dt="2024-08-07T11:13:53.779" v="4763" actId="1076"/>
      <pc:docMkLst>
        <pc:docMk/>
      </pc:docMkLst>
      <pc:sldChg chg="addSp delSp modSp mod setBg">
        <pc:chgData name="Fiona" userId="5fd9b084-9961-4921-ab0f-457ac49028c4" providerId="ADAL" clId="{4F7526C2-C53B-41A9-82AA-63450EDFF648}" dt="2024-08-07T11:13:53.779" v="4763" actId="1076"/>
        <pc:sldMkLst>
          <pc:docMk/>
          <pc:sldMk cId="48654129" sldId="256"/>
        </pc:sldMkLst>
        <pc:spChg chg="add mod">
          <ac:chgData name="Fiona" userId="5fd9b084-9961-4921-ab0f-457ac49028c4" providerId="ADAL" clId="{4F7526C2-C53B-41A9-82AA-63450EDFF648}" dt="2024-08-07T11:13:53.779" v="4763" actId="1076"/>
          <ac:spMkLst>
            <pc:docMk/>
            <pc:sldMk cId="48654129" sldId="256"/>
            <ac:spMk id="3" creationId="{109C2822-1DF0-E6DF-FAED-EE6282BC7CE2}"/>
          </ac:spMkLst>
        </pc:spChg>
        <pc:spChg chg="mod">
          <ac:chgData name="Fiona" userId="5fd9b084-9961-4921-ab0f-457ac49028c4" providerId="ADAL" clId="{4F7526C2-C53B-41A9-82AA-63450EDFF648}" dt="2024-07-30T19:13:26.935" v="1"/>
          <ac:spMkLst>
            <pc:docMk/>
            <pc:sldMk cId="48654129" sldId="256"/>
            <ac:spMk id="3" creationId="{FD33EBDB-3BFF-86C1-778B-2D3D9E3E6A7E}"/>
          </ac:spMkLst>
        </pc:spChg>
        <pc:spChg chg="mod">
          <ac:chgData name="Fiona" userId="5fd9b084-9961-4921-ab0f-457ac49028c4" providerId="ADAL" clId="{4F7526C2-C53B-41A9-82AA-63450EDFF648}" dt="2024-07-31T13:53:14.246" v="2259"/>
          <ac:spMkLst>
            <pc:docMk/>
            <pc:sldMk cId="48654129" sldId="256"/>
            <ac:spMk id="4" creationId="{531A81E3-BF5F-5DBA-6F1C-247DED1CFDB4}"/>
          </ac:spMkLst>
        </pc:spChg>
        <pc:spChg chg="mod">
          <ac:chgData name="Fiona" userId="5fd9b084-9961-4921-ab0f-457ac49028c4" providerId="ADAL" clId="{4F7526C2-C53B-41A9-82AA-63450EDFF648}" dt="2024-07-30T19:13:26.935" v="1"/>
          <ac:spMkLst>
            <pc:docMk/>
            <pc:sldMk cId="48654129" sldId="256"/>
            <ac:spMk id="4" creationId="{F59F2C07-1BC3-526E-41E2-B79874B7F13F}"/>
          </ac:spMkLst>
        </pc:spChg>
        <pc:spChg chg="mod">
          <ac:chgData name="Fiona" userId="5fd9b084-9961-4921-ab0f-457ac49028c4" providerId="ADAL" clId="{4F7526C2-C53B-41A9-82AA-63450EDFF648}" dt="2024-07-30T19:13:26.935" v="1"/>
          <ac:spMkLst>
            <pc:docMk/>
            <pc:sldMk cId="48654129" sldId="256"/>
            <ac:spMk id="6" creationId="{B1F80F5B-49D0-E01B-DB48-DE76557D2A2B}"/>
          </ac:spMkLst>
        </pc:spChg>
        <pc:spChg chg="mod">
          <ac:chgData name="Fiona" userId="5fd9b084-9961-4921-ab0f-457ac49028c4" providerId="ADAL" clId="{4F7526C2-C53B-41A9-82AA-63450EDFF648}" dt="2024-07-31T13:53:14.246" v="2259"/>
          <ac:spMkLst>
            <pc:docMk/>
            <pc:sldMk cId="48654129" sldId="256"/>
            <ac:spMk id="7" creationId="{028F4B84-56BE-C852-7BCE-3D5498ECFB00}"/>
          </ac:spMkLst>
        </pc:spChg>
        <pc:spChg chg="mod">
          <ac:chgData name="Fiona" userId="5fd9b084-9961-4921-ab0f-457ac49028c4" providerId="ADAL" clId="{4F7526C2-C53B-41A9-82AA-63450EDFF648}" dt="2024-07-30T19:13:26.935" v="1"/>
          <ac:spMkLst>
            <pc:docMk/>
            <pc:sldMk cId="48654129" sldId="256"/>
            <ac:spMk id="7" creationId="{16353909-5EC0-DC2D-1248-0C8ED06D97C6}"/>
          </ac:spMkLst>
        </pc:spChg>
        <pc:spChg chg="mod">
          <ac:chgData name="Fiona" userId="5fd9b084-9961-4921-ab0f-457ac49028c4" providerId="ADAL" clId="{4F7526C2-C53B-41A9-82AA-63450EDFF648}" dt="2024-07-30T19:13:26.935" v="1"/>
          <ac:spMkLst>
            <pc:docMk/>
            <pc:sldMk cId="48654129" sldId="256"/>
            <ac:spMk id="8" creationId="{421218F5-9E3E-7C72-8D18-8FD75D4B5EB5}"/>
          </ac:spMkLst>
        </pc:spChg>
        <pc:spChg chg="mod">
          <ac:chgData name="Fiona" userId="5fd9b084-9961-4921-ab0f-457ac49028c4" providerId="ADAL" clId="{4F7526C2-C53B-41A9-82AA-63450EDFF648}" dt="2024-07-31T13:53:14.246" v="2259"/>
          <ac:spMkLst>
            <pc:docMk/>
            <pc:sldMk cId="48654129" sldId="256"/>
            <ac:spMk id="8" creationId="{A03F4EEB-3F85-67F7-BC7C-8883AE19B8FF}"/>
          </ac:spMkLst>
        </pc:spChg>
        <pc:spChg chg="mod">
          <ac:chgData name="Fiona" userId="5fd9b084-9961-4921-ab0f-457ac49028c4" providerId="ADAL" clId="{4F7526C2-C53B-41A9-82AA-63450EDFF648}" dt="2024-07-30T19:13:26.935" v="1"/>
          <ac:spMkLst>
            <pc:docMk/>
            <pc:sldMk cId="48654129" sldId="256"/>
            <ac:spMk id="9" creationId="{04B77D62-A274-9A21-8D82-6A469A6C7B41}"/>
          </ac:spMkLst>
        </pc:spChg>
        <pc:spChg chg="add mod">
          <ac:chgData name="Fiona" userId="5fd9b084-9961-4921-ab0f-457ac49028c4" providerId="ADAL" clId="{4F7526C2-C53B-41A9-82AA-63450EDFF648}" dt="2024-08-05T11:37:46.928" v="3011" actId="164"/>
          <ac:spMkLst>
            <pc:docMk/>
            <pc:sldMk cId="48654129" sldId="256"/>
            <ac:spMk id="9" creationId="{56D17D95-DFE4-08B8-3187-4A0D6D0584D3}"/>
          </ac:spMkLst>
        </pc:spChg>
        <pc:spChg chg="mod">
          <ac:chgData name="Fiona" userId="5fd9b084-9961-4921-ab0f-457ac49028c4" providerId="ADAL" clId="{4F7526C2-C53B-41A9-82AA-63450EDFF648}" dt="2024-07-31T13:53:14.246" v="2259"/>
          <ac:spMkLst>
            <pc:docMk/>
            <pc:sldMk cId="48654129" sldId="256"/>
            <ac:spMk id="9" creationId="{A3F96FC5-5937-28AD-9231-56DECABD2D2A}"/>
          </ac:spMkLst>
        </pc:spChg>
        <pc:spChg chg="mod">
          <ac:chgData name="Fiona" userId="5fd9b084-9961-4921-ab0f-457ac49028c4" providerId="ADAL" clId="{4F7526C2-C53B-41A9-82AA-63450EDFF648}" dt="2024-07-31T13:53:14.246" v="2259"/>
          <ac:spMkLst>
            <pc:docMk/>
            <pc:sldMk cId="48654129" sldId="256"/>
            <ac:spMk id="10" creationId="{A52DAFD9-2E52-3886-33D8-D75943FD5516}"/>
          </ac:spMkLst>
        </pc:spChg>
        <pc:spChg chg="mod">
          <ac:chgData name="Fiona" userId="5fd9b084-9961-4921-ab0f-457ac49028c4" providerId="ADAL" clId="{4F7526C2-C53B-41A9-82AA-63450EDFF648}" dt="2024-07-31T13:53:14.246" v="2259"/>
          <ac:spMkLst>
            <pc:docMk/>
            <pc:sldMk cId="48654129" sldId="256"/>
            <ac:spMk id="11" creationId="{43EF1A7E-8F96-2DD2-0AB2-134D8B6664F4}"/>
          </ac:spMkLst>
        </pc:spChg>
        <pc:spChg chg="mod">
          <ac:chgData name="Fiona" userId="5fd9b084-9961-4921-ab0f-457ac49028c4" providerId="ADAL" clId="{4F7526C2-C53B-41A9-82AA-63450EDFF648}" dt="2024-07-30T19:14:34.457" v="15" actId="1076"/>
          <ac:spMkLst>
            <pc:docMk/>
            <pc:sldMk cId="48654129" sldId="256"/>
            <ac:spMk id="12" creationId="{3F3CC3F2-6D61-1E88-251F-847518765DA7}"/>
          </ac:spMkLst>
        </pc:spChg>
        <pc:spChg chg="mod">
          <ac:chgData name="Fiona" userId="5fd9b084-9961-4921-ab0f-457ac49028c4" providerId="ADAL" clId="{4F7526C2-C53B-41A9-82AA-63450EDFF648}" dt="2024-07-31T13:53:14.246" v="2259"/>
          <ac:spMkLst>
            <pc:docMk/>
            <pc:sldMk cId="48654129" sldId="256"/>
            <ac:spMk id="13" creationId="{60222C73-6D46-BFAC-2B57-E836A7B86394}"/>
          </ac:spMkLst>
        </pc:spChg>
        <pc:spChg chg="mod">
          <ac:chgData name="Fiona" userId="5fd9b084-9961-4921-ab0f-457ac49028c4" providerId="ADAL" clId="{4F7526C2-C53B-41A9-82AA-63450EDFF648}" dt="2024-07-30T19:13:26.935" v="1"/>
          <ac:spMkLst>
            <pc:docMk/>
            <pc:sldMk cId="48654129" sldId="256"/>
            <ac:spMk id="13" creationId="{C12DD36A-B7B8-E820-1596-CCD19B844936}"/>
          </ac:spMkLst>
        </pc:spChg>
        <pc:spChg chg="mod">
          <ac:chgData name="Fiona" userId="5fd9b084-9961-4921-ab0f-457ac49028c4" providerId="ADAL" clId="{4F7526C2-C53B-41A9-82AA-63450EDFF648}" dt="2024-07-30T19:13:26.935" v="1"/>
          <ac:spMkLst>
            <pc:docMk/>
            <pc:sldMk cId="48654129" sldId="256"/>
            <ac:spMk id="14" creationId="{2B1182F9-2B6C-3E58-FC93-B5291B2BE1FF}"/>
          </ac:spMkLst>
        </pc:spChg>
        <pc:spChg chg="mod">
          <ac:chgData name="Fiona" userId="5fd9b084-9961-4921-ab0f-457ac49028c4" providerId="ADAL" clId="{4F7526C2-C53B-41A9-82AA-63450EDFF648}" dt="2024-07-31T13:53:14.246" v="2259"/>
          <ac:spMkLst>
            <pc:docMk/>
            <pc:sldMk cId="48654129" sldId="256"/>
            <ac:spMk id="14" creationId="{83D9886C-0E85-C6A4-EE8F-BB9C8CDF35DA}"/>
          </ac:spMkLst>
        </pc:spChg>
        <pc:spChg chg="mod">
          <ac:chgData name="Fiona" userId="5fd9b084-9961-4921-ab0f-457ac49028c4" providerId="ADAL" clId="{4F7526C2-C53B-41A9-82AA-63450EDFF648}" dt="2024-07-30T19:13:26.935" v="1"/>
          <ac:spMkLst>
            <pc:docMk/>
            <pc:sldMk cId="48654129" sldId="256"/>
            <ac:spMk id="15" creationId="{81D49A9F-DE55-78C1-E17C-0FD242DE431E}"/>
          </ac:spMkLst>
        </pc:spChg>
        <pc:spChg chg="mod">
          <ac:chgData name="Fiona" userId="5fd9b084-9961-4921-ab0f-457ac49028c4" providerId="ADAL" clId="{4F7526C2-C53B-41A9-82AA-63450EDFF648}" dt="2024-07-31T13:53:14.246" v="2259"/>
          <ac:spMkLst>
            <pc:docMk/>
            <pc:sldMk cId="48654129" sldId="256"/>
            <ac:spMk id="15" creationId="{F651D33D-C4F1-B56F-D19E-30E9547C736F}"/>
          </ac:spMkLst>
        </pc:spChg>
        <pc:spChg chg="mod">
          <ac:chgData name="Fiona" userId="5fd9b084-9961-4921-ab0f-457ac49028c4" providerId="ADAL" clId="{4F7526C2-C53B-41A9-82AA-63450EDFF648}" dt="2024-07-31T13:53:14.246" v="2259"/>
          <ac:spMkLst>
            <pc:docMk/>
            <pc:sldMk cId="48654129" sldId="256"/>
            <ac:spMk id="16" creationId="{1B7F11C0-1AFA-8ED1-64B4-03D291BBDA9F}"/>
          </ac:spMkLst>
        </pc:spChg>
        <pc:spChg chg="mod">
          <ac:chgData name="Fiona" userId="5fd9b084-9961-4921-ab0f-457ac49028c4" providerId="ADAL" clId="{4F7526C2-C53B-41A9-82AA-63450EDFF648}" dt="2024-07-30T19:13:26.935" v="1"/>
          <ac:spMkLst>
            <pc:docMk/>
            <pc:sldMk cId="48654129" sldId="256"/>
            <ac:spMk id="16" creationId="{2EC6AA96-9A6B-BC04-538E-3F77FF91D2EE}"/>
          </ac:spMkLst>
        </pc:spChg>
        <pc:spChg chg="mod">
          <ac:chgData name="Fiona" userId="5fd9b084-9961-4921-ab0f-457ac49028c4" providerId="ADAL" clId="{4F7526C2-C53B-41A9-82AA-63450EDFF648}" dt="2024-07-31T13:53:14.246" v="2259"/>
          <ac:spMkLst>
            <pc:docMk/>
            <pc:sldMk cId="48654129" sldId="256"/>
            <ac:spMk id="17" creationId="{91EC2989-6B75-5D30-68BA-9465509BC92D}"/>
          </ac:spMkLst>
        </pc:spChg>
        <pc:spChg chg="mod">
          <ac:chgData name="Fiona" userId="5fd9b084-9961-4921-ab0f-457ac49028c4" providerId="ADAL" clId="{4F7526C2-C53B-41A9-82AA-63450EDFF648}" dt="2024-07-30T19:13:26.935" v="1"/>
          <ac:spMkLst>
            <pc:docMk/>
            <pc:sldMk cId="48654129" sldId="256"/>
            <ac:spMk id="17" creationId="{AF6D253A-E46C-13B9-D15F-334422D0E11B}"/>
          </ac:spMkLst>
        </pc:spChg>
        <pc:spChg chg="mod">
          <ac:chgData name="Fiona" userId="5fd9b084-9961-4921-ab0f-457ac49028c4" providerId="ADAL" clId="{4F7526C2-C53B-41A9-82AA-63450EDFF648}" dt="2024-07-31T13:53:14.246" v="2259"/>
          <ac:spMkLst>
            <pc:docMk/>
            <pc:sldMk cId="48654129" sldId="256"/>
            <ac:spMk id="18" creationId="{0C5AF9E1-8DE3-DFEC-E96A-3D9A3B1892BE}"/>
          </ac:spMkLst>
        </pc:spChg>
        <pc:spChg chg="mod">
          <ac:chgData name="Fiona" userId="5fd9b084-9961-4921-ab0f-457ac49028c4" providerId="ADAL" clId="{4F7526C2-C53B-41A9-82AA-63450EDFF648}" dt="2024-07-30T19:13:26.935" v="1"/>
          <ac:spMkLst>
            <pc:docMk/>
            <pc:sldMk cId="48654129" sldId="256"/>
            <ac:spMk id="18" creationId="{E2D15548-524D-F6EB-48F6-8215F82FAB56}"/>
          </ac:spMkLst>
        </pc:spChg>
        <pc:spChg chg="mod">
          <ac:chgData name="Fiona" userId="5fd9b084-9961-4921-ab0f-457ac49028c4" providerId="ADAL" clId="{4F7526C2-C53B-41A9-82AA-63450EDFF648}" dt="2024-07-31T13:53:14.246" v="2259"/>
          <ac:spMkLst>
            <pc:docMk/>
            <pc:sldMk cId="48654129" sldId="256"/>
            <ac:spMk id="19" creationId="{91052E42-2A97-BCA8-0162-C0D9A9FBF2F7}"/>
          </ac:spMkLst>
        </pc:spChg>
        <pc:spChg chg="mod">
          <ac:chgData name="Fiona" userId="5fd9b084-9961-4921-ab0f-457ac49028c4" providerId="ADAL" clId="{4F7526C2-C53B-41A9-82AA-63450EDFF648}" dt="2024-07-30T19:13:26.935" v="1"/>
          <ac:spMkLst>
            <pc:docMk/>
            <pc:sldMk cId="48654129" sldId="256"/>
            <ac:spMk id="19" creationId="{DDDF588D-6922-2E67-7EC5-3B41A780F4E7}"/>
          </ac:spMkLst>
        </pc:spChg>
        <pc:spChg chg="mod">
          <ac:chgData name="Fiona" userId="5fd9b084-9961-4921-ab0f-457ac49028c4" providerId="ADAL" clId="{4F7526C2-C53B-41A9-82AA-63450EDFF648}" dt="2024-07-31T13:53:14.246" v="2259"/>
          <ac:spMkLst>
            <pc:docMk/>
            <pc:sldMk cId="48654129" sldId="256"/>
            <ac:spMk id="20" creationId="{0018BA94-6CDB-06E2-3E05-499B4A3BB3EC}"/>
          </ac:spMkLst>
        </pc:spChg>
        <pc:spChg chg="mod">
          <ac:chgData name="Fiona" userId="5fd9b084-9961-4921-ab0f-457ac49028c4" providerId="ADAL" clId="{4F7526C2-C53B-41A9-82AA-63450EDFF648}" dt="2024-07-30T19:13:26.935" v="1"/>
          <ac:spMkLst>
            <pc:docMk/>
            <pc:sldMk cId="48654129" sldId="256"/>
            <ac:spMk id="20" creationId="{E54D0A6E-7A9F-81C3-CE73-0758E12224F6}"/>
          </ac:spMkLst>
        </pc:spChg>
        <pc:spChg chg="mod">
          <ac:chgData name="Fiona" userId="5fd9b084-9961-4921-ab0f-457ac49028c4" providerId="ADAL" clId="{4F7526C2-C53B-41A9-82AA-63450EDFF648}" dt="2024-07-31T13:53:14.246" v="2259"/>
          <ac:spMkLst>
            <pc:docMk/>
            <pc:sldMk cId="48654129" sldId="256"/>
            <ac:spMk id="21" creationId="{69C45BF1-2452-5BC2-E395-A3EE58462070}"/>
          </ac:spMkLst>
        </pc:spChg>
        <pc:spChg chg="mod">
          <ac:chgData name="Fiona" userId="5fd9b084-9961-4921-ab0f-457ac49028c4" providerId="ADAL" clId="{4F7526C2-C53B-41A9-82AA-63450EDFF648}" dt="2024-07-30T19:13:26.935" v="1"/>
          <ac:spMkLst>
            <pc:docMk/>
            <pc:sldMk cId="48654129" sldId="256"/>
            <ac:spMk id="21" creationId="{74FD6F93-2987-4051-B3B9-77F429F9EA94}"/>
          </ac:spMkLst>
        </pc:spChg>
        <pc:spChg chg="mod">
          <ac:chgData name="Fiona" userId="5fd9b084-9961-4921-ab0f-457ac49028c4" providerId="ADAL" clId="{4F7526C2-C53B-41A9-82AA-63450EDFF648}" dt="2024-07-30T19:13:26.935" v="1"/>
          <ac:spMkLst>
            <pc:docMk/>
            <pc:sldMk cId="48654129" sldId="256"/>
            <ac:spMk id="22" creationId="{07F65AF5-E4D2-C9DF-CFDF-357893C163F1}"/>
          </ac:spMkLst>
        </pc:spChg>
        <pc:spChg chg="mod">
          <ac:chgData name="Fiona" userId="5fd9b084-9961-4921-ab0f-457ac49028c4" providerId="ADAL" clId="{4F7526C2-C53B-41A9-82AA-63450EDFF648}" dt="2024-07-31T13:53:14.246" v="2259"/>
          <ac:spMkLst>
            <pc:docMk/>
            <pc:sldMk cId="48654129" sldId="256"/>
            <ac:spMk id="22" creationId="{F166A911-48BA-483F-9539-DB430B368607}"/>
          </ac:spMkLst>
        </pc:spChg>
        <pc:spChg chg="mod">
          <ac:chgData name="Fiona" userId="5fd9b084-9961-4921-ab0f-457ac49028c4" providerId="ADAL" clId="{4F7526C2-C53B-41A9-82AA-63450EDFF648}" dt="2024-07-31T13:53:14.246" v="2259"/>
          <ac:spMkLst>
            <pc:docMk/>
            <pc:sldMk cId="48654129" sldId="256"/>
            <ac:spMk id="23" creationId="{32A4CE8F-CA80-FC50-B87E-7C461D0CC288}"/>
          </ac:spMkLst>
        </pc:spChg>
        <pc:spChg chg="mod">
          <ac:chgData name="Fiona" userId="5fd9b084-9961-4921-ab0f-457ac49028c4" providerId="ADAL" clId="{4F7526C2-C53B-41A9-82AA-63450EDFF648}" dt="2024-07-30T19:13:26.935" v="1"/>
          <ac:spMkLst>
            <pc:docMk/>
            <pc:sldMk cId="48654129" sldId="256"/>
            <ac:spMk id="23" creationId="{35FB9CAC-D985-1744-7DAE-9BB9C96F747C}"/>
          </ac:spMkLst>
        </pc:spChg>
        <pc:spChg chg="mod">
          <ac:chgData name="Fiona" userId="5fd9b084-9961-4921-ab0f-457ac49028c4" providerId="ADAL" clId="{4F7526C2-C53B-41A9-82AA-63450EDFF648}" dt="2024-07-30T19:13:26.935" v="1"/>
          <ac:spMkLst>
            <pc:docMk/>
            <pc:sldMk cId="48654129" sldId="256"/>
            <ac:spMk id="24" creationId="{CB95686E-AA08-459C-D240-FC854C2B17B1}"/>
          </ac:spMkLst>
        </pc:spChg>
        <pc:spChg chg="mod">
          <ac:chgData name="Fiona" userId="5fd9b084-9961-4921-ab0f-457ac49028c4" providerId="ADAL" clId="{4F7526C2-C53B-41A9-82AA-63450EDFF648}" dt="2024-07-31T13:53:14.246" v="2259"/>
          <ac:spMkLst>
            <pc:docMk/>
            <pc:sldMk cId="48654129" sldId="256"/>
            <ac:spMk id="24" creationId="{F9BF477D-58FD-D33A-BDD1-975A166CD492}"/>
          </ac:spMkLst>
        </pc:spChg>
        <pc:spChg chg="mod">
          <ac:chgData name="Fiona" userId="5fd9b084-9961-4921-ab0f-457ac49028c4" providerId="ADAL" clId="{4F7526C2-C53B-41A9-82AA-63450EDFF648}" dt="2024-07-31T13:53:14.246" v="2259"/>
          <ac:spMkLst>
            <pc:docMk/>
            <pc:sldMk cId="48654129" sldId="256"/>
            <ac:spMk id="25" creationId="{245A3F05-DE46-1389-7C9F-BB1852B107D7}"/>
          </ac:spMkLst>
        </pc:spChg>
        <pc:spChg chg="mod">
          <ac:chgData name="Fiona" userId="5fd9b084-9961-4921-ab0f-457ac49028c4" providerId="ADAL" clId="{4F7526C2-C53B-41A9-82AA-63450EDFF648}" dt="2024-07-30T19:13:26.935" v="1"/>
          <ac:spMkLst>
            <pc:docMk/>
            <pc:sldMk cId="48654129" sldId="256"/>
            <ac:spMk id="25" creationId="{AED25A54-39B6-D411-D552-317E47C43380}"/>
          </ac:spMkLst>
        </pc:spChg>
        <pc:spChg chg="mod">
          <ac:chgData name="Fiona" userId="5fd9b084-9961-4921-ab0f-457ac49028c4" providerId="ADAL" clId="{4F7526C2-C53B-41A9-82AA-63450EDFF648}" dt="2024-07-30T19:13:26.935" v="1"/>
          <ac:spMkLst>
            <pc:docMk/>
            <pc:sldMk cId="48654129" sldId="256"/>
            <ac:spMk id="26" creationId="{970922C2-C3C5-0A30-6C90-3AADB91A5E44}"/>
          </ac:spMkLst>
        </pc:spChg>
        <pc:spChg chg="mod">
          <ac:chgData name="Fiona" userId="5fd9b084-9961-4921-ab0f-457ac49028c4" providerId="ADAL" clId="{4F7526C2-C53B-41A9-82AA-63450EDFF648}" dt="2024-07-31T13:53:14.246" v="2259"/>
          <ac:spMkLst>
            <pc:docMk/>
            <pc:sldMk cId="48654129" sldId="256"/>
            <ac:spMk id="26" creationId="{A32BA7A7-9B90-4D4F-6CEC-5AB7144F6635}"/>
          </ac:spMkLst>
        </pc:spChg>
        <pc:spChg chg="mod">
          <ac:chgData name="Fiona" userId="5fd9b084-9961-4921-ab0f-457ac49028c4" providerId="ADAL" clId="{4F7526C2-C53B-41A9-82AA-63450EDFF648}" dt="2024-07-30T19:13:26.935" v="1"/>
          <ac:spMkLst>
            <pc:docMk/>
            <pc:sldMk cId="48654129" sldId="256"/>
            <ac:spMk id="27" creationId="{2B23BAE4-6DFE-D25A-C246-E24EA0C73A18}"/>
          </ac:spMkLst>
        </pc:spChg>
        <pc:spChg chg="mod">
          <ac:chgData name="Fiona" userId="5fd9b084-9961-4921-ab0f-457ac49028c4" providerId="ADAL" clId="{4F7526C2-C53B-41A9-82AA-63450EDFF648}" dt="2024-07-31T13:53:14.246" v="2259"/>
          <ac:spMkLst>
            <pc:docMk/>
            <pc:sldMk cId="48654129" sldId="256"/>
            <ac:spMk id="27" creationId="{AE47186D-6BC2-0621-6BAF-4BC51F068D4B}"/>
          </ac:spMkLst>
        </pc:spChg>
        <pc:spChg chg="mod">
          <ac:chgData name="Fiona" userId="5fd9b084-9961-4921-ab0f-457ac49028c4" providerId="ADAL" clId="{4F7526C2-C53B-41A9-82AA-63450EDFF648}" dt="2024-07-30T19:13:26.935" v="1"/>
          <ac:spMkLst>
            <pc:docMk/>
            <pc:sldMk cId="48654129" sldId="256"/>
            <ac:spMk id="28" creationId="{2EE4EC1D-AB78-5CA9-088D-028ABD1A0230}"/>
          </ac:spMkLst>
        </pc:spChg>
        <pc:spChg chg="mod">
          <ac:chgData name="Fiona" userId="5fd9b084-9961-4921-ab0f-457ac49028c4" providerId="ADAL" clId="{4F7526C2-C53B-41A9-82AA-63450EDFF648}" dt="2024-07-31T13:53:14.246" v="2259"/>
          <ac:spMkLst>
            <pc:docMk/>
            <pc:sldMk cId="48654129" sldId="256"/>
            <ac:spMk id="28" creationId="{C93ED6A8-3013-E0C0-CEE2-57701B602C58}"/>
          </ac:spMkLst>
        </pc:spChg>
        <pc:spChg chg="mod">
          <ac:chgData name="Fiona" userId="5fd9b084-9961-4921-ab0f-457ac49028c4" providerId="ADAL" clId="{4F7526C2-C53B-41A9-82AA-63450EDFF648}" dt="2024-07-31T13:53:14.246" v="2259"/>
          <ac:spMkLst>
            <pc:docMk/>
            <pc:sldMk cId="48654129" sldId="256"/>
            <ac:spMk id="29" creationId="{339C0507-CED7-75AF-0618-00F436A96A89}"/>
          </ac:spMkLst>
        </pc:spChg>
        <pc:spChg chg="mod">
          <ac:chgData name="Fiona" userId="5fd9b084-9961-4921-ab0f-457ac49028c4" providerId="ADAL" clId="{4F7526C2-C53B-41A9-82AA-63450EDFF648}" dt="2024-07-30T19:13:26.935" v="1"/>
          <ac:spMkLst>
            <pc:docMk/>
            <pc:sldMk cId="48654129" sldId="256"/>
            <ac:spMk id="29" creationId="{86A79D60-8F7C-BCAD-FDFA-EAB92E661C3A}"/>
          </ac:spMkLst>
        </pc:spChg>
        <pc:spChg chg="mod">
          <ac:chgData name="Fiona" userId="5fd9b084-9961-4921-ab0f-457ac49028c4" providerId="ADAL" clId="{4F7526C2-C53B-41A9-82AA-63450EDFF648}" dt="2024-07-30T19:13:26.935" v="1"/>
          <ac:spMkLst>
            <pc:docMk/>
            <pc:sldMk cId="48654129" sldId="256"/>
            <ac:spMk id="30" creationId="{112B69C8-56F7-8710-7289-2C0BE8C4099D}"/>
          </ac:spMkLst>
        </pc:spChg>
        <pc:spChg chg="mod">
          <ac:chgData name="Fiona" userId="5fd9b084-9961-4921-ab0f-457ac49028c4" providerId="ADAL" clId="{4F7526C2-C53B-41A9-82AA-63450EDFF648}" dt="2024-07-31T13:53:14.246" v="2259"/>
          <ac:spMkLst>
            <pc:docMk/>
            <pc:sldMk cId="48654129" sldId="256"/>
            <ac:spMk id="30" creationId="{360425AA-9F84-F640-BF7A-0E23CD98612B}"/>
          </ac:spMkLst>
        </pc:spChg>
        <pc:spChg chg="mod">
          <ac:chgData name="Fiona" userId="5fd9b084-9961-4921-ab0f-457ac49028c4" providerId="ADAL" clId="{4F7526C2-C53B-41A9-82AA-63450EDFF648}" dt="2024-07-31T13:53:14.246" v="2259"/>
          <ac:spMkLst>
            <pc:docMk/>
            <pc:sldMk cId="48654129" sldId="256"/>
            <ac:spMk id="31" creationId="{ED8CE607-CAA8-F198-9384-C880AEEE286E}"/>
          </ac:spMkLst>
        </pc:spChg>
        <pc:spChg chg="mod">
          <ac:chgData name="Fiona" userId="5fd9b084-9961-4921-ab0f-457ac49028c4" providerId="ADAL" clId="{4F7526C2-C53B-41A9-82AA-63450EDFF648}" dt="2024-07-30T19:13:26.935" v="1"/>
          <ac:spMkLst>
            <pc:docMk/>
            <pc:sldMk cId="48654129" sldId="256"/>
            <ac:spMk id="31" creationId="{F65AA625-FB37-9E17-FD94-797C64D673C4}"/>
          </ac:spMkLst>
        </pc:spChg>
        <pc:spChg chg="mod">
          <ac:chgData name="Fiona" userId="5fd9b084-9961-4921-ab0f-457ac49028c4" providerId="ADAL" clId="{4F7526C2-C53B-41A9-82AA-63450EDFF648}" dt="2024-07-31T13:53:14.246" v="2259"/>
          <ac:spMkLst>
            <pc:docMk/>
            <pc:sldMk cId="48654129" sldId="256"/>
            <ac:spMk id="32" creationId="{5BD597BF-BD7A-9E56-55CE-842B070D8CDD}"/>
          </ac:spMkLst>
        </pc:spChg>
        <pc:spChg chg="mod">
          <ac:chgData name="Fiona" userId="5fd9b084-9961-4921-ab0f-457ac49028c4" providerId="ADAL" clId="{4F7526C2-C53B-41A9-82AA-63450EDFF648}" dt="2024-07-30T19:13:26.935" v="1"/>
          <ac:spMkLst>
            <pc:docMk/>
            <pc:sldMk cId="48654129" sldId="256"/>
            <ac:spMk id="32" creationId="{B4ABE323-8DBC-9967-1AA4-6F556944DDEE}"/>
          </ac:spMkLst>
        </pc:spChg>
        <pc:spChg chg="mod">
          <ac:chgData name="Fiona" userId="5fd9b084-9961-4921-ab0f-457ac49028c4" providerId="ADAL" clId="{4F7526C2-C53B-41A9-82AA-63450EDFF648}" dt="2024-07-30T19:13:26.935" v="1"/>
          <ac:spMkLst>
            <pc:docMk/>
            <pc:sldMk cId="48654129" sldId="256"/>
            <ac:spMk id="33" creationId="{4F749581-2611-F1A5-DCD4-112222048577}"/>
          </ac:spMkLst>
        </pc:spChg>
        <pc:spChg chg="mod">
          <ac:chgData name="Fiona" userId="5fd9b084-9961-4921-ab0f-457ac49028c4" providerId="ADAL" clId="{4F7526C2-C53B-41A9-82AA-63450EDFF648}" dt="2024-07-31T13:53:14.246" v="2259"/>
          <ac:spMkLst>
            <pc:docMk/>
            <pc:sldMk cId="48654129" sldId="256"/>
            <ac:spMk id="33" creationId="{A5277C59-1620-EF45-21FA-1747CD43590C}"/>
          </ac:spMkLst>
        </pc:spChg>
        <pc:spChg chg="mod">
          <ac:chgData name="Fiona" userId="5fd9b084-9961-4921-ab0f-457ac49028c4" providerId="ADAL" clId="{4F7526C2-C53B-41A9-82AA-63450EDFF648}" dt="2024-07-30T19:13:26.935" v="1"/>
          <ac:spMkLst>
            <pc:docMk/>
            <pc:sldMk cId="48654129" sldId="256"/>
            <ac:spMk id="34" creationId="{B97033B8-8BF8-597D-F707-7C03ED249ABF}"/>
          </ac:spMkLst>
        </pc:spChg>
        <pc:spChg chg="mod">
          <ac:chgData name="Fiona" userId="5fd9b084-9961-4921-ab0f-457ac49028c4" providerId="ADAL" clId="{4F7526C2-C53B-41A9-82AA-63450EDFF648}" dt="2024-07-31T13:53:14.246" v="2259"/>
          <ac:spMkLst>
            <pc:docMk/>
            <pc:sldMk cId="48654129" sldId="256"/>
            <ac:spMk id="34" creationId="{CCA52797-3E34-3BC4-6C96-EF5BA021B22D}"/>
          </ac:spMkLst>
        </pc:spChg>
        <pc:spChg chg="mod">
          <ac:chgData name="Fiona" userId="5fd9b084-9961-4921-ab0f-457ac49028c4" providerId="ADAL" clId="{4F7526C2-C53B-41A9-82AA-63450EDFF648}" dt="2024-07-30T19:13:26.935" v="1"/>
          <ac:spMkLst>
            <pc:docMk/>
            <pc:sldMk cId="48654129" sldId="256"/>
            <ac:spMk id="35" creationId="{461E8273-98E6-B833-600D-B12D54C34A2E}"/>
          </ac:spMkLst>
        </pc:spChg>
        <pc:spChg chg="mod">
          <ac:chgData name="Fiona" userId="5fd9b084-9961-4921-ab0f-457ac49028c4" providerId="ADAL" clId="{4F7526C2-C53B-41A9-82AA-63450EDFF648}" dt="2024-07-31T13:53:14.246" v="2259"/>
          <ac:spMkLst>
            <pc:docMk/>
            <pc:sldMk cId="48654129" sldId="256"/>
            <ac:spMk id="35" creationId="{533C16E3-53AF-4011-6F4C-EA031E8A98D3}"/>
          </ac:spMkLst>
        </pc:spChg>
        <pc:spChg chg="mod">
          <ac:chgData name="Fiona" userId="5fd9b084-9961-4921-ab0f-457ac49028c4" providerId="ADAL" clId="{4F7526C2-C53B-41A9-82AA-63450EDFF648}" dt="2024-07-31T13:53:14.246" v="2259"/>
          <ac:spMkLst>
            <pc:docMk/>
            <pc:sldMk cId="48654129" sldId="256"/>
            <ac:spMk id="36" creationId="{70F68646-8A7D-53B7-3458-2ED41A5CA4A6}"/>
          </ac:spMkLst>
        </pc:spChg>
        <pc:spChg chg="mod">
          <ac:chgData name="Fiona" userId="5fd9b084-9961-4921-ab0f-457ac49028c4" providerId="ADAL" clId="{4F7526C2-C53B-41A9-82AA-63450EDFF648}" dt="2024-07-30T19:13:26.935" v="1"/>
          <ac:spMkLst>
            <pc:docMk/>
            <pc:sldMk cId="48654129" sldId="256"/>
            <ac:spMk id="36" creationId="{D5CC95AF-0FBD-CDB5-D0E8-70C7CDCF7E8A}"/>
          </ac:spMkLst>
        </pc:spChg>
        <pc:spChg chg="mod">
          <ac:chgData name="Fiona" userId="5fd9b084-9961-4921-ab0f-457ac49028c4" providerId="ADAL" clId="{4F7526C2-C53B-41A9-82AA-63450EDFF648}" dt="2024-07-30T19:13:26.935" v="1"/>
          <ac:spMkLst>
            <pc:docMk/>
            <pc:sldMk cId="48654129" sldId="256"/>
            <ac:spMk id="37" creationId="{1BB608B9-BA09-14FE-3863-0FE155AC24F3}"/>
          </ac:spMkLst>
        </pc:spChg>
        <pc:spChg chg="mod">
          <ac:chgData name="Fiona" userId="5fd9b084-9961-4921-ab0f-457ac49028c4" providerId="ADAL" clId="{4F7526C2-C53B-41A9-82AA-63450EDFF648}" dt="2024-07-31T13:53:14.246" v="2259"/>
          <ac:spMkLst>
            <pc:docMk/>
            <pc:sldMk cId="48654129" sldId="256"/>
            <ac:spMk id="37" creationId="{B33AE3B8-F87F-5594-2E09-414FBAAB12F4}"/>
          </ac:spMkLst>
        </pc:spChg>
        <pc:spChg chg="mod">
          <ac:chgData name="Fiona" userId="5fd9b084-9961-4921-ab0f-457ac49028c4" providerId="ADAL" clId="{4F7526C2-C53B-41A9-82AA-63450EDFF648}" dt="2024-07-30T19:13:26.935" v="1"/>
          <ac:spMkLst>
            <pc:docMk/>
            <pc:sldMk cId="48654129" sldId="256"/>
            <ac:spMk id="38" creationId="{1B35693E-518F-4993-703C-1E3FA952C9F3}"/>
          </ac:spMkLst>
        </pc:spChg>
        <pc:spChg chg="mod">
          <ac:chgData name="Fiona" userId="5fd9b084-9961-4921-ab0f-457ac49028c4" providerId="ADAL" clId="{4F7526C2-C53B-41A9-82AA-63450EDFF648}" dt="2024-07-31T13:53:14.246" v="2259"/>
          <ac:spMkLst>
            <pc:docMk/>
            <pc:sldMk cId="48654129" sldId="256"/>
            <ac:spMk id="38" creationId="{80793AF6-4EA0-4C9E-77DC-F1F84B333621}"/>
          </ac:spMkLst>
        </pc:spChg>
        <pc:spChg chg="mod">
          <ac:chgData name="Fiona" userId="5fd9b084-9961-4921-ab0f-457ac49028c4" providerId="ADAL" clId="{4F7526C2-C53B-41A9-82AA-63450EDFF648}" dt="2024-07-31T13:53:14.246" v="2259"/>
          <ac:spMkLst>
            <pc:docMk/>
            <pc:sldMk cId="48654129" sldId="256"/>
            <ac:spMk id="39" creationId="{B5E05D3B-BD16-04B1-B398-330C2B1C218A}"/>
          </ac:spMkLst>
        </pc:spChg>
        <pc:spChg chg="mod">
          <ac:chgData name="Fiona" userId="5fd9b084-9961-4921-ab0f-457ac49028c4" providerId="ADAL" clId="{4F7526C2-C53B-41A9-82AA-63450EDFF648}" dt="2024-07-31T13:53:14.246" v="2259"/>
          <ac:spMkLst>
            <pc:docMk/>
            <pc:sldMk cId="48654129" sldId="256"/>
            <ac:spMk id="40" creationId="{8E29793E-1872-DED3-6F06-B8E888096DC5}"/>
          </ac:spMkLst>
        </pc:spChg>
        <pc:spChg chg="mod">
          <ac:chgData name="Fiona" userId="5fd9b084-9961-4921-ab0f-457ac49028c4" providerId="ADAL" clId="{4F7526C2-C53B-41A9-82AA-63450EDFF648}" dt="2024-07-30T19:13:48.131" v="2"/>
          <ac:spMkLst>
            <pc:docMk/>
            <pc:sldMk cId="48654129" sldId="256"/>
            <ac:spMk id="40" creationId="{C37884FA-E316-6DC0-8253-592747FF150B}"/>
          </ac:spMkLst>
        </pc:spChg>
        <pc:spChg chg="mod">
          <ac:chgData name="Fiona" userId="5fd9b084-9961-4921-ab0f-457ac49028c4" providerId="ADAL" clId="{4F7526C2-C53B-41A9-82AA-63450EDFF648}" dt="2024-07-30T19:13:48.131" v="2"/>
          <ac:spMkLst>
            <pc:docMk/>
            <pc:sldMk cId="48654129" sldId="256"/>
            <ac:spMk id="41" creationId="{2D0C1090-F466-D247-8B73-C723330F18E2}"/>
          </ac:spMkLst>
        </pc:spChg>
        <pc:spChg chg="mod">
          <ac:chgData name="Fiona" userId="5fd9b084-9961-4921-ab0f-457ac49028c4" providerId="ADAL" clId="{4F7526C2-C53B-41A9-82AA-63450EDFF648}" dt="2024-07-31T13:53:14.246" v="2259"/>
          <ac:spMkLst>
            <pc:docMk/>
            <pc:sldMk cId="48654129" sldId="256"/>
            <ac:spMk id="41" creationId="{8B43F41E-D622-5ED2-B3B0-A9485BEFA15C}"/>
          </ac:spMkLst>
        </pc:spChg>
        <pc:spChg chg="add mod">
          <ac:chgData name="Fiona" userId="5fd9b084-9961-4921-ab0f-457ac49028c4" providerId="ADAL" clId="{4F7526C2-C53B-41A9-82AA-63450EDFF648}" dt="2024-08-05T11:34:23.932" v="2931" actId="1076"/>
          <ac:spMkLst>
            <pc:docMk/>
            <pc:sldMk cId="48654129" sldId="256"/>
            <ac:spMk id="42" creationId="{CB0B0672-CE45-D42D-71BF-56BF28549873}"/>
          </ac:spMkLst>
        </pc:spChg>
        <pc:spChg chg="mod topLvl">
          <ac:chgData name="Fiona" userId="5fd9b084-9961-4921-ab0f-457ac49028c4" providerId="ADAL" clId="{4F7526C2-C53B-41A9-82AA-63450EDFF648}" dt="2024-08-05T11:37:46.928" v="3011" actId="164"/>
          <ac:spMkLst>
            <pc:docMk/>
            <pc:sldMk cId="48654129" sldId="256"/>
            <ac:spMk id="43" creationId="{96C5F7A4-4D99-FAEA-86F0-44CD0A3CF246}"/>
          </ac:spMkLst>
        </pc:spChg>
        <pc:spChg chg="mod topLvl">
          <ac:chgData name="Fiona" userId="5fd9b084-9961-4921-ab0f-457ac49028c4" providerId="ADAL" clId="{4F7526C2-C53B-41A9-82AA-63450EDFF648}" dt="2024-08-05T11:37:46.928" v="3011" actId="164"/>
          <ac:spMkLst>
            <pc:docMk/>
            <pc:sldMk cId="48654129" sldId="256"/>
            <ac:spMk id="44" creationId="{86DAA244-0656-5FCC-FF32-8BF7C8585853}"/>
          </ac:spMkLst>
        </pc:spChg>
        <pc:spChg chg="mod topLvl">
          <ac:chgData name="Fiona" userId="5fd9b084-9961-4921-ab0f-457ac49028c4" providerId="ADAL" clId="{4F7526C2-C53B-41A9-82AA-63450EDFF648}" dt="2024-08-05T11:37:46.928" v="3011" actId="164"/>
          <ac:spMkLst>
            <pc:docMk/>
            <pc:sldMk cId="48654129" sldId="256"/>
            <ac:spMk id="45" creationId="{46DA3F22-3F1D-566A-7767-8E868E5A3B3F}"/>
          </ac:spMkLst>
        </pc:spChg>
        <pc:spChg chg="del mod topLvl">
          <ac:chgData name="Fiona" userId="5fd9b084-9961-4921-ab0f-457ac49028c4" providerId="ADAL" clId="{4F7526C2-C53B-41A9-82AA-63450EDFF648}" dt="2024-08-05T11:32:59.747" v="2902" actId="478"/>
          <ac:spMkLst>
            <pc:docMk/>
            <pc:sldMk cId="48654129" sldId="256"/>
            <ac:spMk id="46" creationId="{B84E425E-4CBF-42D3-91FE-A50A5683D7CB}"/>
          </ac:spMkLst>
        </pc:spChg>
        <pc:spChg chg="del mod topLvl">
          <ac:chgData name="Fiona" userId="5fd9b084-9961-4921-ab0f-457ac49028c4" providerId="ADAL" clId="{4F7526C2-C53B-41A9-82AA-63450EDFF648}" dt="2024-08-05T11:33:05.158" v="2903" actId="478"/>
          <ac:spMkLst>
            <pc:docMk/>
            <pc:sldMk cId="48654129" sldId="256"/>
            <ac:spMk id="47" creationId="{CD31DCBE-4B56-5274-B24E-4864310B846C}"/>
          </ac:spMkLst>
        </pc:spChg>
        <pc:spChg chg="mod topLvl">
          <ac:chgData name="Fiona" userId="5fd9b084-9961-4921-ab0f-457ac49028c4" providerId="ADAL" clId="{4F7526C2-C53B-41A9-82AA-63450EDFF648}" dt="2024-08-05T11:37:46.928" v="3011" actId="164"/>
          <ac:spMkLst>
            <pc:docMk/>
            <pc:sldMk cId="48654129" sldId="256"/>
            <ac:spMk id="48" creationId="{C19F7170-C372-A498-0739-ACDB9A0C120A}"/>
          </ac:spMkLst>
        </pc:spChg>
        <pc:spChg chg="mod topLvl">
          <ac:chgData name="Fiona" userId="5fd9b084-9961-4921-ab0f-457ac49028c4" providerId="ADAL" clId="{4F7526C2-C53B-41A9-82AA-63450EDFF648}" dt="2024-08-05T11:37:46.928" v="3011" actId="164"/>
          <ac:spMkLst>
            <pc:docMk/>
            <pc:sldMk cId="48654129" sldId="256"/>
            <ac:spMk id="49" creationId="{F76F8E56-7107-F60E-A871-1D6003C7F97D}"/>
          </ac:spMkLst>
        </pc:spChg>
        <pc:spChg chg="mod topLvl">
          <ac:chgData name="Fiona" userId="5fd9b084-9961-4921-ab0f-457ac49028c4" providerId="ADAL" clId="{4F7526C2-C53B-41A9-82AA-63450EDFF648}" dt="2024-08-05T11:37:46.928" v="3011" actId="164"/>
          <ac:spMkLst>
            <pc:docMk/>
            <pc:sldMk cId="48654129" sldId="256"/>
            <ac:spMk id="50" creationId="{8F509E8D-D826-C026-B2A4-33195633688E}"/>
          </ac:spMkLst>
        </pc:spChg>
        <pc:spChg chg="mod topLvl">
          <ac:chgData name="Fiona" userId="5fd9b084-9961-4921-ab0f-457ac49028c4" providerId="ADAL" clId="{4F7526C2-C53B-41A9-82AA-63450EDFF648}" dt="2024-08-05T11:37:46.928" v="3011" actId="164"/>
          <ac:spMkLst>
            <pc:docMk/>
            <pc:sldMk cId="48654129" sldId="256"/>
            <ac:spMk id="51" creationId="{67BF3C8D-4585-B213-FFFA-3CF6A5FA4D13}"/>
          </ac:spMkLst>
        </pc:spChg>
        <pc:spChg chg="del mod topLvl">
          <ac:chgData name="Fiona" userId="5fd9b084-9961-4921-ab0f-457ac49028c4" providerId="ADAL" clId="{4F7526C2-C53B-41A9-82AA-63450EDFF648}" dt="2024-08-05T11:33:06.575" v="2904" actId="478"/>
          <ac:spMkLst>
            <pc:docMk/>
            <pc:sldMk cId="48654129" sldId="256"/>
            <ac:spMk id="52" creationId="{0C893BA8-69DF-62B8-F168-873A68DF3C9E}"/>
          </ac:spMkLst>
        </pc:spChg>
        <pc:spChg chg="mod topLvl">
          <ac:chgData name="Fiona" userId="5fd9b084-9961-4921-ab0f-457ac49028c4" providerId="ADAL" clId="{4F7526C2-C53B-41A9-82AA-63450EDFF648}" dt="2024-08-05T11:37:46.928" v="3011" actId="164"/>
          <ac:spMkLst>
            <pc:docMk/>
            <pc:sldMk cId="48654129" sldId="256"/>
            <ac:spMk id="53" creationId="{E1487072-63A3-9597-A644-2BEE3805658B}"/>
          </ac:spMkLst>
        </pc:spChg>
        <pc:spChg chg="del mod topLvl">
          <ac:chgData name="Fiona" userId="5fd9b084-9961-4921-ab0f-457ac49028c4" providerId="ADAL" clId="{4F7526C2-C53B-41A9-82AA-63450EDFF648}" dt="2024-08-05T11:32:28.585" v="2892" actId="21"/>
          <ac:spMkLst>
            <pc:docMk/>
            <pc:sldMk cId="48654129" sldId="256"/>
            <ac:spMk id="54" creationId="{5F8A1C81-479C-EE51-69A0-F8C0D579AEBF}"/>
          </ac:spMkLst>
        </pc:spChg>
        <pc:spChg chg="mod topLvl">
          <ac:chgData name="Fiona" userId="5fd9b084-9961-4921-ab0f-457ac49028c4" providerId="ADAL" clId="{4F7526C2-C53B-41A9-82AA-63450EDFF648}" dt="2024-08-05T11:37:46.928" v="3011" actId="164"/>
          <ac:spMkLst>
            <pc:docMk/>
            <pc:sldMk cId="48654129" sldId="256"/>
            <ac:spMk id="55" creationId="{E4E4F5AF-63B0-AF30-9EC1-EBA733095076}"/>
          </ac:spMkLst>
        </pc:spChg>
        <pc:spChg chg="del mod topLvl">
          <ac:chgData name="Fiona" userId="5fd9b084-9961-4921-ab0f-457ac49028c4" providerId="ADAL" clId="{4F7526C2-C53B-41A9-82AA-63450EDFF648}" dt="2024-08-05T11:32:41.573" v="2896" actId="478"/>
          <ac:spMkLst>
            <pc:docMk/>
            <pc:sldMk cId="48654129" sldId="256"/>
            <ac:spMk id="56" creationId="{66E972D6-6A10-6903-583B-022DF2531302}"/>
          </ac:spMkLst>
        </pc:spChg>
        <pc:spChg chg="mod topLvl">
          <ac:chgData name="Fiona" userId="5fd9b084-9961-4921-ab0f-457ac49028c4" providerId="ADAL" clId="{4F7526C2-C53B-41A9-82AA-63450EDFF648}" dt="2024-08-05T11:37:46.928" v="3011" actId="164"/>
          <ac:spMkLst>
            <pc:docMk/>
            <pc:sldMk cId="48654129" sldId="256"/>
            <ac:spMk id="57" creationId="{55A13D55-6CC2-B880-1B6B-1F0FB7B5A909}"/>
          </ac:spMkLst>
        </pc:spChg>
        <pc:spChg chg="del mod topLvl">
          <ac:chgData name="Fiona" userId="5fd9b084-9961-4921-ab0f-457ac49028c4" providerId="ADAL" clId="{4F7526C2-C53B-41A9-82AA-63450EDFF648}" dt="2024-08-05T11:32:45.717" v="2899" actId="478"/>
          <ac:spMkLst>
            <pc:docMk/>
            <pc:sldMk cId="48654129" sldId="256"/>
            <ac:spMk id="58" creationId="{8BAB66E8-B6D1-A00D-C138-38A63E31ED91}"/>
          </ac:spMkLst>
        </pc:spChg>
        <pc:spChg chg="mod topLvl">
          <ac:chgData name="Fiona" userId="5fd9b084-9961-4921-ab0f-457ac49028c4" providerId="ADAL" clId="{4F7526C2-C53B-41A9-82AA-63450EDFF648}" dt="2024-08-05T11:37:46.928" v="3011" actId="164"/>
          <ac:spMkLst>
            <pc:docMk/>
            <pc:sldMk cId="48654129" sldId="256"/>
            <ac:spMk id="59" creationId="{47BC4F89-1810-0D94-7E53-F4A4DD570DCA}"/>
          </ac:spMkLst>
        </pc:spChg>
        <pc:spChg chg="mod topLvl">
          <ac:chgData name="Fiona" userId="5fd9b084-9961-4921-ab0f-457ac49028c4" providerId="ADAL" clId="{4F7526C2-C53B-41A9-82AA-63450EDFF648}" dt="2024-08-05T11:37:46.928" v="3011" actId="164"/>
          <ac:spMkLst>
            <pc:docMk/>
            <pc:sldMk cId="48654129" sldId="256"/>
            <ac:spMk id="60" creationId="{746B1115-B11D-88E8-51DF-9B815810F849}"/>
          </ac:spMkLst>
        </pc:spChg>
        <pc:spChg chg="add del mod topLvl">
          <ac:chgData name="Fiona" userId="5fd9b084-9961-4921-ab0f-457ac49028c4" providerId="ADAL" clId="{4F7526C2-C53B-41A9-82AA-63450EDFF648}" dt="2024-08-05T11:37:46.928" v="3011" actId="164"/>
          <ac:spMkLst>
            <pc:docMk/>
            <pc:sldMk cId="48654129" sldId="256"/>
            <ac:spMk id="61" creationId="{30124A1B-9271-62E7-4AAC-F703AF51431D}"/>
          </ac:spMkLst>
        </pc:spChg>
        <pc:spChg chg="del mod topLvl">
          <ac:chgData name="Fiona" userId="5fd9b084-9961-4921-ab0f-457ac49028c4" providerId="ADAL" clId="{4F7526C2-C53B-41A9-82AA-63450EDFF648}" dt="2024-08-05T11:32:57.451" v="2901" actId="478"/>
          <ac:spMkLst>
            <pc:docMk/>
            <pc:sldMk cId="48654129" sldId="256"/>
            <ac:spMk id="62" creationId="{3AE80862-2881-7A50-CE95-88221FAE6D47}"/>
          </ac:spMkLst>
        </pc:spChg>
        <pc:spChg chg="mod topLvl">
          <ac:chgData name="Fiona" userId="5fd9b084-9961-4921-ab0f-457ac49028c4" providerId="ADAL" clId="{4F7526C2-C53B-41A9-82AA-63450EDFF648}" dt="2024-08-05T11:37:46.928" v="3011" actId="164"/>
          <ac:spMkLst>
            <pc:docMk/>
            <pc:sldMk cId="48654129" sldId="256"/>
            <ac:spMk id="63" creationId="{08B8EC80-6443-7F90-5E31-8DC7D52606A7}"/>
          </ac:spMkLst>
        </pc:spChg>
        <pc:spChg chg="mod topLvl">
          <ac:chgData name="Fiona" userId="5fd9b084-9961-4921-ab0f-457ac49028c4" providerId="ADAL" clId="{4F7526C2-C53B-41A9-82AA-63450EDFF648}" dt="2024-08-05T11:37:46.928" v="3011" actId="164"/>
          <ac:spMkLst>
            <pc:docMk/>
            <pc:sldMk cId="48654129" sldId="256"/>
            <ac:spMk id="64" creationId="{85BD29C3-3A99-FA53-8AFC-CECA08B4E02E}"/>
          </ac:spMkLst>
        </pc:spChg>
        <pc:spChg chg="del mod topLvl">
          <ac:chgData name="Fiona" userId="5fd9b084-9961-4921-ab0f-457ac49028c4" providerId="ADAL" clId="{4F7526C2-C53B-41A9-82AA-63450EDFF648}" dt="2024-08-05T11:32:41.573" v="2896" actId="478"/>
          <ac:spMkLst>
            <pc:docMk/>
            <pc:sldMk cId="48654129" sldId="256"/>
            <ac:spMk id="65" creationId="{5F4710DB-1C61-870B-07ED-DDA6213551A8}"/>
          </ac:spMkLst>
        </pc:spChg>
        <pc:spChg chg="mod topLvl">
          <ac:chgData name="Fiona" userId="5fd9b084-9961-4921-ab0f-457ac49028c4" providerId="ADAL" clId="{4F7526C2-C53B-41A9-82AA-63450EDFF648}" dt="2024-08-05T11:37:46.928" v="3011" actId="164"/>
          <ac:spMkLst>
            <pc:docMk/>
            <pc:sldMk cId="48654129" sldId="256"/>
            <ac:spMk id="66" creationId="{90A03539-9136-B5F9-7361-BB076C1952B4}"/>
          </ac:spMkLst>
        </pc:spChg>
        <pc:spChg chg="del mod topLvl">
          <ac:chgData name="Fiona" userId="5fd9b084-9961-4921-ab0f-457ac49028c4" providerId="ADAL" clId="{4F7526C2-C53B-41A9-82AA-63450EDFF648}" dt="2024-08-05T11:32:44.191" v="2898" actId="478"/>
          <ac:spMkLst>
            <pc:docMk/>
            <pc:sldMk cId="48654129" sldId="256"/>
            <ac:spMk id="67" creationId="{2D2F12FF-570A-7107-F3B5-1B677F044523}"/>
          </ac:spMkLst>
        </pc:spChg>
        <pc:spChg chg="mod topLvl">
          <ac:chgData name="Fiona" userId="5fd9b084-9961-4921-ab0f-457ac49028c4" providerId="ADAL" clId="{4F7526C2-C53B-41A9-82AA-63450EDFF648}" dt="2024-08-05T11:37:46.928" v="3011" actId="164"/>
          <ac:spMkLst>
            <pc:docMk/>
            <pc:sldMk cId="48654129" sldId="256"/>
            <ac:spMk id="68" creationId="{7501B3D8-58EF-8494-15C2-E1C3C5C11AE3}"/>
          </ac:spMkLst>
        </pc:spChg>
        <pc:spChg chg="mod topLvl">
          <ac:chgData name="Fiona" userId="5fd9b084-9961-4921-ab0f-457ac49028c4" providerId="ADAL" clId="{4F7526C2-C53B-41A9-82AA-63450EDFF648}" dt="2024-08-05T11:37:46.928" v="3011" actId="164"/>
          <ac:spMkLst>
            <pc:docMk/>
            <pc:sldMk cId="48654129" sldId="256"/>
            <ac:spMk id="69" creationId="{C76B3C73-C4E4-29A1-3C6B-5A76D6487ECE}"/>
          </ac:spMkLst>
        </pc:spChg>
        <pc:spChg chg="del mod topLvl">
          <ac:chgData name="Fiona" userId="5fd9b084-9961-4921-ab0f-457ac49028c4" providerId="ADAL" clId="{4F7526C2-C53B-41A9-82AA-63450EDFF648}" dt="2024-08-05T11:32:35.639" v="2895" actId="478"/>
          <ac:spMkLst>
            <pc:docMk/>
            <pc:sldMk cId="48654129" sldId="256"/>
            <ac:spMk id="70" creationId="{43C32CC8-258E-2F7E-1716-584C938F0F1D}"/>
          </ac:spMkLst>
        </pc:spChg>
        <pc:spChg chg="mod topLvl">
          <ac:chgData name="Fiona" userId="5fd9b084-9961-4921-ab0f-457ac49028c4" providerId="ADAL" clId="{4F7526C2-C53B-41A9-82AA-63450EDFF648}" dt="2024-08-05T11:37:46.928" v="3011" actId="164"/>
          <ac:spMkLst>
            <pc:docMk/>
            <pc:sldMk cId="48654129" sldId="256"/>
            <ac:spMk id="71" creationId="{559B0AB3-94D3-A3DC-665F-54B815038C92}"/>
          </ac:spMkLst>
        </pc:spChg>
        <pc:spChg chg="mod topLvl">
          <ac:chgData name="Fiona" userId="5fd9b084-9961-4921-ab0f-457ac49028c4" providerId="ADAL" clId="{4F7526C2-C53B-41A9-82AA-63450EDFF648}" dt="2024-08-05T11:37:46.928" v="3011" actId="164"/>
          <ac:spMkLst>
            <pc:docMk/>
            <pc:sldMk cId="48654129" sldId="256"/>
            <ac:spMk id="74" creationId="{FD33EBDB-3BFF-86C1-778B-2D3D9E3E6A7E}"/>
          </ac:spMkLst>
        </pc:spChg>
        <pc:spChg chg="mod topLvl">
          <ac:chgData name="Fiona" userId="5fd9b084-9961-4921-ab0f-457ac49028c4" providerId="ADAL" clId="{4F7526C2-C53B-41A9-82AA-63450EDFF648}" dt="2024-08-05T11:37:46.928" v="3011" actId="164"/>
          <ac:spMkLst>
            <pc:docMk/>
            <pc:sldMk cId="48654129" sldId="256"/>
            <ac:spMk id="75" creationId="{F59F2C07-1BC3-526E-41E2-B79874B7F13F}"/>
          </ac:spMkLst>
        </pc:spChg>
        <pc:spChg chg="mod topLvl">
          <ac:chgData name="Fiona" userId="5fd9b084-9961-4921-ab0f-457ac49028c4" providerId="ADAL" clId="{4F7526C2-C53B-41A9-82AA-63450EDFF648}" dt="2024-08-05T11:37:46.928" v="3011" actId="164"/>
          <ac:spMkLst>
            <pc:docMk/>
            <pc:sldMk cId="48654129" sldId="256"/>
            <ac:spMk id="76" creationId="{B1F80F5B-49D0-E01B-DB48-DE76557D2A2B}"/>
          </ac:spMkLst>
        </pc:spChg>
        <pc:spChg chg="del mod topLvl">
          <ac:chgData name="Fiona" userId="5fd9b084-9961-4921-ab0f-457ac49028c4" providerId="ADAL" clId="{4F7526C2-C53B-41A9-82AA-63450EDFF648}" dt="2024-08-05T11:33:10.178" v="2905" actId="478"/>
          <ac:spMkLst>
            <pc:docMk/>
            <pc:sldMk cId="48654129" sldId="256"/>
            <ac:spMk id="77" creationId="{16353909-5EC0-DC2D-1248-0C8ED06D97C6}"/>
          </ac:spMkLst>
        </pc:spChg>
        <pc:spChg chg="del mod topLvl">
          <ac:chgData name="Fiona" userId="5fd9b084-9961-4921-ab0f-457ac49028c4" providerId="ADAL" clId="{4F7526C2-C53B-41A9-82AA-63450EDFF648}" dt="2024-08-05T11:33:14.233" v="2908" actId="478"/>
          <ac:spMkLst>
            <pc:docMk/>
            <pc:sldMk cId="48654129" sldId="256"/>
            <ac:spMk id="78" creationId="{421218F5-9E3E-7C72-8D18-8FD75D4B5EB5}"/>
          </ac:spMkLst>
        </pc:spChg>
        <pc:spChg chg="del mod topLvl">
          <ac:chgData name="Fiona" userId="5fd9b084-9961-4921-ab0f-457ac49028c4" providerId="ADAL" clId="{4F7526C2-C53B-41A9-82AA-63450EDFF648}" dt="2024-08-05T11:35:29.843" v="2970" actId="478"/>
          <ac:spMkLst>
            <pc:docMk/>
            <pc:sldMk cId="48654129" sldId="256"/>
            <ac:spMk id="79" creationId="{11B68415-2AA3-B5D2-A42C-41F3DA6F22AF}"/>
          </ac:spMkLst>
        </pc:spChg>
        <pc:spChg chg="mod topLvl">
          <ac:chgData name="Fiona" userId="5fd9b084-9961-4921-ab0f-457ac49028c4" providerId="ADAL" clId="{4F7526C2-C53B-41A9-82AA-63450EDFF648}" dt="2024-08-05T11:37:46.928" v="3011" actId="164"/>
          <ac:spMkLst>
            <pc:docMk/>
            <pc:sldMk cId="48654129" sldId="256"/>
            <ac:spMk id="80" creationId="{04B77D62-A274-9A21-8D82-6A469A6C7B41}"/>
          </ac:spMkLst>
        </pc:spChg>
        <pc:spChg chg="mod topLvl">
          <ac:chgData name="Fiona" userId="5fd9b084-9961-4921-ab0f-457ac49028c4" providerId="ADAL" clId="{4F7526C2-C53B-41A9-82AA-63450EDFF648}" dt="2024-08-05T11:37:46.928" v="3011" actId="164"/>
          <ac:spMkLst>
            <pc:docMk/>
            <pc:sldMk cId="48654129" sldId="256"/>
            <ac:spMk id="81" creationId="{C12DD36A-B7B8-E820-1596-CCD19B844936}"/>
          </ac:spMkLst>
        </pc:spChg>
        <pc:spChg chg="mod topLvl">
          <ac:chgData name="Fiona" userId="5fd9b084-9961-4921-ab0f-457ac49028c4" providerId="ADAL" clId="{4F7526C2-C53B-41A9-82AA-63450EDFF648}" dt="2024-08-05T11:37:46.928" v="3011" actId="164"/>
          <ac:spMkLst>
            <pc:docMk/>
            <pc:sldMk cId="48654129" sldId="256"/>
            <ac:spMk id="82" creationId="{2B1182F9-2B6C-3E58-FC93-B5291B2BE1FF}"/>
          </ac:spMkLst>
        </pc:spChg>
        <pc:spChg chg="mod topLvl">
          <ac:chgData name="Fiona" userId="5fd9b084-9961-4921-ab0f-457ac49028c4" providerId="ADAL" clId="{4F7526C2-C53B-41A9-82AA-63450EDFF648}" dt="2024-08-05T11:37:46.928" v="3011" actId="164"/>
          <ac:spMkLst>
            <pc:docMk/>
            <pc:sldMk cId="48654129" sldId="256"/>
            <ac:spMk id="83" creationId="{81D49A9F-DE55-78C1-E17C-0FD242DE431E}"/>
          </ac:spMkLst>
        </pc:spChg>
        <pc:spChg chg="del mod topLvl">
          <ac:chgData name="Fiona" userId="5fd9b084-9961-4921-ab0f-457ac49028c4" providerId="ADAL" clId="{4F7526C2-C53B-41A9-82AA-63450EDFF648}" dt="2024-08-05T11:33:23.609" v="2909" actId="478"/>
          <ac:spMkLst>
            <pc:docMk/>
            <pc:sldMk cId="48654129" sldId="256"/>
            <ac:spMk id="84" creationId="{2EC6AA96-9A6B-BC04-538E-3F77FF91D2EE}"/>
          </ac:spMkLst>
        </pc:spChg>
        <pc:spChg chg="mod topLvl">
          <ac:chgData name="Fiona" userId="5fd9b084-9961-4921-ab0f-457ac49028c4" providerId="ADAL" clId="{4F7526C2-C53B-41A9-82AA-63450EDFF648}" dt="2024-08-05T11:37:46.928" v="3011" actId="164"/>
          <ac:spMkLst>
            <pc:docMk/>
            <pc:sldMk cId="48654129" sldId="256"/>
            <ac:spMk id="85" creationId="{AF6D253A-E46C-13B9-D15F-334422D0E11B}"/>
          </ac:spMkLst>
        </pc:spChg>
        <pc:spChg chg="del mod topLvl">
          <ac:chgData name="Fiona" userId="5fd9b084-9961-4921-ab0f-457ac49028c4" providerId="ADAL" clId="{4F7526C2-C53B-41A9-82AA-63450EDFF648}" dt="2024-08-05T11:33:26.203" v="2911" actId="478"/>
          <ac:spMkLst>
            <pc:docMk/>
            <pc:sldMk cId="48654129" sldId="256"/>
            <ac:spMk id="86" creationId="{E2D15548-524D-F6EB-48F6-8215F82FAB56}"/>
          </ac:spMkLst>
        </pc:spChg>
        <pc:spChg chg="mod topLvl">
          <ac:chgData name="Fiona" userId="5fd9b084-9961-4921-ab0f-457ac49028c4" providerId="ADAL" clId="{4F7526C2-C53B-41A9-82AA-63450EDFF648}" dt="2024-08-05T11:37:46.928" v="3011" actId="164"/>
          <ac:spMkLst>
            <pc:docMk/>
            <pc:sldMk cId="48654129" sldId="256"/>
            <ac:spMk id="87" creationId="{DDDF588D-6922-2E67-7EC5-3B41A780F4E7}"/>
          </ac:spMkLst>
        </pc:spChg>
        <pc:spChg chg="del mod topLvl">
          <ac:chgData name="Fiona" userId="5fd9b084-9961-4921-ab0f-457ac49028c4" providerId="ADAL" clId="{4F7526C2-C53B-41A9-82AA-63450EDFF648}" dt="2024-08-05T11:33:11.735" v="2906" actId="478"/>
          <ac:spMkLst>
            <pc:docMk/>
            <pc:sldMk cId="48654129" sldId="256"/>
            <ac:spMk id="88" creationId="{E54D0A6E-7A9F-81C3-CE73-0758E12224F6}"/>
          </ac:spMkLst>
        </pc:spChg>
        <pc:spChg chg="mod topLvl">
          <ac:chgData name="Fiona" userId="5fd9b084-9961-4921-ab0f-457ac49028c4" providerId="ADAL" clId="{4F7526C2-C53B-41A9-82AA-63450EDFF648}" dt="2024-08-05T11:37:46.928" v="3011" actId="164"/>
          <ac:spMkLst>
            <pc:docMk/>
            <pc:sldMk cId="48654129" sldId="256"/>
            <ac:spMk id="89" creationId="{74FD6F93-2987-4051-B3B9-77F429F9EA94}"/>
          </ac:spMkLst>
        </pc:spChg>
        <pc:spChg chg="del mod topLvl">
          <ac:chgData name="Fiona" userId="5fd9b084-9961-4921-ab0f-457ac49028c4" providerId="ADAL" clId="{4F7526C2-C53B-41A9-82AA-63450EDFF648}" dt="2024-08-05T11:33:12.945" v="2907" actId="478"/>
          <ac:spMkLst>
            <pc:docMk/>
            <pc:sldMk cId="48654129" sldId="256"/>
            <ac:spMk id="90" creationId="{07F65AF5-E4D2-C9DF-CFDF-357893C163F1}"/>
          </ac:spMkLst>
        </pc:spChg>
        <pc:spChg chg="mod topLvl">
          <ac:chgData name="Fiona" userId="5fd9b084-9961-4921-ab0f-457ac49028c4" providerId="ADAL" clId="{4F7526C2-C53B-41A9-82AA-63450EDFF648}" dt="2024-08-05T11:37:46.928" v="3011" actId="164"/>
          <ac:spMkLst>
            <pc:docMk/>
            <pc:sldMk cId="48654129" sldId="256"/>
            <ac:spMk id="91" creationId="{35FB9CAC-D985-1744-7DAE-9BB9C96F747C}"/>
          </ac:spMkLst>
        </pc:spChg>
        <pc:spChg chg="mod topLvl">
          <ac:chgData name="Fiona" userId="5fd9b084-9961-4921-ab0f-457ac49028c4" providerId="ADAL" clId="{4F7526C2-C53B-41A9-82AA-63450EDFF648}" dt="2024-08-05T11:37:46.928" v="3011" actId="164"/>
          <ac:spMkLst>
            <pc:docMk/>
            <pc:sldMk cId="48654129" sldId="256"/>
            <ac:spMk id="92" creationId="{CB95686E-AA08-459C-D240-FC854C2B17B1}"/>
          </ac:spMkLst>
        </pc:spChg>
        <pc:spChg chg="mod topLvl">
          <ac:chgData name="Fiona" userId="5fd9b084-9961-4921-ab0f-457ac49028c4" providerId="ADAL" clId="{4F7526C2-C53B-41A9-82AA-63450EDFF648}" dt="2024-08-05T11:37:46.928" v="3011" actId="164"/>
          <ac:spMkLst>
            <pc:docMk/>
            <pc:sldMk cId="48654129" sldId="256"/>
            <ac:spMk id="93" creationId="{AED25A54-39B6-D411-D552-317E47C43380}"/>
          </ac:spMkLst>
        </pc:spChg>
        <pc:spChg chg="del mod topLvl">
          <ac:chgData name="Fiona" userId="5fd9b084-9961-4921-ab0f-457ac49028c4" providerId="ADAL" clId="{4F7526C2-C53B-41A9-82AA-63450EDFF648}" dt="2024-08-05T11:35:14.267" v="2958" actId="478"/>
          <ac:spMkLst>
            <pc:docMk/>
            <pc:sldMk cId="48654129" sldId="256"/>
            <ac:spMk id="94" creationId="{2B23BAE4-6DFE-D25A-C246-E24EA0C73A18}"/>
          </ac:spMkLst>
        </pc:spChg>
        <pc:spChg chg="mod topLvl">
          <ac:chgData name="Fiona" userId="5fd9b084-9961-4921-ab0f-457ac49028c4" providerId="ADAL" clId="{4F7526C2-C53B-41A9-82AA-63450EDFF648}" dt="2024-08-05T11:37:46.928" v="3011" actId="164"/>
          <ac:spMkLst>
            <pc:docMk/>
            <pc:sldMk cId="48654129" sldId="256"/>
            <ac:spMk id="95" creationId="{2EE4EC1D-AB78-5CA9-088D-028ABD1A0230}"/>
          </ac:spMkLst>
        </pc:spChg>
        <pc:spChg chg="del mod topLvl">
          <ac:chgData name="Fiona" userId="5fd9b084-9961-4921-ab0f-457ac49028c4" providerId="ADAL" clId="{4F7526C2-C53B-41A9-82AA-63450EDFF648}" dt="2024-08-05T11:33:24.878" v="2910" actId="478"/>
          <ac:spMkLst>
            <pc:docMk/>
            <pc:sldMk cId="48654129" sldId="256"/>
            <ac:spMk id="96" creationId="{86A79D60-8F7C-BCAD-FDFA-EAB92E661C3A}"/>
          </ac:spMkLst>
        </pc:spChg>
        <pc:spChg chg="del mod topLvl">
          <ac:chgData name="Fiona" userId="5fd9b084-9961-4921-ab0f-457ac49028c4" providerId="ADAL" clId="{4F7526C2-C53B-41A9-82AA-63450EDFF648}" dt="2024-08-05T11:35:28.836" v="2969" actId="478"/>
          <ac:spMkLst>
            <pc:docMk/>
            <pc:sldMk cId="48654129" sldId="256"/>
            <ac:spMk id="97" creationId="{112B69C8-56F7-8710-7289-2C0BE8C4099D}"/>
          </ac:spMkLst>
        </pc:spChg>
        <pc:spChg chg="del mod topLvl">
          <ac:chgData name="Fiona" userId="5fd9b084-9961-4921-ab0f-457ac49028c4" providerId="ADAL" clId="{4F7526C2-C53B-41A9-82AA-63450EDFF648}" dt="2024-08-05T11:32:31.193" v="2893" actId="478"/>
          <ac:spMkLst>
            <pc:docMk/>
            <pc:sldMk cId="48654129" sldId="256"/>
            <ac:spMk id="98" creationId="{F65AA625-FB37-9E17-FD94-797C64D673C4}"/>
          </ac:spMkLst>
        </pc:spChg>
        <pc:spChg chg="mod topLvl">
          <ac:chgData name="Fiona" userId="5fd9b084-9961-4921-ab0f-457ac49028c4" providerId="ADAL" clId="{4F7526C2-C53B-41A9-82AA-63450EDFF648}" dt="2024-08-05T11:37:46.928" v="3011" actId="164"/>
          <ac:spMkLst>
            <pc:docMk/>
            <pc:sldMk cId="48654129" sldId="256"/>
            <ac:spMk id="99" creationId="{B4ABE323-8DBC-9967-1AA4-6F556944DDEE}"/>
          </ac:spMkLst>
        </pc:spChg>
        <pc:spChg chg="mod topLvl">
          <ac:chgData name="Fiona" userId="5fd9b084-9961-4921-ab0f-457ac49028c4" providerId="ADAL" clId="{4F7526C2-C53B-41A9-82AA-63450EDFF648}" dt="2024-08-05T11:37:46.928" v="3011" actId="164"/>
          <ac:spMkLst>
            <pc:docMk/>
            <pc:sldMk cId="48654129" sldId="256"/>
            <ac:spMk id="100" creationId="{4F749581-2611-F1A5-DCD4-112222048577}"/>
          </ac:spMkLst>
        </pc:spChg>
        <pc:spChg chg="del mod topLvl">
          <ac:chgData name="Fiona" userId="5fd9b084-9961-4921-ab0f-457ac49028c4" providerId="ADAL" clId="{4F7526C2-C53B-41A9-82AA-63450EDFF648}" dt="2024-08-05T11:35:06.755" v="2955" actId="478"/>
          <ac:spMkLst>
            <pc:docMk/>
            <pc:sldMk cId="48654129" sldId="256"/>
            <ac:spMk id="101" creationId="{B97033B8-8BF8-597D-F707-7C03ED249ABF}"/>
          </ac:spMkLst>
        </pc:spChg>
        <pc:spChg chg="add del mod topLvl">
          <ac:chgData name="Fiona" userId="5fd9b084-9961-4921-ab0f-457ac49028c4" providerId="ADAL" clId="{4F7526C2-C53B-41A9-82AA-63450EDFF648}" dt="2024-08-05T11:37:46.928" v="3011" actId="164"/>
          <ac:spMkLst>
            <pc:docMk/>
            <pc:sldMk cId="48654129" sldId="256"/>
            <ac:spMk id="102" creationId="{461E8273-98E6-B833-600D-B12D54C34A2E}"/>
          </ac:spMkLst>
        </pc:spChg>
        <pc:spChg chg="del mod topLvl">
          <ac:chgData name="Fiona" userId="5fd9b084-9961-4921-ab0f-457ac49028c4" providerId="ADAL" clId="{4F7526C2-C53B-41A9-82AA-63450EDFF648}" dt="2024-08-05T11:32:33.283" v="2894" actId="478"/>
          <ac:spMkLst>
            <pc:docMk/>
            <pc:sldMk cId="48654129" sldId="256"/>
            <ac:spMk id="103" creationId="{D5CC95AF-0FBD-CDB5-D0E8-70C7CDCF7E8A}"/>
          </ac:spMkLst>
        </pc:spChg>
        <pc:spChg chg="mod topLvl">
          <ac:chgData name="Fiona" userId="5fd9b084-9961-4921-ab0f-457ac49028c4" providerId="ADAL" clId="{4F7526C2-C53B-41A9-82AA-63450EDFF648}" dt="2024-08-05T11:37:46.928" v="3011" actId="164"/>
          <ac:spMkLst>
            <pc:docMk/>
            <pc:sldMk cId="48654129" sldId="256"/>
            <ac:spMk id="105" creationId="{1BB608B9-BA09-14FE-3863-0FE155AC24F3}"/>
          </ac:spMkLst>
        </pc:spChg>
        <pc:spChg chg="del mod topLvl">
          <ac:chgData name="Fiona" userId="5fd9b084-9961-4921-ab0f-457ac49028c4" providerId="ADAL" clId="{4F7526C2-C53B-41A9-82AA-63450EDFF648}" dt="2024-08-05T11:35:12.839" v="2957" actId="478"/>
          <ac:spMkLst>
            <pc:docMk/>
            <pc:sldMk cId="48654129" sldId="256"/>
            <ac:spMk id="106" creationId="{1B35693E-518F-4993-703C-1E3FA952C9F3}"/>
          </ac:spMkLst>
        </pc:spChg>
        <pc:spChg chg="mod">
          <ac:chgData name="Fiona" userId="5fd9b084-9961-4921-ab0f-457ac49028c4" providerId="ADAL" clId="{4F7526C2-C53B-41A9-82AA-63450EDFF648}" dt="2024-07-31T13:53:14.246" v="2259"/>
          <ac:spMkLst>
            <pc:docMk/>
            <pc:sldMk cId="48654129" sldId="256"/>
            <ac:spMk id="107" creationId="{B0708A7C-78F8-618C-BE84-4E3211550DE5}"/>
          </ac:spMkLst>
        </pc:spChg>
        <pc:spChg chg="mod">
          <ac:chgData name="Fiona" userId="5fd9b084-9961-4921-ab0f-457ac49028c4" providerId="ADAL" clId="{4F7526C2-C53B-41A9-82AA-63450EDFF648}" dt="2024-07-31T13:53:14.246" v="2259"/>
          <ac:spMkLst>
            <pc:docMk/>
            <pc:sldMk cId="48654129" sldId="256"/>
            <ac:spMk id="108" creationId="{D55AD2D2-1D50-55CA-842E-12916BF34D2A}"/>
          </ac:spMkLst>
        </pc:spChg>
        <pc:spChg chg="mod">
          <ac:chgData name="Fiona" userId="5fd9b084-9961-4921-ab0f-457ac49028c4" providerId="ADAL" clId="{4F7526C2-C53B-41A9-82AA-63450EDFF648}" dt="2024-07-31T13:53:14.246" v="2259"/>
          <ac:spMkLst>
            <pc:docMk/>
            <pc:sldMk cId="48654129" sldId="256"/>
            <ac:spMk id="109" creationId="{358AB127-E3AD-2759-3E42-BE46B83D4A17}"/>
          </ac:spMkLst>
        </pc:spChg>
        <pc:spChg chg="mod">
          <ac:chgData name="Fiona" userId="5fd9b084-9961-4921-ab0f-457ac49028c4" providerId="ADAL" clId="{4F7526C2-C53B-41A9-82AA-63450EDFF648}" dt="2024-07-31T13:53:14.246" v="2259"/>
          <ac:spMkLst>
            <pc:docMk/>
            <pc:sldMk cId="48654129" sldId="256"/>
            <ac:spMk id="110" creationId="{AA3190E0-7BDB-C798-D010-804256E92877}"/>
          </ac:spMkLst>
        </pc:spChg>
        <pc:spChg chg="mod">
          <ac:chgData name="Fiona" userId="5fd9b084-9961-4921-ab0f-457ac49028c4" providerId="ADAL" clId="{4F7526C2-C53B-41A9-82AA-63450EDFF648}" dt="2024-07-31T13:53:14.246" v="2259"/>
          <ac:spMkLst>
            <pc:docMk/>
            <pc:sldMk cId="48654129" sldId="256"/>
            <ac:spMk id="111" creationId="{BA106C1F-1753-45B7-E54B-BBFFCEF8C83F}"/>
          </ac:spMkLst>
        </pc:spChg>
        <pc:spChg chg="mod">
          <ac:chgData name="Fiona" userId="5fd9b084-9961-4921-ab0f-457ac49028c4" providerId="ADAL" clId="{4F7526C2-C53B-41A9-82AA-63450EDFF648}" dt="2024-07-31T13:53:14.246" v="2259"/>
          <ac:spMkLst>
            <pc:docMk/>
            <pc:sldMk cId="48654129" sldId="256"/>
            <ac:spMk id="112" creationId="{0D1D73BA-5EC4-7702-7526-7856C8370B56}"/>
          </ac:spMkLst>
        </pc:spChg>
        <pc:spChg chg="mod">
          <ac:chgData name="Fiona" userId="5fd9b084-9961-4921-ab0f-457ac49028c4" providerId="ADAL" clId="{4F7526C2-C53B-41A9-82AA-63450EDFF648}" dt="2024-07-31T13:53:14.246" v="2259"/>
          <ac:spMkLst>
            <pc:docMk/>
            <pc:sldMk cId="48654129" sldId="256"/>
            <ac:spMk id="113" creationId="{677D86CE-095D-595E-00DD-FED1A6E51133}"/>
          </ac:spMkLst>
        </pc:spChg>
        <pc:spChg chg="mod">
          <ac:chgData name="Fiona" userId="5fd9b084-9961-4921-ab0f-457ac49028c4" providerId="ADAL" clId="{4F7526C2-C53B-41A9-82AA-63450EDFF648}" dt="2024-07-31T13:53:14.246" v="2259"/>
          <ac:spMkLst>
            <pc:docMk/>
            <pc:sldMk cId="48654129" sldId="256"/>
            <ac:spMk id="114" creationId="{65ABC789-270F-3457-920F-3A9D8E8A31F5}"/>
          </ac:spMkLst>
        </pc:spChg>
        <pc:spChg chg="mod">
          <ac:chgData name="Fiona" userId="5fd9b084-9961-4921-ab0f-457ac49028c4" providerId="ADAL" clId="{4F7526C2-C53B-41A9-82AA-63450EDFF648}" dt="2024-07-31T13:53:14.246" v="2259"/>
          <ac:spMkLst>
            <pc:docMk/>
            <pc:sldMk cId="48654129" sldId="256"/>
            <ac:spMk id="115" creationId="{F0FDF738-C2B2-C596-7A00-AFF32F9695D8}"/>
          </ac:spMkLst>
        </pc:spChg>
        <pc:spChg chg="mod">
          <ac:chgData name="Fiona" userId="5fd9b084-9961-4921-ab0f-457ac49028c4" providerId="ADAL" clId="{4F7526C2-C53B-41A9-82AA-63450EDFF648}" dt="2024-07-31T13:53:14.246" v="2259"/>
          <ac:spMkLst>
            <pc:docMk/>
            <pc:sldMk cId="48654129" sldId="256"/>
            <ac:spMk id="116" creationId="{84933A35-F2DD-E82E-7986-5E432B43B68A}"/>
          </ac:spMkLst>
        </pc:spChg>
        <pc:spChg chg="mod">
          <ac:chgData name="Fiona" userId="5fd9b084-9961-4921-ab0f-457ac49028c4" providerId="ADAL" clId="{4F7526C2-C53B-41A9-82AA-63450EDFF648}" dt="2024-07-31T13:53:14.246" v="2259"/>
          <ac:spMkLst>
            <pc:docMk/>
            <pc:sldMk cId="48654129" sldId="256"/>
            <ac:spMk id="117" creationId="{DB4D3719-D9C0-FFE9-892F-511D03D74ACD}"/>
          </ac:spMkLst>
        </pc:spChg>
        <pc:spChg chg="mod">
          <ac:chgData name="Fiona" userId="5fd9b084-9961-4921-ab0f-457ac49028c4" providerId="ADAL" clId="{4F7526C2-C53B-41A9-82AA-63450EDFF648}" dt="2024-07-31T13:53:14.246" v="2259"/>
          <ac:spMkLst>
            <pc:docMk/>
            <pc:sldMk cId="48654129" sldId="256"/>
            <ac:spMk id="118" creationId="{8024526C-4962-EEC5-8604-DA3F9FED49D3}"/>
          </ac:spMkLst>
        </pc:spChg>
        <pc:spChg chg="mod">
          <ac:chgData name="Fiona" userId="5fd9b084-9961-4921-ab0f-457ac49028c4" providerId="ADAL" clId="{4F7526C2-C53B-41A9-82AA-63450EDFF648}" dt="2024-07-31T13:53:14.246" v="2259"/>
          <ac:spMkLst>
            <pc:docMk/>
            <pc:sldMk cId="48654129" sldId="256"/>
            <ac:spMk id="119" creationId="{B42A797C-B7CF-5B24-9DDF-6A0478468E91}"/>
          </ac:spMkLst>
        </pc:spChg>
        <pc:spChg chg="mod">
          <ac:chgData name="Fiona" userId="5fd9b084-9961-4921-ab0f-457ac49028c4" providerId="ADAL" clId="{4F7526C2-C53B-41A9-82AA-63450EDFF648}" dt="2024-07-31T13:53:14.246" v="2259"/>
          <ac:spMkLst>
            <pc:docMk/>
            <pc:sldMk cId="48654129" sldId="256"/>
            <ac:spMk id="120" creationId="{FD4D7D9B-3FFC-9D67-43BB-42F324F9CC4E}"/>
          </ac:spMkLst>
        </pc:spChg>
        <pc:spChg chg="mod">
          <ac:chgData name="Fiona" userId="5fd9b084-9961-4921-ab0f-457ac49028c4" providerId="ADAL" clId="{4F7526C2-C53B-41A9-82AA-63450EDFF648}" dt="2024-07-31T13:53:14.246" v="2259"/>
          <ac:spMkLst>
            <pc:docMk/>
            <pc:sldMk cId="48654129" sldId="256"/>
            <ac:spMk id="121" creationId="{24C89E8E-1550-185D-83D1-03548F26BEF1}"/>
          </ac:spMkLst>
        </pc:spChg>
        <pc:spChg chg="mod">
          <ac:chgData name="Fiona" userId="5fd9b084-9961-4921-ab0f-457ac49028c4" providerId="ADAL" clId="{4F7526C2-C53B-41A9-82AA-63450EDFF648}" dt="2024-07-31T13:53:14.246" v="2259"/>
          <ac:spMkLst>
            <pc:docMk/>
            <pc:sldMk cId="48654129" sldId="256"/>
            <ac:spMk id="122" creationId="{EAA03E38-1224-4ED4-48EC-00371E1E98E4}"/>
          </ac:spMkLst>
        </pc:spChg>
        <pc:spChg chg="mod">
          <ac:chgData name="Fiona" userId="5fd9b084-9961-4921-ab0f-457ac49028c4" providerId="ADAL" clId="{4F7526C2-C53B-41A9-82AA-63450EDFF648}" dt="2024-07-31T13:53:14.246" v="2259"/>
          <ac:spMkLst>
            <pc:docMk/>
            <pc:sldMk cId="48654129" sldId="256"/>
            <ac:spMk id="123" creationId="{8236A443-61CB-8D8F-F1D4-0E9B8AD3DDB0}"/>
          </ac:spMkLst>
        </pc:spChg>
        <pc:spChg chg="mod">
          <ac:chgData name="Fiona" userId="5fd9b084-9961-4921-ab0f-457ac49028c4" providerId="ADAL" clId="{4F7526C2-C53B-41A9-82AA-63450EDFF648}" dt="2024-07-31T13:53:14.246" v="2259"/>
          <ac:spMkLst>
            <pc:docMk/>
            <pc:sldMk cId="48654129" sldId="256"/>
            <ac:spMk id="124" creationId="{1C88FC0D-A946-A10C-C536-2903E4868CC0}"/>
          </ac:spMkLst>
        </pc:spChg>
        <pc:spChg chg="mod">
          <ac:chgData name="Fiona" userId="5fd9b084-9961-4921-ab0f-457ac49028c4" providerId="ADAL" clId="{4F7526C2-C53B-41A9-82AA-63450EDFF648}" dt="2024-07-31T13:53:14.246" v="2259"/>
          <ac:spMkLst>
            <pc:docMk/>
            <pc:sldMk cId="48654129" sldId="256"/>
            <ac:spMk id="125" creationId="{3ECE4DA2-E6AB-24B9-64D9-681FD61D43C0}"/>
          </ac:spMkLst>
        </pc:spChg>
        <pc:spChg chg="mod">
          <ac:chgData name="Fiona" userId="5fd9b084-9961-4921-ab0f-457ac49028c4" providerId="ADAL" clId="{4F7526C2-C53B-41A9-82AA-63450EDFF648}" dt="2024-07-31T13:53:14.246" v="2259"/>
          <ac:spMkLst>
            <pc:docMk/>
            <pc:sldMk cId="48654129" sldId="256"/>
            <ac:spMk id="126" creationId="{B40CA999-0C36-A9D1-E7B8-E55E42A538A0}"/>
          </ac:spMkLst>
        </pc:spChg>
        <pc:spChg chg="mod">
          <ac:chgData name="Fiona" userId="5fd9b084-9961-4921-ab0f-457ac49028c4" providerId="ADAL" clId="{4F7526C2-C53B-41A9-82AA-63450EDFF648}" dt="2024-07-31T13:53:14.246" v="2259"/>
          <ac:spMkLst>
            <pc:docMk/>
            <pc:sldMk cId="48654129" sldId="256"/>
            <ac:spMk id="127" creationId="{B2F67B4C-6F34-768B-F0E3-B30C0773DDD6}"/>
          </ac:spMkLst>
        </pc:spChg>
        <pc:spChg chg="mod">
          <ac:chgData name="Fiona" userId="5fd9b084-9961-4921-ab0f-457ac49028c4" providerId="ADAL" clId="{4F7526C2-C53B-41A9-82AA-63450EDFF648}" dt="2024-07-31T13:53:14.246" v="2259"/>
          <ac:spMkLst>
            <pc:docMk/>
            <pc:sldMk cId="48654129" sldId="256"/>
            <ac:spMk id="128" creationId="{FC403E21-B155-7EBA-9112-F4D1103E0DD5}"/>
          </ac:spMkLst>
        </pc:spChg>
        <pc:spChg chg="mod">
          <ac:chgData name="Fiona" userId="5fd9b084-9961-4921-ab0f-457ac49028c4" providerId="ADAL" clId="{4F7526C2-C53B-41A9-82AA-63450EDFF648}" dt="2024-07-31T13:53:14.246" v="2259"/>
          <ac:spMkLst>
            <pc:docMk/>
            <pc:sldMk cId="48654129" sldId="256"/>
            <ac:spMk id="129" creationId="{32EC8F5E-96C3-EC0E-7E06-5CC3F9BCD5AF}"/>
          </ac:spMkLst>
        </pc:spChg>
        <pc:spChg chg="mod">
          <ac:chgData name="Fiona" userId="5fd9b084-9961-4921-ab0f-457ac49028c4" providerId="ADAL" clId="{4F7526C2-C53B-41A9-82AA-63450EDFF648}" dt="2024-07-31T13:53:14.246" v="2259"/>
          <ac:spMkLst>
            <pc:docMk/>
            <pc:sldMk cId="48654129" sldId="256"/>
            <ac:spMk id="130" creationId="{70A37311-05ED-5D70-F94D-2AAA0DE5D7AA}"/>
          </ac:spMkLst>
        </pc:spChg>
        <pc:spChg chg="mod">
          <ac:chgData name="Fiona" userId="5fd9b084-9961-4921-ab0f-457ac49028c4" providerId="ADAL" clId="{4F7526C2-C53B-41A9-82AA-63450EDFF648}" dt="2024-07-31T13:53:14.246" v="2259"/>
          <ac:spMkLst>
            <pc:docMk/>
            <pc:sldMk cId="48654129" sldId="256"/>
            <ac:spMk id="131" creationId="{2A055584-45B2-D343-BDE4-348C5772F0A0}"/>
          </ac:spMkLst>
        </pc:spChg>
        <pc:grpChg chg="add mod">
          <ac:chgData name="Fiona" userId="5fd9b084-9961-4921-ab0f-457ac49028c4" providerId="ADAL" clId="{4F7526C2-C53B-41A9-82AA-63450EDFF648}" dt="2024-07-31T13:53:14.246" v="2259"/>
          <ac:grpSpMkLst>
            <pc:docMk/>
            <pc:sldMk cId="48654129" sldId="256"/>
            <ac:grpSpMk id="2" creationId="{C94F5720-0C1B-D28E-B303-0E11DD63EA01}"/>
          </ac:grpSpMkLst>
        </pc:grpChg>
        <pc:grpChg chg="add del mod">
          <ac:chgData name="Fiona" userId="5fd9b084-9961-4921-ab0f-457ac49028c4" providerId="ADAL" clId="{4F7526C2-C53B-41A9-82AA-63450EDFF648}" dt="2024-07-30T19:19:31.575" v="70" actId="478"/>
          <ac:grpSpMkLst>
            <pc:docMk/>
            <pc:sldMk cId="48654129" sldId="256"/>
            <ac:grpSpMk id="2" creationId="{FD755286-EE9F-E46C-75DB-2044601E0AEA}"/>
          </ac:grpSpMkLst>
        </pc:grpChg>
        <pc:grpChg chg="add mod">
          <ac:chgData name="Fiona" userId="5fd9b084-9961-4921-ab0f-457ac49028c4" providerId="ADAL" clId="{4F7526C2-C53B-41A9-82AA-63450EDFF648}" dt="2024-08-05T11:48:36.099" v="3316" actId="1076"/>
          <ac:grpSpMkLst>
            <pc:docMk/>
            <pc:sldMk cId="48654129" sldId="256"/>
            <ac:grpSpMk id="10" creationId="{5BB02E98-CF08-FECE-F27B-AC5626FC9AD5}"/>
          </ac:grpSpMkLst>
        </pc:grpChg>
        <pc:grpChg chg="add del mod">
          <ac:chgData name="Fiona" userId="5fd9b084-9961-4921-ab0f-457ac49028c4" providerId="ADAL" clId="{4F7526C2-C53B-41A9-82AA-63450EDFF648}" dt="2024-07-30T19:14:07.375" v="7" actId="478"/>
          <ac:grpSpMkLst>
            <pc:docMk/>
            <pc:sldMk cId="48654129" sldId="256"/>
            <ac:grpSpMk id="39" creationId="{63499867-A5F2-651B-541B-08C1A89148F9}"/>
          </ac:grpSpMkLst>
        </pc:grpChg>
        <pc:grpChg chg="del mod topLvl">
          <ac:chgData name="Fiona" userId="5fd9b084-9961-4921-ab0f-457ac49028c4" providerId="ADAL" clId="{4F7526C2-C53B-41A9-82AA-63450EDFF648}" dt="2024-08-05T11:32:20.447" v="2891" actId="165"/>
          <ac:grpSpMkLst>
            <pc:docMk/>
            <pc:sldMk cId="48654129" sldId="256"/>
            <ac:grpSpMk id="72" creationId="{FE2897F2-B02D-92ED-D824-80786EFD2148}"/>
          </ac:grpSpMkLst>
        </pc:grpChg>
        <pc:grpChg chg="del mod topLvl">
          <ac:chgData name="Fiona" userId="5fd9b084-9961-4921-ab0f-457ac49028c4" providerId="ADAL" clId="{4F7526C2-C53B-41A9-82AA-63450EDFF648}" dt="2024-08-05T11:32:20.447" v="2891" actId="165"/>
          <ac:grpSpMkLst>
            <pc:docMk/>
            <pc:sldMk cId="48654129" sldId="256"/>
            <ac:grpSpMk id="73" creationId="{2C91FDF0-BDE0-B100-3F3B-88054244A4EA}"/>
          </ac:grpSpMkLst>
        </pc:grpChg>
        <pc:grpChg chg="add del mod">
          <ac:chgData name="Fiona" userId="5fd9b084-9961-4921-ab0f-457ac49028c4" providerId="ADAL" clId="{4F7526C2-C53B-41A9-82AA-63450EDFF648}" dt="2024-08-05T11:32:16.574" v="2890" actId="165"/>
          <ac:grpSpMkLst>
            <pc:docMk/>
            <pc:sldMk cId="48654129" sldId="256"/>
            <ac:grpSpMk id="104" creationId="{94214F0C-F1D5-D3F3-9A7C-8B1E83A00C4B}"/>
          </ac:grpSpMkLst>
        </pc:grpChg>
        <pc:picChg chg="add del mod">
          <ac:chgData name="Fiona" userId="5fd9b084-9961-4921-ab0f-457ac49028c4" providerId="ADAL" clId="{4F7526C2-C53B-41A9-82AA-63450EDFF648}" dt="2024-08-05T11:38:37.792" v="3016" actId="478"/>
          <ac:picMkLst>
            <pc:docMk/>
            <pc:sldMk cId="48654129" sldId="256"/>
            <ac:picMk id="2" creationId="{A9F0042C-43C9-3D84-95E0-C972DFDFE9BA}"/>
          </ac:picMkLst>
        </pc:picChg>
        <pc:picChg chg="add del mod">
          <ac:chgData name="Fiona" userId="5fd9b084-9961-4921-ab0f-457ac49028c4" providerId="ADAL" clId="{4F7526C2-C53B-41A9-82AA-63450EDFF648}" dt="2024-08-05T11:38:30.374" v="3015" actId="478"/>
          <ac:picMkLst>
            <pc:docMk/>
            <pc:sldMk cId="48654129" sldId="256"/>
            <ac:picMk id="3" creationId="{59E1D1FD-BA3C-5948-953A-E0F56B904FAB}"/>
          </ac:picMkLst>
        </pc:picChg>
        <pc:picChg chg="add del mod">
          <ac:chgData name="Fiona" userId="5fd9b084-9961-4921-ab0f-457ac49028c4" providerId="ADAL" clId="{4F7526C2-C53B-41A9-82AA-63450EDFF648}" dt="2024-07-31T06:51:33.185" v="741" actId="478"/>
          <ac:picMkLst>
            <pc:docMk/>
            <pc:sldMk cId="48654129" sldId="256"/>
            <ac:picMk id="3" creationId="{CB586662-C535-ACCC-99F6-EAE85CDED6D6}"/>
          </ac:picMkLst>
        </pc:picChg>
        <pc:picChg chg="mod">
          <ac:chgData name="Fiona" userId="5fd9b084-9961-4921-ab0f-457ac49028c4" providerId="ADAL" clId="{4F7526C2-C53B-41A9-82AA-63450EDFF648}" dt="2024-07-31T13:53:14.246" v="2259"/>
          <ac:picMkLst>
            <pc:docMk/>
            <pc:sldMk cId="48654129" sldId="256"/>
            <ac:picMk id="3" creationId="{FDCA2381-4625-982F-EC57-8F63BA364094}"/>
          </ac:picMkLst>
        </pc:picChg>
        <pc:picChg chg="add del mod">
          <ac:chgData name="Fiona" userId="5fd9b084-9961-4921-ab0f-457ac49028c4" providerId="ADAL" clId="{4F7526C2-C53B-41A9-82AA-63450EDFF648}" dt="2024-08-05T11:38:37.792" v="3016" actId="478"/>
          <ac:picMkLst>
            <pc:docMk/>
            <pc:sldMk cId="48654129" sldId="256"/>
            <ac:picMk id="4" creationId="{F6F171E7-6797-830F-3023-3E76C6A792C0}"/>
          </ac:picMkLst>
        </pc:picChg>
        <pc:picChg chg="mod">
          <ac:chgData name="Fiona" userId="5fd9b084-9961-4921-ab0f-457ac49028c4" providerId="ADAL" clId="{4F7526C2-C53B-41A9-82AA-63450EDFF648}" dt="2024-07-30T19:14:28.084" v="12" actId="1076"/>
          <ac:picMkLst>
            <pc:docMk/>
            <pc:sldMk cId="48654129" sldId="256"/>
            <ac:picMk id="5" creationId="{2D14A226-B77F-8FF1-2232-EE836C8D9C47}"/>
          </ac:picMkLst>
        </pc:picChg>
        <pc:picChg chg="add mod modCrop">
          <ac:chgData name="Fiona" userId="5fd9b084-9961-4921-ab0f-457ac49028c4" providerId="ADAL" clId="{4F7526C2-C53B-41A9-82AA-63450EDFF648}" dt="2024-08-05T11:38:41.304" v="3017" actId="1076"/>
          <ac:picMkLst>
            <pc:docMk/>
            <pc:sldMk cId="48654129" sldId="256"/>
            <ac:picMk id="6" creationId="{225C9C75-D1D5-21F8-5780-6FECBA2ECA51}"/>
          </ac:picMkLst>
        </pc:picChg>
        <pc:picChg chg="add del mod">
          <ac:chgData name="Fiona" userId="5fd9b084-9961-4921-ab0f-457ac49028c4" providerId="ADAL" clId="{4F7526C2-C53B-41A9-82AA-63450EDFF648}" dt="2024-08-05T11:38:37.792" v="3016" actId="478"/>
          <ac:picMkLst>
            <pc:docMk/>
            <pc:sldMk cId="48654129" sldId="256"/>
            <ac:picMk id="7" creationId="{DBB47A63-A65D-E0D5-32CF-BB0CFFBE22BA}"/>
          </ac:picMkLst>
        </pc:picChg>
        <pc:picChg chg="add del mod">
          <ac:chgData name="Fiona" userId="5fd9b084-9961-4921-ab0f-457ac49028c4" providerId="ADAL" clId="{4F7526C2-C53B-41A9-82AA-63450EDFF648}" dt="2024-08-05T11:38:37.792" v="3016" actId="478"/>
          <ac:picMkLst>
            <pc:docMk/>
            <pc:sldMk cId="48654129" sldId="256"/>
            <ac:picMk id="8" creationId="{18CF8D2B-8F9C-7B31-1DF8-1D5DCE0B7874}"/>
          </ac:picMkLst>
        </pc:picChg>
        <pc:picChg chg="del mod">
          <ac:chgData name="Fiona" userId="5fd9b084-9961-4921-ab0f-457ac49028c4" providerId="ADAL" clId="{4F7526C2-C53B-41A9-82AA-63450EDFF648}" dt="2024-07-30T19:17:01.778" v="34" actId="478"/>
          <ac:picMkLst>
            <pc:docMk/>
            <pc:sldMk cId="48654129" sldId="256"/>
            <ac:picMk id="10" creationId="{7BDFBFE2-2C3B-BBD6-2F3E-D82DEB6CFC89}"/>
          </ac:picMkLst>
        </pc:picChg>
        <pc:picChg chg="del">
          <ac:chgData name="Fiona" userId="5fd9b084-9961-4921-ab0f-457ac49028c4" providerId="ADAL" clId="{4F7526C2-C53B-41A9-82AA-63450EDFF648}" dt="2024-07-30T19:13:12.680" v="0" actId="478"/>
          <ac:picMkLst>
            <pc:docMk/>
            <pc:sldMk cId="48654129" sldId="256"/>
            <ac:picMk id="11" creationId="{2AEDD8EC-C5E9-487E-E05F-21477EED96E2}"/>
          </ac:picMkLst>
        </pc:picChg>
      </pc:sldChg>
      <pc:sldChg chg="addSp delSp modSp del mod setBg">
        <pc:chgData name="Fiona" userId="5fd9b084-9961-4921-ab0f-457ac49028c4" providerId="ADAL" clId="{4F7526C2-C53B-41A9-82AA-63450EDFF648}" dt="2024-07-30T19:26:40.172" v="217" actId="47"/>
        <pc:sldMkLst>
          <pc:docMk/>
          <pc:sldMk cId="1564369109" sldId="257"/>
        </pc:sldMkLst>
        <pc:picChg chg="add del mod">
          <ac:chgData name="Fiona" userId="5fd9b084-9961-4921-ab0f-457ac49028c4" providerId="ADAL" clId="{4F7526C2-C53B-41A9-82AA-63450EDFF648}" dt="2024-07-30T19:20:57.992" v="87" actId="21"/>
          <ac:picMkLst>
            <pc:docMk/>
            <pc:sldMk cId="1564369109" sldId="257"/>
            <ac:picMk id="3" creationId="{7BFD142B-BE2C-559D-9C31-71DD18216174}"/>
          </ac:picMkLst>
        </pc:picChg>
        <pc:picChg chg="del mod">
          <ac:chgData name="Fiona" userId="5fd9b084-9961-4921-ab0f-457ac49028c4" providerId="ADAL" clId="{4F7526C2-C53B-41A9-82AA-63450EDFF648}" dt="2024-07-30T19:20:04.345" v="79" actId="478"/>
          <ac:picMkLst>
            <pc:docMk/>
            <pc:sldMk cId="1564369109" sldId="257"/>
            <ac:picMk id="8" creationId="{21845743-673F-03D4-2A9F-02D3EDC9922F}"/>
          </ac:picMkLst>
        </pc:picChg>
        <pc:picChg chg="del mod">
          <ac:chgData name="Fiona" userId="5fd9b084-9961-4921-ab0f-457ac49028c4" providerId="ADAL" clId="{4F7526C2-C53B-41A9-82AA-63450EDFF648}" dt="2024-07-30T19:14:54.225" v="18" actId="478"/>
          <ac:picMkLst>
            <pc:docMk/>
            <pc:sldMk cId="1564369109" sldId="257"/>
            <ac:picMk id="29" creationId="{30D45638-DC79-91C0-5274-19D4E0DF6CC3}"/>
          </ac:picMkLst>
        </pc:picChg>
      </pc:sldChg>
      <pc:sldChg chg="del setBg">
        <pc:chgData name="Fiona" userId="5fd9b084-9961-4921-ab0f-457ac49028c4" providerId="ADAL" clId="{4F7526C2-C53B-41A9-82AA-63450EDFF648}" dt="2024-07-31T06:44:20.720" v="342" actId="2696"/>
        <pc:sldMkLst>
          <pc:docMk/>
          <pc:sldMk cId="2721218187" sldId="259"/>
        </pc:sldMkLst>
      </pc:sldChg>
      <pc:sldChg chg="del setBg">
        <pc:chgData name="Fiona" userId="5fd9b084-9961-4921-ab0f-457ac49028c4" providerId="ADAL" clId="{4F7526C2-C53B-41A9-82AA-63450EDFF648}" dt="2024-07-31T06:53:08.624" v="758" actId="47"/>
        <pc:sldMkLst>
          <pc:docMk/>
          <pc:sldMk cId="2648802621" sldId="260"/>
        </pc:sldMkLst>
      </pc:sldChg>
      <pc:sldChg chg="del setBg">
        <pc:chgData name="Fiona" userId="5fd9b084-9961-4921-ab0f-457ac49028c4" providerId="ADAL" clId="{4F7526C2-C53B-41A9-82AA-63450EDFF648}" dt="2024-07-31T07:31:55.246" v="891" actId="47"/>
        <pc:sldMkLst>
          <pc:docMk/>
          <pc:sldMk cId="1235277808" sldId="261"/>
        </pc:sldMkLst>
      </pc:sldChg>
      <pc:sldChg chg="modSp del mod setBg">
        <pc:chgData name="Fiona" userId="5fd9b084-9961-4921-ab0f-457ac49028c4" providerId="ADAL" clId="{4F7526C2-C53B-41A9-82AA-63450EDFF648}" dt="2024-07-31T07:58:25.420" v="1506" actId="47"/>
        <pc:sldMkLst>
          <pc:docMk/>
          <pc:sldMk cId="3420991825" sldId="262"/>
        </pc:sldMkLst>
        <pc:spChg chg="mod">
          <ac:chgData name="Fiona" userId="5fd9b084-9961-4921-ab0f-457ac49028c4" providerId="ADAL" clId="{4F7526C2-C53B-41A9-82AA-63450EDFF648}" dt="2024-07-31T07:51:37.625" v="1322" actId="1076"/>
          <ac:spMkLst>
            <pc:docMk/>
            <pc:sldMk cId="3420991825" sldId="262"/>
            <ac:spMk id="9" creationId="{05EFD59B-A94F-C404-A188-2543C9F750FE}"/>
          </ac:spMkLst>
        </pc:spChg>
      </pc:sldChg>
      <pc:sldChg chg="del ord setBg">
        <pc:chgData name="Fiona" userId="5fd9b084-9961-4921-ab0f-457ac49028c4" providerId="ADAL" clId="{4F7526C2-C53B-41A9-82AA-63450EDFF648}" dt="2024-07-31T06:53:47.843" v="771" actId="47"/>
        <pc:sldMkLst>
          <pc:docMk/>
          <pc:sldMk cId="3072409306" sldId="263"/>
        </pc:sldMkLst>
      </pc:sldChg>
      <pc:sldChg chg="del setBg">
        <pc:chgData name="Fiona" userId="5fd9b084-9961-4921-ab0f-457ac49028c4" providerId="ADAL" clId="{4F7526C2-C53B-41A9-82AA-63450EDFF648}" dt="2024-07-31T08:26:13.930" v="1746" actId="47"/>
        <pc:sldMkLst>
          <pc:docMk/>
          <pc:sldMk cId="161056959" sldId="264"/>
        </pc:sldMkLst>
      </pc:sldChg>
      <pc:sldChg chg="del setBg">
        <pc:chgData name="Fiona" userId="5fd9b084-9961-4921-ab0f-457ac49028c4" providerId="ADAL" clId="{4F7526C2-C53B-41A9-82AA-63450EDFF648}" dt="2024-07-31T08:28:32.692" v="1903" actId="2696"/>
        <pc:sldMkLst>
          <pc:docMk/>
          <pc:sldMk cId="3384392891" sldId="265"/>
        </pc:sldMkLst>
      </pc:sldChg>
      <pc:sldChg chg="addSp delSp modSp add del mod setBg">
        <pc:chgData name="Fiona" userId="5fd9b084-9961-4921-ab0f-457ac49028c4" providerId="ADAL" clId="{4F7526C2-C53B-41A9-82AA-63450EDFF648}" dt="2024-07-30T19:19:39.340" v="73" actId="47"/>
        <pc:sldMkLst>
          <pc:docMk/>
          <pc:sldMk cId="110973042" sldId="266"/>
        </pc:sldMkLst>
        <pc:spChg chg="mod topLvl">
          <ac:chgData name="Fiona" userId="5fd9b084-9961-4921-ab0f-457ac49028c4" providerId="ADAL" clId="{4F7526C2-C53B-41A9-82AA-63450EDFF648}" dt="2024-07-30T19:18:49.862" v="56" actId="164"/>
          <ac:spMkLst>
            <pc:docMk/>
            <pc:sldMk cId="110973042" sldId="266"/>
            <ac:spMk id="3" creationId="{FD33EBDB-3BFF-86C1-778B-2D3D9E3E6A7E}"/>
          </ac:spMkLst>
        </pc:spChg>
        <pc:spChg chg="mod topLvl">
          <ac:chgData name="Fiona" userId="5fd9b084-9961-4921-ab0f-457ac49028c4" providerId="ADAL" clId="{4F7526C2-C53B-41A9-82AA-63450EDFF648}" dt="2024-07-30T19:18:49.862" v="56" actId="164"/>
          <ac:spMkLst>
            <pc:docMk/>
            <pc:sldMk cId="110973042" sldId="266"/>
            <ac:spMk id="4" creationId="{F59F2C07-1BC3-526E-41E2-B79874B7F13F}"/>
          </ac:spMkLst>
        </pc:spChg>
        <pc:spChg chg="mod topLvl">
          <ac:chgData name="Fiona" userId="5fd9b084-9961-4921-ab0f-457ac49028c4" providerId="ADAL" clId="{4F7526C2-C53B-41A9-82AA-63450EDFF648}" dt="2024-07-30T19:18:49.862" v="56" actId="164"/>
          <ac:spMkLst>
            <pc:docMk/>
            <pc:sldMk cId="110973042" sldId="266"/>
            <ac:spMk id="6" creationId="{B1F80F5B-49D0-E01B-DB48-DE76557D2A2B}"/>
          </ac:spMkLst>
        </pc:spChg>
        <pc:spChg chg="mod topLvl">
          <ac:chgData name="Fiona" userId="5fd9b084-9961-4921-ab0f-457ac49028c4" providerId="ADAL" clId="{4F7526C2-C53B-41A9-82AA-63450EDFF648}" dt="2024-07-30T19:18:49.862" v="56" actId="164"/>
          <ac:spMkLst>
            <pc:docMk/>
            <pc:sldMk cId="110973042" sldId="266"/>
            <ac:spMk id="7" creationId="{16353909-5EC0-DC2D-1248-0C8ED06D97C6}"/>
          </ac:spMkLst>
        </pc:spChg>
        <pc:spChg chg="mod topLvl">
          <ac:chgData name="Fiona" userId="5fd9b084-9961-4921-ab0f-457ac49028c4" providerId="ADAL" clId="{4F7526C2-C53B-41A9-82AA-63450EDFF648}" dt="2024-07-30T19:18:49.862" v="56" actId="164"/>
          <ac:spMkLst>
            <pc:docMk/>
            <pc:sldMk cId="110973042" sldId="266"/>
            <ac:spMk id="8" creationId="{421218F5-9E3E-7C72-8D18-8FD75D4B5EB5}"/>
          </ac:spMkLst>
        </pc:spChg>
        <pc:spChg chg="mod topLvl">
          <ac:chgData name="Fiona" userId="5fd9b084-9961-4921-ab0f-457ac49028c4" providerId="ADAL" clId="{4F7526C2-C53B-41A9-82AA-63450EDFF648}" dt="2024-07-30T19:18:49.862" v="56" actId="164"/>
          <ac:spMkLst>
            <pc:docMk/>
            <pc:sldMk cId="110973042" sldId="266"/>
            <ac:spMk id="9" creationId="{04B77D62-A274-9A21-8D82-6A469A6C7B41}"/>
          </ac:spMkLst>
        </pc:spChg>
        <pc:spChg chg="mod topLvl">
          <ac:chgData name="Fiona" userId="5fd9b084-9961-4921-ab0f-457ac49028c4" providerId="ADAL" clId="{4F7526C2-C53B-41A9-82AA-63450EDFF648}" dt="2024-07-30T19:18:49.862" v="56" actId="164"/>
          <ac:spMkLst>
            <pc:docMk/>
            <pc:sldMk cId="110973042" sldId="266"/>
            <ac:spMk id="13" creationId="{C12DD36A-B7B8-E820-1596-CCD19B844936}"/>
          </ac:spMkLst>
        </pc:spChg>
        <pc:spChg chg="mod topLvl">
          <ac:chgData name="Fiona" userId="5fd9b084-9961-4921-ab0f-457ac49028c4" providerId="ADAL" clId="{4F7526C2-C53B-41A9-82AA-63450EDFF648}" dt="2024-07-30T19:18:49.862" v="56" actId="164"/>
          <ac:spMkLst>
            <pc:docMk/>
            <pc:sldMk cId="110973042" sldId="266"/>
            <ac:spMk id="14" creationId="{2B1182F9-2B6C-3E58-FC93-B5291B2BE1FF}"/>
          </ac:spMkLst>
        </pc:spChg>
        <pc:spChg chg="mod topLvl">
          <ac:chgData name="Fiona" userId="5fd9b084-9961-4921-ab0f-457ac49028c4" providerId="ADAL" clId="{4F7526C2-C53B-41A9-82AA-63450EDFF648}" dt="2024-07-30T19:18:49.862" v="56" actId="164"/>
          <ac:spMkLst>
            <pc:docMk/>
            <pc:sldMk cId="110973042" sldId="266"/>
            <ac:spMk id="15" creationId="{81D49A9F-DE55-78C1-E17C-0FD242DE431E}"/>
          </ac:spMkLst>
        </pc:spChg>
        <pc:spChg chg="mod topLvl">
          <ac:chgData name="Fiona" userId="5fd9b084-9961-4921-ab0f-457ac49028c4" providerId="ADAL" clId="{4F7526C2-C53B-41A9-82AA-63450EDFF648}" dt="2024-07-30T19:18:49.862" v="56" actId="164"/>
          <ac:spMkLst>
            <pc:docMk/>
            <pc:sldMk cId="110973042" sldId="266"/>
            <ac:spMk id="16" creationId="{2EC6AA96-9A6B-BC04-538E-3F77FF91D2EE}"/>
          </ac:spMkLst>
        </pc:spChg>
        <pc:spChg chg="mod topLvl">
          <ac:chgData name="Fiona" userId="5fd9b084-9961-4921-ab0f-457ac49028c4" providerId="ADAL" clId="{4F7526C2-C53B-41A9-82AA-63450EDFF648}" dt="2024-07-30T19:18:49.862" v="56" actId="164"/>
          <ac:spMkLst>
            <pc:docMk/>
            <pc:sldMk cId="110973042" sldId="266"/>
            <ac:spMk id="17" creationId="{AF6D253A-E46C-13B9-D15F-334422D0E11B}"/>
          </ac:spMkLst>
        </pc:spChg>
        <pc:spChg chg="mod topLvl">
          <ac:chgData name="Fiona" userId="5fd9b084-9961-4921-ab0f-457ac49028c4" providerId="ADAL" clId="{4F7526C2-C53B-41A9-82AA-63450EDFF648}" dt="2024-07-30T19:18:49.862" v="56" actId="164"/>
          <ac:spMkLst>
            <pc:docMk/>
            <pc:sldMk cId="110973042" sldId="266"/>
            <ac:spMk id="18" creationId="{E2D15548-524D-F6EB-48F6-8215F82FAB56}"/>
          </ac:spMkLst>
        </pc:spChg>
        <pc:spChg chg="mod topLvl">
          <ac:chgData name="Fiona" userId="5fd9b084-9961-4921-ab0f-457ac49028c4" providerId="ADAL" clId="{4F7526C2-C53B-41A9-82AA-63450EDFF648}" dt="2024-07-30T19:18:49.862" v="56" actId="164"/>
          <ac:spMkLst>
            <pc:docMk/>
            <pc:sldMk cId="110973042" sldId="266"/>
            <ac:spMk id="19" creationId="{DDDF588D-6922-2E67-7EC5-3B41A780F4E7}"/>
          </ac:spMkLst>
        </pc:spChg>
        <pc:spChg chg="mod topLvl">
          <ac:chgData name="Fiona" userId="5fd9b084-9961-4921-ab0f-457ac49028c4" providerId="ADAL" clId="{4F7526C2-C53B-41A9-82AA-63450EDFF648}" dt="2024-07-30T19:18:49.862" v="56" actId="164"/>
          <ac:spMkLst>
            <pc:docMk/>
            <pc:sldMk cId="110973042" sldId="266"/>
            <ac:spMk id="20" creationId="{E54D0A6E-7A9F-81C3-CE73-0758E12224F6}"/>
          </ac:spMkLst>
        </pc:spChg>
        <pc:spChg chg="mod topLvl">
          <ac:chgData name="Fiona" userId="5fd9b084-9961-4921-ab0f-457ac49028c4" providerId="ADAL" clId="{4F7526C2-C53B-41A9-82AA-63450EDFF648}" dt="2024-07-30T19:18:49.862" v="56" actId="164"/>
          <ac:spMkLst>
            <pc:docMk/>
            <pc:sldMk cId="110973042" sldId="266"/>
            <ac:spMk id="21" creationId="{74FD6F93-2987-4051-B3B9-77F429F9EA94}"/>
          </ac:spMkLst>
        </pc:spChg>
        <pc:spChg chg="mod topLvl">
          <ac:chgData name="Fiona" userId="5fd9b084-9961-4921-ab0f-457ac49028c4" providerId="ADAL" clId="{4F7526C2-C53B-41A9-82AA-63450EDFF648}" dt="2024-07-30T19:18:49.862" v="56" actId="164"/>
          <ac:spMkLst>
            <pc:docMk/>
            <pc:sldMk cId="110973042" sldId="266"/>
            <ac:spMk id="22" creationId="{07F65AF5-E4D2-C9DF-CFDF-357893C163F1}"/>
          </ac:spMkLst>
        </pc:spChg>
        <pc:spChg chg="mod topLvl">
          <ac:chgData name="Fiona" userId="5fd9b084-9961-4921-ab0f-457ac49028c4" providerId="ADAL" clId="{4F7526C2-C53B-41A9-82AA-63450EDFF648}" dt="2024-07-30T19:18:49.862" v="56" actId="164"/>
          <ac:spMkLst>
            <pc:docMk/>
            <pc:sldMk cId="110973042" sldId="266"/>
            <ac:spMk id="23" creationId="{35FB9CAC-D985-1744-7DAE-9BB9C96F747C}"/>
          </ac:spMkLst>
        </pc:spChg>
        <pc:spChg chg="mod topLvl">
          <ac:chgData name="Fiona" userId="5fd9b084-9961-4921-ab0f-457ac49028c4" providerId="ADAL" clId="{4F7526C2-C53B-41A9-82AA-63450EDFF648}" dt="2024-07-30T19:18:49.862" v="56" actId="164"/>
          <ac:spMkLst>
            <pc:docMk/>
            <pc:sldMk cId="110973042" sldId="266"/>
            <ac:spMk id="24" creationId="{CB95686E-AA08-459C-D240-FC854C2B17B1}"/>
          </ac:spMkLst>
        </pc:spChg>
        <pc:spChg chg="mod topLvl">
          <ac:chgData name="Fiona" userId="5fd9b084-9961-4921-ab0f-457ac49028c4" providerId="ADAL" clId="{4F7526C2-C53B-41A9-82AA-63450EDFF648}" dt="2024-07-30T19:18:49.862" v="56" actId="164"/>
          <ac:spMkLst>
            <pc:docMk/>
            <pc:sldMk cId="110973042" sldId="266"/>
            <ac:spMk id="25" creationId="{AED25A54-39B6-D411-D552-317E47C43380}"/>
          </ac:spMkLst>
        </pc:spChg>
        <pc:spChg chg="del mod topLvl">
          <ac:chgData name="Fiona" userId="5fd9b084-9961-4921-ab0f-457ac49028c4" providerId="ADAL" clId="{4F7526C2-C53B-41A9-82AA-63450EDFF648}" dt="2024-07-30T19:18:39.317" v="55" actId="478"/>
          <ac:spMkLst>
            <pc:docMk/>
            <pc:sldMk cId="110973042" sldId="266"/>
            <ac:spMk id="26" creationId="{970922C2-C3C5-0A30-6C90-3AADB91A5E44}"/>
          </ac:spMkLst>
        </pc:spChg>
        <pc:spChg chg="mod topLvl">
          <ac:chgData name="Fiona" userId="5fd9b084-9961-4921-ab0f-457ac49028c4" providerId="ADAL" clId="{4F7526C2-C53B-41A9-82AA-63450EDFF648}" dt="2024-07-30T19:18:49.862" v="56" actId="164"/>
          <ac:spMkLst>
            <pc:docMk/>
            <pc:sldMk cId="110973042" sldId="266"/>
            <ac:spMk id="27" creationId="{2B23BAE4-6DFE-D25A-C246-E24EA0C73A18}"/>
          </ac:spMkLst>
        </pc:spChg>
        <pc:spChg chg="mod topLvl">
          <ac:chgData name="Fiona" userId="5fd9b084-9961-4921-ab0f-457ac49028c4" providerId="ADAL" clId="{4F7526C2-C53B-41A9-82AA-63450EDFF648}" dt="2024-07-30T19:18:49.862" v="56" actId="164"/>
          <ac:spMkLst>
            <pc:docMk/>
            <pc:sldMk cId="110973042" sldId="266"/>
            <ac:spMk id="28" creationId="{2EE4EC1D-AB78-5CA9-088D-028ABD1A0230}"/>
          </ac:spMkLst>
        </pc:spChg>
        <pc:spChg chg="mod topLvl">
          <ac:chgData name="Fiona" userId="5fd9b084-9961-4921-ab0f-457ac49028c4" providerId="ADAL" clId="{4F7526C2-C53B-41A9-82AA-63450EDFF648}" dt="2024-07-30T19:18:49.862" v="56" actId="164"/>
          <ac:spMkLst>
            <pc:docMk/>
            <pc:sldMk cId="110973042" sldId="266"/>
            <ac:spMk id="29" creationId="{86A79D60-8F7C-BCAD-FDFA-EAB92E661C3A}"/>
          </ac:spMkLst>
        </pc:spChg>
        <pc:spChg chg="mod topLvl">
          <ac:chgData name="Fiona" userId="5fd9b084-9961-4921-ab0f-457ac49028c4" providerId="ADAL" clId="{4F7526C2-C53B-41A9-82AA-63450EDFF648}" dt="2024-07-30T19:18:49.862" v="56" actId="164"/>
          <ac:spMkLst>
            <pc:docMk/>
            <pc:sldMk cId="110973042" sldId="266"/>
            <ac:spMk id="30" creationId="{112B69C8-56F7-8710-7289-2C0BE8C4099D}"/>
          </ac:spMkLst>
        </pc:spChg>
        <pc:spChg chg="mod topLvl">
          <ac:chgData name="Fiona" userId="5fd9b084-9961-4921-ab0f-457ac49028c4" providerId="ADAL" clId="{4F7526C2-C53B-41A9-82AA-63450EDFF648}" dt="2024-07-30T19:18:49.862" v="56" actId="164"/>
          <ac:spMkLst>
            <pc:docMk/>
            <pc:sldMk cId="110973042" sldId="266"/>
            <ac:spMk id="31" creationId="{F65AA625-FB37-9E17-FD94-797C64D673C4}"/>
          </ac:spMkLst>
        </pc:spChg>
        <pc:spChg chg="mod topLvl">
          <ac:chgData name="Fiona" userId="5fd9b084-9961-4921-ab0f-457ac49028c4" providerId="ADAL" clId="{4F7526C2-C53B-41A9-82AA-63450EDFF648}" dt="2024-07-30T19:18:49.862" v="56" actId="164"/>
          <ac:spMkLst>
            <pc:docMk/>
            <pc:sldMk cId="110973042" sldId="266"/>
            <ac:spMk id="32" creationId="{B4ABE323-8DBC-9967-1AA4-6F556944DDEE}"/>
          </ac:spMkLst>
        </pc:spChg>
        <pc:spChg chg="mod topLvl">
          <ac:chgData name="Fiona" userId="5fd9b084-9961-4921-ab0f-457ac49028c4" providerId="ADAL" clId="{4F7526C2-C53B-41A9-82AA-63450EDFF648}" dt="2024-07-30T19:18:49.862" v="56" actId="164"/>
          <ac:spMkLst>
            <pc:docMk/>
            <pc:sldMk cId="110973042" sldId="266"/>
            <ac:spMk id="33" creationId="{4F749581-2611-F1A5-DCD4-112222048577}"/>
          </ac:spMkLst>
        </pc:spChg>
        <pc:spChg chg="mod topLvl">
          <ac:chgData name="Fiona" userId="5fd9b084-9961-4921-ab0f-457ac49028c4" providerId="ADAL" clId="{4F7526C2-C53B-41A9-82AA-63450EDFF648}" dt="2024-07-30T19:18:49.862" v="56" actId="164"/>
          <ac:spMkLst>
            <pc:docMk/>
            <pc:sldMk cId="110973042" sldId="266"/>
            <ac:spMk id="34" creationId="{B97033B8-8BF8-597D-F707-7C03ED249ABF}"/>
          </ac:spMkLst>
        </pc:spChg>
        <pc:spChg chg="mod topLvl">
          <ac:chgData name="Fiona" userId="5fd9b084-9961-4921-ab0f-457ac49028c4" providerId="ADAL" clId="{4F7526C2-C53B-41A9-82AA-63450EDFF648}" dt="2024-07-30T19:18:49.862" v="56" actId="164"/>
          <ac:spMkLst>
            <pc:docMk/>
            <pc:sldMk cId="110973042" sldId="266"/>
            <ac:spMk id="35" creationId="{461E8273-98E6-B833-600D-B12D54C34A2E}"/>
          </ac:spMkLst>
        </pc:spChg>
        <pc:spChg chg="mod topLvl">
          <ac:chgData name="Fiona" userId="5fd9b084-9961-4921-ab0f-457ac49028c4" providerId="ADAL" clId="{4F7526C2-C53B-41A9-82AA-63450EDFF648}" dt="2024-07-30T19:18:49.862" v="56" actId="164"/>
          <ac:spMkLst>
            <pc:docMk/>
            <pc:sldMk cId="110973042" sldId="266"/>
            <ac:spMk id="36" creationId="{D5CC95AF-0FBD-CDB5-D0E8-70C7CDCF7E8A}"/>
          </ac:spMkLst>
        </pc:spChg>
        <pc:spChg chg="mod topLvl">
          <ac:chgData name="Fiona" userId="5fd9b084-9961-4921-ab0f-457ac49028c4" providerId="ADAL" clId="{4F7526C2-C53B-41A9-82AA-63450EDFF648}" dt="2024-07-30T19:18:49.862" v="56" actId="164"/>
          <ac:spMkLst>
            <pc:docMk/>
            <pc:sldMk cId="110973042" sldId="266"/>
            <ac:spMk id="37" creationId="{1BB608B9-BA09-14FE-3863-0FE155AC24F3}"/>
          </ac:spMkLst>
        </pc:spChg>
        <pc:spChg chg="mod topLvl">
          <ac:chgData name="Fiona" userId="5fd9b084-9961-4921-ab0f-457ac49028c4" providerId="ADAL" clId="{4F7526C2-C53B-41A9-82AA-63450EDFF648}" dt="2024-07-30T19:18:49.862" v="56" actId="164"/>
          <ac:spMkLst>
            <pc:docMk/>
            <pc:sldMk cId="110973042" sldId="266"/>
            <ac:spMk id="38" creationId="{1B35693E-518F-4993-703C-1E3FA952C9F3}"/>
          </ac:spMkLst>
        </pc:spChg>
        <pc:spChg chg="mod topLvl">
          <ac:chgData name="Fiona" userId="5fd9b084-9961-4921-ab0f-457ac49028c4" providerId="ADAL" clId="{4F7526C2-C53B-41A9-82AA-63450EDFF648}" dt="2024-07-30T19:18:19.265" v="46" actId="164"/>
          <ac:spMkLst>
            <pc:docMk/>
            <pc:sldMk cId="110973042" sldId="266"/>
            <ac:spMk id="39" creationId="{96C5F7A4-4D99-FAEA-86F0-44CD0A3CF246}"/>
          </ac:spMkLst>
        </pc:spChg>
        <pc:spChg chg="mod topLvl">
          <ac:chgData name="Fiona" userId="5fd9b084-9961-4921-ab0f-457ac49028c4" providerId="ADAL" clId="{4F7526C2-C53B-41A9-82AA-63450EDFF648}" dt="2024-07-30T19:18:19.265" v="46" actId="164"/>
          <ac:spMkLst>
            <pc:docMk/>
            <pc:sldMk cId="110973042" sldId="266"/>
            <ac:spMk id="40" creationId="{86DAA244-0656-5FCC-FF32-8BF7C8585853}"/>
          </ac:spMkLst>
        </pc:spChg>
        <pc:spChg chg="mod topLvl">
          <ac:chgData name="Fiona" userId="5fd9b084-9961-4921-ab0f-457ac49028c4" providerId="ADAL" clId="{4F7526C2-C53B-41A9-82AA-63450EDFF648}" dt="2024-07-30T19:18:19.265" v="46" actId="164"/>
          <ac:spMkLst>
            <pc:docMk/>
            <pc:sldMk cId="110973042" sldId="266"/>
            <ac:spMk id="41" creationId="{46DA3F22-3F1D-566A-7767-8E868E5A3B3F}"/>
          </ac:spMkLst>
        </pc:spChg>
        <pc:spChg chg="mod topLvl">
          <ac:chgData name="Fiona" userId="5fd9b084-9961-4921-ab0f-457ac49028c4" providerId="ADAL" clId="{4F7526C2-C53B-41A9-82AA-63450EDFF648}" dt="2024-07-30T19:18:19.265" v="46" actId="164"/>
          <ac:spMkLst>
            <pc:docMk/>
            <pc:sldMk cId="110973042" sldId="266"/>
            <ac:spMk id="43" creationId="{B84E425E-4CBF-42D3-91FE-A50A5683D7CB}"/>
          </ac:spMkLst>
        </pc:spChg>
        <pc:spChg chg="mod topLvl">
          <ac:chgData name="Fiona" userId="5fd9b084-9961-4921-ab0f-457ac49028c4" providerId="ADAL" clId="{4F7526C2-C53B-41A9-82AA-63450EDFF648}" dt="2024-07-30T19:18:19.265" v="46" actId="164"/>
          <ac:spMkLst>
            <pc:docMk/>
            <pc:sldMk cId="110973042" sldId="266"/>
            <ac:spMk id="44" creationId="{CD31DCBE-4B56-5274-B24E-4864310B846C}"/>
          </ac:spMkLst>
        </pc:spChg>
        <pc:spChg chg="mod topLvl">
          <ac:chgData name="Fiona" userId="5fd9b084-9961-4921-ab0f-457ac49028c4" providerId="ADAL" clId="{4F7526C2-C53B-41A9-82AA-63450EDFF648}" dt="2024-07-30T19:18:19.265" v="46" actId="164"/>
          <ac:spMkLst>
            <pc:docMk/>
            <pc:sldMk cId="110973042" sldId="266"/>
            <ac:spMk id="45" creationId="{C19F7170-C372-A498-0739-ACDB9A0C120A}"/>
          </ac:spMkLst>
        </pc:spChg>
        <pc:spChg chg="mod topLvl">
          <ac:chgData name="Fiona" userId="5fd9b084-9961-4921-ab0f-457ac49028c4" providerId="ADAL" clId="{4F7526C2-C53B-41A9-82AA-63450EDFF648}" dt="2024-07-30T19:18:19.265" v="46" actId="164"/>
          <ac:spMkLst>
            <pc:docMk/>
            <pc:sldMk cId="110973042" sldId="266"/>
            <ac:spMk id="46" creationId="{F76F8E56-7107-F60E-A871-1D6003C7F97D}"/>
          </ac:spMkLst>
        </pc:spChg>
        <pc:spChg chg="mod topLvl">
          <ac:chgData name="Fiona" userId="5fd9b084-9961-4921-ab0f-457ac49028c4" providerId="ADAL" clId="{4F7526C2-C53B-41A9-82AA-63450EDFF648}" dt="2024-07-30T19:18:19.265" v="46" actId="164"/>
          <ac:spMkLst>
            <pc:docMk/>
            <pc:sldMk cId="110973042" sldId="266"/>
            <ac:spMk id="47" creationId="{8F509E8D-D826-C026-B2A4-33195633688E}"/>
          </ac:spMkLst>
        </pc:spChg>
        <pc:spChg chg="mod topLvl">
          <ac:chgData name="Fiona" userId="5fd9b084-9961-4921-ab0f-457ac49028c4" providerId="ADAL" clId="{4F7526C2-C53B-41A9-82AA-63450EDFF648}" dt="2024-07-30T19:18:19.265" v="46" actId="164"/>
          <ac:spMkLst>
            <pc:docMk/>
            <pc:sldMk cId="110973042" sldId="266"/>
            <ac:spMk id="48" creationId="{67BF3C8D-4585-B213-FFFA-3CF6A5FA4D13}"/>
          </ac:spMkLst>
        </pc:spChg>
        <pc:spChg chg="mod topLvl">
          <ac:chgData name="Fiona" userId="5fd9b084-9961-4921-ab0f-457ac49028c4" providerId="ADAL" clId="{4F7526C2-C53B-41A9-82AA-63450EDFF648}" dt="2024-07-30T19:18:19.265" v="46" actId="164"/>
          <ac:spMkLst>
            <pc:docMk/>
            <pc:sldMk cId="110973042" sldId="266"/>
            <ac:spMk id="49" creationId="{0C893BA8-69DF-62B8-F168-873A68DF3C9E}"/>
          </ac:spMkLst>
        </pc:spChg>
        <pc:spChg chg="mod topLvl">
          <ac:chgData name="Fiona" userId="5fd9b084-9961-4921-ab0f-457ac49028c4" providerId="ADAL" clId="{4F7526C2-C53B-41A9-82AA-63450EDFF648}" dt="2024-07-30T19:18:19.265" v="46" actId="164"/>
          <ac:spMkLst>
            <pc:docMk/>
            <pc:sldMk cId="110973042" sldId="266"/>
            <ac:spMk id="50" creationId="{E1487072-63A3-9597-A644-2BEE3805658B}"/>
          </ac:spMkLst>
        </pc:spChg>
        <pc:spChg chg="mod topLvl">
          <ac:chgData name="Fiona" userId="5fd9b084-9961-4921-ab0f-457ac49028c4" providerId="ADAL" clId="{4F7526C2-C53B-41A9-82AA-63450EDFF648}" dt="2024-07-30T19:18:19.265" v="46" actId="164"/>
          <ac:spMkLst>
            <pc:docMk/>
            <pc:sldMk cId="110973042" sldId="266"/>
            <ac:spMk id="51" creationId="{5F8A1C81-479C-EE51-69A0-F8C0D579AEBF}"/>
          </ac:spMkLst>
        </pc:spChg>
        <pc:spChg chg="mod topLvl">
          <ac:chgData name="Fiona" userId="5fd9b084-9961-4921-ab0f-457ac49028c4" providerId="ADAL" clId="{4F7526C2-C53B-41A9-82AA-63450EDFF648}" dt="2024-07-30T19:18:19.265" v="46" actId="164"/>
          <ac:spMkLst>
            <pc:docMk/>
            <pc:sldMk cId="110973042" sldId="266"/>
            <ac:spMk id="52" creationId="{E4E4F5AF-63B0-AF30-9EC1-EBA733095076}"/>
          </ac:spMkLst>
        </pc:spChg>
        <pc:spChg chg="mod topLvl">
          <ac:chgData name="Fiona" userId="5fd9b084-9961-4921-ab0f-457ac49028c4" providerId="ADAL" clId="{4F7526C2-C53B-41A9-82AA-63450EDFF648}" dt="2024-07-30T19:18:19.265" v="46" actId="164"/>
          <ac:spMkLst>
            <pc:docMk/>
            <pc:sldMk cId="110973042" sldId="266"/>
            <ac:spMk id="53" creationId="{66E972D6-6A10-6903-583B-022DF2531302}"/>
          </ac:spMkLst>
        </pc:spChg>
        <pc:spChg chg="mod topLvl">
          <ac:chgData name="Fiona" userId="5fd9b084-9961-4921-ab0f-457ac49028c4" providerId="ADAL" clId="{4F7526C2-C53B-41A9-82AA-63450EDFF648}" dt="2024-07-30T19:18:19.265" v="46" actId="164"/>
          <ac:spMkLst>
            <pc:docMk/>
            <pc:sldMk cId="110973042" sldId="266"/>
            <ac:spMk id="54" creationId="{55A13D55-6CC2-B880-1B6B-1F0FB7B5A909}"/>
          </ac:spMkLst>
        </pc:spChg>
        <pc:spChg chg="mod topLvl">
          <ac:chgData name="Fiona" userId="5fd9b084-9961-4921-ab0f-457ac49028c4" providerId="ADAL" clId="{4F7526C2-C53B-41A9-82AA-63450EDFF648}" dt="2024-07-30T19:18:19.265" v="46" actId="164"/>
          <ac:spMkLst>
            <pc:docMk/>
            <pc:sldMk cId="110973042" sldId="266"/>
            <ac:spMk id="55" creationId="{8BAB66E8-B6D1-A00D-C138-38A63E31ED91}"/>
          </ac:spMkLst>
        </pc:spChg>
        <pc:spChg chg="mod topLvl">
          <ac:chgData name="Fiona" userId="5fd9b084-9961-4921-ab0f-457ac49028c4" providerId="ADAL" clId="{4F7526C2-C53B-41A9-82AA-63450EDFF648}" dt="2024-07-30T19:18:19.265" v="46" actId="164"/>
          <ac:spMkLst>
            <pc:docMk/>
            <pc:sldMk cId="110973042" sldId="266"/>
            <ac:spMk id="56" creationId="{47BC4F89-1810-0D94-7E53-F4A4DD570DCA}"/>
          </ac:spMkLst>
        </pc:spChg>
        <pc:spChg chg="mod topLvl">
          <ac:chgData name="Fiona" userId="5fd9b084-9961-4921-ab0f-457ac49028c4" providerId="ADAL" clId="{4F7526C2-C53B-41A9-82AA-63450EDFF648}" dt="2024-07-30T19:18:19.265" v="46" actId="164"/>
          <ac:spMkLst>
            <pc:docMk/>
            <pc:sldMk cId="110973042" sldId="266"/>
            <ac:spMk id="57" creationId="{746B1115-B11D-88E8-51DF-9B815810F849}"/>
          </ac:spMkLst>
        </pc:spChg>
        <pc:spChg chg="mod topLvl">
          <ac:chgData name="Fiona" userId="5fd9b084-9961-4921-ab0f-457ac49028c4" providerId="ADAL" clId="{4F7526C2-C53B-41A9-82AA-63450EDFF648}" dt="2024-07-30T19:18:19.265" v="46" actId="164"/>
          <ac:spMkLst>
            <pc:docMk/>
            <pc:sldMk cId="110973042" sldId="266"/>
            <ac:spMk id="58" creationId="{30124A1B-9271-62E7-4AAC-F703AF51431D}"/>
          </ac:spMkLst>
        </pc:spChg>
        <pc:spChg chg="mod topLvl">
          <ac:chgData name="Fiona" userId="5fd9b084-9961-4921-ab0f-457ac49028c4" providerId="ADAL" clId="{4F7526C2-C53B-41A9-82AA-63450EDFF648}" dt="2024-07-30T19:18:19.265" v="46" actId="164"/>
          <ac:spMkLst>
            <pc:docMk/>
            <pc:sldMk cId="110973042" sldId="266"/>
            <ac:spMk id="59" creationId="{3AE80862-2881-7A50-CE95-88221FAE6D47}"/>
          </ac:spMkLst>
        </pc:spChg>
        <pc:spChg chg="mod topLvl">
          <ac:chgData name="Fiona" userId="5fd9b084-9961-4921-ab0f-457ac49028c4" providerId="ADAL" clId="{4F7526C2-C53B-41A9-82AA-63450EDFF648}" dt="2024-07-30T19:18:19.265" v="46" actId="164"/>
          <ac:spMkLst>
            <pc:docMk/>
            <pc:sldMk cId="110973042" sldId="266"/>
            <ac:spMk id="60" creationId="{08B8EC80-6443-7F90-5E31-8DC7D52606A7}"/>
          </ac:spMkLst>
        </pc:spChg>
        <pc:spChg chg="mod topLvl">
          <ac:chgData name="Fiona" userId="5fd9b084-9961-4921-ab0f-457ac49028c4" providerId="ADAL" clId="{4F7526C2-C53B-41A9-82AA-63450EDFF648}" dt="2024-07-30T19:18:19.265" v="46" actId="164"/>
          <ac:spMkLst>
            <pc:docMk/>
            <pc:sldMk cId="110973042" sldId="266"/>
            <ac:spMk id="61" creationId="{85BD29C3-3A99-FA53-8AFC-CECA08B4E02E}"/>
          </ac:spMkLst>
        </pc:spChg>
        <pc:spChg chg="mod topLvl">
          <ac:chgData name="Fiona" userId="5fd9b084-9961-4921-ab0f-457ac49028c4" providerId="ADAL" clId="{4F7526C2-C53B-41A9-82AA-63450EDFF648}" dt="2024-07-30T19:18:19.265" v="46" actId="164"/>
          <ac:spMkLst>
            <pc:docMk/>
            <pc:sldMk cId="110973042" sldId="266"/>
            <ac:spMk id="62" creationId="{5F4710DB-1C61-870B-07ED-DDA6213551A8}"/>
          </ac:spMkLst>
        </pc:spChg>
        <pc:spChg chg="mod topLvl">
          <ac:chgData name="Fiona" userId="5fd9b084-9961-4921-ab0f-457ac49028c4" providerId="ADAL" clId="{4F7526C2-C53B-41A9-82AA-63450EDFF648}" dt="2024-07-30T19:18:19.265" v="46" actId="164"/>
          <ac:spMkLst>
            <pc:docMk/>
            <pc:sldMk cId="110973042" sldId="266"/>
            <ac:spMk id="63" creationId="{90A03539-9136-B5F9-7361-BB076C1952B4}"/>
          </ac:spMkLst>
        </pc:spChg>
        <pc:spChg chg="mod topLvl">
          <ac:chgData name="Fiona" userId="5fd9b084-9961-4921-ab0f-457ac49028c4" providerId="ADAL" clId="{4F7526C2-C53B-41A9-82AA-63450EDFF648}" dt="2024-07-30T19:18:19.265" v="46" actId="164"/>
          <ac:spMkLst>
            <pc:docMk/>
            <pc:sldMk cId="110973042" sldId="266"/>
            <ac:spMk id="64" creationId="{2D2F12FF-570A-7107-F3B5-1B677F044523}"/>
          </ac:spMkLst>
        </pc:spChg>
        <pc:spChg chg="mod topLvl">
          <ac:chgData name="Fiona" userId="5fd9b084-9961-4921-ab0f-457ac49028c4" providerId="ADAL" clId="{4F7526C2-C53B-41A9-82AA-63450EDFF648}" dt="2024-07-30T19:18:19.265" v="46" actId="164"/>
          <ac:spMkLst>
            <pc:docMk/>
            <pc:sldMk cId="110973042" sldId="266"/>
            <ac:spMk id="65" creationId="{7501B3D8-58EF-8494-15C2-E1C3C5C11AE3}"/>
          </ac:spMkLst>
        </pc:spChg>
        <pc:spChg chg="mod topLvl">
          <ac:chgData name="Fiona" userId="5fd9b084-9961-4921-ab0f-457ac49028c4" providerId="ADAL" clId="{4F7526C2-C53B-41A9-82AA-63450EDFF648}" dt="2024-07-30T19:18:19.265" v="46" actId="164"/>
          <ac:spMkLst>
            <pc:docMk/>
            <pc:sldMk cId="110973042" sldId="266"/>
            <ac:spMk id="66" creationId="{C76B3C73-C4E4-29A1-3C6B-5A76D6487ECE}"/>
          </ac:spMkLst>
        </pc:spChg>
        <pc:spChg chg="del mod topLvl">
          <ac:chgData name="Fiona" userId="5fd9b084-9961-4921-ab0f-457ac49028c4" providerId="ADAL" clId="{4F7526C2-C53B-41A9-82AA-63450EDFF648}" dt="2024-07-30T19:18:28.505" v="51" actId="478"/>
          <ac:spMkLst>
            <pc:docMk/>
            <pc:sldMk cId="110973042" sldId="266"/>
            <ac:spMk id="67" creationId="{252F5E53-8F35-CA10-3131-AAF6E66A5CAD}"/>
          </ac:spMkLst>
        </pc:spChg>
        <pc:spChg chg="del mod topLvl">
          <ac:chgData name="Fiona" userId="5fd9b084-9961-4921-ab0f-457ac49028c4" providerId="ADAL" clId="{4F7526C2-C53B-41A9-82AA-63450EDFF648}" dt="2024-07-30T19:17:44.372" v="45" actId="478"/>
          <ac:spMkLst>
            <pc:docMk/>
            <pc:sldMk cId="110973042" sldId="266"/>
            <ac:spMk id="68" creationId="{8B8E9C0C-2D21-7FCD-33B1-45A1544A14DD}"/>
          </ac:spMkLst>
        </pc:spChg>
        <pc:spChg chg="mod topLvl">
          <ac:chgData name="Fiona" userId="5fd9b084-9961-4921-ab0f-457ac49028c4" providerId="ADAL" clId="{4F7526C2-C53B-41A9-82AA-63450EDFF648}" dt="2024-07-30T19:18:19.265" v="46" actId="164"/>
          <ac:spMkLst>
            <pc:docMk/>
            <pc:sldMk cId="110973042" sldId="266"/>
            <ac:spMk id="69" creationId="{43C32CC8-258E-2F7E-1716-584C938F0F1D}"/>
          </ac:spMkLst>
        </pc:spChg>
        <pc:spChg chg="del mod topLvl">
          <ac:chgData name="Fiona" userId="5fd9b084-9961-4921-ab0f-457ac49028c4" providerId="ADAL" clId="{4F7526C2-C53B-41A9-82AA-63450EDFF648}" dt="2024-07-30T19:18:21.485" v="48" actId="478"/>
          <ac:spMkLst>
            <pc:docMk/>
            <pc:sldMk cId="110973042" sldId="266"/>
            <ac:spMk id="70" creationId="{8BCC16F1-668C-8655-E4D9-24682496D0D6}"/>
          </ac:spMkLst>
        </pc:spChg>
        <pc:spChg chg="mod topLvl">
          <ac:chgData name="Fiona" userId="5fd9b084-9961-4921-ab0f-457ac49028c4" providerId="ADAL" clId="{4F7526C2-C53B-41A9-82AA-63450EDFF648}" dt="2024-07-30T19:18:19.265" v="46" actId="164"/>
          <ac:spMkLst>
            <pc:docMk/>
            <pc:sldMk cId="110973042" sldId="266"/>
            <ac:spMk id="71" creationId="{559B0AB3-94D3-A3DC-665F-54B815038C92}"/>
          </ac:spMkLst>
        </pc:spChg>
        <pc:spChg chg="del mod topLvl">
          <ac:chgData name="Fiona" userId="5fd9b084-9961-4921-ab0f-457ac49028c4" providerId="ADAL" clId="{4F7526C2-C53B-41A9-82AA-63450EDFF648}" dt="2024-07-30T19:19:12.964" v="63" actId="478"/>
          <ac:spMkLst>
            <pc:docMk/>
            <pc:sldMk cId="110973042" sldId="266"/>
            <ac:spMk id="75" creationId="{0A0A130C-41BC-18F8-911A-6F27314879E4}"/>
          </ac:spMkLst>
        </pc:spChg>
        <pc:spChg chg="del mod topLvl">
          <ac:chgData name="Fiona" userId="5fd9b084-9961-4921-ab0f-457ac49028c4" providerId="ADAL" clId="{4F7526C2-C53B-41A9-82AA-63450EDFF648}" dt="2024-07-30T19:19:12.964" v="63" actId="478"/>
          <ac:spMkLst>
            <pc:docMk/>
            <pc:sldMk cId="110973042" sldId="266"/>
            <ac:spMk id="76" creationId="{450A0A11-B02B-E85B-F465-4034B4F8F4DA}"/>
          </ac:spMkLst>
        </pc:spChg>
        <pc:spChg chg="del mod topLvl">
          <ac:chgData name="Fiona" userId="5fd9b084-9961-4921-ab0f-457ac49028c4" providerId="ADAL" clId="{4F7526C2-C53B-41A9-82AA-63450EDFF648}" dt="2024-07-30T19:19:12.964" v="63" actId="478"/>
          <ac:spMkLst>
            <pc:docMk/>
            <pc:sldMk cId="110973042" sldId="266"/>
            <ac:spMk id="77" creationId="{A0FC5898-E3E4-1879-8B44-01AEB2438B59}"/>
          </ac:spMkLst>
        </pc:spChg>
        <pc:spChg chg="del mod topLvl">
          <ac:chgData name="Fiona" userId="5fd9b084-9961-4921-ab0f-457ac49028c4" providerId="ADAL" clId="{4F7526C2-C53B-41A9-82AA-63450EDFF648}" dt="2024-07-30T19:19:12.964" v="63" actId="478"/>
          <ac:spMkLst>
            <pc:docMk/>
            <pc:sldMk cId="110973042" sldId="266"/>
            <ac:spMk id="78" creationId="{747C361D-563C-9421-21CA-E7CF71B20CB9}"/>
          </ac:spMkLst>
        </pc:spChg>
        <pc:spChg chg="mod topLvl">
          <ac:chgData name="Fiona" userId="5fd9b084-9961-4921-ab0f-457ac49028c4" providerId="ADAL" clId="{4F7526C2-C53B-41A9-82AA-63450EDFF648}" dt="2024-07-30T19:19:23.924" v="68" actId="164"/>
          <ac:spMkLst>
            <pc:docMk/>
            <pc:sldMk cId="110973042" sldId="266"/>
            <ac:spMk id="79" creationId="{11B68415-2AA3-B5D2-A42C-41F3DA6F22AF}"/>
          </ac:spMkLst>
        </pc:spChg>
        <pc:spChg chg="del mod topLvl">
          <ac:chgData name="Fiona" userId="5fd9b084-9961-4921-ab0f-457ac49028c4" providerId="ADAL" clId="{4F7526C2-C53B-41A9-82AA-63450EDFF648}" dt="2024-07-30T19:19:12.964" v="63" actId="478"/>
          <ac:spMkLst>
            <pc:docMk/>
            <pc:sldMk cId="110973042" sldId="266"/>
            <ac:spMk id="80" creationId="{8CC6FD8C-6122-9F58-3A20-3971A4CA6CEC}"/>
          </ac:spMkLst>
        </pc:spChg>
        <pc:spChg chg="del mod topLvl">
          <ac:chgData name="Fiona" userId="5fd9b084-9961-4921-ab0f-457ac49028c4" providerId="ADAL" clId="{4F7526C2-C53B-41A9-82AA-63450EDFF648}" dt="2024-07-30T19:19:17.277" v="66" actId="478"/>
          <ac:spMkLst>
            <pc:docMk/>
            <pc:sldMk cId="110973042" sldId="266"/>
            <ac:spMk id="81" creationId="{9A41F023-3912-D577-F559-AE319F96106A}"/>
          </ac:spMkLst>
        </pc:spChg>
        <pc:spChg chg="del mod topLvl">
          <ac:chgData name="Fiona" userId="5fd9b084-9961-4921-ab0f-457ac49028c4" providerId="ADAL" clId="{4F7526C2-C53B-41A9-82AA-63450EDFF648}" dt="2024-07-30T19:19:17.277" v="66" actId="478"/>
          <ac:spMkLst>
            <pc:docMk/>
            <pc:sldMk cId="110973042" sldId="266"/>
            <ac:spMk id="82" creationId="{88B5D9B0-496D-E639-EF5D-FEB6B3B58AD8}"/>
          </ac:spMkLst>
        </pc:spChg>
        <pc:spChg chg="del mod topLvl">
          <ac:chgData name="Fiona" userId="5fd9b084-9961-4921-ab0f-457ac49028c4" providerId="ADAL" clId="{4F7526C2-C53B-41A9-82AA-63450EDFF648}" dt="2024-07-30T19:19:12.964" v="63" actId="478"/>
          <ac:spMkLst>
            <pc:docMk/>
            <pc:sldMk cId="110973042" sldId="266"/>
            <ac:spMk id="83" creationId="{7C19304B-6187-9B88-35DB-D33AD260A593}"/>
          </ac:spMkLst>
        </pc:spChg>
        <pc:spChg chg="del mod topLvl">
          <ac:chgData name="Fiona" userId="5fd9b084-9961-4921-ab0f-457ac49028c4" providerId="ADAL" clId="{4F7526C2-C53B-41A9-82AA-63450EDFF648}" dt="2024-07-30T19:19:17.277" v="66" actId="478"/>
          <ac:spMkLst>
            <pc:docMk/>
            <pc:sldMk cId="110973042" sldId="266"/>
            <ac:spMk id="84" creationId="{C89140E0-793F-93E7-F99A-9483084F909B}"/>
          </ac:spMkLst>
        </pc:spChg>
        <pc:spChg chg="del mod topLvl">
          <ac:chgData name="Fiona" userId="5fd9b084-9961-4921-ab0f-457ac49028c4" providerId="ADAL" clId="{4F7526C2-C53B-41A9-82AA-63450EDFF648}" dt="2024-07-30T19:19:17.277" v="66" actId="478"/>
          <ac:spMkLst>
            <pc:docMk/>
            <pc:sldMk cId="110973042" sldId="266"/>
            <ac:spMk id="85" creationId="{EFB6EBE9-7ED2-5959-46AF-663741DBA491}"/>
          </ac:spMkLst>
        </pc:spChg>
        <pc:spChg chg="del mod topLvl">
          <ac:chgData name="Fiona" userId="5fd9b084-9961-4921-ab0f-457ac49028c4" providerId="ADAL" clId="{4F7526C2-C53B-41A9-82AA-63450EDFF648}" dt="2024-07-30T19:19:17.277" v="66" actId="478"/>
          <ac:spMkLst>
            <pc:docMk/>
            <pc:sldMk cId="110973042" sldId="266"/>
            <ac:spMk id="86" creationId="{9A0D6038-D529-EC79-C36E-665C2093311A}"/>
          </ac:spMkLst>
        </pc:spChg>
        <pc:spChg chg="del mod topLvl">
          <ac:chgData name="Fiona" userId="5fd9b084-9961-4921-ab0f-457ac49028c4" providerId="ADAL" clId="{4F7526C2-C53B-41A9-82AA-63450EDFF648}" dt="2024-07-30T19:19:17.277" v="66" actId="478"/>
          <ac:spMkLst>
            <pc:docMk/>
            <pc:sldMk cId="110973042" sldId="266"/>
            <ac:spMk id="87" creationId="{10DDCCD4-9647-E7E3-CA6B-0E4D1C911EF0}"/>
          </ac:spMkLst>
        </pc:spChg>
        <pc:spChg chg="del mod topLvl">
          <ac:chgData name="Fiona" userId="5fd9b084-9961-4921-ab0f-457ac49028c4" providerId="ADAL" clId="{4F7526C2-C53B-41A9-82AA-63450EDFF648}" dt="2024-07-30T19:19:12.964" v="63" actId="478"/>
          <ac:spMkLst>
            <pc:docMk/>
            <pc:sldMk cId="110973042" sldId="266"/>
            <ac:spMk id="88" creationId="{4B2CECDE-7CE0-863E-6D4B-567DDC42DA41}"/>
          </ac:spMkLst>
        </pc:spChg>
        <pc:spChg chg="del mod topLvl">
          <ac:chgData name="Fiona" userId="5fd9b084-9961-4921-ab0f-457ac49028c4" providerId="ADAL" clId="{4F7526C2-C53B-41A9-82AA-63450EDFF648}" dt="2024-07-30T19:19:12.964" v="63" actId="478"/>
          <ac:spMkLst>
            <pc:docMk/>
            <pc:sldMk cId="110973042" sldId="266"/>
            <ac:spMk id="89" creationId="{947EC4DE-CE64-EC33-D1E9-49D2B3E77D32}"/>
          </ac:spMkLst>
        </pc:spChg>
        <pc:spChg chg="del mod topLvl">
          <ac:chgData name="Fiona" userId="5fd9b084-9961-4921-ab0f-457ac49028c4" providerId="ADAL" clId="{4F7526C2-C53B-41A9-82AA-63450EDFF648}" dt="2024-07-30T19:19:12.964" v="63" actId="478"/>
          <ac:spMkLst>
            <pc:docMk/>
            <pc:sldMk cId="110973042" sldId="266"/>
            <ac:spMk id="90" creationId="{DBD6E937-6612-4968-61BA-20070320B619}"/>
          </ac:spMkLst>
        </pc:spChg>
        <pc:spChg chg="del mod topLvl">
          <ac:chgData name="Fiona" userId="5fd9b084-9961-4921-ab0f-457ac49028c4" providerId="ADAL" clId="{4F7526C2-C53B-41A9-82AA-63450EDFF648}" dt="2024-07-30T19:19:17.277" v="66" actId="478"/>
          <ac:spMkLst>
            <pc:docMk/>
            <pc:sldMk cId="110973042" sldId="266"/>
            <ac:spMk id="91" creationId="{42A649B8-5D5E-FFEC-62FC-97AE946F4515}"/>
          </ac:spMkLst>
        </pc:spChg>
        <pc:spChg chg="del mod topLvl">
          <ac:chgData name="Fiona" userId="5fd9b084-9961-4921-ab0f-457ac49028c4" providerId="ADAL" clId="{4F7526C2-C53B-41A9-82AA-63450EDFF648}" dt="2024-07-30T19:19:12.964" v="63" actId="478"/>
          <ac:spMkLst>
            <pc:docMk/>
            <pc:sldMk cId="110973042" sldId="266"/>
            <ac:spMk id="92" creationId="{9CF24B01-49F1-C18A-EB11-E32329EFE231}"/>
          </ac:spMkLst>
        </pc:spChg>
        <pc:spChg chg="del mod topLvl">
          <ac:chgData name="Fiona" userId="5fd9b084-9961-4921-ab0f-457ac49028c4" providerId="ADAL" clId="{4F7526C2-C53B-41A9-82AA-63450EDFF648}" dt="2024-07-30T19:19:14.429" v="64" actId="478"/>
          <ac:spMkLst>
            <pc:docMk/>
            <pc:sldMk cId="110973042" sldId="266"/>
            <ac:spMk id="93" creationId="{1E9AC569-A276-EC81-0C14-7D46528EF47B}"/>
          </ac:spMkLst>
        </pc:spChg>
        <pc:spChg chg="del mod topLvl">
          <ac:chgData name="Fiona" userId="5fd9b084-9961-4921-ab0f-457ac49028c4" providerId="ADAL" clId="{4F7526C2-C53B-41A9-82AA-63450EDFF648}" dt="2024-07-30T19:19:15.534" v="65" actId="478"/>
          <ac:spMkLst>
            <pc:docMk/>
            <pc:sldMk cId="110973042" sldId="266"/>
            <ac:spMk id="94" creationId="{EFE965EC-A48D-6D57-5BF2-27BC40B5E7C5}"/>
          </ac:spMkLst>
        </pc:spChg>
        <pc:spChg chg="del mod topLvl">
          <ac:chgData name="Fiona" userId="5fd9b084-9961-4921-ab0f-457ac49028c4" providerId="ADAL" clId="{4F7526C2-C53B-41A9-82AA-63450EDFF648}" dt="2024-07-30T19:19:17.277" v="66" actId="478"/>
          <ac:spMkLst>
            <pc:docMk/>
            <pc:sldMk cId="110973042" sldId="266"/>
            <ac:spMk id="95" creationId="{338BBDB3-AD9A-83FB-1C91-2FB1FB57CC89}"/>
          </ac:spMkLst>
        </pc:spChg>
        <pc:spChg chg="del mod topLvl">
          <ac:chgData name="Fiona" userId="5fd9b084-9961-4921-ab0f-457ac49028c4" providerId="ADAL" clId="{4F7526C2-C53B-41A9-82AA-63450EDFF648}" dt="2024-07-30T19:19:17.277" v="66" actId="478"/>
          <ac:spMkLst>
            <pc:docMk/>
            <pc:sldMk cId="110973042" sldId="266"/>
            <ac:spMk id="96" creationId="{117F23C3-9BC3-973A-8905-30F6DCFD09E7}"/>
          </ac:spMkLst>
        </pc:spChg>
        <pc:spChg chg="del mod topLvl">
          <ac:chgData name="Fiona" userId="5fd9b084-9961-4921-ab0f-457ac49028c4" providerId="ADAL" clId="{4F7526C2-C53B-41A9-82AA-63450EDFF648}" dt="2024-07-30T19:19:17.277" v="66" actId="478"/>
          <ac:spMkLst>
            <pc:docMk/>
            <pc:sldMk cId="110973042" sldId="266"/>
            <ac:spMk id="97" creationId="{DFB60824-E08A-EE20-222A-70EA6ECE70DF}"/>
          </ac:spMkLst>
        </pc:spChg>
        <pc:spChg chg="del mod topLvl">
          <ac:chgData name="Fiona" userId="5fd9b084-9961-4921-ab0f-457ac49028c4" providerId="ADAL" clId="{4F7526C2-C53B-41A9-82AA-63450EDFF648}" dt="2024-07-30T19:19:14.429" v="64" actId="478"/>
          <ac:spMkLst>
            <pc:docMk/>
            <pc:sldMk cId="110973042" sldId="266"/>
            <ac:spMk id="98" creationId="{2F62C172-529E-28AE-7B19-2AD1F870FD82}"/>
          </ac:spMkLst>
        </pc:spChg>
        <pc:spChg chg="del mod topLvl">
          <ac:chgData name="Fiona" userId="5fd9b084-9961-4921-ab0f-457ac49028c4" providerId="ADAL" clId="{4F7526C2-C53B-41A9-82AA-63450EDFF648}" dt="2024-07-30T19:19:12.964" v="63" actId="478"/>
          <ac:spMkLst>
            <pc:docMk/>
            <pc:sldMk cId="110973042" sldId="266"/>
            <ac:spMk id="99" creationId="{BC3EA04A-4193-EA5E-5559-85BC610BE2F6}"/>
          </ac:spMkLst>
        </pc:spChg>
        <pc:spChg chg="del mod topLvl">
          <ac:chgData name="Fiona" userId="5fd9b084-9961-4921-ab0f-457ac49028c4" providerId="ADAL" clId="{4F7526C2-C53B-41A9-82AA-63450EDFF648}" dt="2024-07-30T19:19:12.964" v="63" actId="478"/>
          <ac:spMkLst>
            <pc:docMk/>
            <pc:sldMk cId="110973042" sldId="266"/>
            <ac:spMk id="100" creationId="{0F8D6D6E-EA55-951E-4EB0-12FFCF1DA15D}"/>
          </ac:spMkLst>
        </pc:spChg>
        <pc:spChg chg="del mod topLvl">
          <ac:chgData name="Fiona" userId="5fd9b084-9961-4921-ab0f-457ac49028c4" providerId="ADAL" clId="{4F7526C2-C53B-41A9-82AA-63450EDFF648}" dt="2024-07-30T19:19:17.277" v="66" actId="478"/>
          <ac:spMkLst>
            <pc:docMk/>
            <pc:sldMk cId="110973042" sldId="266"/>
            <ac:spMk id="101" creationId="{34A80160-146C-9A29-47A6-A0B0B0CD7191}"/>
          </ac:spMkLst>
        </pc:spChg>
        <pc:spChg chg="del mod topLvl">
          <ac:chgData name="Fiona" userId="5fd9b084-9961-4921-ab0f-457ac49028c4" providerId="ADAL" clId="{4F7526C2-C53B-41A9-82AA-63450EDFF648}" dt="2024-07-30T19:19:18.547" v="67" actId="478"/>
          <ac:spMkLst>
            <pc:docMk/>
            <pc:sldMk cId="110973042" sldId="266"/>
            <ac:spMk id="102" creationId="{BF58ADD1-DF28-4691-4AAB-D45810E91411}"/>
          </ac:spMkLst>
        </pc:spChg>
        <pc:spChg chg="del mod topLvl">
          <ac:chgData name="Fiona" userId="5fd9b084-9961-4921-ab0f-457ac49028c4" providerId="ADAL" clId="{4F7526C2-C53B-41A9-82AA-63450EDFF648}" dt="2024-07-30T19:19:12.964" v="63" actId="478"/>
          <ac:spMkLst>
            <pc:docMk/>
            <pc:sldMk cId="110973042" sldId="266"/>
            <ac:spMk id="103" creationId="{63E635A8-0B38-D23A-3A98-17C4FB153BAC}"/>
          </ac:spMkLst>
        </pc:spChg>
        <pc:grpChg chg="del mod">
          <ac:chgData name="Fiona" userId="5fd9b084-9961-4921-ab0f-457ac49028c4" providerId="ADAL" clId="{4F7526C2-C53B-41A9-82AA-63450EDFF648}" dt="2024-07-30T19:18:36.659" v="54" actId="165"/>
          <ac:grpSpMkLst>
            <pc:docMk/>
            <pc:sldMk cId="110973042" sldId="266"/>
            <ac:grpSpMk id="2" creationId="{FD755286-EE9F-E46C-75DB-2044601E0AEA}"/>
          </ac:grpSpMkLst>
        </pc:grpChg>
        <pc:grpChg chg="add del mod">
          <ac:chgData name="Fiona" userId="5fd9b084-9961-4921-ab0f-457ac49028c4" providerId="ADAL" clId="{4F7526C2-C53B-41A9-82AA-63450EDFF648}" dt="2024-07-30T19:17:42.283" v="44" actId="165"/>
          <ac:grpSpMkLst>
            <pc:docMk/>
            <pc:sldMk cId="110973042" sldId="266"/>
            <ac:grpSpMk id="11" creationId="{4CC0633F-5BB2-2169-28C8-F8DF32F67234}"/>
          </ac:grpSpMkLst>
        </pc:grpChg>
        <pc:grpChg chg="add mod">
          <ac:chgData name="Fiona" userId="5fd9b084-9961-4921-ab0f-457ac49028c4" providerId="ADAL" clId="{4F7526C2-C53B-41A9-82AA-63450EDFF648}" dt="2024-07-30T19:19:23.924" v="68" actId="164"/>
          <ac:grpSpMkLst>
            <pc:docMk/>
            <pc:sldMk cId="110973042" sldId="266"/>
            <ac:grpSpMk id="72" creationId="{FE2897F2-B02D-92ED-D824-80786EFD2148}"/>
          </ac:grpSpMkLst>
        </pc:grpChg>
        <pc:grpChg chg="add mod">
          <ac:chgData name="Fiona" userId="5fd9b084-9961-4921-ab0f-457ac49028c4" providerId="ADAL" clId="{4F7526C2-C53B-41A9-82AA-63450EDFF648}" dt="2024-07-30T19:19:23.924" v="68" actId="164"/>
          <ac:grpSpMkLst>
            <pc:docMk/>
            <pc:sldMk cId="110973042" sldId="266"/>
            <ac:grpSpMk id="73" creationId="{2C91FDF0-BDE0-B100-3F3B-88054244A4EA}"/>
          </ac:grpSpMkLst>
        </pc:grpChg>
        <pc:grpChg chg="add del mod">
          <ac:chgData name="Fiona" userId="5fd9b084-9961-4921-ab0f-457ac49028c4" providerId="ADAL" clId="{4F7526C2-C53B-41A9-82AA-63450EDFF648}" dt="2024-07-30T19:19:05.962" v="61" actId="165"/>
          <ac:grpSpMkLst>
            <pc:docMk/>
            <pc:sldMk cId="110973042" sldId="266"/>
            <ac:grpSpMk id="74" creationId="{BC89E079-53B2-7DA6-4216-E3C4F51801D3}"/>
          </ac:grpSpMkLst>
        </pc:grpChg>
        <pc:grpChg chg="add del mod">
          <ac:chgData name="Fiona" userId="5fd9b084-9961-4921-ab0f-457ac49028c4" providerId="ADAL" clId="{4F7526C2-C53B-41A9-82AA-63450EDFF648}" dt="2024-07-30T19:19:29.927" v="69" actId="21"/>
          <ac:grpSpMkLst>
            <pc:docMk/>
            <pc:sldMk cId="110973042" sldId="266"/>
            <ac:grpSpMk id="104" creationId="{94214F0C-F1D5-D3F3-9A7C-8B1E83A00C4B}"/>
          </ac:grpSpMkLst>
        </pc:grpChg>
        <pc:picChg chg="mod">
          <ac:chgData name="Fiona" userId="5fd9b084-9961-4921-ab0f-457ac49028c4" providerId="ADAL" clId="{4F7526C2-C53B-41A9-82AA-63450EDFF648}" dt="2024-07-30T19:16:15.979" v="24" actId="14100"/>
          <ac:picMkLst>
            <pc:docMk/>
            <pc:sldMk cId="110973042" sldId="266"/>
            <ac:picMk id="5" creationId="{2D14A226-B77F-8FF1-2232-EE836C8D9C47}"/>
          </ac:picMkLst>
        </pc:picChg>
        <pc:picChg chg="del mod">
          <ac:chgData name="Fiona" userId="5fd9b084-9961-4921-ab0f-457ac49028c4" providerId="ADAL" clId="{4F7526C2-C53B-41A9-82AA-63450EDFF648}" dt="2024-07-30T19:16:59.903" v="33" actId="478"/>
          <ac:picMkLst>
            <pc:docMk/>
            <pc:sldMk cId="110973042" sldId="266"/>
            <ac:picMk id="10" creationId="{7BDFBFE2-2C3B-BBD6-2F3E-D82DEB6CFC89}"/>
          </ac:picMkLst>
        </pc:picChg>
      </pc:sldChg>
      <pc:sldChg chg="addSp delSp modSp add del mod">
        <pc:chgData name="Fiona" userId="5fd9b084-9961-4921-ab0f-457ac49028c4" providerId="ADAL" clId="{4F7526C2-C53B-41A9-82AA-63450EDFF648}" dt="2024-07-31T06:30:26.381" v="249" actId="2696"/>
        <pc:sldMkLst>
          <pc:docMk/>
          <pc:sldMk cId="3704735310" sldId="266"/>
        </pc:sldMkLst>
        <pc:spChg chg="add mod ord">
          <ac:chgData name="Fiona" userId="5fd9b084-9961-4921-ab0f-457ac49028c4" providerId="ADAL" clId="{4F7526C2-C53B-41A9-82AA-63450EDFF648}" dt="2024-07-30T19:26:25.222" v="216" actId="20577"/>
          <ac:spMkLst>
            <pc:docMk/>
            <pc:sldMk cId="3704735310" sldId="266"/>
            <ac:spMk id="9" creationId="{9E116A1F-BB09-586A-809A-4B343510F445}"/>
          </ac:spMkLst>
        </pc:spChg>
        <pc:spChg chg="mod">
          <ac:chgData name="Fiona" userId="5fd9b084-9961-4921-ab0f-457ac49028c4" providerId="ADAL" clId="{4F7526C2-C53B-41A9-82AA-63450EDFF648}" dt="2024-07-30T19:22:24.919" v="116"/>
          <ac:spMkLst>
            <pc:docMk/>
            <pc:sldMk cId="3704735310" sldId="266"/>
            <ac:spMk id="11" creationId="{138E030F-C55F-650B-9C32-F41C2433257D}"/>
          </ac:spMkLst>
        </pc:spChg>
        <pc:spChg chg="del">
          <ac:chgData name="Fiona" userId="5fd9b084-9961-4921-ab0f-457ac49028c4" providerId="ADAL" clId="{4F7526C2-C53B-41A9-82AA-63450EDFF648}" dt="2024-07-30T19:21:07.682" v="90" actId="478"/>
          <ac:spMkLst>
            <pc:docMk/>
            <pc:sldMk cId="3704735310" sldId="266"/>
            <ac:spMk id="12" creationId="{3F3CC3F2-6D61-1E88-251F-847518765DA7}"/>
          </ac:spMkLst>
        </pc:spChg>
        <pc:spChg chg="mod">
          <ac:chgData name="Fiona" userId="5fd9b084-9961-4921-ab0f-457ac49028c4" providerId="ADAL" clId="{4F7526C2-C53B-41A9-82AA-63450EDFF648}" dt="2024-07-30T19:22:24.919" v="116"/>
          <ac:spMkLst>
            <pc:docMk/>
            <pc:sldMk cId="3704735310" sldId="266"/>
            <ac:spMk id="13" creationId="{1C840BA3-1962-8FF9-F001-60B839F56073}"/>
          </ac:spMkLst>
        </pc:spChg>
        <pc:spChg chg="add mod ord">
          <ac:chgData name="Fiona" userId="5fd9b084-9961-4921-ab0f-457ac49028c4" providerId="ADAL" clId="{4F7526C2-C53B-41A9-82AA-63450EDFF648}" dt="2024-07-30T19:24:38.606" v="149" actId="164"/>
          <ac:spMkLst>
            <pc:docMk/>
            <pc:sldMk cId="3704735310" sldId="266"/>
            <ac:spMk id="14" creationId="{D765F26E-E39F-BFB9-85A9-BE382B137BE9}"/>
          </ac:spMkLst>
        </pc:spChg>
        <pc:spChg chg="add mod">
          <ac:chgData name="Fiona" userId="5fd9b084-9961-4921-ab0f-457ac49028c4" providerId="ADAL" clId="{4F7526C2-C53B-41A9-82AA-63450EDFF648}" dt="2024-07-30T19:25:25.868" v="169" actId="14100"/>
          <ac:spMkLst>
            <pc:docMk/>
            <pc:sldMk cId="3704735310" sldId="266"/>
            <ac:spMk id="19" creationId="{F20B935B-BFE9-C3E1-5F16-0B777FDAD3BE}"/>
          </ac:spMkLst>
        </pc:spChg>
        <pc:spChg chg="add mod">
          <ac:chgData name="Fiona" userId="5fd9b084-9961-4921-ab0f-457ac49028c4" providerId="ADAL" clId="{4F7526C2-C53B-41A9-82AA-63450EDFF648}" dt="2024-07-30T19:25:44.214" v="174" actId="1076"/>
          <ac:spMkLst>
            <pc:docMk/>
            <pc:sldMk cId="3704735310" sldId="266"/>
            <ac:spMk id="20" creationId="{105349B5-05CF-44D9-EF3B-EA1776F9C685}"/>
          </ac:spMkLst>
        </pc:spChg>
        <pc:spChg chg="add mod">
          <ac:chgData name="Fiona" userId="5fd9b084-9961-4921-ab0f-457ac49028c4" providerId="ADAL" clId="{4F7526C2-C53B-41A9-82AA-63450EDFF648}" dt="2024-07-30T19:26:12.327" v="191" actId="403"/>
          <ac:spMkLst>
            <pc:docMk/>
            <pc:sldMk cId="3704735310" sldId="266"/>
            <ac:spMk id="21" creationId="{F317F5D1-B29B-835B-9B95-9503B21472BC}"/>
          </ac:spMkLst>
        </pc:spChg>
        <pc:spChg chg="del mod">
          <ac:chgData name="Fiona" userId="5fd9b084-9961-4921-ab0f-457ac49028c4" providerId="ADAL" clId="{4F7526C2-C53B-41A9-82AA-63450EDFF648}" dt="2024-07-30T19:20:43.762" v="84" actId="478"/>
          <ac:spMkLst>
            <pc:docMk/>
            <pc:sldMk cId="3704735310" sldId="266"/>
            <ac:spMk id="42" creationId="{CB0B0672-CE45-D42D-71BF-56BF28549873}"/>
          </ac:spMkLst>
        </pc:spChg>
        <pc:spChg chg="mod">
          <ac:chgData name="Fiona" userId="5fd9b084-9961-4921-ab0f-457ac49028c4" providerId="ADAL" clId="{4F7526C2-C53B-41A9-82AA-63450EDFF648}" dt="2024-07-30T19:23:37.506" v="139" actId="165"/>
          <ac:spMkLst>
            <pc:docMk/>
            <pc:sldMk cId="3704735310" sldId="266"/>
            <ac:spMk id="43" creationId="{96C5F7A4-4D99-FAEA-86F0-44CD0A3CF246}"/>
          </ac:spMkLst>
        </pc:spChg>
        <pc:spChg chg="mod">
          <ac:chgData name="Fiona" userId="5fd9b084-9961-4921-ab0f-457ac49028c4" providerId="ADAL" clId="{4F7526C2-C53B-41A9-82AA-63450EDFF648}" dt="2024-07-30T19:23:37.506" v="139" actId="165"/>
          <ac:spMkLst>
            <pc:docMk/>
            <pc:sldMk cId="3704735310" sldId="266"/>
            <ac:spMk id="44" creationId="{86DAA244-0656-5FCC-FF32-8BF7C8585853}"/>
          </ac:spMkLst>
        </pc:spChg>
        <pc:spChg chg="mod">
          <ac:chgData name="Fiona" userId="5fd9b084-9961-4921-ab0f-457ac49028c4" providerId="ADAL" clId="{4F7526C2-C53B-41A9-82AA-63450EDFF648}" dt="2024-07-30T19:23:37.506" v="139" actId="165"/>
          <ac:spMkLst>
            <pc:docMk/>
            <pc:sldMk cId="3704735310" sldId="266"/>
            <ac:spMk id="45" creationId="{46DA3F22-3F1D-566A-7767-8E868E5A3B3F}"/>
          </ac:spMkLst>
        </pc:spChg>
        <pc:spChg chg="mod">
          <ac:chgData name="Fiona" userId="5fd9b084-9961-4921-ab0f-457ac49028c4" providerId="ADAL" clId="{4F7526C2-C53B-41A9-82AA-63450EDFF648}" dt="2024-07-30T19:23:37.506" v="139" actId="165"/>
          <ac:spMkLst>
            <pc:docMk/>
            <pc:sldMk cId="3704735310" sldId="266"/>
            <ac:spMk id="46" creationId="{B84E425E-4CBF-42D3-91FE-A50A5683D7CB}"/>
          </ac:spMkLst>
        </pc:spChg>
        <pc:spChg chg="mod">
          <ac:chgData name="Fiona" userId="5fd9b084-9961-4921-ab0f-457ac49028c4" providerId="ADAL" clId="{4F7526C2-C53B-41A9-82AA-63450EDFF648}" dt="2024-07-30T19:23:37.506" v="139" actId="165"/>
          <ac:spMkLst>
            <pc:docMk/>
            <pc:sldMk cId="3704735310" sldId="266"/>
            <ac:spMk id="47" creationId="{CD31DCBE-4B56-5274-B24E-4864310B846C}"/>
          </ac:spMkLst>
        </pc:spChg>
        <pc:spChg chg="mod">
          <ac:chgData name="Fiona" userId="5fd9b084-9961-4921-ab0f-457ac49028c4" providerId="ADAL" clId="{4F7526C2-C53B-41A9-82AA-63450EDFF648}" dt="2024-07-30T19:23:37.506" v="139" actId="165"/>
          <ac:spMkLst>
            <pc:docMk/>
            <pc:sldMk cId="3704735310" sldId="266"/>
            <ac:spMk id="48" creationId="{C19F7170-C372-A498-0739-ACDB9A0C120A}"/>
          </ac:spMkLst>
        </pc:spChg>
        <pc:spChg chg="mod">
          <ac:chgData name="Fiona" userId="5fd9b084-9961-4921-ab0f-457ac49028c4" providerId="ADAL" clId="{4F7526C2-C53B-41A9-82AA-63450EDFF648}" dt="2024-07-30T19:23:37.506" v="139" actId="165"/>
          <ac:spMkLst>
            <pc:docMk/>
            <pc:sldMk cId="3704735310" sldId="266"/>
            <ac:spMk id="49" creationId="{F76F8E56-7107-F60E-A871-1D6003C7F97D}"/>
          </ac:spMkLst>
        </pc:spChg>
        <pc:spChg chg="mod">
          <ac:chgData name="Fiona" userId="5fd9b084-9961-4921-ab0f-457ac49028c4" providerId="ADAL" clId="{4F7526C2-C53B-41A9-82AA-63450EDFF648}" dt="2024-07-30T19:23:37.506" v="139" actId="165"/>
          <ac:spMkLst>
            <pc:docMk/>
            <pc:sldMk cId="3704735310" sldId="266"/>
            <ac:spMk id="50" creationId="{8F509E8D-D826-C026-B2A4-33195633688E}"/>
          </ac:spMkLst>
        </pc:spChg>
        <pc:spChg chg="mod">
          <ac:chgData name="Fiona" userId="5fd9b084-9961-4921-ab0f-457ac49028c4" providerId="ADAL" clId="{4F7526C2-C53B-41A9-82AA-63450EDFF648}" dt="2024-07-30T19:23:37.506" v="139" actId="165"/>
          <ac:spMkLst>
            <pc:docMk/>
            <pc:sldMk cId="3704735310" sldId="266"/>
            <ac:spMk id="51" creationId="{67BF3C8D-4585-B213-FFFA-3CF6A5FA4D13}"/>
          </ac:spMkLst>
        </pc:spChg>
        <pc:spChg chg="mod">
          <ac:chgData name="Fiona" userId="5fd9b084-9961-4921-ab0f-457ac49028c4" providerId="ADAL" clId="{4F7526C2-C53B-41A9-82AA-63450EDFF648}" dt="2024-07-30T19:23:37.506" v="139" actId="165"/>
          <ac:spMkLst>
            <pc:docMk/>
            <pc:sldMk cId="3704735310" sldId="266"/>
            <ac:spMk id="52" creationId="{0C893BA8-69DF-62B8-F168-873A68DF3C9E}"/>
          </ac:spMkLst>
        </pc:spChg>
        <pc:spChg chg="mod">
          <ac:chgData name="Fiona" userId="5fd9b084-9961-4921-ab0f-457ac49028c4" providerId="ADAL" clId="{4F7526C2-C53B-41A9-82AA-63450EDFF648}" dt="2024-07-30T19:23:37.506" v="139" actId="165"/>
          <ac:spMkLst>
            <pc:docMk/>
            <pc:sldMk cId="3704735310" sldId="266"/>
            <ac:spMk id="53" creationId="{E1487072-63A3-9597-A644-2BEE3805658B}"/>
          </ac:spMkLst>
        </pc:spChg>
        <pc:spChg chg="mod">
          <ac:chgData name="Fiona" userId="5fd9b084-9961-4921-ab0f-457ac49028c4" providerId="ADAL" clId="{4F7526C2-C53B-41A9-82AA-63450EDFF648}" dt="2024-07-30T19:23:37.506" v="139" actId="165"/>
          <ac:spMkLst>
            <pc:docMk/>
            <pc:sldMk cId="3704735310" sldId="266"/>
            <ac:spMk id="54" creationId="{5F8A1C81-479C-EE51-69A0-F8C0D579AEBF}"/>
          </ac:spMkLst>
        </pc:spChg>
        <pc:spChg chg="mod">
          <ac:chgData name="Fiona" userId="5fd9b084-9961-4921-ab0f-457ac49028c4" providerId="ADAL" clId="{4F7526C2-C53B-41A9-82AA-63450EDFF648}" dt="2024-07-30T19:23:37.506" v="139" actId="165"/>
          <ac:spMkLst>
            <pc:docMk/>
            <pc:sldMk cId="3704735310" sldId="266"/>
            <ac:spMk id="55" creationId="{E4E4F5AF-63B0-AF30-9EC1-EBA733095076}"/>
          </ac:spMkLst>
        </pc:spChg>
        <pc:spChg chg="mod">
          <ac:chgData name="Fiona" userId="5fd9b084-9961-4921-ab0f-457ac49028c4" providerId="ADAL" clId="{4F7526C2-C53B-41A9-82AA-63450EDFF648}" dt="2024-07-30T19:23:37.506" v="139" actId="165"/>
          <ac:spMkLst>
            <pc:docMk/>
            <pc:sldMk cId="3704735310" sldId="266"/>
            <ac:spMk id="56" creationId="{66E972D6-6A10-6903-583B-022DF2531302}"/>
          </ac:spMkLst>
        </pc:spChg>
        <pc:spChg chg="mod">
          <ac:chgData name="Fiona" userId="5fd9b084-9961-4921-ab0f-457ac49028c4" providerId="ADAL" clId="{4F7526C2-C53B-41A9-82AA-63450EDFF648}" dt="2024-07-30T19:23:37.506" v="139" actId="165"/>
          <ac:spMkLst>
            <pc:docMk/>
            <pc:sldMk cId="3704735310" sldId="266"/>
            <ac:spMk id="57" creationId="{55A13D55-6CC2-B880-1B6B-1F0FB7B5A909}"/>
          </ac:spMkLst>
        </pc:spChg>
        <pc:spChg chg="mod">
          <ac:chgData name="Fiona" userId="5fd9b084-9961-4921-ab0f-457ac49028c4" providerId="ADAL" clId="{4F7526C2-C53B-41A9-82AA-63450EDFF648}" dt="2024-07-30T19:23:37.506" v="139" actId="165"/>
          <ac:spMkLst>
            <pc:docMk/>
            <pc:sldMk cId="3704735310" sldId="266"/>
            <ac:spMk id="58" creationId="{8BAB66E8-B6D1-A00D-C138-38A63E31ED91}"/>
          </ac:spMkLst>
        </pc:spChg>
        <pc:spChg chg="mod">
          <ac:chgData name="Fiona" userId="5fd9b084-9961-4921-ab0f-457ac49028c4" providerId="ADAL" clId="{4F7526C2-C53B-41A9-82AA-63450EDFF648}" dt="2024-07-30T19:23:37.506" v="139" actId="165"/>
          <ac:spMkLst>
            <pc:docMk/>
            <pc:sldMk cId="3704735310" sldId="266"/>
            <ac:spMk id="59" creationId="{47BC4F89-1810-0D94-7E53-F4A4DD570DCA}"/>
          </ac:spMkLst>
        </pc:spChg>
        <pc:spChg chg="mod">
          <ac:chgData name="Fiona" userId="5fd9b084-9961-4921-ab0f-457ac49028c4" providerId="ADAL" clId="{4F7526C2-C53B-41A9-82AA-63450EDFF648}" dt="2024-07-30T19:23:37.506" v="139" actId="165"/>
          <ac:spMkLst>
            <pc:docMk/>
            <pc:sldMk cId="3704735310" sldId="266"/>
            <ac:spMk id="60" creationId="{746B1115-B11D-88E8-51DF-9B815810F849}"/>
          </ac:spMkLst>
        </pc:spChg>
        <pc:spChg chg="mod">
          <ac:chgData name="Fiona" userId="5fd9b084-9961-4921-ab0f-457ac49028c4" providerId="ADAL" clId="{4F7526C2-C53B-41A9-82AA-63450EDFF648}" dt="2024-07-30T19:23:37.506" v="139" actId="165"/>
          <ac:spMkLst>
            <pc:docMk/>
            <pc:sldMk cId="3704735310" sldId="266"/>
            <ac:spMk id="61" creationId="{30124A1B-9271-62E7-4AAC-F703AF51431D}"/>
          </ac:spMkLst>
        </pc:spChg>
        <pc:spChg chg="mod">
          <ac:chgData name="Fiona" userId="5fd9b084-9961-4921-ab0f-457ac49028c4" providerId="ADAL" clId="{4F7526C2-C53B-41A9-82AA-63450EDFF648}" dt="2024-07-30T19:23:37.506" v="139" actId="165"/>
          <ac:spMkLst>
            <pc:docMk/>
            <pc:sldMk cId="3704735310" sldId="266"/>
            <ac:spMk id="62" creationId="{3AE80862-2881-7A50-CE95-88221FAE6D47}"/>
          </ac:spMkLst>
        </pc:spChg>
        <pc:spChg chg="mod">
          <ac:chgData name="Fiona" userId="5fd9b084-9961-4921-ab0f-457ac49028c4" providerId="ADAL" clId="{4F7526C2-C53B-41A9-82AA-63450EDFF648}" dt="2024-07-30T19:23:37.506" v="139" actId="165"/>
          <ac:spMkLst>
            <pc:docMk/>
            <pc:sldMk cId="3704735310" sldId="266"/>
            <ac:spMk id="63" creationId="{08B8EC80-6443-7F90-5E31-8DC7D52606A7}"/>
          </ac:spMkLst>
        </pc:spChg>
        <pc:spChg chg="mod">
          <ac:chgData name="Fiona" userId="5fd9b084-9961-4921-ab0f-457ac49028c4" providerId="ADAL" clId="{4F7526C2-C53B-41A9-82AA-63450EDFF648}" dt="2024-07-30T19:23:37.506" v="139" actId="165"/>
          <ac:spMkLst>
            <pc:docMk/>
            <pc:sldMk cId="3704735310" sldId="266"/>
            <ac:spMk id="64" creationId="{85BD29C3-3A99-FA53-8AFC-CECA08B4E02E}"/>
          </ac:spMkLst>
        </pc:spChg>
        <pc:spChg chg="mod">
          <ac:chgData name="Fiona" userId="5fd9b084-9961-4921-ab0f-457ac49028c4" providerId="ADAL" clId="{4F7526C2-C53B-41A9-82AA-63450EDFF648}" dt="2024-07-30T19:23:37.506" v="139" actId="165"/>
          <ac:spMkLst>
            <pc:docMk/>
            <pc:sldMk cId="3704735310" sldId="266"/>
            <ac:spMk id="65" creationId="{5F4710DB-1C61-870B-07ED-DDA6213551A8}"/>
          </ac:spMkLst>
        </pc:spChg>
        <pc:spChg chg="mod">
          <ac:chgData name="Fiona" userId="5fd9b084-9961-4921-ab0f-457ac49028c4" providerId="ADAL" clId="{4F7526C2-C53B-41A9-82AA-63450EDFF648}" dt="2024-07-30T19:23:37.506" v="139" actId="165"/>
          <ac:spMkLst>
            <pc:docMk/>
            <pc:sldMk cId="3704735310" sldId="266"/>
            <ac:spMk id="66" creationId="{90A03539-9136-B5F9-7361-BB076C1952B4}"/>
          </ac:spMkLst>
        </pc:spChg>
        <pc:spChg chg="mod">
          <ac:chgData name="Fiona" userId="5fd9b084-9961-4921-ab0f-457ac49028c4" providerId="ADAL" clId="{4F7526C2-C53B-41A9-82AA-63450EDFF648}" dt="2024-07-30T19:23:37.506" v="139" actId="165"/>
          <ac:spMkLst>
            <pc:docMk/>
            <pc:sldMk cId="3704735310" sldId="266"/>
            <ac:spMk id="67" creationId="{2D2F12FF-570A-7107-F3B5-1B677F044523}"/>
          </ac:spMkLst>
        </pc:spChg>
        <pc:spChg chg="mod">
          <ac:chgData name="Fiona" userId="5fd9b084-9961-4921-ab0f-457ac49028c4" providerId="ADAL" clId="{4F7526C2-C53B-41A9-82AA-63450EDFF648}" dt="2024-07-30T19:23:37.506" v="139" actId="165"/>
          <ac:spMkLst>
            <pc:docMk/>
            <pc:sldMk cId="3704735310" sldId="266"/>
            <ac:spMk id="68" creationId="{7501B3D8-58EF-8494-15C2-E1C3C5C11AE3}"/>
          </ac:spMkLst>
        </pc:spChg>
        <pc:spChg chg="mod">
          <ac:chgData name="Fiona" userId="5fd9b084-9961-4921-ab0f-457ac49028c4" providerId="ADAL" clId="{4F7526C2-C53B-41A9-82AA-63450EDFF648}" dt="2024-07-30T19:23:37.506" v="139" actId="165"/>
          <ac:spMkLst>
            <pc:docMk/>
            <pc:sldMk cId="3704735310" sldId="266"/>
            <ac:spMk id="69" creationId="{C76B3C73-C4E4-29A1-3C6B-5A76D6487ECE}"/>
          </ac:spMkLst>
        </pc:spChg>
        <pc:spChg chg="mod">
          <ac:chgData name="Fiona" userId="5fd9b084-9961-4921-ab0f-457ac49028c4" providerId="ADAL" clId="{4F7526C2-C53B-41A9-82AA-63450EDFF648}" dt="2024-07-30T19:23:37.506" v="139" actId="165"/>
          <ac:spMkLst>
            <pc:docMk/>
            <pc:sldMk cId="3704735310" sldId="266"/>
            <ac:spMk id="70" creationId="{43C32CC8-258E-2F7E-1716-584C938F0F1D}"/>
          </ac:spMkLst>
        </pc:spChg>
        <pc:spChg chg="mod">
          <ac:chgData name="Fiona" userId="5fd9b084-9961-4921-ab0f-457ac49028c4" providerId="ADAL" clId="{4F7526C2-C53B-41A9-82AA-63450EDFF648}" dt="2024-07-30T19:23:37.506" v="139" actId="165"/>
          <ac:spMkLst>
            <pc:docMk/>
            <pc:sldMk cId="3704735310" sldId="266"/>
            <ac:spMk id="71" creationId="{559B0AB3-94D3-A3DC-665F-54B815038C92}"/>
          </ac:spMkLst>
        </pc:spChg>
        <pc:spChg chg="mod topLvl">
          <ac:chgData name="Fiona" userId="5fd9b084-9961-4921-ab0f-457ac49028c4" providerId="ADAL" clId="{4F7526C2-C53B-41A9-82AA-63450EDFF648}" dt="2024-07-30T19:24:02.745" v="144" actId="164"/>
          <ac:spMkLst>
            <pc:docMk/>
            <pc:sldMk cId="3704735310" sldId="266"/>
            <ac:spMk id="74" creationId="{FD33EBDB-3BFF-86C1-778B-2D3D9E3E6A7E}"/>
          </ac:spMkLst>
        </pc:spChg>
        <pc:spChg chg="mod topLvl">
          <ac:chgData name="Fiona" userId="5fd9b084-9961-4921-ab0f-457ac49028c4" providerId="ADAL" clId="{4F7526C2-C53B-41A9-82AA-63450EDFF648}" dt="2024-07-30T19:24:18.292" v="146" actId="164"/>
          <ac:spMkLst>
            <pc:docMk/>
            <pc:sldMk cId="3704735310" sldId="266"/>
            <ac:spMk id="75" creationId="{F59F2C07-1BC3-526E-41E2-B79874B7F13F}"/>
          </ac:spMkLst>
        </pc:spChg>
        <pc:spChg chg="mod topLvl">
          <ac:chgData name="Fiona" userId="5fd9b084-9961-4921-ab0f-457ac49028c4" providerId="ADAL" clId="{4F7526C2-C53B-41A9-82AA-63450EDFF648}" dt="2024-07-30T19:24:18.292" v="146" actId="164"/>
          <ac:spMkLst>
            <pc:docMk/>
            <pc:sldMk cId="3704735310" sldId="266"/>
            <ac:spMk id="76" creationId="{B1F80F5B-49D0-E01B-DB48-DE76557D2A2B}"/>
          </ac:spMkLst>
        </pc:spChg>
        <pc:spChg chg="mod topLvl">
          <ac:chgData name="Fiona" userId="5fd9b084-9961-4921-ab0f-457ac49028c4" providerId="ADAL" clId="{4F7526C2-C53B-41A9-82AA-63450EDFF648}" dt="2024-07-30T19:24:18.292" v="146" actId="164"/>
          <ac:spMkLst>
            <pc:docMk/>
            <pc:sldMk cId="3704735310" sldId="266"/>
            <ac:spMk id="77" creationId="{16353909-5EC0-DC2D-1248-0C8ED06D97C6}"/>
          </ac:spMkLst>
        </pc:spChg>
        <pc:spChg chg="mod topLvl">
          <ac:chgData name="Fiona" userId="5fd9b084-9961-4921-ab0f-457ac49028c4" providerId="ADAL" clId="{4F7526C2-C53B-41A9-82AA-63450EDFF648}" dt="2024-07-30T19:24:02.745" v="144" actId="164"/>
          <ac:spMkLst>
            <pc:docMk/>
            <pc:sldMk cId="3704735310" sldId="266"/>
            <ac:spMk id="78" creationId="{421218F5-9E3E-7C72-8D18-8FD75D4B5EB5}"/>
          </ac:spMkLst>
        </pc:spChg>
        <pc:spChg chg="mod topLvl">
          <ac:chgData name="Fiona" userId="5fd9b084-9961-4921-ab0f-457ac49028c4" providerId="ADAL" clId="{4F7526C2-C53B-41A9-82AA-63450EDFF648}" dt="2024-07-30T19:24:27.923" v="148" actId="164"/>
          <ac:spMkLst>
            <pc:docMk/>
            <pc:sldMk cId="3704735310" sldId="266"/>
            <ac:spMk id="79" creationId="{11B68415-2AA3-B5D2-A42C-41F3DA6F22AF}"/>
          </ac:spMkLst>
        </pc:spChg>
        <pc:spChg chg="mod topLvl">
          <ac:chgData name="Fiona" userId="5fd9b084-9961-4921-ab0f-457ac49028c4" providerId="ADAL" clId="{4F7526C2-C53B-41A9-82AA-63450EDFF648}" dt="2024-07-30T19:24:02.745" v="144" actId="164"/>
          <ac:spMkLst>
            <pc:docMk/>
            <pc:sldMk cId="3704735310" sldId="266"/>
            <ac:spMk id="80" creationId="{04B77D62-A274-9A21-8D82-6A469A6C7B41}"/>
          </ac:spMkLst>
        </pc:spChg>
        <pc:spChg chg="mod topLvl">
          <ac:chgData name="Fiona" userId="5fd9b084-9961-4921-ab0f-457ac49028c4" providerId="ADAL" clId="{4F7526C2-C53B-41A9-82AA-63450EDFF648}" dt="2024-07-30T19:24:02.745" v="144" actId="164"/>
          <ac:spMkLst>
            <pc:docMk/>
            <pc:sldMk cId="3704735310" sldId="266"/>
            <ac:spMk id="81" creationId="{C12DD36A-B7B8-E820-1596-CCD19B844936}"/>
          </ac:spMkLst>
        </pc:spChg>
        <pc:spChg chg="mod topLvl">
          <ac:chgData name="Fiona" userId="5fd9b084-9961-4921-ab0f-457ac49028c4" providerId="ADAL" clId="{4F7526C2-C53B-41A9-82AA-63450EDFF648}" dt="2024-07-30T19:24:02.745" v="144" actId="164"/>
          <ac:spMkLst>
            <pc:docMk/>
            <pc:sldMk cId="3704735310" sldId="266"/>
            <ac:spMk id="82" creationId="{2B1182F9-2B6C-3E58-FC93-B5291B2BE1FF}"/>
          </ac:spMkLst>
        </pc:spChg>
        <pc:spChg chg="del mod topLvl">
          <ac:chgData name="Fiona" userId="5fd9b084-9961-4921-ab0f-457ac49028c4" providerId="ADAL" clId="{4F7526C2-C53B-41A9-82AA-63450EDFF648}" dt="2024-07-30T19:23:46.428" v="142" actId="478"/>
          <ac:spMkLst>
            <pc:docMk/>
            <pc:sldMk cId="3704735310" sldId="266"/>
            <ac:spMk id="83" creationId="{81D49A9F-DE55-78C1-E17C-0FD242DE431E}"/>
          </ac:spMkLst>
        </pc:spChg>
        <pc:spChg chg="mod topLvl">
          <ac:chgData name="Fiona" userId="5fd9b084-9961-4921-ab0f-457ac49028c4" providerId="ADAL" clId="{4F7526C2-C53B-41A9-82AA-63450EDFF648}" dt="2024-07-30T19:24:02.745" v="144" actId="164"/>
          <ac:spMkLst>
            <pc:docMk/>
            <pc:sldMk cId="3704735310" sldId="266"/>
            <ac:spMk id="84" creationId="{2EC6AA96-9A6B-BC04-538E-3F77FF91D2EE}"/>
          </ac:spMkLst>
        </pc:spChg>
        <pc:spChg chg="mod topLvl">
          <ac:chgData name="Fiona" userId="5fd9b084-9961-4921-ab0f-457ac49028c4" providerId="ADAL" clId="{4F7526C2-C53B-41A9-82AA-63450EDFF648}" dt="2024-07-30T19:24:02.745" v="144" actId="164"/>
          <ac:spMkLst>
            <pc:docMk/>
            <pc:sldMk cId="3704735310" sldId="266"/>
            <ac:spMk id="85" creationId="{AF6D253A-E46C-13B9-D15F-334422D0E11B}"/>
          </ac:spMkLst>
        </pc:spChg>
        <pc:spChg chg="mod topLvl">
          <ac:chgData name="Fiona" userId="5fd9b084-9961-4921-ab0f-457ac49028c4" providerId="ADAL" clId="{4F7526C2-C53B-41A9-82AA-63450EDFF648}" dt="2024-07-30T19:24:02.745" v="144" actId="164"/>
          <ac:spMkLst>
            <pc:docMk/>
            <pc:sldMk cId="3704735310" sldId="266"/>
            <ac:spMk id="86" creationId="{E2D15548-524D-F6EB-48F6-8215F82FAB56}"/>
          </ac:spMkLst>
        </pc:spChg>
        <pc:spChg chg="mod topLvl">
          <ac:chgData name="Fiona" userId="5fd9b084-9961-4921-ab0f-457ac49028c4" providerId="ADAL" clId="{4F7526C2-C53B-41A9-82AA-63450EDFF648}" dt="2024-07-30T19:24:02.745" v="144" actId="164"/>
          <ac:spMkLst>
            <pc:docMk/>
            <pc:sldMk cId="3704735310" sldId="266"/>
            <ac:spMk id="87" creationId="{DDDF588D-6922-2E67-7EC5-3B41A780F4E7}"/>
          </ac:spMkLst>
        </pc:spChg>
        <pc:spChg chg="mod topLvl">
          <ac:chgData name="Fiona" userId="5fd9b084-9961-4921-ab0f-457ac49028c4" providerId="ADAL" clId="{4F7526C2-C53B-41A9-82AA-63450EDFF648}" dt="2024-07-30T19:24:18.292" v="146" actId="164"/>
          <ac:spMkLst>
            <pc:docMk/>
            <pc:sldMk cId="3704735310" sldId="266"/>
            <ac:spMk id="88" creationId="{E54D0A6E-7A9F-81C3-CE73-0758E12224F6}"/>
          </ac:spMkLst>
        </pc:spChg>
        <pc:spChg chg="mod topLvl">
          <ac:chgData name="Fiona" userId="5fd9b084-9961-4921-ab0f-457ac49028c4" providerId="ADAL" clId="{4F7526C2-C53B-41A9-82AA-63450EDFF648}" dt="2024-07-30T19:24:18.292" v="146" actId="164"/>
          <ac:spMkLst>
            <pc:docMk/>
            <pc:sldMk cId="3704735310" sldId="266"/>
            <ac:spMk id="89" creationId="{74FD6F93-2987-4051-B3B9-77F429F9EA94}"/>
          </ac:spMkLst>
        </pc:spChg>
        <pc:spChg chg="mod topLvl">
          <ac:chgData name="Fiona" userId="5fd9b084-9961-4921-ab0f-457ac49028c4" providerId="ADAL" clId="{4F7526C2-C53B-41A9-82AA-63450EDFF648}" dt="2024-07-30T19:24:02.745" v="144" actId="164"/>
          <ac:spMkLst>
            <pc:docMk/>
            <pc:sldMk cId="3704735310" sldId="266"/>
            <ac:spMk id="90" creationId="{07F65AF5-E4D2-C9DF-CFDF-357893C163F1}"/>
          </ac:spMkLst>
        </pc:spChg>
        <pc:spChg chg="mod topLvl">
          <ac:chgData name="Fiona" userId="5fd9b084-9961-4921-ab0f-457ac49028c4" providerId="ADAL" clId="{4F7526C2-C53B-41A9-82AA-63450EDFF648}" dt="2024-07-30T19:24:02.745" v="144" actId="164"/>
          <ac:spMkLst>
            <pc:docMk/>
            <pc:sldMk cId="3704735310" sldId="266"/>
            <ac:spMk id="91" creationId="{35FB9CAC-D985-1744-7DAE-9BB9C96F747C}"/>
          </ac:spMkLst>
        </pc:spChg>
        <pc:spChg chg="del mod topLvl">
          <ac:chgData name="Fiona" userId="5fd9b084-9961-4921-ab0f-457ac49028c4" providerId="ADAL" clId="{4F7526C2-C53B-41A9-82AA-63450EDFF648}" dt="2024-07-30T19:23:45.563" v="141" actId="478"/>
          <ac:spMkLst>
            <pc:docMk/>
            <pc:sldMk cId="3704735310" sldId="266"/>
            <ac:spMk id="92" creationId="{CB95686E-AA08-459C-D240-FC854C2B17B1}"/>
          </ac:spMkLst>
        </pc:spChg>
        <pc:spChg chg="mod topLvl">
          <ac:chgData name="Fiona" userId="5fd9b084-9961-4921-ab0f-457ac49028c4" providerId="ADAL" clId="{4F7526C2-C53B-41A9-82AA-63450EDFF648}" dt="2024-07-30T19:24:18.292" v="146" actId="164"/>
          <ac:spMkLst>
            <pc:docMk/>
            <pc:sldMk cId="3704735310" sldId="266"/>
            <ac:spMk id="93" creationId="{AED25A54-39B6-D411-D552-317E47C43380}"/>
          </ac:spMkLst>
        </pc:spChg>
        <pc:spChg chg="mod topLvl">
          <ac:chgData name="Fiona" userId="5fd9b084-9961-4921-ab0f-457ac49028c4" providerId="ADAL" clId="{4F7526C2-C53B-41A9-82AA-63450EDFF648}" dt="2024-07-30T19:24:02.745" v="144" actId="164"/>
          <ac:spMkLst>
            <pc:docMk/>
            <pc:sldMk cId="3704735310" sldId="266"/>
            <ac:spMk id="94" creationId="{2B23BAE4-6DFE-D25A-C246-E24EA0C73A18}"/>
          </ac:spMkLst>
        </pc:spChg>
        <pc:spChg chg="mod topLvl">
          <ac:chgData name="Fiona" userId="5fd9b084-9961-4921-ab0f-457ac49028c4" providerId="ADAL" clId="{4F7526C2-C53B-41A9-82AA-63450EDFF648}" dt="2024-07-30T19:24:02.745" v="144" actId="164"/>
          <ac:spMkLst>
            <pc:docMk/>
            <pc:sldMk cId="3704735310" sldId="266"/>
            <ac:spMk id="95" creationId="{2EE4EC1D-AB78-5CA9-088D-028ABD1A0230}"/>
          </ac:spMkLst>
        </pc:spChg>
        <pc:spChg chg="mod topLvl">
          <ac:chgData name="Fiona" userId="5fd9b084-9961-4921-ab0f-457ac49028c4" providerId="ADAL" clId="{4F7526C2-C53B-41A9-82AA-63450EDFF648}" dt="2024-07-30T19:24:02.745" v="144" actId="164"/>
          <ac:spMkLst>
            <pc:docMk/>
            <pc:sldMk cId="3704735310" sldId="266"/>
            <ac:spMk id="96" creationId="{86A79D60-8F7C-BCAD-FDFA-EAB92E661C3A}"/>
          </ac:spMkLst>
        </pc:spChg>
        <pc:spChg chg="mod topLvl">
          <ac:chgData name="Fiona" userId="5fd9b084-9961-4921-ab0f-457ac49028c4" providerId="ADAL" clId="{4F7526C2-C53B-41A9-82AA-63450EDFF648}" dt="2024-07-30T19:24:18.292" v="146" actId="164"/>
          <ac:spMkLst>
            <pc:docMk/>
            <pc:sldMk cId="3704735310" sldId="266"/>
            <ac:spMk id="97" creationId="{112B69C8-56F7-8710-7289-2C0BE8C4099D}"/>
          </ac:spMkLst>
        </pc:spChg>
        <pc:spChg chg="mod topLvl">
          <ac:chgData name="Fiona" userId="5fd9b084-9961-4921-ab0f-457ac49028c4" providerId="ADAL" clId="{4F7526C2-C53B-41A9-82AA-63450EDFF648}" dt="2024-07-30T19:24:18.292" v="146" actId="164"/>
          <ac:spMkLst>
            <pc:docMk/>
            <pc:sldMk cId="3704735310" sldId="266"/>
            <ac:spMk id="98" creationId="{F65AA625-FB37-9E17-FD94-797C64D673C4}"/>
          </ac:spMkLst>
        </pc:spChg>
        <pc:spChg chg="mod topLvl">
          <ac:chgData name="Fiona" userId="5fd9b084-9961-4921-ab0f-457ac49028c4" providerId="ADAL" clId="{4F7526C2-C53B-41A9-82AA-63450EDFF648}" dt="2024-07-30T19:24:02.745" v="144" actId="164"/>
          <ac:spMkLst>
            <pc:docMk/>
            <pc:sldMk cId="3704735310" sldId="266"/>
            <ac:spMk id="99" creationId="{B4ABE323-8DBC-9967-1AA4-6F556944DDEE}"/>
          </ac:spMkLst>
        </pc:spChg>
        <pc:spChg chg="mod topLvl">
          <ac:chgData name="Fiona" userId="5fd9b084-9961-4921-ab0f-457ac49028c4" providerId="ADAL" clId="{4F7526C2-C53B-41A9-82AA-63450EDFF648}" dt="2024-07-30T19:24:02.745" v="144" actId="164"/>
          <ac:spMkLst>
            <pc:docMk/>
            <pc:sldMk cId="3704735310" sldId="266"/>
            <ac:spMk id="100" creationId="{4F749581-2611-F1A5-DCD4-112222048577}"/>
          </ac:spMkLst>
        </pc:spChg>
        <pc:spChg chg="mod topLvl">
          <ac:chgData name="Fiona" userId="5fd9b084-9961-4921-ab0f-457ac49028c4" providerId="ADAL" clId="{4F7526C2-C53B-41A9-82AA-63450EDFF648}" dt="2024-07-30T19:24:18.292" v="146" actId="164"/>
          <ac:spMkLst>
            <pc:docMk/>
            <pc:sldMk cId="3704735310" sldId="266"/>
            <ac:spMk id="101" creationId="{B97033B8-8BF8-597D-F707-7C03ED249ABF}"/>
          </ac:spMkLst>
        </pc:spChg>
        <pc:spChg chg="mod topLvl">
          <ac:chgData name="Fiona" userId="5fd9b084-9961-4921-ab0f-457ac49028c4" providerId="ADAL" clId="{4F7526C2-C53B-41A9-82AA-63450EDFF648}" dt="2024-07-30T19:24:18.292" v="146" actId="164"/>
          <ac:spMkLst>
            <pc:docMk/>
            <pc:sldMk cId="3704735310" sldId="266"/>
            <ac:spMk id="102" creationId="{461E8273-98E6-B833-600D-B12D54C34A2E}"/>
          </ac:spMkLst>
        </pc:spChg>
        <pc:spChg chg="mod topLvl">
          <ac:chgData name="Fiona" userId="5fd9b084-9961-4921-ab0f-457ac49028c4" providerId="ADAL" clId="{4F7526C2-C53B-41A9-82AA-63450EDFF648}" dt="2024-07-30T19:24:02.745" v="144" actId="164"/>
          <ac:spMkLst>
            <pc:docMk/>
            <pc:sldMk cId="3704735310" sldId="266"/>
            <ac:spMk id="103" creationId="{D5CC95AF-0FBD-CDB5-D0E8-70C7CDCF7E8A}"/>
          </ac:spMkLst>
        </pc:spChg>
        <pc:spChg chg="mod topLvl">
          <ac:chgData name="Fiona" userId="5fd9b084-9961-4921-ab0f-457ac49028c4" providerId="ADAL" clId="{4F7526C2-C53B-41A9-82AA-63450EDFF648}" dt="2024-07-30T19:24:18.292" v="146" actId="164"/>
          <ac:spMkLst>
            <pc:docMk/>
            <pc:sldMk cId="3704735310" sldId="266"/>
            <ac:spMk id="105" creationId="{1BB608B9-BA09-14FE-3863-0FE155AC24F3}"/>
          </ac:spMkLst>
        </pc:spChg>
        <pc:spChg chg="mod topLvl">
          <ac:chgData name="Fiona" userId="5fd9b084-9961-4921-ab0f-457ac49028c4" providerId="ADAL" clId="{4F7526C2-C53B-41A9-82AA-63450EDFF648}" dt="2024-07-30T19:24:02.745" v="144" actId="164"/>
          <ac:spMkLst>
            <pc:docMk/>
            <pc:sldMk cId="3704735310" sldId="266"/>
            <ac:spMk id="106" creationId="{1B35693E-518F-4993-703C-1E3FA952C9F3}"/>
          </ac:spMkLst>
        </pc:spChg>
        <pc:grpChg chg="add del mod">
          <ac:chgData name="Fiona" userId="5fd9b084-9961-4921-ab0f-457ac49028c4" providerId="ADAL" clId="{4F7526C2-C53B-41A9-82AA-63450EDFF648}" dt="2024-07-30T19:22:35.272" v="124" actId="478"/>
          <ac:grpSpMkLst>
            <pc:docMk/>
            <pc:sldMk cId="3704735310" sldId="266"/>
            <ac:grpSpMk id="10" creationId="{2EE94F0C-788B-300C-7909-B75DA586A5A7}"/>
          </ac:grpSpMkLst>
        </pc:grpChg>
        <pc:grpChg chg="add mod">
          <ac:chgData name="Fiona" userId="5fd9b084-9961-4921-ab0f-457ac49028c4" providerId="ADAL" clId="{4F7526C2-C53B-41A9-82AA-63450EDFF648}" dt="2024-07-30T19:24:18.292" v="146" actId="164"/>
          <ac:grpSpMkLst>
            <pc:docMk/>
            <pc:sldMk cId="3704735310" sldId="266"/>
            <ac:grpSpMk id="15" creationId="{C86B5708-C9E4-574F-01CC-3BD8FB23E107}"/>
          </ac:grpSpMkLst>
        </pc:grpChg>
        <pc:grpChg chg="add mod">
          <ac:chgData name="Fiona" userId="5fd9b084-9961-4921-ab0f-457ac49028c4" providerId="ADAL" clId="{4F7526C2-C53B-41A9-82AA-63450EDFF648}" dt="2024-07-30T19:24:27.923" v="148" actId="164"/>
          <ac:grpSpMkLst>
            <pc:docMk/>
            <pc:sldMk cId="3704735310" sldId="266"/>
            <ac:grpSpMk id="16" creationId="{5FA383FD-CCD2-E05F-D0E2-00AD2D0D996F}"/>
          </ac:grpSpMkLst>
        </pc:grpChg>
        <pc:grpChg chg="add mod">
          <ac:chgData name="Fiona" userId="5fd9b084-9961-4921-ab0f-457ac49028c4" providerId="ADAL" clId="{4F7526C2-C53B-41A9-82AA-63450EDFF648}" dt="2024-07-30T19:24:27.923" v="148" actId="164"/>
          <ac:grpSpMkLst>
            <pc:docMk/>
            <pc:sldMk cId="3704735310" sldId="266"/>
            <ac:grpSpMk id="17" creationId="{A9BA5ED5-498C-3857-4FDD-8B536F4BB74A}"/>
          </ac:grpSpMkLst>
        </pc:grpChg>
        <pc:grpChg chg="add mod ord">
          <ac:chgData name="Fiona" userId="5fd9b084-9961-4921-ab0f-457ac49028c4" providerId="ADAL" clId="{4F7526C2-C53B-41A9-82AA-63450EDFF648}" dt="2024-07-30T19:24:59.925" v="156" actId="1076"/>
          <ac:grpSpMkLst>
            <pc:docMk/>
            <pc:sldMk cId="3704735310" sldId="266"/>
            <ac:grpSpMk id="18" creationId="{7AD12AAE-3565-ED73-F270-2AC2BD87E575}"/>
          </ac:grpSpMkLst>
        </pc:grpChg>
        <pc:grpChg chg="mod topLvl">
          <ac:chgData name="Fiona" userId="5fd9b084-9961-4921-ab0f-457ac49028c4" providerId="ADAL" clId="{4F7526C2-C53B-41A9-82AA-63450EDFF648}" dt="2024-07-30T19:24:18.292" v="146" actId="164"/>
          <ac:grpSpMkLst>
            <pc:docMk/>
            <pc:sldMk cId="3704735310" sldId="266"/>
            <ac:grpSpMk id="72" creationId="{FE2897F2-B02D-92ED-D824-80786EFD2148}"/>
          </ac:grpSpMkLst>
        </pc:grpChg>
        <pc:grpChg chg="del mod topLvl">
          <ac:chgData name="Fiona" userId="5fd9b084-9961-4921-ab0f-457ac49028c4" providerId="ADAL" clId="{4F7526C2-C53B-41A9-82AA-63450EDFF648}" dt="2024-07-30T19:23:42.878" v="140" actId="165"/>
          <ac:grpSpMkLst>
            <pc:docMk/>
            <pc:sldMk cId="3704735310" sldId="266"/>
            <ac:grpSpMk id="73" creationId="{2C91FDF0-BDE0-B100-3F3B-88054244A4EA}"/>
          </ac:grpSpMkLst>
        </pc:grpChg>
        <pc:grpChg chg="del mod">
          <ac:chgData name="Fiona" userId="5fd9b084-9961-4921-ab0f-457ac49028c4" providerId="ADAL" clId="{4F7526C2-C53B-41A9-82AA-63450EDFF648}" dt="2024-07-30T19:23:37.506" v="139" actId="165"/>
          <ac:grpSpMkLst>
            <pc:docMk/>
            <pc:sldMk cId="3704735310" sldId="266"/>
            <ac:grpSpMk id="104" creationId="{94214F0C-F1D5-D3F3-9A7C-8B1E83A00C4B}"/>
          </ac:grpSpMkLst>
        </pc:grpChg>
        <pc:picChg chg="add mod">
          <ac:chgData name="Fiona" userId="5fd9b084-9961-4921-ab0f-457ac49028c4" providerId="ADAL" clId="{4F7526C2-C53B-41A9-82AA-63450EDFF648}" dt="2024-07-30T19:20:53.777" v="86" actId="1076"/>
          <ac:picMkLst>
            <pc:docMk/>
            <pc:sldMk cId="3704735310" sldId="266"/>
            <ac:picMk id="2" creationId="{3416B4A8-F9C5-7F4B-B67B-48E51699A4EC}"/>
          </ac:picMkLst>
        </pc:picChg>
        <pc:picChg chg="add mod">
          <ac:chgData name="Fiona" userId="5fd9b084-9961-4921-ab0f-457ac49028c4" providerId="ADAL" clId="{4F7526C2-C53B-41A9-82AA-63450EDFF648}" dt="2024-07-30T19:20:53.777" v="86" actId="1076"/>
          <ac:picMkLst>
            <pc:docMk/>
            <pc:sldMk cId="3704735310" sldId="266"/>
            <ac:picMk id="3" creationId="{075E2856-508C-E033-C76C-577F03F7E6DF}"/>
          </ac:picMkLst>
        </pc:picChg>
        <pc:picChg chg="add mod">
          <ac:chgData name="Fiona" userId="5fd9b084-9961-4921-ab0f-457ac49028c4" providerId="ADAL" clId="{4F7526C2-C53B-41A9-82AA-63450EDFF648}" dt="2024-07-30T19:20:53.777" v="86" actId="1076"/>
          <ac:picMkLst>
            <pc:docMk/>
            <pc:sldMk cId="3704735310" sldId="266"/>
            <ac:picMk id="4" creationId="{E58051AE-3917-809F-DDF1-5AB69A0D2FFE}"/>
          </ac:picMkLst>
        </pc:picChg>
        <pc:picChg chg="mod">
          <ac:chgData name="Fiona" userId="5fd9b084-9961-4921-ab0f-457ac49028c4" providerId="ADAL" clId="{4F7526C2-C53B-41A9-82AA-63450EDFF648}" dt="2024-07-30T19:23:51.587" v="143" actId="1076"/>
          <ac:picMkLst>
            <pc:docMk/>
            <pc:sldMk cId="3704735310" sldId="266"/>
            <ac:picMk id="5" creationId="{2D14A226-B77F-8FF1-2232-EE836C8D9C47}"/>
          </ac:picMkLst>
        </pc:picChg>
        <pc:picChg chg="add mod">
          <ac:chgData name="Fiona" userId="5fd9b084-9961-4921-ab0f-457ac49028c4" providerId="ADAL" clId="{4F7526C2-C53B-41A9-82AA-63450EDFF648}" dt="2024-07-30T19:20:53.777" v="86" actId="1076"/>
          <ac:picMkLst>
            <pc:docMk/>
            <pc:sldMk cId="3704735310" sldId="266"/>
            <ac:picMk id="6" creationId="{407D0836-81F3-1E9C-8C27-02D71A9864DB}"/>
          </ac:picMkLst>
        </pc:picChg>
        <pc:picChg chg="add mod">
          <ac:chgData name="Fiona" userId="5fd9b084-9961-4921-ab0f-457ac49028c4" providerId="ADAL" clId="{4F7526C2-C53B-41A9-82AA-63450EDFF648}" dt="2024-07-30T19:20:53.777" v="86" actId="1076"/>
          <ac:picMkLst>
            <pc:docMk/>
            <pc:sldMk cId="3704735310" sldId="266"/>
            <ac:picMk id="7" creationId="{4301D758-19E8-A84E-FA6B-E8DD425F9806}"/>
          </ac:picMkLst>
        </pc:picChg>
        <pc:picChg chg="add mod">
          <ac:chgData name="Fiona" userId="5fd9b084-9961-4921-ab0f-457ac49028c4" providerId="ADAL" clId="{4F7526C2-C53B-41A9-82AA-63450EDFF648}" dt="2024-07-30T19:24:38.606" v="149" actId="164"/>
          <ac:picMkLst>
            <pc:docMk/>
            <pc:sldMk cId="3704735310" sldId="266"/>
            <ac:picMk id="8" creationId="{7BFD142B-BE2C-559D-9C31-71DD18216174}"/>
          </ac:picMkLst>
        </pc:picChg>
      </pc:sldChg>
      <pc:sldChg chg="addSp delSp modSp add mod">
        <pc:chgData name="Fiona" userId="5fd9b084-9961-4921-ab0f-457ac49028c4" providerId="ADAL" clId="{4F7526C2-C53B-41A9-82AA-63450EDFF648}" dt="2024-08-07T11:13:40.688" v="4760" actId="478"/>
        <pc:sldMkLst>
          <pc:docMk/>
          <pc:sldMk cId="1412962564" sldId="267"/>
        </pc:sldMkLst>
        <pc:spChg chg="add del mod">
          <ac:chgData name="Fiona" userId="5fd9b084-9961-4921-ab0f-457ac49028c4" providerId="ADAL" clId="{4F7526C2-C53B-41A9-82AA-63450EDFF648}" dt="2024-08-07T11:13:40.688" v="4760" actId="478"/>
          <ac:spMkLst>
            <pc:docMk/>
            <pc:sldMk cId="1412962564" sldId="267"/>
            <ac:spMk id="5" creationId="{3B60C9D9-856D-5D12-80B9-B70DF3BB20CF}"/>
          </ac:spMkLst>
        </pc:spChg>
        <pc:spChg chg="add mod">
          <ac:chgData name="Fiona" userId="5fd9b084-9961-4921-ab0f-457ac49028c4" providerId="ADAL" clId="{4F7526C2-C53B-41A9-82AA-63450EDFF648}" dt="2024-08-07T11:13:36.183" v="4759" actId="1076"/>
          <ac:spMkLst>
            <pc:docMk/>
            <pc:sldMk cId="1412962564" sldId="267"/>
            <ac:spMk id="8" creationId="{6B83B77E-3437-DC7E-41C0-7E16F4255FD8}"/>
          </ac:spMkLst>
        </pc:spChg>
        <pc:spChg chg="mod">
          <ac:chgData name="Fiona" userId="5fd9b084-9961-4921-ab0f-457ac49028c4" providerId="ADAL" clId="{4F7526C2-C53B-41A9-82AA-63450EDFF648}" dt="2024-07-31T08:34:59.162" v="2021" actId="208"/>
          <ac:spMkLst>
            <pc:docMk/>
            <pc:sldMk cId="1412962564" sldId="267"/>
            <ac:spMk id="10" creationId="{CA996614-7306-A892-CFB4-D1D6F755131A}"/>
          </ac:spMkLst>
        </pc:spChg>
        <pc:spChg chg="add mod">
          <ac:chgData name="Fiona" userId="5fd9b084-9961-4921-ab0f-457ac49028c4" providerId="ADAL" clId="{4F7526C2-C53B-41A9-82AA-63450EDFF648}" dt="2024-07-31T13:53:06.306" v="2257" actId="164"/>
          <ac:spMkLst>
            <pc:docMk/>
            <pc:sldMk cId="1412962564" sldId="267"/>
            <ac:spMk id="12" creationId="{2998E99B-BA32-48CD-0823-1910E3DBE9FE}"/>
          </ac:spMkLst>
        </pc:spChg>
        <pc:spChg chg="del mod ord">
          <ac:chgData name="Fiona" userId="5fd9b084-9961-4921-ab0f-457ac49028c4" providerId="ADAL" clId="{4F7526C2-C53B-41A9-82AA-63450EDFF648}" dt="2024-07-31T08:32:52.127" v="1963" actId="478"/>
          <ac:spMkLst>
            <pc:docMk/>
            <pc:sldMk cId="1412962564" sldId="267"/>
            <ac:spMk id="12" creationId="{3F3CC3F2-6D61-1E88-251F-847518765DA7}"/>
          </ac:spMkLst>
        </pc:spChg>
        <pc:spChg chg="add mod">
          <ac:chgData name="Fiona" userId="5fd9b084-9961-4921-ab0f-457ac49028c4" providerId="ADAL" clId="{4F7526C2-C53B-41A9-82AA-63450EDFF648}" dt="2024-08-05T12:11:35.986" v="4414" actId="14100"/>
          <ac:spMkLst>
            <pc:docMk/>
            <pc:sldMk cId="1412962564" sldId="267"/>
            <ac:spMk id="13" creationId="{E67F8557-313A-4DD7-8BB3-D4371BBF4582}"/>
          </ac:spMkLst>
        </pc:spChg>
        <pc:spChg chg="add mod">
          <ac:chgData name="Fiona" userId="5fd9b084-9961-4921-ab0f-457ac49028c4" providerId="ADAL" clId="{4F7526C2-C53B-41A9-82AA-63450EDFF648}" dt="2024-08-05T11:50:15.643" v="3399" actId="1076"/>
          <ac:spMkLst>
            <pc:docMk/>
            <pc:sldMk cId="1412962564" sldId="267"/>
            <ac:spMk id="14" creationId="{2CED58E5-514F-F601-E289-43F7BCCF7371}"/>
          </ac:spMkLst>
        </pc:spChg>
        <pc:spChg chg="add mod">
          <ac:chgData name="Fiona" userId="5fd9b084-9961-4921-ab0f-457ac49028c4" providerId="ADAL" clId="{4F7526C2-C53B-41A9-82AA-63450EDFF648}" dt="2024-07-31T13:53:06.306" v="2257" actId="164"/>
          <ac:spMkLst>
            <pc:docMk/>
            <pc:sldMk cId="1412962564" sldId="267"/>
            <ac:spMk id="15" creationId="{856FD20A-D63D-6CA9-58F0-59F77041F11A}"/>
          </ac:spMkLst>
        </pc:spChg>
        <pc:spChg chg="add del mod">
          <ac:chgData name="Fiona" userId="5fd9b084-9961-4921-ab0f-457ac49028c4" providerId="ADAL" clId="{4F7526C2-C53B-41A9-82AA-63450EDFF648}" dt="2024-07-31T06:29:39.376" v="227" actId="478"/>
          <ac:spMkLst>
            <pc:docMk/>
            <pc:sldMk cId="1412962564" sldId="267"/>
            <ac:spMk id="15" creationId="{C73A713B-FD9A-F247-B342-B00413F006C8}"/>
          </ac:spMkLst>
        </pc:spChg>
        <pc:spChg chg="add mod">
          <ac:chgData name="Fiona" userId="5fd9b084-9961-4921-ab0f-457ac49028c4" providerId="ADAL" clId="{4F7526C2-C53B-41A9-82AA-63450EDFF648}" dt="2024-08-05T11:50:06.550" v="3395" actId="1076"/>
          <ac:spMkLst>
            <pc:docMk/>
            <pc:sldMk cId="1412962564" sldId="267"/>
            <ac:spMk id="16" creationId="{F9E28E6B-3DBF-E6BF-DD81-CF1A462D9CC4}"/>
          </ac:spMkLst>
        </pc:spChg>
        <pc:spChg chg="mod">
          <ac:chgData name="Fiona" userId="5fd9b084-9961-4921-ab0f-457ac49028c4" providerId="ADAL" clId="{4F7526C2-C53B-41A9-82AA-63450EDFF648}" dt="2024-08-05T11:46:17.992" v="3247"/>
          <ac:spMkLst>
            <pc:docMk/>
            <pc:sldMk cId="1412962564" sldId="267"/>
            <ac:spMk id="20" creationId="{06C8DD19-8633-AA82-5D1F-9CA12ED55E73}"/>
          </ac:spMkLst>
        </pc:spChg>
        <pc:spChg chg="mod">
          <ac:chgData name="Fiona" userId="5fd9b084-9961-4921-ab0f-457ac49028c4" providerId="ADAL" clId="{4F7526C2-C53B-41A9-82AA-63450EDFF648}" dt="2024-08-05T11:46:17.992" v="3247"/>
          <ac:spMkLst>
            <pc:docMk/>
            <pc:sldMk cId="1412962564" sldId="267"/>
            <ac:spMk id="21" creationId="{2E5D5423-2195-5579-835D-DA20D07B3B15}"/>
          </ac:spMkLst>
        </pc:spChg>
        <pc:spChg chg="mod">
          <ac:chgData name="Fiona" userId="5fd9b084-9961-4921-ab0f-457ac49028c4" providerId="ADAL" clId="{4F7526C2-C53B-41A9-82AA-63450EDFF648}" dt="2024-08-05T11:46:17.992" v="3247"/>
          <ac:spMkLst>
            <pc:docMk/>
            <pc:sldMk cId="1412962564" sldId="267"/>
            <ac:spMk id="22" creationId="{24010B0F-B7C5-F0AB-1602-39B18A7751FC}"/>
          </ac:spMkLst>
        </pc:spChg>
        <pc:spChg chg="mod">
          <ac:chgData name="Fiona" userId="5fd9b084-9961-4921-ab0f-457ac49028c4" providerId="ADAL" clId="{4F7526C2-C53B-41A9-82AA-63450EDFF648}" dt="2024-08-05T11:46:17.992" v="3247"/>
          <ac:spMkLst>
            <pc:docMk/>
            <pc:sldMk cId="1412962564" sldId="267"/>
            <ac:spMk id="23" creationId="{78A1993F-AB35-C14F-2DEF-8F8A18C2B213}"/>
          </ac:spMkLst>
        </pc:spChg>
        <pc:spChg chg="mod">
          <ac:chgData name="Fiona" userId="5fd9b084-9961-4921-ab0f-457ac49028c4" providerId="ADAL" clId="{4F7526C2-C53B-41A9-82AA-63450EDFF648}" dt="2024-08-05T11:46:17.992" v="3247"/>
          <ac:spMkLst>
            <pc:docMk/>
            <pc:sldMk cId="1412962564" sldId="267"/>
            <ac:spMk id="24" creationId="{FEDE5B13-ECA9-A7E4-92DD-60C49A0033FD}"/>
          </ac:spMkLst>
        </pc:spChg>
        <pc:spChg chg="mod">
          <ac:chgData name="Fiona" userId="5fd9b084-9961-4921-ab0f-457ac49028c4" providerId="ADAL" clId="{4F7526C2-C53B-41A9-82AA-63450EDFF648}" dt="2024-08-05T11:46:17.992" v="3247"/>
          <ac:spMkLst>
            <pc:docMk/>
            <pc:sldMk cId="1412962564" sldId="267"/>
            <ac:spMk id="25" creationId="{C26AFE85-DC70-8B9A-4DD4-3DC42DB3777C}"/>
          </ac:spMkLst>
        </pc:spChg>
        <pc:spChg chg="mod">
          <ac:chgData name="Fiona" userId="5fd9b084-9961-4921-ab0f-457ac49028c4" providerId="ADAL" clId="{4F7526C2-C53B-41A9-82AA-63450EDFF648}" dt="2024-08-05T11:46:17.992" v="3247"/>
          <ac:spMkLst>
            <pc:docMk/>
            <pc:sldMk cId="1412962564" sldId="267"/>
            <ac:spMk id="26" creationId="{446A607F-5942-7E4B-9A07-F79526A597CC}"/>
          </ac:spMkLst>
        </pc:spChg>
        <pc:spChg chg="mod">
          <ac:chgData name="Fiona" userId="5fd9b084-9961-4921-ab0f-457ac49028c4" providerId="ADAL" clId="{4F7526C2-C53B-41A9-82AA-63450EDFF648}" dt="2024-08-05T11:46:17.992" v="3247"/>
          <ac:spMkLst>
            <pc:docMk/>
            <pc:sldMk cId="1412962564" sldId="267"/>
            <ac:spMk id="27" creationId="{16A0D48D-8051-DBE4-ECF0-02DD5F9CFF38}"/>
          </ac:spMkLst>
        </pc:spChg>
        <pc:spChg chg="mod">
          <ac:chgData name="Fiona" userId="5fd9b084-9961-4921-ab0f-457ac49028c4" providerId="ADAL" clId="{4F7526C2-C53B-41A9-82AA-63450EDFF648}" dt="2024-08-05T11:46:17.992" v="3247"/>
          <ac:spMkLst>
            <pc:docMk/>
            <pc:sldMk cId="1412962564" sldId="267"/>
            <ac:spMk id="28" creationId="{F39C54FC-47F9-5FC7-10E7-6B482C066606}"/>
          </ac:spMkLst>
        </pc:spChg>
        <pc:spChg chg="mod">
          <ac:chgData name="Fiona" userId="5fd9b084-9961-4921-ab0f-457ac49028c4" providerId="ADAL" clId="{4F7526C2-C53B-41A9-82AA-63450EDFF648}" dt="2024-08-05T11:46:17.992" v="3247"/>
          <ac:spMkLst>
            <pc:docMk/>
            <pc:sldMk cId="1412962564" sldId="267"/>
            <ac:spMk id="29" creationId="{DE306841-674C-12EB-6D73-8759658CE91D}"/>
          </ac:spMkLst>
        </pc:spChg>
        <pc:spChg chg="mod">
          <ac:chgData name="Fiona" userId="5fd9b084-9961-4921-ab0f-457ac49028c4" providerId="ADAL" clId="{4F7526C2-C53B-41A9-82AA-63450EDFF648}" dt="2024-08-05T11:46:17.992" v="3247"/>
          <ac:spMkLst>
            <pc:docMk/>
            <pc:sldMk cId="1412962564" sldId="267"/>
            <ac:spMk id="30" creationId="{4F761D1C-26AA-4673-0DE2-0C8BA30E8900}"/>
          </ac:spMkLst>
        </pc:spChg>
        <pc:spChg chg="mod">
          <ac:chgData name="Fiona" userId="5fd9b084-9961-4921-ab0f-457ac49028c4" providerId="ADAL" clId="{4F7526C2-C53B-41A9-82AA-63450EDFF648}" dt="2024-08-05T11:46:17.992" v="3247"/>
          <ac:spMkLst>
            <pc:docMk/>
            <pc:sldMk cId="1412962564" sldId="267"/>
            <ac:spMk id="31" creationId="{1007EAB9-4122-3A5B-0A5B-9916E38CA9C1}"/>
          </ac:spMkLst>
        </pc:spChg>
        <pc:spChg chg="mod">
          <ac:chgData name="Fiona" userId="5fd9b084-9961-4921-ab0f-457ac49028c4" providerId="ADAL" clId="{4F7526C2-C53B-41A9-82AA-63450EDFF648}" dt="2024-08-05T11:46:17.992" v="3247"/>
          <ac:spMkLst>
            <pc:docMk/>
            <pc:sldMk cId="1412962564" sldId="267"/>
            <ac:spMk id="32" creationId="{900B06BE-80B3-3B8A-156D-A2E77ACA4A0F}"/>
          </ac:spMkLst>
        </pc:spChg>
        <pc:spChg chg="mod">
          <ac:chgData name="Fiona" userId="5fd9b084-9961-4921-ab0f-457ac49028c4" providerId="ADAL" clId="{4F7526C2-C53B-41A9-82AA-63450EDFF648}" dt="2024-08-05T11:46:17.992" v="3247"/>
          <ac:spMkLst>
            <pc:docMk/>
            <pc:sldMk cId="1412962564" sldId="267"/>
            <ac:spMk id="33" creationId="{DEA5C5FB-7B9D-CAE7-19EC-2875E41C4762}"/>
          </ac:spMkLst>
        </pc:spChg>
        <pc:spChg chg="mod">
          <ac:chgData name="Fiona" userId="5fd9b084-9961-4921-ab0f-457ac49028c4" providerId="ADAL" clId="{4F7526C2-C53B-41A9-82AA-63450EDFF648}" dt="2024-08-05T11:46:17.992" v="3247"/>
          <ac:spMkLst>
            <pc:docMk/>
            <pc:sldMk cId="1412962564" sldId="267"/>
            <ac:spMk id="34" creationId="{1605F076-1488-A2EF-27AD-F9978BCCA146}"/>
          </ac:spMkLst>
        </pc:spChg>
        <pc:spChg chg="mod">
          <ac:chgData name="Fiona" userId="5fd9b084-9961-4921-ab0f-457ac49028c4" providerId="ADAL" clId="{4F7526C2-C53B-41A9-82AA-63450EDFF648}" dt="2024-08-05T11:46:17.992" v="3247"/>
          <ac:spMkLst>
            <pc:docMk/>
            <pc:sldMk cId="1412962564" sldId="267"/>
            <ac:spMk id="35" creationId="{6642AA50-BA9F-8CD0-FE7D-95C9BFCDEBA1}"/>
          </ac:spMkLst>
        </pc:spChg>
        <pc:spChg chg="mod">
          <ac:chgData name="Fiona" userId="5fd9b084-9961-4921-ab0f-457ac49028c4" providerId="ADAL" clId="{4F7526C2-C53B-41A9-82AA-63450EDFF648}" dt="2024-08-05T11:46:17.992" v="3247"/>
          <ac:spMkLst>
            <pc:docMk/>
            <pc:sldMk cId="1412962564" sldId="267"/>
            <ac:spMk id="36" creationId="{B848716A-F5B5-6784-4DB6-5ACD30D0D491}"/>
          </ac:spMkLst>
        </pc:spChg>
        <pc:spChg chg="mod">
          <ac:chgData name="Fiona" userId="5fd9b084-9961-4921-ab0f-457ac49028c4" providerId="ADAL" clId="{4F7526C2-C53B-41A9-82AA-63450EDFF648}" dt="2024-08-05T11:46:17.992" v="3247"/>
          <ac:spMkLst>
            <pc:docMk/>
            <pc:sldMk cId="1412962564" sldId="267"/>
            <ac:spMk id="37" creationId="{E4E1031B-592D-1F2E-836C-467AB7E010AD}"/>
          </ac:spMkLst>
        </pc:spChg>
        <pc:spChg chg="mod">
          <ac:chgData name="Fiona" userId="5fd9b084-9961-4921-ab0f-457ac49028c4" providerId="ADAL" clId="{4F7526C2-C53B-41A9-82AA-63450EDFF648}" dt="2024-08-05T11:46:17.992" v="3247"/>
          <ac:spMkLst>
            <pc:docMk/>
            <pc:sldMk cId="1412962564" sldId="267"/>
            <ac:spMk id="38" creationId="{0C3FE51F-2BA3-D203-D887-14AEE163DEBB}"/>
          </ac:spMkLst>
        </pc:spChg>
        <pc:spChg chg="mod">
          <ac:chgData name="Fiona" userId="5fd9b084-9961-4921-ab0f-457ac49028c4" providerId="ADAL" clId="{4F7526C2-C53B-41A9-82AA-63450EDFF648}" dt="2024-08-05T11:46:17.992" v="3247"/>
          <ac:spMkLst>
            <pc:docMk/>
            <pc:sldMk cId="1412962564" sldId="267"/>
            <ac:spMk id="39" creationId="{39DCE56C-2DD6-D7B2-EDF0-8F20BA2517D2}"/>
          </ac:spMkLst>
        </pc:spChg>
        <pc:spChg chg="mod">
          <ac:chgData name="Fiona" userId="5fd9b084-9961-4921-ab0f-457ac49028c4" providerId="ADAL" clId="{4F7526C2-C53B-41A9-82AA-63450EDFF648}" dt="2024-08-05T11:46:17.992" v="3247"/>
          <ac:spMkLst>
            <pc:docMk/>
            <pc:sldMk cId="1412962564" sldId="267"/>
            <ac:spMk id="40" creationId="{E62EC2A7-0E0A-7A74-9F5D-01312AF7C86B}"/>
          </ac:spMkLst>
        </pc:spChg>
        <pc:spChg chg="mod">
          <ac:chgData name="Fiona" userId="5fd9b084-9961-4921-ab0f-457ac49028c4" providerId="ADAL" clId="{4F7526C2-C53B-41A9-82AA-63450EDFF648}" dt="2024-08-05T11:46:17.992" v="3247"/>
          <ac:spMkLst>
            <pc:docMk/>
            <pc:sldMk cId="1412962564" sldId="267"/>
            <ac:spMk id="41" creationId="{A3185C49-4CC9-C25F-4D45-1BB273B9281C}"/>
          </ac:spMkLst>
        </pc:spChg>
        <pc:spChg chg="mod">
          <ac:chgData name="Fiona" userId="5fd9b084-9961-4921-ab0f-457ac49028c4" providerId="ADAL" clId="{4F7526C2-C53B-41A9-82AA-63450EDFF648}" dt="2024-08-05T11:46:17.992" v="3247"/>
          <ac:spMkLst>
            <pc:docMk/>
            <pc:sldMk cId="1412962564" sldId="267"/>
            <ac:spMk id="42" creationId="{9D5E025B-4E87-B609-4D30-CEC7F1E74AF4}"/>
          </ac:spMkLst>
        </pc:spChg>
        <pc:spChg chg="del">
          <ac:chgData name="Fiona" userId="5fd9b084-9961-4921-ab0f-457ac49028c4" providerId="ADAL" clId="{4F7526C2-C53B-41A9-82AA-63450EDFF648}" dt="2024-07-31T06:28:51.374" v="220" actId="478"/>
          <ac:spMkLst>
            <pc:docMk/>
            <pc:sldMk cId="1412962564" sldId="267"/>
            <ac:spMk id="42" creationId="{CB0B0672-CE45-D42D-71BF-56BF28549873}"/>
          </ac:spMkLst>
        </pc:spChg>
        <pc:spChg chg="mod topLvl">
          <ac:chgData name="Fiona" userId="5fd9b084-9961-4921-ab0f-457ac49028c4" providerId="ADAL" clId="{4F7526C2-C53B-41A9-82AA-63450EDFF648}" dt="2024-07-31T13:53:06.306" v="2257" actId="164"/>
          <ac:spMkLst>
            <pc:docMk/>
            <pc:sldMk cId="1412962564" sldId="267"/>
            <ac:spMk id="43" creationId="{96C5F7A4-4D99-FAEA-86F0-44CD0A3CF246}"/>
          </ac:spMkLst>
        </pc:spChg>
        <pc:spChg chg="mod topLvl">
          <ac:chgData name="Fiona" userId="5fd9b084-9961-4921-ab0f-457ac49028c4" providerId="ADAL" clId="{4F7526C2-C53B-41A9-82AA-63450EDFF648}" dt="2024-07-31T13:53:06.306" v="2257" actId="164"/>
          <ac:spMkLst>
            <pc:docMk/>
            <pc:sldMk cId="1412962564" sldId="267"/>
            <ac:spMk id="44" creationId="{86DAA244-0656-5FCC-FF32-8BF7C8585853}"/>
          </ac:spMkLst>
        </pc:spChg>
        <pc:spChg chg="mod topLvl">
          <ac:chgData name="Fiona" userId="5fd9b084-9961-4921-ab0f-457ac49028c4" providerId="ADAL" clId="{4F7526C2-C53B-41A9-82AA-63450EDFF648}" dt="2024-07-31T13:53:06.306" v="2257" actId="164"/>
          <ac:spMkLst>
            <pc:docMk/>
            <pc:sldMk cId="1412962564" sldId="267"/>
            <ac:spMk id="45" creationId="{46DA3F22-3F1D-566A-7767-8E868E5A3B3F}"/>
          </ac:spMkLst>
        </pc:spChg>
        <pc:spChg chg="mod topLvl">
          <ac:chgData name="Fiona" userId="5fd9b084-9961-4921-ab0f-457ac49028c4" providerId="ADAL" clId="{4F7526C2-C53B-41A9-82AA-63450EDFF648}" dt="2024-07-31T13:53:06.306" v="2257" actId="164"/>
          <ac:spMkLst>
            <pc:docMk/>
            <pc:sldMk cId="1412962564" sldId="267"/>
            <ac:spMk id="46" creationId="{B84E425E-4CBF-42D3-91FE-A50A5683D7CB}"/>
          </ac:spMkLst>
        </pc:spChg>
        <pc:spChg chg="mod topLvl">
          <ac:chgData name="Fiona" userId="5fd9b084-9961-4921-ab0f-457ac49028c4" providerId="ADAL" clId="{4F7526C2-C53B-41A9-82AA-63450EDFF648}" dt="2024-07-31T13:53:06.306" v="2257" actId="164"/>
          <ac:spMkLst>
            <pc:docMk/>
            <pc:sldMk cId="1412962564" sldId="267"/>
            <ac:spMk id="47" creationId="{CD31DCBE-4B56-5274-B24E-4864310B846C}"/>
          </ac:spMkLst>
        </pc:spChg>
        <pc:spChg chg="mod topLvl">
          <ac:chgData name="Fiona" userId="5fd9b084-9961-4921-ab0f-457ac49028c4" providerId="ADAL" clId="{4F7526C2-C53B-41A9-82AA-63450EDFF648}" dt="2024-07-31T13:53:06.306" v="2257" actId="164"/>
          <ac:spMkLst>
            <pc:docMk/>
            <pc:sldMk cId="1412962564" sldId="267"/>
            <ac:spMk id="48" creationId="{C19F7170-C372-A498-0739-ACDB9A0C120A}"/>
          </ac:spMkLst>
        </pc:spChg>
        <pc:spChg chg="mod topLvl">
          <ac:chgData name="Fiona" userId="5fd9b084-9961-4921-ab0f-457ac49028c4" providerId="ADAL" clId="{4F7526C2-C53B-41A9-82AA-63450EDFF648}" dt="2024-07-31T13:53:06.306" v="2257" actId="164"/>
          <ac:spMkLst>
            <pc:docMk/>
            <pc:sldMk cId="1412962564" sldId="267"/>
            <ac:spMk id="49" creationId="{F76F8E56-7107-F60E-A871-1D6003C7F97D}"/>
          </ac:spMkLst>
        </pc:spChg>
        <pc:spChg chg="mod topLvl">
          <ac:chgData name="Fiona" userId="5fd9b084-9961-4921-ab0f-457ac49028c4" providerId="ADAL" clId="{4F7526C2-C53B-41A9-82AA-63450EDFF648}" dt="2024-07-31T13:53:06.306" v="2257" actId="164"/>
          <ac:spMkLst>
            <pc:docMk/>
            <pc:sldMk cId="1412962564" sldId="267"/>
            <ac:spMk id="50" creationId="{8F509E8D-D826-C026-B2A4-33195633688E}"/>
          </ac:spMkLst>
        </pc:spChg>
        <pc:spChg chg="mod topLvl">
          <ac:chgData name="Fiona" userId="5fd9b084-9961-4921-ab0f-457ac49028c4" providerId="ADAL" clId="{4F7526C2-C53B-41A9-82AA-63450EDFF648}" dt="2024-07-31T13:53:06.306" v="2257" actId="164"/>
          <ac:spMkLst>
            <pc:docMk/>
            <pc:sldMk cId="1412962564" sldId="267"/>
            <ac:spMk id="51" creationId="{67BF3C8D-4585-B213-FFFA-3CF6A5FA4D13}"/>
          </ac:spMkLst>
        </pc:spChg>
        <pc:spChg chg="mod topLvl">
          <ac:chgData name="Fiona" userId="5fd9b084-9961-4921-ab0f-457ac49028c4" providerId="ADAL" clId="{4F7526C2-C53B-41A9-82AA-63450EDFF648}" dt="2024-07-31T13:53:06.306" v="2257" actId="164"/>
          <ac:spMkLst>
            <pc:docMk/>
            <pc:sldMk cId="1412962564" sldId="267"/>
            <ac:spMk id="52" creationId="{0C893BA8-69DF-62B8-F168-873A68DF3C9E}"/>
          </ac:spMkLst>
        </pc:spChg>
        <pc:spChg chg="mod topLvl">
          <ac:chgData name="Fiona" userId="5fd9b084-9961-4921-ab0f-457ac49028c4" providerId="ADAL" clId="{4F7526C2-C53B-41A9-82AA-63450EDFF648}" dt="2024-07-31T13:53:06.306" v="2257" actId="164"/>
          <ac:spMkLst>
            <pc:docMk/>
            <pc:sldMk cId="1412962564" sldId="267"/>
            <ac:spMk id="53" creationId="{E1487072-63A3-9597-A644-2BEE3805658B}"/>
          </ac:spMkLst>
        </pc:spChg>
        <pc:spChg chg="mod topLvl">
          <ac:chgData name="Fiona" userId="5fd9b084-9961-4921-ab0f-457ac49028c4" providerId="ADAL" clId="{4F7526C2-C53B-41A9-82AA-63450EDFF648}" dt="2024-07-31T13:53:06.306" v="2257" actId="164"/>
          <ac:spMkLst>
            <pc:docMk/>
            <pc:sldMk cId="1412962564" sldId="267"/>
            <ac:spMk id="54" creationId="{5F8A1C81-479C-EE51-69A0-F8C0D579AEBF}"/>
          </ac:spMkLst>
        </pc:spChg>
        <pc:spChg chg="mod topLvl">
          <ac:chgData name="Fiona" userId="5fd9b084-9961-4921-ab0f-457ac49028c4" providerId="ADAL" clId="{4F7526C2-C53B-41A9-82AA-63450EDFF648}" dt="2024-07-31T13:53:06.306" v="2257" actId="164"/>
          <ac:spMkLst>
            <pc:docMk/>
            <pc:sldMk cId="1412962564" sldId="267"/>
            <ac:spMk id="55" creationId="{E4E4F5AF-63B0-AF30-9EC1-EBA733095076}"/>
          </ac:spMkLst>
        </pc:spChg>
        <pc:spChg chg="mod topLvl">
          <ac:chgData name="Fiona" userId="5fd9b084-9961-4921-ab0f-457ac49028c4" providerId="ADAL" clId="{4F7526C2-C53B-41A9-82AA-63450EDFF648}" dt="2024-07-31T13:53:06.306" v="2257" actId="164"/>
          <ac:spMkLst>
            <pc:docMk/>
            <pc:sldMk cId="1412962564" sldId="267"/>
            <ac:spMk id="56" creationId="{66E972D6-6A10-6903-583B-022DF2531302}"/>
          </ac:spMkLst>
        </pc:spChg>
        <pc:spChg chg="mod topLvl">
          <ac:chgData name="Fiona" userId="5fd9b084-9961-4921-ab0f-457ac49028c4" providerId="ADAL" clId="{4F7526C2-C53B-41A9-82AA-63450EDFF648}" dt="2024-07-31T13:53:06.306" v="2257" actId="164"/>
          <ac:spMkLst>
            <pc:docMk/>
            <pc:sldMk cId="1412962564" sldId="267"/>
            <ac:spMk id="57" creationId="{55A13D55-6CC2-B880-1B6B-1F0FB7B5A909}"/>
          </ac:spMkLst>
        </pc:spChg>
        <pc:spChg chg="mod topLvl">
          <ac:chgData name="Fiona" userId="5fd9b084-9961-4921-ab0f-457ac49028c4" providerId="ADAL" clId="{4F7526C2-C53B-41A9-82AA-63450EDFF648}" dt="2024-07-31T13:53:06.306" v="2257" actId="164"/>
          <ac:spMkLst>
            <pc:docMk/>
            <pc:sldMk cId="1412962564" sldId="267"/>
            <ac:spMk id="58" creationId="{8BAB66E8-B6D1-A00D-C138-38A63E31ED91}"/>
          </ac:spMkLst>
        </pc:spChg>
        <pc:spChg chg="mod topLvl">
          <ac:chgData name="Fiona" userId="5fd9b084-9961-4921-ab0f-457ac49028c4" providerId="ADAL" clId="{4F7526C2-C53B-41A9-82AA-63450EDFF648}" dt="2024-07-31T13:53:06.306" v="2257" actId="164"/>
          <ac:spMkLst>
            <pc:docMk/>
            <pc:sldMk cId="1412962564" sldId="267"/>
            <ac:spMk id="59" creationId="{47BC4F89-1810-0D94-7E53-F4A4DD570DCA}"/>
          </ac:spMkLst>
        </pc:spChg>
        <pc:spChg chg="mod topLvl">
          <ac:chgData name="Fiona" userId="5fd9b084-9961-4921-ab0f-457ac49028c4" providerId="ADAL" clId="{4F7526C2-C53B-41A9-82AA-63450EDFF648}" dt="2024-07-31T13:53:06.306" v="2257" actId="164"/>
          <ac:spMkLst>
            <pc:docMk/>
            <pc:sldMk cId="1412962564" sldId="267"/>
            <ac:spMk id="60" creationId="{746B1115-B11D-88E8-51DF-9B815810F849}"/>
          </ac:spMkLst>
        </pc:spChg>
        <pc:spChg chg="mod topLvl">
          <ac:chgData name="Fiona" userId="5fd9b084-9961-4921-ab0f-457ac49028c4" providerId="ADAL" clId="{4F7526C2-C53B-41A9-82AA-63450EDFF648}" dt="2024-07-31T13:53:06.306" v="2257" actId="164"/>
          <ac:spMkLst>
            <pc:docMk/>
            <pc:sldMk cId="1412962564" sldId="267"/>
            <ac:spMk id="61" creationId="{30124A1B-9271-62E7-4AAC-F703AF51431D}"/>
          </ac:spMkLst>
        </pc:spChg>
        <pc:spChg chg="del mod topLvl">
          <ac:chgData name="Fiona" userId="5fd9b084-9961-4921-ab0f-457ac49028c4" providerId="ADAL" clId="{4F7526C2-C53B-41A9-82AA-63450EDFF648}" dt="2024-07-31T13:52:50.842" v="2256" actId="478"/>
          <ac:spMkLst>
            <pc:docMk/>
            <pc:sldMk cId="1412962564" sldId="267"/>
            <ac:spMk id="62" creationId="{3AE80862-2881-7A50-CE95-88221FAE6D47}"/>
          </ac:spMkLst>
        </pc:spChg>
        <pc:spChg chg="mod">
          <ac:chgData name="Fiona" userId="5fd9b084-9961-4921-ab0f-457ac49028c4" providerId="ADAL" clId="{4F7526C2-C53B-41A9-82AA-63450EDFF648}" dt="2024-08-05T11:46:17.992" v="3247"/>
          <ac:spMkLst>
            <pc:docMk/>
            <pc:sldMk cId="1412962564" sldId="267"/>
            <ac:spMk id="62" creationId="{8E644C77-C7DC-11A3-0C36-350A2B2CA519}"/>
          </ac:spMkLst>
        </pc:spChg>
        <pc:spChg chg="mod topLvl">
          <ac:chgData name="Fiona" userId="5fd9b084-9961-4921-ab0f-457ac49028c4" providerId="ADAL" clId="{4F7526C2-C53B-41A9-82AA-63450EDFF648}" dt="2024-07-31T13:53:06.306" v="2257" actId="164"/>
          <ac:spMkLst>
            <pc:docMk/>
            <pc:sldMk cId="1412962564" sldId="267"/>
            <ac:spMk id="63" creationId="{08B8EC80-6443-7F90-5E31-8DC7D52606A7}"/>
          </ac:spMkLst>
        </pc:spChg>
        <pc:spChg chg="mod topLvl">
          <ac:chgData name="Fiona" userId="5fd9b084-9961-4921-ab0f-457ac49028c4" providerId="ADAL" clId="{4F7526C2-C53B-41A9-82AA-63450EDFF648}" dt="2024-07-31T13:53:06.306" v="2257" actId="164"/>
          <ac:spMkLst>
            <pc:docMk/>
            <pc:sldMk cId="1412962564" sldId="267"/>
            <ac:spMk id="64" creationId="{85BD29C3-3A99-FA53-8AFC-CECA08B4E02E}"/>
          </ac:spMkLst>
        </pc:spChg>
        <pc:spChg chg="mod topLvl">
          <ac:chgData name="Fiona" userId="5fd9b084-9961-4921-ab0f-457ac49028c4" providerId="ADAL" clId="{4F7526C2-C53B-41A9-82AA-63450EDFF648}" dt="2024-07-31T13:53:06.306" v="2257" actId="164"/>
          <ac:spMkLst>
            <pc:docMk/>
            <pc:sldMk cId="1412962564" sldId="267"/>
            <ac:spMk id="65" creationId="{5F4710DB-1C61-870B-07ED-DDA6213551A8}"/>
          </ac:spMkLst>
        </pc:spChg>
        <pc:spChg chg="mod topLvl">
          <ac:chgData name="Fiona" userId="5fd9b084-9961-4921-ab0f-457ac49028c4" providerId="ADAL" clId="{4F7526C2-C53B-41A9-82AA-63450EDFF648}" dt="2024-07-31T13:53:06.306" v="2257" actId="164"/>
          <ac:spMkLst>
            <pc:docMk/>
            <pc:sldMk cId="1412962564" sldId="267"/>
            <ac:spMk id="66" creationId="{90A03539-9136-B5F9-7361-BB076C1952B4}"/>
          </ac:spMkLst>
        </pc:spChg>
        <pc:spChg chg="mod topLvl">
          <ac:chgData name="Fiona" userId="5fd9b084-9961-4921-ab0f-457ac49028c4" providerId="ADAL" clId="{4F7526C2-C53B-41A9-82AA-63450EDFF648}" dt="2024-07-31T13:53:06.306" v="2257" actId="164"/>
          <ac:spMkLst>
            <pc:docMk/>
            <pc:sldMk cId="1412962564" sldId="267"/>
            <ac:spMk id="67" creationId="{2D2F12FF-570A-7107-F3B5-1B677F044523}"/>
          </ac:spMkLst>
        </pc:spChg>
        <pc:spChg chg="mod topLvl">
          <ac:chgData name="Fiona" userId="5fd9b084-9961-4921-ab0f-457ac49028c4" providerId="ADAL" clId="{4F7526C2-C53B-41A9-82AA-63450EDFF648}" dt="2024-07-31T13:53:06.306" v="2257" actId="164"/>
          <ac:spMkLst>
            <pc:docMk/>
            <pc:sldMk cId="1412962564" sldId="267"/>
            <ac:spMk id="68" creationId="{7501B3D8-58EF-8494-15C2-E1C3C5C11AE3}"/>
          </ac:spMkLst>
        </pc:spChg>
        <pc:spChg chg="mod topLvl">
          <ac:chgData name="Fiona" userId="5fd9b084-9961-4921-ab0f-457ac49028c4" providerId="ADAL" clId="{4F7526C2-C53B-41A9-82AA-63450EDFF648}" dt="2024-07-31T13:53:06.306" v="2257" actId="164"/>
          <ac:spMkLst>
            <pc:docMk/>
            <pc:sldMk cId="1412962564" sldId="267"/>
            <ac:spMk id="69" creationId="{C76B3C73-C4E4-29A1-3C6B-5A76D6487ECE}"/>
          </ac:spMkLst>
        </pc:spChg>
        <pc:spChg chg="mod topLvl">
          <ac:chgData name="Fiona" userId="5fd9b084-9961-4921-ab0f-457ac49028c4" providerId="ADAL" clId="{4F7526C2-C53B-41A9-82AA-63450EDFF648}" dt="2024-07-31T13:53:06.306" v="2257" actId="164"/>
          <ac:spMkLst>
            <pc:docMk/>
            <pc:sldMk cId="1412962564" sldId="267"/>
            <ac:spMk id="70" creationId="{43C32CC8-258E-2F7E-1716-584C938F0F1D}"/>
          </ac:spMkLst>
        </pc:spChg>
        <pc:spChg chg="mod topLvl">
          <ac:chgData name="Fiona" userId="5fd9b084-9961-4921-ab0f-457ac49028c4" providerId="ADAL" clId="{4F7526C2-C53B-41A9-82AA-63450EDFF648}" dt="2024-07-31T13:53:06.306" v="2257" actId="164"/>
          <ac:spMkLst>
            <pc:docMk/>
            <pc:sldMk cId="1412962564" sldId="267"/>
            <ac:spMk id="71" creationId="{559B0AB3-94D3-A3DC-665F-54B815038C92}"/>
          </ac:spMkLst>
        </pc:spChg>
        <pc:spChg chg="mod">
          <ac:chgData name="Fiona" userId="5fd9b084-9961-4921-ab0f-457ac49028c4" providerId="ADAL" clId="{4F7526C2-C53B-41A9-82AA-63450EDFF648}" dt="2024-08-05T11:46:17.992" v="3247"/>
          <ac:spMkLst>
            <pc:docMk/>
            <pc:sldMk cId="1412962564" sldId="267"/>
            <ac:spMk id="72" creationId="{B6B8BF38-512C-F84F-E676-C296C7EFB111}"/>
          </ac:spMkLst>
        </pc:spChg>
        <pc:spChg chg="mod">
          <ac:chgData name="Fiona" userId="5fd9b084-9961-4921-ab0f-457ac49028c4" providerId="ADAL" clId="{4F7526C2-C53B-41A9-82AA-63450EDFF648}" dt="2024-08-05T11:46:17.992" v="3247"/>
          <ac:spMkLst>
            <pc:docMk/>
            <pc:sldMk cId="1412962564" sldId="267"/>
            <ac:spMk id="73" creationId="{D0834BD4-D939-84EA-923E-DDAFEC649AD4}"/>
          </ac:spMkLst>
        </pc:spChg>
        <pc:spChg chg="add del mod topLvl">
          <ac:chgData name="Fiona" userId="5fd9b084-9961-4921-ab0f-457ac49028c4" providerId="ADAL" clId="{4F7526C2-C53B-41A9-82AA-63450EDFF648}" dt="2024-07-31T13:53:06.306" v="2257" actId="164"/>
          <ac:spMkLst>
            <pc:docMk/>
            <pc:sldMk cId="1412962564" sldId="267"/>
            <ac:spMk id="74" creationId="{FD33EBDB-3BFF-86C1-778B-2D3D9E3E6A7E}"/>
          </ac:spMkLst>
        </pc:spChg>
        <pc:spChg chg="mod">
          <ac:chgData name="Fiona" userId="5fd9b084-9961-4921-ab0f-457ac49028c4" providerId="ADAL" clId="{4F7526C2-C53B-41A9-82AA-63450EDFF648}" dt="2024-08-05T11:46:17.992" v="3247"/>
          <ac:spMkLst>
            <pc:docMk/>
            <pc:sldMk cId="1412962564" sldId="267"/>
            <ac:spMk id="75" creationId="{C59EE7F3-71D9-B4AD-5680-F5A7E2BB420B}"/>
          </ac:spMkLst>
        </pc:spChg>
        <pc:spChg chg="del mod topLvl">
          <ac:chgData name="Fiona" userId="5fd9b084-9961-4921-ab0f-457ac49028c4" providerId="ADAL" clId="{4F7526C2-C53B-41A9-82AA-63450EDFF648}" dt="2024-07-31T13:51:25.065" v="2226" actId="478"/>
          <ac:spMkLst>
            <pc:docMk/>
            <pc:sldMk cId="1412962564" sldId="267"/>
            <ac:spMk id="75" creationId="{F59F2C07-1BC3-526E-41E2-B79874B7F13F}"/>
          </ac:spMkLst>
        </pc:spChg>
        <pc:spChg chg="mod topLvl">
          <ac:chgData name="Fiona" userId="5fd9b084-9961-4921-ab0f-457ac49028c4" providerId="ADAL" clId="{4F7526C2-C53B-41A9-82AA-63450EDFF648}" dt="2024-07-31T13:53:06.306" v="2257" actId="164"/>
          <ac:spMkLst>
            <pc:docMk/>
            <pc:sldMk cId="1412962564" sldId="267"/>
            <ac:spMk id="76" creationId="{B1F80F5B-49D0-E01B-DB48-DE76557D2A2B}"/>
          </ac:spMkLst>
        </pc:spChg>
        <pc:spChg chg="mod topLvl">
          <ac:chgData name="Fiona" userId="5fd9b084-9961-4921-ab0f-457ac49028c4" providerId="ADAL" clId="{4F7526C2-C53B-41A9-82AA-63450EDFF648}" dt="2024-07-31T13:53:06.306" v="2257" actId="164"/>
          <ac:spMkLst>
            <pc:docMk/>
            <pc:sldMk cId="1412962564" sldId="267"/>
            <ac:spMk id="77" creationId="{16353909-5EC0-DC2D-1248-0C8ED06D97C6}"/>
          </ac:spMkLst>
        </pc:spChg>
        <pc:spChg chg="mod topLvl">
          <ac:chgData name="Fiona" userId="5fd9b084-9961-4921-ab0f-457ac49028c4" providerId="ADAL" clId="{4F7526C2-C53B-41A9-82AA-63450EDFF648}" dt="2024-07-31T13:53:06.306" v="2257" actId="164"/>
          <ac:spMkLst>
            <pc:docMk/>
            <pc:sldMk cId="1412962564" sldId="267"/>
            <ac:spMk id="78" creationId="{421218F5-9E3E-7C72-8D18-8FD75D4B5EB5}"/>
          </ac:spMkLst>
        </pc:spChg>
        <pc:spChg chg="mod topLvl">
          <ac:chgData name="Fiona" userId="5fd9b084-9961-4921-ab0f-457ac49028c4" providerId="ADAL" clId="{4F7526C2-C53B-41A9-82AA-63450EDFF648}" dt="2024-07-31T13:53:06.306" v="2257" actId="164"/>
          <ac:spMkLst>
            <pc:docMk/>
            <pc:sldMk cId="1412962564" sldId="267"/>
            <ac:spMk id="79" creationId="{11B68415-2AA3-B5D2-A42C-41F3DA6F22AF}"/>
          </ac:spMkLst>
        </pc:spChg>
        <pc:spChg chg="mod topLvl">
          <ac:chgData name="Fiona" userId="5fd9b084-9961-4921-ab0f-457ac49028c4" providerId="ADAL" clId="{4F7526C2-C53B-41A9-82AA-63450EDFF648}" dt="2024-07-31T13:53:06.306" v="2257" actId="164"/>
          <ac:spMkLst>
            <pc:docMk/>
            <pc:sldMk cId="1412962564" sldId="267"/>
            <ac:spMk id="80" creationId="{04B77D62-A274-9A21-8D82-6A469A6C7B41}"/>
          </ac:spMkLst>
        </pc:spChg>
        <pc:spChg chg="mod topLvl">
          <ac:chgData name="Fiona" userId="5fd9b084-9961-4921-ab0f-457ac49028c4" providerId="ADAL" clId="{4F7526C2-C53B-41A9-82AA-63450EDFF648}" dt="2024-07-31T13:53:06.306" v="2257" actId="164"/>
          <ac:spMkLst>
            <pc:docMk/>
            <pc:sldMk cId="1412962564" sldId="267"/>
            <ac:spMk id="81" creationId="{C12DD36A-B7B8-E820-1596-CCD19B844936}"/>
          </ac:spMkLst>
        </pc:spChg>
        <pc:spChg chg="mod topLvl">
          <ac:chgData name="Fiona" userId="5fd9b084-9961-4921-ab0f-457ac49028c4" providerId="ADAL" clId="{4F7526C2-C53B-41A9-82AA-63450EDFF648}" dt="2024-07-31T13:53:06.306" v="2257" actId="164"/>
          <ac:spMkLst>
            <pc:docMk/>
            <pc:sldMk cId="1412962564" sldId="267"/>
            <ac:spMk id="82" creationId="{2B1182F9-2B6C-3E58-FC93-B5291B2BE1FF}"/>
          </ac:spMkLst>
        </pc:spChg>
        <pc:spChg chg="mod topLvl">
          <ac:chgData name="Fiona" userId="5fd9b084-9961-4921-ab0f-457ac49028c4" providerId="ADAL" clId="{4F7526C2-C53B-41A9-82AA-63450EDFF648}" dt="2024-07-31T13:53:06.306" v="2257" actId="164"/>
          <ac:spMkLst>
            <pc:docMk/>
            <pc:sldMk cId="1412962564" sldId="267"/>
            <ac:spMk id="83" creationId="{81D49A9F-DE55-78C1-E17C-0FD242DE431E}"/>
          </ac:spMkLst>
        </pc:spChg>
        <pc:spChg chg="mod topLvl">
          <ac:chgData name="Fiona" userId="5fd9b084-9961-4921-ab0f-457ac49028c4" providerId="ADAL" clId="{4F7526C2-C53B-41A9-82AA-63450EDFF648}" dt="2024-07-31T13:53:06.306" v="2257" actId="164"/>
          <ac:spMkLst>
            <pc:docMk/>
            <pc:sldMk cId="1412962564" sldId="267"/>
            <ac:spMk id="84" creationId="{2EC6AA96-9A6B-BC04-538E-3F77FF91D2EE}"/>
          </ac:spMkLst>
        </pc:spChg>
        <pc:spChg chg="mod topLvl">
          <ac:chgData name="Fiona" userId="5fd9b084-9961-4921-ab0f-457ac49028c4" providerId="ADAL" clId="{4F7526C2-C53B-41A9-82AA-63450EDFF648}" dt="2024-07-31T13:53:06.306" v="2257" actId="164"/>
          <ac:spMkLst>
            <pc:docMk/>
            <pc:sldMk cId="1412962564" sldId="267"/>
            <ac:spMk id="85" creationId="{AF6D253A-E46C-13B9-D15F-334422D0E11B}"/>
          </ac:spMkLst>
        </pc:spChg>
        <pc:spChg chg="mod topLvl">
          <ac:chgData name="Fiona" userId="5fd9b084-9961-4921-ab0f-457ac49028c4" providerId="ADAL" clId="{4F7526C2-C53B-41A9-82AA-63450EDFF648}" dt="2024-07-31T13:53:06.306" v="2257" actId="164"/>
          <ac:spMkLst>
            <pc:docMk/>
            <pc:sldMk cId="1412962564" sldId="267"/>
            <ac:spMk id="86" creationId="{E2D15548-524D-F6EB-48F6-8215F82FAB56}"/>
          </ac:spMkLst>
        </pc:spChg>
        <pc:spChg chg="mod topLvl">
          <ac:chgData name="Fiona" userId="5fd9b084-9961-4921-ab0f-457ac49028c4" providerId="ADAL" clId="{4F7526C2-C53B-41A9-82AA-63450EDFF648}" dt="2024-07-31T13:53:06.306" v="2257" actId="164"/>
          <ac:spMkLst>
            <pc:docMk/>
            <pc:sldMk cId="1412962564" sldId="267"/>
            <ac:spMk id="87" creationId="{DDDF588D-6922-2E67-7EC5-3B41A780F4E7}"/>
          </ac:spMkLst>
        </pc:spChg>
        <pc:spChg chg="mod topLvl">
          <ac:chgData name="Fiona" userId="5fd9b084-9961-4921-ab0f-457ac49028c4" providerId="ADAL" clId="{4F7526C2-C53B-41A9-82AA-63450EDFF648}" dt="2024-07-31T13:53:06.306" v="2257" actId="164"/>
          <ac:spMkLst>
            <pc:docMk/>
            <pc:sldMk cId="1412962564" sldId="267"/>
            <ac:spMk id="88" creationId="{E54D0A6E-7A9F-81C3-CE73-0758E12224F6}"/>
          </ac:spMkLst>
        </pc:spChg>
        <pc:spChg chg="mod topLvl">
          <ac:chgData name="Fiona" userId="5fd9b084-9961-4921-ab0f-457ac49028c4" providerId="ADAL" clId="{4F7526C2-C53B-41A9-82AA-63450EDFF648}" dt="2024-07-31T13:53:06.306" v="2257" actId="164"/>
          <ac:spMkLst>
            <pc:docMk/>
            <pc:sldMk cId="1412962564" sldId="267"/>
            <ac:spMk id="89" creationId="{74FD6F93-2987-4051-B3B9-77F429F9EA94}"/>
          </ac:spMkLst>
        </pc:spChg>
        <pc:spChg chg="mod topLvl">
          <ac:chgData name="Fiona" userId="5fd9b084-9961-4921-ab0f-457ac49028c4" providerId="ADAL" clId="{4F7526C2-C53B-41A9-82AA-63450EDFF648}" dt="2024-07-31T13:53:06.306" v="2257" actId="164"/>
          <ac:spMkLst>
            <pc:docMk/>
            <pc:sldMk cId="1412962564" sldId="267"/>
            <ac:spMk id="90" creationId="{07F65AF5-E4D2-C9DF-CFDF-357893C163F1}"/>
          </ac:spMkLst>
        </pc:spChg>
        <pc:spChg chg="mod topLvl">
          <ac:chgData name="Fiona" userId="5fd9b084-9961-4921-ab0f-457ac49028c4" providerId="ADAL" clId="{4F7526C2-C53B-41A9-82AA-63450EDFF648}" dt="2024-07-31T13:53:06.306" v="2257" actId="164"/>
          <ac:spMkLst>
            <pc:docMk/>
            <pc:sldMk cId="1412962564" sldId="267"/>
            <ac:spMk id="91" creationId="{35FB9CAC-D985-1744-7DAE-9BB9C96F747C}"/>
          </ac:spMkLst>
        </pc:spChg>
        <pc:spChg chg="mod topLvl">
          <ac:chgData name="Fiona" userId="5fd9b084-9961-4921-ab0f-457ac49028c4" providerId="ADAL" clId="{4F7526C2-C53B-41A9-82AA-63450EDFF648}" dt="2024-07-31T13:53:06.306" v="2257" actId="164"/>
          <ac:spMkLst>
            <pc:docMk/>
            <pc:sldMk cId="1412962564" sldId="267"/>
            <ac:spMk id="92" creationId="{CB95686E-AA08-459C-D240-FC854C2B17B1}"/>
          </ac:spMkLst>
        </pc:spChg>
        <pc:spChg chg="mod topLvl">
          <ac:chgData name="Fiona" userId="5fd9b084-9961-4921-ab0f-457ac49028c4" providerId="ADAL" clId="{4F7526C2-C53B-41A9-82AA-63450EDFF648}" dt="2024-07-31T13:53:06.306" v="2257" actId="164"/>
          <ac:spMkLst>
            <pc:docMk/>
            <pc:sldMk cId="1412962564" sldId="267"/>
            <ac:spMk id="93" creationId="{AED25A54-39B6-D411-D552-317E47C43380}"/>
          </ac:spMkLst>
        </pc:spChg>
        <pc:spChg chg="mod topLvl">
          <ac:chgData name="Fiona" userId="5fd9b084-9961-4921-ab0f-457ac49028c4" providerId="ADAL" clId="{4F7526C2-C53B-41A9-82AA-63450EDFF648}" dt="2024-07-31T13:53:06.306" v="2257" actId="164"/>
          <ac:spMkLst>
            <pc:docMk/>
            <pc:sldMk cId="1412962564" sldId="267"/>
            <ac:spMk id="94" creationId="{2B23BAE4-6DFE-D25A-C246-E24EA0C73A18}"/>
          </ac:spMkLst>
        </pc:spChg>
        <pc:spChg chg="mod topLvl">
          <ac:chgData name="Fiona" userId="5fd9b084-9961-4921-ab0f-457ac49028c4" providerId="ADAL" clId="{4F7526C2-C53B-41A9-82AA-63450EDFF648}" dt="2024-07-31T13:53:06.306" v="2257" actId="164"/>
          <ac:spMkLst>
            <pc:docMk/>
            <pc:sldMk cId="1412962564" sldId="267"/>
            <ac:spMk id="95" creationId="{2EE4EC1D-AB78-5CA9-088D-028ABD1A0230}"/>
          </ac:spMkLst>
        </pc:spChg>
        <pc:spChg chg="mod topLvl">
          <ac:chgData name="Fiona" userId="5fd9b084-9961-4921-ab0f-457ac49028c4" providerId="ADAL" clId="{4F7526C2-C53B-41A9-82AA-63450EDFF648}" dt="2024-07-31T13:53:06.306" v="2257" actId="164"/>
          <ac:spMkLst>
            <pc:docMk/>
            <pc:sldMk cId="1412962564" sldId="267"/>
            <ac:spMk id="96" creationId="{86A79D60-8F7C-BCAD-FDFA-EAB92E661C3A}"/>
          </ac:spMkLst>
        </pc:spChg>
        <pc:spChg chg="mod topLvl">
          <ac:chgData name="Fiona" userId="5fd9b084-9961-4921-ab0f-457ac49028c4" providerId="ADAL" clId="{4F7526C2-C53B-41A9-82AA-63450EDFF648}" dt="2024-07-31T13:53:06.306" v="2257" actId="164"/>
          <ac:spMkLst>
            <pc:docMk/>
            <pc:sldMk cId="1412962564" sldId="267"/>
            <ac:spMk id="97" creationId="{112B69C8-56F7-8710-7289-2C0BE8C4099D}"/>
          </ac:spMkLst>
        </pc:spChg>
        <pc:spChg chg="mod topLvl">
          <ac:chgData name="Fiona" userId="5fd9b084-9961-4921-ab0f-457ac49028c4" providerId="ADAL" clId="{4F7526C2-C53B-41A9-82AA-63450EDFF648}" dt="2024-07-31T13:53:06.306" v="2257" actId="164"/>
          <ac:spMkLst>
            <pc:docMk/>
            <pc:sldMk cId="1412962564" sldId="267"/>
            <ac:spMk id="98" creationId="{F65AA625-FB37-9E17-FD94-797C64D673C4}"/>
          </ac:spMkLst>
        </pc:spChg>
        <pc:spChg chg="mod topLvl">
          <ac:chgData name="Fiona" userId="5fd9b084-9961-4921-ab0f-457ac49028c4" providerId="ADAL" clId="{4F7526C2-C53B-41A9-82AA-63450EDFF648}" dt="2024-07-31T13:53:06.306" v="2257" actId="164"/>
          <ac:spMkLst>
            <pc:docMk/>
            <pc:sldMk cId="1412962564" sldId="267"/>
            <ac:spMk id="99" creationId="{B4ABE323-8DBC-9967-1AA4-6F556944DDEE}"/>
          </ac:spMkLst>
        </pc:spChg>
        <pc:spChg chg="mod topLvl">
          <ac:chgData name="Fiona" userId="5fd9b084-9961-4921-ab0f-457ac49028c4" providerId="ADAL" clId="{4F7526C2-C53B-41A9-82AA-63450EDFF648}" dt="2024-07-31T13:53:06.306" v="2257" actId="164"/>
          <ac:spMkLst>
            <pc:docMk/>
            <pc:sldMk cId="1412962564" sldId="267"/>
            <ac:spMk id="100" creationId="{4F749581-2611-F1A5-DCD4-112222048577}"/>
          </ac:spMkLst>
        </pc:spChg>
        <pc:spChg chg="mod topLvl">
          <ac:chgData name="Fiona" userId="5fd9b084-9961-4921-ab0f-457ac49028c4" providerId="ADAL" clId="{4F7526C2-C53B-41A9-82AA-63450EDFF648}" dt="2024-07-31T13:53:06.306" v="2257" actId="164"/>
          <ac:spMkLst>
            <pc:docMk/>
            <pc:sldMk cId="1412962564" sldId="267"/>
            <ac:spMk id="101" creationId="{B97033B8-8BF8-597D-F707-7C03ED249ABF}"/>
          </ac:spMkLst>
        </pc:spChg>
        <pc:spChg chg="del mod topLvl">
          <ac:chgData name="Fiona" userId="5fd9b084-9961-4921-ab0f-457ac49028c4" providerId="ADAL" clId="{4F7526C2-C53B-41A9-82AA-63450EDFF648}" dt="2024-08-05T11:46:23.383" v="3249" actId="478"/>
          <ac:spMkLst>
            <pc:docMk/>
            <pc:sldMk cId="1412962564" sldId="267"/>
            <ac:spMk id="102" creationId="{461E8273-98E6-B833-600D-B12D54C34A2E}"/>
          </ac:spMkLst>
        </pc:spChg>
        <pc:spChg chg="mod topLvl">
          <ac:chgData name="Fiona" userId="5fd9b084-9961-4921-ab0f-457ac49028c4" providerId="ADAL" clId="{4F7526C2-C53B-41A9-82AA-63450EDFF648}" dt="2024-07-31T13:53:06.306" v="2257" actId="164"/>
          <ac:spMkLst>
            <pc:docMk/>
            <pc:sldMk cId="1412962564" sldId="267"/>
            <ac:spMk id="103" creationId="{D5CC95AF-0FBD-CDB5-D0E8-70C7CDCF7E8A}"/>
          </ac:spMkLst>
        </pc:spChg>
        <pc:spChg chg="mod">
          <ac:chgData name="Fiona" userId="5fd9b084-9961-4921-ab0f-457ac49028c4" providerId="ADAL" clId="{4F7526C2-C53B-41A9-82AA-63450EDFF648}" dt="2024-08-05T11:46:17.992" v="3247"/>
          <ac:spMkLst>
            <pc:docMk/>
            <pc:sldMk cId="1412962564" sldId="267"/>
            <ac:spMk id="104" creationId="{BE23E591-F316-3495-BEF7-B8591659CFAE}"/>
          </ac:spMkLst>
        </pc:spChg>
        <pc:spChg chg="mod topLvl">
          <ac:chgData name="Fiona" userId="5fd9b084-9961-4921-ab0f-457ac49028c4" providerId="ADAL" clId="{4F7526C2-C53B-41A9-82AA-63450EDFF648}" dt="2024-07-31T13:53:06.306" v="2257" actId="164"/>
          <ac:spMkLst>
            <pc:docMk/>
            <pc:sldMk cId="1412962564" sldId="267"/>
            <ac:spMk id="105" creationId="{1BB608B9-BA09-14FE-3863-0FE155AC24F3}"/>
          </ac:spMkLst>
        </pc:spChg>
        <pc:spChg chg="add del mod topLvl">
          <ac:chgData name="Fiona" userId="5fd9b084-9961-4921-ab0f-457ac49028c4" providerId="ADAL" clId="{4F7526C2-C53B-41A9-82AA-63450EDFF648}" dt="2024-07-31T13:53:06.306" v="2257" actId="164"/>
          <ac:spMkLst>
            <pc:docMk/>
            <pc:sldMk cId="1412962564" sldId="267"/>
            <ac:spMk id="106" creationId="{1B35693E-518F-4993-703C-1E3FA952C9F3}"/>
          </ac:spMkLst>
        </pc:spChg>
        <pc:spChg chg="mod">
          <ac:chgData name="Fiona" userId="5fd9b084-9961-4921-ab0f-457ac49028c4" providerId="ADAL" clId="{4F7526C2-C53B-41A9-82AA-63450EDFF648}" dt="2024-08-05T11:46:17.992" v="3247"/>
          <ac:spMkLst>
            <pc:docMk/>
            <pc:sldMk cId="1412962564" sldId="267"/>
            <ac:spMk id="107" creationId="{24DEB7C1-8615-5519-F85D-A1C6C628F5AE}"/>
          </ac:spMkLst>
        </pc:spChg>
        <pc:spChg chg="mod">
          <ac:chgData name="Fiona" userId="5fd9b084-9961-4921-ab0f-457ac49028c4" providerId="ADAL" clId="{4F7526C2-C53B-41A9-82AA-63450EDFF648}" dt="2024-08-05T11:46:17.992" v="3247"/>
          <ac:spMkLst>
            <pc:docMk/>
            <pc:sldMk cId="1412962564" sldId="267"/>
            <ac:spMk id="108" creationId="{0D8BBF90-44B7-21E8-31E9-6342C5D6092B}"/>
          </ac:spMkLst>
        </pc:spChg>
        <pc:spChg chg="mod">
          <ac:chgData name="Fiona" userId="5fd9b084-9961-4921-ab0f-457ac49028c4" providerId="ADAL" clId="{4F7526C2-C53B-41A9-82AA-63450EDFF648}" dt="2024-08-05T11:46:17.992" v="3247"/>
          <ac:spMkLst>
            <pc:docMk/>
            <pc:sldMk cId="1412962564" sldId="267"/>
            <ac:spMk id="109" creationId="{EE7F1B88-C005-A0D1-AC39-790E32CCA566}"/>
          </ac:spMkLst>
        </pc:spChg>
        <pc:spChg chg="mod">
          <ac:chgData name="Fiona" userId="5fd9b084-9961-4921-ab0f-457ac49028c4" providerId="ADAL" clId="{4F7526C2-C53B-41A9-82AA-63450EDFF648}" dt="2024-08-05T11:46:17.992" v="3247"/>
          <ac:spMkLst>
            <pc:docMk/>
            <pc:sldMk cId="1412962564" sldId="267"/>
            <ac:spMk id="110" creationId="{F824BE36-3AAE-1481-5C5A-6EFBAE3EB16C}"/>
          </ac:spMkLst>
        </pc:spChg>
        <pc:spChg chg="mod">
          <ac:chgData name="Fiona" userId="5fd9b084-9961-4921-ab0f-457ac49028c4" providerId="ADAL" clId="{4F7526C2-C53B-41A9-82AA-63450EDFF648}" dt="2024-08-05T11:46:17.992" v="3247"/>
          <ac:spMkLst>
            <pc:docMk/>
            <pc:sldMk cId="1412962564" sldId="267"/>
            <ac:spMk id="111" creationId="{F9A54689-155D-AB5E-3568-8D0005E0AA7B}"/>
          </ac:spMkLst>
        </pc:spChg>
        <pc:spChg chg="mod">
          <ac:chgData name="Fiona" userId="5fd9b084-9961-4921-ab0f-457ac49028c4" providerId="ADAL" clId="{4F7526C2-C53B-41A9-82AA-63450EDFF648}" dt="2024-08-05T11:46:17.992" v="3247"/>
          <ac:spMkLst>
            <pc:docMk/>
            <pc:sldMk cId="1412962564" sldId="267"/>
            <ac:spMk id="112" creationId="{D8822272-1B77-84CA-2C05-8A816A10D851}"/>
          </ac:spMkLst>
        </pc:spChg>
        <pc:spChg chg="mod">
          <ac:chgData name="Fiona" userId="5fd9b084-9961-4921-ab0f-457ac49028c4" providerId="ADAL" clId="{4F7526C2-C53B-41A9-82AA-63450EDFF648}" dt="2024-08-05T11:46:17.992" v="3247"/>
          <ac:spMkLst>
            <pc:docMk/>
            <pc:sldMk cId="1412962564" sldId="267"/>
            <ac:spMk id="113" creationId="{F32AC11B-2FF7-F203-CAF6-72EB95180073}"/>
          </ac:spMkLst>
        </pc:spChg>
        <pc:spChg chg="mod">
          <ac:chgData name="Fiona" userId="5fd9b084-9961-4921-ab0f-457ac49028c4" providerId="ADAL" clId="{4F7526C2-C53B-41A9-82AA-63450EDFF648}" dt="2024-08-05T11:46:17.992" v="3247"/>
          <ac:spMkLst>
            <pc:docMk/>
            <pc:sldMk cId="1412962564" sldId="267"/>
            <ac:spMk id="114" creationId="{43757097-364B-6B81-00C0-7E96CD19B77C}"/>
          </ac:spMkLst>
        </pc:spChg>
        <pc:spChg chg="mod">
          <ac:chgData name="Fiona" userId="5fd9b084-9961-4921-ab0f-457ac49028c4" providerId="ADAL" clId="{4F7526C2-C53B-41A9-82AA-63450EDFF648}" dt="2024-08-05T11:46:17.992" v="3247"/>
          <ac:spMkLst>
            <pc:docMk/>
            <pc:sldMk cId="1412962564" sldId="267"/>
            <ac:spMk id="115" creationId="{526591FB-0647-F411-8EB1-F8E3E48B16A9}"/>
          </ac:spMkLst>
        </pc:spChg>
        <pc:spChg chg="mod">
          <ac:chgData name="Fiona" userId="5fd9b084-9961-4921-ab0f-457ac49028c4" providerId="ADAL" clId="{4F7526C2-C53B-41A9-82AA-63450EDFF648}" dt="2024-08-05T11:46:17.992" v="3247"/>
          <ac:spMkLst>
            <pc:docMk/>
            <pc:sldMk cId="1412962564" sldId="267"/>
            <ac:spMk id="116" creationId="{96F15EE6-DC4B-D88B-BB8D-6E6F9943FAC4}"/>
          </ac:spMkLst>
        </pc:spChg>
        <pc:spChg chg="add del mod">
          <ac:chgData name="Fiona" userId="5fd9b084-9961-4921-ab0f-457ac49028c4" providerId="ADAL" clId="{4F7526C2-C53B-41A9-82AA-63450EDFF648}" dt="2024-08-05T11:48:01.914" v="3309" actId="478"/>
          <ac:spMkLst>
            <pc:docMk/>
            <pc:sldMk cId="1412962564" sldId="267"/>
            <ac:spMk id="117" creationId="{8FCB50AE-C434-914E-078D-0A61B4CB37A6}"/>
          </ac:spMkLst>
        </pc:spChg>
        <pc:grpChg chg="add mod">
          <ac:chgData name="Fiona" userId="5fd9b084-9961-4921-ab0f-457ac49028c4" providerId="ADAL" clId="{4F7526C2-C53B-41A9-82AA-63450EDFF648}" dt="2024-08-05T11:50:12.693" v="3398" actId="1076"/>
          <ac:grpSpMkLst>
            <pc:docMk/>
            <pc:sldMk cId="1412962564" sldId="267"/>
            <ac:grpSpMk id="9" creationId="{56233909-77DC-5356-D34D-E5318AD1B4E3}"/>
          </ac:grpSpMkLst>
        </pc:grpChg>
        <pc:grpChg chg="add del mod">
          <ac:chgData name="Fiona" userId="5fd9b084-9961-4921-ab0f-457ac49028c4" providerId="ADAL" clId="{4F7526C2-C53B-41A9-82AA-63450EDFF648}" dt="2024-08-05T11:46:13.677" v="3246" actId="478"/>
          <ac:grpSpMkLst>
            <pc:docMk/>
            <pc:sldMk cId="1412962564" sldId="267"/>
            <ac:grpSpMk id="18" creationId="{3B9F63DC-A0A6-5A84-1E6F-2C550E341D53}"/>
          </ac:grpSpMkLst>
        </pc:grpChg>
        <pc:grpChg chg="add mod">
          <ac:chgData name="Fiona" userId="5fd9b084-9961-4921-ab0f-457ac49028c4" providerId="ADAL" clId="{4F7526C2-C53B-41A9-82AA-63450EDFF648}" dt="2024-08-05T11:48:51.546" v="3356" actId="1037"/>
          <ac:grpSpMkLst>
            <pc:docMk/>
            <pc:sldMk cId="1412962564" sldId="267"/>
            <ac:grpSpMk id="19" creationId="{C0C5F2E6-3EE8-BAAC-0832-8DC55D972187}"/>
          </ac:grpSpMkLst>
        </pc:grpChg>
        <pc:grpChg chg="del mod topLvl">
          <ac:chgData name="Fiona" userId="5fd9b084-9961-4921-ab0f-457ac49028c4" providerId="ADAL" clId="{4F7526C2-C53B-41A9-82AA-63450EDFF648}" dt="2024-07-31T13:52:08.078" v="2248" actId="165"/>
          <ac:grpSpMkLst>
            <pc:docMk/>
            <pc:sldMk cId="1412962564" sldId="267"/>
            <ac:grpSpMk id="72" creationId="{FE2897F2-B02D-92ED-D824-80786EFD2148}"/>
          </ac:grpSpMkLst>
        </pc:grpChg>
        <pc:grpChg chg="del mod topLvl">
          <ac:chgData name="Fiona" userId="5fd9b084-9961-4921-ab0f-457ac49028c4" providerId="ADAL" clId="{4F7526C2-C53B-41A9-82AA-63450EDFF648}" dt="2024-07-31T13:51:22.754" v="2225" actId="165"/>
          <ac:grpSpMkLst>
            <pc:docMk/>
            <pc:sldMk cId="1412962564" sldId="267"/>
            <ac:grpSpMk id="73" creationId="{2C91FDF0-BDE0-B100-3F3B-88054244A4EA}"/>
          </ac:grpSpMkLst>
        </pc:grpChg>
        <pc:grpChg chg="del mod">
          <ac:chgData name="Fiona" userId="5fd9b084-9961-4921-ab0f-457ac49028c4" providerId="ADAL" clId="{4F7526C2-C53B-41A9-82AA-63450EDFF648}" dt="2024-07-31T13:51:15.395" v="2224" actId="165"/>
          <ac:grpSpMkLst>
            <pc:docMk/>
            <pc:sldMk cId="1412962564" sldId="267"/>
            <ac:grpSpMk id="104" creationId="{94214F0C-F1D5-D3F3-9A7C-8B1E83A00C4B}"/>
          </ac:grpSpMkLst>
        </pc:grpChg>
        <pc:picChg chg="add mod">
          <ac:chgData name="Fiona" userId="5fd9b084-9961-4921-ab0f-457ac49028c4" providerId="ADAL" clId="{4F7526C2-C53B-41A9-82AA-63450EDFF648}" dt="2024-08-05T11:47:30.828" v="3305" actId="1038"/>
          <ac:picMkLst>
            <pc:docMk/>
            <pc:sldMk cId="1412962564" sldId="267"/>
            <ac:picMk id="2" creationId="{B4254017-2DB8-139D-DC91-0E441E1FDD14}"/>
          </ac:picMkLst>
        </pc:picChg>
        <pc:picChg chg="add mod">
          <ac:chgData name="Fiona" userId="5fd9b084-9961-4921-ab0f-457ac49028c4" providerId="ADAL" clId="{4F7526C2-C53B-41A9-82AA-63450EDFF648}" dt="2024-08-05T11:49:31.599" v="3386" actId="1076"/>
          <ac:picMkLst>
            <pc:docMk/>
            <pc:sldMk cId="1412962564" sldId="267"/>
            <ac:picMk id="3" creationId="{C6234BCD-7F53-66FC-43DE-7636AC273AED}"/>
          </ac:picMkLst>
        </pc:picChg>
        <pc:picChg chg="add mod">
          <ac:chgData name="Fiona" userId="5fd9b084-9961-4921-ab0f-457ac49028c4" providerId="ADAL" clId="{4F7526C2-C53B-41A9-82AA-63450EDFF648}" dt="2024-08-05T11:49:42.353" v="3389" actId="14100"/>
          <ac:picMkLst>
            <pc:docMk/>
            <pc:sldMk cId="1412962564" sldId="267"/>
            <ac:picMk id="4" creationId="{BB3E63DC-2A19-3A04-8912-1BB344DB7BA9}"/>
          </ac:picMkLst>
        </pc:picChg>
        <pc:picChg chg="mod">
          <ac:chgData name="Fiona" userId="5fd9b084-9961-4921-ab0f-457ac49028c4" providerId="ADAL" clId="{4F7526C2-C53B-41A9-82AA-63450EDFF648}" dt="2024-07-31T13:53:06.306" v="2257" actId="164"/>
          <ac:picMkLst>
            <pc:docMk/>
            <pc:sldMk cId="1412962564" sldId="267"/>
            <ac:picMk id="5" creationId="{2D14A226-B77F-8FF1-2232-EE836C8D9C47}"/>
          </ac:picMkLst>
        </pc:picChg>
        <pc:picChg chg="add mod">
          <ac:chgData name="Fiona" userId="5fd9b084-9961-4921-ab0f-457ac49028c4" providerId="ADAL" clId="{4F7526C2-C53B-41A9-82AA-63450EDFF648}" dt="2024-08-05T11:49:49.783" v="3390" actId="14100"/>
          <ac:picMkLst>
            <pc:docMk/>
            <pc:sldMk cId="1412962564" sldId="267"/>
            <ac:picMk id="6" creationId="{78C1F535-12E2-0956-C0B4-E03403EB9EFE}"/>
          </ac:picMkLst>
        </pc:picChg>
        <pc:picChg chg="add mod">
          <ac:chgData name="Fiona" userId="5fd9b084-9961-4921-ab0f-457ac49028c4" providerId="ADAL" clId="{4F7526C2-C53B-41A9-82AA-63450EDFF648}" dt="2024-08-05T11:49:55.344" v="3391" actId="1076"/>
          <ac:picMkLst>
            <pc:docMk/>
            <pc:sldMk cId="1412962564" sldId="267"/>
            <ac:picMk id="7" creationId="{D58C4A5D-7D3D-C654-C02D-DF1BCD70CD9E}"/>
          </ac:picMkLst>
        </pc:picChg>
        <pc:picChg chg="mod">
          <ac:chgData name="Fiona" userId="5fd9b084-9961-4921-ab0f-457ac49028c4" providerId="ADAL" clId="{4F7526C2-C53B-41A9-82AA-63450EDFF648}" dt="2024-07-31T08:34:59.162" v="2021" actId="208"/>
          <ac:picMkLst>
            <pc:docMk/>
            <pc:sldMk cId="1412962564" sldId="267"/>
            <ac:picMk id="11" creationId="{B4239B2F-E968-E34D-CD5F-FCBBC889C168}"/>
          </ac:picMkLst>
        </pc:picChg>
        <pc:picChg chg="add mod">
          <ac:chgData name="Fiona" userId="5fd9b084-9961-4921-ab0f-457ac49028c4" providerId="ADAL" clId="{4F7526C2-C53B-41A9-82AA-63450EDFF648}" dt="2024-08-05T11:50:08.842" v="3396" actId="1076"/>
          <ac:picMkLst>
            <pc:docMk/>
            <pc:sldMk cId="1412962564" sldId="267"/>
            <ac:picMk id="17" creationId="{1889BE0A-8A44-8EC9-04B1-271D5EFE85AC}"/>
          </ac:picMkLst>
        </pc:picChg>
        <pc:cxnChg chg="add del mod">
          <ac:chgData name="Fiona" userId="5fd9b084-9961-4921-ab0f-457ac49028c4" providerId="ADAL" clId="{4F7526C2-C53B-41A9-82AA-63450EDFF648}" dt="2024-08-05T11:48:28.160" v="3315" actId="478"/>
          <ac:cxnSpMkLst>
            <pc:docMk/>
            <pc:sldMk cId="1412962564" sldId="267"/>
            <ac:cxnSpMk id="119" creationId="{F0B24FD7-D1B1-A1FE-154F-43402D3E71F7}"/>
          </ac:cxnSpMkLst>
        </pc:cxnChg>
      </pc:sldChg>
      <pc:sldChg chg="modSp add del mod">
        <pc:chgData name="Fiona" userId="5fd9b084-9961-4921-ab0f-457ac49028c4" providerId="ADAL" clId="{4F7526C2-C53B-41A9-82AA-63450EDFF648}" dt="2024-07-31T06:43:29.179" v="340" actId="47"/>
        <pc:sldMkLst>
          <pc:docMk/>
          <pc:sldMk cId="3367243026" sldId="268"/>
        </pc:sldMkLst>
        <pc:spChg chg="mod">
          <ac:chgData name="Fiona" userId="5fd9b084-9961-4921-ab0f-457ac49028c4" providerId="ADAL" clId="{4F7526C2-C53B-41A9-82AA-63450EDFF648}" dt="2024-07-31T06:37:45.768" v="272" actId="1582"/>
          <ac:spMkLst>
            <pc:docMk/>
            <pc:sldMk cId="3367243026" sldId="268"/>
            <ac:spMk id="8" creationId="{6B83B77E-3437-DC7E-41C0-7E16F4255FD8}"/>
          </ac:spMkLst>
        </pc:spChg>
        <pc:spChg chg="mod">
          <ac:chgData name="Fiona" userId="5fd9b084-9961-4921-ab0f-457ac49028c4" providerId="ADAL" clId="{4F7526C2-C53B-41A9-82AA-63450EDFF648}" dt="2024-07-31T06:38:13.240" v="275" actId="1076"/>
          <ac:spMkLst>
            <pc:docMk/>
            <pc:sldMk cId="3367243026" sldId="268"/>
            <ac:spMk id="13" creationId="{E67F8557-313A-4DD7-8BB3-D4371BBF4582}"/>
          </ac:spMkLst>
        </pc:spChg>
        <pc:grpChg chg="mod">
          <ac:chgData name="Fiona" userId="5fd9b084-9961-4921-ab0f-457ac49028c4" providerId="ADAL" clId="{4F7526C2-C53B-41A9-82AA-63450EDFF648}" dt="2024-07-31T06:30:43.682" v="251" actId="1076"/>
          <ac:grpSpMkLst>
            <pc:docMk/>
            <pc:sldMk cId="3367243026" sldId="268"/>
            <ac:grpSpMk id="104" creationId="{94214F0C-F1D5-D3F3-9A7C-8B1E83A00C4B}"/>
          </ac:grpSpMkLst>
        </pc:grpChg>
      </pc:sldChg>
      <pc:sldChg chg="addSp delSp modSp add del mod">
        <pc:chgData name="Fiona" userId="5fd9b084-9961-4921-ab0f-457ac49028c4" providerId="ADAL" clId="{4F7526C2-C53B-41A9-82AA-63450EDFF648}" dt="2024-08-05T11:52:48.063" v="3451" actId="47"/>
        <pc:sldMkLst>
          <pc:docMk/>
          <pc:sldMk cId="739025586" sldId="269"/>
        </pc:sldMkLst>
        <pc:spChg chg="add del mod">
          <ac:chgData name="Fiona" userId="5fd9b084-9961-4921-ab0f-457ac49028c4" providerId="ADAL" clId="{4F7526C2-C53B-41A9-82AA-63450EDFF648}" dt="2024-07-31T07:35:46.813" v="932" actId="14861"/>
          <ac:spMkLst>
            <pc:docMk/>
            <pc:sldMk cId="739025586" sldId="269"/>
            <ac:spMk id="8" creationId="{6B83B77E-3437-DC7E-41C0-7E16F4255FD8}"/>
          </ac:spMkLst>
        </pc:spChg>
        <pc:spChg chg="mod">
          <ac:chgData name="Fiona" userId="5fd9b084-9961-4921-ab0f-457ac49028c4" providerId="ADAL" clId="{4F7526C2-C53B-41A9-82AA-63450EDFF648}" dt="2024-07-31T13:53:54.760" v="2267"/>
          <ac:spMkLst>
            <pc:docMk/>
            <pc:sldMk cId="739025586" sldId="269"/>
            <ac:spMk id="11" creationId="{5300411B-17FE-37F0-148B-F949D02D52AA}"/>
          </ac:spMkLst>
        </pc:spChg>
        <pc:spChg chg="mod">
          <ac:chgData name="Fiona" userId="5fd9b084-9961-4921-ab0f-457ac49028c4" providerId="ADAL" clId="{4F7526C2-C53B-41A9-82AA-63450EDFF648}" dt="2024-07-31T06:45:14.396" v="364" actId="2711"/>
          <ac:spMkLst>
            <pc:docMk/>
            <pc:sldMk cId="739025586" sldId="269"/>
            <ac:spMk id="12" creationId="{3F3CC3F2-6D61-1E88-251F-847518765DA7}"/>
          </ac:spMkLst>
        </pc:spChg>
        <pc:spChg chg="mod">
          <ac:chgData name="Fiona" userId="5fd9b084-9961-4921-ab0f-457ac49028c4" providerId="ADAL" clId="{4F7526C2-C53B-41A9-82AA-63450EDFF648}" dt="2024-07-31T06:46:57.771" v="544" actId="20577"/>
          <ac:spMkLst>
            <pc:docMk/>
            <pc:sldMk cId="739025586" sldId="269"/>
            <ac:spMk id="13" creationId="{E67F8557-313A-4DD7-8BB3-D4371BBF4582}"/>
          </ac:spMkLst>
        </pc:spChg>
        <pc:spChg chg="del mod">
          <ac:chgData name="Fiona" userId="5fd9b084-9961-4921-ab0f-457ac49028c4" providerId="ADAL" clId="{4F7526C2-C53B-41A9-82AA-63450EDFF648}" dt="2024-07-31T07:53:16.022" v="1381" actId="478"/>
          <ac:spMkLst>
            <pc:docMk/>
            <pc:sldMk cId="739025586" sldId="269"/>
            <ac:spMk id="14" creationId="{2CED58E5-514F-F601-E289-43F7BCCF7371}"/>
          </ac:spMkLst>
        </pc:spChg>
        <pc:spChg chg="mod">
          <ac:chgData name="Fiona" userId="5fd9b084-9961-4921-ab0f-457ac49028c4" providerId="ADAL" clId="{4F7526C2-C53B-41A9-82AA-63450EDFF648}" dt="2024-07-31T13:53:54.760" v="2267"/>
          <ac:spMkLst>
            <pc:docMk/>
            <pc:sldMk cId="739025586" sldId="269"/>
            <ac:spMk id="14" creationId="{679D1648-CA2F-98CF-85F4-42C1AA854115}"/>
          </ac:spMkLst>
        </pc:spChg>
        <pc:spChg chg="add mod">
          <ac:chgData name="Fiona" userId="5fd9b084-9961-4921-ab0f-457ac49028c4" providerId="ADAL" clId="{4F7526C2-C53B-41A9-82AA-63450EDFF648}" dt="2024-07-31T06:40:08.722" v="321" actId="2711"/>
          <ac:spMkLst>
            <pc:docMk/>
            <pc:sldMk cId="739025586" sldId="269"/>
            <ac:spMk id="15" creationId="{A4426099-162D-D697-7C12-296B07F1526E}"/>
          </ac:spMkLst>
        </pc:spChg>
        <pc:spChg chg="add del mod">
          <ac:chgData name="Fiona" userId="5fd9b084-9961-4921-ab0f-457ac49028c4" providerId="ADAL" clId="{4F7526C2-C53B-41A9-82AA-63450EDFF648}" dt="2024-07-31T06:47:39.103" v="545" actId="478"/>
          <ac:spMkLst>
            <pc:docMk/>
            <pc:sldMk cId="739025586" sldId="269"/>
            <ac:spMk id="16" creationId="{0C5A8818-13B9-B673-35A8-7294AD9629EF}"/>
          </ac:spMkLst>
        </pc:spChg>
        <pc:spChg chg="mod">
          <ac:chgData name="Fiona" userId="5fd9b084-9961-4921-ab0f-457ac49028c4" providerId="ADAL" clId="{4F7526C2-C53B-41A9-82AA-63450EDFF648}" dt="2024-07-31T13:53:54.760" v="2267"/>
          <ac:spMkLst>
            <pc:docMk/>
            <pc:sldMk cId="739025586" sldId="269"/>
            <ac:spMk id="16" creationId="{53D7C7E5-8865-AA8F-6203-73CF2F043DF2}"/>
          </ac:spMkLst>
        </pc:spChg>
        <pc:spChg chg="mod">
          <ac:chgData name="Fiona" userId="5fd9b084-9961-4921-ab0f-457ac49028c4" providerId="ADAL" clId="{4F7526C2-C53B-41A9-82AA-63450EDFF648}" dt="2024-07-31T13:53:54.760" v="2267"/>
          <ac:spMkLst>
            <pc:docMk/>
            <pc:sldMk cId="739025586" sldId="269"/>
            <ac:spMk id="17" creationId="{887FB684-FCA2-09B3-42F4-0255E6E7EC2F}"/>
          </ac:spMkLst>
        </pc:spChg>
        <pc:spChg chg="add del mod ord">
          <ac:chgData name="Fiona" userId="5fd9b084-9961-4921-ab0f-457ac49028c4" providerId="ADAL" clId="{4F7526C2-C53B-41A9-82AA-63450EDFF648}" dt="2024-07-31T06:42:12.910" v="330" actId="478"/>
          <ac:spMkLst>
            <pc:docMk/>
            <pc:sldMk cId="739025586" sldId="269"/>
            <ac:spMk id="17" creationId="{C86B9E9B-0BA5-6180-1599-2992CE503611}"/>
          </ac:spMkLst>
        </pc:spChg>
        <pc:spChg chg="add mod">
          <ac:chgData name="Fiona" userId="5fd9b084-9961-4921-ab0f-457ac49028c4" providerId="ADAL" clId="{4F7526C2-C53B-41A9-82AA-63450EDFF648}" dt="2024-07-31T06:44:44.752" v="348" actId="1076"/>
          <ac:spMkLst>
            <pc:docMk/>
            <pc:sldMk cId="739025586" sldId="269"/>
            <ac:spMk id="19" creationId="{5B057F5C-B1F2-C2DF-0606-FA80003FD669}"/>
          </ac:spMkLst>
        </pc:spChg>
        <pc:spChg chg="mod">
          <ac:chgData name="Fiona" userId="5fd9b084-9961-4921-ab0f-457ac49028c4" providerId="ADAL" clId="{4F7526C2-C53B-41A9-82AA-63450EDFF648}" dt="2024-07-31T13:53:54.760" v="2267"/>
          <ac:spMkLst>
            <pc:docMk/>
            <pc:sldMk cId="739025586" sldId="269"/>
            <ac:spMk id="20" creationId="{A8DF6322-9AB3-75AE-399F-12DB56925754}"/>
          </ac:spMkLst>
        </pc:spChg>
        <pc:spChg chg="add del mod">
          <ac:chgData name="Fiona" userId="5fd9b084-9961-4921-ab0f-457ac49028c4" providerId="ADAL" clId="{4F7526C2-C53B-41A9-82AA-63450EDFF648}" dt="2024-07-31T06:52:29.659" v="753" actId="478"/>
          <ac:spMkLst>
            <pc:docMk/>
            <pc:sldMk cId="739025586" sldId="269"/>
            <ac:spMk id="20" creationId="{C22385A4-E423-9DAD-872C-2573CF195129}"/>
          </ac:spMkLst>
        </pc:spChg>
        <pc:spChg chg="mod">
          <ac:chgData name="Fiona" userId="5fd9b084-9961-4921-ab0f-457ac49028c4" providerId="ADAL" clId="{4F7526C2-C53B-41A9-82AA-63450EDFF648}" dt="2024-07-31T13:53:54.760" v="2267"/>
          <ac:spMkLst>
            <pc:docMk/>
            <pc:sldMk cId="739025586" sldId="269"/>
            <ac:spMk id="21" creationId="{275BA90C-E29A-57BF-0CEF-DC87AB4BD2E5}"/>
          </ac:spMkLst>
        </pc:spChg>
        <pc:spChg chg="add del mod">
          <ac:chgData name="Fiona" userId="5fd9b084-9961-4921-ab0f-457ac49028c4" providerId="ADAL" clId="{4F7526C2-C53B-41A9-82AA-63450EDFF648}" dt="2024-07-31T08:31:10.745" v="1935" actId="478"/>
          <ac:spMkLst>
            <pc:docMk/>
            <pc:sldMk cId="739025586" sldId="269"/>
            <ac:spMk id="21" creationId="{E1CE58BB-5AB3-4F28-954C-941979E3EB25}"/>
          </ac:spMkLst>
        </pc:spChg>
        <pc:spChg chg="add del mod">
          <ac:chgData name="Fiona" userId="5fd9b084-9961-4921-ab0f-457ac49028c4" providerId="ADAL" clId="{4F7526C2-C53B-41A9-82AA-63450EDFF648}" dt="2024-07-31T13:53:41.036" v="2261" actId="478"/>
          <ac:spMkLst>
            <pc:docMk/>
            <pc:sldMk cId="739025586" sldId="269"/>
            <ac:spMk id="22" creationId="{0EDB49C3-F163-8089-FEB6-1FB6F2471086}"/>
          </ac:spMkLst>
        </pc:spChg>
        <pc:spChg chg="mod">
          <ac:chgData name="Fiona" userId="5fd9b084-9961-4921-ab0f-457ac49028c4" providerId="ADAL" clId="{4F7526C2-C53B-41A9-82AA-63450EDFF648}" dt="2024-07-31T13:53:54.760" v="2267"/>
          <ac:spMkLst>
            <pc:docMk/>
            <pc:sldMk cId="739025586" sldId="269"/>
            <ac:spMk id="23" creationId="{D6777552-BBAB-281D-AF04-22981D158CC8}"/>
          </ac:spMkLst>
        </pc:spChg>
        <pc:spChg chg="mod">
          <ac:chgData name="Fiona" userId="5fd9b084-9961-4921-ab0f-457ac49028c4" providerId="ADAL" clId="{4F7526C2-C53B-41A9-82AA-63450EDFF648}" dt="2024-07-31T13:53:54.760" v="2267"/>
          <ac:spMkLst>
            <pc:docMk/>
            <pc:sldMk cId="739025586" sldId="269"/>
            <ac:spMk id="24" creationId="{8EDF03BB-94D5-B99F-604E-768F2A0B2697}"/>
          </ac:spMkLst>
        </pc:spChg>
        <pc:spChg chg="mod">
          <ac:chgData name="Fiona" userId="5fd9b084-9961-4921-ab0f-457ac49028c4" providerId="ADAL" clId="{4F7526C2-C53B-41A9-82AA-63450EDFF648}" dt="2024-07-31T13:53:54.760" v="2267"/>
          <ac:spMkLst>
            <pc:docMk/>
            <pc:sldMk cId="739025586" sldId="269"/>
            <ac:spMk id="25" creationId="{49696159-4D1C-2EDF-F178-491A18AE818E}"/>
          </ac:spMkLst>
        </pc:spChg>
        <pc:spChg chg="mod">
          <ac:chgData name="Fiona" userId="5fd9b084-9961-4921-ab0f-457ac49028c4" providerId="ADAL" clId="{4F7526C2-C53B-41A9-82AA-63450EDFF648}" dt="2024-07-31T13:53:54.760" v="2267"/>
          <ac:spMkLst>
            <pc:docMk/>
            <pc:sldMk cId="739025586" sldId="269"/>
            <ac:spMk id="26" creationId="{5CA6245C-7E8A-CCA0-029B-8066B64AB6B7}"/>
          </ac:spMkLst>
        </pc:spChg>
        <pc:spChg chg="mod">
          <ac:chgData name="Fiona" userId="5fd9b084-9961-4921-ab0f-457ac49028c4" providerId="ADAL" clId="{4F7526C2-C53B-41A9-82AA-63450EDFF648}" dt="2024-07-31T13:53:54.760" v="2267"/>
          <ac:spMkLst>
            <pc:docMk/>
            <pc:sldMk cId="739025586" sldId="269"/>
            <ac:spMk id="27" creationId="{C1315D06-0740-8C93-D798-B437298049F9}"/>
          </ac:spMkLst>
        </pc:spChg>
        <pc:spChg chg="mod">
          <ac:chgData name="Fiona" userId="5fd9b084-9961-4921-ab0f-457ac49028c4" providerId="ADAL" clId="{4F7526C2-C53B-41A9-82AA-63450EDFF648}" dt="2024-07-31T13:53:54.760" v="2267"/>
          <ac:spMkLst>
            <pc:docMk/>
            <pc:sldMk cId="739025586" sldId="269"/>
            <ac:spMk id="28" creationId="{89134FAC-3470-825D-63A8-9D2040299E92}"/>
          </ac:spMkLst>
        </pc:spChg>
        <pc:spChg chg="mod">
          <ac:chgData name="Fiona" userId="5fd9b084-9961-4921-ab0f-457ac49028c4" providerId="ADAL" clId="{4F7526C2-C53B-41A9-82AA-63450EDFF648}" dt="2024-07-31T13:53:54.760" v="2267"/>
          <ac:spMkLst>
            <pc:docMk/>
            <pc:sldMk cId="739025586" sldId="269"/>
            <ac:spMk id="29" creationId="{77BDBC3B-8D7F-7409-E6C1-9D0048D5FEE8}"/>
          </ac:spMkLst>
        </pc:spChg>
        <pc:spChg chg="mod">
          <ac:chgData name="Fiona" userId="5fd9b084-9961-4921-ab0f-457ac49028c4" providerId="ADAL" clId="{4F7526C2-C53B-41A9-82AA-63450EDFF648}" dt="2024-07-31T13:53:54.760" v="2267"/>
          <ac:spMkLst>
            <pc:docMk/>
            <pc:sldMk cId="739025586" sldId="269"/>
            <ac:spMk id="30" creationId="{301553BE-E0DA-4D85-8D37-C0E5193E4237}"/>
          </ac:spMkLst>
        </pc:spChg>
        <pc:spChg chg="mod">
          <ac:chgData name="Fiona" userId="5fd9b084-9961-4921-ab0f-457ac49028c4" providerId="ADAL" clId="{4F7526C2-C53B-41A9-82AA-63450EDFF648}" dt="2024-07-31T13:53:54.760" v="2267"/>
          <ac:spMkLst>
            <pc:docMk/>
            <pc:sldMk cId="739025586" sldId="269"/>
            <ac:spMk id="31" creationId="{D740779E-73BE-2350-0E50-BDC20A378335}"/>
          </ac:spMkLst>
        </pc:spChg>
        <pc:spChg chg="mod">
          <ac:chgData name="Fiona" userId="5fd9b084-9961-4921-ab0f-457ac49028c4" providerId="ADAL" clId="{4F7526C2-C53B-41A9-82AA-63450EDFF648}" dt="2024-07-31T13:53:54.760" v="2267"/>
          <ac:spMkLst>
            <pc:docMk/>
            <pc:sldMk cId="739025586" sldId="269"/>
            <ac:spMk id="32" creationId="{3E5E9FD7-9AE8-F15C-405A-1B8D85243630}"/>
          </ac:spMkLst>
        </pc:spChg>
        <pc:spChg chg="mod">
          <ac:chgData name="Fiona" userId="5fd9b084-9961-4921-ab0f-457ac49028c4" providerId="ADAL" clId="{4F7526C2-C53B-41A9-82AA-63450EDFF648}" dt="2024-07-31T13:53:54.760" v="2267"/>
          <ac:spMkLst>
            <pc:docMk/>
            <pc:sldMk cId="739025586" sldId="269"/>
            <ac:spMk id="33" creationId="{55984932-1610-D737-CF9B-99D775A06BB3}"/>
          </ac:spMkLst>
        </pc:spChg>
        <pc:spChg chg="mod">
          <ac:chgData name="Fiona" userId="5fd9b084-9961-4921-ab0f-457ac49028c4" providerId="ADAL" clId="{4F7526C2-C53B-41A9-82AA-63450EDFF648}" dt="2024-07-31T13:53:54.760" v="2267"/>
          <ac:spMkLst>
            <pc:docMk/>
            <pc:sldMk cId="739025586" sldId="269"/>
            <ac:spMk id="34" creationId="{E01ACB0F-DCCA-32E8-5312-6B4A1BE5077A}"/>
          </ac:spMkLst>
        </pc:spChg>
        <pc:spChg chg="mod">
          <ac:chgData name="Fiona" userId="5fd9b084-9961-4921-ab0f-457ac49028c4" providerId="ADAL" clId="{4F7526C2-C53B-41A9-82AA-63450EDFF648}" dt="2024-07-31T13:53:54.760" v="2267"/>
          <ac:spMkLst>
            <pc:docMk/>
            <pc:sldMk cId="739025586" sldId="269"/>
            <ac:spMk id="35" creationId="{D836AC9F-3475-B5F6-49A0-162633959E5E}"/>
          </ac:spMkLst>
        </pc:spChg>
        <pc:spChg chg="mod">
          <ac:chgData name="Fiona" userId="5fd9b084-9961-4921-ab0f-457ac49028c4" providerId="ADAL" clId="{4F7526C2-C53B-41A9-82AA-63450EDFF648}" dt="2024-07-31T13:53:54.760" v="2267"/>
          <ac:spMkLst>
            <pc:docMk/>
            <pc:sldMk cId="739025586" sldId="269"/>
            <ac:spMk id="36" creationId="{0368194D-17F8-3367-33D3-F7337485BF03}"/>
          </ac:spMkLst>
        </pc:spChg>
        <pc:spChg chg="mod">
          <ac:chgData name="Fiona" userId="5fd9b084-9961-4921-ab0f-457ac49028c4" providerId="ADAL" clId="{4F7526C2-C53B-41A9-82AA-63450EDFF648}" dt="2024-07-31T13:53:54.760" v="2267"/>
          <ac:spMkLst>
            <pc:docMk/>
            <pc:sldMk cId="739025586" sldId="269"/>
            <ac:spMk id="37" creationId="{AD65546E-6165-CDBF-C952-005C2D7DD0B8}"/>
          </ac:spMkLst>
        </pc:spChg>
        <pc:spChg chg="mod">
          <ac:chgData name="Fiona" userId="5fd9b084-9961-4921-ab0f-457ac49028c4" providerId="ADAL" clId="{4F7526C2-C53B-41A9-82AA-63450EDFF648}" dt="2024-07-31T13:53:54.760" v="2267"/>
          <ac:spMkLst>
            <pc:docMk/>
            <pc:sldMk cId="739025586" sldId="269"/>
            <ac:spMk id="38" creationId="{C9CE5C34-1B51-26F7-A036-5C8ECF9DF782}"/>
          </ac:spMkLst>
        </pc:spChg>
        <pc:spChg chg="mod">
          <ac:chgData name="Fiona" userId="5fd9b084-9961-4921-ab0f-457ac49028c4" providerId="ADAL" clId="{4F7526C2-C53B-41A9-82AA-63450EDFF648}" dt="2024-07-31T13:53:54.760" v="2267"/>
          <ac:spMkLst>
            <pc:docMk/>
            <pc:sldMk cId="739025586" sldId="269"/>
            <ac:spMk id="39" creationId="{A4C75D36-9F01-D1B1-D218-EFF18BFA253A}"/>
          </ac:spMkLst>
        </pc:spChg>
        <pc:spChg chg="mod">
          <ac:chgData name="Fiona" userId="5fd9b084-9961-4921-ab0f-457ac49028c4" providerId="ADAL" clId="{4F7526C2-C53B-41A9-82AA-63450EDFF648}" dt="2024-07-31T13:53:54.760" v="2267"/>
          <ac:spMkLst>
            <pc:docMk/>
            <pc:sldMk cId="739025586" sldId="269"/>
            <ac:spMk id="40" creationId="{94EBADFA-29B4-E65D-2F39-C224E65F276E}"/>
          </ac:spMkLst>
        </pc:spChg>
        <pc:spChg chg="mod">
          <ac:chgData name="Fiona" userId="5fd9b084-9961-4921-ab0f-457ac49028c4" providerId="ADAL" clId="{4F7526C2-C53B-41A9-82AA-63450EDFF648}" dt="2024-07-31T13:53:54.760" v="2267"/>
          <ac:spMkLst>
            <pc:docMk/>
            <pc:sldMk cId="739025586" sldId="269"/>
            <ac:spMk id="41" creationId="{BA85146B-4B48-A07D-8F0F-EE586B6612AD}"/>
          </ac:spMkLst>
        </pc:spChg>
        <pc:spChg chg="mod">
          <ac:chgData name="Fiona" userId="5fd9b084-9961-4921-ab0f-457ac49028c4" providerId="ADAL" clId="{4F7526C2-C53B-41A9-82AA-63450EDFF648}" dt="2024-07-31T13:53:54.760" v="2267"/>
          <ac:spMkLst>
            <pc:docMk/>
            <pc:sldMk cId="739025586" sldId="269"/>
            <ac:spMk id="42" creationId="{214098F6-24D9-69CD-20BE-CE0FD17FDEB2}"/>
          </ac:spMkLst>
        </pc:spChg>
        <pc:spChg chg="mod">
          <ac:chgData name="Fiona" userId="5fd9b084-9961-4921-ab0f-457ac49028c4" providerId="ADAL" clId="{4F7526C2-C53B-41A9-82AA-63450EDFF648}" dt="2024-07-31T13:53:54.760" v="2267"/>
          <ac:spMkLst>
            <pc:docMk/>
            <pc:sldMk cId="739025586" sldId="269"/>
            <ac:spMk id="107" creationId="{F00DC417-60B2-1FAE-EC38-B2C3B6C41924}"/>
          </ac:spMkLst>
        </pc:spChg>
        <pc:spChg chg="mod">
          <ac:chgData name="Fiona" userId="5fd9b084-9961-4921-ab0f-457ac49028c4" providerId="ADAL" clId="{4F7526C2-C53B-41A9-82AA-63450EDFF648}" dt="2024-07-31T13:53:54.760" v="2267"/>
          <ac:spMkLst>
            <pc:docMk/>
            <pc:sldMk cId="739025586" sldId="269"/>
            <ac:spMk id="108" creationId="{0EB8CBD9-38B2-399C-EE11-7A852C0E09C5}"/>
          </ac:spMkLst>
        </pc:spChg>
        <pc:spChg chg="mod">
          <ac:chgData name="Fiona" userId="5fd9b084-9961-4921-ab0f-457ac49028c4" providerId="ADAL" clId="{4F7526C2-C53B-41A9-82AA-63450EDFF648}" dt="2024-07-31T13:53:54.760" v="2267"/>
          <ac:spMkLst>
            <pc:docMk/>
            <pc:sldMk cId="739025586" sldId="269"/>
            <ac:spMk id="109" creationId="{0642FFA7-4D87-06A6-BA08-E15109007903}"/>
          </ac:spMkLst>
        </pc:spChg>
        <pc:spChg chg="mod">
          <ac:chgData name="Fiona" userId="5fd9b084-9961-4921-ab0f-457ac49028c4" providerId="ADAL" clId="{4F7526C2-C53B-41A9-82AA-63450EDFF648}" dt="2024-07-31T13:53:54.760" v="2267"/>
          <ac:spMkLst>
            <pc:docMk/>
            <pc:sldMk cId="739025586" sldId="269"/>
            <ac:spMk id="110" creationId="{B0FAE2D9-B3C3-B22C-F71C-B5701F66A446}"/>
          </ac:spMkLst>
        </pc:spChg>
        <pc:spChg chg="mod">
          <ac:chgData name="Fiona" userId="5fd9b084-9961-4921-ab0f-457ac49028c4" providerId="ADAL" clId="{4F7526C2-C53B-41A9-82AA-63450EDFF648}" dt="2024-07-31T13:53:54.760" v="2267"/>
          <ac:spMkLst>
            <pc:docMk/>
            <pc:sldMk cId="739025586" sldId="269"/>
            <ac:spMk id="111" creationId="{70E7EA5A-E6E5-0070-F201-0EADCD23CC82}"/>
          </ac:spMkLst>
        </pc:spChg>
        <pc:spChg chg="mod">
          <ac:chgData name="Fiona" userId="5fd9b084-9961-4921-ab0f-457ac49028c4" providerId="ADAL" clId="{4F7526C2-C53B-41A9-82AA-63450EDFF648}" dt="2024-07-31T13:53:54.760" v="2267"/>
          <ac:spMkLst>
            <pc:docMk/>
            <pc:sldMk cId="739025586" sldId="269"/>
            <ac:spMk id="112" creationId="{5ABA4FB9-399B-3793-B323-EE251A0AAD8A}"/>
          </ac:spMkLst>
        </pc:spChg>
        <pc:spChg chg="mod">
          <ac:chgData name="Fiona" userId="5fd9b084-9961-4921-ab0f-457ac49028c4" providerId="ADAL" clId="{4F7526C2-C53B-41A9-82AA-63450EDFF648}" dt="2024-07-31T13:53:54.760" v="2267"/>
          <ac:spMkLst>
            <pc:docMk/>
            <pc:sldMk cId="739025586" sldId="269"/>
            <ac:spMk id="113" creationId="{A5D194B4-A88E-A109-6E1D-0ECF10E8C733}"/>
          </ac:spMkLst>
        </pc:spChg>
        <pc:spChg chg="mod">
          <ac:chgData name="Fiona" userId="5fd9b084-9961-4921-ab0f-457ac49028c4" providerId="ADAL" clId="{4F7526C2-C53B-41A9-82AA-63450EDFF648}" dt="2024-07-31T13:53:54.760" v="2267"/>
          <ac:spMkLst>
            <pc:docMk/>
            <pc:sldMk cId="739025586" sldId="269"/>
            <ac:spMk id="114" creationId="{13E518DC-F6FD-AFBC-D002-09D8D92201BE}"/>
          </ac:spMkLst>
        </pc:spChg>
        <pc:spChg chg="mod">
          <ac:chgData name="Fiona" userId="5fd9b084-9961-4921-ab0f-457ac49028c4" providerId="ADAL" clId="{4F7526C2-C53B-41A9-82AA-63450EDFF648}" dt="2024-07-31T13:53:54.760" v="2267"/>
          <ac:spMkLst>
            <pc:docMk/>
            <pc:sldMk cId="739025586" sldId="269"/>
            <ac:spMk id="115" creationId="{36CE6D4A-4E46-85E3-06D8-8F8822233573}"/>
          </ac:spMkLst>
        </pc:spChg>
        <pc:spChg chg="mod">
          <ac:chgData name="Fiona" userId="5fd9b084-9961-4921-ab0f-457ac49028c4" providerId="ADAL" clId="{4F7526C2-C53B-41A9-82AA-63450EDFF648}" dt="2024-07-31T13:53:54.760" v="2267"/>
          <ac:spMkLst>
            <pc:docMk/>
            <pc:sldMk cId="739025586" sldId="269"/>
            <ac:spMk id="116" creationId="{AF8034C6-E000-D270-7F3A-1311EA9304B2}"/>
          </ac:spMkLst>
        </pc:spChg>
        <pc:spChg chg="mod">
          <ac:chgData name="Fiona" userId="5fd9b084-9961-4921-ab0f-457ac49028c4" providerId="ADAL" clId="{4F7526C2-C53B-41A9-82AA-63450EDFF648}" dt="2024-07-31T13:53:54.760" v="2267"/>
          <ac:spMkLst>
            <pc:docMk/>
            <pc:sldMk cId="739025586" sldId="269"/>
            <ac:spMk id="117" creationId="{60BDE768-6CDC-7A4C-8450-448BE026EC83}"/>
          </ac:spMkLst>
        </pc:spChg>
        <pc:spChg chg="mod">
          <ac:chgData name="Fiona" userId="5fd9b084-9961-4921-ab0f-457ac49028c4" providerId="ADAL" clId="{4F7526C2-C53B-41A9-82AA-63450EDFF648}" dt="2024-07-31T13:53:54.760" v="2267"/>
          <ac:spMkLst>
            <pc:docMk/>
            <pc:sldMk cId="739025586" sldId="269"/>
            <ac:spMk id="118" creationId="{0D1F8744-36CC-8D5A-4C78-7B03EC91F332}"/>
          </ac:spMkLst>
        </pc:spChg>
        <pc:spChg chg="mod">
          <ac:chgData name="Fiona" userId="5fd9b084-9961-4921-ab0f-457ac49028c4" providerId="ADAL" clId="{4F7526C2-C53B-41A9-82AA-63450EDFF648}" dt="2024-07-31T13:53:54.760" v="2267"/>
          <ac:spMkLst>
            <pc:docMk/>
            <pc:sldMk cId="739025586" sldId="269"/>
            <ac:spMk id="119" creationId="{751F6F77-625C-11C0-FDC3-B2DE4ADA9251}"/>
          </ac:spMkLst>
        </pc:spChg>
        <pc:spChg chg="mod">
          <ac:chgData name="Fiona" userId="5fd9b084-9961-4921-ab0f-457ac49028c4" providerId="ADAL" clId="{4F7526C2-C53B-41A9-82AA-63450EDFF648}" dt="2024-07-31T13:53:54.760" v="2267"/>
          <ac:spMkLst>
            <pc:docMk/>
            <pc:sldMk cId="739025586" sldId="269"/>
            <ac:spMk id="120" creationId="{1EDE0642-A557-2257-FF44-669F16BD33BB}"/>
          </ac:spMkLst>
        </pc:spChg>
        <pc:spChg chg="mod">
          <ac:chgData name="Fiona" userId="5fd9b084-9961-4921-ab0f-457ac49028c4" providerId="ADAL" clId="{4F7526C2-C53B-41A9-82AA-63450EDFF648}" dt="2024-07-31T13:53:54.760" v="2267"/>
          <ac:spMkLst>
            <pc:docMk/>
            <pc:sldMk cId="739025586" sldId="269"/>
            <ac:spMk id="121" creationId="{73B0689C-D2AA-B979-E078-EBB14F5BA227}"/>
          </ac:spMkLst>
        </pc:spChg>
        <pc:spChg chg="mod">
          <ac:chgData name="Fiona" userId="5fd9b084-9961-4921-ab0f-457ac49028c4" providerId="ADAL" clId="{4F7526C2-C53B-41A9-82AA-63450EDFF648}" dt="2024-07-31T13:53:54.760" v="2267"/>
          <ac:spMkLst>
            <pc:docMk/>
            <pc:sldMk cId="739025586" sldId="269"/>
            <ac:spMk id="122" creationId="{D968352F-0C02-76CD-29E7-DC6023E6E27C}"/>
          </ac:spMkLst>
        </pc:spChg>
        <pc:spChg chg="mod">
          <ac:chgData name="Fiona" userId="5fd9b084-9961-4921-ab0f-457ac49028c4" providerId="ADAL" clId="{4F7526C2-C53B-41A9-82AA-63450EDFF648}" dt="2024-07-31T13:53:54.760" v="2267"/>
          <ac:spMkLst>
            <pc:docMk/>
            <pc:sldMk cId="739025586" sldId="269"/>
            <ac:spMk id="123" creationId="{D104DC7A-F892-1344-D120-4431BD3CF694}"/>
          </ac:spMkLst>
        </pc:spChg>
        <pc:spChg chg="mod">
          <ac:chgData name="Fiona" userId="5fd9b084-9961-4921-ab0f-457ac49028c4" providerId="ADAL" clId="{4F7526C2-C53B-41A9-82AA-63450EDFF648}" dt="2024-07-31T13:53:54.760" v="2267"/>
          <ac:spMkLst>
            <pc:docMk/>
            <pc:sldMk cId="739025586" sldId="269"/>
            <ac:spMk id="124" creationId="{E8368FFA-CE9A-FA1F-A94D-251101E02BD4}"/>
          </ac:spMkLst>
        </pc:spChg>
        <pc:spChg chg="mod">
          <ac:chgData name="Fiona" userId="5fd9b084-9961-4921-ab0f-457ac49028c4" providerId="ADAL" clId="{4F7526C2-C53B-41A9-82AA-63450EDFF648}" dt="2024-07-31T13:53:54.760" v="2267"/>
          <ac:spMkLst>
            <pc:docMk/>
            <pc:sldMk cId="739025586" sldId="269"/>
            <ac:spMk id="125" creationId="{0849DCEB-C376-F45E-D482-FC0392A0ECC0}"/>
          </ac:spMkLst>
        </pc:spChg>
        <pc:spChg chg="mod">
          <ac:chgData name="Fiona" userId="5fd9b084-9961-4921-ab0f-457ac49028c4" providerId="ADAL" clId="{4F7526C2-C53B-41A9-82AA-63450EDFF648}" dt="2024-07-31T13:53:54.760" v="2267"/>
          <ac:spMkLst>
            <pc:docMk/>
            <pc:sldMk cId="739025586" sldId="269"/>
            <ac:spMk id="126" creationId="{06C15120-3C87-43F2-B43A-5110DE0EFDF3}"/>
          </ac:spMkLst>
        </pc:spChg>
        <pc:spChg chg="mod">
          <ac:chgData name="Fiona" userId="5fd9b084-9961-4921-ab0f-457ac49028c4" providerId="ADAL" clId="{4F7526C2-C53B-41A9-82AA-63450EDFF648}" dt="2024-07-31T13:53:54.760" v="2267"/>
          <ac:spMkLst>
            <pc:docMk/>
            <pc:sldMk cId="739025586" sldId="269"/>
            <ac:spMk id="127" creationId="{4F99434B-E8E7-83FF-A903-7648A6B7670B}"/>
          </ac:spMkLst>
        </pc:spChg>
        <pc:spChg chg="mod">
          <ac:chgData name="Fiona" userId="5fd9b084-9961-4921-ab0f-457ac49028c4" providerId="ADAL" clId="{4F7526C2-C53B-41A9-82AA-63450EDFF648}" dt="2024-07-31T13:53:54.760" v="2267"/>
          <ac:spMkLst>
            <pc:docMk/>
            <pc:sldMk cId="739025586" sldId="269"/>
            <ac:spMk id="128" creationId="{FBD806FB-79CD-F31E-941B-3D2C2CF229D6}"/>
          </ac:spMkLst>
        </pc:spChg>
        <pc:spChg chg="mod">
          <ac:chgData name="Fiona" userId="5fd9b084-9961-4921-ab0f-457ac49028c4" providerId="ADAL" clId="{4F7526C2-C53B-41A9-82AA-63450EDFF648}" dt="2024-07-31T13:53:54.760" v="2267"/>
          <ac:spMkLst>
            <pc:docMk/>
            <pc:sldMk cId="739025586" sldId="269"/>
            <ac:spMk id="129" creationId="{533664F2-B9F1-5EA7-F313-5AA0C20B2133}"/>
          </ac:spMkLst>
        </pc:spChg>
        <pc:spChg chg="mod">
          <ac:chgData name="Fiona" userId="5fd9b084-9961-4921-ab0f-457ac49028c4" providerId="ADAL" clId="{4F7526C2-C53B-41A9-82AA-63450EDFF648}" dt="2024-07-31T13:53:54.760" v="2267"/>
          <ac:spMkLst>
            <pc:docMk/>
            <pc:sldMk cId="739025586" sldId="269"/>
            <ac:spMk id="130" creationId="{9DB31FB8-545B-B7D6-ABAD-5ABEE56851EE}"/>
          </ac:spMkLst>
        </pc:spChg>
        <pc:spChg chg="mod">
          <ac:chgData name="Fiona" userId="5fd9b084-9961-4921-ab0f-457ac49028c4" providerId="ADAL" clId="{4F7526C2-C53B-41A9-82AA-63450EDFF648}" dt="2024-07-31T13:53:54.760" v="2267"/>
          <ac:spMkLst>
            <pc:docMk/>
            <pc:sldMk cId="739025586" sldId="269"/>
            <ac:spMk id="131" creationId="{2D17E8BB-5E2B-3CA8-67E6-A68DA1C265C9}"/>
          </ac:spMkLst>
        </pc:spChg>
        <pc:spChg chg="mod">
          <ac:chgData name="Fiona" userId="5fd9b084-9961-4921-ab0f-457ac49028c4" providerId="ADAL" clId="{4F7526C2-C53B-41A9-82AA-63450EDFF648}" dt="2024-07-31T13:53:54.760" v="2267"/>
          <ac:spMkLst>
            <pc:docMk/>
            <pc:sldMk cId="739025586" sldId="269"/>
            <ac:spMk id="132" creationId="{FAB39D93-054D-F48E-0A0E-6233E2BD233D}"/>
          </ac:spMkLst>
        </pc:spChg>
        <pc:spChg chg="mod">
          <ac:chgData name="Fiona" userId="5fd9b084-9961-4921-ab0f-457ac49028c4" providerId="ADAL" clId="{4F7526C2-C53B-41A9-82AA-63450EDFF648}" dt="2024-07-31T13:53:54.760" v="2267"/>
          <ac:spMkLst>
            <pc:docMk/>
            <pc:sldMk cId="739025586" sldId="269"/>
            <ac:spMk id="133" creationId="{8AB04BAA-9652-8D71-E8DE-A6D268472BDD}"/>
          </ac:spMkLst>
        </pc:spChg>
        <pc:spChg chg="mod">
          <ac:chgData name="Fiona" userId="5fd9b084-9961-4921-ab0f-457ac49028c4" providerId="ADAL" clId="{4F7526C2-C53B-41A9-82AA-63450EDFF648}" dt="2024-07-31T13:53:54.760" v="2267"/>
          <ac:spMkLst>
            <pc:docMk/>
            <pc:sldMk cId="739025586" sldId="269"/>
            <ac:spMk id="134" creationId="{A0DC2086-D4D2-21D7-ECAB-322656CA7141}"/>
          </ac:spMkLst>
        </pc:spChg>
        <pc:spChg chg="mod">
          <ac:chgData name="Fiona" userId="5fd9b084-9961-4921-ab0f-457ac49028c4" providerId="ADAL" clId="{4F7526C2-C53B-41A9-82AA-63450EDFF648}" dt="2024-07-31T13:53:54.760" v="2267"/>
          <ac:spMkLst>
            <pc:docMk/>
            <pc:sldMk cId="739025586" sldId="269"/>
            <ac:spMk id="135" creationId="{8261EE32-67C6-DF04-C273-03C9E70DD802}"/>
          </ac:spMkLst>
        </pc:spChg>
        <pc:spChg chg="mod">
          <ac:chgData name="Fiona" userId="5fd9b084-9961-4921-ab0f-457ac49028c4" providerId="ADAL" clId="{4F7526C2-C53B-41A9-82AA-63450EDFF648}" dt="2024-07-31T13:53:54.760" v="2267"/>
          <ac:spMkLst>
            <pc:docMk/>
            <pc:sldMk cId="739025586" sldId="269"/>
            <ac:spMk id="136" creationId="{C6385809-5B81-7E5B-D142-A8315940A3E0}"/>
          </ac:spMkLst>
        </pc:spChg>
        <pc:spChg chg="mod">
          <ac:chgData name="Fiona" userId="5fd9b084-9961-4921-ab0f-457ac49028c4" providerId="ADAL" clId="{4F7526C2-C53B-41A9-82AA-63450EDFF648}" dt="2024-07-31T13:53:54.760" v="2267"/>
          <ac:spMkLst>
            <pc:docMk/>
            <pc:sldMk cId="739025586" sldId="269"/>
            <ac:spMk id="137" creationId="{FE015777-3B4E-108B-9C36-010CA2364B7B}"/>
          </ac:spMkLst>
        </pc:spChg>
        <pc:spChg chg="mod">
          <ac:chgData name="Fiona" userId="5fd9b084-9961-4921-ab0f-457ac49028c4" providerId="ADAL" clId="{4F7526C2-C53B-41A9-82AA-63450EDFF648}" dt="2024-07-31T13:53:54.760" v="2267"/>
          <ac:spMkLst>
            <pc:docMk/>
            <pc:sldMk cId="739025586" sldId="269"/>
            <ac:spMk id="138" creationId="{48C45BD0-60A4-66C6-49A5-403E820196AD}"/>
          </ac:spMkLst>
        </pc:spChg>
        <pc:spChg chg="mod">
          <ac:chgData name="Fiona" userId="5fd9b084-9961-4921-ab0f-457ac49028c4" providerId="ADAL" clId="{4F7526C2-C53B-41A9-82AA-63450EDFF648}" dt="2024-07-31T13:53:54.760" v="2267"/>
          <ac:spMkLst>
            <pc:docMk/>
            <pc:sldMk cId="739025586" sldId="269"/>
            <ac:spMk id="139" creationId="{B7425D6A-DAAB-1D8F-B6E7-4A8FC41BEA7F}"/>
          </ac:spMkLst>
        </pc:spChg>
        <pc:spChg chg="mod">
          <ac:chgData name="Fiona" userId="5fd9b084-9961-4921-ab0f-457ac49028c4" providerId="ADAL" clId="{4F7526C2-C53B-41A9-82AA-63450EDFF648}" dt="2024-07-31T13:53:54.760" v="2267"/>
          <ac:spMkLst>
            <pc:docMk/>
            <pc:sldMk cId="739025586" sldId="269"/>
            <ac:spMk id="140" creationId="{38FF21DF-3585-B1F7-6274-ECDD0E813AFB}"/>
          </ac:spMkLst>
        </pc:spChg>
        <pc:grpChg chg="add mod">
          <ac:chgData name="Fiona" userId="5fd9b084-9961-4921-ab0f-457ac49028c4" providerId="ADAL" clId="{4F7526C2-C53B-41A9-82AA-63450EDFF648}" dt="2024-07-31T13:54:04.034" v="2270" actId="1076"/>
          <ac:grpSpMkLst>
            <pc:docMk/>
            <pc:sldMk cId="739025586" sldId="269"/>
            <ac:grpSpMk id="9" creationId="{15664343-D946-0500-8FCE-8C07964397D9}"/>
          </ac:grpSpMkLst>
        </pc:grpChg>
        <pc:grpChg chg="add del mod">
          <ac:chgData name="Fiona" userId="5fd9b084-9961-4921-ab0f-457ac49028c4" providerId="ADAL" clId="{4F7526C2-C53B-41A9-82AA-63450EDFF648}" dt="2024-07-31T06:37:01.213" v="266" actId="478"/>
          <ac:grpSpMkLst>
            <pc:docMk/>
            <pc:sldMk cId="739025586" sldId="269"/>
            <ac:grpSpMk id="9" creationId="{56233909-77DC-5356-D34D-E5318AD1B4E3}"/>
          </ac:grpSpMkLst>
        </pc:grpChg>
        <pc:grpChg chg="del mod">
          <ac:chgData name="Fiona" userId="5fd9b084-9961-4921-ab0f-457ac49028c4" providerId="ADAL" clId="{4F7526C2-C53B-41A9-82AA-63450EDFF648}" dt="2024-07-31T13:53:49.875" v="2265" actId="478"/>
          <ac:grpSpMkLst>
            <pc:docMk/>
            <pc:sldMk cId="739025586" sldId="269"/>
            <ac:grpSpMk id="104" creationId="{94214F0C-F1D5-D3F3-9A7C-8B1E83A00C4B}"/>
          </ac:grpSpMkLst>
        </pc:grpChg>
        <pc:picChg chg="mod">
          <ac:chgData name="Fiona" userId="5fd9b084-9961-4921-ab0f-457ac49028c4" providerId="ADAL" clId="{4F7526C2-C53B-41A9-82AA-63450EDFF648}" dt="2024-07-31T06:33:42.592" v="263" actId="14100"/>
          <ac:picMkLst>
            <pc:docMk/>
            <pc:sldMk cId="739025586" sldId="269"/>
            <ac:picMk id="2" creationId="{B4254017-2DB8-139D-DC91-0E441E1FDD14}"/>
          </ac:picMkLst>
        </pc:picChg>
        <pc:picChg chg="mod">
          <ac:chgData name="Fiona" userId="5fd9b084-9961-4921-ab0f-457ac49028c4" providerId="ADAL" clId="{4F7526C2-C53B-41A9-82AA-63450EDFF648}" dt="2024-07-31T07:27:57.001" v="807" actId="29295"/>
          <ac:picMkLst>
            <pc:docMk/>
            <pc:sldMk cId="739025586" sldId="269"/>
            <ac:picMk id="3" creationId="{C6234BCD-7F53-66FC-43DE-7636AC273AED}"/>
          </ac:picMkLst>
        </pc:picChg>
        <pc:picChg chg="mod">
          <ac:chgData name="Fiona" userId="5fd9b084-9961-4921-ab0f-457ac49028c4" providerId="ADAL" clId="{4F7526C2-C53B-41A9-82AA-63450EDFF648}" dt="2024-07-31T07:27:57.001" v="807" actId="29295"/>
          <ac:picMkLst>
            <pc:docMk/>
            <pc:sldMk cId="739025586" sldId="269"/>
            <ac:picMk id="4" creationId="{BB3E63DC-2A19-3A04-8912-1BB344DB7BA9}"/>
          </ac:picMkLst>
        </pc:picChg>
        <pc:picChg chg="del">
          <ac:chgData name="Fiona" userId="5fd9b084-9961-4921-ab0f-457ac49028c4" providerId="ADAL" clId="{4F7526C2-C53B-41A9-82AA-63450EDFF648}" dt="2024-07-31T13:53:50.714" v="2266" actId="478"/>
          <ac:picMkLst>
            <pc:docMk/>
            <pc:sldMk cId="739025586" sldId="269"/>
            <ac:picMk id="5" creationId="{2D14A226-B77F-8FF1-2232-EE836C8D9C47}"/>
          </ac:picMkLst>
        </pc:picChg>
        <pc:picChg chg="mod">
          <ac:chgData name="Fiona" userId="5fd9b084-9961-4921-ab0f-457ac49028c4" providerId="ADAL" clId="{4F7526C2-C53B-41A9-82AA-63450EDFF648}" dt="2024-07-31T07:27:57.001" v="807" actId="29295"/>
          <ac:picMkLst>
            <pc:docMk/>
            <pc:sldMk cId="739025586" sldId="269"/>
            <ac:picMk id="6" creationId="{78C1F535-12E2-0956-C0B4-E03403EB9EFE}"/>
          </ac:picMkLst>
        </pc:picChg>
        <pc:picChg chg="mod">
          <ac:chgData name="Fiona" userId="5fd9b084-9961-4921-ab0f-457ac49028c4" providerId="ADAL" clId="{4F7526C2-C53B-41A9-82AA-63450EDFF648}" dt="2024-07-31T07:27:57.001" v="807" actId="29295"/>
          <ac:picMkLst>
            <pc:docMk/>
            <pc:sldMk cId="739025586" sldId="269"/>
            <ac:picMk id="7" creationId="{D58C4A5D-7D3D-C654-C02D-DF1BCD70CD9E}"/>
          </ac:picMkLst>
        </pc:picChg>
        <pc:picChg chg="mod">
          <ac:chgData name="Fiona" userId="5fd9b084-9961-4921-ab0f-457ac49028c4" providerId="ADAL" clId="{4F7526C2-C53B-41A9-82AA-63450EDFF648}" dt="2024-07-31T13:53:54.760" v="2267"/>
          <ac:picMkLst>
            <pc:docMk/>
            <pc:sldMk cId="739025586" sldId="269"/>
            <ac:picMk id="10" creationId="{18C796A0-5EF7-3425-6927-4352D201D24F}"/>
          </ac:picMkLst>
        </pc:picChg>
        <pc:picChg chg="add mod">
          <ac:chgData name="Fiona" userId="5fd9b084-9961-4921-ab0f-457ac49028c4" providerId="ADAL" clId="{4F7526C2-C53B-41A9-82AA-63450EDFF648}" dt="2024-07-31T06:42:57.531" v="338" actId="14100"/>
          <ac:picMkLst>
            <pc:docMk/>
            <pc:sldMk cId="739025586" sldId="269"/>
            <ac:picMk id="18" creationId="{8F07F4B4-C040-1EDD-1131-E223F05E8F09}"/>
          </ac:picMkLst>
        </pc:picChg>
      </pc:sldChg>
      <pc:sldChg chg="addSp delSp modSp add del mod">
        <pc:chgData name="Fiona" userId="5fd9b084-9961-4921-ab0f-457ac49028c4" providerId="ADAL" clId="{4F7526C2-C53B-41A9-82AA-63450EDFF648}" dt="2024-08-05T11:56:18.289" v="3544" actId="47"/>
        <pc:sldMkLst>
          <pc:docMk/>
          <pc:sldMk cId="1708371447" sldId="270"/>
        </pc:sldMkLst>
        <pc:spChg chg="mod">
          <ac:chgData name="Fiona" userId="5fd9b084-9961-4921-ab0f-457ac49028c4" providerId="ADAL" clId="{4F7526C2-C53B-41A9-82AA-63450EDFF648}" dt="2024-07-31T07:34:25.134" v="911" actId="14861"/>
          <ac:spMkLst>
            <pc:docMk/>
            <pc:sldMk cId="1708371447" sldId="270"/>
            <ac:spMk id="8" creationId="{6B83B77E-3437-DC7E-41C0-7E16F4255FD8}"/>
          </ac:spMkLst>
        </pc:spChg>
        <pc:spChg chg="add del mod">
          <ac:chgData name="Fiona" userId="5fd9b084-9961-4921-ab0f-457ac49028c4" providerId="ADAL" clId="{4F7526C2-C53B-41A9-82AA-63450EDFF648}" dt="2024-08-05T09:12:13.906" v="2643" actId="478"/>
          <ac:spMkLst>
            <pc:docMk/>
            <pc:sldMk cId="1708371447" sldId="270"/>
            <ac:spMk id="9" creationId="{6BFCF164-C7C0-5040-33A0-9B129E89DA2D}"/>
          </ac:spMkLst>
        </pc:spChg>
        <pc:spChg chg="add del mod">
          <ac:chgData name="Fiona" userId="5fd9b084-9961-4921-ab0f-457ac49028c4" providerId="ADAL" clId="{4F7526C2-C53B-41A9-82AA-63450EDFF648}" dt="2024-07-31T08:30:59.533" v="1933" actId="21"/>
          <ac:spMkLst>
            <pc:docMk/>
            <pc:sldMk cId="1708371447" sldId="270"/>
            <ac:spMk id="10" creationId="{7072256D-876E-C354-5DAA-DE802552912B}"/>
          </ac:spMkLst>
        </pc:spChg>
        <pc:spChg chg="add del mod">
          <ac:chgData name="Fiona" userId="5fd9b084-9961-4921-ab0f-457ac49028c4" providerId="ADAL" clId="{4F7526C2-C53B-41A9-82AA-63450EDFF648}" dt="2024-07-31T13:53:44.019" v="2262" actId="478"/>
          <ac:spMkLst>
            <pc:docMk/>
            <pc:sldMk cId="1708371447" sldId="270"/>
            <ac:spMk id="11" creationId="{9A6724CD-3B68-D2ED-4F4D-87C732D26B4B}"/>
          </ac:spMkLst>
        </pc:spChg>
        <pc:spChg chg="mod">
          <ac:chgData name="Fiona" userId="5fd9b084-9961-4921-ab0f-457ac49028c4" providerId="ADAL" clId="{4F7526C2-C53B-41A9-82AA-63450EDFF648}" dt="2024-07-31T06:50:21.391" v="618" actId="20577"/>
          <ac:spMkLst>
            <pc:docMk/>
            <pc:sldMk cId="1708371447" sldId="270"/>
            <ac:spMk id="12" creationId="{3F3CC3F2-6D61-1E88-251F-847518765DA7}"/>
          </ac:spMkLst>
        </pc:spChg>
        <pc:spChg chg="mod">
          <ac:chgData name="Fiona" userId="5fd9b084-9961-4921-ab0f-457ac49028c4" providerId="ADAL" clId="{4F7526C2-C53B-41A9-82AA-63450EDFF648}" dt="2024-07-31T06:50:56.275" v="731" actId="20577"/>
          <ac:spMkLst>
            <pc:docMk/>
            <pc:sldMk cId="1708371447" sldId="270"/>
            <ac:spMk id="13" creationId="{E67F8557-313A-4DD7-8BB3-D4371BBF4582}"/>
          </ac:spMkLst>
        </pc:spChg>
        <pc:spChg chg="del">
          <ac:chgData name="Fiona" userId="5fd9b084-9961-4921-ab0f-457ac49028c4" providerId="ADAL" clId="{4F7526C2-C53B-41A9-82AA-63450EDFF648}" dt="2024-07-31T07:53:20.410" v="1382" actId="478"/>
          <ac:spMkLst>
            <pc:docMk/>
            <pc:sldMk cId="1708371447" sldId="270"/>
            <ac:spMk id="14" creationId="{2CED58E5-514F-F601-E289-43F7BCCF7371}"/>
          </ac:spMkLst>
        </pc:spChg>
        <pc:spChg chg="mod">
          <ac:chgData name="Fiona" userId="5fd9b084-9961-4921-ab0f-457ac49028c4" providerId="ADAL" clId="{4F7526C2-C53B-41A9-82AA-63450EDFF648}" dt="2024-07-31T06:48:49.973" v="585" actId="14100"/>
          <ac:spMkLst>
            <pc:docMk/>
            <pc:sldMk cId="1708371447" sldId="270"/>
            <ac:spMk id="15" creationId="{A4426099-162D-D697-7C12-296B07F1526E}"/>
          </ac:spMkLst>
        </pc:spChg>
        <pc:spChg chg="mod">
          <ac:chgData name="Fiona" userId="5fd9b084-9961-4921-ab0f-457ac49028c4" providerId="ADAL" clId="{4F7526C2-C53B-41A9-82AA-63450EDFF648}" dt="2024-07-31T13:54:18.365" v="2271"/>
          <ac:spMkLst>
            <pc:docMk/>
            <pc:sldMk cId="1708371447" sldId="270"/>
            <ac:spMk id="16" creationId="{69B775B3-0E78-2D8E-D78F-FA69CD7FE01A}"/>
          </ac:spMkLst>
        </pc:spChg>
        <pc:spChg chg="mod">
          <ac:chgData name="Fiona" userId="5fd9b084-9961-4921-ab0f-457ac49028c4" providerId="ADAL" clId="{4F7526C2-C53B-41A9-82AA-63450EDFF648}" dt="2024-07-31T13:54:18.365" v="2271"/>
          <ac:spMkLst>
            <pc:docMk/>
            <pc:sldMk cId="1708371447" sldId="270"/>
            <ac:spMk id="17" creationId="{B9DFF054-8948-FADD-4713-A48EC52EFDE2}"/>
          </ac:spMkLst>
        </pc:spChg>
        <pc:spChg chg="mod">
          <ac:chgData name="Fiona" userId="5fd9b084-9961-4921-ab0f-457ac49028c4" providerId="ADAL" clId="{4F7526C2-C53B-41A9-82AA-63450EDFF648}" dt="2024-07-31T13:54:18.365" v="2271"/>
          <ac:spMkLst>
            <pc:docMk/>
            <pc:sldMk cId="1708371447" sldId="270"/>
            <ac:spMk id="19" creationId="{29FE1422-E5C8-D478-3A73-13407725225B}"/>
          </ac:spMkLst>
        </pc:spChg>
        <pc:spChg chg="del">
          <ac:chgData name="Fiona" userId="5fd9b084-9961-4921-ab0f-457ac49028c4" providerId="ADAL" clId="{4F7526C2-C53B-41A9-82AA-63450EDFF648}" dt="2024-07-31T06:49:14.837" v="586" actId="478"/>
          <ac:spMkLst>
            <pc:docMk/>
            <pc:sldMk cId="1708371447" sldId="270"/>
            <ac:spMk id="19" creationId="{5B057F5C-B1F2-C2DF-0606-FA80003FD669}"/>
          </ac:spMkLst>
        </pc:spChg>
        <pc:spChg chg="mod">
          <ac:chgData name="Fiona" userId="5fd9b084-9961-4921-ab0f-457ac49028c4" providerId="ADAL" clId="{4F7526C2-C53B-41A9-82AA-63450EDFF648}" dt="2024-07-31T13:54:18.365" v="2271"/>
          <ac:spMkLst>
            <pc:docMk/>
            <pc:sldMk cId="1708371447" sldId="270"/>
            <ac:spMk id="20" creationId="{1E3A7131-E8BB-2D3F-567B-07B2B57E40E5}"/>
          </ac:spMkLst>
        </pc:spChg>
        <pc:spChg chg="del">
          <ac:chgData name="Fiona" userId="5fd9b084-9961-4921-ab0f-457ac49028c4" providerId="ADAL" clId="{4F7526C2-C53B-41A9-82AA-63450EDFF648}" dt="2024-07-31T06:52:49.905" v="754" actId="478"/>
          <ac:spMkLst>
            <pc:docMk/>
            <pc:sldMk cId="1708371447" sldId="270"/>
            <ac:spMk id="20" creationId="{C22385A4-E423-9DAD-872C-2573CF195129}"/>
          </ac:spMkLst>
        </pc:spChg>
        <pc:spChg chg="mod">
          <ac:chgData name="Fiona" userId="5fd9b084-9961-4921-ab0f-457ac49028c4" providerId="ADAL" clId="{4F7526C2-C53B-41A9-82AA-63450EDFF648}" dt="2024-07-31T13:54:18.365" v="2271"/>
          <ac:spMkLst>
            <pc:docMk/>
            <pc:sldMk cId="1708371447" sldId="270"/>
            <ac:spMk id="21" creationId="{FF22A141-4AA0-FBC2-7D59-9F19CF1F36B3}"/>
          </ac:spMkLst>
        </pc:spChg>
        <pc:spChg chg="mod">
          <ac:chgData name="Fiona" userId="5fd9b084-9961-4921-ab0f-457ac49028c4" providerId="ADAL" clId="{4F7526C2-C53B-41A9-82AA-63450EDFF648}" dt="2024-07-31T13:54:18.365" v="2271"/>
          <ac:spMkLst>
            <pc:docMk/>
            <pc:sldMk cId="1708371447" sldId="270"/>
            <ac:spMk id="22" creationId="{B1ACD1CE-9BEB-C3CC-3A47-823212E62A47}"/>
          </ac:spMkLst>
        </pc:spChg>
        <pc:spChg chg="mod">
          <ac:chgData name="Fiona" userId="5fd9b084-9961-4921-ab0f-457ac49028c4" providerId="ADAL" clId="{4F7526C2-C53B-41A9-82AA-63450EDFF648}" dt="2024-07-31T13:54:18.365" v="2271"/>
          <ac:spMkLst>
            <pc:docMk/>
            <pc:sldMk cId="1708371447" sldId="270"/>
            <ac:spMk id="23" creationId="{43040824-5F73-9652-9E74-E170B1E59CD4}"/>
          </ac:spMkLst>
        </pc:spChg>
        <pc:spChg chg="mod">
          <ac:chgData name="Fiona" userId="5fd9b084-9961-4921-ab0f-457ac49028c4" providerId="ADAL" clId="{4F7526C2-C53B-41A9-82AA-63450EDFF648}" dt="2024-07-31T13:54:18.365" v="2271"/>
          <ac:spMkLst>
            <pc:docMk/>
            <pc:sldMk cId="1708371447" sldId="270"/>
            <ac:spMk id="24" creationId="{6E44D70B-DE32-77D8-68C0-C3292BCDC5E4}"/>
          </ac:spMkLst>
        </pc:spChg>
        <pc:spChg chg="mod">
          <ac:chgData name="Fiona" userId="5fd9b084-9961-4921-ab0f-457ac49028c4" providerId="ADAL" clId="{4F7526C2-C53B-41A9-82AA-63450EDFF648}" dt="2024-07-31T13:54:18.365" v="2271"/>
          <ac:spMkLst>
            <pc:docMk/>
            <pc:sldMk cId="1708371447" sldId="270"/>
            <ac:spMk id="25" creationId="{7A978503-1C19-1F37-F41B-4AE6FA121A1A}"/>
          </ac:spMkLst>
        </pc:spChg>
        <pc:spChg chg="mod">
          <ac:chgData name="Fiona" userId="5fd9b084-9961-4921-ab0f-457ac49028c4" providerId="ADAL" clId="{4F7526C2-C53B-41A9-82AA-63450EDFF648}" dt="2024-07-31T13:54:18.365" v="2271"/>
          <ac:spMkLst>
            <pc:docMk/>
            <pc:sldMk cId="1708371447" sldId="270"/>
            <ac:spMk id="26" creationId="{2A6FC9B4-45DA-32B6-E355-0BC6EE451373}"/>
          </ac:spMkLst>
        </pc:spChg>
        <pc:spChg chg="mod">
          <ac:chgData name="Fiona" userId="5fd9b084-9961-4921-ab0f-457ac49028c4" providerId="ADAL" clId="{4F7526C2-C53B-41A9-82AA-63450EDFF648}" dt="2024-07-31T13:54:18.365" v="2271"/>
          <ac:spMkLst>
            <pc:docMk/>
            <pc:sldMk cId="1708371447" sldId="270"/>
            <ac:spMk id="27" creationId="{5D9BE530-3747-8669-8C59-E20A3B33DDD6}"/>
          </ac:spMkLst>
        </pc:spChg>
        <pc:spChg chg="mod">
          <ac:chgData name="Fiona" userId="5fd9b084-9961-4921-ab0f-457ac49028c4" providerId="ADAL" clId="{4F7526C2-C53B-41A9-82AA-63450EDFF648}" dt="2024-07-31T13:54:18.365" v="2271"/>
          <ac:spMkLst>
            <pc:docMk/>
            <pc:sldMk cId="1708371447" sldId="270"/>
            <ac:spMk id="28" creationId="{F48A8234-3584-6E88-06BA-6F29C3AD6A1E}"/>
          </ac:spMkLst>
        </pc:spChg>
        <pc:spChg chg="mod">
          <ac:chgData name="Fiona" userId="5fd9b084-9961-4921-ab0f-457ac49028c4" providerId="ADAL" clId="{4F7526C2-C53B-41A9-82AA-63450EDFF648}" dt="2024-07-31T13:54:18.365" v="2271"/>
          <ac:spMkLst>
            <pc:docMk/>
            <pc:sldMk cId="1708371447" sldId="270"/>
            <ac:spMk id="29" creationId="{685A3D75-87E9-834A-925F-A1FAC5BA8312}"/>
          </ac:spMkLst>
        </pc:spChg>
        <pc:spChg chg="mod">
          <ac:chgData name="Fiona" userId="5fd9b084-9961-4921-ab0f-457ac49028c4" providerId="ADAL" clId="{4F7526C2-C53B-41A9-82AA-63450EDFF648}" dt="2024-07-31T13:54:18.365" v="2271"/>
          <ac:spMkLst>
            <pc:docMk/>
            <pc:sldMk cId="1708371447" sldId="270"/>
            <ac:spMk id="30" creationId="{F18A3D55-6772-B853-5E0C-2D2A3FF4F93D}"/>
          </ac:spMkLst>
        </pc:spChg>
        <pc:spChg chg="mod">
          <ac:chgData name="Fiona" userId="5fd9b084-9961-4921-ab0f-457ac49028c4" providerId="ADAL" clId="{4F7526C2-C53B-41A9-82AA-63450EDFF648}" dt="2024-07-31T13:54:18.365" v="2271"/>
          <ac:spMkLst>
            <pc:docMk/>
            <pc:sldMk cId="1708371447" sldId="270"/>
            <ac:spMk id="31" creationId="{F3922D78-530F-3788-0AAA-5DCE46378F2B}"/>
          </ac:spMkLst>
        </pc:spChg>
        <pc:spChg chg="mod">
          <ac:chgData name="Fiona" userId="5fd9b084-9961-4921-ab0f-457ac49028c4" providerId="ADAL" clId="{4F7526C2-C53B-41A9-82AA-63450EDFF648}" dt="2024-07-31T13:54:18.365" v="2271"/>
          <ac:spMkLst>
            <pc:docMk/>
            <pc:sldMk cId="1708371447" sldId="270"/>
            <ac:spMk id="32" creationId="{0660C3C3-9B54-AE28-1FE5-8E06D774807C}"/>
          </ac:spMkLst>
        </pc:spChg>
        <pc:spChg chg="mod">
          <ac:chgData name="Fiona" userId="5fd9b084-9961-4921-ab0f-457ac49028c4" providerId="ADAL" clId="{4F7526C2-C53B-41A9-82AA-63450EDFF648}" dt="2024-07-31T13:54:18.365" v="2271"/>
          <ac:spMkLst>
            <pc:docMk/>
            <pc:sldMk cId="1708371447" sldId="270"/>
            <ac:spMk id="33" creationId="{D291FAE3-1414-4E7F-F80C-DDE112635FF4}"/>
          </ac:spMkLst>
        </pc:spChg>
        <pc:spChg chg="mod">
          <ac:chgData name="Fiona" userId="5fd9b084-9961-4921-ab0f-457ac49028c4" providerId="ADAL" clId="{4F7526C2-C53B-41A9-82AA-63450EDFF648}" dt="2024-07-31T13:54:18.365" v="2271"/>
          <ac:spMkLst>
            <pc:docMk/>
            <pc:sldMk cId="1708371447" sldId="270"/>
            <ac:spMk id="34" creationId="{3E80634E-3110-343F-6575-606AD03D33E7}"/>
          </ac:spMkLst>
        </pc:spChg>
        <pc:spChg chg="mod">
          <ac:chgData name="Fiona" userId="5fd9b084-9961-4921-ab0f-457ac49028c4" providerId="ADAL" clId="{4F7526C2-C53B-41A9-82AA-63450EDFF648}" dt="2024-07-31T13:54:18.365" v="2271"/>
          <ac:spMkLst>
            <pc:docMk/>
            <pc:sldMk cId="1708371447" sldId="270"/>
            <ac:spMk id="35" creationId="{0B0170D7-277D-287A-44DB-4AF24AAEE467}"/>
          </ac:spMkLst>
        </pc:spChg>
        <pc:spChg chg="mod">
          <ac:chgData name="Fiona" userId="5fd9b084-9961-4921-ab0f-457ac49028c4" providerId="ADAL" clId="{4F7526C2-C53B-41A9-82AA-63450EDFF648}" dt="2024-07-31T13:54:18.365" v="2271"/>
          <ac:spMkLst>
            <pc:docMk/>
            <pc:sldMk cId="1708371447" sldId="270"/>
            <ac:spMk id="36" creationId="{FE878790-779C-E7E3-F468-E4F3B10C86ED}"/>
          </ac:spMkLst>
        </pc:spChg>
        <pc:spChg chg="mod">
          <ac:chgData name="Fiona" userId="5fd9b084-9961-4921-ab0f-457ac49028c4" providerId="ADAL" clId="{4F7526C2-C53B-41A9-82AA-63450EDFF648}" dt="2024-07-31T13:54:18.365" v="2271"/>
          <ac:spMkLst>
            <pc:docMk/>
            <pc:sldMk cId="1708371447" sldId="270"/>
            <ac:spMk id="37" creationId="{9303D6A1-F56E-F217-4447-947F553F5225}"/>
          </ac:spMkLst>
        </pc:spChg>
        <pc:spChg chg="mod">
          <ac:chgData name="Fiona" userId="5fd9b084-9961-4921-ab0f-457ac49028c4" providerId="ADAL" clId="{4F7526C2-C53B-41A9-82AA-63450EDFF648}" dt="2024-07-31T13:54:18.365" v="2271"/>
          <ac:spMkLst>
            <pc:docMk/>
            <pc:sldMk cId="1708371447" sldId="270"/>
            <ac:spMk id="38" creationId="{9E063471-72B6-0235-27C5-83F789F9C006}"/>
          </ac:spMkLst>
        </pc:spChg>
        <pc:spChg chg="mod">
          <ac:chgData name="Fiona" userId="5fd9b084-9961-4921-ab0f-457ac49028c4" providerId="ADAL" clId="{4F7526C2-C53B-41A9-82AA-63450EDFF648}" dt="2024-07-31T13:54:18.365" v="2271"/>
          <ac:spMkLst>
            <pc:docMk/>
            <pc:sldMk cId="1708371447" sldId="270"/>
            <ac:spMk id="39" creationId="{9D3454B8-30F5-7880-61BB-958604AD8C64}"/>
          </ac:spMkLst>
        </pc:spChg>
        <pc:spChg chg="mod">
          <ac:chgData name="Fiona" userId="5fd9b084-9961-4921-ab0f-457ac49028c4" providerId="ADAL" clId="{4F7526C2-C53B-41A9-82AA-63450EDFF648}" dt="2024-07-31T13:54:18.365" v="2271"/>
          <ac:spMkLst>
            <pc:docMk/>
            <pc:sldMk cId="1708371447" sldId="270"/>
            <ac:spMk id="40" creationId="{C0CDF792-7F90-B15C-F70E-9699C2AD31D4}"/>
          </ac:spMkLst>
        </pc:spChg>
        <pc:spChg chg="mod">
          <ac:chgData name="Fiona" userId="5fd9b084-9961-4921-ab0f-457ac49028c4" providerId="ADAL" clId="{4F7526C2-C53B-41A9-82AA-63450EDFF648}" dt="2024-07-31T13:54:18.365" v="2271"/>
          <ac:spMkLst>
            <pc:docMk/>
            <pc:sldMk cId="1708371447" sldId="270"/>
            <ac:spMk id="41" creationId="{3680427A-1B90-D695-E070-D113C240947D}"/>
          </ac:spMkLst>
        </pc:spChg>
        <pc:spChg chg="mod">
          <ac:chgData name="Fiona" userId="5fd9b084-9961-4921-ab0f-457ac49028c4" providerId="ADAL" clId="{4F7526C2-C53B-41A9-82AA-63450EDFF648}" dt="2024-07-31T13:54:18.365" v="2271"/>
          <ac:spMkLst>
            <pc:docMk/>
            <pc:sldMk cId="1708371447" sldId="270"/>
            <ac:spMk id="42" creationId="{BF9844DC-AA42-DC8B-FDA4-E374D9DE896F}"/>
          </ac:spMkLst>
        </pc:spChg>
        <pc:spChg chg="mod">
          <ac:chgData name="Fiona" userId="5fd9b084-9961-4921-ab0f-457ac49028c4" providerId="ADAL" clId="{4F7526C2-C53B-41A9-82AA-63450EDFF648}" dt="2024-07-31T13:54:18.365" v="2271"/>
          <ac:spMkLst>
            <pc:docMk/>
            <pc:sldMk cId="1708371447" sldId="270"/>
            <ac:spMk id="107" creationId="{D702EC2B-5698-A66E-9ECE-80B9F292801E}"/>
          </ac:spMkLst>
        </pc:spChg>
        <pc:spChg chg="mod">
          <ac:chgData name="Fiona" userId="5fd9b084-9961-4921-ab0f-457ac49028c4" providerId="ADAL" clId="{4F7526C2-C53B-41A9-82AA-63450EDFF648}" dt="2024-07-31T13:54:18.365" v="2271"/>
          <ac:spMkLst>
            <pc:docMk/>
            <pc:sldMk cId="1708371447" sldId="270"/>
            <ac:spMk id="108" creationId="{FDF0CF6F-A69A-E950-CF74-75E6FBC8B914}"/>
          </ac:spMkLst>
        </pc:spChg>
        <pc:spChg chg="mod">
          <ac:chgData name="Fiona" userId="5fd9b084-9961-4921-ab0f-457ac49028c4" providerId="ADAL" clId="{4F7526C2-C53B-41A9-82AA-63450EDFF648}" dt="2024-07-31T13:54:18.365" v="2271"/>
          <ac:spMkLst>
            <pc:docMk/>
            <pc:sldMk cId="1708371447" sldId="270"/>
            <ac:spMk id="109" creationId="{14AF4F7C-92E9-5AF9-6122-40F1EEA0C07B}"/>
          </ac:spMkLst>
        </pc:spChg>
        <pc:spChg chg="mod">
          <ac:chgData name="Fiona" userId="5fd9b084-9961-4921-ab0f-457ac49028c4" providerId="ADAL" clId="{4F7526C2-C53B-41A9-82AA-63450EDFF648}" dt="2024-07-31T13:54:18.365" v="2271"/>
          <ac:spMkLst>
            <pc:docMk/>
            <pc:sldMk cId="1708371447" sldId="270"/>
            <ac:spMk id="110" creationId="{6EAF54FE-2D93-BB9E-4824-59F2821EC5C4}"/>
          </ac:spMkLst>
        </pc:spChg>
        <pc:spChg chg="mod">
          <ac:chgData name="Fiona" userId="5fd9b084-9961-4921-ab0f-457ac49028c4" providerId="ADAL" clId="{4F7526C2-C53B-41A9-82AA-63450EDFF648}" dt="2024-07-31T13:54:18.365" v="2271"/>
          <ac:spMkLst>
            <pc:docMk/>
            <pc:sldMk cId="1708371447" sldId="270"/>
            <ac:spMk id="111" creationId="{1165A114-F419-9772-892C-44DA713B8377}"/>
          </ac:spMkLst>
        </pc:spChg>
        <pc:spChg chg="mod">
          <ac:chgData name="Fiona" userId="5fd9b084-9961-4921-ab0f-457ac49028c4" providerId="ADAL" clId="{4F7526C2-C53B-41A9-82AA-63450EDFF648}" dt="2024-07-31T13:54:18.365" v="2271"/>
          <ac:spMkLst>
            <pc:docMk/>
            <pc:sldMk cId="1708371447" sldId="270"/>
            <ac:spMk id="112" creationId="{BDF47C2F-3B48-A179-C3B0-DFCF307DF3D9}"/>
          </ac:spMkLst>
        </pc:spChg>
        <pc:spChg chg="mod">
          <ac:chgData name="Fiona" userId="5fd9b084-9961-4921-ab0f-457ac49028c4" providerId="ADAL" clId="{4F7526C2-C53B-41A9-82AA-63450EDFF648}" dt="2024-07-31T13:54:18.365" v="2271"/>
          <ac:spMkLst>
            <pc:docMk/>
            <pc:sldMk cId="1708371447" sldId="270"/>
            <ac:spMk id="113" creationId="{432CDF5B-C046-E194-33CA-0A351EC6BDB6}"/>
          </ac:spMkLst>
        </pc:spChg>
        <pc:spChg chg="mod">
          <ac:chgData name="Fiona" userId="5fd9b084-9961-4921-ab0f-457ac49028c4" providerId="ADAL" clId="{4F7526C2-C53B-41A9-82AA-63450EDFF648}" dt="2024-07-31T13:54:18.365" v="2271"/>
          <ac:spMkLst>
            <pc:docMk/>
            <pc:sldMk cId="1708371447" sldId="270"/>
            <ac:spMk id="114" creationId="{4DC820A3-B1D7-A9BD-4B99-7A35E4A22DB7}"/>
          </ac:spMkLst>
        </pc:spChg>
        <pc:spChg chg="mod">
          <ac:chgData name="Fiona" userId="5fd9b084-9961-4921-ab0f-457ac49028c4" providerId="ADAL" clId="{4F7526C2-C53B-41A9-82AA-63450EDFF648}" dt="2024-07-31T13:54:18.365" v="2271"/>
          <ac:spMkLst>
            <pc:docMk/>
            <pc:sldMk cId="1708371447" sldId="270"/>
            <ac:spMk id="115" creationId="{FED9ED77-95D2-CDB2-E1CA-87A69CCF7F35}"/>
          </ac:spMkLst>
        </pc:spChg>
        <pc:spChg chg="mod">
          <ac:chgData name="Fiona" userId="5fd9b084-9961-4921-ab0f-457ac49028c4" providerId="ADAL" clId="{4F7526C2-C53B-41A9-82AA-63450EDFF648}" dt="2024-07-31T13:54:18.365" v="2271"/>
          <ac:spMkLst>
            <pc:docMk/>
            <pc:sldMk cId="1708371447" sldId="270"/>
            <ac:spMk id="116" creationId="{1F94D6A5-18EC-3751-AF96-06E53AC99421}"/>
          </ac:spMkLst>
        </pc:spChg>
        <pc:spChg chg="mod">
          <ac:chgData name="Fiona" userId="5fd9b084-9961-4921-ab0f-457ac49028c4" providerId="ADAL" clId="{4F7526C2-C53B-41A9-82AA-63450EDFF648}" dt="2024-07-31T13:54:18.365" v="2271"/>
          <ac:spMkLst>
            <pc:docMk/>
            <pc:sldMk cId="1708371447" sldId="270"/>
            <ac:spMk id="117" creationId="{0B93DF1E-7F14-67C0-58C8-6A31D3CE2001}"/>
          </ac:spMkLst>
        </pc:spChg>
        <pc:spChg chg="mod">
          <ac:chgData name="Fiona" userId="5fd9b084-9961-4921-ab0f-457ac49028c4" providerId="ADAL" clId="{4F7526C2-C53B-41A9-82AA-63450EDFF648}" dt="2024-07-31T13:54:18.365" v="2271"/>
          <ac:spMkLst>
            <pc:docMk/>
            <pc:sldMk cId="1708371447" sldId="270"/>
            <ac:spMk id="118" creationId="{0081F8A5-00C0-A7DD-F89C-ED4DBA414DC5}"/>
          </ac:spMkLst>
        </pc:spChg>
        <pc:spChg chg="mod">
          <ac:chgData name="Fiona" userId="5fd9b084-9961-4921-ab0f-457ac49028c4" providerId="ADAL" clId="{4F7526C2-C53B-41A9-82AA-63450EDFF648}" dt="2024-07-31T13:54:18.365" v="2271"/>
          <ac:spMkLst>
            <pc:docMk/>
            <pc:sldMk cId="1708371447" sldId="270"/>
            <ac:spMk id="119" creationId="{84AAB8B5-F32C-86B0-FDE1-EB328739866D}"/>
          </ac:spMkLst>
        </pc:spChg>
        <pc:spChg chg="mod">
          <ac:chgData name="Fiona" userId="5fd9b084-9961-4921-ab0f-457ac49028c4" providerId="ADAL" clId="{4F7526C2-C53B-41A9-82AA-63450EDFF648}" dt="2024-07-31T13:54:18.365" v="2271"/>
          <ac:spMkLst>
            <pc:docMk/>
            <pc:sldMk cId="1708371447" sldId="270"/>
            <ac:spMk id="120" creationId="{DFD7BEFE-F681-7DD2-9394-3B7171D544A0}"/>
          </ac:spMkLst>
        </pc:spChg>
        <pc:spChg chg="mod">
          <ac:chgData name="Fiona" userId="5fd9b084-9961-4921-ab0f-457ac49028c4" providerId="ADAL" clId="{4F7526C2-C53B-41A9-82AA-63450EDFF648}" dt="2024-07-31T13:54:18.365" v="2271"/>
          <ac:spMkLst>
            <pc:docMk/>
            <pc:sldMk cId="1708371447" sldId="270"/>
            <ac:spMk id="121" creationId="{6BE3819F-0D94-5782-9B6F-BE4DD067B0DF}"/>
          </ac:spMkLst>
        </pc:spChg>
        <pc:spChg chg="mod">
          <ac:chgData name="Fiona" userId="5fd9b084-9961-4921-ab0f-457ac49028c4" providerId="ADAL" clId="{4F7526C2-C53B-41A9-82AA-63450EDFF648}" dt="2024-07-31T13:54:18.365" v="2271"/>
          <ac:spMkLst>
            <pc:docMk/>
            <pc:sldMk cId="1708371447" sldId="270"/>
            <ac:spMk id="122" creationId="{D5E0404B-7C01-2D04-E08F-8D253AFF7830}"/>
          </ac:spMkLst>
        </pc:spChg>
        <pc:spChg chg="mod">
          <ac:chgData name="Fiona" userId="5fd9b084-9961-4921-ab0f-457ac49028c4" providerId="ADAL" clId="{4F7526C2-C53B-41A9-82AA-63450EDFF648}" dt="2024-07-31T13:54:18.365" v="2271"/>
          <ac:spMkLst>
            <pc:docMk/>
            <pc:sldMk cId="1708371447" sldId="270"/>
            <ac:spMk id="123" creationId="{176D4061-1CEF-810A-B265-57FB6C463440}"/>
          </ac:spMkLst>
        </pc:spChg>
        <pc:spChg chg="mod">
          <ac:chgData name="Fiona" userId="5fd9b084-9961-4921-ab0f-457ac49028c4" providerId="ADAL" clId="{4F7526C2-C53B-41A9-82AA-63450EDFF648}" dt="2024-07-31T13:54:18.365" v="2271"/>
          <ac:spMkLst>
            <pc:docMk/>
            <pc:sldMk cId="1708371447" sldId="270"/>
            <ac:spMk id="124" creationId="{27E45C53-D41D-670E-3E50-9FFEDC9DE9E5}"/>
          </ac:spMkLst>
        </pc:spChg>
        <pc:spChg chg="mod">
          <ac:chgData name="Fiona" userId="5fd9b084-9961-4921-ab0f-457ac49028c4" providerId="ADAL" clId="{4F7526C2-C53B-41A9-82AA-63450EDFF648}" dt="2024-07-31T13:54:18.365" v="2271"/>
          <ac:spMkLst>
            <pc:docMk/>
            <pc:sldMk cId="1708371447" sldId="270"/>
            <ac:spMk id="125" creationId="{DD44BFFB-22FF-9C42-6C38-C08E48DD6108}"/>
          </ac:spMkLst>
        </pc:spChg>
        <pc:spChg chg="mod">
          <ac:chgData name="Fiona" userId="5fd9b084-9961-4921-ab0f-457ac49028c4" providerId="ADAL" clId="{4F7526C2-C53B-41A9-82AA-63450EDFF648}" dt="2024-07-31T13:54:18.365" v="2271"/>
          <ac:spMkLst>
            <pc:docMk/>
            <pc:sldMk cId="1708371447" sldId="270"/>
            <ac:spMk id="126" creationId="{D5DE40AE-0C39-C44B-6A90-22E03E8411F3}"/>
          </ac:spMkLst>
        </pc:spChg>
        <pc:spChg chg="mod">
          <ac:chgData name="Fiona" userId="5fd9b084-9961-4921-ab0f-457ac49028c4" providerId="ADAL" clId="{4F7526C2-C53B-41A9-82AA-63450EDFF648}" dt="2024-07-31T13:54:18.365" v="2271"/>
          <ac:spMkLst>
            <pc:docMk/>
            <pc:sldMk cId="1708371447" sldId="270"/>
            <ac:spMk id="127" creationId="{943D9CD2-6C13-F6DC-4A9E-93729B37D19D}"/>
          </ac:spMkLst>
        </pc:spChg>
        <pc:spChg chg="mod">
          <ac:chgData name="Fiona" userId="5fd9b084-9961-4921-ab0f-457ac49028c4" providerId="ADAL" clId="{4F7526C2-C53B-41A9-82AA-63450EDFF648}" dt="2024-07-31T13:54:18.365" v="2271"/>
          <ac:spMkLst>
            <pc:docMk/>
            <pc:sldMk cId="1708371447" sldId="270"/>
            <ac:spMk id="128" creationId="{65495967-B3CC-6590-B286-F690DA0DAFB4}"/>
          </ac:spMkLst>
        </pc:spChg>
        <pc:spChg chg="mod">
          <ac:chgData name="Fiona" userId="5fd9b084-9961-4921-ab0f-457ac49028c4" providerId="ADAL" clId="{4F7526C2-C53B-41A9-82AA-63450EDFF648}" dt="2024-07-31T13:54:18.365" v="2271"/>
          <ac:spMkLst>
            <pc:docMk/>
            <pc:sldMk cId="1708371447" sldId="270"/>
            <ac:spMk id="129" creationId="{45808525-DE76-8C0B-1232-3631EE278663}"/>
          </ac:spMkLst>
        </pc:spChg>
        <pc:spChg chg="mod">
          <ac:chgData name="Fiona" userId="5fd9b084-9961-4921-ab0f-457ac49028c4" providerId="ADAL" clId="{4F7526C2-C53B-41A9-82AA-63450EDFF648}" dt="2024-07-31T13:54:18.365" v="2271"/>
          <ac:spMkLst>
            <pc:docMk/>
            <pc:sldMk cId="1708371447" sldId="270"/>
            <ac:spMk id="130" creationId="{3CBCEF11-2EE2-1A01-9931-30EB6AC10534}"/>
          </ac:spMkLst>
        </pc:spChg>
        <pc:spChg chg="mod">
          <ac:chgData name="Fiona" userId="5fd9b084-9961-4921-ab0f-457ac49028c4" providerId="ADAL" clId="{4F7526C2-C53B-41A9-82AA-63450EDFF648}" dt="2024-07-31T13:54:18.365" v="2271"/>
          <ac:spMkLst>
            <pc:docMk/>
            <pc:sldMk cId="1708371447" sldId="270"/>
            <ac:spMk id="131" creationId="{AB521A14-1F2C-85B8-CBF3-4F0063D0630A}"/>
          </ac:spMkLst>
        </pc:spChg>
        <pc:spChg chg="mod">
          <ac:chgData name="Fiona" userId="5fd9b084-9961-4921-ab0f-457ac49028c4" providerId="ADAL" clId="{4F7526C2-C53B-41A9-82AA-63450EDFF648}" dt="2024-07-31T13:54:18.365" v="2271"/>
          <ac:spMkLst>
            <pc:docMk/>
            <pc:sldMk cId="1708371447" sldId="270"/>
            <ac:spMk id="132" creationId="{58711568-9A9A-01FF-1646-3E454B16081F}"/>
          </ac:spMkLst>
        </pc:spChg>
        <pc:spChg chg="mod">
          <ac:chgData name="Fiona" userId="5fd9b084-9961-4921-ab0f-457ac49028c4" providerId="ADAL" clId="{4F7526C2-C53B-41A9-82AA-63450EDFF648}" dt="2024-07-31T13:54:18.365" v="2271"/>
          <ac:spMkLst>
            <pc:docMk/>
            <pc:sldMk cId="1708371447" sldId="270"/>
            <ac:spMk id="133" creationId="{94C07F2B-CC67-66B8-DB99-A60217027D29}"/>
          </ac:spMkLst>
        </pc:spChg>
        <pc:spChg chg="mod">
          <ac:chgData name="Fiona" userId="5fd9b084-9961-4921-ab0f-457ac49028c4" providerId="ADAL" clId="{4F7526C2-C53B-41A9-82AA-63450EDFF648}" dt="2024-07-31T13:54:18.365" v="2271"/>
          <ac:spMkLst>
            <pc:docMk/>
            <pc:sldMk cId="1708371447" sldId="270"/>
            <ac:spMk id="134" creationId="{2D46BD5C-847B-2E59-BB74-D35E88A3630D}"/>
          </ac:spMkLst>
        </pc:spChg>
        <pc:spChg chg="mod">
          <ac:chgData name="Fiona" userId="5fd9b084-9961-4921-ab0f-457ac49028c4" providerId="ADAL" clId="{4F7526C2-C53B-41A9-82AA-63450EDFF648}" dt="2024-07-31T13:54:18.365" v="2271"/>
          <ac:spMkLst>
            <pc:docMk/>
            <pc:sldMk cId="1708371447" sldId="270"/>
            <ac:spMk id="135" creationId="{4C1CC3A1-3698-D808-E7B3-CD7D5DF73078}"/>
          </ac:spMkLst>
        </pc:spChg>
        <pc:spChg chg="mod">
          <ac:chgData name="Fiona" userId="5fd9b084-9961-4921-ab0f-457ac49028c4" providerId="ADAL" clId="{4F7526C2-C53B-41A9-82AA-63450EDFF648}" dt="2024-07-31T13:54:18.365" v="2271"/>
          <ac:spMkLst>
            <pc:docMk/>
            <pc:sldMk cId="1708371447" sldId="270"/>
            <ac:spMk id="136" creationId="{4F8F470A-FDCA-E2A4-9B56-6B080CCF95EA}"/>
          </ac:spMkLst>
        </pc:spChg>
        <pc:spChg chg="mod">
          <ac:chgData name="Fiona" userId="5fd9b084-9961-4921-ab0f-457ac49028c4" providerId="ADAL" clId="{4F7526C2-C53B-41A9-82AA-63450EDFF648}" dt="2024-07-31T13:54:18.365" v="2271"/>
          <ac:spMkLst>
            <pc:docMk/>
            <pc:sldMk cId="1708371447" sldId="270"/>
            <ac:spMk id="137" creationId="{03F0E578-6BCC-031F-E941-1D14D3C5A677}"/>
          </ac:spMkLst>
        </pc:spChg>
        <pc:spChg chg="mod">
          <ac:chgData name="Fiona" userId="5fd9b084-9961-4921-ab0f-457ac49028c4" providerId="ADAL" clId="{4F7526C2-C53B-41A9-82AA-63450EDFF648}" dt="2024-07-31T13:54:18.365" v="2271"/>
          <ac:spMkLst>
            <pc:docMk/>
            <pc:sldMk cId="1708371447" sldId="270"/>
            <ac:spMk id="138" creationId="{9BBEAA26-F4D1-43BF-CDBC-2D2EAF9CCAE1}"/>
          </ac:spMkLst>
        </pc:spChg>
        <pc:spChg chg="mod">
          <ac:chgData name="Fiona" userId="5fd9b084-9961-4921-ab0f-457ac49028c4" providerId="ADAL" clId="{4F7526C2-C53B-41A9-82AA-63450EDFF648}" dt="2024-07-31T13:54:18.365" v="2271"/>
          <ac:spMkLst>
            <pc:docMk/>
            <pc:sldMk cId="1708371447" sldId="270"/>
            <ac:spMk id="139" creationId="{6187DC3B-8671-625E-3956-E742FC382B66}"/>
          </ac:spMkLst>
        </pc:spChg>
        <pc:spChg chg="mod">
          <ac:chgData name="Fiona" userId="5fd9b084-9961-4921-ab0f-457ac49028c4" providerId="ADAL" clId="{4F7526C2-C53B-41A9-82AA-63450EDFF648}" dt="2024-07-31T13:54:18.365" v="2271"/>
          <ac:spMkLst>
            <pc:docMk/>
            <pc:sldMk cId="1708371447" sldId="270"/>
            <ac:spMk id="140" creationId="{C4729263-09AD-4602-7631-E4E3CA19B4B4}"/>
          </ac:spMkLst>
        </pc:spChg>
        <pc:grpChg chg="add del mod">
          <ac:chgData name="Fiona" userId="5fd9b084-9961-4921-ab0f-457ac49028c4" providerId="ADAL" clId="{4F7526C2-C53B-41A9-82AA-63450EDFF648}" dt="2024-08-05T09:13:22.092" v="2662" actId="165"/>
          <ac:grpSpMkLst>
            <pc:docMk/>
            <pc:sldMk cId="1708371447" sldId="270"/>
            <ac:grpSpMk id="5" creationId="{33D1DC2D-F8A1-D9E7-B31A-4DD3471AC2B6}"/>
          </ac:grpSpMkLst>
        </pc:grpChg>
        <pc:grpChg chg="add mod">
          <ac:chgData name="Fiona" userId="5fd9b084-9961-4921-ab0f-457ac49028c4" providerId="ADAL" clId="{4F7526C2-C53B-41A9-82AA-63450EDFF648}" dt="2024-07-31T13:54:23.966" v="2272" actId="1076"/>
          <ac:grpSpMkLst>
            <pc:docMk/>
            <pc:sldMk cId="1708371447" sldId="270"/>
            <ac:grpSpMk id="10" creationId="{9CE00C04-0849-A642-359A-99387D1D849A}"/>
          </ac:grpSpMkLst>
        </pc:grpChg>
        <pc:grpChg chg="add del mod">
          <ac:chgData name="Fiona" userId="5fd9b084-9961-4921-ab0f-457ac49028c4" providerId="ADAL" clId="{4F7526C2-C53B-41A9-82AA-63450EDFF648}" dt="2024-08-05T09:12:58.349" v="2656" actId="165"/>
          <ac:grpSpMkLst>
            <pc:docMk/>
            <pc:sldMk cId="1708371447" sldId="270"/>
            <ac:grpSpMk id="44" creationId="{437E7C6C-9647-234F-E700-9A58485C746D}"/>
          </ac:grpSpMkLst>
        </pc:grpChg>
        <pc:grpChg chg="add del mod">
          <ac:chgData name="Fiona" userId="5fd9b084-9961-4921-ab0f-457ac49028c4" providerId="ADAL" clId="{4F7526C2-C53B-41A9-82AA-63450EDFF648}" dt="2024-08-05T09:12:35.847" v="2650" actId="165"/>
          <ac:grpSpMkLst>
            <pc:docMk/>
            <pc:sldMk cId="1708371447" sldId="270"/>
            <ac:grpSpMk id="47" creationId="{3D78311C-7AB0-AFDC-7912-0B49FBF3F60B}"/>
          </ac:grpSpMkLst>
        </pc:grpChg>
        <pc:grpChg chg="del mod">
          <ac:chgData name="Fiona" userId="5fd9b084-9961-4921-ab0f-457ac49028c4" providerId="ADAL" clId="{4F7526C2-C53B-41A9-82AA-63450EDFF648}" dt="2024-07-31T13:53:46.608" v="2263" actId="478"/>
          <ac:grpSpMkLst>
            <pc:docMk/>
            <pc:sldMk cId="1708371447" sldId="270"/>
            <ac:grpSpMk id="104" creationId="{94214F0C-F1D5-D3F3-9A7C-8B1E83A00C4B}"/>
          </ac:grpSpMkLst>
        </pc:grpChg>
        <pc:picChg chg="mod">
          <ac:chgData name="Fiona" userId="5fd9b084-9961-4921-ab0f-457ac49028c4" providerId="ADAL" clId="{4F7526C2-C53B-41A9-82AA-63450EDFF648}" dt="2024-07-31T07:28:10.732" v="808" actId="29295"/>
          <ac:picMkLst>
            <pc:docMk/>
            <pc:sldMk cId="1708371447" sldId="270"/>
            <ac:picMk id="2" creationId="{B4254017-2DB8-139D-DC91-0E441E1FDD14}"/>
          </ac:picMkLst>
        </pc:picChg>
        <pc:picChg chg="mod">
          <ac:chgData name="Fiona" userId="5fd9b084-9961-4921-ab0f-457ac49028c4" providerId="ADAL" clId="{4F7526C2-C53B-41A9-82AA-63450EDFF648}" dt="2024-07-31T07:28:10.732" v="808" actId="29295"/>
          <ac:picMkLst>
            <pc:docMk/>
            <pc:sldMk cId="1708371447" sldId="270"/>
            <ac:picMk id="3" creationId="{C6234BCD-7F53-66FC-43DE-7636AC273AED}"/>
          </ac:picMkLst>
        </pc:picChg>
        <pc:picChg chg="mod">
          <ac:chgData name="Fiona" userId="5fd9b084-9961-4921-ab0f-457ac49028c4" providerId="ADAL" clId="{4F7526C2-C53B-41A9-82AA-63450EDFF648}" dt="2024-07-31T06:48:41.208" v="570" actId="14100"/>
          <ac:picMkLst>
            <pc:docMk/>
            <pc:sldMk cId="1708371447" sldId="270"/>
            <ac:picMk id="4" creationId="{BB3E63DC-2A19-3A04-8912-1BB344DB7BA9}"/>
          </ac:picMkLst>
        </pc:picChg>
        <pc:picChg chg="del">
          <ac:chgData name="Fiona" userId="5fd9b084-9961-4921-ab0f-457ac49028c4" providerId="ADAL" clId="{4F7526C2-C53B-41A9-82AA-63450EDFF648}" dt="2024-07-31T13:53:48.141" v="2264" actId="478"/>
          <ac:picMkLst>
            <pc:docMk/>
            <pc:sldMk cId="1708371447" sldId="270"/>
            <ac:picMk id="5" creationId="{2D14A226-B77F-8FF1-2232-EE836C8D9C47}"/>
          </ac:picMkLst>
        </pc:picChg>
        <pc:picChg chg="mod">
          <ac:chgData name="Fiona" userId="5fd9b084-9961-4921-ab0f-457ac49028c4" providerId="ADAL" clId="{4F7526C2-C53B-41A9-82AA-63450EDFF648}" dt="2024-07-31T07:28:10.732" v="808" actId="29295"/>
          <ac:picMkLst>
            <pc:docMk/>
            <pc:sldMk cId="1708371447" sldId="270"/>
            <ac:picMk id="6" creationId="{78C1F535-12E2-0956-C0B4-E03403EB9EFE}"/>
          </ac:picMkLst>
        </pc:picChg>
        <pc:picChg chg="mod">
          <ac:chgData name="Fiona" userId="5fd9b084-9961-4921-ab0f-457ac49028c4" providerId="ADAL" clId="{4F7526C2-C53B-41A9-82AA-63450EDFF648}" dt="2024-07-31T07:28:10.732" v="808" actId="29295"/>
          <ac:picMkLst>
            <pc:docMk/>
            <pc:sldMk cId="1708371447" sldId="270"/>
            <ac:picMk id="7" creationId="{D58C4A5D-7D3D-C654-C02D-DF1BCD70CD9E}"/>
          </ac:picMkLst>
        </pc:picChg>
        <pc:picChg chg="mod topLvl modCrop">
          <ac:chgData name="Fiona" userId="5fd9b084-9961-4921-ab0f-457ac49028c4" providerId="ADAL" clId="{4F7526C2-C53B-41A9-82AA-63450EDFF648}" dt="2024-08-05T09:15:38.970" v="2709" actId="1076"/>
          <ac:picMkLst>
            <pc:docMk/>
            <pc:sldMk cId="1708371447" sldId="270"/>
            <ac:picMk id="11" creationId="{73538211-860F-D7D0-7C59-8A91A4F5BB35}"/>
          </ac:picMkLst>
        </pc:picChg>
        <pc:picChg chg="mod">
          <ac:chgData name="Fiona" userId="5fd9b084-9961-4921-ab0f-457ac49028c4" providerId="ADAL" clId="{4F7526C2-C53B-41A9-82AA-63450EDFF648}" dt="2024-07-31T13:54:18.365" v="2271"/>
          <ac:picMkLst>
            <pc:docMk/>
            <pc:sldMk cId="1708371447" sldId="270"/>
            <ac:picMk id="14" creationId="{4E4B87F8-C2C7-F518-FDD1-2A73A2E23D30}"/>
          </ac:picMkLst>
        </pc:picChg>
        <pc:picChg chg="mod topLvl modCrop">
          <ac:chgData name="Fiona" userId="5fd9b084-9961-4921-ab0f-457ac49028c4" providerId="ADAL" clId="{4F7526C2-C53B-41A9-82AA-63450EDFF648}" dt="2024-08-05T09:15:35.884" v="2708" actId="732"/>
          <ac:picMkLst>
            <pc:docMk/>
            <pc:sldMk cId="1708371447" sldId="270"/>
            <ac:picMk id="43" creationId="{F616CD6F-0E53-2F77-21D2-A88E3CC32EAB}"/>
          </ac:picMkLst>
        </pc:picChg>
        <pc:picChg chg="mod topLvl modCrop">
          <ac:chgData name="Fiona" userId="5fd9b084-9961-4921-ab0f-457ac49028c4" providerId="ADAL" clId="{4F7526C2-C53B-41A9-82AA-63450EDFF648}" dt="2024-08-05T09:15:12.066" v="2703" actId="1076"/>
          <ac:picMkLst>
            <pc:docMk/>
            <pc:sldMk cId="1708371447" sldId="270"/>
            <ac:picMk id="45" creationId="{64ACCBA2-F392-5696-E792-EA35A5906FCA}"/>
          </ac:picMkLst>
        </pc:picChg>
        <pc:picChg chg="mod topLvl modCrop">
          <ac:chgData name="Fiona" userId="5fd9b084-9961-4921-ab0f-457ac49028c4" providerId="ADAL" clId="{4F7526C2-C53B-41A9-82AA-63450EDFF648}" dt="2024-08-05T09:15:41.942" v="2711" actId="688"/>
          <ac:picMkLst>
            <pc:docMk/>
            <pc:sldMk cId="1708371447" sldId="270"/>
            <ac:picMk id="46" creationId="{D10C5F38-56D0-1543-C273-A9ED31CA6EA4}"/>
          </ac:picMkLst>
        </pc:picChg>
        <pc:picChg chg="mod topLvl modCrop">
          <ac:chgData name="Fiona" userId="5fd9b084-9961-4921-ab0f-457ac49028c4" providerId="ADAL" clId="{4F7526C2-C53B-41A9-82AA-63450EDFF648}" dt="2024-08-05T09:15:29.253" v="2706" actId="1076"/>
          <ac:picMkLst>
            <pc:docMk/>
            <pc:sldMk cId="1708371447" sldId="270"/>
            <ac:picMk id="48" creationId="{FF8F945D-5517-9F11-3938-9471FF63DE51}"/>
          </ac:picMkLst>
        </pc:picChg>
        <pc:picChg chg="mod topLvl modCrop">
          <ac:chgData name="Fiona" userId="5fd9b084-9961-4921-ab0f-457ac49028c4" providerId="ADAL" clId="{4F7526C2-C53B-41A9-82AA-63450EDFF648}" dt="2024-08-05T09:15:10.539" v="2702" actId="1076"/>
          <ac:picMkLst>
            <pc:docMk/>
            <pc:sldMk cId="1708371447" sldId="270"/>
            <ac:picMk id="49" creationId="{5E0E3D74-A364-D206-9CC8-47ADD118C797}"/>
          </ac:picMkLst>
        </pc:picChg>
      </pc:sldChg>
      <pc:sldChg chg="addSp delSp modSp add del mod">
        <pc:chgData name="Fiona" userId="5fd9b084-9961-4921-ab0f-457ac49028c4" providerId="ADAL" clId="{4F7526C2-C53B-41A9-82AA-63450EDFF648}" dt="2024-08-05T09:30:58.357" v="2712" actId="47"/>
        <pc:sldMkLst>
          <pc:docMk/>
          <pc:sldMk cId="3100833032" sldId="271"/>
        </pc:sldMkLst>
        <pc:spChg chg="del">
          <ac:chgData name="Fiona" userId="5fd9b084-9961-4921-ab0f-457ac49028c4" providerId="ADAL" clId="{4F7526C2-C53B-41A9-82AA-63450EDFF648}" dt="2024-07-31T06:53:25.680" v="761" actId="478"/>
          <ac:spMkLst>
            <pc:docMk/>
            <pc:sldMk cId="3100833032" sldId="271"/>
            <ac:spMk id="8" creationId="{6B83B77E-3437-DC7E-41C0-7E16F4255FD8}"/>
          </ac:spMkLst>
        </pc:spChg>
        <pc:spChg chg="del">
          <ac:chgData name="Fiona" userId="5fd9b084-9961-4921-ab0f-457ac49028c4" providerId="ADAL" clId="{4F7526C2-C53B-41A9-82AA-63450EDFF648}" dt="2024-07-31T06:53:26.377" v="762" actId="478"/>
          <ac:spMkLst>
            <pc:docMk/>
            <pc:sldMk cId="3100833032" sldId="271"/>
            <ac:spMk id="9" creationId="{6BFCF164-C7C0-5040-33A0-9B129E89DA2D}"/>
          </ac:spMkLst>
        </pc:spChg>
        <pc:spChg chg="del mod">
          <ac:chgData name="Fiona" userId="5fd9b084-9961-4921-ab0f-457ac49028c4" providerId="ADAL" clId="{4F7526C2-C53B-41A9-82AA-63450EDFF648}" dt="2024-07-31T06:53:32.511" v="766" actId="478"/>
          <ac:spMkLst>
            <pc:docMk/>
            <pc:sldMk cId="3100833032" sldId="271"/>
            <ac:spMk id="12" creationId="{3F3CC3F2-6D61-1E88-251F-847518765DA7}"/>
          </ac:spMkLst>
        </pc:spChg>
        <pc:spChg chg="mod">
          <ac:chgData name="Fiona" userId="5fd9b084-9961-4921-ab0f-457ac49028c4" providerId="ADAL" clId="{4F7526C2-C53B-41A9-82AA-63450EDFF648}" dt="2024-07-31T13:54:34.370" v="2276"/>
          <ac:spMkLst>
            <pc:docMk/>
            <pc:sldMk cId="3100833032" sldId="271"/>
            <ac:spMk id="12" creationId="{A4D1DBD4-CF73-78B1-2745-E0489B11C01D}"/>
          </ac:spMkLst>
        </pc:spChg>
        <pc:spChg chg="mod">
          <ac:chgData name="Fiona" userId="5fd9b084-9961-4921-ab0f-457ac49028c4" providerId="ADAL" clId="{4F7526C2-C53B-41A9-82AA-63450EDFF648}" dt="2024-07-31T13:54:34.370" v="2276"/>
          <ac:spMkLst>
            <pc:docMk/>
            <pc:sldMk cId="3100833032" sldId="271"/>
            <ac:spMk id="13" creationId="{970F855B-CB86-0274-0E2A-0190DA4BD666}"/>
          </ac:spMkLst>
        </pc:spChg>
        <pc:spChg chg="del">
          <ac:chgData name="Fiona" userId="5fd9b084-9961-4921-ab0f-457ac49028c4" providerId="ADAL" clId="{4F7526C2-C53B-41A9-82AA-63450EDFF648}" dt="2024-07-31T06:53:28.162" v="763" actId="478"/>
          <ac:spMkLst>
            <pc:docMk/>
            <pc:sldMk cId="3100833032" sldId="271"/>
            <ac:spMk id="13" creationId="{E67F8557-313A-4DD7-8BB3-D4371BBF4582}"/>
          </ac:spMkLst>
        </pc:spChg>
        <pc:spChg chg="del">
          <ac:chgData name="Fiona" userId="5fd9b084-9961-4921-ab0f-457ac49028c4" providerId="ADAL" clId="{4F7526C2-C53B-41A9-82AA-63450EDFF648}" dt="2024-07-31T06:53:23.392" v="760" actId="478"/>
          <ac:spMkLst>
            <pc:docMk/>
            <pc:sldMk cId="3100833032" sldId="271"/>
            <ac:spMk id="14" creationId="{2CED58E5-514F-F601-E289-43F7BCCF7371}"/>
          </ac:spMkLst>
        </pc:spChg>
        <pc:spChg chg="mod">
          <ac:chgData name="Fiona" userId="5fd9b084-9961-4921-ab0f-457ac49028c4" providerId="ADAL" clId="{4F7526C2-C53B-41A9-82AA-63450EDFF648}" dt="2024-07-31T13:54:34.370" v="2276"/>
          <ac:spMkLst>
            <pc:docMk/>
            <pc:sldMk cId="3100833032" sldId="271"/>
            <ac:spMk id="14" creationId="{A4A2DBE2-5ABC-5F91-3CDB-B6A4CBD08542}"/>
          </ac:spMkLst>
        </pc:spChg>
        <pc:spChg chg="add del mod">
          <ac:chgData name="Fiona" userId="5fd9b084-9961-4921-ab0f-457ac49028c4" providerId="ADAL" clId="{4F7526C2-C53B-41A9-82AA-63450EDFF648}" dt="2024-07-31T13:54:28.359" v="2273" actId="478"/>
          <ac:spMkLst>
            <pc:docMk/>
            <pc:sldMk cId="3100833032" sldId="271"/>
            <ac:spMk id="17" creationId="{C0F6E12F-9F57-B3EF-E686-E0E928E7BEBA}"/>
          </ac:spMkLst>
        </pc:spChg>
        <pc:spChg chg="mod">
          <ac:chgData name="Fiona" userId="5fd9b084-9961-4921-ab0f-457ac49028c4" providerId="ADAL" clId="{4F7526C2-C53B-41A9-82AA-63450EDFF648}" dt="2024-07-31T13:54:34.370" v="2276"/>
          <ac:spMkLst>
            <pc:docMk/>
            <pc:sldMk cId="3100833032" sldId="271"/>
            <ac:spMk id="18" creationId="{1716A4D9-13BE-74B1-5AA3-31CCAF87E1A4}"/>
          </ac:spMkLst>
        </pc:spChg>
        <pc:spChg chg="mod">
          <ac:chgData name="Fiona" userId="5fd9b084-9961-4921-ab0f-457ac49028c4" providerId="ADAL" clId="{4F7526C2-C53B-41A9-82AA-63450EDFF648}" dt="2024-07-31T13:54:34.370" v="2276"/>
          <ac:spMkLst>
            <pc:docMk/>
            <pc:sldMk cId="3100833032" sldId="271"/>
            <ac:spMk id="19" creationId="{BF1A1197-9D7D-4FC5-EDB1-55D944A79ADF}"/>
          </ac:spMkLst>
        </pc:spChg>
        <pc:spChg chg="mod">
          <ac:chgData name="Fiona" userId="5fd9b084-9961-4921-ab0f-457ac49028c4" providerId="ADAL" clId="{4F7526C2-C53B-41A9-82AA-63450EDFF648}" dt="2024-07-31T13:54:34.370" v="2276"/>
          <ac:spMkLst>
            <pc:docMk/>
            <pc:sldMk cId="3100833032" sldId="271"/>
            <ac:spMk id="20" creationId="{334C8EE9-E63C-535A-C291-381ACD2D3929}"/>
          </ac:spMkLst>
        </pc:spChg>
        <pc:spChg chg="mod">
          <ac:chgData name="Fiona" userId="5fd9b084-9961-4921-ab0f-457ac49028c4" providerId="ADAL" clId="{4F7526C2-C53B-41A9-82AA-63450EDFF648}" dt="2024-07-31T13:54:34.370" v="2276"/>
          <ac:spMkLst>
            <pc:docMk/>
            <pc:sldMk cId="3100833032" sldId="271"/>
            <ac:spMk id="21" creationId="{924C6A46-5B2B-C80E-85AD-B1F3B6316E01}"/>
          </ac:spMkLst>
        </pc:spChg>
        <pc:spChg chg="mod">
          <ac:chgData name="Fiona" userId="5fd9b084-9961-4921-ab0f-457ac49028c4" providerId="ADAL" clId="{4F7526C2-C53B-41A9-82AA-63450EDFF648}" dt="2024-07-31T13:54:34.370" v="2276"/>
          <ac:spMkLst>
            <pc:docMk/>
            <pc:sldMk cId="3100833032" sldId="271"/>
            <ac:spMk id="22" creationId="{7F6688E4-4617-04F5-4BB3-C8D1B8B9388E}"/>
          </ac:spMkLst>
        </pc:spChg>
        <pc:spChg chg="mod">
          <ac:chgData name="Fiona" userId="5fd9b084-9961-4921-ab0f-457ac49028c4" providerId="ADAL" clId="{4F7526C2-C53B-41A9-82AA-63450EDFF648}" dt="2024-07-31T13:54:34.370" v="2276"/>
          <ac:spMkLst>
            <pc:docMk/>
            <pc:sldMk cId="3100833032" sldId="271"/>
            <ac:spMk id="23" creationId="{09F1EB2A-7898-3E2E-C7FB-3A61F7BB2398}"/>
          </ac:spMkLst>
        </pc:spChg>
        <pc:spChg chg="mod">
          <ac:chgData name="Fiona" userId="5fd9b084-9961-4921-ab0f-457ac49028c4" providerId="ADAL" clId="{4F7526C2-C53B-41A9-82AA-63450EDFF648}" dt="2024-07-31T13:54:34.370" v="2276"/>
          <ac:spMkLst>
            <pc:docMk/>
            <pc:sldMk cId="3100833032" sldId="271"/>
            <ac:spMk id="24" creationId="{A2C2ADAF-ABE1-9A66-15C5-B81F5A5DED50}"/>
          </ac:spMkLst>
        </pc:spChg>
        <pc:spChg chg="mod">
          <ac:chgData name="Fiona" userId="5fd9b084-9961-4921-ab0f-457ac49028c4" providerId="ADAL" clId="{4F7526C2-C53B-41A9-82AA-63450EDFF648}" dt="2024-07-31T13:54:34.370" v="2276"/>
          <ac:spMkLst>
            <pc:docMk/>
            <pc:sldMk cId="3100833032" sldId="271"/>
            <ac:spMk id="25" creationId="{2611D506-B434-A092-05CF-27A803BF3895}"/>
          </ac:spMkLst>
        </pc:spChg>
        <pc:spChg chg="mod">
          <ac:chgData name="Fiona" userId="5fd9b084-9961-4921-ab0f-457ac49028c4" providerId="ADAL" clId="{4F7526C2-C53B-41A9-82AA-63450EDFF648}" dt="2024-07-31T13:54:34.370" v="2276"/>
          <ac:spMkLst>
            <pc:docMk/>
            <pc:sldMk cId="3100833032" sldId="271"/>
            <ac:spMk id="26" creationId="{DEC4EEC1-6954-8D19-999F-8F8111E939AD}"/>
          </ac:spMkLst>
        </pc:spChg>
        <pc:spChg chg="mod">
          <ac:chgData name="Fiona" userId="5fd9b084-9961-4921-ab0f-457ac49028c4" providerId="ADAL" clId="{4F7526C2-C53B-41A9-82AA-63450EDFF648}" dt="2024-07-31T13:54:34.370" v="2276"/>
          <ac:spMkLst>
            <pc:docMk/>
            <pc:sldMk cId="3100833032" sldId="271"/>
            <ac:spMk id="27" creationId="{4A439721-FFD1-F963-47F5-AC0516B874AB}"/>
          </ac:spMkLst>
        </pc:spChg>
        <pc:spChg chg="mod">
          <ac:chgData name="Fiona" userId="5fd9b084-9961-4921-ab0f-457ac49028c4" providerId="ADAL" clId="{4F7526C2-C53B-41A9-82AA-63450EDFF648}" dt="2024-07-31T13:54:34.370" v="2276"/>
          <ac:spMkLst>
            <pc:docMk/>
            <pc:sldMk cId="3100833032" sldId="271"/>
            <ac:spMk id="28" creationId="{BF1A2875-47CC-4D44-981E-40DFC26B4647}"/>
          </ac:spMkLst>
        </pc:spChg>
        <pc:spChg chg="mod">
          <ac:chgData name="Fiona" userId="5fd9b084-9961-4921-ab0f-457ac49028c4" providerId="ADAL" clId="{4F7526C2-C53B-41A9-82AA-63450EDFF648}" dt="2024-07-31T13:54:34.370" v="2276"/>
          <ac:spMkLst>
            <pc:docMk/>
            <pc:sldMk cId="3100833032" sldId="271"/>
            <ac:spMk id="29" creationId="{4E7DCC0E-25D2-8A06-B99C-6C367D1AF80A}"/>
          </ac:spMkLst>
        </pc:spChg>
        <pc:spChg chg="mod">
          <ac:chgData name="Fiona" userId="5fd9b084-9961-4921-ab0f-457ac49028c4" providerId="ADAL" clId="{4F7526C2-C53B-41A9-82AA-63450EDFF648}" dt="2024-07-31T13:54:34.370" v="2276"/>
          <ac:spMkLst>
            <pc:docMk/>
            <pc:sldMk cId="3100833032" sldId="271"/>
            <ac:spMk id="30" creationId="{60E5D75E-0234-371A-4268-86232513C95C}"/>
          </ac:spMkLst>
        </pc:spChg>
        <pc:spChg chg="mod">
          <ac:chgData name="Fiona" userId="5fd9b084-9961-4921-ab0f-457ac49028c4" providerId="ADAL" clId="{4F7526C2-C53B-41A9-82AA-63450EDFF648}" dt="2024-07-31T13:54:34.370" v="2276"/>
          <ac:spMkLst>
            <pc:docMk/>
            <pc:sldMk cId="3100833032" sldId="271"/>
            <ac:spMk id="31" creationId="{71251EF9-F386-C5BE-796A-D7294AC394E7}"/>
          </ac:spMkLst>
        </pc:spChg>
        <pc:spChg chg="mod">
          <ac:chgData name="Fiona" userId="5fd9b084-9961-4921-ab0f-457ac49028c4" providerId="ADAL" clId="{4F7526C2-C53B-41A9-82AA-63450EDFF648}" dt="2024-07-31T13:54:34.370" v="2276"/>
          <ac:spMkLst>
            <pc:docMk/>
            <pc:sldMk cId="3100833032" sldId="271"/>
            <ac:spMk id="32" creationId="{7D30F1FE-CAE3-D2DD-7F0D-E55223102935}"/>
          </ac:spMkLst>
        </pc:spChg>
        <pc:spChg chg="mod">
          <ac:chgData name="Fiona" userId="5fd9b084-9961-4921-ab0f-457ac49028c4" providerId="ADAL" clId="{4F7526C2-C53B-41A9-82AA-63450EDFF648}" dt="2024-07-31T13:54:34.370" v="2276"/>
          <ac:spMkLst>
            <pc:docMk/>
            <pc:sldMk cId="3100833032" sldId="271"/>
            <ac:spMk id="33" creationId="{048E26ED-C9EB-5D26-DF0F-CC3CA23C25A4}"/>
          </ac:spMkLst>
        </pc:spChg>
        <pc:spChg chg="mod">
          <ac:chgData name="Fiona" userId="5fd9b084-9961-4921-ab0f-457ac49028c4" providerId="ADAL" clId="{4F7526C2-C53B-41A9-82AA-63450EDFF648}" dt="2024-07-31T13:54:34.370" v="2276"/>
          <ac:spMkLst>
            <pc:docMk/>
            <pc:sldMk cId="3100833032" sldId="271"/>
            <ac:spMk id="34" creationId="{D00B4E61-E584-6B96-69A2-CF35A8B7F0F6}"/>
          </ac:spMkLst>
        </pc:spChg>
        <pc:spChg chg="mod">
          <ac:chgData name="Fiona" userId="5fd9b084-9961-4921-ab0f-457ac49028c4" providerId="ADAL" clId="{4F7526C2-C53B-41A9-82AA-63450EDFF648}" dt="2024-07-31T13:54:34.370" v="2276"/>
          <ac:spMkLst>
            <pc:docMk/>
            <pc:sldMk cId="3100833032" sldId="271"/>
            <ac:spMk id="35" creationId="{53FE241B-553A-FD6A-86A2-F8B8295DAA8F}"/>
          </ac:spMkLst>
        </pc:spChg>
        <pc:spChg chg="mod">
          <ac:chgData name="Fiona" userId="5fd9b084-9961-4921-ab0f-457ac49028c4" providerId="ADAL" clId="{4F7526C2-C53B-41A9-82AA-63450EDFF648}" dt="2024-07-31T13:54:34.370" v="2276"/>
          <ac:spMkLst>
            <pc:docMk/>
            <pc:sldMk cId="3100833032" sldId="271"/>
            <ac:spMk id="36" creationId="{537F1C12-16DA-9339-43B2-76A301F7FD55}"/>
          </ac:spMkLst>
        </pc:spChg>
        <pc:spChg chg="mod">
          <ac:chgData name="Fiona" userId="5fd9b084-9961-4921-ab0f-457ac49028c4" providerId="ADAL" clId="{4F7526C2-C53B-41A9-82AA-63450EDFF648}" dt="2024-07-31T13:54:34.370" v="2276"/>
          <ac:spMkLst>
            <pc:docMk/>
            <pc:sldMk cId="3100833032" sldId="271"/>
            <ac:spMk id="37" creationId="{99D62035-EE6B-023F-AACA-9B0C92E6B490}"/>
          </ac:spMkLst>
        </pc:spChg>
        <pc:spChg chg="mod">
          <ac:chgData name="Fiona" userId="5fd9b084-9961-4921-ab0f-457ac49028c4" providerId="ADAL" clId="{4F7526C2-C53B-41A9-82AA-63450EDFF648}" dt="2024-07-31T13:54:34.370" v="2276"/>
          <ac:spMkLst>
            <pc:docMk/>
            <pc:sldMk cId="3100833032" sldId="271"/>
            <ac:spMk id="38" creationId="{F7AC29AC-7567-7CD0-AFCB-974DB920474D}"/>
          </ac:spMkLst>
        </pc:spChg>
        <pc:spChg chg="mod">
          <ac:chgData name="Fiona" userId="5fd9b084-9961-4921-ab0f-457ac49028c4" providerId="ADAL" clId="{4F7526C2-C53B-41A9-82AA-63450EDFF648}" dt="2024-07-31T13:54:34.370" v="2276"/>
          <ac:spMkLst>
            <pc:docMk/>
            <pc:sldMk cId="3100833032" sldId="271"/>
            <ac:spMk id="39" creationId="{9A2EC58B-B5A5-97A7-FD74-2C204A57A86F}"/>
          </ac:spMkLst>
        </pc:spChg>
        <pc:spChg chg="mod">
          <ac:chgData name="Fiona" userId="5fd9b084-9961-4921-ab0f-457ac49028c4" providerId="ADAL" clId="{4F7526C2-C53B-41A9-82AA-63450EDFF648}" dt="2024-07-31T13:54:34.370" v="2276"/>
          <ac:spMkLst>
            <pc:docMk/>
            <pc:sldMk cId="3100833032" sldId="271"/>
            <ac:spMk id="40" creationId="{8176985F-43F0-9F77-F0BE-457AA1D75DEB}"/>
          </ac:spMkLst>
        </pc:spChg>
        <pc:spChg chg="mod">
          <ac:chgData name="Fiona" userId="5fd9b084-9961-4921-ab0f-457ac49028c4" providerId="ADAL" clId="{4F7526C2-C53B-41A9-82AA-63450EDFF648}" dt="2024-07-31T13:54:34.370" v="2276"/>
          <ac:spMkLst>
            <pc:docMk/>
            <pc:sldMk cId="3100833032" sldId="271"/>
            <ac:spMk id="41" creationId="{7FDE985F-5839-D5CE-9965-FDF4A6B2461F}"/>
          </ac:spMkLst>
        </pc:spChg>
        <pc:spChg chg="mod">
          <ac:chgData name="Fiona" userId="5fd9b084-9961-4921-ab0f-457ac49028c4" providerId="ADAL" clId="{4F7526C2-C53B-41A9-82AA-63450EDFF648}" dt="2024-07-31T13:54:34.370" v="2276"/>
          <ac:spMkLst>
            <pc:docMk/>
            <pc:sldMk cId="3100833032" sldId="271"/>
            <ac:spMk id="42" creationId="{6C6A9F46-D64E-6737-992D-BD821B99DDAE}"/>
          </ac:spMkLst>
        </pc:spChg>
        <pc:spChg chg="mod">
          <ac:chgData name="Fiona" userId="5fd9b084-9961-4921-ab0f-457ac49028c4" providerId="ADAL" clId="{4F7526C2-C53B-41A9-82AA-63450EDFF648}" dt="2024-07-31T13:54:34.370" v="2276"/>
          <ac:spMkLst>
            <pc:docMk/>
            <pc:sldMk cId="3100833032" sldId="271"/>
            <ac:spMk id="107" creationId="{BC544B2D-F9D9-936B-BF1C-D79ABBB9EE04}"/>
          </ac:spMkLst>
        </pc:spChg>
        <pc:spChg chg="mod">
          <ac:chgData name="Fiona" userId="5fd9b084-9961-4921-ab0f-457ac49028c4" providerId="ADAL" clId="{4F7526C2-C53B-41A9-82AA-63450EDFF648}" dt="2024-07-31T13:54:34.370" v="2276"/>
          <ac:spMkLst>
            <pc:docMk/>
            <pc:sldMk cId="3100833032" sldId="271"/>
            <ac:spMk id="108" creationId="{C1DBD094-9B3E-241C-D27B-A4A03F6F8C05}"/>
          </ac:spMkLst>
        </pc:spChg>
        <pc:spChg chg="mod">
          <ac:chgData name="Fiona" userId="5fd9b084-9961-4921-ab0f-457ac49028c4" providerId="ADAL" clId="{4F7526C2-C53B-41A9-82AA-63450EDFF648}" dt="2024-07-31T13:54:34.370" v="2276"/>
          <ac:spMkLst>
            <pc:docMk/>
            <pc:sldMk cId="3100833032" sldId="271"/>
            <ac:spMk id="109" creationId="{C69B6E85-C9C5-F3AC-2D45-ACE4BF61C170}"/>
          </ac:spMkLst>
        </pc:spChg>
        <pc:spChg chg="mod">
          <ac:chgData name="Fiona" userId="5fd9b084-9961-4921-ab0f-457ac49028c4" providerId="ADAL" clId="{4F7526C2-C53B-41A9-82AA-63450EDFF648}" dt="2024-07-31T13:54:34.370" v="2276"/>
          <ac:spMkLst>
            <pc:docMk/>
            <pc:sldMk cId="3100833032" sldId="271"/>
            <ac:spMk id="110" creationId="{11B7C7F1-9DBC-2A0D-AD70-49F79B88025D}"/>
          </ac:spMkLst>
        </pc:spChg>
        <pc:spChg chg="mod">
          <ac:chgData name="Fiona" userId="5fd9b084-9961-4921-ab0f-457ac49028c4" providerId="ADAL" clId="{4F7526C2-C53B-41A9-82AA-63450EDFF648}" dt="2024-07-31T13:54:34.370" v="2276"/>
          <ac:spMkLst>
            <pc:docMk/>
            <pc:sldMk cId="3100833032" sldId="271"/>
            <ac:spMk id="111" creationId="{A0AD2DCC-CD9D-B174-F0A0-742B145E4F57}"/>
          </ac:spMkLst>
        </pc:spChg>
        <pc:spChg chg="mod">
          <ac:chgData name="Fiona" userId="5fd9b084-9961-4921-ab0f-457ac49028c4" providerId="ADAL" clId="{4F7526C2-C53B-41A9-82AA-63450EDFF648}" dt="2024-07-31T13:54:34.370" v="2276"/>
          <ac:spMkLst>
            <pc:docMk/>
            <pc:sldMk cId="3100833032" sldId="271"/>
            <ac:spMk id="112" creationId="{8ABD2920-C2F7-D5C0-B6DE-86386DCBA391}"/>
          </ac:spMkLst>
        </pc:spChg>
        <pc:spChg chg="mod">
          <ac:chgData name="Fiona" userId="5fd9b084-9961-4921-ab0f-457ac49028c4" providerId="ADAL" clId="{4F7526C2-C53B-41A9-82AA-63450EDFF648}" dt="2024-07-31T13:54:34.370" v="2276"/>
          <ac:spMkLst>
            <pc:docMk/>
            <pc:sldMk cId="3100833032" sldId="271"/>
            <ac:spMk id="113" creationId="{7BEF9094-3960-B6D9-BEF8-C8CA3BFBD7B2}"/>
          </ac:spMkLst>
        </pc:spChg>
        <pc:spChg chg="mod">
          <ac:chgData name="Fiona" userId="5fd9b084-9961-4921-ab0f-457ac49028c4" providerId="ADAL" clId="{4F7526C2-C53B-41A9-82AA-63450EDFF648}" dt="2024-07-31T13:54:34.370" v="2276"/>
          <ac:spMkLst>
            <pc:docMk/>
            <pc:sldMk cId="3100833032" sldId="271"/>
            <ac:spMk id="114" creationId="{110996F3-6482-412D-511F-9D1AF7E369EE}"/>
          </ac:spMkLst>
        </pc:spChg>
        <pc:spChg chg="mod">
          <ac:chgData name="Fiona" userId="5fd9b084-9961-4921-ab0f-457ac49028c4" providerId="ADAL" clId="{4F7526C2-C53B-41A9-82AA-63450EDFF648}" dt="2024-07-31T13:54:34.370" v="2276"/>
          <ac:spMkLst>
            <pc:docMk/>
            <pc:sldMk cId="3100833032" sldId="271"/>
            <ac:spMk id="115" creationId="{62B7A799-42F1-17C6-A3CA-7827AD3202BB}"/>
          </ac:spMkLst>
        </pc:spChg>
        <pc:spChg chg="mod">
          <ac:chgData name="Fiona" userId="5fd9b084-9961-4921-ab0f-457ac49028c4" providerId="ADAL" clId="{4F7526C2-C53B-41A9-82AA-63450EDFF648}" dt="2024-07-31T13:54:34.370" v="2276"/>
          <ac:spMkLst>
            <pc:docMk/>
            <pc:sldMk cId="3100833032" sldId="271"/>
            <ac:spMk id="116" creationId="{E9BEE84E-6714-7E03-C28E-CF377F35FC11}"/>
          </ac:spMkLst>
        </pc:spChg>
        <pc:spChg chg="mod">
          <ac:chgData name="Fiona" userId="5fd9b084-9961-4921-ab0f-457ac49028c4" providerId="ADAL" clId="{4F7526C2-C53B-41A9-82AA-63450EDFF648}" dt="2024-07-31T13:54:34.370" v="2276"/>
          <ac:spMkLst>
            <pc:docMk/>
            <pc:sldMk cId="3100833032" sldId="271"/>
            <ac:spMk id="117" creationId="{59CB0326-2134-EA2C-45FA-E9D5BDDE77DF}"/>
          </ac:spMkLst>
        </pc:spChg>
        <pc:spChg chg="mod">
          <ac:chgData name="Fiona" userId="5fd9b084-9961-4921-ab0f-457ac49028c4" providerId="ADAL" clId="{4F7526C2-C53B-41A9-82AA-63450EDFF648}" dt="2024-07-31T13:54:34.370" v="2276"/>
          <ac:spMkLst>
            <pc:docMk/>
            <pc:sldMk cId="3100833032" sldId="271"/>
            <ac:spMk id="118" creationId="{F507E115-4DF5-337B-4BBE-1B357FBC0984}"/>
          </ac:spMkLst>
        </pc:spChg>
        <pc:spChg chg="mod">
          <ac:chgData name="Fiona" userId="5fd9b084-9961-4921-ab0f-457ac49028c4" providerId="ADAL" clId="{4F7526C2-C53B-41A9-82AA-63450EDFF648}" dt="2024-07-31T13:54:34.370" v="2276"/>
          <ac:spMkLst>
            <pc:docMk/>
            <pc:sldMk cId="3100833032" sldId="271"/>
            <ac:spMk id="119" creationId="{5B80E79B-7724-7DB9-E05A-65F819424C82}"/>
          </ac:spMkLst>
        </pc:spChg>
        <pc:spChg chg="mod">
          <ac:chgData name="Fiona" userId="5fd9b084-9961-4921-ab0f-457ac49028c4" providerId="ADAL" clId="{4F7526C2-C53B-41A9-82AA-63450EDFF648}" dt="2024-07-31T13:54:34.370" v="2276"/>
          <ac:spMkLst>
            <pc:docMk/>
            <pc:sldMk cId="3100833032" sldId="271"/>
            <ac:spMk id="120" creationId="{5116C9EB-352E-2BE0-E963-B4143A7D24E1}"/>
          </ac:spMkLst>
        </pc:spChg>
        <pc:spChg chg="mod">
          <ac:chgData name="Fiona" userId="5fd9b084-9961-4921-ab0f-457ac49028c4" providerId="ADAL" clId="{4F7526C2-C53B-41A9-82AA-63450EDFF648}" dt="2024-07-31T13:54:34.370" v="2276"/>
          <ac:spMkLst>
            <pc:docMk/>
            <pc:sldMk cId="3100833032" sldId="271"/>
            <ac:spMk id="121" creationId="{61057849-824B-BAF0-0A8C-E6301DC913BB}"/>
          </ac:spMkLst>
        </pc:spChg>
        <pc:spChg chg="mod">
          <ac:chgData name="Fiona" userId="5fd9b084-9961-4921-ab0f-457ac49028c4" providerId="ADAL" clId="{4F7526C2-C53B-41A9-82AA-63450EDFF648}" dt="2024-07-31T13:54:34.370" v="2276"/>
          <ac:spMkLst>
            <pc:docMk/>
            <pc:sldMk cId="3100833032" sldId="271"/>
            <ac:spMk id="122" creationId="{2DA6ADFA-FDBD-E40F-57F0-C9CFABB29CEF}"/>
          </ac:spMkLst>
        </pc:spChg>
        <pc:spChg chg="mod">
          <ac:chgData name="Fiona" userId="5fd9b084-9961-4921-ab0f-457ac49028c4" providerId="ADAL" clId="{4F7526C2-C53B-41A9-82AA-63450EDFF648}" dt="2024-07-31T13:54:34.370" v="2276"/>
          <ac:spMkLst>
            <pc:docMk/>
            <pc:sldMk cId="3100833032" sldId="271"/>
            <ac:spMk id="123" creationId="{91623AF6-D3A2-3559-607E-A8E8D98345E8}"/>
          </ac:spMkLst>
        </pc:spChg>
        <pc:spChg chg="mod">
          <ac:chgData name="Fiona" userId="5fd9b084-9961-4921-ab0f-457ac49028c4" providerId="ADAL" clId="{4F7526C2-C53B-41A9-82AA-63450EDFF648}" dt="2024-07-31T13:54:34.370" v="2276"/>
          <ac:spMkLst>
            <pc:docMk/>
            <pc:sldMk cId="3100833032" sldId="271"/>
            <ac:spMk id="124" creationId="{15A6184A-E90D-6A6E-AF3C-DA09EAA56F16}"/>
          </ac:spMkLst>
        </pc:spChg>
        <pc:spChg chg="mod">
          <ac:chgData name="Fiona" userId="5fd9b084-9961-4921-ab0f-457ac49028c4" providerId="ADAL" clId="{4F7526C2-C53B-41A9-82AA-63450EDFF648}" dt="2024-07-31T13:54:34.370" v="2276"/>
          <ac:spMkLst>
            <pc:docMk/>
            <pc:sldMk cId="3100833032" sldId="271"/>
            <ac:spMk id="125" creationId="{A01D65F0-CC1E-5847-2961-6E85103B14CF}"/>
          </ac:spMkLst>
        </pc:spChg>
        <pc:spChg chg="mod">
          <ac:chgData name="Fiona" userId="5fd9b084-9961-4921-ab0f-457ac49028c4" providerId="ADAL" clId="{4F7526C2-C53B-41A9-82AA-63450EDFF648}" dt="2024-07-31T13:54:34.370" v="2276"/>
          <ac:spMkLst>
            <pc:docMk/>
            <pc:sldMk cId="3100833032" sldId="271"/>
            <ac:spMk id="126" creationId="{D074322D-C803-6E4D-3D14-DCA2FCE3B398}"/>
          </ac:spMkLst>
        </pc:spChg>
        <pc:spChg chg="mod">
          <ac:chgData name="Fiona" userId="5fd9b084-9961-4921-ab0f-457ac49028c4" providerId="ADAL" clId="{4F7526C2-C53B-41A9-82AA-63450EDFF648}" dt="2024-07-31T13:54:34.370" v="2276"/>
          <ac:spMkLst>
            <pc:docMk/>
            <pc:sldMk cId="3100833032" sldId="271"/>
            <ac:spMk id="127" creationId="{2A7CE178-7D70-757F-5E00-CD863BCF8604}"/>
          </ac:spMkLst>
        </pc:spChg>
        <pc:spChg chg="mod">
          <ac:chgData name="Fiona" userId="5fd9b084-9961-4921-ab0f-457ac49028c4" providerId="ADAL" clId="{4F7526C2-C53B-41A9-82AA-63450EDFF648}" dt="2024-07-31T13:54:34.370" v="2276"/>
          <ac:spMkLst>
            <pc:docMk/>
            <pc:sldMk cId="3100833032" sldId="271"/>
            <ac:spMk id="128" creationId="{E8B1D2BD-4100-6AEF-A4EB-9E5F364F8ACF}"/>
          </ac:spMkLst>
        </pc:spChg>
        <pc:spChg chg="mod">
          <ac:chgData name="Fiona" userId="5fd9b084-9961-4921-ab0f-457ac49028c4" providerId="ADAL" clId="{4F7526C2-C53B-41A9-82AA-63450EDFF648}" dt="2024-07-31T13:54:34.370" v="2276"/>
          <ac:spMkLst>
            <pc:docMk/>
            <pc:sldMk cId="3100833032" sldId="271"/>
            <ac:spMk id="129" creationId="{3C982857-9879-F951-4EBF-36A7D686AD95}"/>
          </ac:spMkLst>
        </pc:spChg>
        <pc:spChg chg="mod">
          <ac:chgData name="Fiona" userId="5fd9b084-9961-4921-ab0f-457ac49028c4" providerId="ADAL" clId="{4F7526C2-C53B-41A9-82AA-63450EDFF648}" dt="2024-07-31T13:54:34.370" v="2276"/>
          <ac:spMkLst>
            <pc:docMk/>
            <pc:sldMk cId="3100833032" sldId="271"/>
            <ac:spMk id="130" creationId="{45E36A0C-A453-7EB9-60B2-195E48935F17}"/>
          </ac:spMkLst>
        </pc:spChg>
        <pc:spChg chg="mod">
          <ac:chgData name="Fiona" userId="5fd9b084-9961-4921-ab0f-457ac49028c4" providerId="ADAL" clId="{4F7526C2-C53B-41A9-82AA-63450EDFF648}" dt="2024-07-31T13:54:34.370" v="2276"/>
          <ac:spMkLst>
            <pc:docMk/>
            <pc:sldMk cId="3100833032" sldId="271"/>
            <ac:spMk id="131" creationId="{8538C219-7768-A200-3951-B03EEF8B1547}"/>
          </ac:spMkLst>
        </pc:spChg>
        <pc:spChg chg="mod">
          <ac:chgData name="Fiona" userId="5fd9b084-9961-4921-ab0f-457ac49028c4" providerId="ADAL" clId="{4F7526C2-C53B-41A9-82AA-63450EDFF648}" dt="2024-07-31T13:54:34.370" v="2276"/>
          <ac:spMkLst>
            <pc:docMk/>
            <pc:sldMk cId="3100833032" sldId="271"/>
            <ac:spMk id="132" creationId="{A8B96A9A-43C2-1286-F36B-3A69E13BD874}"/>
          </ac:spMkLst>
        </pc:spChg>
        <pc:spChg chg="mod">
          <ac:chgData name="Fiona" userId="5fd9b084-9961-4921-ab0f-457ac49028c4" providerId="ADAL" clId="{4F7526C2-C53B-41A9-82AA-63450EDFF648}" dt="2024-07-31T13:54:34.370" v="2276"/>
          <ac:spMkLst>
            <pc:docMk/>
            <pc:sldMk cId="3100833032" sldId="271"/>
            <ac:spMk id="133" creationId="{C5ACDE2C-4057-C27B-39E6-56CB02ED1D6E}"/>
          </ac:spMkLst>
        </pc:spChg>
        <pc:spChg chg="mod">
          <ac:chgData name="Fiona" userId="5fd9b084-9961-4921-ab0f-457ac49028c4" providerId="ADAL" clId="{4F7526C2-C53B-41A9-82AA-63450EDFF648}" dt="2024-07-31T13:54:34.370" v="2276"/>
          <ac:spMkLst>
            <pc:docMk/>
            <pc:sldMk cId="3100833032" sldId="271"/>
            <ac:spMk id="134" creationId="{556F99E1-21E3-6A4A-0536-4FF96870E394}"/>
          </ac:spMkLst>
        </pc:spChg>
        <pc:spChg chg="mod">
          <ac:chgData name="Fiona" userId="5fd9b084-9961-4921-ab0f-457ac49028c4" providerId="ADAL" clId="{4F7526C2-C53B-41A9-82AA-63450EDFF648}" dt="2024-07-31T13:54:34.370" v="2276"/>
          <ac:spMkLst>
            <pc:docMk/>
            <pc:sldMk cId="3100833032" sldId="271"/>
            <ac:spMk id="135" creationId="{A2DD68A4-94F3-4D3D-8285-93DD59F327E3}"/>
          </ac:spMkLst>
        </pc:spChg>
        <pc:spChg chg="mod">
          <ac:chgData name="Fiona" userId="5fd9b084-9961-4921-ab0f-457ac49028c4" providerId="ADAL" clId="{4F7526C2-C53B-41A9-82AA-63450EDFF648}" dt="2024-07-31T13:54:34.370" v="2276"/>
          <ac:spMkLst>
            <pc:docMk/>
            <pc:sldMk cId="3100833032" sldId="271"/>
            <ac:spMk id="136" creationId="{2ED3CA13-18DA-F460-E89F-F466027ABA14}"/>
          </ac:spMkLst>
        </pc:spChg>
        <pc:spChg chg="mod">
          <ac:chgData name="Fiona" userId="5fd9b084-9961-4921-ab0f-457ac49028c4" providerId="ADAL" clId="{4F7526C2-C53B-41A9-82AA-63450EDFF648}" dt="2024-07-31T13:54:34.370" v="2276"/>
          <ac:spMkLst>
            <pc:docMk/>
            <pc:sldMk cId="3100833032" sldId="271"/>
            <ac:spMk id="137" creationId="{37F52959-2353-C874-9C10-456274F552C0}"/>
          </ac:spMkLst>
        </pc:spChg>
        <pc:spChg chg="mod">
          <ac:chgData name="Fiona" userId="5fd9b084-9961-4921-ab0f-457ac49028c4" providerId="ADAL" clId="{4F7526C2-C53B-41A9-82AA-63450EDFF648}" dt="2024-07-31T13:54:34.370" v="2276"/>
          <ac:spMkLst>
            <pc:docMk/>
            <pc:sldMk cId="3100833032" sldId="271"/>
            <ac:spMk id="138" creationId="{465A7A99-8B42-6B62-5BD6-696F4224ED0E}"/>
          </ac:spMkLst>
        </pc:spChg>
        <pc:grpChg chg="add mod">
          <ac:chgData name="Fiona" userId="5fd9b084-9961-4921-ab0f-457ac49028c4" providerId="ADAL" clId="{4F7526C2-C53B-41A9-82AA-63450EDFF648}" dt="2024-07-31T13:54:37.545" v="2297" actId="1036"/>
          <ac:grpSpMkLst>
            <pc:docMk/>
            <pc:sldMk cId="3100833032" sldId="271"/>
            <ac:grpSpMk id="8" creationId="{8F61ECC2-9A2F-BC29-3679-B16962E02213}"/>
          </ac:grpSpMkLst>
        </pc:grpChg>
        <pc:grpChg chg="add mod">
          <ac:chgData name="Fiona" userId="5fd9b084-9961-4921-ab0f-457ac49028c4" providerId="ADAL" clId="{4F7526C2-C53B-41A9-82AA-63450EDFF648}" dt="2024-07-31T06:53:52.054" v="772" actId="1076"/>
          <ac:grpSpMkLst>
            <pc:docMk/>
            <pc:sldMk cId="3100833032" sldId="271"/>
            <ac:grpSpMk id="10" creationId="{0EC1F5C7-B46A-195F-FE9F-42B17056BC2D}"/>
          </ac:grpSpMkLst>
        </pc:grpChg>
        <pc:grpChg chg="del mod">
          <ac:chgData name="Fiona" userId="5fd9b084-9961-4921-ab0f-457ac49028c4" providerId="ADAL" clId="{4F7526C2-C53B-41A9-82AA-63450EDFF648}" dt="2024-07-31T13:54:29.040" v="2274" actId="478"/>
          <ac:grpSpMkLst>
            <pc:docMk/>
            <pc:sldMk cId="3100833032" sldId="271"/>
            <ac:grpSpMk id="104" creationId="{94214F0C-F1D5-D3F3-9A7C-8B1E83A00C4B}"/>
          </ac:grpSpMkLst>
        </pc:grpChg>
        <pc:picChg chg="mod">
          <ac:chgData name="Fiona" userId="5fd9b084-9961-4921-ab0f-457ac49028c4" providerId="ADAL" clId="{4F7526C2-C53B-41A9-82AA-63450EDFF648}" dt="2024-07-31T07:28:19.866" v="809" actId="29295"/>
          <ac:picMkLst>
            <pc:docMk/>
            <pc:sldMk cId="3100833032" sldId="271"/>
            <ac:picMk id="2" creationId="{B4254017-2DB8-139D-DC91-0E441E1FDD14}"/>
          </ac:picMkLst>
        </pc:picChg>
        <pc:picChg chg="mod">
          <ac:chgData name="Fiona" userId="5fd9b084-9961-4921-ab0f-457ac49028c4" providerId="ADAL" clId="{4F7526C2-C53B-41A9-82AA-63450EDFF648}" dt="2024-07-31T07:28:19.866" v="809" actId="29295"/>
          <ac:picMkLst>
            <pc:docMk/>
            <pc:sldMk cId="3100833032" sldId="271"/>
            <ac:picMk id="3" creationId="{C6234BCD-7F53-66FC-43DE-7636AC273AED}"/>
          </ac:picMkLst>
        </pc:picChg>
        <pc:picChg chg="del">
          <ac:chgData name="Fiona" userId="5fd9b084-9961-4921-ab0f-457ac49028c4" providerId="ADAL" clId="{4F7526C2-C53B-41A9-82AA-63450EDFF648}" dt="2024-07-31T13:54:30.045" v="2275" actId="478"/>
          <ac:picMkLst>
            <pc:docMk/>
            <pc:sldMk cId="3100833032" sldId="271"/>
            <ac:picMk id="5" creationId="{2D14A226-B77F-8FF1-2232-EE836C8D9C47}"/>
          </ac:picMkLst>
        </pc:picChg>
        <pc:picChg chg="mod">
          <ac:chgData name="Fiona" userId="5fd9b084-9961-4921-ab0f-457ac49028c4" providerId="ADAL" clId="{4F7526C2-C53B-41A9-82AA-63450EDFF648}" dt="2024-07-31T07:28:19.866" v="809" actId="29295"/>
          <ac:picMkLst>
            <pc:docMk/>
            <pc:sldMk cId="3100833032" sldId="271"/>
            <ac:picMk id="6" creationId="{78C1F535-12E2-0956-C0B4-E03403EB9EFE}"/>
          </ac:picMkLst>
        </pc:picChg>
        <pc:picChg chg="mod">
          <ac:chgData name="Fiona" userId="5fd9b084-9961-4921-ab0f-457ac49028c4" providerId="ADAL" clId="{4F7526C2-C53B-41A9-82AA-63450EDFF648}" dt="2024-07-31T07:28:19.866" v="809" actId="29295"/>
          <ac:picMkLst>
            <pc:docMk/>
            <pc:sldMk cId="3100833032" sldId="271"/>
            <ac:picMk id="7" creationId="{D58C4A5D-7D3D-C654-C02D-DF1BCD70CD9E}"/>
          </ac:picMkLst>
        </pc:picChg>
        <pc:picChg chg="mod">
          <ac:chgData name="Fiona" userId="5fd9b084-9961-4921-ab0f-457ac49028c4" providerId="ADAL" clId="{4F7526C2-C53B-41A9-82AA-63450EDFF648}" dt="2024-07-31T13:54:34.370" v="2276"/>
          <ac:picMkLst>
            <pc:docMk/>
            <pc:sldMk cId="3100833032" sldId="271"/>
            <ac:picMk id="9" creationId="{E34F0F47-62E7-347E-A546-31BFF6AFB578}"/>
          </ac:picMkLst>
        </pc:picChg>
        <pc:picChg chg="mod">
          <ac:chgData name="Fiona" userId="5fd9b084-9961-4921-ab0f-457ac49028c4" providerId="ADAL" clId="{4F7526C2-C53B-41A9-82AA-63450EDFF648}" dt="2024-07-31T06:53:36.294" v="767"/>
          <ac:picMkLst>
            <pc:docMk/>
            <pc:sldMk cId="3100833032" sldId="271"/>
            <ac:picMk id="11" creationId="{DE937816-2756-0185-590E-36758EAE5726}"/>
          </ac:picMkLst>
        </pc:picChg>
        <pc:picChg chg="mod">
          <ac:chgData name="Fiona" userId="5fd9b084-9961-4921-ab0f-457ac49028c4" providerId="ADAL" clId="{4F7526C2-C53B-41A9-82AA-63450EDFF648}" dt="2024-07-31T06:53:36.294" v="767"/>
          <ac:picMkLst>
            <pc:docMk/>
            <pc:sldMk cId="3100833032" sldId="271"/>
            <ac:picMk id="16" creationId="{61D464D4-B75A-4AEA-312C-2657AF2B0F60}"/>
          </ac:picMkLst>
        </pc:picChg>
        <pc:picChg chg="del">
          <ac:chgData name="Fiona" userId="5fd9b084-9961-4921-ab0f-457ac49028c4" providerId="ADAL" clId="{4F7526C2-C53B-41A9-82AA-63450EDFF648}" dt="2024-07-31T06:53:30.680" v="765" actId="478"/>
          <ac:picMkLst>
            <pc:docMk/>
            <pc:sldMk cId="3100833032" sldId="271"/>
            <ac:picMk id="18" creationId="{8F07F4B4-C040-1EDD-1131-E223F05E8F09}"/>
          </ac:picMkLst>
        </pc:picChg>
      </pc:sldChg>
      <pc:sldChg chg="modSp add del mod">
        <pc:chgData name="Fiona" userId="5fd9b084-9961-4921-ab0f-457ac49028c4" providerId="ADAL" clId="{4F7526C2-C53B-41A9-82AA-63450EDFF648}" dt="2024-07-31T07:26:59.508" v="775" actId="2696"/>
        <pc:sldMkLst>
          <pc:docMk/>
          <pc:sldMk cId="3268274229" sldId="272"/>
        </pc:sldMkLst>
        <pc:grpChg chg="mod">
          <ac:chgData name="Fiona" userId="5fd9b084-9961-4921-ab0f-457ac49028c4" providerId="ADAL" clId="{4F7526C2-C53B-41A9-82AA-63450EDFF648}" dt="2024-07-31T07:26:57.276" v="774" actId="1076"/>
          <ac:grpSpMkLst>
            <pc:docMk/>
            <pc:sldMk cId="3268274229" sldId="272"/>
            <ac:grpSpMk id="104" creationId="{94214F0C-F1D5-D3F3-9A7C-8B1E83A00C4B}"/>
          </ac:grpSpMkLst>
        </pc:grpChg>
      </pc:sldChg>
      <pc:sldChg chg="addSp delSp modSp add del mod modTransition">
        <pc:chgData name="Fiona" userId="5fd9b084-9961-4921-ab0f-457ac49028c4" providerId="ADAL" clId="{4F7526C2-C53B-41A9-82AA-63450EDFF648}" dt="2024-08-05T11:59:10.162" v="3629" actId="47"/>
        <pc:sldMkLst>
          <pc:docMk/>
          <pc:sldMk cId="3917062890" sldId="272"/>
        </pc:sldMkLst>
        <pc:spChg chg="mod">
          <ac:chgData name="Fiona" userId="5fd9b084-9961-4921-ab0f-457ac49028c4" providerId="ADAL" clId="{4F7526C2-C53B-41A9-82AA-63450EDFF648}" dt="2024-07-31T08:39:20.257" v="2158" actId="208"/>
          <ac:spMkLst>
            <pc:docMk/>
            <pc:sldMk cId="3917062890" sldId="272"/>
            <ac:spMk id="9" creationId="{82A7E93B-A767-714F-FDF7-E50185E617D5}"/>
          </ac:spMkLst>
        </pc:spChg>
        <pc:spChg chg="add del mod ord">
          <ac:chgData name="Fiona" userId="5fd9b084-9961-4921-ab0f-457ac49028c4" providerId="ADAL" clId="{4F7526C2-C53B-41A9-82AA-63450EDFF648}" dt="2024-08-05T11:57:08.131" v="3583" actId="21"/>
          <ac:spMkLst>
            <pc:docMk/>
            <pc:sldMk cId="3917062890" sldId="272"/>
            <ac:spMk id="13" creationId="{F985044D-37B4-F380-DB13-0B4CC88E16C3}"/>
          </ac:spMkLst>
        </pc:spChg>
        <pc:spChg chg="mod topLvl">
          <ac:chgData name="Fiona" userId="5fd9b084-9961-4921-ab0f-457ac49028c4" providerId="ADAL" clId="{4F7526C2-C53B-41A9-82AA-63450EDFF648}" dt="2024-07-31T14:01:10.969" v="2483" actId="164"/>
          <ac:spMkLst>
            <pc:docMk/>
            <pc:sldMk cId="3917062890" sldId="272"/>
            <ac:spMk id="14" creationId="{608BB6D9-2041-1CED-A82C-F35CC5FC90BE}"/>
          </ac:spMkLst>
        </pc:spChg>
        <pc:spChg chg="add del mod">
          <ac:chgData name="Fiona" userId="5fd9b084-9961-4921-ab0f-457ac49028c4" providerId="ADAL" clId="{4F7526C2-C53B-41A9-82AA-63450EDFF648}" dt="2024-07-31T07:29:22.123" v="820" actId="478"/>
          <ac:spMkLst>
            <pc:docMk/>
            <pc:sldMk cId="3917062890" sldId="272"/>
            <ac:spMk id="14" creationId="{6C057A94-7C07-23F1-3B44-69812C8EFC54}"/>
          </ac:spMkLst>
        </pc:spChg>
        <pc:spChg chg="mod">
          <ac:chgData name="Fiona" userId="5fd9b084-9961-4921-ab0f-457ac49028c4" providerId="ADAL" clId="{4F7526C2-C53B-41A9-82AA-63450EDFF648}" dt="2024-07-31T07:27:39.638" v="806" actId="1037"/>
          <ac:spMkLst>
            <pc:docMk/>
            <pc:sldMk cId="3917062890" sldId="272"/>
            <ac:spMk id="15" creationId="{A4426099-162D-D697-7C12-296B07F1526E}"/>
          </ac:spMkLst>
        </pc:spChg>
        <pc:spChg chg="mod topLvl">
          <ac:chgData name="Fiona" userId="5fd9b084-9961-4921-ab0f-457ac49028c4" providerId="ADAL" clId="{4F7526C2-C53B-41A9-82AA-63450EDFF648}" dt="2024-07-31T14:01:10.969" v="2483" actId="164"/>
          <ac:spMkLst>
            <pc:docMk/>
            <pc:sldMk cId="3917062890" sldId="272"/>
            <ac:spMk id="16" creationId="{7C6AE84D-3333-A39D-40E0-1A50DCBC2EBF}"/>
          </ac:spMkLst>
        </pc:spChg>
        <pc:spChg chg="add del mod ord">
          <ac:chgData name="Fiona" userId="5fd9b084-9961-4921-ab0f-457ac49028c4" providerId="ADAL" clId="{4F7526C2-C53B-41A9-82AA-63450EDFF648}" dt="2024-07-31T07:30:17.430" v="850" actId="478"/>
          <ac:spMkLst>
            <pc:docMk/>
            <pc:sldMk cId="3917062890" sldId="272"/>
            <ac:spMk id="17" creationId="{D438CE4A-2B5E-18BB-14A4-DCD5EF39C32E}"/>
          </ac:spMkLst>
        </pc:spChg>
        <pc:spChg chg="mod topLvl">
          <ac:chgData name="Fiona" userId="5fd9b084-9961-4921-ab0f-457ac49028c4" providerId="ADAL" clId="{4F7526C2-C53B-41A9-82AA-63450EDFF648}" dt="2024-07-31T14:01:10.969" v="2483" actId="164"/>
          <ac:spMkLst>
            <pc:docMk/>
            <pc:sldMk cId="3917062890" sldId="272"/>
            <ac:spMk id="17" creationId="{D95CE40C-DF07-1B6F-2762-EB0CB205745D}"/>
          </ac:spMkLst>
        </pc:spChg>
        <pc:spChg chg="add del mod">
          <ac:chgData name="Fiona" userId="5fd9b084-9961-4921-ab0f-457ac49028c4" providerId="ADAL" clId="{4F7526C2-C53B-41A9-82AA-63450EDFF648}" dt="2024-08-05T11:57:08.131" v="3583" actId="21"/>
          <ac:spMkLst>
            <pc:docMk/>
            <pc:sldMk cId="3917062890" sldId="272"/>
            <ac:spMk id="18" creationId="{594972DA-5CE2-0F5E-4BBE-9C96485CCAD6}"/>
          </ac:spMkLst>
        </pc:spChg>
        <pc:spChg chg="add mod">
          <ac:chgData name="Fiona" userId="5fd9b084-9961-4921-ab0f-457ac49028c4" providerId="ADAL" clId="{4F7526C2-C53B-41A9-82AA-63450EDFF648}" dt="2024-07-31T08:39:14.626" v="2157" actId="1076"/>
          <ac:spMkLst>
            <pc:docMk/>
            <pc:sldMk cId="3917062890" sldId="272"/>
            <ac:spMk id="19" creationId="{BB69BEC2-F0CB-C175-2497-520F2EAFB1A8}"/>
          </ac:spMkLst>
        </pc:spChg>
        <pc:spChg chg="add del mod">
          <ac:chgData name="Fiona" userId="5fd9b084-9961-4921-ab0f-457ac49028c4" providerId="ADAL" clId="{4F7526C2-C53B-41A9-82AA-63450EDFF648}" dt="2024-08-05T11:57:08.131" v="3583" actId="21"/>
          <ac:spMkLst>
            <pc:docMk/>
            <pc:sldMk cId="3917062890" sldId="272"/>
            <ac:spMk id="20" creationId="{95F3EF56-C5AD-6468-A653-C69DE93BCF30}"/>
          </ac:spMkLst>
        </pc:spChg>
        <pc:spChg chg="add mod topLvl">
          <ac:chgData name="Fiona" userId="5fd9b084-9961-4921-ab0f-457ac49028c4" providerId="ADAL" clId="{4F7526C2-C53B-41A9-82AA-63450EDFF648}" dt="2024-07-31T14:01:10.969" v="2483" actId="164"/>
          <ac:spMkLst>
            <pc:docMk/>
            <pc:sldMk cId="3917062890" sldId="272"/>
            <ac:spMk id="21" creationId="{7072256D-876E-C354-5DAA-DE802552912B}"/>
          </ac:spMkLst>
        </pc:spChg>
        <pc:spChg chg="mod topLvl">
          <ac:chgData name="Fiona" userId="5fd9b084-9961-4921-ab0f-457ac49028c4" providerId="ADAL" clId="{4F7526C2-C53B-41A9-82AA-63450EDFF648}" dt="2024-07-31T14:01:10.969" v="2483" actId="164"/>
          <ac:spMkLst>
            <pc:docMk/>
            <pc:sldMk cId="3917062890" sldId="272"/>
            <ac:spMk id="22" creationId="{FC9A4D5E-DBAA-5785-129C-54898B155568}"/>
          </ac:spMkLst>
        </pc:spChg>
        <pc:spChg chg="mod topLvl">
          <ac:chgData name="Fiona" userId="5fd9b084-9961-4921-ab0f-457ac49028c4" providerId="ADAL" clId="{4F7526C2-C53B-41A9-82AA-63450EDFF648}" dt="2024-07-31T14:01:10.969" v="2483" actId="164"/>
          <ac:spMkLst>
            <pc:docMk/>
            <pc:sldMk cId="3917062890" sldId="272"/>
            <ac:spMk id="23" creationId="{0A104A99-6652-3F34-C3E9-529832F88B27}"/>
          </ac:spMkLst>
        </pc:spChg>
        <pc:spChg chg="mod topLvl">
          <ac:chgData name="Fiona" userId="5fd9b084-9961-4921-ab0f-457ac49028c4" providerId="ADAL" clId="{4F7526C2-C53B-41A9-82AA-63450EDFF648}" dt="2024-07-31T14:01:10.969" v="2483" actId="164"/>
          <ac:spMkLst>
            <pc:docMk/>
            <pc:sldMk cId="3917062890" sldId="272"/>
            <ac:spMk id="24" creationId="{E3ED8BC9-F340-E6AA-87EE-4463FF4E79FE}"/>
          </ac:spMkLst>
        </pc:spChg>
        <pc:spChg chg="mod topLvl">
          <ac:chgData name="Fiona" userId="5fd9b084-9961-4921-ab0f-457ac49028c4" providerId="ADAL" clId="{4F7526C2-C53B-41A9-82AA-63450EDFF648}" dt="2024-07-31T14:01:10.969" v="2483" actId="164"/>
          <ac:spMkLst>
            <pc:docMk/>
            <pc:sldMk cId="3917062890" sldId="272"/>
            <ac:spMk id="25" creationId="{0569CF6E-4C17-CE28-7AEC-A0D146480117}"/>
          </ac:spMkLst>
        </pc:spChg>
        <pc:spChg chg="mod topLvl">
          <ac:chgData name="Fiona" userId="5fd9b084-9961-4921-ab0f-457ac49028c4" providerId="ADAL" clId="{4F7526C2-C53B-41A9-82AA-63450EDFF648}" dt="2024-07-31T14:01:10.969" v="2483" actId="164"/>
          <ac:spMkLst>
            <pc:docMk/>
            <pc:sldMk cId="3917062890" sldId="272"/>
            <ac:spMk id="26" creationId="{31D1FAAD-594C-5962-8F7B-F84782C595BA}"/>
          </ac:spMkLst>
        </pc:spChg>
        <pc:spChg chg="mod topLvl">
          <ac:chgData name="Fiona" userId="5fd9b084-9961-4921-ab0f-457ac49028c4" providerId="ADAL" clId="{4F7526C2-C53B-41A9-82AA-63450EDFF648}" dt="2024-07-31T14:01:10.969" v="2483" actId="164"/>
          <ac:spMkLst>
            <pc:docMk/>
            <pc:sldMk cId="3917062890" sldId="272"/>
            <ac:spMk id="27" creationId="{23FF02D5-0652-957B-E2C0-9D562C9A99F1}"/>
          </ac:spMkLst>
        </pc:spChg>
        <pc:spChg chg="mod topLvl">
          <ac:chgData name="Fiona" userId="5fd9b084-9961-4921-ab0f-457ac49028c4" providerId="ADAL" clId="{4F7526C2-C53B-41A9-82AA-63450EDFF648}" dt="2024-07-31T14:01:10.969" v="2483" actId="164"/>
          <ac:spMkLst>
            <pc:docMk/>
            <pc:sldMk cId="3917062890" sldId="272"/>
            <ac:spMk id="28" creationId="{20DC9F20-E6F2-B92F-6B42-2685A440A387}"/>
          </ac:spMkLst>
        </pc:spChg>
        <pc:spChg chg="mod topLvl">
          <ac:chgData name="Fiona" userId="5fd9b084-9961-4921-ab0f-457ac49028c4" providerId="ADAL" clId="{4F7526C2-C53B-41A9-82AA-63450EDFF648}" dt="2024-07-31T14:01:10.969" v="2483" actId="164"/>
          <ac:spMkLst>
            <pc:docMk/>
            <pc:sldMk cId="3917062890" sldId="272"/>
            <ac:spMk id="29" creationId="{42DF384F-B37A-5A8F-A84B-6DE9A575F34B}"/>
          </ac:spMkLst>
        </pc:spChg>
        <pc:spChg chg="mod topLvl">
          <ac:chgData name="Fiona" userId="5fd9b084-9961-4921-ab0f-457ac49028c4" providerId="ADAL" clId="{4F7526C2-C53B-41A9-82AA-63450EDFF648}" dt="2024-07-31T14:01:10.969" v="2483" actId="164"/>
          <ac:spMkLst>
            <pc:docMk/>
            <pc:sldMk cId="3917062890" sldId="272"/>
            <ac:spMk id="30" creationId="{215402C8-A4DB-641E-C172-ED21907C1829}"/>
          </ac:spMkLst>
        </pc:spChg>
        <pc:spChg chg="mod topLvl">
          <ac:chgData name="Fiona" userId="5fd9b084-9961-4921-ab0f-457ac49028c4" providerId="ADAL" clId="{4F7526C2-C53B-41A9-82AA-63450EDFF648}" dt="2024-07-31T14:01:10.969" v="2483" actId="164"/>
          <ac:spMkLst>
            <pc:docMk/>
            <pc:sldMk cId="3917062890" sldId="272"/>
            <ac:spMk id="31" creationId="{2FAA05ED-9DCD-1174-41E8-A8CAEED019D0}"/>
          </ac:spMkLst>
        </pc:spChg>
        <pc:spChg chg="mod topLvl">
          <ac:chgData name="Fiona" userId="5fd9b084-9961-4921-ab0f-457ac49028c4" providerId="ADAL" clId="{4F7526C2-C53B-41A9-82AA-63450EDFF648}" dt="2024-07-31T14:01:10.969" v="2483" actId="164"/>
          <ac:spMkLst>
            <pc:docMk/>
            <pc:sldMk cId="3917062890" sldId="272"/>
            <ac:spMk id="32" creationId="{2B4A5248-082C-7101-AA3B-3DE91C2C99A6}"/>
          </ac:spMkLst>
        </pc:spChg>
        <pc:spChg chg="mod topLvl">
          <ac:chgData name="Fiona" userId="5fd9b084-9961-4921-ab0f-457ac49028c4" providerId="ADAL" clId="{4F7526C2-C53B-41A9-82AA-63450EDFF648}" dt="2024-07-31T14:01:10.969" v="2483" actId="164"/>
          <ac:spMkLst>
            <pc:docMk/>
            <pc:sldMk cId="3917062890" sldId="272"/>
            <ac:spMk id="33" creationId="{23E755AB-5321-6CAE-DC21-05CAE9BB64CB}"/>
          </ac:spMkLst>
        </pc:spChg>
        <pc:spChg chg="mod topLvl">
          <ac:chgData name="Fiona" userId="5fd9b084-9961-4921-ab0f-457ac49028c4" providerId="ADAL" clId="{4F7526C2-C53B-41A9-82AA-63450EDFF648}" dt="2024-07-31T14:01:10.969" v="2483" actId="164"/>
          <ac:spMkLst>
            <pc:docMk/>
            <pc:sldMk cId="3917062890" sldId="272"/>
            <ac:spMk id="34" creationId="{352B04F4-DF08-EF4F-A0A7-227EE8BC522B}"/>
          </ac:spMkLst>
        </pc:spChg>
        <pc:spChg chg="mod topLvl">
          <ac:chgData name="Fiona" userId="5fd9b084-9961-4921-ab0f-457ac49028c4" providerId="ADAL" clId="{4F7526C2-C53B-41A9-82AA-63450EDFF648}" dt="2024-07-31T14:01:10.969" v="2483" actId="164"/>
          <ac:spMkLst>
            <pc:docMk/>
            <pc:sldMk cId="3917062890" sldId="272"/>
            <ac:spMk id="35" creationId="{E0FC2FF4-217E-BEC1-A20C-FE46FA08B023}"/>
          </ac:spMkLst>
        </pc:spChg>
        <pc:spChg chg="add del mod topLvl">
          <ac:chgData name="Fiona" userId="5fd9b084-9961-4921-ab0f-457ac49028c4" providerId="ADAL" clId="{4F7526C2-C53B-41A9-82AA-63450EDFF648}" dt="2024-07-31T14:01:10.969" v="2483" actId="164"/>
          <ac:spMkLst>
            <pc:docMk/>
            <pc:sldMk cId="3917062890" sldId="272"/>
            <ac:spMk id="36" creationId="{88719CE6-F647-73B2-3DBE-EA5CB7CE9CA4}"/>
          </ac:spMkLst>
        </pc:spChg>
        <pc:spChg chg="mod topLvl">
          <ac:chgData name="Fiona" userId="5fd9b084-9961-4921-ab0f-457ac49028c4" providerId="ADAL" clId="{4F7526C2-C53B-41A9-82AA-63450EDFF648}" dt="2024-07-31T14:01:10.969" v="2483" actId="164"/>
          <ac:spMkLst>
            <pc:docMk/>
            <pc:sldMk cId="3917062890" sldId="272"/>
            <ac:spMk id="37" creationId="{B7D4C23D-4FBE-4AC2-FB67-DBB92650E902}"/>
          </ac:spMkLst>
        </pc:spChg>
        <pc:spChg chg="mod topLvl">
          <ac:chgData name="Fiona" userId="5fd9b084-9961-4921-ab0f-457ac49028c4" providerId="ADAL" clId="{4F7526C2-C53B-41A9-82AA-63450EDFF648}" dt="2024-07-31T14:01:10.969" v="2483" actId="164"/>
          <ac:spMkLst>
            <pc:docMk/>
            <pc:sldMk cId="3917062890" sldId="272"/>
            <ac:spMk id="38" creationId="{81E52962-B6AF-81A7-8025-9A8E5B02D507}"/>
          </ac:spMkLst>
        </pc:spChg>
        <pc:spChg chg="mod topLvl">
          <ac:chgData name="Fiona" userId="5fd9b084-9961-4921-ab0f-457ac49028c4" providerId="ADAL" clId="{4F7526C2-C53B-41A9-82AA-63450EDFF648}" dt="2024-07-31T14:01:10.969" v="2483" actId="164"/>
          <ac:spMkLst>
            <pc:docMk/>
            <pc:sldMk cId="3917062890" sldId="272"/>
            <ac:spMk id="39" creationId="{CA907CAF-ABF5-9EF5-6DA8-1A9D6F33D43D}"/>
          </ac:spMkLst>
        </pc:spChg>
        <pc:spChg chg="add del mod topLvl">
          <ac:chgData name="Fiona" userId="5fd9b084-9961-4921-ab0f-457ac49028c4" providerId="ADAL" clId="{4F7526C2-C53B-41A9-82AA-63450EDFF648}" dt="2024-07-31T13:55:30.082" v="2334" actId="478"/>
          <ac:spMkLst>
            <pc:docMk/>
            <pc:sldMk cId="3917062890" sldId="272"/>
            <ac:spMk id="40" creationId="{29BDBF67-364C-B1BF-1D3A-16243B452221}"/>
          </ac:spMkLst>
        </pc:spChg>
        <pc:spChg chg="mod topLvl">
          <ac:chgData name="Fiona" userId="5fd9b084-9961-4921-ab0f-457ac49028c4" providerId="ADAL" clId="{4F7526C2-C53B-41A9-82AA-63450EDFF648}" dt="2024-07-31T14:01:10.969" v="2483" actId="164"/>
          <ac:spMkLst>
            <pc:docMk/>
            <pc:sldMk cId="3917062890" sldId="272"/>
            <ac:spMk id="41" creationId="{1CAB63DA-2E73-BE12-D6C4-4744A5DCA636}"/>
          </ac:spMkLst>
        </pc:spChg>
        <pc:spChg chg="mod topLvl">
          <ac:chgData name="Fiona" userId="5fd9b084-9961-4921-ab0f-457ac49028c4" providerId="ADAL" clId="{4F7526C2-C53B-41A9-82AA-63450EDFF648}" dt="2024-07-31T14:01:10.969" v="2483" actId="164"/>
          <ac:spMkLst>
            <pc:docMk/>
            <pc:sldMk cId="3917062890" sldId="272"/>
            <ac:spMk id="42" creationId="{D57C18B1-D0E6-738A-BEBD-03A69255E1F7}"/>
          </ac:spMkLst>
        </pc:spChg>
        <pc:spChg chg="mod topLvl">
          <ac:chgData name="Fiona" userId="5fd9b084-9961-4921-ab0f-457ac49028c4" providerId="ADAL" clId="{4F7526C2-C53B-41A9-82AA-63450EDFF648}" dt="2024-07-31T14:01:10.969" v="2483" actId="164"/>
          <ac:spMkLst>
            <pc:docMk/>
            <pc:sldMk cId="3917062890" sldId="272"/>
            <ac:spMk id="107" creationId="{F21DFC8F-AF30-0693-E757-DEC1DC2B0B84}"/>
          </ac:spMkLst>
        </pc:spChg>
        <pc:spChg chg="add del mod topLvl">
          <ac:chgData name="Fiona" userId="5fd9b084-9961-4921-ab0f-457ac49028c4" providerId="ADAL" clId="{4F7526C2-C53B-41A9-82AA-63450EDFF648}" dt="2024-07-31T14:07:17.525" v="2591" actId="478"/>
          <ac:spMkLst>
            <pc:docMk/>
            <pc:sldMk cId="3917062890" sldId="272"/>
            <ac:spMk id="108" creationId="{5074427D-2FC4-105F-F75F-5409CDB1A4DC}"/>
          </ac:spMkLst>
        </pc:spChg>
        <pc:spChg chg="mod topLvl">
          <ac:chgData name="Fiona" userId="5fd9b084-9961-4921-ab0f-457ac49028c4" providerId="ADAL" clId="{4F7526C2-C53B-41A9-82AA-63450EDFF648}" dt="2024-07-31T14:01:10.969" v="2483" actId="164"/>
          <ac:spMkLst>
            <pc:docMk/>
            <pc:sldMk cId="3917062890" sldId="272"/>
            <ac:spMk id="109" creationId="{45333102-FFB3-2C3B-FC8D-2E63AA03F2C0}"/>
          </ac:spMkLst>
        </pc:spChg>
        <pc:spChg chg="mod topLvl">
          <ac:chgData name="Fiona" userId="5fd9b084-9961-4921-ab0f-457ac49028c4" providerId="ADAL" clId="{4F7526C2-C53B-41A9-82AA-63450EDFF648}" dt="2024-07-31T14:01:10.969" v="2483" actId="164"/>
          <ac:spMkLst>
            <pc:docMk/>
            <pc:sldMk cId="3917062890" sldId="272"/>
            <ac:spMk id="110" creationId="{95AC5043-1EA6-8C48-015B-B335A29FB553}"/>
          </ac:spMkLst>
        </pc:spChg>
        <pc:spChg chg="mod topLvl">
          <ac:chgData name="Fiona" userId="5fd9b084-9961-4921-ab0f-457ac49028c4" providerId="ADAL" clId="{4F7526C2-C53B-41A9-82AA-63450EDFF648}" dt="2024-07-31T14:01:10.969" v="2483" actId="164"/>
          <ac:spMkLst>
            <pc:docMk/>
            <pc:sldMk cId="3917062890" sldId="272"/>
            <ac:spMk id="111" creationId="{745AB66D-2E73-6A8C-7862-0C22CA2DAC4E}"/>
          </ac:spMkLst>
        </pc:spChg>
        <pc:spChg chg="mod topLvl">
          <ac:chgData name="Fiona" userId="5fd9b084-9961-4921-ab0f-457ac49028c4" providerId="ADAL" clId="{4F7526C2-C53B-41A9-82AA-63450EDFF648}" dt="2024-07-31T14:01:10.969" v="2483" actId="164"/>
          <ac:spMkLst>
            <pc:docMk/>
            <pc:sldMk cId="3917062890" sldId="272"/>
            <ac:spMk id="112" creationId="{8C44E224-28BA-49AB-A21E-C2528DD949D3}"/>
          </ac:spMkLst>
        </pc:spChg>
        <pc:spChg chg="mod topLvl">
          <ac:chgData name="Fiona" userId="5fd9b084-9961-4921-ab0f-457ac49028c4" providerId="ADAL" clId="{4F7526C2-C53B-41A9-82AA-63450EDFF648}" dt="2024-07-31T14:01:10.969" v="2483" actId="164"/>
          <ac:spMkLst>
            <pc:docMk/>
            <pc:sldMk cId="3917062890" sldId="272"/>
            <ac:spMk id="113" creationId="{704FA4C2-133C-E0B2-0927-7CB59256ABF8}"/>
          </ac:spMkLst>
        </pc:spChg>
        <pc:spChg chg="mod topLvl">
          <ac:chgData name="Fiona" userId="5fd9b084-9961-4921-ab0f-457ac49028c4" providerId="ADAL" clId="{4F7526C2-C53B-41A9-82AA-63450EDFF648}" dt="2024-07-31T14:01:10.969" v="2483" actId="164"/>
          <ac:spMkLst>
            <pc:docMk/>
            <pc:sldMk cId="3917062890" sldId="272"/>
            <ac:spMk id="114" creationId="{1F24BE85-A270-FD77-335D-D4B2F23384AC}"/>
          </ac:spMkLst>
        </pc:spChg>
        <pc:spChg chg="mod topLvl">
          <ac:chgData name="Fiona" userId="5fd9b084-9961-4921-ab0f-457ac49028c4" providerId="ADAL" clId="{4F7526C2-C53B-41A9-82AA-63450EDFF648}" dt="2024-07-31T14:01:10.969" v="2483" actId="164"/>
          <ac:spMkLst>
            <pc:docMk/>
            <pc:sldMk cId="3917062890" sldId="272"/>
            <ac:spMk id="115" creationId="{F28D2EDB-2D03-E6CD-F3A7-6810AFCB2041}"/>
          </ac:spMkLst>
        </pc:spChg>
        <pc:spChg chg="mod topLvl">
          <ac:chgData name="Fiona" userId="5fd9b084-9961-4921-ab0f-457ac49028c4" providerId="ADAL" clId="{4F7526C2-C53B-41A9-82AA-63450EDFF648}" dt="2024-07-31T14:01:10.969" v="2483" actId="164"/>
          <ac:spMkLst>
            <pc:docMk/>
            <pc:sldMk cId="3917062890" sldId="272"/>
            <ac:spMk id="116" creationId="{0713B2BC-1F00-F32C-6E10-6E8645E2AE46}"/>
          </ac:spMkLst>
        </pc:spChg>
        <pc:spChg chg="mod topLvl">
          <ac:chgData name="Fiona" userId="5fd9b084-9961-4921-ab0f-457ac49028c4" providerId="ADAL" clId="{4F7526C2-C53B-41A9-82AA-63450EDFF648}" dt="2024-07-31T14:01:10.969" v="2483" actId="164"/>
          <ac:spMkLst>
            <pc:docMk/>
            <pc:sldMk cId="3917062890" sldId="272"/>
            <ac:spMk id="117" creationId="{8FA88036-4764-6B1B-991D-BB2D52D2064D}"/>
          </ac:spMkLst>
        </pc:spChg>
        <pc:spChg chg="mod topLvl">
          <ac:chgData name="Fiona" userId="5fd9b084-9961-4921-ab0f-457ac49028c4" providerId="ADAL" clId="{4F7526C2-C53B-41A9-82AA-63450EDFF648}" dt="2024-07-31T14:01:10.969" v="2483" actId="164"/>
          <ac:spMkLst>
            <pc:docMk/>
            <pc:sldMk cId="3917062890" sldId="272"/>
            <ac:spMk id="118" creationId="{07AD0217-8A92-0826-3B7E-F35BBF7754D6}"/>
          </ac:spMkLst>
        </pc:spChg>
        <pc:spChg chg="mod topLvl">
          <ac:chgData name="Fiona" userId="5fd9b084-9961-4921-ab0f-457ac49028c4" providerId="ADAL" clId="{4F7526C2-C53B-41A9-82AA-63450EDFF648}" dt="2024-07-31T14:01:10.969" v="2483" actId="164"/>
          <ac:spMkLst>
            <pc:docMk/>
            <pc:sldMk cId="3917062890" sldId="272"/>
            <ac:spMk id="119" creationId="{4142DACF-A6A9-A743-6247-E523FF4FEE33}"/>
          </ac:spMkLst>
        </pc:spChg>
        <pc:spChg chg="mod topLvl">
          <ac:chgData name="Fiona" userId="5fd9b084-9961-4921-ab0f-457ac49028c4" providerId="ADAL" clId="{4F7526C2-C53B-41A9-82AA-63450EDFF648}" dt="2024-07-31T14:01:10.969" v="2483" actId="164"/>
          <ac:spMkLst>
            <pc:docMk/>
            <pc:sldMk cId="3917062890" sldId="272"/>
            <ac:spMk id="120" creationId="{440C67A4-FD23-B346-71BC-429974B7508A}"/>
          </ac:spMkLst>
        </pc:spChg>
        <pc:spChg chg="mod topLvl">
          <ac:chgData name="Fiona" userId="5fd9b084-9961-4921-ab0f-457ac49028c4" providerId="ADAL" clId="{4F7526C2-C53B-41A9-82AA-63450EDFF648}" dt="2024-07-31T14:01:10.969" v="2483" actId="164"/>
          <ac:spMkLst>
            <pc:docMk/>
            <pc:sldMk cId="3917062890" sldId="272"/>
            <ac:spMk id="121" creationId="{DC748D94-5EEB-E5B6-ADC0-EC12F0752882}"/>
          </ac:spMkLst>
        </pc:spChg>
        <pc:spChg chg="mod topLvl">
          <ac:chgData name="Fiona" userId="5fd9b084-9961-4921-ab0f-457ac49028c4" providerId="ADAL" clId="{4F7526C2-C53B-41A9-82AA-63450EDFF648}" dt="2024-07-31T14:01:10.969" v="2483" actId="164"/>
          <ac:spMkLst>
            <pc:docMk/>
            <pc:sldMk cId="3917062890" sldId="272"/>
            <ac:spMk id="122" creationId="{DF62600B-AA35-C495-A540-0A8D0E8BDF39}"/>
          </ac:spMkLst>
        </pc:spChg>
        <pc:spChg chg="mod topLvl">
          <ac:chgData name="Fiona" userId="5fd9b084-9961-4921-ab0f-457ac49028c4" providerId="ADAL" clId="{4F7526C2-C53B-41A9-82AA-63450EDFF648}" dt="2024-07-31T14:01:10.969" v="2483" actId="164"/>
          <ac:spMkLst>
            <pc:docMk/>
            <pc:sldMk cId="3917062890" sldId="272"/>
            <ac:spMk id="123" creationId="{03385960-39CE-493A-A84B-14DD5C41CDF1}"/>
          </ac:spMkLst>
        </pc:spChg>
        <pc:spChg chg="mod topLvl">
          <ac:chgData name="Fiona" userId="5fd9b084-9961-4921-ab0f-457ac49028c4" providerId="ADAL" clId="{4F7526C2-C53B-41A9-82AA-63450EDFF648}" dt="2024-07-31T14:01:10.969" v="2483" actId="164"/>
          <ac:spMkLst>
            <pc:docMk/>
            <pc:sldMk cId="3917062890" sldId="272"/>
            <ac:spMk id="124" creationId="{E1309CE0-D270-6E4F-F704-FA7E86F1248A}"/>
          </ac:spMkLst>
        </pc:spChg>
        <pc:spChg chg="mod topLvl">
          <ac:chgData name="Fiona" userId="5fd9b084-9961-4921-ab0f-457ac49028c4" providerId="ADAL" clId="{4F7526C2-C53B-41A9-82AA-63450EDFF648}" dt="2024-07-31T14:01:10.969" v="2483" actId="164"/>
          <ac:spMkLst>
            <pc:docMk/>
            <pc:sldMk cId="3917062890" sldId="272"/>
            <ac:spMk id="125" creationId="{01860073-6A65-CA27-63D6-D124FD636BC7}"/>
          </ac:spMkLst>
        </pc:spChg>
        <pc:spChg chg="mod topLvl">
          <ac:chgData name="Fiona" userId="5fd9b084-9961-4921-ab0f-457ac49028c4" providerId="ADAL" clId="{4F7526C2-C53B-41A9-82AA-63450EDFF648}" dt="2024-07-31T14:01:10.969" v="2483" actId="164"/>
          <ac:spMkLst>
            <pc:docMk/>
            <pc:sldMk cId="3917062890" sldId="272"/>
            <ac:spMk id="126" creationId="{BF3CD9D4-F1FA-0789-E33A-DE38CEE69EEB}"/>
          </ac:spMkLst>
        </pc:spChg>
        <pc:spChg chg="mod topLvl">
          <ac:chgData name="Fiona" userId="5fd9b084-9961-4921-ab0f-457ac49028c4" providerId="ADAL" clId="{4F7526C2-C53B-41A9-82AA-63450EDFF648}" dt="2024-07-31T14:01:10.969" v="2483" actId="164"/>
          <ac:spMkLst>
            <pc:docMk/>
            <pc:sldMk cId="3917062890" sldId="272"/>
            <ac:spMk id="127" creationId="{2BA65FB6-4998-DCA3-BCDD-8B1FD1193C94}"/>
          </ac:spMkLst>
        </pc:spChg>
        <pc:spChg chg="mod topLvl">
          <ac:chgData name="Fiona" userId="5fd9b084-9961-4921-ab0f-457ac49028c4" providerId="ADAL" clId="{4F7526C2-C53B-41A9-82AA-63450EDFF648}" dt="2024-07-31T14:01:10.969" v="2483" actId="164"/>
          <ac:spMkLst>
            <pc:docMk/>
            <pc:sldMk cId="3917062890" sldId="272"/>
            <ac:spMk id="128" creationId="{EFEFDFBF-A6AA-D3FF-1465-7ADDE8377560}"/>
          </ac:spMkLst>
        </pc:spChg>
        <pc:spChg chg="mod topLvl">
          <ac:chgData name="Fiona" userId="5fd9b084-9961-4921-ab0f-457ac49028c4" providerId="ADAL" clId="{4F7526C2-C53B-41A9-82AA-63450EDFF648}" dt="2024-07-31T14:01:10.969" v="2483" actId="164"/>
          <ac:spMkLst>
            <pc:docMk/>
            <pc:sldMk cId="3917062890" sldId="272"/>
            <ac:spMk id="129" creationId="{9FEFE15B-3941-9AD4-3E73-8618854631A9}"/>
          </ac:spMkLst>
        </pc:spChg>
        <pc:spChg chg="mod topLvl">
          <ac:chgData name="Fiona" userId="5fd9b084-9961-4921-ab0f-457ac49028c4" providerId="ADAL" clId="{4F7526C2-C53B-41A9-82AA-63450EDFF648}" dt="2024-07-31T14:01:10.969" v="2483" actId="164"/>
          <ac:spMkLst>
            <pc:docMk/>
            <pc:sldMk cId="3917062890" sldId="272"/>
            <ac:spMk id="130" creationId="{228E9663-FB6E-C848-F089-A841F5B5BFA0}"/>
          </ac:spMkLst>
        </pc:spChg>
        <pc:spChg chg="mod topLvl">
          <ac:chgData name="Fiona" userId="5fd9b084-9961-4921-ab0f-457ac49028c4" providerId="ADAL" clId="{4F7526C2-C53B-41A9-82AA-63450EDFF648}" dt="2024-07-31T14:01:10.969" v="2483" actId="164"/>
          <ac:spMkLst>
            <pc:docMk/>
            <pc:sldMk cId="3917062890" sldId="272"/>
            <ac:spMk id="131" creationId="{6A121551-7D8A-DC79-AA40-CB2655B42AA4}"/>
          </ac:spMkLst>
        </pc:spChg>
        <pc:spChg chg="mod topLvl">
          <ac:chgData name="Fiona" userId="5fd9b084-9961-4921-ab0f-457ac49028c4" providerId="ADAL" clId="{4F7526C2-C53B-41A9-82AA-63450EDFF648}" dt="2024-07-31T14:01:10.969" v="2483" actId="164"/>
          <ac:spMkLst>
            <pc:docMk/>
            <pc:sldMk cId="3917062890" sldId="272"/>
            <ac:spMk id="132" creationId="{28C434DC-B21C-99A2-D514-965D55263DD5}"/>
          </ac:spMkLst>
        </pc:spChg>
        <pc:spChg chg="mod topLvl">
          <ac:chgData name="Fiona" userId="5fd9b084-9961-4921-ab0f-457ac49028c4" providerId="ADAL" clId="{4F7526C2-C53B-41A9-82AA-63450EDFF648}" dt="2024-07-31T14:01:10.969" v="2483" actId="164"/>
          <ac:spMkLst>
            <pc:docMk/>
            <pc:sldMk cId="3917062890" sldId="272"/>
            <ac:spMk id="133" creationId="{22C690A6-B82A-429F-D4A3-82CF209DC727}"/>
          </ac:spMkLst>
        </pc:spChg>
        <pc:spChg chg="mod topLvl">
          <ac:chgData name="Fiona" userId="5fd9b084-9961-4921-ab0f-457ac49028c4" providerId="ADAL" clId="{4F7526C2-C53B-41A9-82AA-63450EDFF648}" dt="2024-07-31T14:01:10.969" v="2483" actId="164"/>
          <ac:spMkLst>
            <pc:docMk/>
            <pc:sldMk cId="3917062890" sldId="272"/>
            <ac:spMk id="134" creationId="{7232BC9A-DD7D-46BC-FE00-71A7E9CED621}"/>
          </ac:spMkLst>
        </pc:spChg>
        <pc:spChg chg="mod topLvl">
          <ac:chgData name="Fiona" userId="5fd9b084-9961-4921-ab0f-457ac49028c4" providerId="ADAL" clId="{4F7526C2-C53B-41A9-82AA-63450EDFF648}" dt="2024-07-31T14:01:10.969" v="2483" actId="164"/>
          <ac:spMkLst>
            <pc:docMk/>
            <pc:sldMk cId="3917062890" sldId="272"/>
            <ac:spMk id="135" creationId="{01B58FC1-AC9C-4995-663D-BBCE453B09B8}"/>
          </ac:spMkLst>
        </pc:spChg>
        <pc:spChg chg="mod topLvl">
          <ac:chgData name="Fiona" userId="5fd9b084-9961-4921-ab0f-457ac49028c4" providerId="ADAL" clId="{4F7526C2-C53B-41A9-82AA-63450EDFF648}" dt="2024-07-31T14:01:10.969" v="2483" actId="164"/>
          <ac:spMkLst>
            <pc:docMk/>
            <pc:sldMk cId="3917062890" sldId="272"/>
            <ac:spMk id="136" creationId="{C4FC07D4-A59E-FF50-E944-A5F7A099A317}"/>
          </ac:spMkLst>
        </pc:spChg>
        <pc:spChg chg="mod topLvl">
          <ac:chgData name="Fiona" userId="5fd9b084-9961-4921-ab0f-457ac49028c4" providerId="ADAL" clId="{4F7526C2-C53B-41A9-82AA-63450EDFF648}" dt="2024-07-31T14:01:10.969" v="2483" actId="164"/>
          <ac:spMkLst>
            <pc:docMk/>
            <pc:sldMk cId="3917062890" sldId="272"/>
            <ac:spMk id="137" creationId="{D9D260DF-0B0D-AB4D-F713-1F7F17B58076}"/>
          </ac:spMkLst>
        </pc:spChg>
        <pc:spChg chg="mod topLvl">
          <ac:chgData name="Fiona" userId="5fd9b084-9961-4921-ab0f-457ac49028c4" providerId="ADAL" clId="{4F7526C2-C53B-41A9-82AA-63450EDFF648}" dt="2024-07-31T14:01:10.969" v="2483" actId="164"/>
          <ac:spMkLst>
            <pc:docMk/>
            <pc:sldMk cId="3917062890" sldId="272"/>
            <ac:spMk id="138" creationId="{7144508A-388D-DC8E-0B14-37F7A077D95F}"/>
          </ac:spMkLst>
        </pc:spChg>
        <pc:spChg chg="mod topLvl">
          <ac:chgData name="Fiona" userId="5fd9b084-9961-4921-ab0f-457ac49028c4" providerId="ADAL" clId="{4F7526C2-C53B-41A9-82AA-63450EDFF648}" dt="2024-07-31T14:01:10.969" v="2483" actId="164"/>
          <ac:spMkLst>
            <pc:docMk/>
            <pc:sldMk cId="3917062890" sldId="272"/>
            <ac:spMk id="139" creationId="{51E906AF-DD4C-6637-CCC1-A0ADC233D7E9}"/>
          </ac:spMkLst>
        </pc:spChg>
        <pc:spChg chg="add del mod topLvl">
          <ac:chgData name="Fiona" userId="5fd9b084-9961-4921-ab0f-457ac49028c4" providerId="ADAL" clId="{4F7526C2-C53B-41A9-82AA-63450EDFF648}" dt="2024-07-31T13:55:29.264" v="2333" actId="478"/>
          <ac:spMkLst>
            <pc:docMk/>
            <pc:sldMk cId="3917062890" sldId="272"/>
            <ac:spMk id="140" creationId="{2730DC5B-5C28-2713-47CB-1B66942D0D9B}"/>
          </ac:spMkLst>
        </pc:spChg>
        <pc:spChg chg="mod topLvl">
          <ac:chgData name="Fiona" userId="5fd9b084-9961-4921-ab0f-457ac49028c4" providerId="ADAL" clId="{4F7526C2-C53B-41A9-82AA-63450EDFF648}" dt="2024-07-31T14:01:10.969" v="2483" actId="164"/>
          <ac:spMkLst>
            <pc:docMk/>
            <pc:sldMk cId="3917062890" sldId="272"/>
            <ac:spMk id="141" creationId="{F13703FE-266D-940F-15DC-2BDDB7F819B8}"/>
          </ac:spMkLst>
        </pc:spChg>
        <pc:spChg chg="mod topLvl">
          <ac:chgData name="Fiona" userId="5fd9b084-9961-4921-ab0f-457ac49028c4" providerId="ADAL" clId="{4F7526C2-C53B-41A9-82AA-63450EDFF648}" dt="2024-07-31T14:01:10.969" v="2483" actId="164"/>
          <ac:spMkLst>
            <pc:docMk/>
            <pc:sldMk cId="3917062890" sldId="272"/>
            <ac:spMk id="142" creationId="{AD100195-3D3A-789F-B432-3529AC99EDD4}"/>
          </ac:spMkLst>
        </pc:spChg>
        <pc:spChg chg="mod">
          <ac:chgData name="Fiona" userId="5fd9b084-9961-4921-ab0f-457ac49028c4" providerId="ADAL" clId="{4F7526C2-C53B-41A9-82AA-63450EDFF648}" dt="2024-07-31T14:07:04.555" v="2578"/>
          <ac:spMkLst>
            <pc:docMk/>
            <pc:sldMk cId="3917062890" sldId="272"/>
            <ac:spMk id="147" creationId="{A1E3E164-E07C-B785-6A52-C44705668B2C}"/>
          </ac:spMkLst>
        </pc:spChg>
        <pc:spChg chg="mod">
          <ac:chgData name="Fiona" userId="5fd9b084-9961-4921-ab0f-457ac49028c4" providerId="ADAL" clId="{4F7526C2-C53B-41A9-82AA-63450EDFF648}" dt="2024-07-31T14:07:04.555" v="2578"/>
          <ac:spMkLst>
            <pc:docMk/>
            <pc:sldMk cId="3917062890" sldId="272"/>
            <ac:spMk id="148" creationId="{F077F58E-D730-6B8F-E096-1EAC13306910}"/>
          </ac:spMkLst>
        </pc:spChg>
        <pc:spChg chg="mod">
          <ac:chgData name="Fiona" userId="5fd9b084-9961-4921-ab0f-457ac49028c4" providerId="ADAL" clId="{4F7526C2-C53B-41A9-82AA-63450EDFF648}" dt="2024-07-31T14:07:04.555" v="2578"/>
          <ac:spMkLst>
            <pc:docMk/>
            <pc:sldMk cId="3917062890" sldId="272"/>
            <ac:spMk id="149" creationId="{3EB12BE2-95A9-DDD8-79B9-45F8E40874FE}"/>
          </ac:spMkLst>
        </pc:spChg>
        <pc:spChg chg="mod">
          <ac:chgData name="Fiona" userId="5fd9b084-9961-4921-ab0f-457ac49028c4" providerId="ADAL" clId="{4F7526C2-C53B-41A9-82AA-63450EDFF648}" dt="2024-07-31T14:07:04.555" v="2578"/>
          <ac:spMkLst>
            <pc:docMk/>
            <pc:sldMk cId="3917062890" sldId="272"/>
            <ac:spMk id="150" creationId="{A96A96EA-C92C-1317-D621-E889F33AC81D}"/>
          </ac:spMkLst>
        </pc:spChg>
        <pc:spChg chg="mod">
          <ac:chgData name="Fiona" userId="5fd9b084-9961-4921-ab0f-457ac49028c4" providerId="ADAL" clId="{4F7526C2-C53B-41A9-82AA-63450EDFF648}" dt="2024-07-31T14:07:04.555" v="2578"/>
          <ac:spMkLst>
            <pc:docMk/>
            <pc:sldMk cId="3917062890" sldId="272"/>
            <ac:spMk id="151" creationId="{802617A1-ADDF-D1A8-BCE8-E65D108AC2BF}"/>
          </ac:spMkLst>
        </pc:spChg>
        <pc:spChg chg="mod">
          <ac:chgData name="Fiona" userId="5fd9b084-9961-4921-ab0f-457ac49028c4" providerId="ADAL" clId="{4F7526C2-C53B-41A9-82AA-63450EDFF648}" dt="2024-07-31T14:07:04.555" v="2578"/>
          <ac:spMkLst>
            <pc:docMk/>
            <pc:sldMk cId="3917062890" sldId="272"/>
            <ac:spMk id="152" creationId="{BE304711-A728-36B0-015A-E7F0DBEBE4FD}"/>
          </ac:spMkLst>
        </pc:spChg>
        <pc:spChg chg="mod">
          <ac:chgData name="Fiona" userId="5fd9b084-9961-4921-ab0f-457ac49028c4" providerId="ADAL" clId="{4F7526C2-C53B-41A9-82AA-63450EDFF648}" dt="2024-07-31T14:07:04.555" v="2578"/>
          <ac:spMkLst>
            <pc:docMk/>
            <pc:sldMk cId="3917062890" sldId="272"/>
            <ac:spMk id="153" creationId="{7DF06933-CF67-A499-1EAD-447D6CBC4E14}"/>
          </ac:spMkLst>
        </pc:spChg>
        <pc:spChg chg="mod">
          <ac:chgData name="Fiona" userId="5fd9b084-9961-4921-ab0f-457ac49028c4" providerId="ADAL" clId="{4F7526C2-C53B-41A9-82AA-63450EDFF648}" dt="2024-07-31T14:07:04.555" v="2578"/>
          <ac:spMkLst>
            <pc:docMk/>
            <pc:sldMk cId="3917062890" sldId="272"/>
            <ac:spMk id="154" creationId="{370A0A64-9B02-6CA4-E4FB-3E302EEA4CAC}"/>
          </ac:spMkLst>
        </pc:spChg>
        <pc:spChg chg="mod">
          <ac:chgData name="Fiona" userId="5fd9b084-9961-4921-ab0f-457ac49028c4" providerId="ADAL" clId="{4F7526C2-C53B-41A9-82AA-63450EDFF648}" dt="2024-07-31T14:07:04.555" v="2578"/>
          <ac:spMkLst>
            <pc:docMk/>
            <pc:sldMk cId="3917062890" sldId="272"/>
            <ac:spMk id="155" creationId="{3F6E7B52-06E6-2867-1E1F-6AA3DD02953B}"/>
          </ac:spMkLst>
        </pc:spChg>
        <pc:spChg chg="mod">
          <ac:chgData name="Fiona" userId="5fd9b084-9961-4921-ab0f-457ac49028c4" providerId="ADAL" clId="{4F7526C2-C53B-41A9-82AA-63450EDFF648}" dt="2024-07-31T14:07:04.555" v="2578"/>
          <ac:spMkLst>
            <pc:docMk/>
            <pc:sldMk cId="3917062890" sldId="272"/>
            <ac:spMk id="156" creationId="{9CAEFBA1-DFF0-C516-CC84-DD5FF10CE51B}"/>
          </ac:spMkLst>
        </pc:spChg>
        <pc:spChg chg="mod">
          <ac:chgData name="Fiona" userId="5fd9b084-9961-4921-ab0f-457ac49028c4" providerId="ADAL" clId="{4F7526C2-C53B-41A9-82AA-63450EDFF648}" dt="2024-07-31T14:07:04.555" v="2578"/>
          <ac:spMkLst>
            <pc:docMk/>
            <pc:sldMk cId="3917062890" sldId="272"/>
            <ac:spMk id="157" creationId="{68C5BE1B-4408-69CF-A5DF-125858FBE45E}"/>
          </ac:spMkLst>
        </pc:spChg>
        <pc:spChg chg="mod">
          <ac:chgData name="Fiona" userId="5fd9b084-9961-4921-ab0f-457ac49028c4" providerId="ADAL" clId="{4F7526C2-C53B-41A9-82AA-63450EDFF648}" dt="2024-07-31T14:07:04.555" v="2578"/>
          <ac:spMkLst>
            <pc:docMk/>
            <pc:sldMk cId="3917062890" sldId="272"/>
            <ac:spMk id="158" creationId="{C4D4D15D-3E56-F150-8B00-67F1AE95F6EC}"/>
          </ac:spMkLst>
        </pc:spChg>
        <pc:spChg chg="mod">
          <ac:chgData name="Fiona" userId="5fd9b084-9961-4921-ab0f-457ac49028c4" providerId="ADAL" clId="{4F7526C2-C53B-41A9-82AA-63450EDFF648}" dt="2024-07-31T14:07:04.555" v="2578"/>
          <ac:spMkLst>
            <pc:docMk/>
            <pc:sldMk cId="3917062890" sldId="272"/>
            <ac:spMk id="159" creationId="{828DE1AF-6B54-A6EE-5CFF-612508159253}"/>
          </ac:spMkLst>
        </pc:spChg>
        <pc:spChg chg="mod">
          <ac:chgData name="Fiona" userId="5fd9b084-9961-4921-ab0f-457ac49028c4" providerId="ADAL" clId="{4F7526C2-C53B-41A9-82AA-63450EDFF648}" dt="2024-07-31T14:07:04.555" v="2578"/>
          <ac:spMkLst>
            <pc:docMk/>
            <pc:sldMk cId="3917062890" sldId="272"/>
            <ac:spMk id="160" creationId="{3BB501DE-1940-779A-220A-E2B7156AF4BE}"/>
          </ac:spMkLst>
        </pc:spChg>
        <pc:spChg chg="mod">
          <ac:chgData name="Fiona" userId="5fd9b084-9961-4921-ab0f-457ac49028c4" providerId="ADAL" clId="{4F7526C2-C53B-41A9-82AA-63450EDFF648}" dt="2024-07-31T14:07:04.555" v="2578"/>
          <ac:spMkLst>
            <pc:docMk/>
            <pc:sldMk cId="3917062890" sldId="272"/>
            <ac:spMk id="161" creationId="{69C6B881-299F-0AFE-FB7E-0EC00210B000}"/>
          </ac:spMkLst>
        </pc:spChg>
        <pc:spChg chg="mod">
          <ac:chgData name="Fiona" userId="5fd9b084-9961-4921-ab0f-457ac49028c4" providerId="ADAL" clId="{4F7526C2-C53B-41A9-82AA-63450EDFF648}" dt="2024-07-31T14:07:04.555" v="2578"/>
          <ac:spMkLst>
            <pc:docMk/>
            <pc:sldMk cId="3917062890" sldId="272"/>
            <ac:spMk id="162" creationId="{B6EAC0D6-DEB2-9204-365F-D011AA74F4C2}"/>
          </ac:spMkLst>
        </pc:spChg>
        <pc:spChg chg="mod">
          <ac:chgData name="Fiona" userId="5fd9b084-9961-4921-ab0f-457ac49028c4" providerId="ADAL" clId="{4F7526C2-C53B-41A9-82AA-63450EDFF648}" dt="2024-07-31T14:07:04.555" v="2578"/>
          <ac:spMkLst>
            <pc:docMk/>
            <pc:sldMk cId="3917062890" sldId="272"/>
            <ac:spMk id="163" creationId="{F9E12628-4F1D-2F6E-78F0-A40F7B2316B0}"/>
          </ac:spMkLst>
        </pc:spChg>
        <pc:spChg chg="mod">
          <ac:chgData name="Fiona" userId="5fd9b084-9961-4921-ab0f-457ac49028c4" providerId="ADAL" clId="{4F7526C2-C53B-41A9-82AA-63450EDFF648}" dt="2024-07-31T14:07:04.555" v="2578"/>
          <ac:spMkLst>
            <pc:docMk/>
            <pc:sldMk cId="3917062890" sldId="272"/>
            <ac:spMk id="164" creationId="{D9861B82-484C-52F2-8165-0880CE16E012}"/>
          </ac:spMkLst>
        </pc:spChg>
        <pc:spChg chg="mod">
          <ac:chgData name="Fiona" userId="5fd9b084-9961-4921-ab0f-457ac49028c4" providerId="ADAL" clId="{4F7526C2-C53B-41A9-82AA-63450EDFF648}" dt="2024-07-31T14:07:04.555" v="2578"/>
          <ac:spMkLst>
            <pc:docMk/>
            <pc:sldMk cId="3917062890" sldId="272"/>
            <ac:spMk id="165" creationId="{833E8E87-D316-76AF-4A5E-A8467C314BFF}"/>
          </ac:spMkLst>
        </pc:spChg>
        <pc:spChg chg="mod">
          <ac:chgData name="Fiona" userId="5fd9b084-9961-4921-ab0f-457ac49028c4" providerId="ADAL" clId="{4F7526C2-C53B-41A9-82AA-63450EDFF648}" dt="2024-07-31T14:07:04.555" v="2578"/>
          <ac:spMkLst>
            <pc:docMk/>
            <pc:sldMk cId="3917062890" sldId="272"/>
            <ac:spMk id="166" creationId="{BFABE5B4-75B5-B215-C41B-AFC73B17854B}"/>
          </ac:spMkLst>
        </pc:spChg>
        <pc:spChg chg="mod">
          <ac:chgData name="Fiona" userId="5fd9b084-9961-4921-ab0f-457ac49028c4" providerId="ADAL" clId="{4F7526C2-C53B-41A9-82AA-63450EDFF648}" dt="2024-07-31T14:07:04.555" v="2578"/>
          <ac:spMkLst>
            <pc:docMk/>
            <pc:sldMk cId="3917062890" sldId="272"/>
            <ac:spMk id="167" creationId="{386D215A-C0A3-26EA-ADE7-4D062CF8E04D}"/>
          </ac:spMkLst>
        </pc:spChg>
        <pc:spChg chg="mod">
          <ac:chgData name="Fiona" userId="5fd9b084-9961-4921-ab0f-457ac49028c4" providerId="ADAL" clId="{4F7526C2-C53B-41A9-82AA-63450EDFF648}" dt="2024-07-31T14:07:04.555" v="2578"/>
          <ac:spMkLst>
            <pc:docMk/>
            <pc:sldMk cId="3917062890" sldId="272"/>
            <ac:spMk id="168" creationId="{858EB469-13B1-2B55-6A8A-B2FDA088106B}"/>
          </ac:spMkLst>
        </pc:spChg>
        <pc:spChg chg="mod">
          <ac:chgData name="Fiona" userId="5fd9b084-9961-4921-ab0f-457ac49028c4" providerId="ADAL" clId="{4F7526C2-C53B-41A9-82AA-63450EDFF648}" dt="2024-07-31T14:07:04.555" v="2578"/>
          <ac:spMkLst>
            <pc:docMk/>
            <pc:sldMk cId="3917062890" sldId="272"/>
            <ac:spMk id="169" creationId="{4AADB077-72F3-621F-0D1F-FDD6E2E86817}"/>
          </ac:spMkLst>
        </pc:spChg>
        <pc:spChg chg="mod">
          <ac:chgData name="Fiona" userId="5fd9b084-9961-4921-ab0f-457ac49028c4" providerId="ADAL" clId="{4F7526C2-C53B-41A9-82AA-63450EDFF648}" dt="2024-07-31T14:07:04.555" v="2578"/>
          <ac:spMkLst>
            <pc:docMk/>
            <pc:sldMk cId="3917062890" sldId="272"/>
            <ac:spMk id="170" creationId="{5F91C1AD-E4F8-A0FA-4935-69874F192060}"/>
          </ac:spMkLst>
        </pc:spChg>
        <pc:spChg chg="mod">
          <ac:chgData name="Fiona" userId="5fd9b084-9961-4921-ab0f-457ac49028c4" providerId="ADAL" clId="{4F7526C2-C53B-41A9-82AA-63450EDFF648}" dt="2024-07-31T14:07:04.555" v="2578"/>
          <ac:spMkLst>
            <pc:docMk/>
            <pc:sldMk cId="3917062890" sldId="272"/>
            <ac:spMk id="171" creationId="{3718F0F6-9224-55F1-B28D-0422FF55D5F8}"/>
          </ac:spMkLst>
        </pc:spChg>
        <pc:spChg chg="mod">
          <ac:chgData name="Fiona" userId="5fd9b084-9961-4921-ab0f-457ac49028c4" providerId="ADAL" clId="{4F7526C2-C53B-41A9-82AA-63450EDFF648}" dt="2024-07-31T14:07:04.555" v="2578"/>
          <ac:spMkLst>
            <pc:docMk/>
            <pc:sldMk cId="3917062890" sldId="272"/>
            <ac:spMk id="172" creationId="{3F732250-06FC-BE88-1F96-64B22F29750C}"/>
          </ac:spMkLst>
        </pc:spChg>
        <pc:spChg chg="mod">
          <ac:chgData name="Fiona" userId="5fd9b084-9961-4921-ab0f-457ac49028c4" providerId="ADAL" clId="{4F7526C2-C53B-41A9-82AA-63450EDFF648}" dt="2024-07-31T14:07:04.555" v="2578"/>
          <ac:spMkLst>
            <pc:docMk/>
            <pc:sldMk cId="3917062890" sldId="272"/>
            <ac:spMk id="173" creationId="{0F4130B9-ECEB-E651-033C-6F250E56238D}"/>
          </ac:spMkLst>
        </pc:spChg>
        <pc:spChg chg="mod">
          <ac:chgData name="Fiona" userId="5fd9b084-9961-4921-ab0f-457ac49028c4" providerId="ADAL" clId="{4F7526C2-C53B-41A9-82AA-63450EDFF648}" dt="2024-07-31T14:07:04.555" v="2578"/>
          <ac:spMkLst>
            <pc:docMk/>
            <pc:sldMk cId="3917062890" sldId="272"/>
            <ac:spMk id="174" creationId="{5E1A089D-1910-B250-6BEE-B294341E04D6}"/>
          </ac:spMkLst>
        </pc:spChg>
        <pc:spChg chg="mod">
          <ac:chgData name="Fiona" userId="5fd9b084-9961-4921-ab0f-457ac49028c4" providerId="ADAL" clId="{4F7526C2-C53B-41A9-82AA-63450EDFF648}" dt="2024-07-31T14:07:04.555" v="2578"/>
          <ac:spMkLst>
            <pc:docMk/>
            <pc:sldMk cId="3917062890" sldId="272"/>
            <ac:spMk id="175" creationId="{BF009030-0417-76CF-1AA2-228798DE2EAF}"/>
          </ac:spMkLst>
        </pc:spChg>
        <pc:spChg chg="mod">
          <ac:chgData name="Fiona" userId="5fd9b084-9961-4921-ab0f-457ac49028c4" providerId="ADAL" clId="{4F7526C2-C53B-41A9-82AA-63450EDFF648}" dt="2024-07-31T14:07:04.555" v="2578"/>
          <ac:spMkLst>
            <pc:docMk/>
            <pc:sldMk cId="3917062890" sldId="272"/>
            <ac:spMk id="176" creationId="{3864519B-C73E-F470-0A3F-7738EE76A363}"/>
          </ac:spMkLst>
        </pc:spChg>
        <pc:spChg chg="mod">
          <ac:chgData name="Fiona" userId="5fd9b084-9961-4921-ab0f-457ac49028c4" providerId="ADAL" clId="{4F7526C2-C53B-41A9-82AA-63450EDFF648}" dt="2024-07-31T14:07:04.555" v="2578"/>
          <ac:spMkLst>
            <pc:docMk/>
            <pc:sldMk cId="3917062890" sldId="272"/>
            <ac:spMk id="177" creationId="{CFC17AD2-234D-8976-1273-7545769E9ADE}"/>
          </ac:spMkLst>
        </pc:spChg>
        <pc:spChg chg="mod">
          <ac:chgData name="Fiona" userId="5fd9b084-9961-4921-ab0f-457ac49028c4" providerId="ADAL" clId="{4F7526C2-C53B-41A9-82AA-63450EDFF648}" dt="2024-07-31T14:07:04.555" v="2578"/>
          <ac:spMkLst>
            <pc:docMk/>
            <pc:sldMk cId="3917062890" sldId="272"/>
            <ac:spMk id="178" creationId="{B318BDD8-0DBE-D602-B21D-C67130AA168F}"/>
          </ac:spMkLst>
        </pc:spChg>
        <pc:spChg chg="mod">
          <ac:chgData name="Fiona" userId="5fd9b084-9961-4921-ab0f-457ac49028c4" providerId="ADAL" clId="{4F7526C2-C53B-41A9-82AA-63450EDFF648}" dt="2024-07-31T14:07:04.555" v="2578"/>
          <ac:spMkLst>
            <pc:docMk/>
            <pc:sldMk cId="3917062890" sldId="272"/>
            <ac:spMk id="179" creationId="{E412E289-2A0D-D8C7-28BA-363591C757A5}"/>
          </ac:spMkLst>
        </pc:spChg>
        <pc:spChg chg="mod">
          <ac:chgData name="Fiona" userId="5fd9b084-9961-4921-ab0f-457ac49028c4" providerId="ADAL" clId="{4F7526C2-C53B-41A9-82AA-63450EDFF648}" dt="2024-07-31T14:07:04.555" v="2578"/>
          <ac:spMkLst>
            <pc:docMk/>
            <pc:sldMk cId="3917062890" sldId="272"/>
            <ac:spMk id="180" creationId="{E59F756F-5B05-8691-CB5E-49DE84797298}"/>
          </ac:spMkLst>
        </pc:spChg>
        <pc:spChg chg="mod">
          <ac:chgData name="Fiona" userId="5fd9b084-9961-4921-ab0f-457ac49028c4" providerId="ADAL" clId="{4F7526C2-C53B-41A9-82AA-63450EDFF648}" dt="2024-07-31T14:07:04.555" v="2578"/>
          <ac:spMkLst>
            <pc:docMk/>
            <pc:sldMk cId="3917062890" sldId="272"/>
            <ac:spMk id="181" creationId="{F857000D-44F5-26C3-579D-7C76DAE526E1}"/>
          </ac:spMkLst>
        </pc:spChg>
        <pc:spChg chg="mod">
          <ac:chgData name="Fiona" userId="5fd9b084-9961-4921-ab0f-457ac49028c4" providerId="ADAL" clId="{4F7526C2-C53B-41A9-82AA-63450EDFF648}" dt="2024-07-31T14:07:04.555" v="2578"/>
          <ac:spMkLst>
            <pc:docMk/>
            <pc:sldMk cId="3917062890" sldId="272"/>
            <ac:spMk id="182" creationId="{66DED01F-12B0-32B5-8B88-E10CB089C6E1}"/>
          </ac:spMkLst>
        </pc:spChg>
        <pc:spChg chg="mod">
          <ac:chgData name="Fiona" userId="5fd9b084-9961-4921-ab0f-457ac49028c4" providerId="ADAL" clId="{4F7526C2-C53B-41A9-82AA-63450EDFF648}" dt="2024-07-31T14:07:04.555" v="2578"/>
          <ac:spMkLst>
            <pc:docMk/>
            <pc:sldMk cId="3917062890" sldId="272"/>
            <ac:spMk id="183" creationId="{71E69B36-7C68-2F5B-F6FB-D05983BE1D02}"/>
          </ac:spMkLst>
        </pc:spChg>
        <pc:spChg chg="mod">
          <ac:chgData name="Fiona" userId="5fd9b084-9961-4921-ab0f-457ac49028c4" providerId="ADAL" clId="{4F7526C2-C53B-41A9-82AA-63450EDFF648}" dt="2024-07-31T14:07:04.555" v="2578"/>
          <ac:spMkLst>
            <pc:docMk/>
            <pc:sldMk cId="3917062890" sldId="272"/>
            <ac:spMk id="184" creationId="{237066F3-715D-CAF4-240A-088E9636A559}"/>
          </ac:spMkLst>
        </pc:spChg>
        <pc:spChg chg="mod">
          <ac:chgData name="Fiona" userId="5fd9b084-9961-4921-ab0f-457ac49028c4" providerId="ADAL" clId="{4F7526C2-C53B-41A9-82AA-63450EDFF648}" dt="2024-07-31T14:07:04.555" v="2578"/>
          <ac:spMkLst>
            <pc:docMk/>
            <pc:sldMk cId="3917062890" sldId="272"/>
            <ac:spMk id="185" creationId="{F7CEEF75-A8FC-1C15-5B9B-65D504C213F4}"/>
          </ac:spMkLst>
        </pc:spChg>
        <pc:spChg chg="mod">
          <ac:chgData name="Fiona" userId="5fd9b084-9961-4921-ab0f-457ac49028c4" providerId="ADAL" clId="{4F7526C2-C53B-41A9-82AA-63450EDFF648}" dt="2024-07-31T14:07:04.555" v="2578"/>
          <ac:spMkLst>
            <pc:docMk/>
            <pc:sldMk cId="3917062890" sldId="272"/>
            <ac:spMk id="186" creationId="{4D85BFBF-FAD9-B555-EC99-C38905B13574}"/>
          </ac:spMkLst>
        </pc:spChg>
        <pc:spChg chg="mod">
          <ac:chgData name="Fiona" userId="5fd9b084-9961-4921-ab0f-457ac49028c4" providerId="ADAL" clId="{4F7526C2-C53B-41A9-82AA-63450EDFF648}" dt="2024-07-31T14:07:04.555" v="2578"/>
          <ac:spMkLst>
            <pc:docMk/>
            <pc:sldMk cId="3917062890" sldId="272"/>
            <ac:spMk id="187" creationId="{74DF5F2C-9A31-16D4-36A2-967FCBF53410}"/>
          </ac:spMkLst>
        </pc:spChg>
        <pc:spChg chg="mod">
          <ac:chgData name="Fiona" userId="5fd9b084-9961-4921-ab0f-457ac49028c4" providerId="ADAL" clId="{4F7526C2-C53B-41A9-82AA-63450EDFF648}" dt="2024-07-31T14:07:04.555" v="2578"/>
          <ac:spMkLst>
            <pc:docMk/>
            <pc:sldMk cId="3917062890" sldId="272"/>
            <ac:spMk id="188" creationId="{2E8E7285-43A2-6C7B-7650-16F7696F8EB2}"/>
          </ac:spMkLst>
        </pc:spChg>
        <pc:spChg chg="mod">
          <ac:chgData name="Fiona" userId="5fd9b084-9961-4921-ab0f-457ac49028c4" providerId="ADAL" clId="{4F7526C2-C53B-41A9-82AA-63450EDFF648}" dt="2024-07-31T14:07:04.555" v="2578"/>
          <ac:spMkLst>
            <pc:docMk/>
            <pc:sldMk cId="3917062890" sldId="272"/>
            <ac:spMk id="189" creationId="{7554E121-7826-B9A4-2410-8F5017AE7481}"/>
          </ac:spMkLst>
        </pc:spChg>
        <pc:spChg chg="mod">
          <ac:chgData name="Fiona" userId="5fd9b084-9961-4921-ab0f-457ac49028c4" providerId="ADAL" clId="{4F7526C2-C53B-41A9-82AA-63450EDFF648}" dt="2024-07-31T14:07:04.555" v="2578"/>
          <ac:spMkLst>
            <pc:docMk/>
            <pc:sldMk cId="3917062890" sldId="272"/>
            <ac:spMk id="190" creationId="{322E9760-4349-351E-2F2C-AE24D7C276EA}"/>
          </ac:spMkLst>
        </pc:spChg>
        <pc:spChg chg="mod">
          <ac:chgData name="Fiona" userId="5fd9b084-9961-4921-ab0f-457ac49028c4" providerId="ADAL" clId="{4F7526C2-C53B-41A9-82AA-63450EDFF648}" dt="2024-07-31T14:07:04.555" v="2578"/>
          <ac:spMkLst>
            <pc:docMk/>
            <pc:sldMk cId="3917062890" sldId="272"/>
            <ac:spMk id="191" creationId="{AF78CC37-228D-B519-4230-580C6111D37E}"/>
          </ac:spMkLst>
        </pc:spChg>
        <pc:spChg chg="mod">
          <ac:chgData name="Fiona" userId="5fd9b084-9961-4921-ab0f-457ac49028c4" providerId="ADAL" clId="{4F7526C2-C53B-41A9-82AA-63450EDFF648}" dt="2024-07-31T14:07:04.555" v="2578"/>
          <ac:spMkLst>
            <pc:docMk/>
            <pc:sldMk cId="3917062890" sldId="272"/>
            <ac:spMk id="192" creationId="{94DDE3D4-1CF6-3496-068D-752771F6D5C7}"/>
          </ac:spMkLst>
        </pc:spChg>
        <pc:spChg chg="mod">
          <ac:chgData name="Fiona" userId="5fd9b084-9961-4921-ab0f-457ac49028c4" providerId="ADAL" clId="{4F7526C2-C53B-41A9-82AA-63450EDFF648}" dt="2024-07-31T14:07:04.555" v="2578"/>
          <ac:spMkLst>
            <pc:docMk/>
            <pc:sldMk cId="3917062890" sldId="272"/>
            <ac:spMk id="193" creationId="{6D77062B-2951-DCB0-ECEA-30D05780FF15}"/>
          </ac:spMkLst>
        </pc:spChg>
        <pc:spChg chg="mod">
          <ac:chgData name="Fiona" userId="5fd9b084-9961-4921-ab0f-457ac49028c4" providerId="ADAL" clId="{4F7526C2-C53B-41A9-82AA-63450EDFF648}" dt="2024-07-31T14:07:04.555" v="2578"/>
          <ac:spMkLst>
            <pc:docMk/>
            <pc:sldMk cId="3917062890" sldId="272"/>
            <ac:spMk id="194" creationId="{2403781C-1B49-0537-D910-7801BC87C018}"/>
          </ac:spMkLst>
        </pc:spChg>
        <pc:spChg chg="mod">
          <ac:chgData name="Fiona" userId="5fd9b084-9961-4921-ab0f-457ac49028c4" providerId="ADAL" clId="{4F7526C2-C53B-41A9-82AA-63450EDFF648}" dt="2024-07-31T14:07:04.555" v="2578"/>
          <ac:spMkLst>
            <pc:docMk/>
            <pc:sldMk cId="3917062890" sldId="272"/>
            <ac:spMk id="195" creationId="{36F31A37-BAC9-308E-C9BB-31C9AB5BFE19}"/>
          </ac:spMkLst>
        </pc:spChg>
        <pc:spChg chg="mod">
          <ac:chgData name="Fiona" userId="5fd9b084-9961-4921-ab0f-457ac49028c4" providerId="ADAL" clId="{4F7526C2-C53B-41A9-82AA-63450EDFF648}" dt="2024-07-31T14:07:04.555" v="2578"/>
          <ac:spMkLst>
            <pc:docMk/>
            <pc:sldMk cId="3917062890" sldId="272"/>
            <ac:spMk id="196" creationId="{B7A65F3E-2BB1-4362-7E28-87C8A24AFDD8}"/>
          </ac:spMkLst>
        </pc:spChg>
        <pc:spChg chg="mod">
          <ac:chgData name="Fiona" userId="5fd9b084-9961-4921-ab0f-457ac49028c4" providerId="ADAL" clId="{4F7526C2-C53B-41A9-82AA-63450EDFF648}" dt="2024-07-31T14:07:04.555" v="2578"/>
          <ac:spMkLst>
            <pc:docMk/>
            <pc:sldMk cId="3917062890" sldId="272"/>
            <ac:spMk id="197" creationId="{D25B4497-9F4A-1D4C-659F-73CCE083C654}"/>
          </ac:spMkLst>
        </pc:spChg>
        <pc:spChg chg="mod">
          <ac:chgData name="Fiona" userId="5fd9b084-9961-4921-ab0f-457ac49028c4" providerId="ADAL" clId="{4F7526C2-C53B-41A9-82AA-63450EDFF648}" dt="2024-07-31T14:07:04.555" v="2578"/>
          <ac:spMkLst>
            <pc:docMk/>
            <pc:sldMk cId="3917062890" sldId="272"/>
            <ac:spMk id="198" creationId="{A96E1B85-EE14-E6F6-B8FA-78604C59A686}"/>
          </ac:spMkLst>
        </pc:spChg>
        <pc:spChg chg="mod">
          <ac:chgData name="Fiona" userId="5fd9b084-9961-4921-ab0f-457ac49028c4" providerId="ADAL" clId="{4F7526C2-C53B-41A9-82AA-63450EDFF648}" dt="2024-07-31T14:07:04.555" v="2578"/>
          <ac:spMkLst>
            <pc:docMk/>
            <pc:sldMk cId="3917062890" sldId="272"/>
            <ac:spMk id="199" creationId="{BA41D24A-3D1A-9868-4C0B-1B837FF7B076}"/>
          </ac:spMkLst>
        </pc:spChg>
        <pc:spChg chg="mod">
          <ac:chgData name="Fiona" userId="5fd9b084-9961-4921-ab0f-457ac49028c4" providerId="ADAL" clId="{4F7526C2-C53B-41A9-82AA-63450EDFF648}" dt="2024-07-31T14:07:04.555" v="2578"/>
          <ac:spMkLst>
            <pc:docMk/>
            <pc:sldMk cId="3917062890" sldId="272"/>
            <ac:spMk id="200" creationId="{434CE07C-94DC-0E00-5EA7-7503EFF01D89}"/>
          </ac:spMkLst>
        </pc:spChg>
        <pc:spChg chg="mod">
          <ac:chgData name="Fiona" userId="5fd9b084-9961-4921-ab0f-457ac49028c4" providerId="ADAL" clId="{4F7526C2-C53B-41A9-82AA-63450EDFF648}" dt="2024-07-31T14:07:04.555" v="2578"/>
          <ac:spMkLst>
            <pc:docMk/>
            <pc:sldMk cId="3917062890" sldId="272"/>
            <ac:spMk id="201" creationId="{61D4755A-2C47-0A76-DF54-676BFC1253FF}"/>
          </ac:spMkLst>
        </pc:spChg>
        <pc:spChg chg="mod">
          <ac:chgData name="Fiona" userId="5fd9b084-9961-4921-ab0f-457ac49028c4" providerId="ADAL" clId="{4F7526C2-C53B-41A9-82AA-63450EDFF648}" dt="2024-07-31T14:07:04.555" v="2578"/>
          <ac:spMkLst>
            <pc:docMk/>
            <pc:sldMk cId="3917062890" sldId="272"/>
            <ac:spMk id="202" creationId="{1CF2D645-13ED-67C8-D17B-5FC9952543EB}"/>
          </ac:spMkLst>
        </pc:spChg>
        <pc:spChg chg="mod">
          <ac:chgData name="Fiona" userId="5fd9b084-9961-4921-ab0f-457ac49028c4" providerId="ADAL" clId="{4F7526C2-C53B-41A9-82AA-63450EDFF648}" dt="2024-07-31T14:07:04.555" v="2578"/>
          <ac:spMkLst>
            <pc:docMk/>
            <pc:sldMk cId="3917062890" sldId="272"/>
            <ac:spMk id="203" creationId="{9BF886A6-B747-7051-B378-5D3AEEB4B23B}"/>
          </ac:spMkLst>
        </pc:spChg>
        <pc:spChg chg="mod">
          <ac:chgData name="Fiona" userId="5fd9b084-9961-4921-ab0f-457ac49028c4" providerId="ADAL" clId="{4F7526C2-C53B-41A9-82AA-63450EDFF648}" dt="2024-07-31T14:07:04.555" v="2578"/>
          <ac:spMkLst>
            <pc:docMk/>
            <pc:sldMk cId="3917062890" sldId="272"/>
            <ac:spMk id="204" creationId="{6B689FC0-9D91-333C-8373-201F6B9D72BD}"/>
          </ac:spMkLst>
        </pc:spChg>
        <pc:spChg chg="mod">
          <ac:chgData name="Fiona" userId="5fd9b084-9961-4921-ab0f-457ac49028c4" providerId="ADAL" clId="{4F7526C2-C53B-41A9-82AA-63450EDFF648}" dt="2024-07-31T14:07:04.555" v="2578"/>
          <ac:spMkLst>
            <pc:docMk/>
            <pc:sldMk cId="3917062890" sldId="272"/>
            <ac:spMk id="205" creationId="{36ADE211-5BDC-D968-B722-EE07D90DCF51}"/>
          </ac:spMkLst>
        </pc:spChg>
        <pc:spChg chg="mod">
          <ac:chgData name="Fiona" userId="5fd9b084-9961-4921-ab0f-457ac49028c4" providerId="ADAL" clId="{4F7526C2-C53B-41A9-82AA-63450EDFF648}" dt="2024-07-31T14:07:04.555" v="2578"/>
          <ac:spMkLst>
            <pc:docMk/>
            <pc:sldMk cId="3917062890" sldId="272"/>
            <ac:spMk id="206" creationId="{1826B679-B56E-DD0D-428A-CA555C5E8E09}"/>
          </ac:spMkLst>
        </pc:spChg>
        <pc:grpChg chg="add del mod">
          <ac:chgData name="Fiona" userId="5fd9b084-9961-4921-ab0f-457ac49028c4" providerId="ADAL" clId="{4F7526C2-C53B-41A9-82AA-63450EDFF648}" dt="2024-08-05T11:57:08.131" v="3583" actId="21"/>
          <ac:grpSpMkLst>
            <pc:docMk/>
            <pc:sldMk cId="3917062890" sldId="272"/>
            <ac:grpSpMk id="8" creationId="{E0A76C89-91FC-4C61-4C32-3A767ADD48F3}"/>
          </ac:grpSpMkLst>
        </pc:grpChg>
        <pc:grpChg chg="del">
          <ac:chgData name="Fiona" userId="5fd9b084-9961-4921-ab0f-457ac49028c4" providerId="ADAL" clId="{4F7526C2-C53B-41A9-82AA-63450EDFF648}" dt="2024-07-31T07:27:12.472" v="778" actId="478"/>
          <ac:grpSpMkLst>
            <pc:docMk/>
            <pc:sldMk cId="3917062890" sldId="272"/>
            <ac:grpSpMk id="10" creationId="{0EC1F5C7-B46A-195F-FE9F-42B17056BC2D}"/>
          </ac:grpSpMkLst>
        </pc:grpChg>
        <pc:grpChg chg="add del mod">
          <ac:chgData name="Fiona" userId="5fd9b084-9961-4921-ab0f-457ac49028c4" providerId="ADAL" clId="{4F7526C2-C53B-41A9-82AA-63450EDFF648}" dt="2024-07-31T13:55:14.947" v="2323" actId="165"/>
          <ac:grpSpMkLst>
            <pc:docMk/>
            <pc:sldMk cId="3917062890" sldId="272"/>
            <ac:grpSpMk id="10" creationId="{F53CCDD2-693E-23D3-2094-1DE0E9E20201}"/>
          </ac:grpSpMkLst>
        </pc:grpChg>
        <pc:grpChg chg="del mod">
          <ac:chgData name="Fiona" userId="5fd9b084-9961-4921-ab0f-457ac49028c4" providerId="ADAL" clId="{4F7526C2-C53B-41A9-82AA-63450EDFF648}" dt="2024-07-31T13:55:00.488" v="2302" actId="478"/>
          <ac:grpSpMkLst>
            <pc:docMk/>
            <pc:sldMk cId="3917062890" sldId="272"/>
            <ac:grpSpMk id="104" creationId="{94214F0C-F1D5-D3F3-9A7C-8B1E83A00C4B}"/>
          </ac:grpSpMkLst>
        </pc:grpChg>
        <pc:grpChg chg="add del mod">
          <ac:chgData name="Fiona" userId="5fd9b084-9961-4921-ab0f-457ac49028c4" providerId="ADAL" clId="{4F7526C2-C53B-41A9-82AA-63450EDFF648}" dt="2024-07-31T14:00:25.263" v="2467" actId="165"/>
          <ac:grpSpMkLst>
            <pc:docMk/>
            <pc:sldMk cId="3917062890" sldId="272"/>
            <ac:grpSpMk id="143" creationId="{F79005DB-B106-4951-6677-CC938EBD7618}"/>
          </ac:grpSpMkLst>
        </pc:grpChg>
        <pc:grpChg chg="add del mod">
          <ac:chgData name="Fiona" userId="5fd9b084-9961-4921-ab0f-457ac49028c4" providerId="ADAL" clId="{4F7526C2-C53B-41A9-82AA-63450EDFF648}" dt="2024-07-31T14:07:17.942" v="2592" actId="478"/>
          <ac:grpSpMkLst>
            <pc:docMk/>
            <pc:sldMk cId="3917062890" sldId="272"/>
            <ac:grpSpMk id="144" creationId="{AF02B740-5260-0F5C-DF8D-40DA3FA1C8EE}"/>
          </ac:grpSpMkLst>
        </pc:grpChg>
        <pc:grpChg chg="add mod">
          <ac:chgData name="Fiona" userId="5fd9b084-9961-4921-ab0f-457ac49028c4" providerId="ADAL" clId="{4F7526C2-C53B-41A9-82AA-63450EDFF648}" dt="2024-07-31T14:07:16.405" v="2590" actId="1036"/>
          <ac:grpSpMkLst>
            <pc:docMk/>
            <pc:sldMk cId="3917062890" sldId="272"/>
            <ac:grpSpMk id="145" creationId="{067D850D-7506-5BFB-0824-E4D75F9D9EF0}"/>
          </ac:grpSpMkLst>
        </pc:grpChg>
        <pc:picChg chg="mod">
          <ac:chgData name="Fiona" userId="5fd9b084-9961-4921-ab0f-457ac49028c4" providerId="ADAL" clId="{4F7526C2-C53B-41A9-82AA-63450EDFF648}" dt="2024-07-31T07:28:32.696" v="810" actId="29295"/>
          <ac:picMkLst>
            <pc:docMk/>
            <pc:sldMk cId="3917062890" sldId="272"/>
            <ac:picMk id="2" creationId="{B4254017-2DB8-139D-DC91-0E441E1FDD14}"/>
          </ac:picMkLst>
        </pc:picChg>
        <pc:picChg chg="mod">
          <ac:chgData name="Fiona" userId="5fd9b084-9961-4921-ab0f-457ac49028c4" providerId="ADAL" clId="{4F7526C2-C53B-41A9-82AA-63450EDFF648}" dt="2024-07-31T07:27:31.178" v="784" actId="1076"/>
          <ac:picMkLst>
            <pc:docMk/>
            <pc:sldMk cId="3917062890" sldId="272"/>
            <ac:picMk id="3" creationId="{C6234BCD-7F53-66FC-43DE-7636AC273AED}"/>
          </ac:picMkLst>
        </pc:picChg>
        <pc:picChg chg="mod">
          <ac:chgData name="Fiona" userId="5fd9b084-9961-4921-ab0f-457ac49028c4" providerId="ADAL" clId="{4F7526C2-C53B-41A9-82AA-63450EDFF648}" dt="2024-07-31T07:28:32.696" v="810" actId="29295"/>
          <ac:picMkLst>
            <pc:docMk/>
            <pc:sldMk cId="3917062890" sldId="272"/>
            <ac:picMk id="4" creationId="{BB3E63DC-2A19-3A04-8912-1BB344DB7BA9}"/>
          </ac:picMkLst>
        </pc:picChg>
        <pc:picChg chg="del">
          <ac:chgData name="Fiona" userId="5fd9b084-9961-4921-ab0f-457ac49028c4" providerId="ADAL" clId="{4F7526C2-C53B-41A9-82AA-63450EDFF648}" dt="2024-07-31T13:54:59.253" v="2301" actId="478"/>
          <ac:picMkLst>
            <pc:docMk/>
            <pc:sldMk cId="3917062890" sldId="272"/>
            <ac:picMk id="5" creationId="{2D14A226-B77F-8FF1-2232-EE836C8D9C47}"/>
          </ac:picMkLst>
        </pc:picChg>
        <pc:picChg chg="mod">
          <ac:chgData name="Fiona" userId="5fd9b084-9961-4921-ab0f-457ac49028c4" providerId="ADAL" clId="{4F7526C2-C53B-41A9-82AA-63450EDFF648}" dt="2024-07-31T07:28:32.696" v="810" actId="29295"/>
          <ac:picMkLst>
            <pc:docMk/>
            <pc:sldMk cId="3917062890" sldId="272"/>
            <ac:picMk id="6" creationId="{78C1F535-12E2-0956-C0B4-E03403EB9EFE}"/>
          </ac:picMkLst>
        </pc:picChg>
        <pc:picChg chg="mod">
          <ac:chgData name="Fiona" userId="5fd9b084-9961-4921-ab0f-457ac49028c4" providerId="ADAL" clId="{4F7526C2-C53B-41A9-82AA-63450EDFF648}" dt="2024-07-31T07:28:32.696" v="810" actId="29295"/>
          <ac:picMkLst>
            <pc:docMk/>
            <pc:sldMk cId="3917062890" sldId="272"/>
            <ac:picMk id="7" creationId="{D58C4A5D-7D3D-C654-C02D-DF1BCD70CD9E}"/>
          </ac:picMkLst>
        </pc:picChg>
        <pc:picChg chg="mod topLvl">
          <ac:chgData name="Fiona" userId="5fd9b084-9961-4921-ab0f-457ac49028c4" providerId="ADAL" clId="{4F7526C2-C53B-41A9-82AA-63450EDFF648}" dt="2024-07-31T14:01:10.969" v="2483" actId="164"/>
          <ac:picMkLst>
            <pc:docMk/>
            <pc:sldMk cId="3917062890" sldId="272"/>
            <ac:picMk id="11" creationId="{37AF2D5D-1076-B0B5-0229-0983B80347FE}"/>
          </ac:picMkLst>
        </pc:picChg>
        <pc:picChg chg="mod">
          <ac:chgData name="Fiona" userId="5fd9b084-9961-4921-ab0f-457ac49028c4" providerId="ADAL" clId="{4F7526C2-C53B-41A9-82AA-63450EDFF648}" dt="2024-07-31T08:39:20.257" v="2158" actId="208"/>
          <ac:picMkLst>
            <pc:docMk/>
            <pc:sldMk cId="3917062890" sldId="272"/>
            <ac:picMk id="12" creationId="{16D2BCD9-A13B-64F8-2E51-63C3FD53018E}"/>
          </ac:picMkLst>
        </pc:picChg>
        <pc:picChg chg="mod">
          <ac:chgData name="Fiona" userId="5fd9b084-9961-4921-ab0f-457ac49028c4" providerId="ADAL" clId="{4F7526C2-C53B-41A9-82AA-63450EDFF648}" dt="2024-07-31T14:07:04.555" v="2578"/>
          <ac:picMkLst>
            <pc:docMk/>
            <pc:sldMk cId="3917062890" sldId="272"/>
            <ac:picMk id="146" creationId="{49E5523D-81D9-9241-25B9-68F2574A8231}"/>
          </ac:picMkLst>
        </pc:picChg>
      </pc:sldChg>
      <pc:sldChg chg="addSp delSp modSp add del mod modShow modNotesTx">
        <pc:chgData name="Fiona" userId="5fd9b084-9961-4921-ab0f-457ac49028c4" providerId="ADAL" clId="{4F7526C2-C53B-41A9-82AA-63450EDFF648}" dt="2024-08-05T12:07:11.811" v="4170" actId="47"/>
        <pc:sldMkLst>
          <pc:docMk/>
          <pc:sldMk cId="2602644434" sldId="273"/>
        </pc:sldMkLst>
        <pc:spChg chg="del mod ord">
          <ac:chgData name="Fiona" userId="5fd9b084-9961-4921-ab0f-457ac49028c4" providerId="ADAL" clId="{4F7526C2-C53B-41A9-82AA-63450EDFF648}" dt="2024-07-31T07:49:52.251" v="1155" actId="478"/>
          <ac:spMkLst>
            <pc:docMk/>
            <pc:sldMk cId="2602644434" sldId="273"/>
            <ac:spMk id="13" creationId="{F985044D-37B4-F380-DB13-0B4CC88E16C3}"/>
          </ac:spMkLst>
        </pc:spChg>
        <pc:spChg chg="add del mod">
          <ac:chgData name="Fiona" userId="5fd9b084-9961-4921-ab0f-457ac49028c4" providerId="ADAL" clId="{4F7526C2-C53B-41A9-82AA-63450EDFF648}" dt="2024-07-31T07:49:52.820" v="1156" actId="478"/>
          <ac:spMkLst>
            <pc:docMk/>
            <pc:sldMk cId="2602644434" sldId="273"/>
            <ac:spMk id="14" creationId="{75D5D577-F0BD-4983-D819-10B51C8811BE}"/>
          </ac:spMkLst>
        </pc:spChg>
        <pc:spChg chg="mod">
          <ac:chgData name="Fiona" userId="5fd9b084-9961-4921-ab0f-457ac49028c4" providerId="ADAL" clId="{4F7526C2-C53B-41A9-82AA-63450EDFF648}" dt="2024-07-31T07:37:06.395" v="955" actId="1076"/>
          <ac:spMkLst>
            <pc:docMk/>
            <pc:sldMk cId="2602644434" sldId="273"/>
            <ac:spMk id="15" creationId="{A4426099-162D-D697-7C12-296B07F1526E}"/>
          </ac:spMkLst>
        </pc:spChg>
        <pc:spChg chg="add del mod">
          <ac:chgData name="Fiona" userId="5fd9b084-9961-4921-ab0f-457ac49028c4" providerId="ADAL" clId="{4F7526C2-C53B-41A9-82AA-63450EDFF648}" dt="2024-07-31T07:49:55.096" v="1160" actId="478"/>
          <ac:spMkLst>
            <pc:docMk/>
            <pc:sldMk cId="2602644434" sldId="273"/>
            <ac:spMk id="16" creationId="{425BF56B-2D76-C779-DC44-38139FE0B731}"/>
          </ac:spMkLst>
        </pc:spChg>
        <pc:spChg chg="add del mod">
          <ac:chgData name="Fiona" userId="5fd9b084-9961-4921-ab0f-457ac49028c4" providerId="ADAL" clId="{4F7526C2-C53B-41A9-82AA-63450EDFF648}" dt="2024-07-31T07:49:54.645" v="1159" actId="478"/>
          <ac:spMkLst>
            <pc:docMk/>
            <pc:sldMk cId="2602644434" sldId="273"/>
            <ac:spMk id="17" creationId="{E9BD27BE-F21E-2163-F1C7-1C271154837B}"/>
          </ac:spMkLst>
        </pc:spChg>
        <pc:spChg chg="del mod">
          <ac:chgData name="Fiona" userId="5fd9b084-9961-4921-ab0f-457ac49028c4" providerId="ADAL" clId="{4F7526C2-C53B-41A9-82AA-63450EDFF648}" dt="2024-07-31T07:49:54.048" v="1158" actId="478"/>
          <ac:spMkLst>
            <pc:docMk/>
            <pc:sldMk cId="2602644434" sldId="273"/>
            <ac:spMk id="18" creationId="{594972DA-5CE2-0F5E-4BBE-9C96485CCAD6}"/>
          </ac:spMkLst>
        </pc:spChg>
        <pc:spChg chg="del">
          <ac:chgData name="Fiona" userId="5fd9b084-9961-4921-ab0f-457ac49028c4" providerId="ADAL" clId="{4F7526C2-C53B-41A9-82AA-63450EDFF648}" dt="2024-07-31T07:37:10.986" v="957" actId="478"/>
          <ac:spMkLst>
            <pc:docMk/>
            <pc:sldMk cId="2602644434" sldId="273"/>
            <ac:spMk id="19" creationId="{BB69BEC2-F0CB-C175-2497-520F2EAFB1A8}"/>
          </ac:spMkLst>
        </pc:spChg>
        <pc:spChg chg="del mod">
          <ac:chgData name="Fiona" userId="5fd9b084-9961-4921-ab0f-457ac49028c4" providerId="ADAL" clId="{4F7526C2-C53B-41A9-82AA-63450EDFF648}" dt="2024-07-31T07:45:22.614" v="976" actId="478"/>
          <ac:spMkLst>
            <pc:docMk/>
            <pc:sldMk cId="2602644434" sldId="273"/>
            <ac:spMk id="20" creationId="{95F3EF56-C5AD-6468-A653-C69DE93BCF30}"/>
          </ac:spMkLst>
        </pc:spChg>
        <pc:spChg chg="add del mod">
          <ac:chgData name="Fiona" userId="5fd9b084-9961-4921-ab0f-457ac49028c4" providerId="ADAL" clId="{4F7526C2-C53B-41A9-82AA-63450EDFF648}" dt="2024-07-31T07:49:53.396" v="1157" actId="478"/>
          <ac:spMkLst>
            <pc:docMk/>
            <pc:sldMk cId="2602644434" sldId="273"/>
            <ac:spMk id="21" creationId="{3EFF4125-DB2D-578C-5CA3-4AB121159AA7}"/>
          </ac:spMkLst>
        </pc:spChg>
        <pc:spChg chg="add del mod">
          <ac:chgData name="Fiona" userId="5fd9b084-9961-4921-ab0f-457ac49028c4" providerId="ADAL" clId="{4F7526C2-C53B-41A9-82AA-63450EDFF648}" dt="2024-07-31T07:51:44.534" v="1323" actId="478"/>
          <ac:spMkLst>
            <pc:docMk/>
            <pc:sldMk cId="2602644434" sldId="273"/>
            <ac:spMk id="24" creationId="{CB06A51A-2372-2DB2-F84F-AEF42AE90DAA}"/>
          </ac:spMkLst>
        </pc:spChg>
        <pc:spChg chg="add del mod">
          <ac:chgData name="Fiona" userId="5fd9b084-9961-4921-ab0f-457ac49028c4" providerId="ADAL" clId="{4F7526C2-C53B-41A9-82AA-63450EDFF648}" dt="2024-07-31T08:36:14.671" v="2086" actId="404"/>
          <ac:spMkLst>
            <pc:docMk/>
            <pc:sldMk cId="2602644434" sldId="273"/>
            <ac:spMk id="25" creationId="{FD1C01D1-E8EC-D635-3E84-249150E7BDD9}"/>
          </ac:spMkLst>
        </pc:spChg>
        <pc:spChg chg="add mod">
          <ac:chgData name="Fiona" userId="5fd9b084-9961-4921-ab0f-457ac49028c4" providerId="ADAL" clId="{4F7526C2-C53B-41A9-82AA-63450EDFF648}" dt="2024-07-31T07:58:19.014" v="1505" actId="14100"/>
          <ac:spMkLst>
            <pc:docMk/>
            <pc:sldMk cId="2602644434" sldId="273"/>
            <ac:spMk id="27" creationId="{78276EAC-2C2E-D610-E715-5C9CC4F96160}"/>
          </ac:spMkLst>
        </pc:spChg>
        <pc:spChg chg="add mod">
          <ac:chgData name="Fiona" userId="5fd9b084-9961-4921-ab0f-457ac49028c4" providerId="ADAL" clId="{4F7526C2-C53B-41A9-82AA-63450EDFF648}" dt="2024-07-31T07:54:44.767" v="1393" actId="1076"/>
          <ac:spMkLst>
            <pc:docMk/>
            <pc:sldMk cId="2602644434" sldId="273"/>
            <ac:spMk id="28" creationId="{9B215D32-8159-A7C9-D300-FC1DBA6F4736}"/>
          </ac:spMkLst>
        </pc:spChg>
        <pc:spChg chg="add mod">
          <ac:chgData name="Fiona" userId="5fd9b084-9961-4921-ab0f-457ac49028c4" providerId="ADAL" clId="{4F7526C2-C53B-41A9-82AA-63450EDFF648}" dt="2024-08-01T16:59:42.569" v="2642" actId="20577"/>
          <ac:spMkLst>
            <pc:docMk/>
            <pc:sldMk cId="2602644434" sldId="273"/>
            <ac:spMk id="29" creationId="{0DC5FB24-91C4-45FD-079F-B6B163F05082}"/>
          </ac:spMkLst>
        </pc:spChg>
        <pc:grpChg chg="del">
          <ac:chgData name="Fiona" userId="5fd9b084-9961-4921-ab0f-457ac49028c4" providerId="ADAL" clId="{4F7526C2-C53B-41A9-82AA-63450EDFF648}" dt="2024-07-31T07:37:09.940" v="956" actId="478"/>
          <ac:grpSpMkLst>
            <pc:docMk/>
            <pc:sldMk cId="2602644434" sldId="273"/>
            <ac:grpSpMk id="8" creationId="{E0A76C89-91FC-4C61-4C32-3A767ADD48F3}"/>
          </ac:grpSpMkLst>
        </pc:grpChg>
        <pc:grpChg chg="del mod">
          <ac:chgData name="Fiona" userId="5fd9b084-9961-4921-ab0f-457ac49028c4" providerId="ADAL" clId="{4F7526C2-C53B-41A9-82AA-63450EDFF648}" dt="2024-07-31T07:55:42.131" v="1431" actId="478"/>
          <ac:grpSpMkLst>
            <pc:docMk/>
            <pc:sldMk cId="2602644434" sldId="273"/>
            <ac:grpSpMk id="104" creationId="{94214F0C-F1D5-D3F3-9A7C-8B1E83A00C4B}"/>
          </ac:grpSpMkLst>
        </pc:grpChg>
        <pc:picChg chg="mod">
          <ac:chgData name="Fiona" userId="5fd9b084-9961-4921-ab0f-457ac49028c4" providerId="ADAL" clId="{4F7526C2-C53B-41A9-82AA-63450EDFF648}" dt="2024-07-31T07:36:47.372" v="937" actId="29295"/>
          <ac:picMkLst>
            <pc:docMk/>
            <pc:sldMk cId="2602644434" sldId="273"/>
            <ac:picMk id="3" creationId="{C6234BCD-7F53-66FC-43DE-7636AC273AED}"/>
          </ac:picMkLst>
        </pc:picChg>
        <pc:picChg chg="mod">
          <ac:chgData name="Fiona" userId="5fd9b084-9961-4921-ab0f-457ac49028c4" providerId="ADAL" clId="{4F7526C2-C53B-41A9-82AA-63450EDFF648}" dt="2024-07-31T07:55:30.013" v="1427" actId="1076"/>
          <ac:picMkLst>
            <pc:docMk/>
            <pc:sldMk cId="2602644434" sldId="273"/>
            <ac:picMk id="5" creationId="{2D14A226-B77F-8FF1-2232-EE836C8D9C47}"/>
          </ac:picMkLst>
        </pc:picChg>
        <pc:picChg chg="mod">
          <ac:chgData name="Fiona" userId="5fd9b084-9961-4921-ab0f-457ac49028c4" providerId="ADAL" clId="{4F7526C2-C53B-41A9-82AA-63450EDFF648}" dt="2024-07-31T07:36:59.230" v="942" actId="29295"/>
          <ac:picMkLst>
            <pc:docMk/>
            <pc:sldMk cId="2602644434" sldId="273"/>
            <ac:picMk id="6" creationId="{78C1F535-12E2-0956-C0B4-E03403EB9EFE}"/>
          </ac:picMkLst>
        </pc:picChg>
        <pc:picChg chg="add del mod">
          <ac:chgData name="Fiona" userId="5fd9b084-9961-4921-ab0f-457ac49028c4" providerId="ADAL" clId="{4F7526C2-C53B-41A9-82AA-63450EDFF648}" dt="2024-07-31T07:43:53.386" v="964" actId="478"/>
          <ac:picMkLst>
            <pc:docMk/>
            <pc:sldMk cId="2602644434" sldId="273"/>
            <ac:picMk id="11" creationId="{FAB9B7D1-3F33-0F61-B284-F37DB3BC1258}"/>
          </ac:picMkLst>
        </pc:picChg>
        <pc:picChg chg="add del mod">
          <ac:chgData name="Fiona" userId="5fd9b084-9961-4921-ab0f-457ac49028c4" providerId="ADAL" clId="{4F7526C2-C53B-41A9-82AA-63450EDFF648}" dt="2024-07-31T07:54:36.747" v="1389" actId="478"/>
          <ac:picMkLst>
            <pc:docMk/>
            <pc:sldMk cId="2602644434" sldId="273"/>
            <ac:picMk id="23" creationId="{5A65DED3-4606-6502-F211-F9D39B1C10CD}"/>
          </ac:picMkLst>
        </pc:picChg>
        <pc:picChg chg="add mod">
          <ac:chgData name="Fiona" userId="5fd9b084-9961-4921-ab0f-457ac49028c4" providerId="ADAL" clId="{4F7526C2-C53B-41A9-82AA-63450EDFF648}" dt="2024-07-31T07:57:03.246" v="1485" actId="1076"/>
          <ac:picMkLst>
            <pc:docMk/>
            <pc:sldMk cId="2602644434" sldId="273"/>
            <ac:picMk id="26" creationId="{52AD3B43-2B48-BF53-EEFF-12FF9D4696AE}"/>
          </ac:picMkLst>
        </pc:picChg>
      </pc:sldChg>
      <pc:sldChg chg="delSp add del mod">
        <pc:chgData name="Fiona" userId="5fd9b084-9961-4921-ab0f-457ac49028c4" providerId="ADAL" clId="{4F7526C2-C53B-41A9-82AA-63450EDFF648}" dt="2024-07-31T07:54:24.745" v="1386" actId="2696"/>
        <pc:sldMkLst>
          <pc:docMk/>
          <pc:sldMk cId="1249286359" sldId="274"/>
        </pc:sldMkLst>
        <pc:spChg chg="del">
          <ac:chgData name="Fiona" userId="5fd9b084-9961-4921-ab0f-457ac49028c4" providerId="ADAL" clId="{4F7526C2-C53B-41A9-82AA-63450EDFF648}" dt="2024-07-31T07:54:21.399" v="1385" actId="478"/>
          <ac:spMkLst>
            <pc:docMk/>
            <pc:sldMk cId="1249286359" sldId="274"/>
            <ac:spMk id="19" creationId="{BB69BEC2-F0CB-C175-2497-520F2EAFB1A8}"/>
          </ac:spMkLst>
        </pc:spChg>
        <pc:grpChg chg="del">
          <ac:chgData name="Fiona" userId="5fd9b084-9961-4921-ab0f-457ac49028c4" providerId="ADAL" clId="{4F7526C2-C53B-41A9-82AA-63450EDFF648}" dt="2024-07-31T07:54:20.666" v="1384" actId="478"/>
          <ac:grpSpMkLst>
            <pc:docMk/>
            <pc:sldMk cId="1249286359" sldId="274"/>
            <ac:grpSpMk id="8" creationId="{E0A76C89-91FC-4C61-4C32-3A767ADD48F3}"/>
          </ac:grpSpMkLst>
        </pc:grpChg>
      </pc:sldChg>
      <pc:sldChg chg="addSp delSp modSp add del mod">
        <pc:chgData name="Fiona" userId="5fd9b084-9961-4921-ab0f-457ac49028c4" providerId="ADAL" clId="{4F7526C2-C53B-41A9-82AA-63450EDFF648}" dt="2024-08-05T12:07:07.907" v="4169" actId="47"/>
        <pc:sldMkLst>
          <pc:docMk/>
          <pc:sldMk cId="4166354712" sldId="274"/>
        </pc:sldMkLst>
        <pc:spChg chg="add del mod">
          <ac:chgData name="Fiona" userId="5fd9b084-9961-4921-ab0f-457ac49028c4" providerId="ADAL" clId="{4F7526C2-C53B-41A9-82AA-63450EDFF648}" dt="2024-07-31T13:55:57.230" v="2339" actId="478"/>
          <ac:spMkLst>
            <pc:docMk/>
            <pc:sldMk cId="4166354712" sldId="274"/>
            <ac:spMk id="8" creationId="{C56DBCAA-F7FB-3FBA-2E04-5C293656CE3F}"/>
          </ac:spMkLst>
        </pc:spChg>
        <pc:spChg chg="mod">
          <ac:chgData name="Fiona" userId="5fd9b084-9961-4921-ab0f-457ac49028c4" providerId="ADAL" clId="{4F7526C2-C53B-41A9-82AA-63450EDFF648}" dt="2024-07-31T13:55:58.083" v="2340"/>
          <ac:spMkLst>
            <pc:docMk/>
            <pc:sldMk cId="4166354712" sldId="274"/>
            <ac:spMk id="10" creationId="{996BB74D-9E1C-8EAA-CD13-130B3BDBCF50}"/>
          </ac:spMkLst>
        </pc:spChg>
        <pc:spChg chg="mod">
          <ac:chgData name="Fiona" userId="5fd9b084-9961-4921-ab0f-457ac49028c4" providerId="ADAL" clId="{4F7526C2-C53B-41A9-82AA-63450EDFF648}" dt="2024-07-31T13:55:58.083" v="2340"/>
          <ac:spMkLst>
            <pc:docMk/>
            <pc:sldMk cId="4166354712" sldId="274"/>
            <ac:spMk id="12" creationId="{1E69C8BA-B5C4-9FDB-AABF-7C8474598C61}"/>
          </ac:spMkLst>
        </pc:spChg>
        <pc:spChg chg="mod">
          <ac:chgData name="Fiona" userId="5fd9b084-9961-4921-ab0f-457ac49028c4" providerId="ADAL" clId="{4F7526C2-C53B-41A9-82AA-63450EDFF648}" dt="2024-07-31T13:55:58.083" v="2340"/>
          <ac:spMkLst>
            <pc:docMk/>
            <pc:sldMk cId="4166354712" sldId="274"/>
            <ac:spMk id="13" creationId="{E45E412D-CECB-9A27-0166-4DB96DD8B7AC}"/>
          </ac:spMkLst>
        </pc:spChg>
        <pc:spChg chg="mod">
          <ac:chgData name="Fiona" userId="5fd9b084-9961-4921-ab0f-457ac49028c4" providerId="ADAL" clId="{4F7526C2-C53B-41A9-82AA-63450EDFF648}" dt="2024-07-31T13:55:58.083" v="2340"/>
          <ac:spMkLst>
            <pc:docMk/>
            <pc:sldMk cId="4166354712" sldId="274"/>
            <ac:spMk id="14" creationId="{46051C45-9F36-7BA3-FE6C-1F5EC00ED6E8}"/>
          </ac:spMkLst>
        </pc:spChg>
        <pc:spChg chg="mod">
          <ac:chgData name="Fiona" userId="5fd9b084-9961-4921-ab0f-457ac49028c4" providerId="ADAL" clId="{4F7526C2-C53B-41A9-82AA-63450EDFF648}" dt="2024-07-31T13:55:58.083" v="2340"/>
          <ac:spMkLst>
            <pc:docMk/>
            <pc:sldMk cId="4166354712" sldId="274"/>
            <ac:spMk id="16" creationId="{DEBEBD36-2709-E91C-5BD8-822EE37C9673}"/>
          </ac:spMkLst>
        </pc:spChg>
        <pc:spChg chg="mod">
          <ac:chgData name="Fiona" userId="5fd9b084-9961-4921-ab0f-457ac49028c4" providerId="ADAL" clId="{4F7526C2-C53B-41A9-82AA-63450EDFF648}" dt="2024-07-31T13:55:58.083" v="2340"/>
          <ac:spMkLst>
            <pc:docMk/>
            <pc:sldMk cId="4166354712" sldId="274"/>
            <ac:spMk id="17" creationId="{B6B60FED-C7CC-4994-91DB-9EF001975388}"/>
          </ac:spMkLst>
        </pc:spChg>
        <pc:spChg chg="mod">
          <ac:chgData name="Fiona" userId="5fd9b084-9961-4921-ab0f-457ac49028c4" providerId="ADAL" clId="{4F7526C2-C53B-41A9-82AA-63450EDFF648}" dt="2024-07-31T13:55:58.083" v="2340"/>
          <ac:spMkLst>
            <pc:docMk/>
            <pc:sldMk cId="4166354712" sldId="274"/>
            <ac:spMk id="18" creationId="{83BF8445-60D7-3F64-FF06-21A60E97FB5F}"/>
          </ac:spMkLst>
        </pc:spChg>
        <pc:spChg chg="mod">
          <ac:chgData name="Fiona" userId="5fd9b084-9961-4921-ab0f-457ac49028c4" providerId="ADAL" clId="{4F7526C2-C53B-41A9-82AA-63450EDFF648}" dt="2024-07-31T13:55:58.083" v="2340"/>
          <ac:spMkLst>
            <pc:docMk/>
            <pc:sldMk cId="4166354712" sldId="274"/>
            <ac:spMk id="19" creationId="{C5D7CE5F-3286-B00A-945E-78F45048B9EB}"/>
          </ac:spMkLst>
        </pc:spChg>
        <pc:spChg chg="mod">
          <ac:chgData name="Fiona" userId="5fd9b084-9961-4921-ab0f-457ac49028c4" providerId="ADAL" clId="{4F7526C2-C53B-41A9-82AA-63450EDFF648}" dt="2024-07-31T13:55:58.083" v="2340"/>
          <ac:spMkLst>
            <pc:docMk/>
            <pc:sldMk cId="4166354712" sldId="274"/>
            <ac:spMk id="20" creationId="{231B97AD-13CF-7FB5-C32A-280069D2602E}"/>
          </ac:spMkLst>
        </pc:spChg>
        <pc:spChg chg="mod">
          <ac:chgData name="Fiona" userId="5fd9b084-9961-4921-ab0f-457ac49028c4" providerId="ADAL" clId="{4F7526C2-C53B-41A9-82AA-63450EDFF648}" dt="2024-07-31T13:55:58.083" v="2340"/>
          <ac:spMkLst>
            <pc:docMk/>
            <pc:sldMk cId="4166354712" sldId="274"/>
            <ac:spMk id="21" creationId="{CC382D6C-399C-BC38-6EE3-2E3953839892}"/>
          </ac:spMkLst>
        </pc:spChg>
        <pc:spChg chg="mod">
          <ac:chgData name="Fiona" userId="5fd9b084-9961-4921-ab0f-457ac49028c4" providerId="ADAL" clId="{4F7526C2-C53B-41A9-82AA-63450EDFF648}" dt="2024-07-31T13:55:58.083" v="2340"/>
          <ac:spMkLst>
            <pc:docMk/>
            <pc:sldMk cId="4166354712" sldId="274"/>
            <ac:spMk id="22" creationId="{A60C3F61-7161-61B0-1A93-5B26F66D4773}"/>
          </ac:spMkLst>
        </pc:spChg>
        <pc:spChg chg="mod">
          <ac:chgData name="Fiona" userId="5fd9b084-9961-4921-ab0f-457ac49028c4" providerId="ADAL" clId="{4F7526C2-C53B-41A9-82AA-63450EDFF648}" dt="2024-07-31T13:55:58.083" v="2340"/>
          <ac:spMkLst>
            <pc:docMk/>
            <pc:sldMk cId="4166354712" sldId="274"/>
            <ac:spMk id="24" creationId="{40A17DB0-5A76-9243-451D-E8690E579212}"/>
          </ac:spMkLst>
        </pc:spChg>
        <pc:spChg chg="del mod">
          <ac:chgData name="Fiona" userId="5fd9b084-9961-4921-ab0f-457ac49028c4" providerId="ADAL" clId="{4F7526C2-C53B-41A9-82AA-63450EDFF648}" dt="2024-08-05T12:01:31.894" v="3707" actId="478"/>
          <ac:spMkLst>
            <pc:docMk/>
            <pc:sldMk cId="4166354712" sldId="274"/>
            <ac:spMk id="25" creationId="{FD1C01D1-E8EC-D635-3E84-249150E7BDD9}"/>
          </ac:spMkLst>
        </pc:spChg>
        <pc:spChg chg="del">
          <ac:chgData name="Fiona" userId="5fd9b084-9961-4921-ab0f-457ac49028c4" providerId="ADAL" clId="{4F7526C2-C53B-41A9-82AA-63450EDFF648}" dt="2024-08-05T12:01:34.816" v="3709" actId="478"/>
          <ac:spMkLst>
            <pc:docMk/>
            <pc:sldMk cId="4166354712" sldId="274"/>
            <ac:spMk id="27" creationId="{78276EAC-2C2E-D610-E715-5C9CC4F96160}"/>
          </ac:spMkLst>
        </pc:spChg>
        <pc:spChg chg="mod">
          <ac:chgData name="Fiona" userId="5fd9b084-9961-4921-ab0f-457ac49028c4" providerId="ADAL" clId="{4F7526C2-C53B-41A9-82AA-63450EDFF648}" dt="2024-07-31T13:55:58.083" v="2340"/>
          <ac:spMkLst>
            <pc:docMk/>
            <pc:sldMk cId="4166354712" sldId="274"/>
            <ac:spMk id="28" creationId="{AAFEE40C-1442-71B1-A2C9-F1CEB4463456}"/>
          </ac:spMkLst>
        </pc:spChg>
        <pc:spChg chg="mod">
          <ac:chgData name="Fiona" userId="5fd9b084-9961-4921-ab0f-457ac49028c4" providerId="ADAL" clId="{4F7526C2-C53B-41A9-82AA-63450EDFF648}" dt="2024-07-31T13:55:58.083" v="2340"/>
          <ac:spMkLst>
            <pc:docMk/>
            <pc:sldMk cId="4166354712" sldId="274"/>
            <ac:spMk id="29" creationId="{D22CE500-4D7F-9102-995A-918BBFAFF9B5}"/>
          </ac:spMkLst>
        </pc:spChg>
        <pc:spChg chg="mod">
          <ac:chgData name="Fiona" userId="5fd9b084-9961-4921-ab0f-457ac49028c4" providerId="ADAL" clId="{4F7526C2-C53B-41A9-82AA-63450EDFF648}" dt="2024-07-31T13:55:58.083" v="2340"/>
          <ac:spMkLst>
            <pc:docMk/>
            <pc:sldMk cId="4166354712" sldId="274"/>
            <ac:spMk id="30" creationId="{20304666-4F42-4CD6-1EDB-E2D34A7F654A}"/>
          </ac:spMkLst>
        </pc:spChg>
        <pc:spChg chg="mod">
          <ac:chgData name="Fiona" userId="5fd9b084-9961-4921-ab0f-457ac49028c4" providerId="ADAL" clId="{4F7526C2-C53B-41A9-82AA-63450EDFF648}" dt="2024-07-31T13:55:58.083" v="2340"/>
          <ac:spMkLst>
            <pc:docMk/>
            <pc:sldMk cId="4166354712" sldId="274"/>
            <ac:spMk id="31" creationId="{846E2AE8-7292-DF1D-530C-FC658C1C8015}"/>
          </ac:spMkLst>
        </pc:spChg>
        <pc:spChg chg="mod">
          <ac:chgData name="Fiona" userId="5fd9b084-9961-4921-ab0f-457ac49028c4" providerId="ADAL" clId="{4F7526C2-C53B-41A9-82AA-63450EDFF648}" dt="2024-07-31T13:55:58.083" v="2340"/>
          <ac:spMkLst>
            <pc:docMk/>
            <pc:sldMk cId="4166354712" sldId="274"/>
            <ac:spMk id="32" creationId="{394A0549-C71C-3E3C-F61E-4ED4E1B1B8BA}"/>
          </ac:spMkLst>
        </pc:spChg>
        <pc:spChg chg="mod">
          <ac:chgData name="Fiona" userId="5fd9b084-9961-4921-ab0f-457ac49028c4" providerId="ADAL" clId="{4F7526C2-C53B-41A9-82AA-63450EDFF648}" dt="2024-07-31T13:55:58.083" v="2340"/>
          <ac:spMkLst>
            <pc:docMk/>
            <pc:sldMk cId="4166354712" sldId="274"/>
            <ac:spMk id="33" creationId="{88294307-A16E-FE53-2AA8-9DD54C384312}"/>
          </ac:spMkLst>
        </pc:spChg>
        <pc:spChg chg="mod">
          <ac:chgData name="Fiona" userId="5fd9b084-9961-4921-ab0f-457ac49028c4" providerId="ADAL" clId="{4F7526C2-C53B-41A9-82AA-63450EDFF648}" dt="2024-07-31T13:55:58.083" v="2340"/>
          <ac:spMkLst>
            <pc:docMk/>
            <pc:sldMk cId="4166354712" sldId="274"/>
            <ac:spMk id="34" creationId="{FFDE564B-7778-B322-62D4-193FA46A155D}"/>
          </ac:spMkLst>
        </pc:spChg>
        <pc:spChg chg="mod">
          <ac:chgData name="Fiona" userId="5fd9b084-9961-4921-ab0f-457ac49028c4" providerId="ADAL" clId="{4F7526C2-C53B-41A9-82AA-63450EDFF648}" dt="2024-07-31T13:55:58.083" v="2340"/>
          <ac:spMkLst>
            <pc:docMk/>
            <pc:sldMk cId="4166354712" sldId="274"/>
            <ac:spMk id="35" creationId="{560B9F66-B7C4-DED9-B2CC-755558579E0C}"/>
          </ac:spMkLst>
        </pc:spChg>
        <pc:spChg chg="mod">
          <ac:chgData name="Fiona" userId="5fd9b084-9961-4921-ab0f-457ac49028c4" providerId="ADAL" clId="{4F7526C2-C53B-41A9-82AA-63450EDFF648}" dt="2024-07-31T13:55:58.083" v="2340"/>
          <ac:spMkLst>
            <pc:docMk/>
            <pc:sldMk cId="4166354712" sldId="274"/>
            <ac:spMk id="36" creationId="{3616AEA2-7FC3-107E-A83F-BA3098758CD6}"/>
          </ac:spMkLst>
        </pc:spChg>
        <pc:spChg chg="mod">
          <ac:chgData name="Fiona" userId="5fd9b084-9961-4921-ab0f-457ac49028c4" providerId="ADAL" clId="{4F7526C2-C53B-41A9-82AA-63450EDFF648}" dt="2024-07-31T13:55:58.083" v="2340"/>
          <ac:spMkLst>
            <pc:docMk/>
            <pc:sldMk cId="4166354712" sldId="274"/>
            <ac:spMk id="37" creationId="{CBBC6476-E870-A695-5DDF-54EAF828C814}"/>
          </ac:spMkLst>
        </pc:spChg>
        <pc:spChg chg="mod">
          <ac:chgData name="Fiona" userId="5fd9b084-9961-4921-ab0f-457ac49028c4" providerId="ADAL" clId="{4F7526C2-C53B-41A9-82AA-63450EDFF648}" dt="2024-07-31T13:55:58.083" v="2340"/>
          <ac:spMkLst>
            <pc:docMk/>
            <pc:sldMk cId="4166354712" sldId="274"/>
            <ac:spMk id="38" creationId="{0B46FB85-F78B-1409-F124-D9957CE24331}"/>
          </ac:spMkLst>
        </pc:spChg>
        <pc:spChg chg="mod">
          <ac:chgData name="Fiona" userId="5fd9b084-9961-4921-ab0f-457ac49028c4" providerId="ADAL" clId="{4F7526C2-C53B-41A9-82AA-63450EDFF648}" dt="2024-07-31T13:55:58.083" v="2340"/>
          <ac:spMkLst>
            <pc:docMk/>
            <pc:sldMk cId="4166354712" sldId="274"/>
            <ac:spMk id="39" creationId="{5E50BF02-0625-9638-09A3-2765A19D02E3}"/>
          </ac:spMkLst>
        </pc:spChg>
        <pc:spChg chg="mod">
          <ac:chgData name="Fiona" userId="5fd9b084-9961-4921-ab0f-457ac49028c4" providerId="ADAL" clId="{4F7526C2-C53B-41A9-82AA-63450EDFF648}" dt="2024-07-31T13:55:58.083" v="2340"/>
          <ac:spMkLst>
            <pc:docMk/>
            <pc:sldMk cId="4166354712" sldId="274"/>
            <ac:spMk id="40" creationId="{FEBB447E-B80A-F570-39F8-D22785ACF2C1}"/>
          </ac:spMkLst>
        </pc:spChg>
        <pc:spChg chg="mod">
          <ac:chgData name="Fiona" userId="5fd9b084-9961-4921-ab0f-457ac49028c4" providerId="ADAL" clId="{4F7526C2-C53B-41A9-82AA-63450EDFF648}" dt="2024-07-31T13:55:58.083" v="2340"/>
          <ac:spMkLst>
            <pc:docMk/>
            <pc:sldMk cId="4166354712" sldId="274"/>
            <ac:spMk id="41" creationId="{C1A0D188-47B8-22DF-84D8-80F1A2F76E43}"/>
          </ac:spMkLst>
        </pc:spChg>
        <pc:spChg chg="mod">
          <ac:chgData name="Fiona" userId="5fd9b084-9961-4921-ab0f-457ac49028c4" providerId="ADAL" clId="{4F7526C2-C53B-41A9-82AA-63450EDFF648}" dt="2024-07-31T13:55:58.083" v="2340"/>
          <ac:spMkLst>
            <pc:docMk/>
            <pc:sldMk cId="4166354712" sldId="274"/>
            <ac:spMk id="42" creationId="{AB85D9F5-C925-6BC0-95E8-420D838D5C7F}"/>
          </ac:spMkLst>
        </pc:spChg>
        <pc:spChg chg="mod">
          <ac:chgData name="Fiona" userId="5fd9b084-9961-4921-ab0f-457ac49028c4" providerId="ADAL" clId="{4F7526C2-C53B-41A9-82AA-63450EDFF648}" dt="2024-07-31T13:55:58.083" v="2340"/>
          <ac:spMkLst>
            <pc:docMk/>
            <pc:sldMk cId="4166354712" sldId="274"/>
            <ac:spMk id="107" creationId="{E76C37F0-C167-711B-64DA-1056904577EC}"/>
          </ac:spMkLst>
        </pc:spChg>
        <pc:spChg chg="mod">
          <ac:chgData name="Fiona" userId="5fd9b084-9961-4921-ab0f-457ac49028c4" providerId="ADAL" clId="{4F7526C2-C53B-41A9-82AA-63450EDFF648}" dt="2024-07-31T13:55:58.083" v="2340"/>
          <ac:spMkLst>
            <pc:docMk/>
            <pc:sldMk cId="4166354712" sldId="274"/>
            <ac:spMk id="108" creationId="{C5524F74-6F99-0B3E-3569-B93397C01CBA}"/>
          </ac:spMkLst>
        </pc:spChg>
        <pc:spChg chg="mod">
          <ac:chgData name="Fiona" userId="5fd9b084-9961-4921-ab0f-457ac49028c4" providerId="ADAL" clId="{4F7526C2-C53B-41A9-82AA-63450EDFF648}" dt="2024-07-31T13:55:58.083" v="2340"/>
          <ac:spMkLst>
            <pc:docMk/>
            <pc:sldMk cId="4166354712" sldId="274"/>
            <ac:spMk id="109" creationId="{D65E95CA-15DE-DF34-969A-6E1EF109F20B}"/>
          </ac:spMkLst>
        </pc:spChg>
        <pc:spChg chg="mod">
          <ac:chgData name="Fiona" userId="5fd9b084-9961-4921-ab0f-457ac49028c4" providerId="ADAL" clId="{4F7526C2-C53B-41A9-82AA-63450EDFF648}" dt="2024-07-31T13:55:58.083" v="2340"/>
          <ac:spMkLst>
            <pc:docMk/>
            <pc:sldMk cId="4166354712" sldId="274"/>
            <ac:spMk id="110" creationId="{0E76CA62-909E-9E8D-886B-9A5BFE17BE60}"/>
          </ac:spMkLst>
        </pc:spChg>
        <pc:spChg chg="mod">
          <ac:chgData name="Fiona" userId="5fd9b084-9961-4921-ab0f-457ac49028c4" providerId="ADAL" clId="{4F7526C2-C53B-41A9-82AA-63450EDFF648}" dt="2024-07-31T13:55:58.083" v="2340"/>
          <ac:spMkLst>
            <pc:docMk/>
            <pc:sldMk cId="4166354712" sldId="274"/>
            <ac:spMk id="111" creationId="{2CB71655-D508-5846-1544-E0A10AE57A3B}"/>
          </ac:spMkLst>
        </pc:spChg>
        <pc:spChg chg="mod">
          <ac:chgData name="Fiona" userId="5fd9b084-9961-4921-ab0f-457ac49028c4" providerId="ADAL" clId="{4F7526C2-C53B-41A9-82AA-63450EDFF648}" dt="2024-07-31T13:55:58.083" v="2340"/>
          <ac:spMkLst>
            <pc:docMk/>
            <pc:sldMk cId="4166354712" sldId="274"/>
            <ac:spMk id="112" creationId="{F85805DF-16C2-C237-F135-D5B3F8ED88B5}"/>
          </ac:spMkLst>
        </pc:spChg>
        <pc:spChg chg="mod">
          <ac:chgData name="Fiona" userId="5fd9b084-9961-4921-ab0f-457ac49028c4" providerId="ADAL" clId="{4F7526C2-C53B-41A9-82AA-63450EDFF648}" dt="2024-07-31T13:55:58.083" v="2340"/>
          <ac:spMkLst>
            <pc:docMk/>
            <pc:sldMk cId="4166354712" sldId="274"/>
            <ac:spMk id="113" creationId="{C8E95008-FB08-DEC3-762F-E210DA6A8FE1}"/>
          </ac:spMkLst>
        </pc:spChg>
        <pc:spChg chg="mod">
          <ac:chgData name="Fiona" userId="5fd9b084-9961-4921-ab0f-457ac49028c4" providerId="ADAL" clId="{4F7526C2-C53B-41A9-82AA-63450EDFF648}" dt="2024-07-31T13:55:58.083" v="2340"/>
          <ac:spMkLst>
            <pc:docMk/>
            <pc:sldMk cId="4166354712" sldId="274"/>
            <ac:spMk id="114" creationId="{0A6732CB-0BFE-B574-3C41-372A0D1B80E0}"/>
          </ac:spMkLst>
        </pc:spChg>
        <pc:spChg chg="mod">
          <ac:chgData name="Fiona" userId="5fd9b084-9961-4921-ab0f-457ac49028c4" providerId="ADAL" clId="{4F7526C2-C53B-41A9-82AA-63450EDFF648}" dt="2024-07-31T13:55:58.083" v="2340"/>
          <ac:spMkLst>
            <pc:docMk/>
            <pc:sldMk cId="4166354712" sldId="274"/>
            <ac:spMk id="115" creationId="{E5D3CF69-CACB-A380-A1F7-A729982D719D}"/>
          </ac:spMkLst>
        </pc:spChg>
        <pc:spChg chg="mod">
          <ac:chgData name="Fiona" userId="5fd9b084-9961-4921-ab0f-457ac49028c4" providerId="ADAL" clId="{4F7526C2-C53B-41A9-82AA-63450EDFF648}" dt="2024-07-31T13:55:58.083" v="2340"/>
          <ac:spMkLst>
            <pc:docMk/>
            <pc:sldMk cId="4166354712" sldId="274"/>
            <ac:spMk id="116" creationId="{40431F25-AADA-9C39-E7B3-94A857B2D3EF}"/>
          </ac:spMkLst>
        </pc:spChg>
        <pc:spChg chg="mod">
          <ac:chgData name="Fiona" userId="5fd9b084-9961-4921-ab0f-457ac49028c4" providerId="ADAL" clId="{4F7526C2-C53B-41A9-82AA-63450EDFF648}" dt="2024-07-31T13:55:58.083" v="2340"/>
          <ac:spMkLst>
            <pc:docMk/>
            <pc:sldMk cId="4166354712" sldId="274"/>
            <ac:spMk id="117" creationId="{5D22E53E-480F-14E0-6C12-BAE68E912D40}"/>
          </ac:spMkLst>
        </pc:spChg>
        <pc:spChg chg="mod">
          <ac:chgData name="Fiona" userId="5fd9b084-9961-4921-ab0f-457ac49028c4" providerId="ADAL" clId="{4F7526C2-C53B-41A9-82AA-63450EDFF648}" dt="2024-07-31T13:55:58.083" v="2340"/>
          <ac:spMkLst>
            <pc:docMk/>
            <pc:sldMk cId="4166354712" sldId="274"/>
            <ac:spMk id="118" creationId="{3598CBB9-89BA-7471-660D-6A01578BB266}"/>
          </ac:spMkLst>
        </pc:spChg>
        <pc:spChg chg="mod">
          <ac:chgData name="Fiona" userId="5fd9b084-9961-4921-ab0f-457ac49028c4" providerId="ADAL" clId="{4F7526C2-C53B-41A9-82AA-63450EDFF648}" dt="2024-07-31T13:55:58.083" v="2340"/>
          <ac:spMkLst>
            <pc:docMk/>
            <pc:sldMk cId="4166354712" sldId="274"/>
            <ac:spMk id="119" creationId="{615EFB1C-A21A-CA3C-D6A5-427B2CB3BEAA}"/>
          </ac:spMkLst>
        </pc:spChg>
        <pc:spChg chg="mod">
          <ac:chgData name="Fiona" userId="5fd9b084-9961-4921-ab0f-457ac49028c4" providerId="ADAL" clId="{4F7526C2-C53B-41A9-82AA-63450EDFF648}" dt="2024-07-31T13:55:58.083" v="2340"/>
          <ac:spMkLst>
            <pc:docMk/>
            <pc:sldMk cId="4166354712" sldId="274"/>
            <ac:spMk id="120" creationId="{26B8314E-74AE-B15C-8648-D533E3451716}"/>
          </ac:spMkLst>
        </pc:spChg>
        <pc:spChg chg="mod">
          <ac:chgData name="Fiona" userId="5fd9b084-9961-4921-ab0f-457ac49028c4" providerId="ADAL" clId="{4F7526C2-C53B-41A9-82AA-63450EDFF648}" dt="2024-07-31T13:55:58.083" v="2340"/>
          <ac:spMkLst>
            <pc:docMk/>
            <pc:sldMk cId="4166354712" sldId="274"/>
            <ac:spMk id="121" creationId="{60A26757-4101-13D6-6FFD-510DFF4E51F4}"/>
          </ac:spMkLst>
        </pc:spChg>
        <pc:spChg chg="mod">
          <ac:chgData name="Fiona" userId="5fd9b084-9961-4921-ab0f-457ac49028c4" providerId="ADAL" clId="{4F7526C2-C53B-41A9-82AA-63450EDFF648}" dt="2024-07-31T13:55:58.083" v="2340"/>
          <ac:spMkLst>
            <pc:docMk/>
            <pc:sldMk cId="4166354712" sldId="274"/>
            <ac:spMk id="122" creationId="{2E9FEF45-8C8B-E0E0-22E0-5C5A68509543}"/>
          </ac:spMkLst>
        </pc:spChg>
        <pc:spChg chg="mod">
          <ac:chgData name="Fiona" userId="5fd9b084-9961-4921-ab0f-457ac49028c4" providerId="ADAL" clId="{4F7526C2-C53B-41A9-82AA-63450EDFF648}" dt="2024-07-31T13:55:58.083" v="2340"/>
          <ac:spMkLst>
            <pc:docMk/>
            <pc:sldMk cId="4166354712" sldId="274"/>
            <ac:spMk id="123" creationId="{47950ABA-033E-D6B1-684C-A37B0184521E}"/>
          </ac:spMkLst>
        </pc:spChg>
        <pc:spChg chg="mod">
          <ac:chgData name="Fiona" userId="5fd9b084-9961-4921-ab0f-457ac49028c4" providerId="ADAL" clId="{4F7526C2-C53B-41A9-82AA-63450EDFF648}" dt="2024-07-31T13:55:58.083" v="2340"/>
          <ac:spMkLst>
            <pc:docMk/>
            <pc:sldMk cId="4166354712" sldId="274"/>
            <ac:spMk id="124" creationId="{6B2F790A-CAA3-49B8-7A96-8F4F81003D97}"/>
          </ac:spMkLst>
        </pc:spChg>
        <pc:spChg chg="mod">
          <ac:chgData name="Fiona" userId="5fd9b084-9961-4921-ab0f-457ac49028c4" providerId="ADAL" clId="{4F7526C2-C53B-41A9-82AA-63450EDFF648}" dt="2024-07-31T13:55:58.083" v="2340"/>
          <ac:spMkLst>
            <pc:docMk/>
            <pc:sldMk cId="4166354712" sldId="274"/>
            <ac:spMk id="125" creationId="{89ED36DF-12F6-637A-5773-1F8DD5B112C5}"/>
          </ac:spMkLst>
        </pc:spChg>
        <pc:spChg chg="mod">
          <ac:chgData name="Fiona" userId="5fd9b084-9961-4921-ab0f-457ac49028c4" providerId="ADAL" clId="{4F7526C2-C53B-41A9-82AA-63450EDFF648}" dt="2024-07-31T13:55:58.083" v="2340"/>
          <ac:spMkLst>
            <pc:docMk/>
            <pc:sldMk cId="4166354712" sldId="274"/>
            <ac:spMk id="126" creationId="{FE5088F3-36DB-97DA-139C-CC5E44CFFF98}"/>
          </ac:spMkLst>
        </pc:spChg>
        <pc:spChg chg="mod">
          <ac:chgData name="Fiona" userId="5fd9b084-9961-4921-ab0f-457ac49028c4" providerId="ADAL" clId="{4F7526C2-C53B-41A9-82AA-63450EDFF648}" dt="2024-07-31T13:55:58.083" v="2340"/>
          <ac:spMkLst>
            <pc:docMk/>
            <pc:sldMk cId="4166354712" sldId="274"/>
            <ac:spMk id="127" creationId="{A9618DCE-B4D2-A0EC-69C8-FADCCA0370F4}"/>
          </ac:spMkLst>
        </pc:spChg>
        <pc:spChg chg="mod">
          <ac:chgData name="Fiona" userId="5fd9b084-9961-4921-ab0f-457ac49028c4" providerId="ADAL" clId="{4F7526C2-C53B-41A9-82AA-63450EDFF648}" dt="2024-07-31T13:55:58.083" v="2340"/>
          <ac:spMkLst>
            <pc:docMk/>
            <pc:sldMk cId="4166354712" sldId="274"/>
            <ac:spMk id="128" creationId="{A093DFF0-ABDB-0A61-CECA-5B6F0E7570DE}"/>
          </ac:spMkLst>
        </pc:spChg>
        <pc:spChg chg="mod">
          <ac:chgData name="Fiona" userId="5fd9b084-9961-4921-ab0f-457ac49028c4" providerId="ADAL" clId="{4F7526C2-C53B-41A9-82AA-63450EDFF648}" dt="2024-07-31T13:55:58.083" v="2340"/>
          <ac:spMkLst>
            <pc:docMk/>
            <pc:sldMk cId="4166354712" sldId="274"/>
            <ac:spMk id="129" creationId="{9005A97E-902D-907C-EB72-DDF040D7DC9B}"/>
          </ac:spMkLst>
        </pc:spChg>
        <pc:spChg chg="mod">
          <ac:chgData name="Fiona" userId="5fd9b084-9961-4921-ab0f-457ac49028c4" providerId="ADAL" clId="{4F7526C2-C53B-41A9-82AA-63450EDFF648}" dt="2024-07-31T13:55:58.083" v="2340"/>
          <ac:spMkLst>
            <pc:docMk/>
            <pc:sldMk cId="4166354712" sldId="274"/>
            <ac:spMk id="130" creationId="{6686EC1D-2AEF-4C0D-271E-4884EA82F1FD}"/>
          </ac:spMkLst>
        </pc:spChg>
        <pc:spChg chg="mod">
          <ac:chgData name="Fiona" userId="5fd9b084-9961-4921-ab0f-457ac49028c4" providerId="ADAL" clId="{4F7526C2-C53B-41A9-82AA-63450EDFF648}" dt="2024-07-31T13:55:58.083" v="2340"/>
          <ac:spMkLst>
            <pc:docMk/>
            <pc:sldMk cId="4166354712" sldId="274"/>
            <ac:spMk id="131" creationId="{ADE351FC-22FA-169D-C54B-4FA4EE9936A4}"/>
          </ac:spMkLst>
        </pc:spChg>
        <pc:spChg chg="mod">
          <ac:chgData name="Fiona" userId="5fd9b084-9961-4921-ab0f-457ac49028c4" providerId="ADAL" clId="{4F7526C2-C53B-41A9-82AA-63450EDFF648}" dt="2024-07-31T13:55:58.083" v="2340"/>
          <ac:spMkLst>
            <pc:docMk/>
            <pc:sldMk cId="4166354712" sldId="274"/>
            <ac:spMk id="132" creationId="{0D155AA4-7AE5-1A6B-79D4-61E4E8B471C4}"/>
          </ac:spMkLst>
        </pc:spChg>
        <pc:spChg chg="mod">
          <ac:chgData name="Fiona" userId="5fd9b084-9961-4921-ab0f-457ac49028c4" providerId="ADAL" clId="{4F7526C2-C53B-41A9-82AA-63450EDFF648}" dt="2024-07-31T13:55:58.083" v="2340"/>
          <ac:spMkLst>
            <pc:docMk/>
            <pc:sldMk cId="4166354712" sldId="274"/>
            <ac:spMk id="133" creationId="{6653E5F0-4C3C-A480-104A-07BEE8A9E512}"/>
          </ac:spMkLst>
        </pc:spChg>
        <pc:spChg chg="mod">
          <ac:chgData name="Fiona" userId="5fd9b084-9961-4921-ab0f-457ac49028c4" providerId="ADAL" clId="{4F7526C2-C53B-41A9-82AA-63450EDFF648}" dt="2024-07-31T13:55:58.083" v="2340"/>
          <ac:spMkLst>
            <pc:docMk/>
            <pc:sldMk cId="4166354712" sldId="274"/>
            <ac:spMk id="134" creationId="{C203EC69-B5E1-102E-6DA2-4162162777E1}"/>
          </ac:spMkLst>
        </pc:spChg>
        <pc:spChg chg="mod">
          <ac:chgData name="Fiona" userId="5fd9b084-9961-4921-ab0f-457ac49028c4" providerId="ADAL" clId="{4F7526C2-C53B-41A9-82AA-63450EDFF648}" dt="2024-07-31T13:55:58.083" v="2340"/>
          <ac:spMkLst>
            <pc:docMk/>
            <pc:sldMk cId="4166354712" sldId="274"/>
            <ac:spMk id="135" creationId="{0B8AB1B9-C1A9-3AFF-A01F-9E3E0739624C}"/>
          </ac:spMkLst>
        </pc:spChg>
        <pc:spChg chg="mod">
          <ac:chgData name="Fiona" userId="5fd9b084-9961-4921-ab0f-457ac49028c4" providerId="ADAL" clId="{4F7526C2-C53B-41A9-82AA-63450EDFF648}" dt="2024-07-31T13:55:58.083" v="2340"/>
          <ac:spMkLst>
            <pc:docMk/>
            <pc:sldMk cId="4166354712" sldId="274"/>
            <ac:spMk id="136" creationId="{15D8B89B-BB59-1CA2-9124-EA490A46396F}"/>
          </ac:spMkLst>
        </pc:spChg>
        <pc:spChg chg="mod">
          <ac:chgData name="Fiona" userId="5fd9b084-9961-4921-ab0f-457ac49028c4" providerId="ADAL" clId="{4F7526C2-C53B-41A9-82AA-63450EDFF648}" dt="2024-07-31T13:55:58.083" v="2340"/>
          <ac:spMkLst>
            <pc:docMk/>
            <pc:sldMk cId="4166354712" sldId="274"/>
            <ac:spMk id="137" creationId="{B7DFDADD-0028-0203-E8AB-5994F33C5914}"/>
          </ac:spMkLst>
        </pc:spChg>
        <pc:spChg chg="mod">
          <ac:chgData name="Fiona" userId="5fd9b084-9961-4921-ab0f-457ac49028c4" providerId="ADAL" clId="{4F7526C2-C53B-41A9-82AA-63450EDFF648}" dt="2024-07-31T14:01:15.688" v="2485"/>
          <ac:spMkLst>
            <pc:docMk/>
            <pc:sldMk cId="4166354712" sldId="274"/>
            <ac:spMk id="139" creationId="{7C7A04FC-5789-C822-9A8A-865AC141CEC9}"/>
          </ac:spMkLst>
        </pc:spChg>
        <pc:spChg chg="mod">
          <ac:chgData name="Fiona" userId="5fd9b084-9961-4921-ab0f-457ac49028c4" providerId="ADAL" clId="{4F7526C2-C53B-41A9-82AA-63450EDFF648}" dt="2024-07-31T14:01:15.688" v="2485"/>
          <ac:spMkLst>
            <pc:docMk/>
            <pc:sldMk cId="4166354712" sldId="274"/>
            <ac:spMk id="140" creationId="{F8F8A7E4-FB72-0E48-9EA2-7F1804AB43B1}"/>
          </ac:spMkLst>
        </pc:spChg>
        <pc:spChg chg="mod">
          <ac:chgData name="Fiona" userId="5fd9b084-9961-4921-ab0f-457ac49028c4" providerId="ADAL" clId="{4F7526C2-C53B-41A9-82AA-63450EDFF648}" dt="2024-07-31T14:01:15.688" v="2485"/>
          <ac:spMkLst>
            <pc:docMk/>
            <pc:sldMk cId="4166354712" sldId="274"/>
            <ac:spMk id="142" creationId="{3C691B05-BC73-DB18-5DB0-6743D90E3BD8}"/>
          </ac:spMkLst>
        </pc:spChg>
        <pc:spChg chg="mod">
          <ac:chgData name="Fiona" userId="5fd9b084-9961-4921-ab0f-457ac49028c4" providerId="ADAL" clId="{4F7526C2-C53B-41A9-82AA-63450EDFF648}" dt="2024-07-31T14:01:15.688" v="2485"/>
          <ac:spMkLst>
            <pc:docMk/>
            <pc:sldMk cId="4166354712" sldId="274"/>
            <ac:spMk id="143" creationId="{71CB74FD-CFF7-90C5-96AA-65B20D1A5530}"/>
          </ac:spMkLst>
        </pc:spChg>
        <pc:spChg chg="mod">
          <ac:chgData name="Fiona" userId="5fd9b084-9961-4921-ab0f-457ac49028c4" providerId="ADAL" clId="{4F7526C2-C53B-41A9-82AA-63450EDFF648}" dt="2024-07-31T14:01:15.688" v="2485"/>
          <ac:spMkLst>
            <pc:docMk/>
            <pc:sldMk cId="4166354712" sldId="274"/>
            <ac:spMk id="144" creationId="{5DC4F26D-EC91-1FD7-313A-25465852CD01}"/>
          </ac:spMkLst>
        </pc:spChg>
        <pc:spChg chg="mod">
          <ac:chgData name="Fiona" userId="5fd9b084-9961-4921-ab0f-457ac49028c4" providerId="ADAL" clId="{4F7526C2-C53B-41A9-82AA-63450EDFF648}" dt="2024-07-31T14:01:15.688" v="2485"/>
          <ac:spMkLst>
            <pc:docMk/>
            <pc:sldMk cId="4166354712" sldId="274"/>
            <ac:spMk id="145" creationId="{BB8F537F-16AC-3649-7467-02797CF875CE}"/>
          </ac:spMkLst>
        </pc:spChg>
        <pc:spChg chg="mod">
          <ac:chgData name="Fiona" userId="5fd9b084-9961-4921-ab0f-457ac49028c4" providerId="ADAL" clId="{4F7526C2-C53B-41A9-82AA-63450EDFF648}" dt="2024-07-31T14:01:15.688" v="2485"/>
          <ac:spMkLst>
            <pc:docMk/>
            <pc:sldMk cId="4166354712" sldId="274"/>
            <ac:spMk id="146" creationId="{F6D3746B-50F3-920A-9AB2-289568DB7EF4}"/>
          </ac:spMkLst>
        </pc:spChg>
        <pc:spChg chg="mod">
          <ac:chgData name="Fiona" userId="5fd9b084-9961-4921-ab0f-457ac49028c4" providerId="ADAL" clId="{4F7526C2-C53B-41A9-82AA-63450EDFF648}" dt="2024-07-31T14:01:15.688" v="2485"/>
          <ac:spMkLst>
            <pc:docMk/>
            <pc:sldMk cId="4166354712" sldId="274"/>
            <ac:spMk id="147" creationId="{E914DF2A-56FE-0FA9-3F5C-5A2FCA3826D4}"/>
          </ac:spMkLst>
        </pc:spChg>
        <pc:spChg chg="mod">
          <ac:chgData name="Fiona" userId="5fd9b084-9961-4921-ab0f-457ac49028c4" providerId="ADAL" clId="{4F7526C2-C53B-41A9-82AA-63450EDFF648}" dt="2024-07-31T14:01:15.688" v="2485"/>
          <ac:spMkLst>
            <pc:docMk/>
            <pc:sldMk cId="4166354712" sldId="274"/>
            <ac:spMk id="148" creationId="{E130DC0E-BF6B-7BDF-B136-0020EC872795}"/>
          </ac:spMkLst>
        </pc:spChg>
        <pc:spChg chg="mod">
          <ac:chgData name="Fiona" userId="5fd9b084-9961-4921-ab0f-457ac49028c4" providerId="ADAL" clId="{4F7526C2-C53B-41A9-82AA-63450EDFF648}" dt="2024-07-31T14:01:15.688" v="2485"/>
          <ac:spMkLst>
            <pc:docMk/>
            <pc:sldMk cId="4166354712" sldId="274"/>
            <ac:spMk id="149" creationId="{58C63D67-327C-5E51-0169-AD4CCDED9E96}"/>
          </ac:spMkLst>
        </pc:spChg>
        <pc:spChg chg="mod">
          <ac:chgData name="Fiona" userId="5fd9b084-9961-4921-ab0f-457ac49028c4" providerId="ADAL" clId="{4F7526C2-C53B-41A9-82AA-63450EDFF648}" dt="2024-07-31T14:01:15.688" v="2485"/>
          <ac:spMkLst>
            <pc:docMk/>
            <pc:sldMk cId="4166354712" sldId="274"/>
            <ac:spMk id="150" creationId="{CDD5AB8A-F4BB-72A5-B9AC-11F92530DC00}"/>
          </ac:spMkLst>
        </pc:spChg>
        <pc:spChg chg="mod">
          <ac:chgData name="Fiona" userId="5fd9b084-9961-4921-ab0f-457ac49028c4" providerId="ADAL" clId="{4F7526C2-C53B-41A9-82AA-63450EDFF648}" dt="2024-07-31T14:01:15.688" v="2485"/>
          <ac:spMkLst>
            <pc:docMk/>
            <pc:sldMk cId="4166354712" sldId="274"/>
            <ac:spMk id="151" creationId="{86FA2EC9-3C89-AFE3-7A4B-56211952A386}"/>
          </ac:spMkLst>
        </pc:spChg>
        <pc:spChg chg="mod">
          <ac:chgData name="Fiona" userId="5fd9b084-9961-4921-ab0f-457ac49028c4" providerId="ADAL" clId="{4F7526C2-C53B-41A9-82AA-63450EDFF648}" dt="2024-07-31T14:01:15.688" v="2485"/>
          <ac:spMkLst>
            <pc:docMk/>
            <pc:sldMk cId="4166354712" sldId="274"/>
            <ac:spMk id="152" creationId="{47E90117-BBF3-E4C2-9332-E88117928A4A}"/>
          </ac:spMkLst>
        </pc:spChg>
        <pc:spChg chg="mod">
          <ac:chgData name="Fiona" userId="5fd9b084-9961-4921-ab0f-457ac49028c4" providerId="ADAL" clId="{4F7526C2-C53B-41A9-82AA-63450EDFF648}" dt="2024-07-31T14:01:15.688" v="2485"/>
          <ac:spMkLst>
            <pc:docMk/>
            <pc:sldMk cId="4166354712" sldId="274"/>
            <ac:spMk id="153" creationId="{EDA4480D-305B-76CC-7637-4D05BC577B17}"/>
          </ac:spMkLst>
        </pc:spChg>
        <pc:spChg chg="mod">
          <ac:chgData name="Fiona" userId="5fd9b084-9961-4921-ab0f-457ac49028c4" providerId="ADAL" clId="{4F7526C2-C53B-41A9-82AA-63450EDFF648}" dt="2024-07-31T14:01:15.688" v="2485"/>
          <ac:spMkLst>
            <pc:docMk/>
            <pc:sldMk cId="4166354712" sldId="274"/>
            <ac:spMk id="154" creationId="{B52FFB55-F8B7-41E2-FCD6-C51F708507FC}"/>
          </ac:spMkLst>
        </pc:spChg>
        <pc:spChg chg="mod">
          <ac:chgData name="Fiona" userId="5fd9b084-9961-4921-ab0f-457ac49028c4" providerId="ADAL" clId="{4F7526C2-C53B-41A9-82AA-63450EDFF648}" dt="2024-07-31T14:01:15.688" v="2485"/>
          <ac:spMkLst>
            <pc:docMk/>
            <pc:sldMk cId="4166354712" sldId="274"/>
            <ac:spMk id="155" creationId="{23F912B5-FA26-211F-D7B6-4624D3B81981}"/>
          </ac:spMkLst>
        </pc:spChg>
        <pc:spChg chg="mod">
          <ac:chgData name="Fiona" userId="5fd9b084-9961-4921-ab0f-457ac49028c4" providerId="ADAL" clId="{4F7526C2-C53B-41A9-82AA-63450EDFF648}" dt="2024-07-31T14:01:15.688" v="2485"/>
          <ac:spMkLst>
            <pc:docMk/>
            <pc:sldMk cId="4166354712" sldId="274"/>
            <ac:spMk id="156" creationId="{91BD2099-E42D-BF33-E335-0306DAD2B9FE}"/>
          </ac:spMkLst>
        </pc:spChg>
        <pc:spChg chg="mod">
          <ac:chgData name="Fiona" userId="5fd9b084-9961-4921-ab0f-457ac49028c4" providerId="ADAL" clId="{4F7526C2-C53B-41A9-82AA-63450EDFF648}" dt="2024-07-31T14:01:15.688" v="2485"/>
          <ac:spMkLst>
            <pc:docMk/>
            <pc:sldMk cId="4166354712" sldId="274"/>
            <ac:spMk id="157" creationId="{3640D098-E6D8-406E-C691-424D4A4B0A7C}"/>
          </ac:spMkLst>
        </pc:spChg>
        <pc:spChg chg="mod">
          <ac:chgData name="Fiona" userId="5fd9b084-9961-4921-ab0f-457ac49028c4" providerId="ADAL" clId="{4F7526C2-C53B-41A9-82AA-63450EDFF648}" dt="2024-07-31T14:01:15.688" v="2485"/>
          <ac:spMkLst>
            <pc:docMk/>
            <pc:sldMk cId="4166354712" sldId="274"/>
            <ac:spMk id="158" creationId="{8577AA6C-DAF2-F407-88B2-D22B951DF046}"/>
          </ac:spMkLst>
        </pc:spChg>
        <pc:spChg chg="mod">
          <ac:chgData name="Fiona" userId="5fd9b084-9961-4921-ab0f-457ac49028c4" providerId="ADAL" clId="{4F7526C2-C53B-41A9-82AA-63450EDFF648}" dt="2024-07-31T14:01:15.688" v="2485"/>
          <ac:spMkLst>
            <pc:docMk/>
            <pc:sldMk cId="4166354712" sldId="274"/>
            <ac:spMk id="159" creationId="{41759289-0048-34F4-F74D-182C627D37A2}"/>
          </ac:spMkLst>
        </pc:spChg>
        <pc:spChg chg="mod">
          <ac:chgData name="Fiona" userId="5fd9b084-9961-4921-ab0f-457ac49028c4" providerId="ADAL" clId="{4F7526C2-C53B-41A9-82AA-63450EDFF648}" dt="2024-07-31T14:01:15.688" v="2485"/>
          <ac:spMkLst>
            <pc:docMk/>
            <pc:sldMk cId="4166354712" sldId="274"/>
            <ac:spMk id="160" creationId="{61B433FB-2FF2-B3B7-6C53-8ECC61B7E1A5}"/>
          </ac:spMkLst>
        </pc:spChg>
        <pc:spChg chg="mod">
          <ac:chgData name="Fiona" userId="5fd9b084-9961-4921-ab0f-457ac49028c4" providerId="ADAL" clId="{4F7526C2-C53B-41A9-82AA-63450EDFF648}" dt="2024-07-31T14:01:15.688" v="2485"/>
          <ac:spMkLst>
            <pc:docMk/>
            <pc:sldMk cId="4166354712" sldId="274"/>
            <ac:spMk id="161" creationId="{14A46D54-D6A4-9D68-1780-F731744E0F34}"/>
          </ac:spMkLst>
        </pc:spChg>
        <pc:spChg chg="mod">
          <ac:chgData name="Fiona" userId="5fd9b084-9961-4921-ab0f-457ac49028c4" providerId="ADAL" clId="{4F7526C2-C53B-41A9-82AA-63450EDFF648}" dt="2024-07-31T14:01:15.688" v="2485"/>
          <ac:spMkLst>
            <pc:docMk/>
            <pc:sldMk cId="4166354712" sldId="274"/>
            <ac:spMk id="162" creationId="{C47D5974-2A7B-20D9-797A-E1F89002BD0D}"/>
          </ac:spMkLst>
        </pc:spChg>
        <pc:spChg chg="mod">
          <ac:chgData name="Fiona" userId="5fd9b084-9961-4921-ab0f-457ac49028c4" providerId="ADAL" clId="{4F7526C2-C53B-41A9-82AA-63450EDFF648}" dt="2024-07-31T14:01:15.688" v="2485"/>
          <ac:spMkLst>
            <pc:docMk/>
            <pc:sldMk cId="4166354712" sldId="274"/>
            <ac:spMk id="163" creationId="{F3DE3BC8-F52C-19D6-A25D-A4A0024A0A7A}"/>
          </ac:spMkLst>
        </pc:spChg>
        <pc:spChg chg="mod">
          <ac:chgData name="Fiona" userId="5fd9b084-9961-4921-ab0f-457ac49028c4" providerId="ADAL" clId="{4F7526C2-C53B-41A9-82AA-63450EDFF648}" dt="2024-07-31T14:01:15.688" v="2485"/>
          <ac:spMkLst>
            <pc:docMk/>
            <pc:sldMk cId="4166354712" sldId="274"/>
            <ac:spMk id="164" creationId="{7758A748-744F-1AFC-DA18-D9801E4ABC51}"/>
          </ac:spMkLst>
        </pc:spChg>
        <pc:spChg chg="mod">
          <ac:chgData name="Fiona" userId="5fd9b084-9961-4921-ab0f-457ac49028c4" providerId="ADAL" clId="{4F7526C2-C53B-41A9-82AA-63450EDFF648}" dt="2024-07-31T14:01:15.688" v="2485"/>
          <ac:spMkLst>
            <pc:docMk/>
            <pc:sldMk cId="4166354712" sldId="274"/>
            <ac:spMk id="165" creationId="{A95AB6BB-F31B-90C5-40E9-C08CF7D68E4A}"/>
          </ac:spMkLst>
        </pc:spChg>
        <pc:spChg chg="mod">
          <ac:chgData name="Fiona" userId="5fd9b084-9961-4921-ab0f-457ac49028c4" providerId="ADAL" clId="{4F7526C2-C53B-41A9-82AA-63450EDFF648}" dt="2024-07-31T14:01:15.688" v="2485"/>
          <ac:spMkLst>
            <pc:docMk/>
            <pc:sldMk cId="4166354712" sldId="274"/>
            <ac:spMk id="166" creationId="{4AD33E4F-E45A-FCF0-30B1-A933C5F6D7B7}"/>
          </ac:spMkLst>
        </pc:spChg>
        <pc:spChg chg="mod">
          <ac:chgData name="Fiona" userId="5fd9b084-9961-4921-ab0f-457ac49028c4" providerId="ADAL" clId="{4F7526C2-C53B-41A9-82AA-63450EDFF648}" dt="2024-07-31T14:01:15.688" v="2485"/>
          <ac:spMkLst>
            <pc:docMk/>
            <pc:sldMk cId="4166354712" sldId="274"/>
            <ac:spMk id="167" creationId="{BFB2C7B9-CC2A-7B69-0F58-A65EFF4762EA}"/>
          </ac:spMkLst>
        </pc:spChg>
        <pc:spChg chg="mod">
          <ac:chgData name="Fiona" userId="5fd9b084-9961-4921-ab0f-457ac49028c4" providerId="ADAL" clId="{4F7526C2-C53B-41A9-82AA-63450EDFF648}" dt="2024-07-31T14:01:15.688" v="2485"/>
          <ac:spMkLst>
            <pc:docMk/>
            <pc:sldMk cId="4166354712" sldId="274"/>
            <ac:spMk id="168" creationId="{A70387B7-CDF5-29BE-2BF6-52B2DAB71AF4}"/>
          </ac:spMkLst>
        </pc:spChg>
        <pc:spChg chg="mod">
          <ac:chgData name="Fiona" userId="5fd9b084-9961-4921-ab0f-457ac49028c4" providerId="ADAL" clId="{4F7526C2-C53B-41A9-82AA-63450EDFF648}" dt="2024-07-31T14:01:15.688" v="2485"/>
          <ac:spMkLst>
            <pc:docMk/>
            <pc:sldMk cId="4166354712" sldId="274"/>
            <ac:spMk id="169" creationId="{E33E6136-9ED6-2333-5326-35A26A4DB328}"/>
          </ac:spMkLst>
        </pc:spChg>
        <pc:spChg chg="mod">
          <ac:chgData name="Fiona" userId="5fd9b084-9961-4921-ab0f-457ac49028c4" providerId="ADAL" clId="{4F7526C2-C53B-41A9-82AA-63450EDFF648}" dt="2024-07-31T14:01:15.688" v="2485"/>
          <ac:spMkLst>
            <pc:docMk/>
            <pc:sldMk cId="4166354712" sldId="274"/>
            <ac:spMk id="170" creationId="{C10FA2AC-E523-1FDA-FE1C-F96F546DEDCA}"/>
          </ac:spMkLst>
        </pc:spChg>
        <pc:spChg chg="mod">
          <ac:chgData name="Fiona" userId="5fd9b084-9961-4921-ab0f-457ac49028c4" providerId="ADAL" clId="{4F7526C2-C53B-41A9-82AA-63450EDFF648}" dt="2024-07-31T14:01:15.688" v="2485"/>
          <ac:spMkLst>
            <pc:docMk/>
            <pc:sldMk cId="4166354712" sldId="274"/>
            <ac:spMk id="171" creationId="{2BEF592D-6F28-4B25-5AF0-78F720BD0626}"/>
          </ac:spMkLst>
        </pc:spChg>
        <pc:spChg chg="mod">
          <ac:chgData name="Fiona" userId="5fd9b084-9961-4921-ab0f-457ac49028c4" providerId="ADAL" clId="{4F7526C2-C53B-41A9-82AA-63450EDFF648}" dt="2024-07-31T14:01:15.688" v="2485"/>
          <ac:spMkLst>
            <pc:docMk/>
            <pc:sldMk cId="4166354712" sldId="274"/>
            <ac:spMk id="172" creationId="{78B16264-B896-FB95-CC00-D6F4BF4E122B}"/>
          </ac:spMkLst>
        </pc:spChg>
        <pc:spChg chg="mod">
          <ac:chgData name="Fiona" userId="5fd9b084-9961-4921-ab0f-457ac49028c4" providerId="ADAL" clId="{4F7526C2-C53B-41A9-82AA-63450EDFF648}" dt="2024-07-31T14:01:15.688" v="2485"/>
          <ac:spMkLst>
            <pc:docMk/>
            <pc:sldMk cId="4166354712" sldId="274"/>
            <ac:spMk id="173" creationId="{AF9D3EAE-7923-689D-B450-DA6EF650DDE9}"/>
          </ac:spMkLst>
        </pc:spChg>
        <pc:spChg chg="mod">
          <ac:chgData name="Fiona" userId="5fd9b084-9961-4921-ab0f-457ac49028c4" providerId="ADAL" clId="{4F7526C2-C53B-41A9-82AA-63450EDFF648}" dt="2024-07-31T14:01:15.688" v="2485"/>
          <ac:spMkLst>
            <pc:docMk/>
            <pc:sldMk cId="4166354712" sldId="274"/>
            <ac:spMk id="174" creationId="{FECBC2D0-F457-AC08-DC74-822FEA12D8C3}"/>
          </ac:spMkLst>
        </pc:spChg>
        <pc:spChg chg="mod">
          <ac:chgData name="Fiona" userId="5fd9b084-9961-4921-ab0f-457ac49028c4" providerId="ADAL" clId="{4F7526C2-C53B-41A9-82AA-63450EDFF648}" dt="2024-07-31T14:01:15.688" v="2485"/>
          <ac:spMkLst>
            <pc:docMk/>
            <pc:sldMk cId="4166354712" sldId="274"/>
            <ac:spMk id="175" creationId="{C2031722-33D2-C8E4-7FCA-B8626CC75875}"/>
          </ac:spMkLst>
        </pc:spChg>
        <pc:spChg chg="mod">
          <ac:chgData name="Fiona" userId="5fd9b084-9961-4921-ab0f-457ac49028c4" providerId="ADAL" clId="{4F7526C2-C53B-41A9-82AA-63450EDFF648}" dt="2024-07-31T14:01:15.688" v="2485"/>
          <ac:spMkLst>
            <pc:docMk/>
            <pc:sldMk cId="4166354712" sldId="274"/>
            <ac:spMk id="176" creationId="{D39EA82B-F5BC-4F5C-35CF-D8D789AFB034}"/>
          </ac:spMkLst>
        </pc:spChg>
        <pc:spChg chg="mod">
          <ac:chgData name="Fiona" userId="5fd9b084-9961-4921-ab0f-457ac49028c4" providerId="ADAL" clId="{4F7526C2-C53B-41A9-82AA-63450EDFF648}" dt="2024-07-31T14:01:15.688" v="2485"/>
          <ac:spMkLst>
            <pc:docMk/>
            <pc:sldMk cId="4166354712" sldId="274"/>
            <ac:spMk id="177" creationId="{E2C46D0A-8D3D-CBA0-2756-B7D471A6BC20}"/>
          </ac:spMkLst>
        </pc:spChg>
        <pc:spChg chg="mod">
          <ac:chgData name="Fiona" userId="5fd9b084-9961-4921-ab0f-457ac49028c4" providerId="ADAL" clId="{4F7526C2-C53B-41A9-82AA-63450EDFF648}" dt="2024-07-31T14:01:15.688" v="2485"/>
          <ac:spMkLst>
            <pc:docMk/>
            <pc:sldMk cId="4166354712" sldId="274"/>
            <ac:spMk id="178" creationId="{34A4BEE6-910D-AB0A-67D4-6694FBF278F8}"/>
          </ac:spMkLst>
        </pc:spChg>
        <pc:spChg chg="mod">
          <ac:chgData name="Fiona" userId="5fd9b084-9961-4921-ab0f-457ac49028c4" providerId="ADAL" clId="{4F7526C2-C53B-41A9-82AA-63450EDFF648}" dt="2024-07-31T14:01:15.688" v="2485"/>
          <ac:spMkLst>
            <pc:docMk/>
            <pc:sldMk cId="4166354712" sldId="274"/>
            <ac:spMk id="179" creationId="{D347BD6F-3E52-292E-B0A8-59E8F9634405}"/>
          </ac:spMkLst>
        </pc:spChg>
        <pc:spChg chg="mod">
          <ac:chgData name="Fiona" userId="5fd9b084-9961-4921-ab0f-457ac49028c4" providerId="ADAL" clId="{4F7526C2-C53B-41A9-82AA-63450EDFF648}" dt="2024-07-31T14:01:15.688" v="2485"/>
          <ac:spMkLst>
            <pc:docMk/>
            <pc:sldMk cId="4166354712" sldId="274"/>
            <ac:spMk id="180" creationId="{5000E938-29A1-963D-ADBA-BC6D64266B93}"/>
          </ac:spMkLst>
        </pc:spChg>
        <pc:spChg chg="mod">
          <ac:chgData name="Fiona" userId="5fd9b084-9961-4921-ab0f-457ac49028c4" providerId="ADAL" clId="{4F7526C2-C53B-41A9-82AA-63450EDFF648}" dt="2024-07-31T14:01:15.688" v="2485"/>
          <ac:spMkLst>
            <pc:docMk/>
            <pc:sldMk cId="4166354712" sldId="274"/>
            <ac:spMk id="181" creationId="{9482B0D8-6CEE-4287-1015-D8B5F8A25C1B}"/>
          </ac:spMkLst>
        </pc:spChg>
        <pc:spChg chg="mod">
          <ac:chgData name="Fiona" userId="5fd9b084-9961-4921-ab0f-457ac49028c4" providerId="ADAL" clId="{4F7526C2-C53B-41A9-82AA-63450EDFF648}" dt="2024-07-31T14:01:15.688" v="2485"/>
          <ac:spMkLst>
            <pc:docMk/>
            <pc:sldMk cId="4166354712" sldId="274"/>
            <ac:spMk id="182" creationId="{1559836A-CDB9-9757-1B7E-4B55162C16D8}"/>
          </ac:spMkLst>
        </pc:spChg>
        <pc:spChg chg="mod">
          <ac:chgData name="Fiona" userId="5fd9b084-9961-4921-ab0f-457ac49028c4" providerId="ADAL" clId="{4F7526C2-C53B-41A9-82AA-63450EDFF648}" dt="2024-07-31T14:01:15.688" v="2485"/>
          <ac:spMkLst>
            <pc:docMk/>
            <pc:sldMk cId="4166354712" sldId="274"/>
            <ac:spMk id="183" creationId="{18437A1C-5A3C-9C12-7C54-BF89E1D70392}"/>
          </ac:spMkLst>
        </pc:spChg>
        <pc:spChg chg="mod">
          <ac:chgData name="Fiona" userId="5fd9b084-9961-4921-ab0f-457ac49028c4" providerId="ADAL" clId="{4F7526C2-C53B-41A9-82AA-63450EDFF648}" dt="2024-07-31T14:01:15.688" v="2485"/>
          <ac:spMkLst>
            <pc:docMk/>
            <pc:sldMk cId="4166354712" sldId="274"/>
            <ac:spMk id="184" creationId="{B064D857-30A2-9B02-D901-2F080180D370}"/>
          </ac:spMkLst>
        </pc:spChg>
        <pc:spChg chg="mod">
          <ac:chgData name="Fiona" userId="5fd9b084-9961-4921-ab0f-457ac49028c4" providerId="ADAL" clId="{4F7526C2-C53B-41A9-82AA-63450EDFF648}" dt="2024-07-31T14:01:15.688" v="2485"/>
          <ac:spMkLst>
            <pc:docMk/>
            <pc:sldMk cId="4166354712" sldId="274"/>
            <ac:spMk id="185" creationId="{E71D3668-8775-D07E-9E1B-3F486C1B2C51}"/>
          </ac:spMkLst>
        </pc:spChg>
        <pc:spChg chg="mod">
          <ac:chgData name="Fiona" userId="5fd9b084-9961-4921-ab0f-457ac49028c4" providerId="ADAL" clId="{4F7526C2-C53B-41A9-82AA-63450EDFF648}" dt="2024-07-31T14:01:15.688" v="2485"/>
          <ac:spMkLst>
            <pc:docMk/>
            <pc:sldMk cId="4166354712" sldId="274"/>
            <ac:spMk id="186" creationId="{9FE74E46-23F8-3C4E-24A2-5D300F39E734}"/>
          </ac:spMkLst>
        </pc:spChg>
        <pc:spChg chg="mod">
          <ac:chgData name="Fiona" userId="5fd9b084-9961-4921-ab0f-457ac49028c4" providerId="ADAL" clId="{4F7526C2-C53B-41A9-82AA-63450EDFF648}" dt="2024-07-31T14:01:15.688" v="2485"/>
          <ac:spMkLst>
            <pc:docMk/>
            <pc:sldMk cId="4166354712" sldId="274"/>
            <ac:spMk id="187" creationId="{DA818691-D67C-4EBC-4961-902B533B15DB}"/>
          </ac:spMkLst>
        </pc:spChg>
        <pc:spChg chg="mod">
          <ac:chgData name="Fiona" userId="5fd9b084-9961-4921-ab0f-457ac49028c4" providerId="ADAL" clId="{4F7526C2-C53B-41A9-82AA-63450EDFF648}" dt="2024-07-31T14:01:15.688" v="2485"/>
          <ac:spMkLst>
            <pc:docMk/>
            <pc:sldMk cId="4166354712" sldId="274"/>
            <ac:spMk id="188" creationId="{3654FD33-5D89-D393-A45C-16B8A361A60A}"/>
          </ac:spMkLst>
        </pc:spChg>
        <pc:spChg chg="mod">
          <ac:chgData name="Fiona" userId="5fd9b084-9961-4921-ab0f-457ac49028c4" providerId="ADAL" clId="{4F7526C2-C53B-41A9-82AA-63450EDFF648}" dt="2024-07-31T14:01:15.688" v="2485"/>
          <ac:spMkLst>
            <pc:docMk/>
            <pc:sldMk cId="4166354712" sldId="274"/>
            <ac:spMk id="189" creationId="{427D2E93-2834-8E59-530C-850B03A1E238}"/>
          </ac:spMkLst>
        </pc:spChg>
        <pc:spChg chg="mod">
          <ac:chgData name="Fiona" userId="5fd9b084-9961-4921-ab0f-457ac49028c4" providerId="ADAL" clId="{4F7526C2-C53B-41A9-82AA-63450EDFF648}" dt="2024-07-31T14:01:15.688" v="2485"/>
          <ac:spMkLst>
            <pc:docMk/>
            <pc:sldMk cId="4166354712" sldId="274"/>
            <ac:spMk id="190" creationId="{F46E42A6-A642-DB04-D97A-E19FE5D9FE18}"/>
          </ac:spMkLst>
        </pc:spChg>
        <pc:spChg chg="mod">
          <ac:chgData name="Fiona" userId="5fd9b084-9961-4921-ab0f-457ac49028c4" providerId="ADAL" clId="{4F7526C2-C53B-41A9-82AA-63450EDFF648}" dt="2024-07-31T14:01:15.688" v="2485"/>
          <ac:spMkLst>
            <pc:docMk/>
            <pc:sldMk cId="4166354712" sldId="274"/>
            <ac:spMk id="191" creationId="{03C89CF0-7D6D-538E-67CC-E962FE99C294}"/>
          </ac:spMkLst>
        </pc:spChg>
        <pc:spChg chg="mod">
          <ac:chgData name="Fiona" userId="5fd9b084-9961-4921-ab0f-457ac49028c4" providerId="ADAL" clId="{4F7526C2-C53B-41A9-82AA-63450EDFF648}" dt="2024-07-31T14:01:15.688" v="2485"/>
          <ac:spMkLst>
            <pc:docMk/>
            <pc:sldMk cId="4166354712" sldId="274"/>
            <ac:spMk id="192" creationId="{2ABE7478-F464-3EF3-55A6-2B0B0299537D}"/>
          </ac:spMkLst>
        </pc:spChg>
        <pc:spChg chg="mod">
          <ac:chgData name="Fiona" userId="5fd9b084-9961-4921-ab0f-457ac49028c4" providerId="ADAL" clId="{4F7526C2-C53B-41A9-82AA-63450EDFF648}" dt="2024-07-31T14:01:15.688" v="2485"/>
          <ac:spMkLst>
            <pc:docMk/>
            <pc:sldMk cId="4166354712" sldId="274"/>
            <ac:spMk id="193" creationId="{025CCE59-8667-EF59-5B76-5564AC46E97E}"/>
          </ac:spMkLst>
        </pc:spChg>
        <pc:spChg chg="mod">
          <ac:chgData name="Fiona" userId="5fd9b084-9961-4921-ab0f-457ac49028c4" providerId="ADAL" clId="{4F7526C2-C53B-41A9-82AA-63450EDFF648}" dt="2024-07-31T14:01:15.688" v="2485"/>
          <ac:spMkLst>
            <pc:docMk/>
            <pc:sldMk cId="4166354712" sldId="274"/>
            <ac:spMk id="194" creationId="{59676DF7-0262-31A3-2062-429034E1AA68}"/>
          </ac:spMkLst>
        </pc:spChg>
        <pc:spChg chg="mod">
          <ac:chgData name="Fiona" userId="5fd9b084-9961-4921-ab0f-457ac49028c4" providerId="ADAL" clId="{4F7526C2-C53B-41A9-82AA-63450EDFF648}" dt="2024-07-31T14:01:15.688" v="2485"/>
          <ac:spMkLst>
            <pc:docMk/>
            <pc:sldMk cId="4166354712" sldId="274"/>
            <ac:spMk id="195" creationId="{280B316A-8F5C-20C9-A236-2885A40FA05E}"/>
          </ac:spMkLst>
        </pc:spChg>
        <pc:spChg chg="mod">
          <ac:chgData name="Fiona" userId="5fd9b084-9961-4921-ab0f-457ac49028c4" providerId="ADAL" clId="{4F7526C2-C53B-41A9-82AA-63450EDFF648}" dt="2024-07-31T14:01:15.688" v="2485"/>
          <ac:spMkLst>
            <pc:docMk/>
            <pc:sldMk cId="4166354712" sldId="274"/>
            <ac:spMk id="196" creationId="{A552DA01-1B3A-A58F-64B0-D062D5194C15}"/>
          </ac:spMkLst>
        </pc:spChg>
        <pc:spChg chg="mod">
          <ac:chgData name="Fiona" userId="5fd9b084-9961-4921-ab0f-457ac49028c4" providerId="ADAL" clId="{4F7526C2-C53B-41A9-82AA-63450EDFF648}" dt="2024-07-31T14:01:15.688" v="2485"/>
          <ac:spMkLst>
            <pc:docMk/>
            <pc:sldMk cId="4166354712" sldId="274"/>
            <ac:spMk id="197" creationId="{8DCDB51D-8465-D644-CF9C-10F935BFDFC5}"/>
          </ac:spMkLst>
        </pc:spChg>
        <pc:grpChg chg="add del mod">
          <ac:chgData name="Fiona" userId="5fd9b084-9961-4921-ab0f-457ac49028c4" providerId="ADAL" clId="{4F7526C2-C53B-41A9-82AA-63450EDFF648}" dt="2024-07-31T14:01:14.976" v="2484" actId="478"/>
          <ac:grpSpMkLst>
            <pc:docMk/>
            <pc:sldMk cId="4166354712" sldId="274"/>
            <ac:grpSpMk id="9" creationId="{7426B537-3E28-7BB1-9803-B26CD06E35F1}"/>
          </ac:grpSpMkLst>
        </pc:grpChg>
        <pc:grpChg chg="del">
          <ac:chgData name="Fiona" userId="5fd9b084-9961-4921-ab0f-457ac49028c4" providerId="ADAL" clId="{4F7526C2-C53B-41A9-82AA-63450EDFF648}" dt="2024-07-31T13:55:53.987" v="2337" actId="478"/>
          <ac:grpSpMkLst>
            <pc:docMk/>
            <pc:sldMk cId="4166354712" sldId="274"/>
            <ac:grpSpMk id="104" creationId="{94214F0C-F1D5-D3F3-9A7C-8B1E83A00C4B}"/>
          </ac:grpSpMkLst>
        </pc:grpChg>
        <pc:grpChg chg="add mod">
          <ac:chgData name="Fiona" userId="5fd9b084-9961-4921-ab0f-457ac49028c4" providerId="ADAL" clId="{4F7526C2-C53B-41A9-82AA-63450EDFF648}" dt="2024-07-31T14:06:11.283" v="2573" actId="1036"/>
          <ac:grpSpMkLst>
            <pc:docMk/>
            <pc:sldMk cId="4166354712" sldId="274"/>
            <ac:grpSpMk id="138" creationId="{D5A66F0D-06F7-D7D4-1508-95A9ECCA8C41}"/>
          </ac:grpSpMkLst>
        </pc:grpChg>
        <pc:picChg chg="del">
          <ac:chgData name="Fiona" userId="5fd9b084-9961-4921-ab0f-457ac49028c4" providerId="ADAL" clId="{4F7526C2-C53B-41A9-82AA-63450EDFF648}" dt="2024-07-31T13:55:55.272" v="2338" actId="478"/>
          <ac:picMkLst>
            <pc:docMk/>
            <pc:sldMk cId="4166354712" sldId="274"/>
            <ac:picMk id="5" creationId="{2D14A226-B77F-8FF1-2232-EE836C8D9C47}"/>
          </ac:picMkLst>
        </pc:picChg>
        <pc:picChg chg="mod">
          <ac:chgData name="Fiona" userId="5fd9b084-9961-4921-ab0f-457ac49028c4" providerId="ADAL" clId="{4F7526C2-C53B-41A9-82AA-63450EDFF648}" dt="2024-07-31T13:55:58.083" v="2340"/>
          <ac:picMkLst>
            <pc:docMk/>
            <pc:sldMk cId="4166354712" sldId="274"/>
            <ac:picMk id="11" creationId="{BC615794-4BA0-AD06-ACDB-98BF4F8D2EE5}"/>
          </ac:picMkLst>
        </pc:picChg>
        <pc:picChg chg="mod">
          <ac:chgData name="Fiona" userId="5fd9b084-9961-4921-ab0f-457ac49028c4" providerId="ADAL" clId="{4F7526C2-C53B-41A9-82AA-63450EDFF648}" dt="2024-08-05T12:00:48.227" v="3676" actId="1076"/>
          <ac:picMkLst>
            <pc:docMk/>
            <pc:sldMk cId="4166354712" sldId="274"/>
            <ac:picMk id="23" creationId="{5A65DED3-4606-6502-F211-F9D39B1C10CD}"/>
          </ac:picMkLst>
        </pc:picChg>
        <pc:picChg chg="del">
          <ac:chgData name="Fiona" userId="5fd9b084-9961-4921-ab0f-457ac49028c4" providerId="ADAL" clId="{4F7526C2-C53B-41A9-82AA-63450EDFF648}" dt="2024-08-05T12:01:33.198" v="3708" actId="478"/>
          <ac:picMkLst>
            <pc:docMk/>
            <pc:sldMk cId="4166354712" sldId="274"/>
            <ac:picMk id="26" creationId="{52AD3B43-2B48-BF53-EEFF-12FF9D4696AE}"/>
          </ac:picMkLst>
        </pc:picChg>
        <pc:picChg chg="mod">
          <ac:chgData name="Fiona" userId="5fd9b084-9961-4921-ab0f-457ac49028c4" providerId="ADAL" clId="{4F7526C2-C53B-41A9-82AA-63450EDFF648}" dt="2024-07-31T14:01:15.688" v="2485"/>
          <ac:picMkLst>
            <pc:docMk/>
            <pc:sldMk cId="4166354712" sldId="274"/>
            <ac:picMk id="141" creationId="{D0E517A5-AFD3-5B17-4371-8933EE9D79A0}"/>
          </ac:picMkLst>
        </pc:picChg>
      </pc:sldChg>
      <pc:sldChg chg="addSp delSp modSp add del mod">
        <pc:chgData name="Fiona" userId="5fd9b084-9961-4921-ab0f-457ac49028c4" providerId="ADAL" clId="{4F7526C2-C53B-41A9-82AA-63450EDFF648}" dt="2024-08-05T12:10:55.682" v="4406" actId="47"/>
        <pc:sldMkLst>
          <pc:docMk/>
          <pc:sldMk cId="3408070221" sldId="275"/>
        </pc:sldMkLst>
        <pc:spChg chg="add mod ord">
          <ac:chgData name="Fiona" userId="5fd9b084-9961-4921-ab0f-457ac49028c4" providerId="ADAL" clId="{4F7526C2-C53B-41A9-82AA-63450EDFF648}" dt="2024-07-31T08:24:15.921" v="1588" actId="1076"/>
          <ac:spMkLst>
            <pc:docMk/>
            <pc:sldMk cId="3408070221" sldId="275"/>
            <ac:spMk id="8" creationId="{B448422B-BEC9-728F-DC08-74E38F2A2A24}"/>
          </ac:spMkLst>
        </pc:spChg>
        <pc:spChg chg="add del mod">
          <ac:chgData name="Fiona" userId="5fd9b084-9961-4921-ab0f-457ac49028c4" providerId="ADAL" clId="{4F7526C2-C53B-41A9-82AA-63450EDFF648}" dt="2024-07-31T08:24:08.821" v="1584" actId="478"/>
          <ac:spMkLst>
            <pc:docMk/>
            <pc:sldMk cId="3408070221" sldId="275"/>
            <ac:spMk id="9" creationId="{A2AC2BE2-321E-B156-1805-9FE1783EED98}"/>
          </ac:spMkLst>
        </pc:spChg>
        <pc:spChg chg="add del mod">
          <ac:chgData name="Fiona" userId="5fd9b084-9961-4921-ab0f-457ac49028c4" providerId="ADAL" clId="{4F7526C2-C53B-41A9-82AA-63450EDFF648}" dt="2024-07-31T08:37:39.937" v="2108" actId="164"/>
          <ac:spMkLst>
            <pc:docMk/>
            <pc:sldMk cId="3408070221" sldId="275"/>
            <ac:spMk id="10" creationId="{00000000-0000-0000-0000-000000000000}"/>
          </ac:spMkLst>
        </pc:spChg>
        <pc:spChg chg="add mod">
          <ac:chgData name="Fiona" userId="5fd9b084-9961-4921-ab0f-457ac49028c4" providerId="ADAL" clId="{4F7526C2-C53B-41A9-82AA-63450EDFF648}" dt="2024-07-31T08:24:58.027" v="1627" actId="14100"/>
          <ac:spMkLst>
            <pc:docMk/>
            <pc:sldMk cId="3408070221" sldId="275"/>
            <ac:spMk id="11" creationId="{F1D6BE46-6C19-4A15-68AD-50DE681EC69B}"/>
          </ac:spMkLst>
        </pc:spChg>
        <pc:spChg chg="add del mod">
          <ac:chgData name="Fiona" userId="5fd9b084-9961-4921-ab0f-457ac49028c4" providerId="ADAL" clId="{4F7526C2-C53B-41A9-82AA-63450EDFF648}" dt="2024-07-31T13:56:09.915" v="2366" actId="478"/>
          <ac:spMkLst>
            <pc:docMk/>
            <pc:sldMk cId="3408070221" sldId="275"/>
            <ac:spMk id="12" creationId="{A9E5A7AB-2E47-947F-C0D6-93C0C3D9B75B}"/>
          </ac:spMkLst>
        </pc:spChg>
        <pc:spChg chg="add del mod">
          <ac:chgData name="Fiona" userId="5fd9b084-9961-4921-ab0f-457ac49028c4" providerId="ADAL" clId="{4F7526C2-C53B-41A9-82AA-63450EDFF648}" dt="2024-07-31T08:36:52.362" v="2104" actId="478"/>
          <ac:spMkLst>
            <pc:docMk/>
            <pc:sldMk cId="3408070221" sldId="275"/>
            <ac:spMk id="13" creationId="{3518712C-118C-F94C-7EFB-252043CB4392}"/>
          </ac:spMkLst>
        </pc:spChg>
        <pc:spChg chg="mod">
          <ac:chgData name="Fiona" userId="5fd9b084-9961-4921-ab0f-457ac49028c4" providerId="ADAL" clId="{4F7526C2-C53B-41A9-82AA-63450EDFF648}" dt="2024-07-31T13:56:14.506" v="2367"/>
          <ac:spMkLst>
            <pc:docMk/>
            <pc:sldMk cId="3408070221" sldId="275"/>
            <ac:spMk id="13" creationId="{D93E01FC-EA59-2DF5-4A7B-995CF64A986B}"/>
          </ac:spMkLst>
        </pc:spChg>
        <pc:spChg chg="add del mod">
          <ac:chgData name="Fiona" userId="5fd9b084-9961-4921-ab0f-457ac49028c4" providerId="ADAL" clId="{4F7526C2-C53B-41A9-82AA-63450EDFF648}" dt="2024-07-31T08:37:42.462" v="2109" actId="478"/>
          <ac:spMkLst>
            <pc:docMk/>
            <pc:sldMk cId="3408070221" sldId="275"/>
            <ac:spMk id="14" creationId="{DAA35305-A237-9A50-E13A-A42826F9C640}"/>
          </ac:spMkLst>
        </pc:spChg>
        <pc:spChg chg="mod">
          <ac:chgData name="Fiona" userId="5fd9b084-9961-4921-ab0f-457ac49028c4" providerId="ADAL" clId="{4F7526C2-C53B-41A9-82AA-63450EDFF648}" dt="2024-07-31T08:20:09.660" v="1553" actId="1038"/>
          <ac:spMkLst>
            <pc:docMk/>
            <pc:sldMk cId="3408070221" sldId="275"/>
            <ac:spMk id="15" creationId="{A4426099-162D-D697-7C12-296B07F1526E}"/>
          </ac:spMkLst>
        </pc:spChg>
        <pc:spChg chg="mod">
          <ac:chgData name="Fiona" userId="5fd9b084-9961-4921-ab0f-457ac49028c4" providerId="ADAL" clId="{4F7526C2-C53B-41A9-82AA-63450EDFF648}" dt="2024-07-31T13:56:14.506" v="2367"/>
          <ac:spMkLst>
            <pc:docMk/>
            <pc:sldMk cId="3408070221" sldId="275"/>
            <ac:spMk id="16" creationId="{45BF3FCF-2C8F-5C10-2E2D-8F9342E2CCF4}"/>
          </ac:spMkLst>
        </pc:spChg>
        <pc:spChg chg="mod">
          <ac:chgData name="Fiona" userId="5fd9b084-9961-4921-ab0f-457ac49028c4" providerId="ADAL" clId="{4F7526C2-C53B-41A9-82AA-63450EDFF648}" dt="2024-07-31T13:56:14.506" v="2367"/>
          <ac:spMkLst>
            <pc:docMk/>
            <pc:sldMk cId="3408070221" sldId="275"/>
            <ac:spMk id="17" creationId="{900D0E39-FBEE-7B49-4E61-BA272D5632C7}"/>
          </ac:spMkLst>
        </pc:spChg>
        <pc:spChg chg="mod">
          <ac:chgData name="Fiona" userId="5fd9b084-9961-4921-ab0f-457ac49028c4" providerId="ADAL" clId="{4F7526C2-C53B-41A9-82AA-63450EDFF648}" dt="2024-07-31T13:56:14.506" v="2367"/>
          <ac:spMkLst>
            <pc:docMk/>
            <pc:sldMk cId="3408070221" sldId="275"/>
            <ac:spMk id="18" creationId="{7EF59C22-010E-562B-1BB3-106DC0D29E2A}"/>
          </ac:spMkLst>
        </pc:spChg>
        <pc:spChg chg="mod">
          <ac:chgData name="Fiona" userId="5fd9b084-9961-4921-ab0f-457ac49028c4" providerId="ADAL" clId="{4F7526C2-C53B-41A9-82AA-63450EDFF648}" dt="2024-07-31T13:56:14.506" v="2367"/>
          <ac:spMkLst>
            <pc:docMk/>
            <pc:sldMk cId="3408070221" sldId="275"/>
            <ac:spMk id="19" creationId="{7707FC30-4CA8-C08F-3A23-2BA6C68254BB}"/>
          </ac:spMkLst>
        </pc:spChg>
        <pc:spChg chg="mod">
          <ac:chgData name="Fiona" userId="5fd9b084-9961-4921-ab0f-457ac49028c4" providerId="ADAL" clId="{4F7526C2-C53B-41A9-82AA-63450EDFF648}" dt="2024-07-31T13:56:14.506" v="2367"/>
          <ac:spMkLst>
            <pc:docMk/>
            <pc:sldMk cId="3408070221" sldId="275"/>
            <ac:spMk id="20" creationId="{3062C284-4D42-3620-A37B-691AB77CC91E}"/>
          </ac:spMkLst>
        </pc:spChg>
        <pc:spChg chg="mod">
          <ac:chgData name="Fiona" userId="5fd9b084-9961-4921-ab0f-457ac49028c4" providerId="ADAL" clId="{4F7526C2-C53B-41A9-82AA-63450EDFF648}" dt="2024-07-31T13:56:14.506" v="2367"/>
          <ac:spMkLst>
            <pc:docMk/>
            <pc:sldMk cId="3408070221" sldId="275"/>
            <ac:spMk id="21" creationId="{8DD44518-CC42-4EE4-D715-F0597364070F}"/>
          </ac:spMkLst>
        </pc:spChg>
        <pc:spChg chg="mod">
          <ac:chgData name="Fiona" userId="5fd9b084-9961-4921-ab0f-457ac49028c4" providerId="ADAL" clId="{4F7526C2-C53B-41A9-82AA-63450EDFF648}" dt="2024-07-31T13:56:14.506" v="2367"/>
          <ac:spMkLst>
            <pc:docMk/>
            <pc:sldMk cId="3408070221" sldId="275"/>
            <ac:spMk id="22" creationId="{0F84C079-AD3C-3F28-54C0-4B44281DB577}"/>
          </ac:spMkLst>
        </pc:spChg>
        <pc:spChg chg="mod">
          <ac:chgData name="Fiona" userId="5fd9b084-9961-4921-ab0f-457ac49028c4" providerId="ADAL" clId="{4F7526C2-C53B-41A9-82AA-63450EDFF648}" dt="2024-07-31T13:56:14.506" v="2367"/>
          <ac:spMkLst>
            <pc:docMk/>
            <pc:sldMk cId="3408070221" sldId="275"/>
            <ac:spMk id="23" creationId="{0CCE9A1E-2BEB-B1CF-6F78-85A64B5379DD}"/>
          </ac:spMkLst>
        </pc:spChg>
        <pc:spChg chg="mod">
          <ac:chgData name="Fiona" userId="5fd9b084-9961-4921-ab0f-457ac49028c4" providerId="ADAL" clId="{4F7526C2-C53B-41A9-82AA-63450EDFF648}" dt="2024-07-31T13:56:14.506" v="2367"/>
          <ac:spMkLst>
            <pc:docMk/>
            <pc:sldMk cId="3408070221" sldId="275"/>
            <ac:spMk id="24" creationId="{49B08156-DDD7-529A-7EED-F28C9EDCD143}"/>
          </ac:spMkLst>
        </pc:spChg>
        <pc:spChg chg="mod">
          <ac:chgData name="Fiona" userId="5fd9b084-9961-4921-ab0f-457ac49028c4" providerId="ADAL" clId="{4F7526C2-C53B-41A9-82AA-63450EDFF648}" dt="2024-07-31T08:24:23.790" v="1590" actId="1076"/>
          <ac:spMkLst>
            <pc:docMk/>
            <pc:sldMk cId="3408070221" sldId="275"/>
            <ac:spMk id="25" creationId="{FD1C01D1-E8EC-D635-3E84-249150E7BDD9}"/>
          </ac:spMkLst>
        </pc:spChg>
        <pc:spChg chg="mod">
          <ac:chgData name="Fiona" userId="5fd9b084-9961-4921-ab0f-457ac49028c4" providerId="ADAL" clId="{4F7526C2-C53B-41A9-82AA-63450EDFF648}" dt="2024-07-31T08:27:40.833" v="1836" actId="1076"/>
          <ac:spMkLst>
            <pc:docMk/>
            <pc:sldMk cId="3408070221" sldId="275"/>
            <ac:spMk id="27" creationId="{78276EAC-2C2E-D610-E715-5C9CC4F96160}"/>
          </ac:spMkLst>
        </pc:spChg>
        <pc:spChg chg="mod">
          <ac:chgData name="Fiona" userId="5fd9b084-9961-4921-ab0f-457ac49028c4" providerId="ADAL" clId="{4F7526C2-C53B-41A9-82AA-63450EDFF648}" dt="2024-07-31T13:56:14.506" v="2367"/>
          <ac:spMkLst>
            <pc:docMk/>
            <pc:sldMk cId="3408070221" sldId="275"/>
            <ac:spMk id="28" creationId="{CB59D424-42AD-855C-4923-AFE06B842008}"/>
          </ac:spMkLst>
        </pc:spChg>
        <pc:spChg chg="mod">
          <ac:chgData name="Fiona" userId="5fd9b084-9961-4921-ab0f-457ac49028c4" providerId="ADAL" clId="{4F7526C2-C53B-41A9-82AA-63450EDFF648}" dt="2024-07-31T13:56:14.506" v="2367"/>
          <ac:spMkLst>
            <pc:docMk/>
            <pc:sldMk cId="3408070221" sldId="275"/>
            <ac:spMk id="29" creationId="{B4F2B77C-0B91-74EB-B5C8-10EB57ABE9BF}"/>
          </ac:spMkLst>
        </pc:spChg>
        <pc:spChg chg="mod">
          <ac:chgData name="Fiona" userId="5fd9b084-9961-4921-ab0f-457ac49028c4" providerId="ADAL" clId="{4F7526C2-C53B-41A9-82AA-63450EDFF648}" dt="2024-07-31T13:56:14.506" v="2367"/>
          <ac:spMkLst>
            <pc:docMk/>
            <pc:sldMk cId="3408070221" sldId="275"/>
            <ac:spMk id="30" creationId="{68260EED-EACE-EE35-9D3E-106C0C37C41F}"/>
          </ac:spMkLst>
        </pc:spChg>
        <pc:spChg chg="mod">
          <ac:chgData name="Fiona" userId="5fd9b084-9961-4921-ab0f-457ac49028c4" providerId="ADAL" clId="{4F7526C2-C53B-41A9-82AA-63450EDFF648}" dt="2024-07-31T13:56:14.506" v="2367"/>
          <ac:spMkLst>
            <pc:docMk/>
            <pc:sldMk cId="3408070221" sldId="275"/>
            <ac:spMk id="31" creationId="{967313B7-4AE3-6544-2A50-4AAADFE9B40B}"/>
          </ac:spMkLst>
        </pc:spChg>
        <pc:spChg chg="mod">
          <ac:chgData name="Fiona" userId="5fd9b084-9961-4921-ab0f-457ac49028c4" providerId="ADAL" clId="{4F7526C2-C53B-41A9-82AA-63450EDFF648}" dt="2024-07-31T13:56:14.506" v="2367"/>
          <ac:spMkLst>
            <pc:docMk/>
            <pc:sldMk cId="3408070221" sldId="275"/>
            <ac:spMk id="32" creationId="{DDB9B63A-D6AD-55FA-0A4F-12E287459BDB}"/>
          </ac:spMkLst>
        </pc:spChg>
        <pc:spChg chg="mod">
          <ac:chgData name="Fiona" userId="5fd9b084-9961-4921-ab0f-457ac49028c4" providerId="ADAL" clId="{4F7526C2-C53B-41A9-82AA-63450EDFF648}" dt="2024-07-31T13:56:14.506" v="2367"/>
          <ac:spMkLst>
            <pc:docMk/>
            <pc:sldMk cId="3408070221" sldId="275"/>
            <ac:spMk id="33" creationId="{192B5A12-9747-C6D8-5A1E-485DE9C93E29}"/>
          </ac:spMkLst>
        </pc:spChg>
        <pc:spChg chg="mod">
          <ac:chgData name="Fiona" userId="5fd9b084-9961-4921-ab0f-457ac49028c4" providerId="ADAL" clId="{4F7526C2-C53B-41A9-82AA-63450EDFF648}" dt="2024-07-31T13:56:14.506" v="2367"/>
          <ac:spMkLst>
            <pc:docMk/>
            <pc:sldMk cId="3408070221" sldId="275"/>
            <ac:spMk id="34" creationId="{DA13C006-8A75-5ADB-3322-53122B11022D}"/>
          </ac:spMkLst>
        </pc:spChg>
        <pc:spChg chg="mod">
          <ac:chgData name="Fiona" userId="5fd9b084-9961-4921-ab0f-457ac49028c4" providerId="ADAL" clId="{4F7526C2-C53B-41A9-82AA-63450EDFF648}" dt="2024-07-31T13:56:14.506" v="2367"/>
          <ac:spMkLst>
            <pc:docMk/>
            <pc:sldMk cId="3408070221" sldId="275"/>
            <ac:spMk id="35" creationId="{6DFEB04F-8C0D-E079-C6E9-C3AA70B420B0}"/>
          </ac:spMkLst>
        </pc:spChg>
        <pc:spChg chg="mod">
          <ac:chgData name="Fiona" userId="5fd9b084-9961-4921-ab0f-457ac49028c4" providerId="ADAL" clId="{4F7526C2-C53B-41A9-82AA-63450EDFF648}" dt="2024-07-31T13:56:14.506" v="2367"/>
          <ac:spMkLst>
            <pc:docMk/>
            <pc:sldMk cId="3408070221" sldId="275"/>
            <ac:spMk id="36" creationId="{4C7DEAFF-C20D-0748-461C-C1F15DE44566}"/>
          </ac:spMkLst>
        </pc:spChg>
        <pc:spChg chg="mod">
          <ac:chgData name="Fiona" userId="5fd9b084-9961-4921-ab0f-457ac49028c4" providerId="ADAL" clId="{4F7526C2-C53B-41A9-82AA-63450EDFF648}" dt="2024-07-31T13:56:14.506" v="2367"/>
          <ac:spMkLst>
            <pc:docMk/>
            <pc:sldMk cId="3408070221" sldId="275"/>
            <ac:spMk id="37" creationId="{4A3D757B-F251-21E9-B664-2B5BF9E8AC3F}"/>
          </ac:spMkLst>
        </pc:spChg>
        <pc:spChg chg="mod">
          <ac:chgData name="Fiona" userId="5fd9b084-9961-4921-ab0f-457ac49028c4" providerId="ADAL" clId="{4F7526C2-C53B-41A9-82AA-63450EDFF648}" dt="2024-07-31T13:56:14.506" v="2367"/>
          <ac:spMkLst>
            <pc:docMk/>
            <pc:sldMk cId="3408070221" sldId="275"/>
            <ac:spMk id="38" creationId="{D9379E05-1DF2-8C2F-8F61-08FB7DCE08BE}"/>
          </ac:spMkLst>
        </pc:spChg>
        <pc:spChg chg="mod">
          <ac:chgData name="Fiona" userId="5fd9b084-9961-4921-ab0f-457ac49028c4" providerId="ADAL" clId="{4F7526C2-C53B-41A9-82AA-63450EDFF648}" dt="2024-07-31T13:56:14.506" v="2367"/>
          <ac:spMkLst>
            <pc:docMk/>
            <pc:sldMk cId="3408070221" sldId="275"/>
            <ac:spMk id="39" creationId="{9EB9935E-B614-B666-CA00-138BCF30FB73}"/>
          </ac:spMkLst>
        </pc:spChg>
        <pc:spChg chg="mod">
          <ac:chgData name="Fiona" userId="5fd9b084-9961-4921-ab0f-457ac49028c4" providerId="ADAL" clId="{4F7526C2-C53B-41A9-82AA-63450EDFF648}" dt="2024-07-31T13:56:14.506" v="2367"/>
          <ac:spMkLst>
            <pc:docMk/>
            <pc:sldMk cId="3408070221" sldId="275"/>
            <ac:spMk id="40" creationId="{2F2934BD-7AC9-8D91-D466-2135176C849C}"/>
          </ac:spMkLst>
        </pc:spChg>
        <pc:spChg chg="mod">
          <ac:chgData name="Fiona" userId="5fd9b084-9961-4921-ab0f-457ac49028c4" providerId="ADAL" clId="{4F7526C2-C53B-41A9-82AA-63450EDFF648}" dt="2024-07-31T13:56:14.506" v="2367"/>
          <ac:spMkLst>
            <pc:docMk/>
            <pc:sldMk cId="3408070221" sldId="275"/>
            <ac:spMk id="41" creationId="{C274F893-F0DE-6AF2-0AB5-B0A97560ADE5}"/>
          </ac:spMkLst>
        </pc:spChg>
        <pc:spChg chg="mod">
          <ac:chgData name="Fiona" userId="5fd9b084-9961-4921-ab0f-457ac49028c4" providerId="ADAL" clId="{4F7526C2-C53B-41A9-82AA-63450EDFF648}" dt="2024-07-31T13:56:14.506" v="2367"/>
          <ac:spMkLst>
            <pc:docMk/>
            <pc:sldMk cId="3408070221" sldId="275"/>
            <ac:spMk id="42" creationId="{697EF9D3-0CA2-9530-D3CF-694023BC8699}"/>
          </ac:spMkLst>
        </pc:spChg>
        <pc:spChg chg="mod">
          <ac:chgData name="Fiona" userId="5fd9b084-9961-4921-ab0f-457ac49028c4" providerId="ADAL" clId="{4F7526C2-C53B-41A9-82AA-63450EDFF648}" dt="2024-07-31T13:56:14.506" v="2367"/>
          <ac:spMkLst>
            <pc:docMk/>
            <pc:sldMk cId="3408070221" sldId="275"/>
            <ac:spMk id="107" creationId="{C1757FC1-4049-0FF8-FAE6-D4728AA42A43}"/>
          </ac:spMkLst>
        </pc:spChg>
        <pc:spChg chg="mod">
          <ac:chgData name="Fiona" userId="5fd9b084-9961-4921-ab0f-457ac49028c4" providerId="ADAL" clId="{4F7526C2-C53B-41A9-82AA-63450EDFF648}" dt="2024-07-31T13:56:14.506" v="2367"/>
          <ac:spMkLst>
            <pc:docMk/>
            <pc:sldMk cId="3408070221" sldId="275"/>
            <ac:spMk id="108" creationId="{B6C20428-4F89-73D5-6693-D68482A2C202}"/>
          </ac:spMkLst>
        </pc:spChg>
        <pc:spChg chg="mod">
          <ac:chgData name="Fiona" userId="5fd9b084-9961-4921-ab0f-457ac49028c4" providerId="ADAL" clId="{4F7526C2-C53B-41A9-82AA-63450EDFF648}" dt="2024-07-31T13:56:14.506" v="2367"/>
          <ac:spMkLst>
            <pc:docMk/>
            <pc:sldMk cId="3408070221" sldId="275"/>
            <ac:spMk id="109" creationId="{3998C351-BB37-4363-F5C9-541C85D7C3B4}"/>
          </ac:spMkLst>
        </pc:spChg>
        <pc:spChg chg="mod">
          <ac:chgData name="Fiona" userId="5fd9b084-9961-4921-ab0f-457ac49028c4" providerId="ADAL" clId="{4F7526C2-C53B-41A9-82AA-63450EDFF648}" dt="2024-07-31T13:56:14.506" v="2367"/>
          <ac:spMkLst>
            <pc:docMk/>
            <pc:sldMk cId="3408070221" sldId="275"/>
            <ac:spMk id="110" creationId="{889D4C76-CD09-FC4A-9443-8828D352EF56}"/>
          </ac:spMkLst>
        </pc:spChg>
        <pc:spChg chg="mod">
          <ac:chgData name="Fiona" userId="5fd9b084-9961-4921-ab0f-457ac49028c4" providerId="ADAL" clId="{4F7526C2-C53B-41A9-82AA-63450EDFF648}" dt="2024-07-31T13:56:14.506" v="2367"/>
          <ac:spMkLst>
            <pc:docMk/>
            <pc:sldMk cId="3408070221" sldId="275"/>
            <ac:spMk id="111" creationId="{500B8A67-F243-F49E-D70D-2EFFDC162358}"/>
          </ac:spMkLst>
        </pc:spChg>
        <pc:spChg chg="mod">
          <ac:chgData name="Fiona" userId="5fd9b084-9961-4921-ab0f-457ac49028c4" providerId="ADAL" clId="{4F7526C2-C53B-41A9-82AA-63450EDFF648}" dt="2024-07-31T13:56:14.506" v="2367"/>
          <ac:spMkLst>
            <pc:docMk/>
            <pc:sldMk cId="3408070221" sldId="275"/>
            <ac:spMk id="112" creationId="{49E0653E-E302-267F-E002-6D4CD9707825}"/>
          </ac:spMkLst>
        </pc:spChg>
        <pc:spChg chg="mod">
          <ac:chgData name="Fiona" userId="5fd9b084-9961-4921-ab0f-457ac49028c4" providerId="ADAL" clId="{4F7526C2-C53B-41A9-82AA-63450EDFF648}" dt="2024-07-31T13:56:14.506" v="2367"/>
          <ac:spMkLst>
            <pc:docMk/>
            <pc:sldMk cId="3408070221" sldId="275"/>
            <ac:spMk id="113" creationId="{F2D62E22-250C-EB1E-0277-495E1589B8B6}"/>
          </ac:spMkLst>
        </pc:spChg>
        <pc:spChg chg="mod">
          <ac:chgData name="Fiona" userId="5fd9b084-9961-4921-ab0f-457ac49028c4" providerId="ADAL" clId="{4F7526C2-C53B-41A9-82AA-63450EDFF648}" dt="2024-07-31T13:56:14.506" v="2367"/>
          <ac:spMkLst>
            <pc:docMk/>
            <pc:sldMk cId="3408070221" sldId="275"/>
            <ac:spMk id="114" creationId="{37798593-E7E9-19BA-765C-CDBC84DADAEE}"/>
          </ac:spMkLst>
        </pc:spChg>
        <pc:spChg chg="mod">
          <ac:chgData name="Fiona" userId="5fd9b084-9961-4921-ab0f-457ac49028c4" providerId="ADAL" clId="{4F7526C2-C53B-41A9-82AA-63450EDFF648}" dt="2024-07-31T13:56:14.506" v="2367"/>
          <ac:spMkLst>
            <pc:docMk/>
            <pc:sldMk cId="3408070221" sldId="275"/>
            <ac:spMk id="115" creationId="{C9264578-9CE1-EB01-9FC1-BBC73FBFC8E6}"/>
          </ac:spMkLst>
        </pc:spChg>
        <pc:spChg chg="mod">
          <ac:chgData name="Fiona" userId="5fd9b084-9961-4921-ab0f-457ac49028c4" providerId="ADAL" clId="{4F7526C2-C53B-41A9-82AA-63450EDFF648}" dt="2024-07-31T13:56:14.506" v="2367"/>
          <ac:spMkLst>
            <pc:docMk/>
            <pc:sldMk cId="3408070221" sldId="275"/>
            <ac:spMk id="116" creationId="{BA53699C-3B62-6E98-FD94-CD40D68E4913}"/>
          </ac:spMkLst>
        </pc:spChg>
        <pc:spChg chg="mod">
          <ac:chgData name="Fiona" userId="5fd9b084-9961-4921-ab0f-457ac49028c4" providerId="ADAL" clId="{4F7526C2-C53B-41A9-82AA-63450EDFF648}" dt="2024-07-31T13:56:14.506" v="2367"/>
          <ac:spMkLst>
            <pc:docMk/>
            <pc:sldMk cId="3408070221" sldId="275"/>
            <ac:spMk id="117" creationId="{C48DE7E0-D4DB-8FB5-6BD6-5B5B3C833F47}"/>
          </ac:spMkLst>
        </pc:spChg>
        <pc:spChg chg="mod">
          <ac:chgData name="Fiona" userId="5fd9b084-9961-4921-ab0f-457ac49028c4" providerId="ADAL" clId="{4F7526C2-C53B-41A9-82AA-63450EDFF648}" dt="2024-07-31T13:56:14.506" v="2367"/>
          <ac:spMkLst>
            <pc:docMk/>
            <pc:sldMk cId="3408070221" sldId="275"/>
            <ac:spMk id="118" creationId="{68FA88B1-2D69-13AD-73DB-33B79CC49577}"/>
          </ac:spMkLst>
        </pc:spChg>
        <pc:spChg chg="mod">
          <ac:chgData name="Fiona" userId="5fd9b084-9961-4921-ab0f-457ac49028c4" providerId="ADAL" clId="{4F7526C2-C53B-41A9-82AA-63450EDFF648}" dt="2024-07-31T13:56:14.506" v="2367"/>
          <ac:spMkLst>
            <pc:docMk/>
            <pc:sldMk cId="3408070221" sldId="275"/>
            <ac:spMk id="119" creationId="{2C633F8F-6BC4-A13C-7053-51D7E74BD14A}"/>
          </ac:spMkLst>
        </pc:spChg>
        <pc:spChg chg="mod">
          <ac:chgData name="Fiona" userId="5fd9b084-9961-4921-ab0f-457ac49028c4" providerId="ADAL" clId="{4F7526C2-C53B-41A9-82AA-63450EDFF648}" dt="2024-07-31T13:56:14.506" v="2367"/>
          <ac:spMkLst>
            <pc:docMk/>
            <pc:sldMk cId="3408070221" sldId="275"/>
            <ac:spMk id="120" creationId="{F2333B4C-369B-7947-28E9-10D1F7F64A48}"/>
          </ac:spMkLst>
        </pc:spChg>
        <pc:spChg chg="mod">
          <ac:chgData name="Fiona" userId="5fd9b084-9961-4921-ab0f-457ac49028c4" providerId="ADAL" clId="{4F7526C2-C53B-41A9-82AA-63450EDFF648}" dt="2024-07-31T13:56:14.506" v="2367"/>
          <ac:spMkLst>
            <pc:docMk/>
            <pc:sldMk cId="3408070221" sldId="275"/>
            <ac:spMk id="121" creationId="{44DC986C-1216-8FDB-0A5C-9DDDB67CD7D4}"/>
          </ac:spMkLst>
        </pc:spChg>
        <pc:spChg chg="mod">
          <ac:chgData name="Fiona" userId="5fd9b084-9961-4921-ab0f-457ac49028c4" providerId="ADAL" clId="{4F7526C2-C53B-41A9-82AA-63450EDFF648}" dt="2024-07-31T13:56:14.506" v="2367"/>
          <ac:spMkLst>
            <pc:docMk/>
            <pc:sldMk cId="3408070221" sldId="275"/>
            <ac:spMk id="122" creationId="{AEBE388F-808B-6128-26A9-9A1F2A46B09F}"/>
          </ac:spMkLst>
        </pc:spChg>
        <pc:spChg chg="mod">
          <ac:chgData name="Fiona" userId="5fd9b084-9961-4921-ab0f-457ac49028c4" providerId="ADAL" clId="{4F7526C2-C53B-41A9-82AA-63450EDFF648}" dt="2024-07-31T13:56:14.506" v="2367"/>
          <ac:spMkLst>
            <pc:docMk/>
            <pc:sldMk cId="3408070221" sldId="275"/>
            <ac:spMk id="123" creationId="{A0210330-3051-4FE7-55C1-684519614A7E}"/>
          </ac:spMkLst>
        </pc:spChg>
        <pc:spChg chg="mod">
          <ac:chgData name="Fiona" userId="5fd9b084-9961-4921-ab0f-457ac49028c4" providerId="ADAL" clId="{4F7526C2-C53B-41A9-82AA-63450EDFF648}" dt="2024-07-31T13:56:14.506" v="2367"/>
          <ac:spMkLst>
            <pc:docMk/>
            <pc:sldMk cId="3408070221" sldId="275"/>
            <ac:spMk id="124" creationId="{C2BB6345-57AD-B330-9E39-514945D2EFEE}"/>
          </ac:spMkLst>
        </pc:spChg>
        <pc:spChg chg="mod">
          <ac:chgData name="Fiona" userId="5fd9b084-9961-4921-ab0f-457ac49028c4" providerId="ADAL" clId="{4F7526C2-C53B-41A9-82AA-63450EDFF648}" dt="2024-07-31T13:56:14.506" v="2367"/>
          <ac:spMkLst>
            <pc:docMk/>
            <pc:sldMk cId="3408070221" sldId="275"/>
            <ac:spMk id="125" creationId="{B4E1E6BA-7AEA-5B37-334D-F19D74229854}"/>
          </ac:spMkLst>
        </pc:spChg>
        <pc:spChg chg="mod">
          <ac:chgData name="Fiona" userId="5fd9b084-9961-4921-ab0f-457ac49028c4" providerId="ADAL" clId="{4F7526C2-C53B-41A9-82AA-63450EDFF648}" dt="2024-07-31T13:56:14.506" v="2367"/>
          <ac:spMkLst>
            <pc:docMk/>
            <pc:sldMk cId="3408070221" sldId="275"/>
            <ac:spMk id="126" creationId="{89BA1AC0-3942-8198-1768-92FAE781CF41}"/>
          </ac:spMkLst>
        </pc:spChg>
        <pc:spChg chg="mod">
          <ac:chgData name="Fiona" userId="5fd9b084-9961-4921-ab0f-457ac49028c4" providerId="ADAL" clId="{4F7526C2-C53B-41A9-82AA-63450EDFF648}" dt="2024-07-31T13:56:14.506" v="2367"/>
          <ac:spMkLst>
            <pc:docMk/>
            <pc:sldMk cId="3408070221" sldId="275"/>
            <ac:spMk id="127" creationId="{9145B045-7F4D-F506-6EEB-595A519638DC}"/>
          </ac:spMkLst>
        </pc:spChg>
        <pc:spChg chg="mod">
          <ac:chgData name="Fiona" userId="5fd9b084-9961-4921-ab0f-457ac49028c4" providerId="ADAL" clId="{4F7526C2-C53B-41A9-82AA-63450EDFF648}" dt="2024-07-31T13:56:14.506" v="2367"/>
          <ac:spMkLst>
            <pc:docMk/>
            <pc:sldMk cId="3408070221" sldId="275"/>
            <ac:spMk id="128" creationId="{87B63F02-2E71-4B54-DBFF-917C8F6F0A2E}"/>
          </ac:spMkLst>
        </pc:spChg>
        <pc:spChg chg="mod">
          <ac:chgData name="Fiona" userId="5fd9b084-9961-4921-ab0f-457ac49028c4" providerId="ADAL" clId="{4F7526C2-C53B-41A9-82AA-63450EDFF648}" dt="2024-07-31T13:56:14.506" v="2367"/>
          <ac:spMkLst>
            <pc:docMk/>
            <pc:sldMk cId="3408070221" sldId="275"/>
            <ac:spMk id="129" creationId="{EFAFFEAB-997A-33E2-C9EC-8151723286FE}"/>
          </ac:spMkLst>
        </pc:spChg>
        <pc:spChg chg="mod">
          <ac:chgData name="Fiona" userId="5fd9b084-9961-4921-ab0f-457ac49028c4" providerId="ADAL" clId="{4F7526C2-C53B-41A9-82AA-63450EDFF648}" dt="2024-07-31T13:56:14.506" v="2367"/>
          <ac:spMkLst>
            <pc:docMk/>
            <pc:sldMk cId="3408070221" sldId="275"/>
            <ac:spMk id="130" creationId="{AF415FB5-8B5F-46D9-A1EC-92B3B1F123EB}"/>
          </ac:spMkLst>
        </pc:spChg>
        <pc:spChg chg="mod">
          <ac:chgData name="Fiona" userId="5fd9b084-9961-4921-ab0f-457ac49028c4" providerId="ADAL" clId="{4F7526C2-C53B-41A9-82AA-63450EDFF648}" dt="2024-07-31T13:56:14.506" v="2367"/>
          <ac:spMkLst>
            <pc:docMk/>
            <pc:sldMk cId="3408070221" sldId="275"/>
            <ac:spMk id="131" creationId="{26CF2CFB-6BDC-11C7-65F8-7618453FED7D}"/>
          </ac:spMkLst>
        </pc:spChg>
        <pc:spChg chg="mod">
          <ac:chgData name="Fiona" userId="5fd9b084-9961-4921-ab0f-457ac49028c4" providerId="ADAL" clId="{4F7526C2-C53B-41A9-82AA-63450EDFF648}" dt="2024-07-31T13:56:14.506" v="2367"/>
          <ac:spMkLst>
            <pc:docMk/>
            <pc:sldMk cId="3408070221" sldId="275"/>
            <ac:spMk id="132" creationId="{13A7533B-F2AD-F027-4C9D-E9226B14318E}"/>
          </ac:spMkLst>
        </pc:spChg>
        <pc:spChg chg="mod">
          <ac:chgData name="Fiona" userId="5fd9b084-9961-4921-ab0f-457ac49028c4" providerId="ADAL" clId="{4F7526C2-C53B-41A9-82AA-63450EDFF648}" dt="2024-07-31T13:56:14.506" v="2367"/>
          <ac:spMkLst>
            <pc:docMk/>
            <pc:sldMk cId="3408070221" sldId="275"/>
            <ac:spMk id="133" creationId="{174FC902-5901-4771-91E0-C21EF5B22792}"/>
          </ac:spMkLst>
        </pc:spChg>
        <pc:spChg chg="mod">
          <ac:chgData name="Fiona" userId="5fd9b084-9961-4921-ab0f-457ac49028c4" providerId="ADAL" clId="{4F7526C2-C53B-41A9-82AA-63450EDFF648}" dt="2024-07-31T13:56:14.506" v="2367"/>
          <ac:spMkLst>
            <pc:docMk/>
            <pc:sldMk cId="3408070221" sldId="275"/>
            <ac:spMk id="134" creationId="{87EEA60A-85A6-A041-F3B8-25422DA52F3F}"/>
          </ac:spMkLst>
        </pc:spChg>
        <pc:spChg chg="mod">
          <ac:chgData name="Fiona" userId="5fd9b084-9961-4921-ab0f-457ac49028c4" providerId="ADAL" clId="{4F7526C2-C53B-41A9-82AA-63450EDFF648}" dt="2024-07-31T13:56:14.506" v="2367"/>
          <ac:spMkLst>
            <pc:docMk/>
            <pc:sldMk cId="3408070221" sldId="275"/>
            <ac:spMk id="135" creationId="{5C526C23-E8BD-E9AF-BE8C-D889B931C068}"/>
          </ac:spMkLst>
        </pc:spChg>
        <pc:spChg chg="mod">
          <ac:chgData name="Fiona" userId="5fd9b084-9961-4921-ab0f-457ac49028c4" providerId="ADAL" clId="{4F7526C2-C53B-41A9-82AA-63450EDFF648}" dt="2024-07-31T13:56:14.506" v="2367"/>
          <ac:spMkLst>
            <pc:docMk/>
            <pc:sldMk cId="3408070221" sldId="275"/>
            <ac:spMk id="136" creationId="{608815B7-D665-2C5F-0CE3-6FFF2901F1BF}"/>
          </ac:spMkLst>
        </pc:spChg>
        <pc:spChg chg="mod">
          <ac:chgData name="Fiona" userId="5fd9b084-9961-4921-ab0f-457ac49028c4" providerId="ADAL" clId="{4F7526C2-C53B-41A9-82AA-63450EDFF648}" dt="2024-07-31T13:56:14.506" v="2367"/>
          <ac:spMkLst>
            <pc:docMk/>
            <pc:sldMk cId="3408070221" sldId="275"/>
            <ac:spMk id="137" creationId="{AF9A61DE-CC05-9EEF-D841-8C520D668CA8}"/>
          </ac:spMkLst>
        </pc:spChg>
        <pc:spChg chg="mod">
          <ac:chgData name="Fiona" userId="5fd9b084-9961-4921-ab0f-457ac49028c4" providerId="ADAL" clId="{4F7526C2-C53B-41A9-82AA-63450EDFF648}" dt="2024-07-31T13:56:14.506" v="2367"/>
          <ac:spMkLst>
            <pc:docMk/>
            <pc:sldMk cId="3408070221" sldId="275"/>
            <ac:spMk id="138" creationId="{351ECB46-CCCA-9FE5-A4DE-3B9C61880132}"/>
          </ac:spMkLst>
        </pc:spChg>
        <pc:spChg chg="mod">
          <ac:chgData name="Fiona" userId="5fd9b084-9961-4921-ab0f-457ac49028c4" providerId="ADAL" clId="{4F7526C2-C53B-41A9-82AA-63450EDFF648}" dt="2024-07-31T13:56:14.506" v="2367"/>
          <ac:spMkLst>
            <pc:docMk/>
            <pc:sldMk cId="3408070221" sldId="275"/>
            <ac:spMk id="139" creationId="{B4189063-6F93-9198-A859-537BE34F8FAC}"/>
          </ac:spMkLst>
        </pc:spChg>
        <pc:spChg chg="mod">
          <ac:chgData name="Fiona" userId="5fd9b084-9961-4921-ab0f-457ac49028c4" providerId="ADAL" clId="{4F7526C2-C53B-41A9-82AA-63450EDFF648}" dt="2024-07-31T14:01:25.971" v="2499"/>
          <ac:spMkLst>
            <pc:docMk/>
            <pc:sldMk cId="3408070221" sldId="275"/>
            <ac:spMk id="141" creationId="{400A54C9-F6DE-D339-E53A-D24CCE861114}"/>
          </ac:spMkLst>
        </pc:spChg>
        <pc:spChg chg="mod">
          <ac:chgData name="Fiona" userId="5fd9b084-9961-4921-ab0f-457ac49028c4" providerId="ADAL" clId="{4F7526C2-C53B-41A9-82AA-63450EDFF648}" dt="2024-07-31T14:01:25.971" v="2499"/>
          <ac:spMkLst>
            <pc:docMk/>
            <pc:sldMk cId="3408070221" sldId="275"/>
            <ac:spMk id="142" creationId="{2DA16238-D7EA-5581-50CE-B3990D1E1790}"/>
          </ac:spMkLst>
        </pc:spChg>
        <pc:spChg chg="mod">
          <ac:chgData name="Fiona" userId="5fd9b084-9961-4921-ab0f-457ac49028c4" providerId="ADAL" clId="{4F7526C2-C53B-41A9-82AA-63450EDFF648}" dt="2024-07-31T14:01:25.971" v="2499"/>
          <ac:spMkLst>
            <pc:docMk/>
            <pc:sldMk cId="3408070221" sldId="275"/>
            <ac:spMk id="144" creationId="{27928618-F631-C0D1-B000-03DF538B1A81}"/>
          </ac:spMkLst>
        </pc:spChg>
        <pc:spChg chg="mod">
          <ac:chgData name="Fiona" userId="5fd9b084-9961-4921-ab0f-457ac49028c4" providerId="ADAL" clId="{4F7526C2-C53B-41A9-82AA-63450EDFF648}" dt="2024-07-31T14:01:25.971" v="2499"/>
          <ac:spMkLst>
            <pc:docMk/>
            <pc:sldMk cId="3408070221" sldId="275"/>
            <ac:spMk id="145" creationId="{0EF4DC75-CBBD-0241-B2D9-D9B154EB5FB3}"/>
          </ac:spMkLst>
        </pc:spChg>
        <pc:spChg chg="mod">
          <ac:chgData name="Fiona" userId="5fd9b084-9961-4921-ab0f-457ac49028c4" providerId="ADAL" clId="{4F7526C2-C53B-41A9-82AA-63450EDFF648}" dt="2024-07-31T14:01:25.971" v="2499"/>
          <ac:spMkLst>
            <pc:docMk/>
            <pc:sldMk cId="3408070221" sldId="275"/>
            <ac:spMk id="146" creationId="{B8BE7AD9-528E-535A-BB9E-2173B2BE43F4}"/>
          </ac:spMkLst>
        </pc:spChg>
        <pc:spChg chg="mod">
          <ac:chgData name="Fiona" userId="5fd9b084-9961-4921-ab0f-457ac49028c4" providerId="ADAL" clId="{4F7526C2-C53B-41A9-82AA-63450EDFF648}" dt="2024-07-31T14:01:25.971" v="2499"/>
          <ac:spMkLst>
            <pc:docMk/>
            <pc:sldMk cId="3408070221" sldId="275"/>
            <ac:spMk id="147" creationId="{8D65E1C6-1529-6348-FEDC-3618BF5C1D6A}"/>
          </ac:spMkLst>
        </pc:spChg>
        <pc:spChg chg="mod">
          <ac:chgData name="Fiona" userId="5fd9b084-9961-4921-ab0f-457ac49028c4" providerId="ADAL" clId="{4F7526C2-C53B-41A9-82AA-63450EDFF648}" dt="2024-07-31T14:01:25.971" v="2499"/>
          <ac:spMkLst>
            <pc:docMk/>
            <pc:sldMk cId="3408070221" sldId="275"/>
            <ac:spMk id="148" creationId="{5B57ECD8-EF44-83F7-E0C4-02AE253557A9}"/>
          </ac:spMkLst>
        </pc:spChg>
        <pc:spChg chg="mod">
          <ac:chgData name="Fiona" userId="5fd9b084-9961-4921-ab0f-457ac49028c4" providerId="ADAL" clId="{4F7526C2-C53B-41A9-82AA-63450EDFF648}" dt="2024-07-31T14:01:25.971" v="2499"/>
          <ac:spMkLst>
            <pc:docMk/>
            <pc:sldMk cId="3408070221" sldId="275"/>
            <ac:spMk id="149" creationId="{5AB8D277-9DAE-337F-2B5D-7B6D2EBF8794}"/>
          </ac:spMkLst>
        </pc:spChg>
        <pc:spChg chg="mod">
          <ac:chgData name="Fiona" userId="5fd9b084-9961-4921-ab0f-457ac49028c4" providerId="ADAL" clId="{4F7526C2-C53B-41A9-82AA-63450EDFF648}" dt="2024-07-31T14:01:25.971" v="2499"/>
          <ac:spMkLst>
            <pc:docMk/>
            <pc:sldMk cId="3408070221" sldId="275"/>
            <ac:spMk id="150" creationId="{C08BAF2C-5FCC-4EDF-AB0F-7B6AB4FD1156}"/>
          </ac:spMkLst>
        </pc:spChg>
        <pc:spChg chg="mod">
          <ac:chgData name="Fiona" userId="5fd9b084-9961-4921-ab0f-457ac49028c4" providerId="ADAL" clId="{4F7526C2-C53B-41A9-82AA-63450EDFF648}" dt="2024-07-31T14:01:25.971" v="2499"/>
          <ac:spMkLst>
            <pc:docMk/>
            <pc:sldMk cId="3408070221" sldId="275"/>
            <ac:spMk id="151" creationId="{07F5E741-0131-D980-B212-422F890B9925}"/>
          </ac:spMkLst>
        </pc:spChg>
        <pc:spChg chg="mod">
          <ac:chgData name="Fiona" userId="5fd9b084-9961-4921-ab0f-457ac49028c4" providerId="ADAL" clId="{4F7526C2-C53B-41A9-82AA-63450EDFF648}" dt="2024-07-31T14:01:25.971" v="2499"/>
          <ac:spMkLst>
            <pc:docMk/>
            <pc:sldMk cId="3408070221" sldId="275"/>
            <ac:spMk id="152" creationId="{62F1FA6D-6E32-C493-80BC-99663A2207E7}"/>
          </ac:spMkLst>
        </pc:spChg>
        <pc:spChg chg="mod">
          <ac:chgData name="Fiona" userId="5fd9b084-9961-4921-ab0f-457ac49028c4" providerId="ADAL" clId="{4F7526C2-C53B-41A9-82AA-63450EDFF648}" dt="2024-07-31T14:01:25.971" v="2499"/>
          <ac:spMkLst>
            <pc:docMk/>
            <pc:sldMk cId="3408070221" sldId="275"/>
            <ac:spMk id="153" creationId="{299BC9FE-607D-44C0-3AA7-B65B5C3747CD}"/>
          </ac:spMkLst>
        </pc:spChg>
        <pc:spChg chg="mod">
          <ac:chgData name="Fiona" userId="5fd9b084-9961-4921-ab0f-457ac49028c4" providerId="ADAL" clId="{4F7526C2-C53B-41A9-82AA-63450EDFF648}" dt="2024-07-31T14:01:25.971" v="2499"/>
          <ac:spMkLst>
            <pc:docMk/>
            <pc:sldMk cId="3408070221" sldId="275"/>
            <ac:spMk id="154" creationId="{FD8652B1-FF5A-0294-8651-6ABF40B494E5}"/>
          </ac:spMkLst>
        </pc:spChg>
        <pc:spChg chg="mod">
          <ac:chgData name="Fiona" userId="5fd9b084-9961-4921-ab0f-457ac49028c4" providerId="ADAL" clId="{4F7526C2-C53B-41A9-82AA-63450EDFF648}" dt="2024-07-31T14:01:25.971" v="2499"/>
          <ac:spMkLst>
            <pc:docMk/>
            <pc:sldMk cId="3408070221" sldId="275"/>
            <ac:spMk id="155" creationId="{FA63780A-6472-E288-B884-D9661797791E}"/>
          </ac:spMkLst>
        </pc:spChg>
        <pc:spChg chg="mod">
          <ac:chgData name="Fiona" userId="5fd9b084-9961-4921-ab0f-457ac49028c4" providerId="ADAL" clId="{4F7526C2-C53B-41A9-82AA-63450EDFF648}" dt="2024-07-31T14:01:25.971" v="2499"/>
          <ac:spMkLst>
            <pc:docMk/>
            <pc:sldMk cId="3408070221" sldId="275"/>
            <ac:spMk id="156" creationId="{F594406F-EF7E-08A5-2BA6-D980263CC198}"/>
          </ac:spMkLst>
        </pc:spChg>
        <pc:spChg chg="mod">
          <ac:chgData name="Fiona" userId="5fd9b084-9961-4921-ab0f-457ac49028c4" providerId="ADAL" clId="{4F7526C2-C53B-41A9-82AA-63450EDFF648}" dt="2024-07-31T14:01:25.971" v="2499"/>
          <ac:spMkLst>
            <pc:docMk/>
            <pc:sldMk cId="3408070221" sldId="275"/>
            <ac:spMk id="157" creationId="{479F4780-2355-52C5-2CA7-21E26A1FE81B}"/>
          </ac:spMkLst>
        </pc:spChg>
        <pc:spChg chg="mod">
          <ac:chgData name="Fiona" userId="5fd9b084-9961-4921-ab0f-457ac49028c4" providerId="ADAL" clId="{4F7526C2-C53B-41A9-82AA-63450EDFF648}" dt="2024-07-31T14:01:25.971" v="2499"/>
          <ac:spMkLst>
            <pc:docMk/>
            <pc:sldMk cId="3408070221" sldId="275"/>
            <ac:spMk id="158" creationId="{6D9996F6-D772-19B8-1860-9449F0094422}"/>
          </ac:spMkLst>
        </pc:spChg>
        <pc:spChg chg="mod">
          <ac:chgData name="Fiona" userId="5fd9b084-9961-4921-ab0f-457ac49028c4" providerId="ADAL" clId="{4F7526C2-C53B-41A9-82AA-63450EDFF648}" dt="2024-07-31T14:01:25.971" v="2499"/>
          <ac:spMkLst>
            <pc:docMk/>
            <pc:sldMk cId="3408070221" sldId="275"/>
            <ac:spMk id="159" creationId="{182E609C-D328-339F-6DE2-318E3F10994B}"/>
          </ac:spMkLst>
        </pc:spChg>
        <pc:spChg chg="mod">
          <ac:chgData name="Fiona" userId="5fd9b084-9961-4921-ab0f-457ac49028c4" providerId="ADAL" clId="{4F7526C2-C53B-41A9-82AA-63450EDFF648}" dt="2024-07-31T14:01:25.971" v="2499"/>
          <ac:spMkLst>
            <pc:docMk/>
            <pc:sldMk cId="3408070221" sldId="275"/>
            <ac:spMk id="160" creationId="{6098314F-5D0A-112D-9172-F7916FD60D98}"/>
          </ac:spMkLst>
        </pc:spChg>
        <pc:spChg chg="mod">
          <ac:chgData name="Fiona" userId="5fd9b084-9961-4921-ab0f-457ac49028c4" providerId="ADAL" clId="{4F7526C2-C53B-41A9-82AA-63450EDFF648}" dt="2024-07-31T14:01:25.971" v="2499"/>
          <ac:spMkLst>
            <pc:docMk/>
            <pc:sldMk cId="3408070221" sldId="275"/>
            <ac:spMk id="161" creationId="{A5957ED1-3113-827D-ACB1-266643287CA4}"/>
          </ac:spMkLst>
        </pc:spChg>
        <pc:spChg chg="mod">
          <ac:chgData name="Fiona" userId="5fd9b084-9961-4921-ab0f-457ac49028c4" providerId="ADAL" clId="{4F7526C2-C53B-41A9-82AA-63450EDFF648}" dt="2024-07-31T14:01:25.971" v="2499"/>
          <ac:spMkLst>
            <pc:docMk/>
            <pc:sldMk cId="3408070221" sldId="275"/>
            <ac:spMk id="162" creationId="{5596DE57-A4CB-79C4-6D0C-054CF2D3DC1D}"/>
          </ac:spMkLst>
        </pc:spChg>
        <pc:spChg chg="mod">
          <ac:chgData name="Fiona" userId="5fd9b084-9961-4921-ab0f-457ac49028c4" providerId="ADAL" clId="{4F7526C2-C53B-41A9-82AA-63450EDFF648}" dt="2024-07-31T14:01:25.971" v="2499"/>
          <ac:spMkLst>
            <pc:docMk/>
            <pc:sldMk cId="3408070221" sldId="275"/>
            <ac:spMk id="163" creationId="{96F48E60-6FAC-6A1E-ECB7-A07F3300279E}"/>
          </ac:spMkLst>
        </pc:spChg>
        <pc:spChg chg="mod">
          <ac:chgData name="Fiona" userId="5fd9b084-9961-4921-ab0f-457ac49028c4" providerId="ADAL" clId="{4F7526C2-C53B-41A9-82AA-63450EDFF648}" dt="2024-07-31T14:01:25.971" v="2499"/>
          <ac:spMkLst>
            <pc:docMk/>
            <pc:sldMk cId="3408070221" sldId="275"/>
            <ac:spMk id="164" creationId="{6354059B-3100-1CDD-D6A8-8C830B0AA7A7}"/>
          </ac:spMkLst>
        </pc:spChg>
        <pc:spChg chg="mod">
          <ac:chgData name="Fiona" userId="5fd9b084-9961-4921-ab0f-457ac49028c4" providerId="ADAL" clId="{4F7526C2-C53B-41A9-82AA-63450EDFF648}" dt="2024-07-31T14:01:25.971" v="2499"/>
          <ac:spMkLst>
            <pc:docMk/>
            <pc:sldMk cId="3408070221" sldId="275"/>
            <ac:spMk id="165" creationId="{984A5C69-BCA8-9472-9105-EE563AE3BC8F}"/>
          </ac:spMkLst>
        </pc:spChg>
        <pc:spChg chg="mod">
          <ac:chgData name="Fiona" userId="5fd9b084-9961-4921-ab0f-457ac49028c4" providerId="ADAL" clId="{4F7526C2-C53B-41A9-82AA-63450EDFF648}" dt="2024-07-31T14:01:25.971" v="2499"/>
          <ac:spMkLst>
            <pc:docMk/>
            <pc:sldMk cId="3408070221" sldId="275"/>
            <ac:spMk id="166" creationId="{F9ADE454-834C-CCEF-4098-19A332C6A735}"/>
          </ac:spMkLst>
        </pc:spChg>
        <pc:spChg chg="mod">
          <ac:chgData name="Fiona" userId="5fd9b084-9961-4921-ab0f-457ac49028c4" providerId="ADAL" clId="{4F7526C2-C53B-41A9-82AA-63450EDFF648}" dt="2024-07-31T14:01:25.971" v="2499"/>
          <ac:spMkLst>
            <pc:docMk/>
            <pc:sldMk cId="3408070221" sldId="275"/>
            <ac:spMk id="167" creationId="{21A6066D-54C0-A531-6B3C-878619E6F6B1}"/>
          </ac:spMkLst>
        </pc:spChg>
        <pc:spChg chg="mod">
          <ac:chgData name="Fiona" userId="5fd9b084-9961-4921-ab0f-457ac49028c4" providerId="ADAL" clId="{4F7526C2-C53B-41A9-82AA-63450EDFF648}" dt="2024-07-31T14:01:25.971" v="2499"/>
          <ac:spMkLst>
            <pc:docMk/>
            <pc:sldMk cId="3408070221" sldId="275"/>
            <ac:spMk id="168" creationId="{BE040B2E-D253-DD84-0FA6-9FC2783A983E}"/>
          </ac:spMkLst>
        </pc:spChg>
        <pc:spChg chg="mod">
          <ac:chgData name="Fiona" userId="5fd9b084-9961-4921-ab0f-457ac49028c4" providerId="ADAL" clId="{4F7526C2-C53B-41A9-82AA-63450EDFF648}" dt="2024-07-31T14:01:25.971" v="2499"/>
          <ac:spMkLst>
            <pc:docMk/>
            <pc:sldMk cId="3408070221" sldId="275"/>
            <ac:spMk id="169" creationId="{9E6C5BF7-615F-0E1F-815C-1CF9CEBA12CD}"/>
          </ac:spMkLst>
        </pc:spChg>
        <pc:spChg chg="mod">
          <ac:chgData name="Fiona" userId="5fd9b084-9961-4921-ab0f-457ac49028c4" providerId="ADAL" clId="{4F7526C2-C53B-41A9-82AA-63450EDFF648}" dt="2024-07-31T14:01:25.971" v="2499"/>
          <ac:spMkLst>
            <pc:docMk/>
            <pc:sldMk cId="3408070221" sldId="275"/>
            <ac:spMk id="170" creationId="{DA2E23FA-1B47-9279-9DA4-2AC60743F1A5}"/>
          </ac:spMkLst>
        </pc:spChg>
        <pc:spChg chg="mod">
          <ac:chgData name="Fiona" userId="5fd9b084-9961-4921-ab0f-457ac49028c4" providerId="ADAL" clId="{4F7526C2-C53B-41A9-82AA-63450EDFF648}" dt="2024-07-31T14:01:25.971" v="2499"/>
          <ac:spMkLst>
            <pc:docMk/>
            <pc:sldMk cId="3408070221" sldId="275"/>
            <ac:spMk id="171" creationId="{8B8FE546-9623-89B4-B406-3A7E2F9CAB12}"/>
          </ac:spMkLst>
        </pc:spChg>
        <pc:spChg chg="mod">
          <ac:chgData name="Fiona" userId="5fd9b084-9961-4921-ab0f-457ac49028c4" providerId="ADAL" clId="{4F7526C2-C53B-41A9-82AA-63450EDFF648}" dt="2024-07-31T14:01:25.971" v="2499"/>
          <ac:spMkLst>
            <pc:docMk/>
            <pc:sldMk cId="3408070221" sldId="275"/>
            <ac:spMk id="172" creationId="{B8C62A41-2CF3-3EAA-DBD8-E36180CC770D}"/>
          </ac:spMkLst>
        </pc:spChg>
        <pc:spChg chg="mod">
          <ac:chgData name="Fiona" userId="5fd9b084-9961-4921-ab0f-457ac49028c4" providerId="ADAL" clId="{4F7526C2-C53B-41A9-82AA-63450EDFF648}" dt="2024-07-31T14:01:25.971" v="2499"/>
          <ac:spMkLst>
            <pc:docMk/>
            <pc:sldMk cId="3408070221" sldId="275"/>
            <ac:spMk id="173" creationId="{78381C77-8707-05E9-B0BD-EBA4AAA47C7E}"/>
          </ac:spMkLst>
        </pc:spChg>
        <pc:spChg chg="mod">
          <ac:chgData name="Fiona" userId="5fd9b084-9961-4921-ab0f-457ac49028c4" providerId="ADAL" clId="{4F7526C2-C53B-41A9-82AA-63450EDFF648}" dt="2024-07-31T14:01:25.971" v="2499"/>
          <ac:spMkLst>
            <pc:docMk/>
            <pc:sldMk cId="3408070221" sldId="275"/>
            <ac:spMk id="174" creationId="{9E881C4C-3A00-43FD-41EA-7D784B0BDB57}"/>
          </ac:spMkLst>
        </pc:spChg>
        <pc:spChg chg="mod">
          <ac:chgData name="Fiona" userId="5fd9b084-9961-4921-ab0f-457ac49028c4" providerId="ADAL" clId="{4F7526C2-C53B-41A9-82AA-63450EDFF648}" dt="2024-07-31T14:01:25.971" v="2499"/>
          <ac:spMkLst>
            <pc:docMk/>
            <pc:sldMk cId="3408070221" sldId="275"/>
            <ac:spMk id="175" creationId="{F97AD59E-E8E9-A085-5C18-82EB44388374}"/>
          </ac:spMkLst>
        </pc:spChg>
        <pc:spChg chg="mod">
          <ac:chgData name="Fiona" userId="5fd9b084-9961-4921-ab0f-457ac49028c4" providerId="ADAL" clId="{4F7526C2-C53B-41A9-82AA-63450EDFF648}" dt="2024-07-31T14:01:25.971" v="2499"/>
          <ac:spMkLst>
            <pc:docMk/>
            <pc:sldMk cId="3408070221" sldId="275"/>
            <ac:spMk id="176" creationId="{666E2B8A-2E18-76FD-DE9B-FC8D340F8163}"/>
          </ac:spMkLst>
        </pc:spChg>
        <pc:spChg chg="mod">
          <ac:chgData name="Fiona" userId="5fd9b084-9961-4921-ab0f-457ac49028c4" providerId="ADAL" clId="{4F7526C2-C53B-41A9-82AA-63450EDFF648}" dt="2024-07-31T14:01:25.971" v="2499"/>
          <ac:spMkLst>
            <pc:docMk/>
            <pc:sldMk cId="3408070221" sldId="275"/>
            <ac:spMk id="177" creationId="{F6D9F95B-C210-ED23-5EC4-9FE1F6653429}"/>
          </ac:spMkLst>
        </pc:spChg>
        <pc:spChg chg="mod">
          <ac:chgData name="Fiona" userId="5fd9b084-9961-4921-ab0f-457ac49028c4" providerId="ADAL" clId="{4F7526C2-C53B-41A9-82AA-63450EDFF648}" dt="2024-07-31T14:01:25.971" v="2499"/>
          <ac:spMkLst>
            <pc:docMk/>
            <pc:sldMk cId="3408070221" sldId="275"/>
            <ac:spMk id="178" creationId="{5E7A5D4B-9167-7B4A-AC29-6C2381F92616}"/>
          </ac:spMkLst>
        </pc:spChg>
        <pc:spChg chg="mod">
          <ac:chgData name="Fiona" userId="5fd9b084-9961-4921-ab0f-457ac49028c4" providerId="ADAL" clId="{4F7526C2-C53B-41A9-82AA-63450EDFF648}" dt="2024-07-31T14:01:25.971" v="2499"/>
          <ac:spMkLst>
            <pc:docMk/>
            <pc:sldMk cId="3408070221" sldId="275"/>
            <ac:spMk id="179" creationId="{702D1B44-6A6A-5E51-EF84-7719E54DE537}"/>
          </ac:spMkLst>
        </pc:spChg>
        <pc:spChg chg="mod">
          <ac:chgData name="Fiona" userId="5fd9b084-9961-4921-ab0f-457ac49028c4" providerId="ADAL" clId="{4F7526C2-C53B-41A9-82AA-63450EDFF648}" dt="2024-07-31T14:01:25.971" v="2499"/>
          <ac:spMkLst>
            <pc:docMk/>
            <pc:sldMk cId="3408070221" sldId="275"/>
            <ac:spMk id="180" creationId="{1D846FE3-FDA9-E6D9-61CA-A959A5E62E75}"/>
          </ac:spMkLst>
        </pc:spChg>
        <pc:spChg chg="mod">
          <ac:chgData name="Fiona" userId="5fd9b084-9961-4921-ab0f-457ac49028c4" providerId="ADAL" clId="{4F7526C2-C53B-41A9-82AA-63450EDFF648}" dt="2024-07-31T14:01:25.971" v="2499"/>
          <ac:spMkLst>
            <pc:docMk/>
            <pc:sldMk cId="3408070221" sldId="275"/>
            <ac:spMk id="181" creationId="{CCABF0F0-CD3C-688A-12D9-FA0DB2BEC4B7}"/>
          </ac:spMkLst>
        </pc:spChg>
        <pc:spChg chg="mod">
          <ac:chgData name="Fiona" userId="5fd9b084-9961-4921-ab0f-457ac49028c4" providerId="ADAL" clId="{4F7526C2-C53B-41A9-82AA-63450EDFF648}" dt="2024-07-31T14:01:25.971" v="2499"/>
          <ac:spMkLst>
            <pc:docMk/>
            <pc:sldMk cId="3408070221" sldId="275"/>
            <ac:spMk id="182" creationId="{B9218A1F-0A2E-C022-C5C2-868A4642AA88}"/>
          </ac:spMkLst>
        </pc:spChg>
        <pc:spChg chg="mod">
          <ac:chgData name="Fiona" userId="5fd9b084-9961-4921-ab0f-457ac49028c4" providerId="ADAL" clId="{4F7526C2-C53B-41A9-82AA-63450EDFF648}" dt="2024-07-31T14:01:25.971" v="2499"/>
          <ac:spMkLst>
            <pc:docMk/>
            <pc:sldMk cId="3408070221" sldId="275"/>
            <ac:spMk id="183" creationId="{762C681C-F482-12BC-111A-CDD4253950E5}"/>
          </ac:spMkLst>
        </pc:spChg>
        <pc:spChg chg="mod">
          <ac:chgData name="Fiona" userId="5fd9b084-9961-4921-ab0f-457ac49028c4" providerId="ADAL" clId="{4F7526C2-C53B-41A9-82AA-63450EDFF648}" dt="2024-07-31T14:01:25.971" v="2499"/>
          <ac:spMkLst>
            <pc:docMk/>
            <pc:sldMk cId="3408070221" sldId="275"/>
            <ac:spMk id="184" creationId="{67409EF9-D72C-9A3B-B1A0-B02A72F6E83F}"/>
          </ac:spMkLst>
        </pc:spChg>
        <pc:spChg chg="mod">
          <ac:chgData name="Fiona" userId="5fd9b084-9961-4921-ab0f-457ac49028c4" providerId="ADAL" clId="{4F7526C2-C53B-41A9-82AA-63450EDFF648}" dt="2024-07-31T14:01:25.971" v="2499"/>
          <ac:spMkLst>
            <pc:docMk/>
            <pc:sldMk cId="3408070221" sldId="275"/>
            <ac:spMk id="185" creationId="{1ECCD51E-C497-B299-B745-8D525EEC5863}"/>
          </ac:spMkLst>
        </pc:spChg>
        <pc:spChg chg="mod">
          <ac:chgData name="Fiona" userId="5fd9b084-9961-4921-ab0f-457ac49028c4" providerId="ADAL" clId="{4F7526C2-C53B-41A9-82AA-63450EDFF648}" dt="2024-07-31T14:01:25.971" v="2499"/>
          <ac:spMkLst>
            <pc:docMk/>
            <pc:sldMk cId="3408070221" sldId="275"/>
            <ac:spMk id="186" creationId="{12CF881A-116E-059E-D006-795865AEB7FD}"/>
          </ac:spMkLst>
        </pc:spChg>
        <pc:spChg chg="mod">
          <ac:chgData name="Fiona" userId="5fd9b084-9961-4921-ab0f-457ac49028c4" providerId="ADAL" clId="{4F7526C2-C53B-41A9-82AA-63450EDFF648}" dt="2024-07-31T14:01:25.971" v="2499"/>
          <ac:spMkLst>
            <pc:docMk/>
            <pc:sldMk cId="3408070221" sldId="275"/>
            <ac:spMk id="187" creationId="{A9E6DFC4-7FEA-3398-B390-2EBDC76021EB}"/>
          </ac:spMkLst>
        </pc:spChg>
        <pc:spChg chg="mod">
          <ac:chgData name="Fiona" userId="5fd9b084-9961-4921-ab0f-457ac49028c4" providerId="ADAL" clId="{4F7526C2-C53B-41A9-82AA-63450EDFF648}" dt="2024-07-31T14:01:25.971" v="2499"/>
          <ac:spMkLst>
            <pc:docMk/>
            <pc:sldMk cId="3408070221" sldId="275"/>
            <ac:spMk id="188" creationId="{1125D299-CC76-D091-091D-70CA602BA6C7}"/>
          </ac:spMkLst>
        </pc:spChg>
        <pc:spChg chg="mod">
          <ac:chgData name="Fiona" userId="5fd9b084-9961-4921-ab0f-457ac49028c4" providerId="ADAL" clId="{4F7526C2-C53B-41A9-82AA-63450EDFF648}" dt="2024-07-31T14:01:25.971" v="2499"/>
          <ac:spMkLst>
            <pc:docMk/>
            <pc:sldMk cId="3408070221" sldId="275"/>
            <ac:spMk id="189" creationId="{ABF3913E-93D9-4D9F-100A-54622758170B}"/>
          </ac:spMkLst>
        </pc:spChg>
        <pc:spChg chg="mod">
          <ac:chgData name="Fiona" userId="5fd9b084-9961-4921-ab0f-457ac49028c4" providerId="ADAL" clId="{4F7526C2-C53B-41A9-82AA-63450EDFF648}" dt="2024-07-31T14:01:25.971" v="2499"/>
          <ac:spMkLst>
            <pc:docMk/>
            <pc:sldMk cId="3408070221" sldId="275"/>
            <ac:spMk id="190" creationId="{C365BE31-5131-B1C0-0CB8-8A4299040E1C}"/>
          </ac:spMkLst>
        </pc:spChg>
        <pc:spChg chg="mod">
          <ac:chgData name="Fiona" userId="5fd9b084-9961-4921-ab0f-457ac49028c4" providerId="ADAL" clId="{4F7526C2-C53B-41A9-82AA-63450EDFF648}" dt="2024-07-31T14:01:25.971" v="2499"/>
          <ac:spMkLst>
            <pc:docMk/>
            <pc:sldMk cId="3408070221" sldId="275"/>
            <ac:spMk id="191" creationId="{E193990F-C781-8097-C3C5-F5EDC6B12151}"/>
          </ac:spMkLst>
        </pc:spChg>
        <pc:spChg chg="mod">
          <ac:chgData name="Fiona" userId="5fd9b084-9961-4921-ab0f-457ac49028c4" providerId="ADAL" clId="{4F7526C2-C53B-41A9-82AA-63450EDFF648}" dt="2024-07-31T14:01:25.971" v="2499"/>
          <ac:spMkLst>
            <pc:docMk/>
            <pc:sldMk cId="3408070221" sldId="275"/>
            <ac:spMk id="192" creationId="{E5C8C332-2E50-5868-A971-B0E19D2796F7}"/>
          </ac:spMkLst>
        </pc:spChg>
        <pc:spChg chg="mod">
          <ac:chgData name="Fiona" userId="5fd9b084-9961-4921-ab0f-457ac49028c4" providerId="ADAL" clId="{4F7526C2-C53B-41A9-82AA-63450EDFF648}" dt="2024-07-31T14:01:25.971" v="2499"/>
          <ac:spMkLst>
            <pc:docMk/>
            <pc:sldMk cId="3408070221" sldId="275"/>
            <ac:spMk id="193" creationId="{C7991403-39DE-2D09-9818-D3423B47B6E4}"/>
          </ac:spMkLst>
        </pc:spChg>
        <pc:spChg chg="mod">
          <ac:chgData name="Fiona" userId="5fd9b084-9961-4921-ab0f-457ac49028c4" providerId="ADAL" clId="{4F7526C2-C53B-41A9-82AA-63450EDFF648}" dt="2024-07-31T14:01:25.971" v="2499"/>
          <ac:spMkLst>
            <pc:docMk/>
            <pc:sldMk cId="3408070221" sldId="275"/>
            <ac:spMk id="194" creationId="{0B9EA25B-0CFB-13E3-A2F3-EAF5A6DD8A14}"/>
          </ac:spMkLst>
        </pc:spChg>
        <pc:spChg chg="mod">
          <ac:chgData name="Fiona" userId="5fd9b084-9961-4921-ab0f-457ac49028c4" providerId="ADAL" clId="{4F7526C2-C53B-41A9-82AA-63450EDFF648}" dt="2024-07-31T14:01:25.971" v="2499"/>
          <ac:spMkLst>
            <pc:docMk/>
            <pc:sldMk cId="3408070221" sldId="275"/>
            <ac:spMk id="195" creationId="{7126182B-4402-5B70-CF17-D47B6533AA15}"/>
          </ac:spMkLst>
        </pc:spChg>
        <pc:spChg chg="mod">
          <ac:chgData name="Fiona" userId="5fd9b084-9961-4921-ab0f-457ac49028c4" providerId="ADAL" clId="{4F7526C2-C53B-41A9-82AA-63450EDFF648}" dt="2024-07-31T14:01:25.971" v="2499"/>
          <ac:spMkLst>
            <pc:docMk/>
            <pc:sldMk cId="3408070221" sldId="275"/>
            <ac:spMk id="196" creationId="{52E157CA-FA7C-59BB-4D82-C86A0073A877}"/>
          </ac:spMkLst>
        </pc:spChg>
        <pc:spChg chg="mod">
          <ac:chgData name="Fiona" userId="5fd9b084-9961-4921-ab0f-457ac49028c4" providerId="ADAL" clId="{4F7526C2-C53B-41A9-82AA-63450EDFF648}" dt="2024-07-31T14:01:25.971" v="2499"/>
          <ac:spMkLst>
            <pc:docMk/>
            <pc:sldMk cId="3408070221" sldId="275"/>
            <ac:spMk id="197" creationId="{7C09CF33-D661-3C8A-F889-FF214EB6516E}"/>
          </ac:spMkLst>
        </pc:spChg>
        <pc:spChg chg="mod">
          <ac:chgData name="Fiona" userId="5fd9b084-9961-4921-ab0f-457ac49028c4" providerId="ADAL" clId="{4F7526C2-C53B-41A9-82AA-63450EDFF648}" dt="2024-07-31T14:01:25.971" v="2499"/>
          <ac:spMkLst>
            <pc:docMk/>
            <pc:sldMk cId="3408070221" sldId="275"/>
            <ac:spMk id="198" creationId="{3DCE2EA3-D699-F420-17F3-86C3335946C6}"/>
          </ac:spMkLst>
        </pc:spChg>
        <pc:spChg chg="mod">
          <ac:chgData name="Fiona" userId="5fd9b084-9961-4921-ab0f-457ac49028c4" providerId="ADAL" clId="{4F7526C2-C53B-41A9-82AA-63450EDFF648}" dt="2024-07-31T14:01:25.971" v="2499"/>
          <ac:spMkLst>
            <pc:docMk/>
            <pc:sldMk cId="3408070221" sldId="275"/>
            <ac:spMk id="199" creationId="{7AB17AFE-88C2-3488-D2B9-2E983DEFC745}"/>
          </ac:spMkLst>
        </pc:spChg>
        <pc:grpChg chg="add del mod">
          <ac:chgData name="Fiona" userId="5fd9b084-9961-4921-ab0f-457ac49028c4" providerId="ADAL" clId="{4F7526C2-C53B-41A9-82AA-63450EDFF648}" dt="2024-07-31T14:01:21.722" v="2498" actId="478"/>
          <ac:grpSpMkLst>
            <pc:docMk/>
            <pc:sldMk cId="3408070221" sldId="275"/>
            <ac:grpSpMk id="9" creationId="{ABB0148F-1BC7-F930-8AAA-AE7AE16D9F68}"/>
          </ac:grpSpMkLst>
        </pc:grpChg>
        <pc:grpChg chg="add mod ord">
          <ac:chgData name="Fiona" userId="5fd9b084-9961-4921-ab0f-457ac49028c4" providerId="ADAL" clId="{4F7526C2-C53B-41A9-82AA-63450EDFF648}" dt="2024-07-31T08:37:39.937" v="2108" actId="164"/>
          <ac:grpSpMkLst>
            <pc:docMk/>
            <pc:sldMk cId="3408070221" sldId="275"/>
            <ac:grpSpMk id="16" creationId="{8C9D8424-156F-8855-92A8-B8E762049C54}"/>
          </ac:grpSpMkLst>
        </pc:grpChg>
        <pc:grpChg chg="del mod">
          <ac:chgData name="Fiona" userId="5fd9b084-9961-4921-ab0f-457ac49028c4" providerId="ADAL" clId="{4F7526C2-C53B-41A9-82AA-63450EDFF648}" dt="2024-07-31T13:56:06.527" v="2364" actId="478"/>
          <ac:grpSpMkLst>
            <pc:docMk/>
            <pc:sldMk cId="3408070221" sldId="275"/>
            <ac:grpSpMk id="104" creationId="{94214F0C-F1D5-D3F3-9A7C-8B1E83A00C4B}"/>
          </ac:grpSpMkLst>
        </pc:grpChg>
        <pc:grpChg chg="add del mod">
          <ac:chgData name="Fiona" userId="5fd9b084-9961-4921-ab0f-457ac49028c4" providerId="ADAL" clId="{4F7526C2-C53B-41A9-82AA-63450EDFF648}" dt="2024-08-05T12:07:31.481" v="4172" actId="478"/>
          <ac:grpSpMkLst>
            <pc:docMk/>
            <pc:sldMk cId="3408070221" sldId="275"/>
            <ac:grpSpMk id="140" creationId="{441DB623-B8F7-2B8A-A8CF-17DE1AEC052C}"/>
          </ac:grpSpMkLst>
        </pc:grpChg>
        <pc:picChg chg="del">
          <ac:chgData name="Fiona" userId="5fd9b084-9961-4921-ab0f-457ac49028c4" providerId="ADAL" clId="{4F7526C2-C53B-41A9-82AA-63450EDFF648}" dt="2024-07-31T13:56:07.452" v="2365" actId="478"/>
          <ac:picMkLst>
            <pc:docMk/>
            <pc:sldMk cId="3408070221" sldId="275"/>
            <ac:picMk id="5" creationId="{2D14A226-B77F-8FF1-2232-EE836C8D9C47}"/>
          </ac:picMkLst>
        </pc:picChg>
        <pc:picChg chg="mod">
          <ac:chgData name="Fiona" userId="5fd9b084-9961-4921-ab0f-457ac49028c4" providerId="ADAL" clId="{4F7526C2-C53B-41A9-82AA-63450EDFF648}" dt="2024-07-31T08:19:49.566" v="1513" actId="29295"/>
          <ac:picMkLst>
            <pc:docMk/>
            <pc:sldMk cId="3408070221" sldId="275"/>
            <ac:picMk id="6" creationId="{78C1F535-12E2-0956-C0B4-E03403EB9EFE}"/>
          </ac:picMkLst>
        </pc:picChg>
        <pc:picChg chg="mod">
          <ac:chgData name="Fiona" userId="5fd9b084-9961-4921-ab0f-457ac49028c4" providerId="ADAL" clId="{4F7526C2-C53B-41A9-82AA-63450EDFF648}" dt="2024-07-31T08:19:59.791" v="1517" actId="14100"/>
          <ac:picMkLst>
            <pc:docMk/>
            <pc:sldMk cId="3408070221" sldId="275"/>
            <ac:picMk id="7" creationId="{D58C4A5D-7D3D-C654-C02D-DF1BCD70CD9E}"/>
          </ac:picMkLst>
        </pc:picChg>
        <pc:picChg chg="mod">
          <ac:chgData name="Fiona" userId="5fd9b084-9961-4921-ab0f-457ac49028c4" providerId="ADAL" clId="{4F7526C2-C53B-41A9-82AA-63450EDFF648}" dt="2024-07-31T13:56:14.506" v="2367"/>
          <ac:picMkLst>
            <pc:docMk/>
            <pc:sldMk cId="3408070221" sldId="275"/>
            <ac:picMk id="14" creationId="{C45943AC-5168-FBBB-585B-2058A2BC579D}"/>
          </ac:picMkLst>
        </pc:picChg>
        <pc:picChg chg="del">
          <ac:chgData name="Fiona" userId="5fd9b084-9961-4921-ab0f-457ac49028c4" providerId="ADAL" clId="{4F7526C2-C53B-41A9-82AA-63450EDFF648}" dt="2024-07-31T08:19:14.433" v="1508" actId="478"/>
          <ac:picMkLst>
            <pc:docMk/>
            <pc:sldMk cId="3408070221" sldId="275"/>
            <ac:picMk id="23" creationId="{5A65DED3-4606-6502-F211-F9D39B1C10CD}"/>
          </ac:picMkLst>
        </pc:picChg>
        <pc:picChg chg="mod">
          <ac:chgData name="Fiona" userId="5fd9b084-9961-4921-ab0f-457ac49028c4" providerId="ADAL" clId="{4F7526C2-C53B-41A9-82AA-63450EDFF648}" dt="2024-07-31T08:24:28.326" v="1591" actId="1076"/>
          <ac:picMkLst>
            <pc:docMk/>
            <pc:sldMk cId="3408070221" sldId="275"/>
            <ac:picMk id="26" creationId="{52AD3B43-2B48-BF53-EEFF-12FF9D4696AE}"/>
          </ac:picMkLst>
        </pc:picChg>
        <pc:picChg chg="mod">
          <ac:chgData name="Fiona" userId="5fd9b084-9961-4921-ab0f-457ac49028c4" providerId="ADAL" clId="{4F7526C2-C53B-41A9-82AA-63450EDFF648}" dt="2024-07-31T14:01:25.971" v="2499"/>
          <ac:picMkLst>
            <pc:docMk/>
            <pc:sldMk cId="3408070221" sldId="275"/>
            <ac:picMk id="143" creationId="{763E794F-1A09-6383-A524-39799E2657F1}"/>
          </ac:picMkLst>
        </pc:picChg>
      </pc:sldChg>
      <pc:sldChg chg="addSp delSp modSp add del mod">
        <pc:chgData name="Fiona" userId="5fd9b084-9961-4921-ab0f-457ac49028c4" providerId="ADAL" clId="{4F7526C2-C53B-41A9-82AA-63450EDFF648}" dt="2024-08-05T12:13:30.343" v="4458" actId="47"/>
        <pc:sldMkLst>
          <pc:docMk/>
          <pc:sldMk cId="1058066365" sldId="276"/>
        </pc:sldMkLst>
        <pc:spChg chg="mod">
          <ac:chgData name="Fiona" userId="5fd9b084-9961-4921-ab0f-457ac49028c4" providerId="ADAL" clId="{4F7526C2-C53B-41A9-82AA-63450EDFF648}" dt="2024-07-31T08:27:03.344" v="1771" actId="1076"/>
          <ac:spMkLst>
            <pc:docMk/>
            <pc:sldMk cId="1058066365" sldId="276"/>
            <ac:spMk id="8" creationId="{B448422B-BEC9-728F-DC08-74E38F2A2A24}"/>
          </ac:spMkLst>
        </pc:spChg>
        <pc:spChg chg="add del mod">
          <ac:chgData name="Fiona" userId="5fd9b084-9961-4921-ab0f-457ac49028c4" providerId="ADAL" clId="{4F7526C2-C53B-41A9-82AA-63450EDFF648}" dt="2024-07-31T13:56:24.393" v="2387" actId="478"/>
          <ac:spMkLst>
            <pc:docMk/>
            <pc:sldMk cId="1058066365" sldId="276"/>
            <ac:spMk id="9" creationId="{87127376-725D-7B60-900D-5542D4625DC4}"/>
          </ac:spMkLst>
        </pc:spChg>
        <pc:spChg chg="mod">
          <ac:chgData name="Fiona" userId="5fd9b084-9961-4921-ab0f-457ac49028c4" providerId="ADAL" clId="{4F7526C2-C53B-41A9-82AA-63450EDFF648}" dt="2024-07-31T08:36:33.910" v="2099" actId="1035"/>
          <ac:spMkLst>
            <pc:docMk/>
            <pc:sldMk cId="1058066365" sldId="276"/>
            <ac:spMk id="10" creationId="{00000000-0000-0000-0000-000000000000}"/>
          </ac:spMkLst>
        </pc:spChg>
        <pc:spChg chg="mod">
          <ac:chgData name="Fiona" userId="5fd9b084-9961-4921-ab0f-457ac49028c4" providerId="ADAL" clId="{4F7526C2-C53B-41A9-82AA-63450EDFF648}" dt="2024-07-31T08:26:29.271" v="1752" actId="20577"/>
          <ac:spMkLst>
            <pc:docMk/>
            <pc:sldMk cId="1058066365" sldId="276"/>
            <ac:spMk id="11" creationId="{F1D6BE46-6C19-4A15-68AD-50DE681EC69B}"/>
          </ac:spMkLst>
        </pc:spChg>
        <pc:spChg chg="mod">
          <ac:chgData name="Fiona" userId="5fd9b084-9961-4921-ab0f-457ac49028c4" providerId="ADAL" clId="{4F7526C2-C53B-41A9-82AA-63450EDFF648}" dt="2024-07-31T13:56:31.370" v="2388"/>
          <ac:spMkLst>
            <pc:docMk/>
            <pc:sldMk cId="1058066365" sldId="276"/>
            <ac:spMk id="13" creationId="{5E8773BE-83DB-D23B-1241-A1BDC296446B}"/>
          </ac:spMkLst>
        </pc:spChg>
        <pc:spChg chg="mod">
          <ac:chgData name="Fiona" userId="5fd9b084-9961-4921-ab0f-457ac49028c4" providerId="ADAL" clId="{4F7526C2-C53B-41A9-82AA-63450EDFF648}" dt="2024-07-31T13:56:31.370" v="2388"/>
          <ac:spMkLst>
            <pc:docMk/>
            <pc:sldMk cId="1058066365" sldId="276"/>
            <ac:spMk id="16" creationId="{5774119C-1D4A-0392-AA8E-7CA3240C8361}"/>
          </ac:spMkLst>
        </pc:spChg>
        <pc:spChg chg="mod">
          <ac:chgData name="Fiona" userId="5fd9b084-9961-4921-ab0f-457ac49028c4" providerId="ADAL" clId="{4F7526C2-C53B-41A9-82AA-63450EDFF648}" dt="2024-07-31T13:56:31.370" v="2388"/>
          <ac:spMkLst>
            <pc:docMk/>
            <pc:sldMk cId="1058066365" sldId="276"/>
            <ac:spMk id="17" creationId="{F06D7E29-06F4-FA22-BA08-CE7F39DDC6D8}"/>
          </ac:spMkLst>
        </pc:spChg>
        <pc:spChg chg="mod">
          <ac:chgData name="Fiona" userId="5fd9b084-9961-4921-ab0f-457ac49028c4" providerId="ADAL" clId="{4F7526C2-C53B-41A9-82AA-63450EDFF648}" dt="2024-07-31T13:56:31.370" v="2388"/>
          <ac:spMkLst>
            <pc:docMk/>
            <pc:sldMk cId="1058066365" sldId="276"/>
            <ac:spMk id="18" creationId="{1031A78D-342B-122A-0E6F-A13168A63BD0}"/>
          </ac:spMkLst>
        </pc:spChg>
        <pc:spChg chg="mod">
          <ac:chgData name="Fiona" userId="5fd9b084-9961-4921-ab0f-457ac49028c4" providerId="ADAL" clId="{4F7526C2-C53B-41A9-82AA-63450EDFF648}" dt="2024-07-31T13:56:31.370" v="2388"/>
          <ac:spMkLst>
            <pc:docMk/>
            <pc:sldMk cId="1058066365" sldId="276"/>
            <ac:spMk id="19" creationId="{FC82AE0E-D6B4-1001-010E-BA25F0FEF8A0}"/>
          </ac:spMkLst>
        </pc:spChg>
        <pc:spChg chg="mod">
          <ac:chgData name="Fiona" userId="5fd9b084-9961-4921-ab0f-457ac49028c4" providerId="ADAL" clId="{4F7526C2-C53B-41A9-82AA-63450EDFF648}" dt="2024-07-31T13:56:31.370" v="2388"/>
          <ac:spMkLst>
            <pc:docMk/>
            <pc:sldMk cId="1058066365" sldId="276"/>
            <ac:spMk id="20" creationId="{453D3507-0190-3AB8-CAED-EB40B0E961DD}"/>
          </ac:spMkLst>
        </pc:spChg>
        <pc:spChg chg="mod">
          <ac:chgData name="Fiona" userId="5fd9b084-9961-4921-ab0f-457ac49028c4" providerId="ADAL" clId="{4F7526C2-C53B-41A9-82AA-63450EDFF648}" dt="2024-07-31T13:56:31.370" v="2388"/>
          <ac:spMkLst>
            <pc:docMk/>
            <pc:sldMk cId="1058066365" sldId="276"/>
            <ac:spMk id="21" creationId="{3C4A1B34-0EA6-3163-705B-9F611A389016}"/>
          </ac:spMkLst>
        </pc:spChg>
        <pc:spChg chg="mod">
          <ac:chgData name="Fiona" userId="5fd9b084-9961-4921-ab0f-457ac49028c4" providerId="ADAL" clId="{4F7526C2-C53B-41A9-82AA-63450EDFF648}" dt="2024-07-31T13:56:31.370" v="2388"/>
          <ac:spMkLst>
            <pc:docMk/>
            <pc:sldMk cId="1058066365" sldId="276"/>
            <ac:spMk id="22" creationId="{2850B1D2-0274-B2B3-DB08-EE0DE80BD1B7}"/>
          </ac:spMkLst>
        </pc:spChg>
        <pc:spChg chg="mod">
          <ac:chgData name="Fiona" userId="5fd9b084-9961-4921-ab0f-457ac49028c4" providerId="ADAL" clId="{4F7526C2-C53B-41A9-82AA-63450EDFF648}" dt="2024-07-31T13:56:31.370" v="2388"/>
          <ac:spMkLst>
            <pc:docMk/>
            <pc:sldMk cId="1058066365" sldId="276"/>
            <ac:spMk id="23" creationId="{5BCA4730-A321-EC56-C67E-3536ED51EB33}"/>
          </ac:spMkLst>
        </pc:spChg>
        <pc:spChg chg="mod">
          <ac:chgData name="Fiona" userId="5fd9b084-9961-4921-ab0f-457ac49028c4" providerId="ADAL" clId="{4F7526C2-C53B-41A9-82AA-63450EDFF648}" dt="2024-07-31T13:56:31.370" v="2388"/>
          <ac:spMkLst>
            <pc:docMk/>
            <pc:sldMk cId="1058066365" sldId="276"/>
            <ac:spMk id="24" creationId="{DA9C956C-F1DB-EDDB-3F49-95F6A487D167}"/>
          </ac:spMkLst>
        </pc:spChg>
        <pc:spChg chg="mod">
          <ac:chgData name="Fiona" userId="5fd9b084-9961-4921-ab0f-457ac49028c4" providerId="ADAL" clId="{4F7526C2-C53B-41A9-82AA-63450EDFF648}" dt="2024-07-31T08:26:54.094" v="1766" actId="1076"/>
          <ac:spMkLst>
            <pc:docMk/>
            <pc:sldMk cId="1058066365" sldId="276"/>
            <ac:spMk id="25" creationId="{FD1C01D1-E8EC-D635-3E84-249150E7BDD9}"/>
          </ac:spMkLst>
        </pc:spChg>
        <pc:spChg chg="mod">
          <ac:chgData name="Fiona" userId="5fd9b084-9961-4921-ab0f-457ac49028c4" providerId="ADAL" clId="{4F7526C2-C53B-41A9-82AA-63450EDFF648}" dt="2024-07-31T08:28:25.427" v="1902" actId="20577"/>
          <ac:spMkLst>
            <pc:docMk/>
            <pc:sldMk cId="1058066365" sldId="276"/>
            <ac:spMk id="27" creationId="{78276EAC-2C2E-D610-E715-5C9CC4F96160}"/>
          </ac:spMkLst>
        </pc:spChg>
        <pc:spChg chg="mod">
          <ac:chgData name="Fiona" userId="5fd9b084-9961-4921-ab0f-457ac49028c4" providerId="ADAL" clId="{4F7526C2-C53B-41A9-82AA-63450EDFF648}" dt="2024-07-31T13:56:31.370" v="2388"/>
          <ac:spMkLst>
            <pc:docMk/>
            <pc:sldMk cId="1058066365" sldId="276"/>
            <ac:spMk id="28" creationId="{72A9D544-ACD4-8B99-38D6-54E921A078A6}"/>
          </ac:spMkLst>
        </pc:spChg>
        <pc:spChg chg="mod">
          <ac:chgData name="Fiona" userId="5fd9b084-9961-4921-ab0f-457ac49028c4" providerId="ADAL" clId="{4F7526C2-C53B-41A9-82AA-63450EDFF648}" dt="2024-07-31T13:56:31.370" v="2388"/>
          <ac:spMkLst>
            <pc:docMk/>
            <pc:sldMk cId="1058066365" sldId="276"/>
            <ac:spMk id="29" creationId="{310F3947-4DCA-E736-0D82-2E9056ECB15E}"/>
          </ac:spMkLst>
        </pc:spChg>
        <pc:spChg chg="mod">
          <ac:chgData name="Fiona" userId="5fd9b084-9961-4921-ab0f-457ac49028c4" providerId="ADAL" clId="{4F7526C2-C53B-41A9-82AA-63450EDFF648}" dt="2024-07-31T13:56:31.370" v="2388"/>
          <ac:spMkLst>
            <pc:docMk/>
            <pc:sldMk cId="1058066365" sldId="276"/>
            <ac:spMk id="30" creationId="{FC1E019F-ABD8-4A0F-774C-15B23CD6D979}"/>
          </ac:spMkLst>
        </pc:spChg>
        <pc:spChg chg="mod">
          <ac:chgData name="Fiona" userId="5fd9b084-9961-4921-ab0f-457ac49028c4" providerId="ADAL" clId="{4F7526C2-C53B-41A9-82AA-63450EDFF648}" dt="2024-07-31T13:56:31.370" v="2388"/>
          <ac:spMkLst>
            <pc:docMk/>
            <pc:sldMk cId="1058066365" sldId="276"/>
            <ac:spMk id="31" creationId="{27E62EA6-EED5-84D3-1B90-61564F16E7DD}"/>
          </ac:spMkLst>
        </pc:spChg>
        <pc:spChg chg="mod">
          <ac:chgData name="Fiona" userId="5fd9b084-9961-4921-ab0f-457ac49028c4" providerId="ADAL" clId="{4F7526C2-C53B-41A9-82AA-63450EDFF648}" dt="2024-07-31T13:56:31.370" v="2388"/>
          <ac:spMkLst>
            <pc:docMk/>
            <pc:sldMk cId="1058066365" sldId="276"/>
            <ac:spMk id="32" creationId="{570F5A70-7456-AED3-67E4-5D2E4DF93879}"/>
          </ac:spMkLst>
        </pc:spChg>
        <pc:spChg chg="mod">
          <ac:chgData name="Fiona" userId="5fd9b084-9961-4921-ab0f-457ac49028c4" providerId="ADAL" clId="{4F7526C2-C53B-41A9-82AA-63450EDFF648}" dt="2024-07-31T13:56:31.370" v="2388"/>
          <ac:spMkLst>
            <pc:docMk/>
            <pc:sldMk cId="1058066365" sldId="276"/>
            <ac:spMk id="33" creationId="{3FBDADDD-6DDD-2171-AA6E-F1073C24A824}"/>
          </ac:spMkLst>
        </pc:spChg>
        <pc:spChg chg="mod">
          <ac:chgData name="Fiona" userId="5fd9b084-9961-4921-ab0f-457ac49028c4" providerId="ADAL" clId="{4F7526C2-C53B-41A9-82AA-63450EDFF648}" dt="2024-07-31T13:56:31.370" v="2388"/>
          <ac:spMkLst>
            <pc:docMk/>
            <pc:sldMk cId="1058066365" sldId="276"/>
            <ac:spMk id="34" creationId="{8F60C9A3-7F4E-6187-1FE9-7C8F9F07B895}"/>
          </ac:spMkLst>
        </pc:spChg>
        <pc:spChg chg="mod">
          <ac:chgData name="Fiona" userId="5fd9b084-9961-4921-ab0f-457ac49028c4" providerId="ADAL" clId="{4F7526C2-C53B-41A9-82AA-63450EDFF648}" dt="2024-07-31T13:56:31.370" v="2388"/>
          <ac:spMkLst>
            <pc:docMk/>
            <pc:sldMk cId="1058066365" sldId="276"/>
            <ac:spMk id="35" creationId="{D943BF13-D8EA-6B88-D1C7-B0079552C4EB}"/>
          </ac:spMkLst>
        </pc:spChg>
        <pc:spChg chg="mod">
          <ac:chgData name="Fiona" userId="5fd9b084-9961-4921-ab0f-457ac49028c4" providerId="ADAL" clId="{4F7526C2-C53B-41A9-82AA-63450EDFF648}" dt="2024-07-31T13:56:31.370" v="2388"/>
          <ac:spMkLst>
            <pc:docMk/>
            <pc:sldMk cId="1058066365" sldId="276"/>
            <ac:spMk id="36" creationId="{7B8CAD1D-309D-8E61-90BF-0DD491327B68}"/>
          </ac:spMkLst>
        </pc:spChg>
        <pc:spChg chg="mod">
          <ac:chgData name="Fiona" userId="5fd9b084-9961-4921-ab0f-457ac49028c4" providerId="ADAL" clId="{4F7526C2-C53B-41A9-82AA-63450EDFF648}" dt="2024-07-31T13:56:31.370" v="2388"/>
          <ac:spMkLst>
            <pc:docMk/>
            <pc:sldMk cId="1058066365" sldId="276"/>
            <ac:spMk id="37" creationId="{B2EB8976-381E-029C-4A47-D74C9909D5BA}"/>
          </ac:spMkLst>
        </pc:spChg>
        <pc:spChg chg="mod">
          <ac:chgData name="Fiona" userId="5fd9b084-9961-4921-ab0f-457ac49028c4" providerId="ADAL" clId="{4F7526C2-C53B-41A9-82AA-63450EDFF648}" dt="2024-07-31T13:56:31.370" v="2388"/>
          <ac:spMkLst>
            <pc:docMk/>
            <pc:sldMk cId="1058066365" sldId="276"/>
            <ac:spMk id="38" creationId="{5841A882-2403-3013-3991-2718B24D73BC}"/>
          </ac:spMkLst>
        </pc:spChg>
        <pc:spChg chg="mod">
          <ac:chgData name="Fiona" userId="5fd9b084-9961-4921-ab0f-457ac49028c4" providerId="ADAL" clId="{4F7526C2-C53B-41A9-82AA-63450EDFF648}" dt="2024-07-31T13:56:31.370" v="2388"/>
          <ac:spMkLst>
            <pc:docMk/>
            <pc:sldMk cId="1058066365" sldId="276"/>
            <ac:spMk id="39" creationId="{9CA4EDAB-B232-2087-2F19-7D7A94390988}"/>
          </ac:spMkLst>
        </pc:spChg>
        <pc:spChg chg="mod">
          <ac:chgData name="Fiona" userId="5fd9b084-9961-4921-ab0f-457ac49028c4" providerId="ADAL" clId="{4F7526C2-C53B-41A9-82AA-63450EDFF648}" dt="2024-07-31T13:56:31.370" v="2388"/>
          <ac:spMkLst>
            <pc:docMk/>
            <pc:sldMk cId="1058066365" sldId="276"/>
            <ac:spMk id="40" creationId="{E52F55D6-F14C-CE8C-005B-C97494B2879B}"/>
          </ac:spMkLst>
        </pc:spChg>
        <pc:spChg chg="mod">
          <ac:chgData name="Fiona" userId="5fd9b084-9961-4921-ab0f-457ac49028c4" providerId="ADAL" clId="{4F7526C2-C53B-41A9-82AA-63450EDFF648}" dt="2024-07-31T13:56:31.370" v="2388"/>
          <ac:spMkLst>
            <pc:docMk/>
            <pc:sldMk cId="1058066365" sldId="276"/>
            <ac:spMk id="41" creationId="{73E7C54D-2E92-7285-6098-CD74C369D869}"/>
          </ac:spMkLst>
        </pc:spChg>
        <pc:spChg chg="mod">
          <ac:chgData name="Fiona" userId="5fd9b084-9961-4921-ab0f-457ac49028c4" providerId="ADAL" clId="{4F7526C2-C53B-41A9-82AA-63450EDFF648}" dt="2024-07-31T13:56:31.370" v="2388"/>
          <ac:spMkLst>
            <pc:docMk/>
            <pc:sldMk cId="1058066365" sldId="276"/>
            <ac:spMk id="42" creationId="{20A95A6B-FCF8-4576-7B63-192BA593C035}"/>
          </ac:spMkLst>
        </pc:spChg>
        <pc:spChg chg="mod">
          <ac:chgData name="Fiona" userId="5fd9b084-9961-4921-ab0f-457ac49028c4" providerId="ADAL" clId="{4F7526C2-C53B-41A9-82AA-63450EDFF648}" dt="2024-07-31T13:56:31.370" v="2388"/>
          <ac:spMkLst>
            <pc:docMk/>
            <pc:sldMk cId="1058066365" sldId="276"/>
            <ac:spMk id="107" creationId="{1F604BCC-236D-9F19-7A35-D3E91E573A7E}"/>
          </ac:spMkLst>
        </pc:spChg>
        <pc:spChg chg="mod">
          <ac:chgData name="Fiona" userId="5fd9b084-9961-4921-ab0f-457ac49028c4" providerId="ADAL" clId="{4F7526C2-C53B-41A9-82AA-63450EDFF648}" dt="2024-07-31T13:56:31.370" v="2388"/>
          <ac:spMkLst>
            <pc:docMk/>
            <pc:sldMk cId="1058066365" sldId="276"/>
            <ac:spMk id="108" creationId="{A1D44982-EC1B-B212-5BDF-94AC05FE7BB0}"/>
          </ac:spMkLst>
        </pc:spChg>
        <pc:spChg chg="mod">
          <ac:chgData name="Fiona" userId="5fd9b084-9961-4921-ab0f-457ac49028c4" providerId="ADAL" clId="{4F7526C2-C53B-41A9-82AA-63450EDFF648}" dt="2024-07-31T13:56:31.370" v="2388"/>
          <ac:spMkLst>
            <pc:docMk/>
            <pc:sldMk cId="1058066365" sldId="276"/>
            <ac:spMk id="109" creationId="{B512DBFB-BB44-C75B-7059-544A08310314}"/>
          </ac:spMkLst>
        </pc:spChg>
        <pc:spChg chg="mod">
          <ac:chgData name="Fiona" userId="5fd9b084-9961-4921-ab0f-457ac49028c4" providerId="ADAL" clId="{4F7526C2-C53B-41A9-82AA-63450EDFF648}" dt="2024-07-31T13:56:31.370" v="2388"/>
          <ac:spMkLst>
            <pc:docMk/>
            <pc:sldMk cId="1058066365" sldId="276"/>
            <ac:spMk id="110" creationId="{7DEDA2CA-4761-08C9-CB5C-FF52D8A17852}"/>
          </ac:spMkLst>
        </pc:spChg>
        <pc:spChg chg="mod">
          <ac:chgData name="Fiona" userId="5fd9b084-9961-4921-ab0f-457ac49028c4" providerId="ADAL" clId="{4F7526C2-C53B-41A9-82AA-63450EDFF648}" dt="2024-07-31T13:56:31.370" v="2388"/>
          <ac:spMkLst>
            <pc:docMk/>
            <pc:sldMk cId="1058066365" sldId="276"/>
            <ac:spMk id="111" creationId="{014B4A5B-A652-DBBB-09EF-E99CA40265D8}"/>
          </ac:spMkLst>
        </pc:spChg>
        <pc:spChg chg="mod">
          <ac:chgData name="Fiona" userId="5fd9b084-9961-4921-ab0f-457ac49028c4" providerId="ADAL" clId="{4F7526C2-C53B-41A9-82AA-63450EDFF648}" dt="2024-07-31T13:56:31.370" v="2388"/>
          <ac:spMkLst>
            <pc:docMk/>
            <pc:sldMk cId="1058066365" sldId="276"/>
            <ac:spMk id="112" creationId="{FCA2A744-7729-E68F-DAF4-5BC63B1FA0C9}"/>
          </ac:spMkLst>
        </pc:spChg>
        <pc:spChg chg="mod">
          <ac:chgData name="Fiona" userId="5fd9b084-9961-4921-ab0f-457ac49028c4" providerId="ADAL" clId="{4F7526C2-C53B-41A9-82AA-63450EDFF648}" dt="2024-07-31T13:56:31.370" v="2388"/>
          <ac:spMkLst>
            <pc:docMk/>
            <pc:sldMk cId="1058066365" sldId="276"/>
            <ac:spMk id="113" creationId="{14EDE10C-4B91-85EA-DAC8-514B6CF27332}"/>
          </ac:spMkLst>
        </pc:spChg>
        <pc:spChg chg="mod">
          <ac:chgData name="Fiona" userId="5fd9b084-9961-4921-ab0f-457ac49028c4" providerId="ADAL" clId="{4F7526C2-C53B-41A9-82AA-63450EDFF648}" dt="2024-07-31T13:56:31.370" v="2388"/>
          <ac:spMkLst>
            <pc:docMk/>
            <pc:sldMk cId="1058066365" sldId="276"/>
            <ac:spMk id="114" creationId="{6FEFE3E1-EBA0-BE9C-E16B-C8E1E5B7B730}"/>
          </ac:spMkLst>
        </pc:spChg>
        <pc:spChg chg="mod">
          <ac:chgData name="Fiona" userId="5fd9b084-9961-4921-ab0f-457ac49028c4" providerId="ADAL" clId="{4F7526C2-C53B-41A9-82AA-63450EDFF648}" dt="2024-07-31T13:56:31.370" v="2388"/>
          <ac:spMkLst>
            <pc:docMk/>
            <pc:sldMk cId="1058066365" sldId="276"/>
            <ac:spMk id="115" creationId="{844A016C-0782-69E3-382C-122D474CFD67}"/>
          </ac:spMkLst>
        </pc:spChg>
        <pc:spChg chg="mod">
          <ac:chgData name="Fiona" userId="5fd9b084-9961-4921-ab0f-457ac49028c4" providerId="ADAL" clId="{4F7526C2-C53B-41A9-82AA-63450EDFF648}" dt="2024-07-31T13:56:31.370" v="2388"/>
          <ac:spMkLst>
            <pc:docMk/>
            <pc:sldMk cId="1058066365" sldId="276"/>
            <ac:spMk id="116" creationId="{17C083F2-39BB-92B9-6514-6967AE53550F}"/>
          </ac:spMkLst>
        </pc:spChg>
        <pc:spChg chg="mod">
          <ac:chgData name="Fiona" userId="5fd9b084-9961-4921-ab0f-457ac49028c4" providerId="ADAL" clId="{4F7526C2-C53B-41A9-82AA-63450EDFF648}" dt="2024-07-31T13:56:31.370" v="2388"/>
          <ac:spMkLst>
            <pc:docMk/>
            <pc:sldMk cId="1058066365" sldId="276"/>
            <ac:spMk id="117" creationId="{698DDFF2-8483-A777-881B-88DA38B3737E}"/>
          </ac:spMkLst>
        </pc:spChg>
        <pc:spChg chg="mod">
          <ac:chgData name="Fiona" userId="5fd9b084-9961-4921-ab0f-457ac49028c4" providerId="ADAL" clId="{4F7526C2-C53B-41A9-82AA-63450EDFF648}" dt="2024-07-31T13:56:31.370" v="2388"/>
          <ac:spMkLst>
            <pc:docMk/>
            <pc:sldMk cId="1058066365" sldId="276"/>
            <ac:spMk id="118" creationId="{ABD4807E-71CC-1056-F0E6-713787EC293A}"/>
          </ac:spMkLst>
        </pc:spChg>
        <pc:spChg chg="mod">
          <ac:chgData name="Fiona" userId="5fd9b084-9961-4921-ab0f-457ac49028c4" providerId="ADAL" clId="{4F7526C2-C53B-41A9-82AA-63450EDFF648}" dt="2024-07-31T13:56:31.370" v="2388"/>
          <ac:spMkLst>
            <pc:docMk/>
            <pc:sldMk cId="1058066365" sldId="276"/>
            <ac:spMk id="119" creationId="{F131AF63-7993-CDA4-030A-867902F38246}"/>
          </ac:spMkLst>
        </pc:spChg>
        <pc:spChg chg="mod">
          <ac:chgData name="Fiona" userId="5fd9b084-9961-4921-ab0f-457ac49028c4" providerId="ADAL" clId="{4F7526C2-C53B-41A9-82AA-63450EDFF648}" dt="2024-07-31T13:56:31.370" v="2388"/>
          <ac:spMkLst>
            <pc:docMk/>
            <pc:sldMk cId="1058066365" sldId="276"/>
            <ac:spMk id="120" creationId="{33678D48-549E-442E-0131-0C91E7037B87}"/>
          </ac:spMkLst>
        </pc:spChg>
        <pc:spChg chg="mod">
          <ac:chgData name="Fiona" userId="5fd9b084-9961-4921-ab0f-457ac49028c4" providerId="ADAL" clId="{4F7526C2-C53B-41A9-82AA-63450EDFF648}" dt="2024-07-31T13:56:31.370" v="2388"/>
          <ac:spMkLst>
            <pc:docMk/>
            <pc:sldMk cId="1058066365" sldId="276"/>
            <ac:spMk id="121" creationId="{7612B0C0-BE1D-0876-DD25-9C5C2E27DAED}"/>
          </ac:spMkLst>
        </pc:spChg>
        <pc:spChg chg="mod">
          <ac:chgData name="Fiona" userId="5fd9b084-9961-4921-ab0f-457ac49028c4" providerId="ADAL" clId="{4F7526C2-C53B-41A9-82AA-63450EDFF648}" dt="2024-07-31T13:56:31.370" v="2388"/>
          <ac:spMkLst>
            <pc:docMk/>
            <pc:sldMk cId="1058066365" sldId="276"/>
            <ac:spMk id="122" creationId="{320B37C6-0F1E-949B-127D-0BD98C9283C8}"/>
          </ac:spMkLst>
        </pc:spChg>
        <pc:spChg chg="mod">
          <ac:chgData name="Fiona" userId="5fd9b084-9961-4921-ab0f-457ac49028c4" providerId="ADAL" clId="{4F7526C2-C53B-41A9-82AA-63450EDFF648}" dt="2024-07-31T13:56:31.370" v="2388"/>
          <ac:spMkLst>
            <pc:docMk/>
            <pc:sldMk cId="1058066365" sldId="276"/>
            <ac:spMk id="123" creationId="{B82040D2-89CF-1B26-5299-F156821A55AE}"/>
          </ac:spMkLst>
        </pc:spChg>
        <pc:spChg chg="mod">
          <ac:chgData name="Fiona" userId="5fd9b084-9961-4921-ab0f-457ac49028c4" providerId="ADAL" clId="{4F7526C2-C53B-41A9-82AA-63450EDFF648}" dt="2024-07-31T13:56:31.370" v="2388"/>
          <ac:spMkLst>
            <pc:docMk/>
            <pc:sldMk cId="1058066365" sldId="276"/>
            <ac:spMk id="124" creationId="{DCC63E23-CE3E-9579-1FF3-1CF21C45865D}"/>
          </ac:spMkLst>
        </pc:spChg>
        <pc:spChg chg="mod">
          <ac:chgData name="Fiona" userId="5fd9b084-9961-4921-ab0f-457ac49028c4" providerId="ADAL" clId="{4F7526C2-C53B-41A9-82AA-63450EDFF648}" dt="2024-07-31T13:56:31.370" v="2388"/>
          <ac:spMkLst>
            <pc:docMk/>
            <pc:sldMk cId="1058066365" sldId="276"/>
            <ac:spMk id="125" creationId="{729A7A0E-5970-560F-0276-6E19F1BBC7E4}"/>
          </ac:spMkLst>
        </pc:spChg>
        <pc:spChg chg="mod">
          <ac:chgData name="Fiona" userId="5fd9b084-9961-4921-ab0f-457ac49028c4" providerId="ADAL" clId="{4F7526C2-C53B-41A9-82AA-63450EDFF648}" dt="2024-07-31T13:56:31.370" v="2388"/>
          <ac:spMkLst>
            <pc:docMk/>
            <pc:sldMk cId="1058066365" sldId="276"/>
            <ac:spMk id="126" creationId="{AE9C5A89-0415-48DD-8236-E11992ED10CD}"/>
          </ac:spMkLst>
        </pc:spChg>
        <pc:spChg chg="mod">
          <ac:chgData name="Fiona" userId="5fd9b084-9961-4921-ab0f-457ac49028c4" providerId="ADAL" clId="{4F7526C2-C53B-41A9-82AA-63450EDFF648}" dt="2024-07-31T13:56:31.370" v="2388"/>
          <ac:spMkLst>
            <pc:docMk/>
            <pc:sldMk cId="1058066365" sldId="276"/>
            <ac:spMk id="127" creationId="{0B7F39D3-D717-8012-15CE-7E8EAAAA289B}"/>
          </ac:spMkLst>
        </pc:spChg>
        <pc:spChg chg="mod">
          <ac:chgData name="Fiona" userId="5fd9b084-9961-4921-ab0f-457ac49028c4" providerId="ADAL" clId="{4F7526C2-C53B-41A9-82AA-63450EDFF648}" dt="2024-07-31T13:56:31.370" v="2388"/>
          <ac:spMkLst>
            <pc:docMk/>
            <pc:sldMk cId="1058066365" sldId="276"/>
            <ac:spMk id="128" creationId="{5A844615-4F59-2BAC-B27B-DBA9CDAFE2BB}"/>
          </ac:spMkLst>
        </pc:spChg>
        <pc:spChg chg="mod">
          <ac:chgData name="Fiona" userId="5fd9b084-9961-4921-ab0f-457ac49028c4" providerId="ADAL" clId="{4F7526C2-C53B-41A9-82AA-63450EDFF648}" dt="2024-07-31T13:56:31.370" v="2388"/>
          <ac:spMkLst>
            <pc:docMk/>
            <pc:sldMk cId="1058066365" sldId="276"/>
            <ac:spMk id="129" creationId="{F22127EE-4420-7444-8F9A-3D7103947C40}"/>
          </ac:spMkLst>
        </pc:spChg>
        <pc:spChg chg="mod">
          <ac:chgData name="Fiona" userId="5fd9b084-9961-4921-ab0f-457ac49028c4" providerId="ADAL" clId="{4F7526C2-C53B-41A9-82AA-63450EDFF648}" dt="2024-07-31T13:56:31.370" v="2388"/>
          <ac:spMkLst>
            <pc:docMk/>
            <pc:sldMk cId="1058066365" sldId="276"/>
            <ac:spMk id="130" creationId="{704AC84A-F389-FBDF-4994-B31E8F7DACA6}"/>
          </ac:spMkLst>
        </pc:spChg>
        <pc:spChg chg="mod">
          <ac:chgData name="Fiona" userId="5fd9b084-9961-4921-ab0f-457ac49028c4" providerId="ADAL" clId="{4F7526C2-C53B-41A9-82AA-63450EDFF648}" dt="2024-07-31T13:56:31.370" v="2388"/>
          <ac:spMkLst>
            <pc:docMk/>
            <pc:sldMk cId="1058066365" sldId="276"/>
            <ac:spMk id="131" creationId="{00847725-7AF4-C037-2712-51EE220718D7}"/>
          </ac:spMkLst>
        </pc:spChg>
        <pc:spChg chg="mod">
          <ac:chgData name="Fiona" userId="5fd9b084-9961-4921-ab0f-457ac49028c4" providerId="ADAL" clId="{4F7526C2-C53B-41A9-82AA-63450EDFF648}" dt="2024-07-31T13:56:31.370" v="2388"/>
          <ac:spMkLst>
            <pc:docMk/>
            <pc:sldMk cId="1058066365" sldId="276"/>
            <ac:spMk id="132" creationId="{17CCB918-2BC0-F516-F70B-D772F71854D6}"/>
          </ac:spMkLst>
        </pc:spChg>
        <pc:spChg chg="mod">
          <ac:chgData name="Fiona" userId="5fd9b084-9961-4921-ab0f-457ac49028c4" providerId="ADAL" clId="{4F7526C2-C53B-41A9-82AA-63450EDFF648}" dt="2024-07-31T13:56:31.370" v="2388"/>
          <ac:spMkLst>
            <pc:docMk/>
            <pc:sldMk cId="1058066365" sldId="276"/>
            <ac:spMk id="133" creationId="{15186245-13B6-993D-57D7-79BAB149E57B}"/>
          </ac:spMkLst>
        </pc:spChg>
        <pc:spChg chg="mod">
          <ac:chgData name="Fiona" userId="5fd9b084-9961-4921-ab0f-457ac49028c4" providerId="ADAL" clId="{4F7526C2-C53B-41A9-82AA-63450EDFF648}" dt="2024-07-31T13:56:31.370" v="2388"/>
          <ac:spMkLst>
            <pc:docMk/>
            <pc:sldMk cId="1058066365" sldId="276"/>
            <ac:spMk id="134" creationId="{F9A337A7-93F2-AB23-1F98-94577B23429E}"/>
          </ac:spMkLst>
        </pc:spChg>
        <pc:spChg chg="mod">
          <ac:chgData name="Fiona" userId="5fd9b084-9961-4921-ab0f-457ac49028c4" providerId="ADAL" clId="{4F7526C2-C53B-41A9-82AA-63450EDFF648}" dt="2024-07-31T13:56:31.370" v="2388"/>
          <ac:spMkLst>
            <pc:docMk/>
            <pc:sldMk cId="1058066365" sldId="276"/>
            <ac:spMk id="135" creationId="{DEAFF5FF-70FD-D140-75E8-3D104CB36761}"/>
          </ac:spMkLst>
        </pc:spChg>
        <pc:spChg chg="mod">
          <ac:chgData name="Fiona" userId="5fd9b084-9961-4921-ab0f-457ac49028c4" providerId="ADAL" clId="{4F7526C2-C53B-41A9-82AA-63450EDFF648}" dt="2024-07-31T13:56:31.370" v="2388"/>
          <ac:spMkLst>
            <pc:docMk/>
            <pc:sldMk cId="1058066365" sldId="276"/>
            <ac:spMk id="136" creationId="{3B9EEC68-10A2-1210-AE9F-416B69D52D4B}"/>
          </ac:spMkLst>
        </pc:spChg>
        <pc:spChg chg="mod">
          <ac:chgData name="Fiona" userId="5fd9b084-9961-4921-ab0f-457ac49028c4" providerId="ADAL" clId="{4F7526C2-C53B-41A9-82AA-63450EDFF648}" dt="2024-07-31T13:56:31.370" v="2388"/>
          <ac:spMkLst>
            <pc:docMk/>
            <pc:sldMk cId="1058066365" sldId="276"/>
            <ac:spMk id="137" creationId="{9092A946-9F66-B728-EA5C-12EE6D4B3142}"/>
          </ac:spMkLst>
        </pc:spChg>
        <pc:spChg chg="mod">
          <ac:chgData name="Fiona" userId="5fd9b084-9961-4921-ab0f-457ac49028c4" providerId="ADAL" clId="{4F7526C2-C53B-41A9-82AA-63450EDFF648}" dt="2024-07-31T13:56:31.370" v="2388"/>
          <ac:spMkLst>
            <pc:docMk/>
            <pc:sldMk cId="1058066365" sldId="276"/>
            <ac:spMk id="138" creationId="{6F349C86-7924-DF65-585E-6B18FA2A7280}"/>
          </ac:spMkLst>
        </pc:spChg>
        <pc:spChg chg="mod">
          <ac:chgData name="Fiona" userId="5fd9b084-9961-4921-ab0f-457ac49028c4" providerId="ADAL" clId="{4F7526C2-C53B-41A9-82AA-63450EDFF648}" dt="2024-07-31T13:56:31.370" v="2388"/>
          <ac:spMkLst>
            <pc:docMk/>
            <pc:sldMk cId="1058066365" sldId="276"/>
            <ac:spMk id="139" creationId="{7516AECD-890E-388B-3EBF-861695182CE7}"/>
          </ac:spMkLst>
        </pc:spChg>
        <pc:spChg chg="mod">
          <ac:chgData name="Fiona" userId="5fd9b084-9961-4921-ab0f-457ac49028c4" providerId="ADAL" clId="{4F7526C2-C53B-41A9-82AA-63450EDFF648}" dt="2024-07-31T14:01:38.252" v="2513"/>
          <ac:spMkLst>
            <pc:docMk/>
            <pc:sldMk cId="1058066365" sldId="276"/>
            <ac:spMk id="141" creationId="{349A9E80-0053-CB38-87B4-E54E0200028A}"/>
          </ac:spMkLst>
        </pc:spChg>
        <pc:spChg chg="mod">
          <ac:chgData name="Fiona" userId="5fd9b084-9961-4921-ab0f-457ac49028c4" providerId="ADAL" clId="{4F7526C2-C53B-41A9-82AA-63450EDFF648}" dt="2024-07-31T14:01:38.252" v="2513"/>
          <ac:spMkLst>
            <pc:docMk/>
            <pc:sldMk cId="1058066365" sldId="276"/>
            <ac:spMk id="142" creationId="{139A3D52-F96B-13DD-4B68-A50E72455B16}"/>
          </ac:spMkLst>
        </pc:spChg>
        <pc:spChg chg="mod">
          <ac:chgData name="Fiona" userId="5fd9b084-9961-4921-ab0f-457ac49028c4" providerId="ADAL" clId="{4F7526C2-C53B-41A9-82AA-63450EDFF648}" dt="2024-07-31T14:01:38.252" v="2513"/>
          <ac:spMkLst>
            <pc:docMk/>
            <pc:sldMk cId="1058066365" sldId="276"/>
            <ac:spMk id="144" creationId="{55AA2564-B90B-A796-59CF-F2E32B3B4D42}"/>
          </ac:spMkLst>
        </pc:spChg>
        <pc:spChg chg="mod">
          <ac:chgData name="Fiona" userId="5fd9b084-9961-4921-ab0f-457ac49028c4" providerId="ADAL" clId="{4F7526C2-C53B-41A9-82AA-63450EDFF648}" dt="2024-07-31T14:01:38.252" v="2513"/>
          <ac:spMkLst>
            <pc:docMk/>
            <pc:sldMk cId="1058066365" sldId="276"/>
            <ac:spMk id="145" creationId="{2F81145B-2C02-3D2D-54A3-C13E583E0207}"/>
          </ac:spMkLst>
        </pc:spChg>
        <pc:spChg chg="mod">
          <ac:chgData name="Fiona" userId="5fd9b084-9961-4921-ab0f-457ac49028c4" providerId="ADAL" clId="{4F7526C2-C53B-41A9-82AA-63450EDFF648}" dt="2024-07-31T14:01:38.252" v="2513"/>
          <ac:spMkLst>
            <pc:docMk/>
            <pc:sldMk cId="1058066365" sldId="276"/>
            <ac:spMk id="146" creationId="{2EE27740-3221-AAB9-9EDA-D7430457EAD6}"/>
          </ac:spMkLst>
        </pc:spChg>
        <pc:spChg chg="mod">
          <ac:chgData name="Fiona" userId="5fd9b084-9961-4921-ab0f-457ac49028c4" providerId="ADAL" clId="{4F7526C2-C53B-41A9-82AA-63450EDFF648}" dt="2024-07-31T14:01:38.252" v="2513"/>
          <ac:spMkLst>
            <pc:docMk/>
            <pc:sldMk cId="1058066365" sldId="276"/>
            <ac:spMk id="147" creationId="{B10F01A0-4D52-4F07-6353-BFF53883D8B8}"/>
          </ac:spMkLst>
        </pc:spChg>
        <pc:spChg chg="mod">
          <ac:chgData name="Fiona" userId="5fd9b084-9961-4921-ab0f-457ac49028c4" providerId="ADAL" clId="{4F7526C2-C53B-41A9-82AA-63450EDFF648}" dt="2024-07-31T14:01:38.252" v="2513"/>
          <ac:spMkLst>
            <pc:docMk/>
            <pc:sldMk cId="1058066365" sldId="276"/>
            <ac:spMk id="148" creationId="{AEE8D0F9-4E59-CA70-CEBC-B0DBC85B37D0}"/>
          </ac:spMkLst>
        </pc:spChg>
        <pc:spChg chg="mod">
          <ac:chgData name="Fiona" userId="5fd9b084-9961-4921-ab0f-457ac49028c4" providerId="ADAL" clId="{4F7526C2-C53B-41A9-82AA-63450EDFF648}" dt="2024-07-31T14:01:38.252" v="2513"/>
          <ac:spMkLst>
            <pc:docMk/>
            <pc:sldMk cId="1058066365" sldId="276"/>
            <ac:spMk id="149" creationId="{C6714F01-9B3E-FF33-6FBC-F172A5787E7B}"/>
          </ac:spMkLst>
        </pc:spChg>
        <pc:spChg chg="mod">
          <ac:chgData name="Fiona" userId="5fd9b084-9961-4921-ab0f-457ac49028c4" providerId="ADAL" clId="{4F7526C2-C53B-41A9-82AA-63450EDFF648}" dt="2024-07-31T14:01:38.252" v="2513"/>
          <ac:spMkLst>
            <pc:docMk/>
            <pc:sldMk cId="1058066365" sldId="276"/>
            <ac:spMk id="150" creationId="{0D73E7CA-AC58-161D-574E-3A204C5FA706}"/>
          </ac:spMkLst>
        </pc:spChg>
        <pc:spChg chg="mod">
          <ac:chgData name="Fiona" userId="5fd9b084-9961-4921-ab0f-457ac49028c4" providerId="ADAL" clId="{4F7526C2-C53B-41A9-82AA-63450EDFF648}" dt="2024-07-31T14:01:38.252" v="2513"/>
          <ac:spMkLst>
            <pc:docMk/>
            <pc:sldMk cId="1058066365" sldId="276"/>
            <ac:spMk id="151" creationId="{AE4780AB-949A-E040-C6A8-ACD1C0A6EB9A}"/>
          </ac:spMkLst>
        </pc:spChg>
        <pc:spChg chg="mod">
          <ac:chgData name="Fiona" userId="5fd9b084-9961-4921-ab0f-457ac49028c4" providerId="ADAL" clId="{4F7526C2-C53B-41A9-82AA-63450EDFF648}" dt="2024-07-31T14:01:38.252" v="2513"/>
          <ac:spMkLst>
            <pc:docMk/>
            <pc:sldMk cId="1058066365" sldId="276"/>
            <ac:spMk id="152" creationId="{F9DD6148-D903-2371-0C5D-07D048C2112F}"/>
          </ac:spMkLst>
        </pc:spChg>
        <pc:spChg chg="mod">
          <ac:chgData name="Fiona" userId="5fd9b084-9961-4921-ab0f-457ac49028c4" providerId="ADAL" clId="{4F7526C2-C53B-41A9-82AA-63450EDFF648}" dt="2024-07-31T14:01:38.252" v="2513"/>
          <ac:spMkLst>
            <pc:docMk/>
            <pc:sldMk cId="1058066365" sldId="276"/>
            <ac:spMk id="153" creationId="{97731AC1-BB4B-8F98-C6F1-5DB453AF6D45}"/>
          </ac:spMkLst>
        </pc:spChg>
        <pc:spChg chg="mod">
          <ac:chgData name="Fiona" userId="5fd9b084-9961-4921-ab0f-457ac49028c4" providerId="ADAL" clId="{4F7526C2-C53B-41A9-82AA-63450EDFF648}" dt="2024-07-31T14:01:38.252" v="2513"/>
          <ac:spMkLst>
            <pc:docMk/>
            <pc:sldMk cId="1058066365" sldId="276"/>
            <ac:spMk id="154" creationId="{0D2E8095-5046-E8BA-0764-A4A815AE8DE6}"/>
          </ac:spMkLst>
        </pc:spChg>
        <pc:spChg chg="mod">
          <ac:chgData name="Fiona" userId="5fd9b084-9961-4921-ab0f-457ac49028c4" providerId="ADAL" clId="{4F7526C2-C53B-41A9-82AA-63450EDFF648}" dt="2024-07-31T14:01:38.252" v="2513"/>
          <ac:spMkLst>
            <pc:docMk/>
            <pc:sldMk cId="1058066365" sldId="276"/>
            <ac:spMk id="155" creationId="{664EFEC9-ED22-D9AB-423E-4D4C62F9A3F4}"/>
          </ac:spMkLst>
        </pc:spChg>
        <pc:spChg chg="mod">
          <ac:chgData name="Fiona" userId="5fd9b084-9961-4921-ab0f-457ac49028c4" providerId="ADAL" clId="{4F7526C2-C53B-41A9-82AA-63450EDFF648}" dt="2024-07-31T14:01:38.252" v="2513"/>
          <ac:spMkLst>
            <pc:docMk/>
            <pc:sldMk cId="1058066365" sldId="276"/>
            <ac:spMk id="156" creationId="{26CB7B05-5E98-EC29-6347-8B38A571498C}"/>
          </ac:spMkLst>
        </pc:spChg>
        <pc:spChg chg="mod">
          <ac:chgData name="Fiona" userId="5fd9b084-9961-4921-ab0f-457ac49028c4" providerId="ADAL" clId="{4F7526C2-C53B-41A9-82AA-63450EDFF648}" dt="2024-07-31T14:01:38.252" v="2513"/>
          <ac:spMkLst>
            <pc:docMk/>
            <pc:sldMk cId="1058066365" sldId="276"/>
            <ac:spMk id="157" creationId="{81FE96BA-2531-1742-2867-2FDB87097DEB}"/>
          </ac:spMkLst>
        </pc:spChg>
        <pc:spChg chg="mod">
          <ac:chgData name="Fiona" userId="5fd9b084-9961-4921-ab0f-457ac49028c4" providerId="ADAL" clId="{4F7526C2-C53B-41A9-82AA-63450EDFF648}" dt="2024-07-31T14:01:38.252" v="2513"/>
          <ac:spMkLst>
            <pc:docMk/>
            <pc:sldMk cId="1058066365" sldId="276"/>
            <ac:spMk id="158" creationId="{2ABBF8A6-8109-2EF1-6F65-FD45BEA63070}"/>
          </ac:spMkLst>
        </pc:spChg>
        <pc:spChg chg="mod">
          <ac:chgData name="Fiona" userId="5fd9b084-9961-4921-ab0f-457ac49028c4" providerId="ADAL" clId="{4F7526C2-C53B-41A9-82AA-63450EDFF648}" dt="2024-07-31T14:01:38.252" v="2513"/>
          <ac:spMkLst>
            <pc:docMk/>
            <pc:sldMk cId="1058066365" sldId="276"/>
            <ac:spMk id="159" creationId="{3EA5DDA4-3CAD-CF11-7D76-2257B0967D7F}"/>
          </ac:spMkLst>
        </pc:spChg>
        <pc:spChg chg="mod">
          <ac:chgData name="Fiona" userId="5fd9b084-9961-4921-ab0f-457ac49028c4" providerId="ADAL" clId="{4F7526C2-C53B-41A9-82AA-63450EDFF648}" dt="2024-07-31T14:01:38.252" v="2513"/>
          <ac:spMkLst>
            <pc:docMk/>
            <pc:sldMk cId="1058066365" sldId="276"/>
            <ac:spMk id="160" creationId="{50ACE5BD-CB87-77E3-1440-D0A2AD037CC2}"/>
          </ac:spMkLst>
        </pc:spChg>
        <pc:spChg chg="mod">
          <ac:chgData name="Fiona" userId="5fd9b084-9961-4921-ab0f-457ac49028c4" providerId="ADAL" clId="{4F7526C2-C53B-41A9-82AA-63450EDFF648}" dt="2024-07-31T14:01:38.252" v="2513"/>
          <ac:spMkLst>
            <pc:docMk/>
            <pc:sldMk cId="1058066365" sldId="276"/>
            <ac:spMk id="161" creationId="{9503DA16-61B6-90CF-F44B-001776C846CA}"/>
          </ac:spMkLst>
        </pc:spChg>
        <pc:spChg chg="mod">
          <ac:chgData name="Fiona" userId="5fd9b084-9961-4921-ab0f-457ac49028c4" providerId="ADAL" clId="{4F7526C2-C53B-41A9-82AA-63450EDFF648}" dt="2024-07-31T14:01:38.252" v="2513"/>
          <ac:spMkLst>
            <pc:docMk/>
            <pc:sldMk cId="1058066365" sldId="276"/>
            <ac:spMk id="162" creationId="{C8EA3139-38E7-2740-397B-828AAEA971F4}"/>
          </ac:spMkLst>
        </pc:spChg>
        <pc:spChg chg="mod">
          <ac:chgData name="Fiona" userId="5fd9b084-9961-4921-ab0f-457ac49028c4" providerId="ADAL" clId="{4F7526C2-C53B-41A9-82AA-63450EDFF648}" dt="2024-07-31T14:01:38.252" v="2513"/>
          <ac:spMkLst>
            <pc:docMk/>
            <pc:sldMk cId="1058066365" sldId="276"/>
            <ac:spMk id="163" creationId="{E39678BF-B6B0-ACC7-A254-5ADE6CEA90F8}"/>
          </ac:spMkLst>
        </pc:spChg>
        <pc:spChg chg="mod">
          <ac:chgData name="Fiona" userId="5fd9b084-9961-4921-ab0f-457ac49028c4" providerId="ADAL" clId="{4F7526C2-C53B-41A9-82AA-63450EDFF648}" dt="2024-07-31T14:01:38.252" v="2513"/>
          <ac:spMkLst>
            <pc:docMk/>
            <pc:sldMk cId="1058066365" sldId="276"/>
            <ac:spMk id="164" creationId="{DC1AEE98-7D8E-28B1-A326-2FFCF93D8E0A}"/>
          </ac:spMkLst>
        </pc:spChg>
        <pc:spChg chg="mod">
          <ac:chgData name="Fiona" userId="5fd9b084-9961-4921-ab0f-457ac49028c4" providerId="ADAL" clId="{4F7526C2-C53B-41A9-82AA-63450EDFF648}" dt="2024-07-31T14:01:38.252" v="2513"/>
          <ac:spMkLst>
            <pc:docMk/>
            <pc:sldMk cId="1058066365" sldId="276"/>
            <ac:spMk id="165" creationId="{D959CE01-EEE3-792A-CD1B-E02E188481C1}"/>
          </ac:spMkLst>
        </pc:spChg>
        <pc:spChg chg="mod">
          <ac:chgData name="Fiona" userId="5fd9b084-9961-4921-ab0f-457ac49028c4" providerId="ADAL" clId="{4F7526C2-C53B-41A9-82AA-63450EDFF648}" dt="2024-07-31T14:01:38.252" v="2513"/>
          <ac:spMkLst>
            <pc:docMk/>
            <pc:sldMk cId="1058066365" sldId="276"/>
            <ac:spMk id="166" creationId="{33FC9CD0-60E3-16C9-D984-492A0DFEBEAB}"/>
          </ac:spMkLst>
        </pc:spChg>
        <pc:spChg chg="mod">
          <ac:chgData name="Fiona" userId="5fd9b084-9961-4921-ab0f-457ac49028c4" providerId="ADAL" clId="{4F7526C2-C53B-41A9-82AA-63450EDFF648}" dt="2024-07-31T14:01:38.252" v="2513"/>
          <ac:spMkLst>
            <pc:docMk/>
            <pc:sldMk cId="1058066365" sldId="276"/>
            <ac:spMk id="167" creationId="{8C2D6E4A-2C8A-4BE1-7A22-2BEDCBCA5CCE}"/>
          </ac:spMkLst>
        </pc:spChg>
        <pc:spChg chg="mod">
          <ac:chgData name="Fiona" userId="5fd9b084-9961-4921-ab0f-457ac49028c4" providerId="ADAL" clId="{4F7526C2-C53B-41A9-82AA-63450EDFF648}" dt="2024-07-31T14:01:38.252" v="2513"/>
          <ac:spMkLst>
            <pc:docMk/>
            <pc:sldMk cId="1058066365" sldId="276"/>
            <ac:spMk id="168" creationId="{FA536537-0046-19C2-EA70-878E3FDE2434}"/>
          </ac:spMkLst>
        </pc:spChg>
        <pc:spChg chg="mod">
          <ac:chgData name="Fiona" userId="5fd9b084-9961-4921-ab0f-457ac49028c4" providerId="ADAL" clId="{4F7526C2-C53B-41A9-82AA-63450EDFF648}" dt="2024-07-31T14:01:38.252" v="2513"/>
          <ac:spMkLst>
            <pc:docMk/>
            <pc:sldMk cId="1058066365" sldId="276"/>
            <ac:spMk id="169" creationId="{64ECFD86-1951-8A7D-75A6-5EBD1E894DEF}"/>
          </ac:spMkLst>
        </pc:spChg>
        <pc:spChg chg="mod">
          <ac:chgData name="Fiona" userId="5fd9b084-9961-4921-ab0f-457ac49028c4" providerId="ADAL" clId="{4F7526C2-C53B-41A9-82AA-63450EDFF648}" dt="2024-07-31T14:01:38.252" v="2513"/>
          <ac:spMkLst>
            <pc:docMk/>
            <pc:sldMk cId="1058066365" sldId="276"/>
            <ac:spMk id="170" creationId="{5F4E0B7E-98EE-4624-1F7D-B8CA74306B52}"/>
          </ac:spMkLst>
        </pc:spChg>
        <pc:spChg chg="mod">
          <ac:chgData name="Fiona" userId="5fd9b084-9961-4921-ab0f-457ac49028c4" providerId="ADAL" clId="{4F7526C2-C53B-41A9-82AA-63450EDFF648}" dt="2024-07-31T14:01:38.252" v="2513"/>
          <ac:spMkLst>
            <pc:docMk/>
            <pc:sldMk cId="1058066365" sldId="276"/>
            <ac:spMk id="171" creationId="{3FE6FD8F-CCC0-8CDC-8DF9-E3D0C64F0597}"/>
          </ac:spMkLst>
        </pc:spChg>
        <pc:spChg chg="mod">
          <ac:chgData name="Fiona" userId="5fd9b084-9961-4921-ab0f-457ac49028c4" providerId="ADAL" clId="{4F7526C2-C53B-41A9-82AA-63450EDFF648}" dt="2024-07-31T14:01:38.252" v="2513"/>
          <ac:spMkLst>
            <pc:docMk/>
            <pc:sldMk cId="1058066365" sldId="276"/>
            <ac:spMk id="172" creationId="{F497DA1B-E6E5-086A-B024-F551A88F446A}"/>
          </ac:spMkLst>
        </pc:spChg>
        <pc:spChg chg="mod">
          <ac:chgData name="Fiona" userId="5fd9b084-9961-4921-ab0f-457ac49028c4" providerId="ADAL" clId="{4F7526C2-C53B-41A9-82AA-63450EDFF648}" dt="2024-07-31T14:01:38.252" v="2513"/>
          <ac:spMkLst>
            <pc:docMk/>
            <pc:sldMk cId="1058066365" sldId="276"/>
            <ac:spMk id="173" creationId="{3F5762EF-B7BA-988A-E744-E4D83FCE4268}"/>
          </ac:spMkLst>
        </pc:spChg>
        <pc:spChg chg="mod">
          <ac:chgData name="Fiona" userId="5fd9b084-9961-4921-ab0f-457ac49028c4" providerId="ADAL" clId="{4F7526C2-C53B-41A9-82AA-63450EDFF648}" dt="2024-07-31T14:01:38.252" v="2513"/>
          <ac:spMkLst>
            <pc:docMk/>
            <pc:sldMk cId="1058066365" sldId="276"/>
            <ac:spMk id="174" creationId="{4A8AFD4C-C80D-14B1-E091-AF9674E95C7B}"/>
          </ac:spMkLst>
        </pc:spChg>
        <pc:spChg chg="mod">
          <ac:chgData name="Fiona" userId="5fd9b084-9961-4921-ab0f-457ac49028c4" providerId="ADAL" clId="{4F7526C2-C53B-41A9-82AA-63450EDFF648}" dt="2024-07-31T14:01:38.252" v="2513"/>
          <ac:spMkLst>
            <pc:docMk/>
            <pc:sldMk cId="1058066365" sldId="276"/>
            <ac:spMk id="175" creationId="{1659F2B4-B6A5-1EBD-FCA6-D6FC5E20A076}"/>
          </ac:spMkLst>
        </pc:spChg>
        <pc:spChg chg="mod">
          <ac:chgData name="Fiona" userId="5fd9b084-9961-4921-ab0f-457ac49028c4" providerId="ADAL" clId="{4F7526C2-C53B-41A9-82AA-63450EDFF648}" dt="2024-07-31T14:01:38.252" v="2513"/>
          <ac:spMkLst>
            <pc:docMk/>
            <pc:sldMk cId="1058066365" sldId="276"/>
            <ac:spMk id="176" creationId="{16381161-9BD4-7029-99D4-C0CD750D1DF5}"/>
          </ac:spMkLst>
        </pc:spChg>
        <pc:spChg chg="mod">
          <ac:chgData name="Fiona" userId="5fd9b084-9961-4921-ab0f-457ac49028c4" providerId="ADAL" clId="{4F7526C2-C53B-41A9-82AA-63450EDFF648}" dt="2024-07-31T14:01:38.252" v="2513"/>
          <ac:spMkLst>
            <pc:docMk/>
            <pc:sldMk cId="1058066365" sldId="276"/>
            <ac:spMk id="177" creationId="{3B95EECB-80CB-852A-A39E-249EFEAE7B2F}"/>
          </ac:spMkLst>
        </pc:spChg>
        <pc:spChg chg="mod">
          <ac:chgData name="Fiona" userId="5fd9b084-9961-4921-ab0f-457ac49028c4" providerId="ADAL" clId="{4F7526C2-C53B-41A9-82AA-63450EDFF648}" dt="2024-07-31T14:01:38.252" v="2513"/>
          <ac:spMkLst>
            <pc:docMk/>
            <pc:sldMk cId="1058066365" sldId="276"/>
            <ac:spMk id="178" creationId="{866BA1F7-A3F7-73EA-DD84-19E6EA3D0D60}"/>
          </ac:spMkLst>
        </pc:spChg>
        <pc:spChg chg="mod">
          <ac:chgData name="Fiona" userId="5fd9b084-9961-4921-ab0f-457ac49028c4" providerId="ADAL" clId="{4F7526C2-C53B-41A9-82AA-63450EDFF648}" dt="2024-07-31T14:01:38.252" v="2513"/>
          <ac:spMkLst>
            <pc:docMk/>
            <pc:sldMk cId="1058066365" sldId="276"/>
            <ac:spMk id="179" creationId="{BA70D220-8DC1-F986-84C3-96E11FDA5DA1}"/>
          </ac:spMkLst>
        </pc:spChg>
        <pc:spChg chg="mod">
          <ac:chgData name="Fiona" userId="5fd9b084-9961-4921-ab0f-457ac49028c4" providerId="ADAL" clId="{4F7526C2-C53B-41A9-82AA-63450EDFF648}" dt="2024-07-31T14:01:38.252" v="2513"/>
          <ac:spMkLst>
            <pc:docMk/>
            <pc:sldMk cId="1058066365" sldId="276"/>
            <ac:spMk id="180" creationId="{7EF350F1-90F3-0825-320B-743EA5F168C5}"/>
          </ac:spMkLst>
        </pc:spChg>
        <pc:spChg chg="mod">
          <ac:chgData name="Fiona" userId="5fd9b084-9961-4921-ab0f-457ac49028c4" providerId="ADAL" clId="{4F7526C2-C53B-41A9-82AA-63450EDFF648}" dt="2024-07-31T14:01:38.252" v="2513"/>
          <ac:spMkLst>
            <pc:docMk/>
            <pc:sldMk cId="1058066365" sldId="276"/>
            <ac:spMk id="181" creationId="{C30FD569-B5A4-8178-7487-1D58F0B1DC68}"/>
          </ac:spMkLst>
        </pc:spChg>
        <pc:spChg chg="mod">
          <ac:chgData name="Fiona" userId="5fd9b084-9961-4921-ab0f-457ac49028c4" providerId="ADAL" clId="{4F7526C2-C53B-41A9-82AA-63450EDFF648}" dt="2024-07-31T14:01:38.252" v="2513"/>
          <ac:spMkLst>
            <pc:docMk/>
            <pc:sldMk cId="1058066365" sldId="276"/>
            <ac:spMk id="182" creationId="{52FFD5B1-094F-1AF2-AD26-92187C5791A2}"/>
          </ac:spMkLst>
        </pc:spChg>
        <pc:spChg chg="mod">
          <ac:chgData name="Fiona" userId="5fd9b084-9961-4921-ab0f-457ac49028c4" providerId="ADAL" clId="{4F7526C2-C53B-41A9-82AA-63450EDFF648}" dt="2024-07-31T14:01:38.252" v="2513"/>
          <ac:spMkLst>
            <pc:docMk/>
            <pc:sldMk cId="1058066365" sldId="276"/>
            <ac:spMk id="183" creationId="{2FA4EAD8-0F26-D85D-095C-6FCB9E8A85D8}"/>
          </ac:spMkLst>
        </pc:spChg>
        <pc:spChg chg="mod">
          <ac:chgData name="Fiona" userId="5fd9b084-9961-4921-ab0f-457ac49028c4" providerId="ADAL" clId="{4F7526C2-C53B-41A9-82AA-63450EDFF648}" dt="2024-07-31T14:01:38.252" v="2513"/>
          <ac:spMkLst>
            <pc:docMk/>
            <pc:sldMk cId="1058066365" sldId="276"/>
            <ac:spMk id="184" creationId="{385A87C2-6823-3C1E-AC7A-E22F57F970E5}"/>
          </ac:spMkLst>
        </pc:spChg>
        <pc:spChg chg="mod">
          <ac:chgData name="Fiona" userId="5fd9b084-9961-4921-ab0f-457ac49028c4" providerId="ADAL" clId="{4F7526C2-C53B-41A9-82AA-63450EDFF648}" dt="2024-07-31T14:01:38.252" v="2513"/>
          <ac:spMkLst>
            <pc:docMk/>
            <pc:sldMk cId="1058066365" sldId="276"/>
            <ac:spMk id="185" creationId="{D358138F-647C-9E1F-D5CC-50F319D689AC}"/>
          </ac:spMkLst>
        </pc:spChg>
        <pc:spChg chg="mod">
          <ac:chgData name="Fiona" userId="5fd9b084-9961-4921-ab0f-457ac49028c4" providerId="ADAL" clId="{4F7526C2-C53B-41A9-82AA-63450EDFF648}" dt="2024-07-31T14:01:38.252" v="2513"/>
          <ac:spMkLst>
            <pc:docMk/>
            <pc:sldMk cId="1058066365" sldId="276"/>
            <ac:spMk id="186" creationId="{E29FD233-EFE7-EE9B-545C-28DA1F2D39C6}"/>
          </ac:spMkLst>
        </pc:spChg>
        <pc:spChg chg="mod">
          <ac:chgData name="Fiona" userId="5fd9b084-9961-4921-ab0f-457ac49028c4" providerId="ADAL" clId="{4F7526C2-C53B-41A9-82AA-63450EDFF648}" dt="2024-07-31T14:01:38.252" v="2513"/>
          <ac:spMkLst>
            <pc:docMk/>
            <pc:sldMk cId="1058066365" sldId="276"/>
            <ac:spMk id="187" creationId="{B2AA44E2-5B39-D4CD-B433-781651D38862}"/>
          </ac:spMkLst>
        </pc:spChg>
        <pc:spChg chg="mod">
          <ac:chgData name="Fiona" userId="5fd9b084-9961-4921-ab0f-457ac49028c4" providerId="ADAL" clId="{4F7526C2-C53B-41A9-82AA-63450EDFF648}" dt="2024-07-31T14:01:38.252" v="2513"/>
          <ac:spMkLst>
            <pc:docMk/>
            <pc:sldMk cId="1058066365" sldId="276"/>
            <ac:spMk id="188" creationId="{57885529-E990-4248-41DB-46C8D455E8EC}"/>
          </ac:spMkLst>
        </pc:spChg>
        <pc:spChg chg="mod">
          <ac:chgData name="Fiona" userId="5fd9b084-9961-4921-ab0f-457ac49028c4" providerId="ADAL" clId="{4F7526C2-C53B-41A9-82AA-63450EDFF648}" dt="2024-07-31T14:01:38.252" v="2513"/>
          <ac:spMkLst>
            <pc:docMk/>
            <pc:sldMk cId="1058066365" sldId="276"/>
            <ac:spMk id="189" creationId="{29F22EE7-86F6-B677-B2BD-D863B24A5C19}"/>
          </ac:spMkLst>
        </pc:spChg>
        <pc:spChg chg="mod">
          <ac:chgData name="Fiona" userId="5fd9b084-9961-4921-ab0f-457ac49028c4" providerId="ADAL" clId="{4F7526C2-C53B-41A9-82AA-63450EDFF648}" dt="2024-07-31T14:01:38.252" v="2513"/>
          <ac:spMkLst>
            <pc:docMk/>
            <pc:sldMk cId="1058066365" sldId="276"/>
            <ac:spMk id="190" creationId="{5312FC7F-14A9-D853-BA84-70BE10E8D8FA}"/>
          </ac:spMkLst>
        </pc:spChg>
        <pc:spChg chg="mod">
          <ac:chgData name="Fiona" userId="5fd9b084-9961-4921-ab0f-457ac49028c4" providerId="ADAL" clId="{4F7526C2-C53B-41A9-82AA-63450EDFF648}" dt="2024-07-31T14:01:38.252" v="2513"/>
          <ac:spMkLst>
            <pc:docMk/>
            <pc:sldMk cId="1058066365" sldId="276"/>
            <ac:spMk id="191" creationId="{F4F05C3D-89A6-7398-55D7-6E74C229C3C8}"/>
          </ac:spMkLst>
        </pc:spChg>
        <pc:spChg chg="mod">
          <ac:chgData name="Fiona" userId="5fd9b084-9961-4921-ab0f-457ac49028c4" providerId="ADAL" clId="{4F7526C2-C53B-41A9-82AA-63450EDFF648}" dt="2024-07-31T14:01:38.252" v="2513"/>
          <ac:spMkLst>
            <pc:docMk/>
            <pc:sldMk cId="1058066365" sldId="276"/>
            <ac:spMk id="192" creationId="{67D1AC47-236F-8E0C-2417-2490FDD8E861}"/>
          </ac:spMkLst>
        </pc:spChg>
        <pc:spChg chg="mod">
          <ac:chgData name="Fiona" userId="5fd9b084-9961-4921-ab0f-457ac49028c4" providerId="ADAL" clId="{4F7526C2-C53B-41A9-82AA-63450EDFF648}" dt="2024-07-31T14:01:38.252" v="2513"/>
          <ac:spMkLst>
            <pc:docMk/>
            <pc:sldMk cId="1058066365" sldId="276"/>
            <ac:spMk id="193" creationId="{F4C59843-C7F1-E61A-8AC5-C291BE1FD5DF}"/>
          </ac:spMkLst>
        </pc:spChg>
        <pc:spChg chg="mod">
          <ac:chgData name="Fiona" userId="5fd9b084-9961-4921-ab0f-457ac49028c4" providerId="ADAL" clId="{4F7526C2-C53B-41A9-82AA-63450EDFF648}" dt="2024-07-31T14:01:38.252" v="2513"/>
          <ac:spMkLst>
            <pc:docMk/>
            <pc:sldMk cId="1058066365" sldId="276"/>
            <ac:spMk id="194" creationId="{2F3CB470-62EB-E34A-8086-2DC8735D81A7}"/>
          </ac:spMkLst>
        </pc:spChg>
        <pc:spChg chg="mod">
          <ac:chgData name="Fiona" userId="5fd9b084-9961-4921-ab0f-457ac49028c4" providerId="ADAL" clId="{4F7526C2-C53B-41A9-82AA-63450EDFF648}" dt="2024-07-31T14:01:38.252" v="2513"/>
          <ac:spMkLst>
            <pc:docMk/>
            <pc:sldMk cId="1058066365" sldId="276"/>
            <ac:spMk id="195" creationId="{F699335D-328D-8B7A-DD18-D0A354B6BC8F}"/>
          </ac:spMkLst>
        </pc:spChg>
        <pc:spChg chg="mod">
          <ac:chgData name="Fiona" userId="5fd9b084-9961-4921-ab0f-457ac49028c4" providerId="ADAL" clId="{4F7526C2-C53B-41A9-82AA-63450EDFF648}" dt="2024-07-31T14:01:38.252" v="2513"/>
          <ac:spMkLst>
            <pc:docMk/>
            <pc:sldMk cId="1058066365" sldId="276"/>
            <ac:spMk id="196" creationId="{6BF1228C-17C7-60E7-2C6A-8C2B7C432292}"/>
          </ac:spMkLst>
        </pc:spChg>
        <pc:spChg chg="mod">
          <ac:chgData name="Fiona" userId="5fd9b084-9961-4921-ab0f-457ac49028c4" providerId="ADAL" clId="{4F7526C2-C53B-41A9-82AA-63450EDFF648}" dt="2024-07-31T14:01:38.252" v="2513"/>
          <ac:spMkLst>
            <pc:docMk/>
            <pc:sldMk cId="1058066365" sldId="276"/>
            <ac:spMk id="197" creationId="{AA48C0DB-C7EF-BAE6-5720-5A988AF89943}"/>
          </ac:spMkLst>
        </pc:spChg>
        <pc:spChg chg="mod">
          <ac:chgData name="Fiona" userId="5fd9b084-9961-4921-ab0f-457ac49028c4" providerId="ADAL" clId="{4F7526C2-C53B-41A9-82AA-63450EDFF648}" dt="2024-07-31T14:01:38.252" v="2513"/>
          <ac:spMkLst>
            <pc:docMk/>
            <pc:sldMk cId="1058066365" sldId="276"/>
            <ac:spMk id="198" creationId="{9E8E839F-19D2-B662-4E08-901BFDFCCC09}"/>
          </ac:spMkLst>
        </pc:spChg>
        <pc:spChg chg="mod">
          <ac:chgData name="Fiona" userId="5fd9b084-9961-4921-ab0f-457ac49028c4" providerId="ADAL" clId="{4F7526C2-C53B-41A9-82AA-63450EDFF648}" dt="2024-07-31T14:01:38.252" v="2513"/>
          <ac:spMkLst>
            <pc:docMk/>
            <pc:sldMk cId="1058066365" sldId="276"/>
            <ac:spMk id="199" creationId="{A78DC590-6372-D3E5-5E28-17E9AA6ED89D}"/>
          </ac:spMkLst>
        </pc:spChg>
        <pc:grpChg chg="add del mod">
          <ac:chgData name="Fiona" userId="5fd9b084-9961-4921-ab0f-457ac49028c4" providerId="ADAL" clId="{4F7526C2-C53B-41A9-82AA-63450EDFF648}" dt="2024-07-31T14:01:37.243" v="2512" actId="478"/>
          <ac:grpSpMkLst>
            <pc:docMk/>
            <pc:sldMk cId="1058066365" sldId="276"/>
            <ac:grpSpMk id="12" creationId="{A7A7F343-C59E-CCFC-F726-3B427F214C3F}"/>
          </ac:grpSpMkLst>
        </pc:grpChg>
        <pc:grpChg chg="del mod">
          <ac:chgData name="Fiona" userId="5fd9b084-9961-4921-ab0f-457ac49028c4" providerId="ADAL" clId="{4F7526C2-C53B-41A9-82AA-63450EDFF648}" dt="2024-07-31T13:56:21.885" v="2385" actId="478"/>
          <ac:grpSpMkLst>
            <pc:docMk/>
            <pc:sldMk cId="1058066365" sldId="276"/>
            <ac:grpSpMk id="104" creationId="{94214F0C-F1D5-D3F3-9A7C-8B1E83A00C4B}"/>
          </ac:grpSpMkLst>
        </pc:grpChg>
        <pc:grpChg chg="add mod">
          <ac:chgData name="Fiona" userId="5fd9b084-9961-4921-ab0f-457ac49028c4" providerId="ADAL" clId="{4F7526C2-C53B-41A9-82AA-63450EDFF648}" dt="2024-07-31T14:01:42.843" v="2533" actId="1036"/>
          <ac:grpSpMkLst>
            <pc:docMk/>
            <pc:sldMk cId="1058066365" sldId="276"/>
            <ac:grpSpMk id="140" creationId="{F6E5EF53-3114-EAEA-7ED1-FEC507B1AE93}"/>
          </ac:grpSpMkLst>
        </pc:grpChg>
        <pc:picChg chg="del">
          <ac:chgData name="Fiona" userId="5fd9b084-9961-4921-ab0f-457ac49028c4" providerId="ADAL" clId="{4F7526C2-C53B-41A9-82AA-63450EDFF648}" dt="2024-07-31T13:56:22.855" v="2386" actId="478"/>
          <ac:picMkLst>
            <pc:docMk/>
            <pc:sldMk cId="1058066365" sldId="276"/>
            <ac:picMk id="5" creationId="{2D14A226-B77F-8FF1-2232-EE836C8D9C47}"/>
          </ac:picMkLst>
        </pc:picChg>
        <pc:picChg chg="mod">
          <ac:chgData name="Fiona" userId="5fd9b084-9961-4921-ab0f-457ac49028c4" providerId="ADAL" clId="{4F7526C2-C53B-41A9-82AA-63450EDFF648}" dt="2024-07-31T13:56:31.370" v="2388"/>
          <ac:picMkLst>
            <pc:docMk/>
            <pc:sldMk cId="1058066365" sldId="276"/>
            <ac:picMk id="14" creationId="{22AB1AE8-AE21-8D58-2F1E-F52CE10A9A4A}"/>
          </ac:picMkLst>
        </pc:picChg>
        <pc:picChg chg="mod">
          <ac:chgData name="Fiona" userId="5fd9b084-9961-4921-ab0f-457ac49028c4" providerId="ADAL" clId="{4F7526C2-C53B-41A9-82AA-63450EDFF648}" dt="2024-07-31T08:26:56.848" v="1767" actId="1076"/>
          <ac:picMkLst>
            <pc:docMk/>
            <pc:sldMk cId="1058066365" sldId="276"/>
            <ac:picMk id="26" creationId="{52AD3B43-2B48-BF53-EEFF-12FF9D4696AE}"/>
          </ac:picMkLst>
        </pc:picChg>
        <pc:picChg chg="mod">
          <ac:chgData name="Fiona" userId="5fd9b084-9961-4921-ab0f-457ac49028c4" providerId="ADAL" clId="{4F7526C2-C53B-41A9-82AA-63450EDFF648}" dt="2024-07-31T14:01:38.252" v="2513"/>
          <ac:picMkLst>
            <pc:docMk/>
            <pc:sldMk cId="1058066365" sldId="276"/>
            <ac:picMk id="143" creationId="{E70541EF-3EC9-C961-BF5D-CEDCE3100E17}"/>
          </ac:picMkLst>
        </pc:picChg>
      </pc:sldChg>
      <pc:sldChg chg="addSp delSp modSp add mod ord">
        <pc:chgData name="Fiona" userId="5fd9b084-9961-4921-ab0f-457ac49028c4" providerId="ADAL" clId="{4F7526C2-C53B-41A9-82AA-63450EDFF648}" dt="2024-08-07T11:13:43.341" v="4761" actId="478"/>
        <pc:sldMkLst>
          <pc:docMk/>
          <pc:sldMk cId="2626862858" sldId="277"/>
        </pc:sldMkLst>
        <pc:spChg chg="add del mod">
          <ac:chgData name="Fiona" userId="5fd9b084-9961-4921-ab0f-457ac49028c4" providerId="ADAL" clId="{4F7526C2-C53B-41A9-82AA-63450EDFF648}" dt="2024-08-07T11:13:43.341" v="4761" actId="478"/>
          <ac:spMkLst>
            <pc:docMk/>
            <pc:sldMk cId="2626862858" sldId="277"/>
            <ac:spMk id="2" creationId="{D0E09074-9740-F45E-A29D-468F75E099DD}"/>
          </ac:spMkLst>
        </pc:spChg>
        <pc:spChg chg="add mod">
          <ac:chgData name="Fiona" userId="5fd9b084-9961-4921-ab0f-457ac49028c4" providerId="ADAL" clId="{4F7526C2-C53B-41A9-82AA-63450EDFF648}" dt="2024-08-05T11:47:44.069" v="3307" actId="1076"/>
          <ac:spMkLst>
            <pc:docMk/>
            <pc:sldMk cId="2626862858" sldId="277"/>
            <ac:spMk id="8" creationId="{CDC31CD3-6171-5909-FBFE-288273371564}"/>
          </ac:spMkLst>
        </pc:spChg>
        <pc:spChg chg="mod">
          <ac:chgData name="Fiona" userId="5fd9b084-9961-4921-ab0f-457ac49028c4" providerId="ADAL" clId="{4F7526C2-C53B-41A9-82AA-63450EDFF648}" dt="2024-07-31T13:54:48.294" v="2300"/>
          <ac:spMkLst>
            <pc:docMk/>
            <pc:sldMk cId="2626862858" sldId="277"/>
            <ac:spMk id="12" creationId="{0620F21F-6021-9AF6-E6D3-30F0B5B63BAA}"/>
          </ac:spMkLst>
        </pc:spChg>
        <pc:spChg chg="mod">
          <ac:chgData name="Fiona" userId="5fd9b084-9961-4921-ab0f-457ac49028c4" providerId="ADAL" clId="{4F7526C2-C53B-41A9-82AA-63450EDFF648}" dt="2024-07-31T13:54:48.294" v="2300"/>
          <ac:spMkLst>
            <pc:docMk/>
            <pc:sldMk cId="2626862858" sldId="277"/>
            <ac:spMk id="13" creationId="{98CA6600-4BFA-9B65-7712-D4D3A3D1BA07}"/>
          </ac:spMkLst>
        </pc:spChg>
        <pc:spChg chg="mod">
          <ac:chgData name="Fiona" userId="5fd9b084-9961-4921-ab0f-457ac49028c4" providerId="ADAL" clId="{4F7526C2-C53B-41A9-82AA-63450EDFF648}" dt="2024-07-31T13:54:48.294" v="2300"/>
          <ac:spMkLst>
            <pc:docMk/>
            <pc:sldMk cId="2626862858" sldId="277"/>
            <ac:spMk id="14" creationId="{2EE0BD13-CC23-AADA-D54D-4EBF1B05BEF1}"/>
          </ac:spMkLst>
        </pc:spChg>
        <pc:spChg chg="mod">
          <ac:chgData name="Fiona" userId="5fd9b084-9961-4921-ab0f-457ac49028c4" providerId="ADAL" clId="{4F7526C2-C53B-41A9-82AA-63450EDFF648}" dt="2024-07-31T13:54:48.294" v="2300"/>
          <ac:spMkLst>
            <pc:docMk/>
            <pc:sldMk cId="2626862858" sldId="277"/>
            <ac:spMk id="15" creationId="{61B7E810-0FF1-295D-DED4-87D9452BB8D1}"/>
          </ac:spMkLst>
        </pc:spChg>
        <pc:spChg chg="del">
          <ac:chgData name="Fiona" userId="5fd9b084-9961-4921-ab0f-457ac49028c4" providerId="ADAL" clId="{4F7526C2-C53B-41A9-82AA-63450EDFF648}" dt="2024-07-31T08:40:34.098" v="2162" actId="478"/>
          <ac:spMkLst>
            <pc:docMk/>
            <pc:sldMk cId="2626862858" sldId="277"/>
            <ac:spMk id="15" creationId="{A4426099-162D-D697-7C12-296B07F1526E}"/>
          </ac:spMkLst>
        </pc:spChg>
        <pc:spChg chg="mod">
          <ac:chgData name="Fiona" userId="5fd9b084-9961-4921-ab0f-457ac49028c4" providerId="ADAL" clId="{4F7526C2-C53B-41A9-82AA-63450EDFF648}" dt="2024-07-31T13:54:48.294" v="2300"/>
          <ac:spMkLst>
            <pc:docMk/>
            <pc:sldMk cId="2626862858" sldId="277"/>
            <ac:spMk id="16" creationId="{BAC547C6-BEFF-1838-99C6-2F4B6CA22636}"/>
          </ac:spMkLst>
        </pc:spChg>
        <pc:spChg chg="mod">
          <ac:chgData name="Fiona" userId="5fd9b084-9961-4921-ab0f-457ac49028c4" providerId="ADAL" clId="{4F7526C2-C53B-41A9-82AA-63450EDFF648}" dt="2024-07-31T13:54:48.294" v="2300"/>
          <ac:spMkLst>
            <pc:docMk/>
            <pc:sldMk cId="2626862858" sldId="277"/>
            <ac:spMk id="17" creationId="{53AA67F8-7675-4B9E-92BF-1ACDE5DC7CD4}"/>
          </ac:spMkLst>
        </pc:spChg>
        <pc:spChg chg="mod">
          <ac:chgData name="Fiona" userId="5fd9b084-9961-4921-ab0f-457ac49028c4" providerId="ADAL" clId="{4F7526C2-C53B-41A9-82AA-63450EDFF648}" dt="2024-07-31T13:54:48.294" v="2300"/>
          <ac:spMkLst>
            <pc:docMk/>
            <pc:sldMk cId="2626862858" sldId="277"/>
            <ac:spMk id="18" creationId="{8575D61D-BF6A-47D2-2F10-ED8B41A08936}"/>
          </ac:spMkLst>
        </pc:spChg>
        <pc:spChg chg="mod">
          <ac:chgData name="Fiona" userId="5fd9b084-9961-4921-ab0f-457ac49028c4" providerId="ADAL" clId="{4F7526C2-C53B-41A9-82AA-63450EDFF648}" dt="2024-07-31T13:54:48.294" v="2300"/>
          <ac:spMkLst>
            <pc:docMk/>
            <pc:sldMk cId="2626862858" sldId="277"/>
            <ac:spMk id="19" creationId="{267EAFBC-B958-2F0C-6361-25BED18D12AC}"/>
          </ac:spMkLst>
        </pc:spChg>
        <pc:spChg chg="mod">
          <ac:chgData name="Fiona" userId="5fd9b084-9961-4921-ab0f-457ac49028c4" providerId="ADAL" clId="{4F7526C2-C53B-41A9-82AA-63450EDFF648}" dt="2024-07-31T13:54:48.294" v="2300"/>
          <ac:spMkLst>
            <pc:docMk/>
            <pc:sldMk cId="2626862858" sldId="277"/>
            <ac:spMk id="20" creationId="{7BCFF80E-C9E3-D8A1-E439-AED44A364CA7}"/>
          </ac:spMkLst>
        </pc:spChg>
        <pc:spChg chg="mod">
          <ac:chgData name="Fiona" userId="5fd9b084-9961-4921-ab0f-457ac49028c4" providerId="ADAL" clId="{4F7526C2-C53B-41A9-82AA-63450EDFF648}" dt="2024-07-31T13:54:48.294" v="2300"/>
          <ac:spMkLst>
            <pc:docMk/>
            <pc:sldMk cId="2626862858" sldId="277"/>
            <ac:spMk id="21" creationId="{AB52B2EB-C767-12F5-6063-3E82A5141E19}"/>
          </ac:spMkLst>
        </pc:spChg>
        <pc:spChg chg="mod">
          <ac:chgData name="Fiona" userId="5fd9b084-9961-4921-ab0f-457ac49028c4" providerId="ADAL" clId="{4F7526C2-C53B-41A9-82AA-63450EDFF648}" dt="2024-07-31T13:54:48.294" v="2300"/>
          <ac:spMkLst>
            <pc:docMk/>
            <pc:sldMk cId="2626862858" sldId="277"/>
            <ac:spMk id="22" creationId="{A62A8B33-7416-EDF7-F298-BB2CC103CC2C}"/>
          </ac:spMkLst>
        </pc:spChg>
        <pc:spChg chg="mod">
          <ac:chgData name="Fiona" userId="5fd9b084-9961-4921-ab0f-457ac49028c4" providerId="ADAL" clId="{4F7526C2-C53B-41A9-82AA-63450EDFF648}" dt="2024-07-31T13:54:48.294" v="2300"/>
          <ac:spMkLst>
            <pc:docMk/>
            <pc:sldMk cId="2626862858" sldId="277"/>
            <ac:spMk id="23" creationId="{2F9E9E51-97B4-780A-570F-5779AF67445E}"/>
          </ac:spMkLst>
        </pc:spChg>
        <pc:spChg chg="mod">
          <ac:chgData name="Fiona" userId="5fd9b084-9961-4921-ab0f-457ac49028c4" providerId="ADAL" clId="{4F7526C2-C53B-41A9-82AA-63450EDFF648}" dt="2024-07-31T13:54:48.294" v="2300"/>
          <ac:spMkLst>
            <pc:docMk/>
            <pc:sldMk cId="2626862858" sldId="277"/>
            <ac:spMk id="24" creationId="{856C7E3B-27BA-1F9F-89F0-750B2FE6EB87}"/>
          </ac:spMkLst>
        </pc:spChg>
        <pc:spChg chg="mod">
          <ac:chgData name="Fiona" userId="5fd9b084-9961-4921-ab0f-457ac49028c4" providerId="ADAL" clId="{4F7526C2-C53B-41A9-82AA-63450EDFF648}" dt="2024-07-31T13:54:48.294" v="2300"/>
          <ac:spMkLst>
            <pc:docMk/>
            <pc:sldMk cId="2626862858" sldId="277"/>
            <ac:spMk id="25" creationId="{6E2A9C9A-901D-3B0A-F44D-05F948D01DEE}"/>
          </ac:spMkLst>
        </pc:spChg>
        <pc:spChg chg="mod">
          <ac:chgData name="Fiona" userId="5fd9b084-9961-4921-ab0f-457ac49028c4" providerId="ADAL" clId="{4F7526C2-C53B-41A9-82AA-63450EDFF648}" dt="2024-07-31T13:54:48.294" v="2300"/>
          <ac:spMkLst>
            <pc:docMk/>
            <pc:sldMk cId="2626862858" sldId="277"/>
            <ac:spMk id="26" creationId="{60651FFA-AC68-D9A8-C253-D6E08168B383}"/>
          </ac:spMkLst>
        </pc:spChg>
        <pc:spChg chg="mod">
          <ac:chgData name="Fiona" userId="5fd9b084-9961-4921-ab0f-457ac49028c4" providerId="ADAL" clId="{4F7526C2-C53B-41A9-82AA-63450EDFF648}" dt="2024-07-31T13:54:48.294" v="2300"/>
          <ac:spMkLst>
            <pc:docMk/>
            <pc:sldMk cId="2626862858" sldId="277"/>
            <ac:spMk id="27" creationId="{C0E1CC70-CA60-DEBD-3A83-3636CD47E41B}"/>
          </ac:spMkLst>
        </pc:spChg>
        <pc:spChg chg="mod">
          <ac:chgData name="Fiona" userId="5fd9b084-9961-4921-ab0f-457ac49028c4" providerId="ADAL" clId="{4F7526C2-C53B-41A9-82AA-63450EDFF648}" dt="2024-07-31T13:54:48.294" v="2300"/>
          <ac:spMkLst>
            <pc:docMk/>
            <pc:sldMk cId="2626862858" sldId="277"/>
            <ac:spMk id="28" creationId="{8BFB744E-6923-2B73-89CD-AAE098A96EE3}"/>
          </ac:spMkLst>
        </pc:spChg>
        <pc:spChg chg="mod">
          <ac:chgData name="Fiona" userId="5fd9b084-9961-4921-ab0f-457ac49028c4" providerId="ADAL" clId="{4F7526C2-C53B-41A9-82AA-63450EDFF648}" dt="2024-07-31T13:54:48.294" v="2300"/>
          <ac:spMkLst>
            <pc:docMk/>
            <pc:sldMk cId="2626862858" sldId="277"/>
            <ac:spMk id="29" creationId="{FEE7957F-F6AC-4340-5A7A-EAE345401AD1}"/>
          </ac:spMkLst>
        </pc:spChg>
        <pc:spChg chg="mod">
          <ac:chgData name="Fiona" userId="5fd9b084-9961-4921-ab0f-457ac49028c4" providerId="ADAL" clId="{4F7526C2-C53B-41A9-82AA-63450EDFF648}" dt="2024-07-31T13:54:48.294" v="2300"/>
          <ac:spMkLst>
            <pc:docMk/>
            <pc:sldMk cId="2626862858" sldId="277"/>
            <ac:spMk id="30" creationId="{15190FF1-A459-67AD-C644-33B79982DF0D}"/>
          </ac:spMkLst>
        </pc:spChg>
        <pc:spChg chg="mod">
          <ac:chgData name="Fiona" userId="5fd9b084-9961-4921-ab0f-457ac49028c4" providerId="ADAL" clId="{4F7526C2-C53B-41A9-82AA-63450EDFF648}" dt="2024-07-31T13:54:48.294" v="2300"/>
          <ac:spMkLst>
            <pc:docMk/>
            <pc:sldMk cId="2626862858" sldId="277"/>
            <ac:spMk id="31" creationId="{629832E3-328C-7504-4498-941DF33007BE}"/>
          </ac:spMkLst>
        </pc:spChg>
        <pc:spChg chg="mod">
          <ac:chgData name="Fiona" userId="5fd9b084-9961-4921-ab0f-457ac49028c4" providerId="ADAL" clId="{4F7526C2-C53B-41A9-82AA-63450EDFF648}" dt="2024-07-31T13:54:48.294" v="2300"/>
          <ac:spMkLst>
            <pc:docMk/>
            <pc:sldMk cId="2626862858" sldId="277"/>
            <ac:spMk id="32" creationId="{9BF6CA15-FB5A-A2E6-7D91-21DC3A281E75}"/>
          </ac:spMkLst>
        </pc:spChg>
        <pc:spChg chg="mod">
          <ac:chgData name="Fiona" userId="5fd9b084-9961-4921-ab0f-457ac49028c4" providerId="ADAL" clId="{4F7526C2-C53B-41A9-82AA-63450EDFF648}" dt="2024-07-31T13:54:48.294" v="2300"/>
          <ac:spMkLst>
            <pc:docMk/>
            <pc:sldMk cId="2626862858" sldId="277"/>
            <ac:spMk id="33" creationId="{A7FF4A47-86B9-C7B1-2DAA-5692C82D0543}"/>
          </ac:spMkLst>
        </pc:spChg>
        <pc:spChg chg="mod">
          <ac:chgData name="Fiona" userId="5fd9b084-9961-4921-ab0f-457ac49028c4" providerId="ADAL" clId="{4F7526C2-C53B-41A9-82AA-63450EDFF648}" dt="2024-07-31T13:54:48.294" v="2300"/>
          <ac:spMkLst>
            <pc:docMk/>
            <pc:sldMk cId="2626862858" sldId="277"/>
            <ac:spMk id="34" creationId="{E8CDA75D-F03B-10F4-2262-23A0BF0E510C}"/>
          </ac:spMkLst>
        </pc:spChg>
        <pc:spChg chg="mod">
          <ac:chgData name="Fiona" userId="5fd9b084-9961-4921-ab0f-457ac49028c4" providerId="ADAL" clId="{4F7526C2-C53B-41A9-82AA-63450EDFF648}" dt="2024-07-31T13:54:48.294" v="2300"/>
          <ac:spMkLst>
            <pc:docMk/>
            <pc:sldMk cId="2626862858" sldId="277"/>
            <ac:spMk id="35" creationId="{8843DFCE-F9EE-6F21-C3C5-8F58B28D79D3}"/>
          </ac:spMkLst>
        </pc:spChg>
        <pc:spChg chg="mod">
          <ac:chgData name="Fiona" userId="5fd9b084-9961-4921-ab0f-457ac49028c4" providerId="ADAL" clId="{4F7526C2-C53B-41A9-82AA-63450EDFF648}" dt="2024-07-31T13:54:48.294" v="2300"/>
          <ac:spMkLst>
            <pc:docMk/>
            <pc:sldMk cId="2626862858" sldId="277"/>
            <ac:spMk id="36" creationId="{B9F326DC-8380-B5B8-0E84-EA436CC8C72B}"/>
          </ac:spMkLst>
        </pc:spChg>
        <pc:spChg chg="mod">
          <ac:chgData name="Fiona" userId="5fd9b084-9961-4921-ab0f-457ac49028c4" providerId="ADAL" clId="{4F7526C2-C53B-41A9-82AA-63450EDFF648}" dt="2024-07-31T13:54:48.294" v="2300"/>
          <ac:spMkLst>
            <pc:docMk/>
            <pc:sldMk cId="2626862858" sldId="277"/>
            <ac:spMk id="37" creationId="{0821B951-0EC3-3D68-D001-6CE55B572A13}"/>
          </ac:spMkLst>
        </pc:spChg>
        <pc:spChg chg="mod">
          <ac:chgData name="Fiona" userId="5fd9b084-9961-4921-ab0f-457ac49028c4" providerId="ADAL" clId="{4F7526C2-C53B-41A9-82AA-63450EDFF648}" dt="2024-07-31T13:54:48.294" v="2300"/>
          <ac:spMkLst>
            <pc:docMk/>
            <pc:sldMk cId="2626862858" sldId="277"/>
            <ac:spMk id="38" creationId="{DC252FE0-CAE2-B9F2-974A-2E652AFF4ECC}"/>
          </ac:spMkLst>
        </pc:spChg>
        <pc:spChg chg="mod">
          <ac:chgData name="Fiona" userId="5fd9b084-9961-4921-ab0f-457ac49028c4" providerId="ADAL" clId="{4F7526C2-C53B-41A9-82AA-63450EDFF648}" dt="2024-07-31T13:54:48.294" v="2300"/>
          <ac:spMkLst>
            <pc:docMk/>
            <pc:sldMk cId="2626862858" sldId="277"/>
            <ac:spMk id="39" creationId="{682CD178-26FC-8B64-908B-FF96094F084B}"/>
          </ac:spMkLst>
        </pc:spChg>
        <pc:spChg chg="mod">
          <ac:chgData name="Fiona" userId="5fd9b084-9961-4921-ab0f-457ac49028c4" providerId="ADAL" clId="{4F7526C2-C53B-41A9-82AA-63450EDFF648}" dt="2024-07-31T13:54:48.294" v="2300"/>
          <ac:spMkLst>
            <pc:docMk/>
            <pc:sldMk cId="2626862858" sldId="277"/>
            <ac:spMk id="40" creationId="{EB6888F5-0FD6-4C0E-F235-286D38966348}"/>
          </ac:spMkLst>
        </pc:spChg>
        <pc:spChg chg="mod">
          <ac:chgData name="Fiona" userId="5fd9b084-9961-4921-ab0f-457ac49028c4" providerId="ADAL" clId="{4F7526C2-C53B-41A9-82AA-63450EDFF648}" dt="2024-07-31T13:54:48.294" v="2300"/>
          <ac:spMkLst>
            <pc:docMk/>
            <pc:sldMk cId="2626862858" sldId="277"/>
            <ac:spMk id="41" creationId="{6740907A-1C9C-73C5-6302-FDA2D1AF0FB7}"/>
          </ac:spMkLst>
        </pc:spChg>
        <pc:spChg chg="mod">
          <ac:chgData name="Fiona" userId="5fd9b084-9961-4921-ab0f-457ac49028c4" providerId="ADAL" clId="{4F7526C2-C53B-41A9-82AA-63450EDFF648}" dt="2024-07-31T13:54:48.294" v="2300"/>
          <ac:spMkLst>
            <pc:docMk/>
            <pc:sldMk cId="2626862858" sldId="277"/>
            <ac:spMk id="42" creationId="{01BF92AD-1588-2CC5-72AE-55F8D984DF19}"/>
          </ac:spMkLst>
        </pc:spChg>
        <pc:spChg chg="mod">
          <ac:chgData name="Fiona" userId="5fd9b084-9961-4921-ab0f-457ac49028c4" providerId="ADAL" clId="{4F7526C2-C53B-41A9-82AA-63450EDFF648}" dt="2024-08-05T11:45:20.958" v="3212"/>
          <ac:spMkLst>
            <pc:docMk/>
            <pc:sldMk cId="2626862858" sldId="277"/>
            <ac:spMk id="43" creationId="{66AC1E12-3F73-5368-7622-602007CC9109}"/>
          </ac:spMkLst>
        </pc:spChg>
        <pc:spChg chg="mod">
          <ac:chgData name="Fiona" userId="5fd9b084-9961-4921-ab0f-457ac49028c4" providerId="ADAL" clId="{4F7526C2-C53B-41A9-82AA-63450EDFF648}" dt="2024-08-05T11:45:20.958" v="3212"/>
          <ac:spMkLst>
            <pc:docMk/>
            <pc:sldMk cId="2626862858" sldId="277"/>
            <ac:spMk id="44" creationId="{86528CB3-F12C-3A25-E7C0-88D45CB517BE}"/>
          </ac:spMkLst>
        </pc:spChg>
        <pc:spChg chg="mod">
          <ac:chgData name="Fiona" userId="5fd9b084-9961-4921-ab0f-457ac49028c4" providerId="ADAL" clId="{4F7526C2-C53B-41A9-82AA-63450EDFF648}" dt="2024-08-05T11:45:20.958" v="3212"/>
          <ac:spMkLst>
            <pc:docMk/>
            <pc:sldMk cId="2626862858" sldId="277"/>
            <ac:spMk id="45" creationId="{E0757877-05CC-F837-2E2A-5AE729CC8445}"/>
          </ac:spMkLst>
        </pc:spChg>
        <pc:spChg chg="mod">
          <ac:chgData name="Fiona" userId="5fd9b084-9961-4921-ab0f-457ac49028c4" providerId="ADAL" clId="{4F7526C2-C53B-41A9-82AA-63450EDFF648}" dt="2024-08-05T11:45:20.958" v="3212"/>
          <ac:spMkLst>
            <pc:docMk/>
            <pc:sldMk cId="2626862858" sldId="277"/>
            <ac:spMk id="46" creationId="{90347396-9986-6EAB-9A25-A183B9C2C179}"/>
          </ac:spMkLst>
        </pc:spChg>
        <pc:spChg chg="mod">
          <ac:chgData name="Fiona" userId="5fd9b084-9961-4921-ab0f-457ac49028c4" providerId="ADAL" clId="{4F7526C2-C53B-41A9-82AA-63450EDFF648}" dt="2024-08-05T11:45:20.958" v="3212"/>
          <ac:spMkLst>
            <pc:docMk/>
            <pc:sldMk cId="2626862858" sldId="277"/>
            <ac:spMk id="47" creationId="{86EE19FC-EDEE-5162-967C-EEF8D6A186B7}"/>
          </ac:spMkLst>
        </pc:spChg>
        <pc:spChg chg="mod">
          <ac:chgData name="Fiona" userId="5fd9b084-9961-4921-ab0f-457ac49028c4" providerId="ADAL" clId="{4F7526C2-C53B-41A9-82AA-63450EDFF648}" dt="2024-08-05T11:45:20.958" v="3212"/>
          <ac:spMkLst>
            <pc:docMk/>
            <pc:sldMk cId="2626862858" sldId="277"/>
            <ac:spMk id="48" creationId="{C4EBB08C-4DB3-C506-F093-E34F58B05B55}"/>
          </ac:spMkLst>
        </pc:spChg>
        <pc:spChg chg="mod">
          <ac:chgData name="Fiona" userId="5fd9b084-9961-4921-ab0f-457ac49028c4" providerId="ADAL" clId="{4F7526C2-C53B-41A9-82AA-63450EDFF648}" dt="2024-08-05T11:45:20.958" v="3212"/>
          <ac:spMkLst>
            <pc:docMk/>
            <pc:sldMk cId="2626862858" sldId="277"/>
            <ac:spMk id="49" creationId="{9C73121D-21FD-D8A5-9039-AD5F7D1B7A24}"/>
          </ac:spMkLst>
        </pc:spChg>
        <pc:spChg chg="mod">
          <ac:chgData name="Fiona" userId="5fd9b084-9961-4921-ab0f-457ac49028c4" providerId="ADAL" clId="{4F7526C2-C53B-41A9-82AA-63450EDFF648}" dt="2024-08-05T11:45:20.958" v="3212"/>
          <ac:spMkLst>
            <pc:docMk/>
            <pc:sldMk cId="2626862858" sldId="277"/>
            <ac:spMk id="50" creationId="{8FF64E00-B904-34AB-04AA-40629868FA74}"/>
          </ac:spMkLst>
        </pc:spChg>
        <pc:spChg chg="mod">
          <ac:chgData name="Fiona" userId="5fd9b084-9961-4921-ab0f-457ac49028c4" providerId="ADAL" clId="{4F7526C2-C53B-41A9-82AA-63450EDFF648}" dt="2024-08-05T11:45:20.958" v="3212"/>
          <ac:spMkLst>
            <pc:docMk/>
            <pc:sldMk cId="2626862858" sldId="277"/>
            <ac:spMk id="51" creationId="{5DEA1955-3469-048F-BE80-7866843C3BB6}"/>
          </ac:spMkLst>
        </pc:spChg>
        <pc:spChg chg="mod">
          <ac:chgData name="Fiona" userId="5fd9b084-9961-4921-ab0f-457ac49028c4" providerId="ADAL" clId="{4F7526C2-C53B-41A9-82AA-63450EDFF648}" dt="2024-08-05T11:45:20.958" v="3212"/>
          <ac:spMkLst>
            <pc:docMk/>
            <pc:sldMk cId="2626862858" sldId="277"/>
            <ac:spMk id="52" creationId="{78129D90-D0BE-9BEC-91F2-335A698F57C7}"/>
          </ac:spMkLst>
        </pc:spChg>
        <pc:spChg chg="mod">
          <ac:chgData name="Fiona" userId="5fd9b084-9961-4921-ab0f-457ac49028c4" providerId="ADAL" clId="{4F7526C2-C53B-41A9-82AA-63450EDFF648}" dt="2024-08-05T11:45:20.958" v="3212"/>
          <ac:spMkLst>
            <pc:docMk/>
            <pc:sldMk cId="2626862858" sldId="277"/>
            <ac:spMk id="53" creationId="{461785A9-EA04-ECCE-CA69-F4213AE536D6}"/>
          </ac:spMkLst>
        </pc:spChg>
        <pc:spChg chg="mod">
          <ac:chgData name="Fiona" userId="5fd9b084-9961-4921-ab0f-457ac49028c4" providerId="ADAL" clId="{4F7526C2-C53B-41A9-82AA-63450EDFF648}" dt="2024-08-05T11:45:20.958" v="3212"/>
          <ac:spMkLst>
            <pc:docMk/>
            <pc:sldMk cId="2626862858" sldId="277"/>
            <ac:spMk id="54" creationId="{0ABD4D30-54DD-E572-8E5C-E04D836C587E}"/>
          </ac:spMkLst>
        </pc:spChg>
        <pc:spChg chg="mod">
          <ac:chgData name="Fiona" userId="5fd9b084-9961-4921-ab0f-457ac49028c4" providerId="ADAL" clId="{4F7526C2-C53B-41A9-82AA-63450EDFF648}" dt="2024-08-05T11:45:20.958" v="3212"/>
          <ac:spMkLst>
            <pc:docMk/>
            <pc:sldMk cId="2626862858" sldId="277"/>
            <ac:spMk id="55" creationId="{1DCE7A4B-62A5-315E-556D-7C415AD02483}"/>
          </ac:spMkLst>
        </pc:spChg>
        <pc:spChg chg="mod">
          <ac:chgData name="Fiona" userId="5fd9b084-9961-4921-ab0f-457ac49028c4" providerId="ADAL" clId="{4F7526C2-C53B-41A9-82AA-63450EDFF648}" dt="2024-08-05T11:45:20.958" v="3212"/>
          <ac:spMkLst>
            <pc:docMk/>
            <pc:sldMk cId="2626862858" sldId="277"/>
            <ac:spMk id="56" creationId="{D10BAFD8-0575-944C-EF7D-BF0233356A9B}"/>
          </ac:spMkLst>
        </pc:spChg>
        <pc:spChg chg="mod">
          <ac:chgData name="Fiona" userId="5fd9b084-9961-4921-ab0f-457ac49028c4" providerId="ADAL" clId="{4F7526C2-C53B-41A9-82AA-63450EDFF648}" dt="2024-08-05T11:45:20.958" v="3212"/>
          <ac:spMkLst>
            <pc:docMk/>
            <pc:sldMk cId="2626862858" sldId="277"/>
            <ac:spMk id="57" creationId="{6E083E49-91D1-ECF3-F735-8867B9520338}"/>
          </ac:spMkLst>
        </pc:spChg>
        <pc:spChg chg="mod">
          <ac:chgData name="Fiona" userId="5fd9b084-9961-4921-ab0f-457ac49028c4" providerId="ADAL" clId="{4F7526C2-C53B-41A9-82AA-63450EDFF648}" dt="2024-08-05T11:45:20.958" v="3212"/>
          <ac:spMkLst>
            <pc:docMk/>
            <pc:sldMk cId="2626862858" sldId="277"/>
            <ac:spMk id="58" creationId="{CE9F99C7-FFD6-A87B-46D0-3E359FBE3FBE}"/>
          </ac:spMkLst>
        </pc:spChg>
        <pc:spChg chg="mod">
          <ac:chgData name="Fiona" userId="5fd9b084-9961-4921-ab0f-457ac49028c4" providerId="ADAL" clId="{4F7526C2-C53B-41A9-82AA-63450EDFF648}" dt="2024-08-05T11:45:20.958" v="3212"/>
          <ac:spMkLst>
            <pc:docMk/>
            <pc:sldMk cId="2626862858" sldId="277"/>
            <ac:spMk id="59" creationId="{5E0F9BD7-5287-CA2D-0E0F-4EE495FFFF7F}"/>
          </ac:spMkLst>
        </pc:spChg>
        <pc:spChg chg="mod">
          <ac:chgData name="Fiona" userId="5fd9b084-9961-4921-ab0f-457ac49028c4" providerId="ADAL" clId="{4F7526C2-C53B-41A9-82AA-63450EDFF648}" dt="2024-08-05T11:45:20.958" v="3212"/>
          <ac:spMkLst>
            <pc:docMk/>
            <pc:sldMk cId="2626862858" sldId="277"/>
            <ac:spMk id="60" creationId="{F23603E3-28ED-E39C-02C6-B4FCE1626AE3}"/>
          </ac:spMkLst>
        </pc:spChg>
        <pc:spChg chg="mod">
          <ac:chgData name="Fiona" userId="5fd9b084-9961-4921-ab0f-457ac49028c4" providerId="ADAL" clId="{4F7526C2-C53B-41A9-82AA-63450EDFF648}" dt="2024-08-05T11:45:20.958" v="3212"/>
          <ac:spMkLst>
            <pc:docMk/>
            <pc:sldMk cId="2626862858" sldId="277"/>
            <ac:spMk id="61" creationId="{D86A702B-7323-92FC-93DC-99718479B7EA}"/>
          </ac:spMkLst>
        </pc:spChg>
        <pc:spChg chg="mod">
          <ac:chgData name="Fiona" userId="5fd9b084-9961-4921-ab0f-457ac49028c4" providerId="ADAL" clId="{4F7526C2-C53B-41A9-82AA-63450EDFF648}" dt="2024-08-05T11:45:20.958" v="3212"/>
          <ac:spMkLst>
            <pc:docMk/>
            <pc:sldMk cId="2626862858" sldId="277"/>
            <ac:spMk id="62" creationId="{A2F26744-EF11-DA84-47DC-C2D8C31A7762}"/>
          </ac:spMkLst>
        </pc:spChg>
        <pc:spChg chg="mod">
          <ac:chgData name="Fiona" userId="5fd9b084-9961-4921-ab0f-457ac49028c4" providerId="ADAL" clId="{4F7526C2-C53B-41A9-82AA-63450EDFF648}" dt="2024-08-05T11:45:20.958" v="3212"/>
          <ac:spMkLst>
            <pc:docMk/>
            <pc:sldMk cId="2626862858" sldId="277"/>
            <ac:spMk id="63" creationId="{D1BECC0E-0B09-7F19-25AB-B7A5DF5A4FE2}"/>
          </ac:spMkLst>
        </pc:spChg>
        <pc:spChg chg="mod">
          <ac:chgData name="Fiona" userId="5fd9b084-9961-4921-ab0f-457ac49028c4" providerId="ADAL" clId="{4F7526C2-C53B-41A9-82AA-63450EDFF648}" dt="2024-08-05T11:45:20.958" v="3212"/>
          <ac:spMkLst>
            <pc:docMk/>
            <pc:sldMk cId="2626862858" sldId="277"/>
            <ac:spMk id="64" creationId="{3912F730-DED6-A11E-6AAA-310B625B5270}"/>
          </ac:spMkLst>
        </pc:spChg>
        <pc:spChg chg="mod">
          <ac:chgData name="Fiona" userId="5fd9b084-9961-4921-ab0f-457ac49028c4" providerId="ADAL" clId="{4F7526C2-C53B-41A9-82AA-63450EDFF648}" dt="2024-08-05T11:45:20.958" v="3212"/>
          <ac:spMkLst>
            <pc:docMk/>
            <pc:sldMk cId="2626862858" sldId="277"/>
            <ac:spMk id="65" creationId="{8E76600B-8A3C-0E28-90C2-B5D4FEEE121A}"/>
          </ac:spMkLst>
        </pc:spChg>
        <pc:spChg chg="mod">
          <ac:chgData name="Fiona" userId="5fd9b084-9961-4921-ab0f-457ac49028c4" providerId="ADAL" clId="{4F7526C2-C53B-41A9-82AA-63450EDFF648}" dt="2024-08-05T11:45:20.958" v="3212"/>
          <ac:spMkLst>
            <pc:docMk/>
            <pc:sldMk cId="2626862858" sldId="277"/>
            <ac:spMk id="66" creationId="{F0D4F8E5-7746-4160-8254-3C26F9F6F295}"/>
          </ac:spMkLst>
        </pc:spChg>
        <pc:spChg chg="mod">
          <ac:chgData name="Fiona" userId="5fd9b084-9961-4921-ab0f-457ac49028c4" providerId="ADAL" clId="{4F7526C2-C53B-41A9-82AA-63450EDFF648}" dt="2024-08-05T11:45:20.958" v="3212"/>
          <ac:spMkLst>
            <pc:docMk/>
            <pc:sldMk cId="2626862858" sldId="277"/>
            <ac:spMk id="67" creationId="{82B85C57-C9C2-AD86-BB23-D5DEB5865975}"/>
          </ac:spMkLst>
        </pc:spChg>
        <pc:spChg chg="mod">
          <ac:chgData name="Fiona" userId="5fd9b084-9961-4921-ab0f-457ac49028c4" providerId="ADAL" clId="{4F7526C2-C53B-41A9-82AA-63450EDFF648}" dt="2024-08-05T11:45:20.958" v="3212"/>
          <ac:spMkLst>
            <pc:docMk/>
            <pc:sldMk cId="2626862858" sldId="277"/>
            <ac:spMk id="68" creationId="{B207B756-F8A3-3FFA-E26F-627FD673D970}"/>
          </ac:spMkLst>
        </pc:spChg>
        <pc:spChg chg="mod">
          <ac:chgData name="Fiona" userId="5fd9b084-9961-4921-ab0f-457ac49028c4" providerId="ADAL" clId="{4F7526C2-C53B-41A9-82AA-63450EDFF648}" dt="2024-08-05T11:45:20.958" v="3212"/>
          <ac:spMkLst>
            <pc:docMk/>
            <pc:sldMk cId="2626862858" sldId="277"/>
            <ac:spMk id="69" creationId="{2D42510A-2632-7333-B9CA-3BEE9BF7BD29}"/>
          </ac:spMkLst>
        </pc:spChg>
        <pc:spChg chg="mod">
          <ac:chgData name="Fiona" userId="5fd9b084-9961-4921-ab0f-457ac49028c4" providerId="ADAL" clId="{4F7526C2-C53B-41A9-82AA-63450EDFF648}" dt="2024-08-05T11:45:20.958" v="3212"/>
          <ac:spMkLst>
            <pc:docMk/>
            <pc:sldMk cId="2626862858" sldId="277"/>
            <ac:spMk id="70" creationId="{7A4805C7-D80A-12AD-FD55-DD7300BE56FA}"/>
          </ac:spMkLst>
        </pc:spChg>
        <pc:spChg chg="mod">
          <ac:chgData name="Fiona" userId="5fd9b084-9961-4921-ab0f-457ac49028c4" providerId="ADAL" clId="{4F7526C2-C53B-41A9-82AA-63450EDFF648}" dt="2024-08-05T11:45:20.958" v="3212"/>
          <ac:spMkLst>
            <pc:docMk/>
            <pc:sldMk cId="2626862858" sldId="277"/>
            <ac:spMk id="71" creationId="{A5084067-E767-0ACE-E282-D25F079199DE}"/>
          </ac:spMkLst>
        </pc:spChg>
        <pc:spChg chg="mod">
          <ac:chgData name="Fiona" userId="5fd9b084-9961-4921-ab0f-457ac49028c4" providerId="ADAL" clId="{4F7526C2-C53B-41A9-82AA-63450EDFF648}" dt="2024-08-05T11:45:20.958" v="3212"/>
          <ac:spMkLst>
            <pc:docMk/>
            <pc:sldMk cId="2626862858" sldId="277"/>
            <ac:spMk id="72" creationId="{E8864083-E2C4-ADCF-2C30-E4E7EA863725}"/>
          </ac:spMkLst>
        </pc:spChg>
        <pc:spChg chg="mod">
          <ac:chgData name="Fiona" userId="5fd9b084-9961-4921-ab0f-457ac49028c4" providerId="ADAL" clId="{4F7526C2-C53B-41A9-82AA-63450EDFF648}" dt="2024-08-05T11:45:20.958" v="3212"/>
          <ac:spMkLst>
            <pc:docMk/>
            <pc:sldMk cId="2626862858" sldId="277"/>
            <ac:spMk id="73" creationId="{D264D325-32DC-FF82-5556-07E7A0DB1A0E}"/>
          </ac:spMkLst>
        </pc:spChg>
        <pc:spChg chg="mod">
          <ac:chgData name="Fiona" userId="5fd9b084-9961-4921-ab0f-457ac49028c4" providerId="ADAL" clId="{4F7526C2-C53B-41A9-82AA-63450EDFF648}" dt="2024-08-05T11:45:20.958" v="3212"/>
          <ac:spMkLst>
            <pc:docMk/>
            <pc:sldMk cId="2626862858" sldId="277"/>
            <ac:spMk id="74" creationId="{4F5EAAD7-C68E-3909-336A-0518B21BD406}"/>
          </ac:spMkLst>
        </pc:spChg>
        <pc:spChg chg="mod">
          <ac:chgData name="Fiona" userId="5fd9b084-9961-4921-ab0f-457ac49028c4" providerId="ADAL" clId="{4F7526C2-C53B-41A9-82AA-63450EDFF648}" dt="2024-08-05T11:45:20.958" v="3212"/>
          <ac:spMkLst>
            <pc:docMk/>
            <pc:sldMk cId="2626862858" sldId="277"/>
            <ac:spMk id="75" creationId="{DA5FE498-08A3-0D90-1413-E2A896EFD8A6}"/>
          </ac:spMkLst>
        </pc:spChg>
        <pc:spChg chg="mod">
          <ac:chgData name="Fiona" userId="5fd9b084-9961-4921-ab0f-457ac49028c4" providerId="ADAL" clId="{4F7526C2-C53B-41A9-82AA-63450EDFF648}" dt="2024-08-05T11:45:20.958" v="3212"/>
          <ac:spMkLst>
            <pc:docMk/>
            <pc:sldMk cId="2626862858" sldId="277"/>
            <ac:spMk id="76" creationId="{4F44F023-15AC-842A-0418-5F740CD257A5}"/>
          </ac:spMkLst>
        </pc:spChg>
        <pc:spChg chg="mod">
          <ac:chgData name="Fiona" userId="5fd9b084-9961-4921-ab0f-457ac49028c4" providerId="ADAL" clId="{4F7526C2-C53B-41A9-82AA-63450EDFF648}" dt="2024-08-05T11:45:20.958" v="3212"/>
          <ac:spMkLst>
            <pc:docMk/>
            <pc:sldMk cId="2626862858" sldId="277"/>
            <ac:spMk id="77" creationId="{FD70181D-5B91-E7F5-BD97-2C7CB6483ED2}"/>
          </ac:spMkLst>
        </pc:spChg>
        <pc:spChg chg="mod">
          <ac:chgData name="Fiona" userId="5fd9b084-9961-4921-ab0f-457ac49028c4" providerId="ADAL" clId="{4F7526C2-C53B-41A9-82AA-63450EDFF648}" dt="2024-08-05T11:45:20.958" v="3212"/>
          <ac:spMkLst>
            <pc:docMk/>
            <pc:sldMk cId="2626862858" sldId="277"/>
            <ac:spMk id="78" creationId="{7483DEBB-395A-0C00-C0DC-56117B574248}"/>
          </ac:spMkLst>
        </pc:spChg>
        <pc:spChg chg="mod">
          <ac:chgData name="Fiona" userId="5fd9b084-9961-4921-ab0f-457ac49028c4" providerId="ADAL" clId="{4F7526C2-C53B-41A9-82AA-63450EDFF648}" dt="2024-08-05T11:45:20.958" v="3212"/>
          <ac:spMkLst>
            <pc:docMk/>
            <pc:sldMk cId="2626862858" sldId="277"/>
            <ac:spMk id="79" creationId="{043F3BBE-D404-994F-1653-5968DE586AE5}"/>
          </ac:spMkLst>
        </pc:spChg>
        <pc:spChg chg="mod">
          <ac:chgData name="Fiona" userId="5fd9b084-9961-4921-ab0f-457ac49028c4" providerId="ADAL" clId="{4F7526C2-C53B-41A9-82AA-63450EDFF648}" dt="2024-08-05T11:45:20.958" v="3212"/>
          <ac:spMkLst>
            <pc:docMk/>
            <pc:sldMk cId="2626862858" sldId="277"/>
            <ac:spMk id="80" creationId="{3B093408-0CEE-5AFC-6ACE-4D0B13F6F6A6}"/>
          </ac:spMkLst>
        </pc:spChg>
        <pc:spChg chg="add mod">
          <ac:chgData name="Fiona" userId="5fd9b084-9961-4921-ab0f-457ac49028c4" providerId="ADAL" clId="{4F7526C2-C53B-41A9-82AA-63450EDFF648}" dt="2024-08-05T11:45:43.046" v="3239"/>
          <ac:spMkLst>
            <pc:docMk/>
            <pc:sldMk cId="2626862858" sldId="277"/>
            <ac:spMk id="81" creationId="{849B2D5B-55E0-9CFB-F899-6E6EAFFB35E8}"/>
          </ac:spMkLst>
        </pc:spChg>
        <pc:spChg chg="mod">
          <ac:chgData name="Fiona" userId="5fd9b084-9961-4921-ab0f-457ac49028c4" providerId="ADAL" clId="{4F7526C2-C53B-41A9-82AA-63450EDFF648}" dt="2024-07-31T13:54:48.294" v="2300"/>
          <ac:spMkLst>
            <pc:docMk/>
            <pc:sldMk cId="2626862858" sldId="277"/>
            <ac:spMk id="107" creationId="{4A8708EB-8BB5-2F98-FC07-485FBB5872C7}"/>
          </ac:spMkLst>
        </pc:spChg>
        <pc:spChg chg="mod">
          <ac:chgData name="Fiona" userId="5fd9b084-9961-4921-ab0f-457ac49028c4" providerId="ADAL" clId="{4F7526C2-C53B-41A9-82AA-63450EDFF648}" dt="2024-07-31T13:54:48.294" v="2300"/>
          <ac:spMkLst>
            <pc:docMk/>
            <pc:sldMk cId="2626862858" sldId="277"/>
            <ac:spMk id="108" creationId="{B84A53B5-461A-2927-5CD3-357987A89957}"/>
          </ac:spMkLst>
        </pc:spChg>
        <pc:spChg chg="mod">
          <ac:chgData name="Fiona" userId="5fd9b084-9961-4921-ab0f-457ac49028c4" providerId="ADAL" clId="{4F7526C2-C53B-41A9-82AA-63450EDFF648}" dt="2024-07-31T13:54:48.294" v="2300"/>
          <ac:spMkLst>
            <pc:docMk/>
            <pc:sldMk cId="2626862858" sldId="277"/>
            <ac:spMk id="109" creationId="{B21A5441-4644-8A84-F16D-BA4505FF4E1F}"/>
          </ac:spMkLst>
        </pc:spChg>
        <pc:spChg chg="mod">
          <ac:chgData name="Fiona" userId="5fd9b084-9961-4921-ab0f-457ac49028c4" providerId="ADAL" clId="{4F7526C2-C53B-41A9-82AA-63450EDFF648}" dt="2024-07-31T13:54:48.294" v="2300"/>
          <ac:spMkLst>
            <pc:docMk/>
            <pc:sldMk cId="2626862858" sldId="277"/>
            <ac:spMk id="110" creationId="{8D0DDD4D-B3A5-D36F-68BD-3A3742FC3526}"/>
          </ac:spMkLst>
        </pc:spChg>
        <pc:spChg chg="mod">
          <ac:chgData name="Fiona" userId="5fd9b084-9961-4921-ab0f-457ac49028c4" providerId="ADAL" clId="{4F7526C2-C53B-41A9-82AA-63450EDFF648}" dt="2024-07-31T13:54:48.294" v="2300"/>
          <ac:spMkLst>
            <pc:docMk/>
            <pc:sldMk cId="2626862858" sldId="277"/>
            <ac:spMk id="111" creationId="{5B60779B-1DE0-A3E5-9BEA-601AA621EFBA}"/>
          </ac:spMkLst>
        </pc:spChg>
        <pc:spChg chg="mod">
          <ac:chgData name="Fiona" userId="5fd9b084-9961-4921-ab0f-457ac49028c4" providerId="ADAL" clId="{4F7526C2-C53B-41A9-82AA-63450EDFF648}" dt="2024-07-31T13:54:48.294" v="2300"/>
          <ac:spMkLst>
            <pc:docMk/>
            <pc:sldMk cId="2626862858" sldId="277"/>
            <ac:spMk id="112" creationId="{B46B96CD-5FAC-40E4-26F6-D47913EBC364}"/>
          </ac:spMkLst>
        </pc:spChg>
        <pc:spChg chg="mod">
          <ac:chgData name="Fiona" userId="5fd9b084-9961-4921-ab0f-457ac49028c4" providerId="ADAL" clId="{4F7526C2-C53B-41A9-82AA-63450EDFF648}" dt="2024-07-31T13:54:48.294" v="2300"/>
          <ac:spMkLst>
            <pc:docMk/>
            <pc:sldMk cId="2626862858" sldId="277"/>
            <ac:spMk id="113" creationId="{587F13CE-2F19-3C69-8857-B807BC0C3A92}"/>
          </ac:spMkLst>
        </pc:spChg>
        <pc:spChg chg="mod">
          <ac:chgData name="Fiona" userId="5fd9b084-9961-4921-ab0f-457ac49028c4" providerId="ADAL" clId="{4F7526C2-C53B-41A9-82AA-63450EDFF648}" dt="2024-07-31T13:54:48.294" v="2300"/>
          <ac:spMkLst>
            <pc:docMk/>
            <pc:sldMk cId="2626862858" sldId="277"/>
            <ac:spMk id="114" creationId="{07BDCC14-1BD7-BB7F-56FE-1AC66C87465A}"/>
          </ac:spMkLst>
        </pc:spChg>
        <pc:spChg chg="mod">
          <ac:chgData name="Fiona" userId="5fd9b084-9961-4921-ab0f-457ac49028c4" providerId="ADAL" clId="{4F7526C2-C53B-41A9-82AA-63450EDFF648}" dt="2024-07-31T13:54:48.294" v="2300"/>
          <ac:spMkLst>
            <pc:docMk/>
            <pc:sldMk cId="2626862858" sldId="277"/>
            <ac:spMk id="115" creationId="{EA2D0D6C-2D50-9F59-568F-F2B694DDFDB5}"/>
          </ac:spMkLst>
        </pc:spChg>
        <pc:spChg chg="mod">
          <ac:chgData name="Fiona" userId="5fd9b084-9961-4921-ab0f-457ac49028c4" providerId="ADAL" clId="{4F7526C2-C53B-41A9-82AA-63450EDFF648}" dt="2024-07-31T13:54:48.294" v="2300"/>
          <ac:spMkLst>
            <pc:docMk/>
            <pc:sldMk cId="2626862858" sldId="277"/>
            <ac:spMk id="116" creationId="{1048E778-7B98-B8BE-BB63-5C0FB3A6DEFD}"/>
          </ac:spMkLst>
        </pc:spChg>
        <pc:spChg chg="mod">
          <ac:chgData name="Fiona" userId="5fd9b084-9961-4921-ab0f-457ac49028c4" providerId="ADAL" clId="{4F7526C2-C53B-41A9-82AA-63450EDFF648}" dt="2024-07-31T13:54:48.294" v="2300"/>
          <ac:spMkLst>
            <pc:docMk/>
            <pc:sldMk cId="2626862858" sldId="277"/>
            <ac:spMk id="117" creationId="{FA864C96-89C7-DF50-3CB5-549331800763}"/>
          </ac:spMkLst>
        </pc:spChg>
        <pc:spChg chg="mod">
          <ac:chgData name="Fiona" userId="5fd9b084-9961-4921-ab0f-457ac49028c4" providerId="ADAL" clId="{4F7526C2-C53B-41A9-82AA-63450EDFF648}" dt="2024-07-31T13:54:48.294" v="2300"/>
          <ac:spMkLst>
            <pc:docMk/>
            <pc:sldMk cId="2626862858" sldId="277"/>
            <ac:spMk id="118" creationId="{E4072088-E17A-F185-C714-2496952A7798}"/>
          </ac:spMkLst>
        </pc:spChg>
        <pc:spChg chg="mod">
          <ac:chgData name="Fiona" userId="5fd9b084-9961-4921-ab0f-457ac49028c4" providerId="ADAL" clId="{4F7526C2-C53B-41A9-82AA-63450EDFF648}" dt="2024-07-31T13:54:48.294" v="2300"/>
          <ac:spMkLst>
            <pc:docMk/>
            <pc:sldMk cId="2626862858" sldId="277"/>
            <ac:spMk id="119" creationId="{2819984C-5AAC-0FBB-7D3C-7E4E7EC44588}"/>
          </ac:spMkLst>
        </pc:spChg>
        <pc:spChg chg="mod">
          <ac:chgData name="Fiona" userId="5fd9b084-9961-4921-ab0f-457ac49028c4" providerId="ADAL" clId="{4F7526C2-C53B-41A9-82AA-63450EDFF648}" dt="2024-07-31T13:54:48.294" v="2300"/>
          <ac:spMkLst>
            <pc:docMk/>
            <pc:sldMk cId="2626862858" sldId="277"/>
            <ac:spMk id="120" creationId="{A67C5F07-2F34-4237-9E6B-23D83469EEB8}"/>
          </ac:spMkLst>
        </pc:spChg>
        <pc:spChg chg="mod">
          <ac:chgData name="Fiona" userId="5fd9b084-9961-4921-ab0f-457ac49028c4" providerId="ADAL" clId="{4F7526C2-C53B-41A9-82AA-63450EDFF648}" dt="2024-07-31T13:54:48.294" v="2300"/>
          <ac:spMkLst>
            <pc:docMk/>
            <pc:sldMk cId="2626862858" sldId="277"/>
            <ac:spMk id="121" creationId="{25B332AC-4C84-C4D9-62DA-5412F174719E}"/>
          </ac:spMkLst>
        </pc:spChg>
        <pc:spChg chg="mod">
          <ac:chgData name="Fiona" userId="5fd9b084-9961-4921-ab0f-457ac49028c4" providerId="ADAL" clId="{4F7526C2-C53B-41A9-82AA-63450EDFF648}" dt="2024-07-31T13:54:48.294" v="2300"/>
          <ac:spMkLst>
            <pc:docMk/>
            <pc:sldMk cId="2626862858" sldId="277"/>
            <ac:spMk id="122" creationId="{E99C7F77-7D3E-1B83-3479-874A8F488AD3}"/>
          </ac:spMkLst>
        </pc:spChg>
        <pc:spChg chg="mod">
          <ac:chgData name="Fiona" userId="5fd9b084-9961-4921-ab0f-457ac49028c4" providerId="ADAL" clId="{4F7526C2-C53B-41A9-82AA-63450EDFF648}" dt="2024-07-31T13:54:48.294" v="2300"/>
          <ac:spMkLst>
            <pc:docMk/>
            <pc:sldMk cId="2626862858" sldId="277"/>
            <ac:spMk id="123" creationId="{6E3C5B52-8B53-7F0B-BCCE-DD813EED5B18}"/>
          </ac:spMkLst>
        </pc:spChg>
        <pc:spChg chg="mod">
          <ac:chgData name="Fiona" userId="5fd9b084-9961-4921-ab0f-457ac49028c4" providerId="ADAL" clId="{4F7526C2-C53B-41A9-82AA-63450EDFF648}" dt="2024-07-31T13:54:48.294" v="2300"/>
          <ac:spMkLst>
            <pc:docMk/>
            <pc:sldMk cId="2626862858" sldId="277"/>
            <ac:spMk id="124" creationId="{584E61EE-53C7-4601-C5E1-F9DF09F17B00}"/>
          </ac:spMkLst>
        </pc:spChg>
        <pc:spChg chg="mod">
          <ac:chgData name="Fiona" userId="5fd9b084-9961-4921-ab0f-457ac49028c4" providerId="ADAL" clId="{4F7526C2-C53B-41A9-82AA-63450EDFF648}" dt="2024-07-31T13:54:48.294" v="2300"/>
          <ac:spMkLst>
            <pc:docMk/>
            <pc:sldMk cId="2626862858" sldId="277"/>
            <ac:spMk id="125" creationId="{AB2D8627-5F10-6A7A-5AD7-97FABC602664}"/>
          </ac:spMkLst>
        </pc:spChg>
        <pc:spChg chg="mod">
          <ac:chgData name="Fiona" userId="5fd9b084-9961-4921-ab0f-457ac49028c4" providerId="ADAL" clId="{4F7526C2-C53B-41A9-82AA-63450EDFF648}" dt="2024-07-31T13:54:48.294" v="2300"/>
          <ac:spMkLst>
            <pc:docMk/>
            <pc:sldMk cId="2626862858" sldId="277"/>
            <ac:spMk id="126" creationId="{5D105E14-F604-81D4-0621-2019F741C1D8}"/>
          </ac:spMkLst>
        </pc:spChg>
        <pc:spChg chg="mod">
          <ac:chgData name="Fiona" userId="5fd9b084-9961-4921-ab0f-457ac49028c4" providerId="ADAL" clId="{4F7526C2-C53B-41A9-82AA-63450EDFF648}" dt="2024-07-31T13:54:48.294" v="2300"/>
          <ac:spMkLst>
            <pc:docMk/>
            <pc:sldMk cId="2626862858" sldId="277"/>
            <ac:spMk id="127" creationId="{369E8D50-816C-2EA4-F3BE-A3BA22FE4E3B}"/>
          </ac:spMkLst>
        </pc:spChg>
        <pc:spChg chg="mod">
          <ac:chgData name="Fiona" userId="5fd9b084-9961-4921-ab0f-457ac49028c4" providerId="ADAL" clId="{4F7526C2-C53B-41A9-82AA-63450EDFF648}" dt="2024-07-31T13:54:48.294" v="2300"/>
          <ac:spMkLst>
            <pc:docMk/>
            <pc:sldMk cId="2626862858" sldId="277"/>
            <ac:spMk id="128" creationId="{7E18D576-01EA-5D18-38C6-DF03E9095E31}"/>
          </ac:spMkLst>
        </pc:spChg>
        <pc:spChg chg="mod">
          <ac:chgData name="Fiona" userId="5fd9b084-9961-4921-ab0f-457ac49028c4" providerId="ADAL" clId="{4F7526C2-C53B-41A9-82AA-63450EDFF648}" dt="2024-07-31T13:54:48.294" v="2300"/>
          <ac:spMkLst>
            <pc:docMk/>
            <pc:sldMk cId="2626862858" sldId="277"/>
            <ac:spMk id="129" creationId="{BECD61EB-81E7-EEB8-51DB-55A7BD34D9A5}"/>
          </ac:spMkLst>
        </pc:spChg>
        <pc:spChg chg="mod">
          <ac:chgData name="Fiona" userId="5fd9b084-9961-4921-ab0f-457ac49028c4" providerId="ADAL" clId="{4F7526C2-C53B-41A9-82AA-63450EDFF648}" dt="2024-07-31T13:54:48.294" v="2300"/>
          <ac:spMkLst>
            <pc:docMk/>
            <pc:sldMk cId="2626862858" sldId="277"/>
            <ac:spMk id="130" creationId="{CB17481B-275B-66D5-8D76-65C04111AF1A}"/>
          </ac:spMkLst>
        </pc:spChg>
        <pc:spChg chg="mod">
          <ac:chgData name="Fiona" userId="5fd9b084-9961-4921-ab0f-457ac49028c4" providerId="ADAL" clId="{4F7526C2-C53B-41A9-82AA-63450EDFF648}" dt="2024-07-31T13:54:48.294" v="2300"/>
          <ac:spMkLst>
            <pc:docMk/>
            <pc:sldMk cId="2626862858" sldId="277"/>
            <ac:spMk id="131" creationId="{B2BFAFC8-93BB-A75E-B812-3D9F93C81C1B}"/>
          </ac:spMkLst>
        </pc:spChg>
        <pc:spChg chg="mod">
          <ac:chgData name="Fiona" userId="5fd9b084-9961-4921-ab0f-457ac49028c4" providerId="ADAL" clId="{4F7526C2-C53B-41A9-82AA-63450EDFF648}" dt="2024-07-31T13:54:48.294" v="2300"/>
          <ac:spMkLst>
            <pc:docMk/>
            <pc:sldMk cId="2626862858" sldId="277"/>
            <ac:spMk id="132" creationId="{14F1184E-8EA9-B614-7154-9235DEC07DC9}"/>
          </ac:spMkLst>
        </pc:spChg>
        <pc:spChg chg="mod">
          <ac:chgData name="Fiona" userId="5fd9b084-9961-4921-ab0f-457ac49028c4" providerId="ADAL" clId="{4F7526C2-C53B-41A9-82AA-63450EDFF648}" dt="2024-07-31T13:54:48.294" v="2300"/>
          <ac:spMkLst>
            <pc:docMk/>
            <pc:sldMk cId="2626862858" sldId="277"/>
            <ac:spMk id="133" creationId="{1D152408-1AE9-E461-A528-7230CEC27487}"/>
          </ac:spMkLst>
        </pc:spChg>
        <pc:spChg chg="mod">
          <ac:chgData name="Fiona" userId="5fd9b084-9961-4921-ab0f-457ac49028c4" providerId="ADAL" clId="{4F7526C2-C53B-41A9-82AA-63450EDFF648}" dt="2024-07-31T13:54:48.294" v="2300"/>
          <ac:spMkLst>
            <pc:docMk/>
            <pc:sldMk cId="2626862858" sldId="277"/>
            <ac:spMk id="134" creationId="{E4601959-8FA3-4CF7-AF82-3FB897FC3539}"/>
          </ac:spMkLst>
        </pc:spChg>
        <pc:spChg chg="mod">
          <ac:chgData name="Fiona" userId="5fd9b084-9961-4921-ab0f-457ac49028c4" providerId="ADAL" clId="{4F7526C2-C53B-41A9-82AA-63450EDFF648}" dt="2024-07-31T13:54:48.294" v="2300"/>
          <ac:spMkLst>
            <pc:docMk/>
            <pc:sldMk cId="2626862858" sldId="277"/>
            <ac:spMk id="135" creationId="{4F1C39FD-97C4-88FE-20F5-16C95B470030}"/>
          </ac:spMkLst>
        </pc:spChg>
        <pc:grpChg chg="add mod">
          <ac:chgData name="Fiona" userId="5fd9b084-9961-4921-ab0f-457ac49028c4" providerId="ADAL" clId="{4F7526C2-C53B-41A9-82AA-63450EDFF648}" dt="2024-08-05T11:48:47.961" v="3336" actId="1037"/>
          <ac:grpSpMkLst>
            <pc:docMk/>
            <pc:sldMk cId="2626862858" sldId="277"/>
            <ac:grpSpMk id="5" creationId="{33AE0F55-33D1-0180-D6CD-E3BF17556AA1}"/>
          </ac:grpSpMkLst>
        </pc:grpChg>
        <pc:grpChg chg="del mod">
          <ac:chgData name="Fiona" userId="5fd9b084-9961-4921-ab0f-457ac49028c4" providerId="ADAL" clId="{4F7526C2-C53B-41A9-82AA-63450EDFF648}" dt="2024-07-31T08:40:25.441" v="2161" actId="478"/>
          <ac:grpSpMkLst>
            <pc:docMk/>
            <pc:sldMk cId="2626862858" sldId="277"/>
            <ac:grpSpMk id="10" creationId="{0EC1F5C7-B46A-195F-FE9F-42B17056BC2D}"/>
          </ac:grpSpMkLst>
        </pc:grpChg>
        <pc:grpChg chg="add del mod">
          <ac:chgData name="Fiona" userId="5fd9b084-9961-4921-ab0f-457ac49028c4" providerId="ADAL" clId="{4F7526C2-C53B-41A9-82AA-63450EDFF648}" dt="2024-08-05T11:45:06.193" v="3205" actId="478"/>
          <ac:grpSpMkLst>
            <pc:docMk/>
            <pc:sldMk cId="2626862858" sldId="277"/>
            <ac:grpSpMk id="10" creationId="{3A3B99D6-1368-55BF-B250-96D7D20320D2}"/>
          </ac:grpSpMkLst>
        </pc:grpChg>
        <pc:grpChg chg="del mod">
          <ac:chgData name="Fiona" userId="5fd9b084-9961-4921-ab0f-457ac49028c4" providerId="ADAL" clId="{4F7526C2-C53B-41A9-82AA-63450EDFF648}" dt="2024-07-31T13:54:43.752" v="2298" actId="478"/>
          <ac:grpSpMkLst>
            <pc:docMk/>
            <pc:sldMk cId="2626862858" sldId="277"/>
            <ac:grpSpMk id="104" creationId="{94214F0C-F1D5-D3F3-9A7C-8B1E83A00C4B}"/>
          </ac:grpSpMkLst>
        </pc:grpChg>
        <pc:picChg chg="del">
          <ac:chgData name="Fiona" userId="5fd9b084-9961-4921-ab0f-457ac49028c4" providerId="ADAL" clId="{4F7526C2-C53B-41A9-82AA-63450EDFF648}" dt="2024-08-05T11:45:08.865" v="3206" actId="478"/>
          <ac:picMkLst>
            <pc:docMk/>
            <pc:sldMk cId="2626862858" sldId="277"/>
            <ac:picMk id="2" creationId="{B4254017-2DB8-139D-DC91-0E441E1FDD14}"/>
          </ac:picMkLst>
        </pc:picChg>
        <pc:picChg chg="del">
          <ac:chgData name="Fiona" userId="5fd9b084-9961-4921-ab0f-457ac49028c4" providerId="ADAL" clId="{4F7526C2-C53B-41A9-82AA-63450EDFF648}" dt="2024-08-05T11:45:10.641" v="3209" actId="478"/>
          <ac:picMkLst>
            <pc:docMk/>
            <pc:sldMk cId="2626862858" sldId="277"/>
            <ac:picMk id="3" creationId="{C6234BCD-7F53-66FC-43DE-7636AC273AED}"/>
          </ac:picMkLst>
        </pc:picChg>
        <pc:picChg chg="del mod">
          <ac:chgData name="Fiona" userId="5fd9b084-9961-4921-ab0f-457ac49028c4" providerId="ADAL" clId="{4F7526C2-C53B-41A9-82AA-63450EDFF648}" dt="2024-08-05T11:45:09.948" v="3208" actId="478"/>
          <ac:picMkLst>
            <pc:docMk/>
            <pc:sldMk cId="2626862858" sldId="277"/>
            <ac:picMk id="4" creationId="{BB3E63DC-2A19-3A04-8912-1BB344DB7BA9}"/>
          </ac:picMkLst>
        </pc:picChg>
        <pc:picChg chg="del">
          <ac:chgData name="Fiona" userId="5fd9b084-9961-4921-ab0f-457ac49028c4" providerId="ADAL" clId="{4F7526C2-C53B-41A9-82AA-63450EDFF648}" dt="2024-07-31T13:54:44.439" v="2299" actId="478"/>
          <ac:picMkLst>
            <pc:docMk/>
            <pc:sldMk cId="2626862858" sldId="277"/>
            <ac:picMk id="5" creationId="{2D14A226-B77F-8FF1-2232-EE836C8D9C47}"/>
          </ac:picMkLst>
        </pc:picChg>
        <pc:picChg chg="del">
          <ac:chgData name="Fiona" userId="5fd9b084-9961-4921-ab0f-457ac49028c4" providerId="ADAL" clId="{4F7526C2-C53B-41A9-82AA-63450EDFF648}" dt="2024-08-05T11:45:11.401" v="3210" actId="478"/>
          <ac:picMkLst>
            <pc:docMk/>
            <pc:sldMk cId="2626862858" sldId="277"/>
            <ac:picMk id="6" creationId="{78C1F535-12E2-0956-C0B4-E03403EB9EFE}"/>
          </ac:picMkLst>
        </pc:picChg>
        <pc:picChg chg="del">
          <ac:chgData name="Fiona" userId="5fd9b084-9961-4921-ab0f-457ac49028c4" providerId="ADAL" clId="{4F7526C2-C53B-41A9-82AA-63450EDFF648}" dt="2024-08-05T11:45:12.031" v="3211" actId="478"/>
          <ac:picMkLst>
            <pc:docMk/>
            <pc:sldMk cId="2626862858" sldId="277"/>
            <ac:picMk id="7" creationId="{D58C4A5D-7D3D-C654-C02D-DF1BCD70CD9E}"/>
          </ac:picMkLst>
        </pc:picChg>
        <pc:picChg chg="add mod">
          <ac:chgData name="Fiona" userId="5fd9b084-9961-4921-ab0f-457ac49028c4" providerId="ADAL" clId="{4F7526C2-C53B-41A9-82AA-63450EDFF648}" dt="2024-08-05T11:45:49.552" v="3241" actId="1076"/>
          <ac:picMkLst>
            <pc:docMk/>
            <pc:sldMk cId="2626862858" sldId="277"/>
            <ac:picMk id="9" creationId="{2CF667BB-84B3-0103-566E-D3EA59623E79}"/>
          </ac:picMkLst>
        </pc:picChg>
        <pc:picChg chg="mod">
          <ac:chgData name="Fiona" userId="5fd9b084-9961-4921-ab0f-457ac49028c4" providerId="ADAL" clId="{4F7526C2-C53B-41A9-82AA-63450EDFF648}" dt="2024-07-31T13:54:48.294" v="2300"/>
          <ac:picMkLst>
            <pc:docMk/>
            <pc:sldMk cId="2626862858" sldId="277"/>
            <ac:picMk id="11" creationId="{A8F27471-B211-5F5A-9B26-3559FD11F1A6}"/>
          </ac:picMkLst>
        </pc:picChg>
      </pc:sldChg>
      <pc:sldChg chg="add del">
        <pc:chgData name="Fiona" userId="5fd9b084-9961-4921-ab0f-457ac49028c4" providerId="ADAL" clId="{4F7526C2-C53B-41A9-82AA-63450EDFF648}" dt="2024-07-31T08:42:09.605" v="2177" actId="2696"/>
        <pc:sldMkLst>
          <pc:docMk/>
          <pc:sldMk cId="86106898" sldId="278"/>
        </pc:sldMkLst>
      </pc:sldChg>
      <pc:sldChg chg="addSp delSp modSp add del mod ord">
        <pc:chgData name="Fiona" userId="5fd9b084-9961-4921-ab0f-457ac49028c4" providerId="ADAL" clId="{4F7526C2-C53B-41A9-82AA-63450EDFF648}" dt="2024-08-05T12:13:58.083" v="4471" actId="2696"/>
        <pc:sldMkLst>
          <pc:docMk/>
          <pc:sldMk cId="2852341813" sldId="278"/>
        </pc:sldMkLst>
        <pc:spChg chg="del mod">
          <ac:chgData name="Fiona" userId="5fd9b084-9961-4921-ab0f-457ac49028c4" providerId="ADAL" clId="{4F7526C2-C53B-41A9-82AA-63450EDFF648}" dt="2024-07-31T13:56:50.463" v="2406" actId="478"/>
          <ac:spMkLst>
            <pc:docMk/>
            <pc:sldMk cId="2852341813" sldId="278"/>
            <ac:spMk id="8" creationId="{CDC31CD3-6171-5909-FBFE-288273371564}"/>
          </ac:spMkLst>
        </pc:spChg>
        <pc:spChg chg="del mod topLvl">
          <ac:chgData name="Fiona" userId="5fd9b084-9961-4921-ab0f-457ac49028c4" providerId="ADAL" clId="{4F7526C2-C53B-41A9-82AA-63450EDFF648}" dt="2024-07-31T14:01:54.284" v="2537" actId="478"/>
          <ac:spMkLst>
            <pc:docMk/>
            <pc:sldMk cId="2852341813" sldId="278"/>
            <ac:spMk id="11" creationId="{D11B9D98-5634-E94D-A979-726EF4549C1C}"/>
          </ac:spMkLst>
        </pc:spChg>
        <pc:spChg chg="del mod topLvl">
          <ac:chgData name="Fiona" userId="5fd9b084-9961-4921-ab0f-457ac49028c4" providerId="ADAL" clId="{4F7526C2-C53B-41A9-82AA-63450EDFF648}" dt="2024-07-31T13:57:18.970" v="2410" actId="478"/>
          <ac:spMkLst>
            <pc:docMk/>
            <pc:sldMk cId="2852341813" sldId="278"/>
            <ac:spMk id="13" creationId="{9179DCA1-FCAB-83A9-94E6-EA2E0182BA04}"/>
          </ac:spMkLst>
        </pc:spChg>
        <pc:spChg chg="del mod topLvl">
          <ac:chgData name="Fiona" userId="5fd9b084-9961-4921-ab0f-457ac49028c4" providerId="ADAL" clId="{4F7526C2-C53B-41A9-82AA-63450EDFF648}" dt="2024-07-31T13:57:18.970" v="2410" actId="478"/>
          <ac:spMkLst>
            <pc:docMk/>
            <pc:sldMk cId="2852341813" sldId="278"/>
            <ac:spMk id="14" creationId="{C4B62499-BF30-9183-F2B7-02804F6C41A7}"/>
          </ac:spMkLst>
        </pc:spChg>
        <pc:spChg chg="del mod topLvl">
          <ac:chgData name="Fiona" userId="5fd9b084-9961-4921-ab0f-457ac49028c4" providerId="ADAL" clId="{4F7526C2-C53B-41A9-82AA-63450EDFF648}" dt="2024-07-31T13:57:18.970" v="2410" actId="478"/>
          <ac:spMkLst>
            <pc:docMk/>
            <pc:sldMk cId="2852341813" sldId="278"/>
            <ac:spMk id="15" creationId="{110AD2FA-3F65-32C1-C94E-D25BABC5C12C}"/>
          </ac:spMkLst>
        </pc:spChg>
        <pc:spChg chg="del mod topLvl">
          <ac:chgData name="Fiona" userId="5fd9b084-9961-4921-ab0f-457ac49028c4" providerId="ADAL" clId="{4F7526C2-C53B-41A9-82AA-63450EDFF648}" dt="2024-07-31T13:57:18.970" v="2410" actId="478"/>
          <ac:spMkLst>
            <pc:docMk/>
            <pc:sldMk cId="2852341813" sldId="278"/>
            <ac:spMk id="16" creationId="{177FFD30-6203-DF9F-14C1-620FB3E035E3}"/>
          </ac:spMkLst>
        </pc:spChg>
        <pc:spChg chg="del mod topLvl">
          <ac:chgData name="Fiona" userId="5fd9b084-9961-4921-ab0f-457ac49028c4" providerId="ADAL" clId="{4F7526C2-C53B-41A9-82AA-63450EDFF648}" dt="2024-07-31T13:57:18.970" v="2410" actId="478"/>
          <ac:spMkLst>
            <pc:docMk/>
            <pc:sldMk cId="2852341813" sldId="278"/>
            <ac:spMk id="17" creationId="{4D0CC488-9FE5-CCE2-B3D5-C3D788112EB2}"/>
          </ac:spMkLst>
        </pc:spChg>
        <pc:spChg chg="del mod topLvl">
          <ac:chgData name="Fiona" userId="5fd9b084-9961-4921-ab0f-457ac49028c4" providerId="ADAL" clId="{4F7526C2-C53B-41A9-82AA-63450EDFF648}" dt="2024-07-31T13:57:18.970" v="2410" actId="478"/>
          <ac:spMkLst>
            <pc:docMk/>
            <pc:sldMk cId="2852341813" sldId="278"/>
            <ac:spMk id="18" creationId="{2A590C06-57F4-2A94-1BE3-A46B2E268C21}"/>
          </ac:spMkLst>
        </pc:spChg>
        <pc:spChg chg="del mod topLvl">
          <ac:chgData name="Fiona" userId="5fd9b084-9961-4921-ab0f-457ac49028c4" providerId="ADAL" clId="{4F7526C2-C53B-41A9-82AA-63450EDFF648}" dt="2024-07-31T13:57:18.970" v="2410" actId="478"/>
          <ac:spMkLst>
            <pc:docMk/>
            <pc:sldMk cId="2852341813" sldId="278"/>
            <ac:spMk id="19" creationId="{02FC016C-F281-9287-9064-6517CEC7603B}"/>
          </ac:spMkLst>
        </pc:spChg>
        <pc:spChg chg="del mod topLvl">
          <ac:chgData name="Fiona" userId="5fd9b084-9961-4921-ab0f-457ac49028c4" providerId="ADAL" clId="{4F7526C2-C53B-41A9-82AA-63450EDFF648}" dt="2024-07-31T13:57:18.970" v="2410" actId="478"/>
          <ac:spMkLst>
            <pc:docMk/>
            <pc:sldMk cId="2852341813" sldId="278"/>
            <ac:spMk id="20" creationId="{4132B867-2400-60C6-DC01-84C3158F8AEE}"/>
          </ac:spMkLst>
        </pc:spChg>
        <pc:spChg chg="del mod topLvl">
          <ac:chgData name="Fiona" userId="5fd9b084-9961-4921-ab0f-457ac49028c4" providerId="ADAL" clId="{4F7526C2-C53B-41A9-82AA-63450EDFF648}" dt="2024-07-31T13:57:18.970" v="2410" actId="478"/>
          <ac:spMkLst>
            <pc:docMk/>
            <pc:sldMk cId="2852341813" sldId="278"/>
            <ac:spMk id="21" creationId="{8C9B7C45-7C17-DE98-A4C6-FB880202D603}"/>
          </ac:spMkLst>
        </pc:spChg>
        <pc:spChg chg="del mod topLvl">
          <ac:chgData name="Fiona" userId="5fd9b084-9961-4921-ab0f-457ac49028c4" providerId="ADAL" clId="{4F7526C2-C53B-41A9-82AA-63450EDFF648}" dt="2024-07-31T13:57:18.970" v="2410" actId="478"/>
          <ac:spMkLst>
            <pc:docMk/>
            <pc:sldMk cId="2852341813" sldId="278"/>
            <ac:spMk id="22" creationId="{3D723778-F7F8-259A-4B00-3168D88B27E7}"/>
          </ac:spMkLst>
        </pc:spChg>
        <pc:spChg chg="del mod topLvl">
          <ac:chgData name="Fiona" userId="5fd9b084-9961-4921-ab0f-457ac49028c4" providerId="ADAL" clId="{4F7526C2-C53B-41A9-82AA-63450EDFF648}" dt="2024-07-31T13:57:18.970" v="2410" actId="478"/>
          <ac:spMkLst>
            <pc:docMk/>
            <pc:sldMk cId="2852341813" sldId="278"/>
            <ac:spMk id="23" creationId="{8DCF401F-DE4E-85DD-8315-603FF1B6C16A}"/>
          </ac:spMkLst>
        </pc:spChg>
        <pc:spChg chg="del mod topLvl">
          <ac:chgData name="Fiona" userId="5fd9b084-9961-4921-ab0f-457ac49028c4" providerId="ADAL" clId="{4F7526C2-C53B-41A9-82AA-63450EDFF648}" dt="2024-07-31T13:57:18.970" v="2410" actId="478"/>
          <ac:spMkLst>
            <pc:docMk/>
            <pc:sldMk cId="2852341813" sldId="278"/>
            <ac:spMk id="24" creationId="{79CC3608-1530-8F1A-3953-AC0C90D1B920}"/>
          </ac:spMkLst>
        </pc:spChg>
        <pc:spChg chg="del mod topLvl">
          <ac:chgData name="Fiona" userId="5fd9b084-9961-4921-ab0f-457ac49028c4" providerId="ADAL" clId="{4F7526C2-C53B-41A9-82AA-63450EDFF648}" dt="2024-07-31T13:57:18.970" v="2410" actId="478"/>
          <ac:spMkLst>
            <pc:docMk/>
            <pc:sldMk cId="2852341813" sldId="278"/>
            <ac:spMk id="25" creationId="{4371682D-7ABB-A1B8-7302-17150BF0BA60}"/>
          </ac:spMkLst>
        </pc:spChg>
        <pc:spChg chg="del mod topLvl">
          <ac:chgData name="Fiona" userId="5fd9b084-9961-4921-ab0f-457ac49028c4" providerId="ADAL" clId="{4F7526C2-C53B-41A9-82AA-63450EDFF648}" dt="2024-07-31T13:57:18.970" v="2410" actId="478"/>
          <ac:spMkLst>
            <pc:docMk/>
            <pc:sldMk cId="2852341813" sldId="278"/>
            <ac:spMk id="26" creationId="{88738A59-33B0-00CF-03F0-717BDD6F16A8}"/>
          </ac:spMkLst>
        </pc:spChg>
        <pc:spChg chg="del mod topLvl">
          <ac:chgData name="Fiona" userId="5fd9b084-9961-4921-ab0f-457ac49028c4" providerId="ADAL" clId="{4F7526C2-C53B-41A9-82AA-63450EDFF648}" dt="2024-07-31T13:57:18.970" v="2410" actId="478"/>
          <ac:spMkLst>
            <pc:docMk/>
            <pc:sldMk cId="2852341813" sldId="278"/>
            <ac:spMk id="27" creationId="{C0E9ECE3-1FBC-FDD0-FDD0-05F02300D40C}"/>
          </ac:spMkLst>
        </pc:spChg>
        <pc:spChg chg="del mod topLvl">
          <ac:chgData name="Fiona" userId="5fd9b084-9961-4921-ab0f-457ac49028c4" providerId="ADAL" clId="{4F7526C2-C53B-41A9-82AA-63450EDFF648}" dt="2024-07-31T13:57:18.970" v="2410" actId="478"/>
          <ac:spMkLst>
            <pc:docMk/>
            <pc:sldMk cId="2852341813" sldId="278"/>
            <ac:spMk id="28" creationId="{96414B4C-1191-FA1A-120F-95624AC7705C}"/>
          </ac:spMkLst>
        </pc:spChg>
        <pc:spChg chg="del mod topLvl">
          <ac:chgData name="Fiona" userId="5fd9b084-9961-4921-ab0f-457ac49028c4" providerId="ADAL" clId="{4F7526C2-C53B-41A9-82AA-63450EDFF648}" dt="2024-07-31T13:57:18.970" v="2410" actId="478"/>
          <ac:spMkLst>
            <pc:docMk/>
            <pc:sldMk cId="2852341813" sldId="278"/>
            <ac:spMk id="29" creationId="{F862E65A-BC30-DEEC-C07C-A7A84033709B}"/>
          </ac:spMkLst>
        </pc:spChg>
        <pc:spChg chg="del mod topLvl">
          <ac:chgData name="Fiona" userId="5fd9b084-9961-4921-ab0f-457ac49028c4" providerId="ADAL" clId="{4F7526C2-C53B-41A9-82AA-63450EDFF648}" dt="2024-07-31T13:57:18.970" v="2410" actId="478"/>
          <ac:spMkLst>
            <pc:docMk/>
            <pc:sldMk cId="2852341813" sldId="278"/>
            <ac:spMk id="30" creationId="{25597234-A873-6EC5-B901-319F8DCE4C12}"/>
          </ac:spMkLst>
        </pc:spChg>
        <pc:spChg chg="del mod topLvl">
          <ac:chgData name="Fiona" userId="5fd9b084-9961-4921-ab0f-457ac49028c4" providerId="ADAL" clId="{4F7526C2-C53B-41A9-82AA-63450EDFF648}" dt="2024-07-31T13:57:18.970" v="2410" actId="478"/>
          <ac:spMkLst>
            <pc:docMk/>
            <pc:sldMk cId="2852341813" sldId="278"/>
            <ac:spMk id="31" creationId="{7CF8E0F5-4140-8F6E-86C3-8C9A03CB158C}"/>
          </ac:spMkLst>
        </pc:spChg>
        <pc:spChg chg="del mod topLvl">
          <ac:chgData name="Fiona" userId="5fd9b084-9961-4921-ab0f-457ac49028c4" providerId="ADAL" clId="{4F7526C2-C53B-41A9-82AA-63450EDFF648}" dt="2024-07-31T13:57:18.970" v="2410" actId="478"/>
          <ac:spMkLst>
            <pc:docMk/>
            <pc:sldMk cId="2852341813" sldId="278"/>
            <ac:spMk id="32" creationId="{1A73EA1F-7F69-9855-2D0B-4188501183AD}"/>
          </ac:spMkLst>
        </pc:spChg>
        <pc:spChg chg="del mod topLvl">
          <ac:chgData name="Fiona" userId="5fd9b084-9961-4921-ab0f-457ac49028c4" providerId="ADAL" clId="{4F7526C2-C53B-41A9-82AA-63450EDFF648}" dt="2024-07-31T13:57:18.970" v="2410" actId="478"/>
          <ac:spMkLst>
            <pc:docMk/>
            <pc:sldMk cId="2852341813" sldId="278"/>
            <ac:spMk id="33" creationId="{26B85A06-2123-49FD-3E30-C22CD34B6BBE}"/>
          </ac:spMkLst>
        </pc:spChg>
        <pc:spChg chg="del mod topLvl">
          <ac:chgData name="Fiona" userId="5fd9b084-9961-4921-ab0f-457ac49028c4" providerId="ADAL" clId="{4F7526C2-C53B-41A9-82AA-63450EDFF648}" dt="2024-07-31T13:57:18.970" v="2410" actId="478"/>
          <ac:spMkLst>
            <pc:docMk/>
            <pc:sldMk cId="2852341813" sldId="278"/>
            <ac:spMk id="34" creationId="{A8C6094E-C625-0CAE-07F2-906E0C342E8C}"/>
          </ac:spMkLst>
        </pc:spChg>
        <pc:spChg chg="del mod topLvl">
          <ac:chgData name="Fiona" userId="5fd9b084-9961-4921-ab0f-457ac49028c4" providerId="ADAL" clId="{4F7526C2-C53B-41A9-82AA-63450EDFF648}" dt="2024-07-31T13:57:18.970" v="2410" actId="478"/>
          <ac:spMkLst>
            <pc:docMk/>
            <pc:sldMk cId="2852341813" sldId="278"/>
            <ac:spMk id="35" creationId="{8009851A-8B35-3507-EE2F-BE8FC7038D4F}"/>
          </ac:spMkLst>
        </pc:spChg>
        <pc:spChg chg="del mod topLvl">
          <ac:chgData name="Fiona" userId="5fd9b084-9961-4921-ab0f-457ac49028c4" providerId="ADAL" clId="{4F7526C2-C53B-41A9-82AA-63450EDFF648}" dt="2024-07-31T13:57:18.970" v="2410" actId="478"/>
          <ac:spMkLst>
            <pc:docMk/>
            <pc:sldMk cId="2852341813" sldId="278"/>
            <ac:spMk id="36" creationId="{E39BC372-B0C8-074A-56A3-01EE130D4C29}"/>
          </ac:spMkLst>
        </pc:spChg>
        <pc:spChg chg="del mod topLvl">
          <ac:chgData name="Fiona" userId="5fd9b084-9961-4921-ab0f-457ac49028c4" providerId="ADAL" clId="{4F7526C2-C53B-41A9-82AA-63450EDFF648}" dt="2024-07-31T13:57:18.970" v="2410" actId="478"/>
          <ac:spMkLst>
            <pc:docMk/>
            <pc:sldMk cId="2852341813" sldId="278"/>
            <ac:spMk id="37" creationId="{C9CE63C1-C121-3897-9204-F628790FFBE2}"/>
          </ac:spMkLst>
        </pc:spChg>
        <pc:spChg chg="del mod topLvl">
          <ac:chgData name="Fiona" userId="5fd9b084-9961-4921-ab0f-457ac49028c4" providerId="ADAL" clId="{4F7526C2-C53B-41A9-82AA-63450EDFF648}" dt="2024-07-31T13:57:18.970" v="2410" actId="478"/>
          <ac:spMkLst>
            <pc:docMk/>
            <pc:sldMk cId="2852341813" sldId="278"/>
            <ac:spMk id="38" creationId="{CA499B28-19F2-7F92-8091-339BDFC3E0D2}"/>
          </ac:spMkLst>
        </pc:spChg>
        <pc:spChg chg="del mod topLvl">
          <ac:chgData name="Fiona" userId="5fd9b084-9961-4921-ab0f-457ac49028c4" providerId="ADAL" clId="{4F7526C2-C53B-41A9-82AA-63450EDFF648}" dt="2024-07-31T13:57:18.970" v="2410" actId="478"/>
          <ac:spMkLst>
            <pc:docMk/>
            <pc:sldMk cId="2852341813" sldId="278"/>
            <ac:spMk id="39" creationId="{1BFAC076-9E05-E093-9B4C-99E5431C0678}"/>
          </ac:spMkLst>
        </pc:spChg>
        <pc:spChg chg="del mod topLvl">
          <ac:chgData name="Fiona" userId="5fd9b084-9961-4921-ab0f-457ac49028c4" providerId="ADAL" clId="{4F7526C2-C53B-41A9-82AA-63450EDFF648}" dt="2024-07-31T13:57:18.970" v="2410" actId="478"/>
          <ac:spMkLst>
            <pc:docMk/>
            <pc:sldMk cId="2852341813" sldId="278"/>
            <ac:spMk id="40" creationId="{B793DF8B-826E-6BCE-91BD-4E275F377EAC}"/>
          </ac:spMkLst>
        </pc:spChg>
        <pc:spChg chg="del mod topLvl">
          <ac:chgData name="Fiona" userId="5fd9b084-9961-4921-ab0f-457ac49028c4" providerId="ADAL" clId="{4F7526C2-C53B-41A9-82AA-63450EDFF648}" dt="2024-07-31T13:57:18.970" v="2410" actId="478"/>
          <ac:spMkLst>
            <pc:docMk/>
            <pc:sldMk cId="2852341813" sldId="278"/>
            <ac:spMk id="41" creationId="{7DFB4DDD-420D-37E1-358C-30D3854FD6EB}"/>
          </ac:spMkLst>
        </pc:spChg>
        <pc:spChg chg="del mod topLvl">
          <ac:chgData name="Fiona" userId="5fd9b084-9961-4921-ab0f-457ac49028c4" providerId="ADAL" clId="{4F7526C2-C53B-41A9-82AA-63450EDFF648}" dt="2024-07-31T13:57:18.970" v="2410" actId="478"/>
          <ac:spMkLst>
            <pc:docMk/>
            <pc:sldMk cId="2852341813" sldId="278"/>
            <ac:spMk id="42" creationId="{657B4665-6D7C-0CCD-92A2-6F1F22EF6972}"/>
          </ac:spMkLst>
        </pc:spChg>
        <pc:spChg chg="del mod topLvl">
          <ac:chgData name="Fiona" userId="5fd9b084-9961-4921-ab0f-457ac49028c4" providerId="ADAL" clId="{4F7526C2-C53B-41A9-82AA-63450EDFF648}" dt="2024-07-31T13:57:18.970" v="2410" actId="478"/>
          <ac:spMkLst>
            <pc:docMk/>
            <pc:sldMk cId="2852341813" sldId="278"/>
            <ac:spMk id="107" creationId="{74DF1F61-30A7-961C-75A5-A1AF0D9D8F4B}"/>
          </ac:spMkLst>
        </pc:spChg>
        <pc:spChg chg="del mod topLvl">
          <ac:chgData name="Fiona" userId="5fd9b084-9961-4921-ab0f-457ac49028c4" providerId="ADAL" clId="{4F7526C2-C53B-41A9-82AA-63450EDFF648}" dt="2024-07-31T13:57:18.970" v="2410" actId="478"/>
          <ac:spMkLst>
            <pc:docMk/>
            <pc:sldMk cId="2852341813" sldId="278"/>
            <ac:spMk id="108" creationId="{9E5C681D-09CE-8875-7BAC-B651D1A273CA}"/>
          </ac:spMkLst>
        </pc:spChg>
        <pc:spChg chg="del mod topLvl">
          <ac:chgData name="Fiona" userId="5fd9b084-9961-4921-ab0f-457ac49028c4" providerId="ADAL" clId="{4F7526C2-C53B-41A9-82AA-63450EDFF648}" dt="2024-07-31T13:57:18.970" v="2410" actId="478"/>
          <ac:spMkLst>
            <pc:docMk/>
            <pc:sldMk cId="2852341813" sldId="278"/>
            <ac:spMk id="109" creationId="{F5B12479-46C8-31A7-B734-DE37F2C18D26}"/>
          </ac:spMkLst>
        </pc:spChg>
        <pc:spChg chg="del mod topLvl">
          <ac:chgData name="Fiona" userId="5fd9b084-9961-4921-ab0f-457ac49028c4" providerId="ADAL" clId="{4F7526C2-C53B-41A9-82AA-63450EDFF648}" dt="2024-07-31T13:57:18.970" v="2410" actId="478"/>
          <ac:spMkLst>
            <pc:docMk/>
            <pc:sldMk cId="2852341813" sldId="278"/>
            <ac:spMk id="110" creationId="{1469D2A7-0725-0459-36F1-D5F5C2F77E65}"/>
          </ac:spMkLst>
        </pc:spChg>
        <pc:spChg chg="del mod topLvl">
          <ac:chgData name="Fiona" userId="5fd9b084-9961-4921-ab0f-457ac49028c4" providerId="ADAL" clId="{4F7526C2-C53B-41A9-82AA-63450EDFF648}" dt="2024-07-31T13:57:18.970" v="2410" actId="478"/>
          <ac:spMkLst>
            <pc:docMk/>
            <pc:sldMk cId="2852341813" sldId="278"/>
            <ac:spMk id="111" creationId="{AFAA5DCE-CC87-A91F-48D5-42568127FE26}"/>
          </ac:spMkLst>
        </pc:spChg>
        <pc:spChg chg="del mod topLvl">
          <ac:chgData name="Fiona" userId="5fd9b084-9961-4921-ab0f-457ac49028c4" providerId="ADAL" clId="{4F7526C2-C53B-41A9-82AA-63450EDFF648}" dt="2024-07-31T13:57:18.970" v="2410" actId="478"/>
          <ac:spMkLst>
            <pc:docMk/>
            <pc:sldMk cId="2852341813" sldId="278"/>
            <ac:spMk id="112" creationId="{AABFA0BC-1112-A4CA-CFE2-81DA85780E97}"/>
          </ac:spMkLst>
        </pc:spChg>
        <pc:spChg chg="del mod topLvl">
          <ac:chgData name="Fiona" userId="5fd9b084-9961-4921-ab0f-457ac49028c4" providerId="ADAL" clId="{4F7526C2-C53B-41A9-82AA-63450EDFF648}" dt="2024-07-31T13:57:18.970" v="2410" actId="478"/>
          <ac:spMkLst>
            <pc:docMk/>
            <pc:sldMk cId="2852341813" sldId="278"/>
            <ac:spMk id="113" creationId="{F8A15938-B8E3-9D2C-9FFD-AD0CC19FD819}"/>
          </ac:spMkLst>
        </pc:spChg>
        <pc:spChg chg="del mod topLvl">
          <ac:chgData name="Fiona" userId="5fd9b084-9961-4921-ab0f-457ac49028c4" providerId="ADAL" clId="{4F7526C2-C53B-41A9-82AA-63450EDFF648}" dt="2024-07-31T13:57:18.970" v="2410" actId="478"/>
          <ac:spMkLst>
            <pc:docMk/>
            <pc:sldMk cId="2852341813" sldId="278"/>
            <ac:spMk id="114" creationId="{DDE51A53-03D4-65F2-1E4C-400D7F17FB93}"/>
          </ac:spMkLst>
        </pc:spChg>
        <pc:spChg chg="del mod topLvl">
          <ac:chgData name="Fiona" userId="5fd9b084-9961-4921-ab0f-457ac49028c4" providerId="ADAL" clId="{4F7526C2-C53B-41A9-82AA-63450EDFF648}" dt="2024-07-31T13:57:18.970" v="2410" actId="478"/>
          <ac:spMkLst>
            <pc:docMk/>
            <pc:sldMk cId="2852341813" sldId="278"/>
            <ac:spMk id="115" creationId="{1E5BB506-B0EE-0BB0-0762-85DA85C06DFB}"/>
          </ac:spMkLst>
        </pc:spChg>
        <pc:spChg chg="del mod topLvl">
          <ac:chgData name="Fiona" userId="5fd9b084-9961-4921-ab0f-457ac49028c4" providerId="ADAL" clId="{4F7526C2-C53B-41A9-82AA-63450EDFF648}" dt="2024-07-31T13:57:18.970" v="2410" actId="478"/>
          <ac:spMkLst>
            <pc:docMk/>
            <pc:sldMk cId="2852341813" sldId="278"/>
            <ac:spMk id="116" creationId="{FD73E429-F3CF-8999-8A21-816BB1A1EC60}"/>
          </ac:spMkLst>
        </pc:spChg>
        <pc:spChg chg="del mod topLvl">
          <ac:chgData name="Fiona" userId="5fd9b084-9961-4921-ab0f-457ac49028c4" providerId="ADAL" clId="{4F7526C2-C53B-41A9-82AA-63450EDFF648}" dt="2024-07-31T13:57:18.970" v="2410" actId="478"/>
          <ac:spMkLst>
            <pc:docMk/>
            <pc:sldMk cId="2852341813" sldId="278"/>
            <ac:spMk id="117" creationId="{E3C2B476-4568-2933-38C2-0F3E56670615}"/>
          </ac:spMkLst>
        </pc:spChg>
        <pc:spChg chg="del mod topLvl">
          <ac:chgData name="Fiona" userId="5fd9b084-9961-4921-ab0f-457ac49028c4" providerId="ADAL" clId="{4F7526C2-C53B-41A9-82AA-63450EDFF648}" dt="2024-07-31T13:57:18.970" v="2410" actId="478"/>
          <ac:spMkLst>
            <pc:docMk/>
            <pc:sldMk cId="2852341813" sldId="278"/>
            <ac:spMk id="118" creationId="{1D9DF2BD-9C5F-611E-AA33-792513B206FD}"/>
          </ac:spMkLst>
        </pc:spChg>
        <pc:spChg chg="del mod topLvl">
          <ac:chgData name="Fiona" userId="5fd9b084-9961-4921-ab0f-457ac49028c4" providerId="ADAL" clId="{4F7526C2-C53B-41A9-82AA-63450EDFF648}" dt="2024-07-31T13:57:18.970" v="2410" actId="478"/>
          <ac:spMkLst>
            <pc:docMk/>
            <pc:sldMk cId="2852341813" sldId="278"/>
            <ac:spMk id="119" creationId="{14E25BD9-9CD5-BD33-9825-69D41F6EA36B}"/>
          </ac:spMkLst>
        </pc:spChg>
        <pc:spChg chg="del mod topLvl">
          <ac:chgData name="Fiona" userId="5fd9b084-9961-4921-ab0f-457ac49028c4" providerId="ADAL" clId="{4F7526C2-C53B-41A9-82AA-63450EDFF648}" dt="2024-07-31T13:57:18.970" v="2410" actId="478"/>
          <ac:spMkLst>
            <pc:docMk/>
            <pc:sldMk cId="2852341813" sldId="278"/>
            <ac:spMk id="120" creationId="{23FEBB64-0792-FC23-0268-A3AE27477660}"/>
          </ac:spMkLst>
        </pc:spChg>
        <pc:spChg chg="del mod topLvl">
          <ac:chgData name="Fiona" userId="5fd9b084-9961-4921-ab0f-457ac49028c4" providerId="ADAL" clId="{4F7526C2-C53B-41A9-82AA-63450EDFF648}" dt="2024-07-31T13:57:18.970" v="2410" actId="478"/>
          <ac:spMkLst>
            <pc:docMk/>
            <pc:sldMk cId="2852341813" sldId="278"/>
            <ac:spMk id="121" creationId="{A6AF7C0F-7F51-8C53-6198-3543DEB21529}"/>
          </ac:spMkLst>
        </pc:spChg>
        <pc:spChg chg="del mod topLvl">
          <ac:chgData name="Fiona" userId="5fd9b084-9961-4921-ab0f-457ac49028c4" providerId="ADAL" clId="{4F7526C2-C53B-41A9-82AA-63450EDFF648}" dt="2024-07-31T13:57:18.970" v="2410" actId="478"/>
          <ac:spMkLst>
            <pc:docMk/>
            <pc:sldMk cId="2852341813" sldId="278"/>
            <ac:spMk id="122" creationId="{40804C4F-32B8-24AB-D5CA-DEFB24D21708}"/>
          </ac:spMkLst>
        </pc:spChg>
        <pc:spChg chg="del mod topLvl">
          <ac:chgData name="Fiona" userId="5fd9b084-9961-4921-ab0f-457ac49028c4" providerId="ADAL" clId="{4F7526C2-C53B-41A9-82AA-63450EDFF648}" dt="2024-07-31T13:57:18.970" v="2410" actId="478"/>
          <ac:spMkLst>
            <pc:docMk/>
            <pc:sldMk cId="2852341813" sldId="278"/>
            <ac:spMk id="123" creationId="{4B249911-F31D-3878-6523-EA144204A2FC}"/>
          </ac:spMkLst>
        </pc:spChg>
        <pc:spChg chg="del mod topLvl">
          <ac:chgData name="Fiona" userId="5fd9b084-9961-4921-ab0f-457ac49028c4" providerId="ADAL" clId="{4F7526C2-C53B-41A9-82AA-63450EDFF648}" dt="2024-07-31T13:57:18.970" v="2410" actId="478"/>
          <ac:spMkLst>
            <pc:docMk/>
            <pc:sldMk cId="2852341813" sldId="278"/>
            <ac:spMk id="124" creationId="{3AEF1559-84CC-8752-FE7F-CBC2686BBBAF}"/>
          </ac:spMkLst>
        </pc:spChg>
        <pc:spChg chg="del mod topLvl">
          <ac:chgData name="Fiona" userId="5fd9b084-9961-4921-ab0f-457ac49028c4" providerId="ADAL" clId="{4F7526C2-C53B-41A9-82AA-63450EDFF648}" dt="2024-07-31T13:57:18.970" v="2410" actId="478"/>
          <ac:spMkLst>
            <pc:docMk/>
            <pc:sldMk cId="2852341813" sldId="278"/>
            <ac:spMk id="125" creationId="{9962D3F8-F2E8-9AD0-AEBA-29B1AC4BE624}"/>
          </ac:spMkLst>
        </pc:spChg>
        <pc:spChg chg="del mod topLvl">
          <ac:chgData name="Fiona" userId="5fd9b084-9961-4921-ab0f-457ac49028c4" providerId="ADAL" clId="{4F7526C2-C53B-41A9-82AA-63450EDFF648}" dt="2024-07-31T13:57:18.970" v="2410" actId="478"/>
          <ac:spMkLst>
            <pc:docMk/>
            <pc:sldMk cId="2852341813" sldId="278"/>
            <ac:spMk id="126" creationId="{416335FB-9829-BAF6-A89C-3B75E84DEA90}"/>
          </ac:spMkLst>
        </pc:spChg>
        <pc:spChg chg="del mod topLvl">
          <ac:chgData name="Fiona" userId="5fd9b084-9961-4921-ab0f-457ac49028c4" providerId="ADAL" clId="{4F7526C2-C53B-41A9-82AA-63450EDFF648}" dt="2024-07-31T13:57:18.970" v="2410" actId="478"/>
          <ac:spMkLst>
            <pc:docMk/>
            <pc:sldMk cId="2852341813" sldId="278"/>
            <ac:spMk id="127" creationId="{1F3DBE93-04DF-D07E-8D11-4B6BDA04932C}"/>
          </ac:spMkLst>
        </pc:spChg>
        <pc:spChg chg="del mod topLvl">
          <ac:chgData name="Fiona" userId="5fd9b084-9961-4921-ab0f-457ac49028c4" providerId="ADAL" clId="{4F7526C2-C53B-41A9-82AA-63450EDFF648}" dt="2024-07-31T13:57:18.970" v="2410" actId="478"/>
          <ac:spMkLst>
            <pc:docMk/>
            <pc:sldMk cId="2852341813" sldId="278"/>
            <ac:spMk id="128" creationId="{9E1C0CC6-506E-3FF8-5B8B-E7CB28476260}"/>
          </ac:spMkLst>
        </pc:spChg>
        <pc:spChg chg="del mod topLvl">
          <ac:chgData name="Fiona" userId="5fd9b084-9961-4921-ab0f-457ac49028c4" providerId="ADAL" clId="{4F7526C2-C53B-41A9-82AA-63450EDFF648}" dt="2024-07-31T13:57:18.970" v="2410" actId="478"/>
          <ac:spMkLst>
            <pc:docMk/>
            <pc:sldMk cId="2852341813" sldId="278"/>
            <ac:spMk id="129" creationId="{BDD66287-9EFB-03BD-BA95-E70349CD375D}"/>
          </ac:spMkLst>
        </pc:spChg>
        <pc:spChg chg="del mod topLvl">
          <ac:chgData name="Fiona" userId="5fd9b084-9961-4921-ab0f-457ac49028c4" providerId="ADAL" clId="{4F7526C2-C53B-41A9-82AA-63450EDFF648}" dt="2024-07-31T13:57:18.970" v="2410" actId="478"/>
          <ac:spMkLst>
            <pc:docMk/>
            <pc:sldMk cId="2852341813" sldId="278"/>
            <ac:spMk id="130" creationId="{170AA98B-69B5-317C-28E8-E6CFD2788741}"/>
          </ac:spMkLst>
        </pc:spChg>
        <pc:spChg chg="del mod topLvl">
          <ac:chgData name="Fiona" userId="5fd9b084-9961-4921-ab0f-457ac49028c4" providerId="ADAL" clId="{4F7526C2-C53B-41A9-82AA-63450EDFF648}" dt="2024-07-31T13:57:18.970" v="2410" actId="478"/>
          <ac:spMkLst>
            <pc:docMk/>
            <pc:sldMk cId="2852341813" sldId="278"/>
            <ac:spMk id="131" creationId="{22E8CF42-4B42-E505-C66E-23F7BEB80961}"/>
          </ac:spMkLst>
        </pc:spChg>
        <pc:spChg chg="del mod topLvl">
          <ac:chgData name="Fiona" userId="5fd9b084-9961-4921-ab0f-457ac49028c4" providerId="ADAL" clId="{4F7526C2-C53B-41A9-82AA-63450EDFF648}" dt="2024-07-31T13:57:18.970" v="2410" actId="478"/>
          <ac:spMkLst>
            <pc:docMk/>
            <pc:sldMk cId="2852341813" sldId="278"/>
            <ac:spMk id="132" creationId="{D7B9DBC6-B42B-1ACB-2754-25966BD669A4}"/>
          </ac:spMkLst>
        </pc:spChg>
        <pc:spChg chg="del mod topLvl">
          <ac:chgData name="Fiona" userId="5fd9b084-9961-4921-ab0f-457ac49028c4" providerId="ADAL" clId="{4F7526C2-C53B-41A9-82AA-63450EDFF648}" dt="2024-07-31T13:57:18.970" v="2410" actId="478"/>
          <ac:spMkLst>
            <pc:docMk/>
            <pc:sldMk cId="2852341813" sldId="278"/>
            <ac:spMk id="133" creationId="{75B24F6B-E4F3-2C94-EFF6-D88D14CDD64E}"/>
          </ac:spMkLst>
        </pc:spChg>
        <pc:spChg chg="mod">
          <ac:chgData name="Fiona" userId="5fd9b084-9961-4921-ab0f-457ac49028c4" providerId="ADAL" clId="{4F7526C2-C53B-41A9-82AA-63450EDFF648}" dt="2024-07-31T13:57:20.392" v="2411"/>
          <ac:spMkLst>
            <pc:docMk/>
            <pc:sldMk cId="2852341813" sldId="278"/>
            <ac:spMk id="136" creationId="{06AF06E3-15D9-7AA5-7F1A-574E3D990DD9}"/>
          </ac:spMkLst>
        </pc:spChg>
        <pc:spChg chg="mod">
          <ac:chgData name="Fiona" userId="5fd9b084-9961-4921-ab0f-457ac49028c4" providerId="ADAL" clId="{4F7526C2-C53B-41A9-82AA-63450EDFF648}" dt="2024-07-31T13:57:20.392" v="2411"/>
          <ac:spMkLst>
            <pc:docMk/>
            <pc:sldMk cId="2852341813" sldId="278"/>
            <ac:spMk id="137" creationId="{0496AA77-9ED2-F865-D705-59E3A93B57E6}"/>
          </ac:spMkLst>
        </pc:spChg>
        <pc:spChg chg="mod">
          <ac:chgData name="Fiona" userId="5fd9b084-9961-4921-ab0f-457ac49028c4" providerId="ADAL" clId="{4F7526C2-C53B-41A9-82AA-63450EDFF648}" dt="2024-07-31T13:57:20.392" v="2411"/>
          <ac:spMkLst>
            <pc:docMk/>
            <pc:sldMk cId="2852341813" sldId="278"/>
            <ac:spMk id="138" creationId="{BAEA4D36-E06E-BBE1-1290-78A0712AAB56}"/>
          </ac:spMkLst>
        </pc:spChg>
        <pc:spChg chg="mod">
          <ac:chgData name="Fiona" userId="5fd9b084-9961-4921-ab0f-457ac49028c4" providerId="ADAL" clId="{4F7526C2-C53B-41A9-82AA-63450EDFF648}" dt="2024-07-31T13:57:20.392" v="2411"/>
          <ac:spMkLst>
            <pc:docMk/>
            <pc:sldMk cId="2852341813" sldId="278"/>
            <ac:spMk id="139" creationId="{4E0E2667-13D7-A553-CECA-81F796DEA766}"/>
          </ac:spMkLst>
        </pc:spChg>
        <pc:spChg chg="mod">
          <ac:chgData name="Fiona" userId="5fd9b084-9961-4921-ab0f-457ac49028c4" providerId="ADAL" clId="{4F7526C2-C53B-41A9-82AA-63450EDFF648}" dt="2024-07-31T13:57:20.392" v="2411"/>
          <ac:spMkLst>
            <pc:docMk/>
            <pc:sldMk cId="2852341813" sldId="278"/>
            <ac:spMk id="140" creationId="{91753534-2168-EB67-4E63-9109633DEA10}"/>
          </ac:spMkLst>
        </pc:spChg>
        <pc:spChg chg="mod">
          <ac:chgData name="Fiona" userId="5fd9b084-9961-4921-ab0f-457ac49028c4" providerId="ADAL" clId="{4F7526C2-C53B-41A9-82AA-63450EDFF648}" dt="2024-07-31T13:57:20.392" v="2411"/>
          <ac:spMkLst>
            <pc:docMk/>
            <pc:sldMk cId="2852341813" sldId="278"/>
            <ac:spMk id="141" creationId="{2025A247-AD71-2B6F-1D80-B045381BC15C}"/>
          </ac:spMkLst>
        </pc:spChg>
        <pc:spChg chg="mod">
          <ac:chgData name="Fiona" userId="5fd9b084-9961-4921-ab0f-457ac49028c4" providerId="ADAL" clId="{4F7526C2-C53B-41A9-82AA-63450EDFF648}" dt="2024-07-31T13:57:20.392" v="2411"/>
          <ac:spMkLst>
            <pc:docMk/>
            <pc:sldMk cId="2852341813" sldId="278"/>
            <ac:spMk id="142" creationId="{92BA7289-A95F-B1E3-308E-3440759077ED}"/>
          </ac:spMkLst>
        </pc:spChg>
        <pc:spChg chg="mod">
          <ac:chgData name="Fiona" userId="5fd9b084-9961-4921-ab0f-457ac49028c4" providerId="ADAL" clId="{4F7526C2-C53B-41A9-82AA-63450EDFF648}" dt="2024-07-31T13:57:20.392" v="2411"/>
          <ac:spMkLst>
            <pc:docMk/>
            <pc:sldMk cId="2852341813" sldId="278"/>
            <ac:spMk id="143" creationId="{D30A6F40-1AF0-0A93-4E6F-B0F705CA29C8}"/>
          </ac:spMkLst>
        </pc:spChg>
        <pc:spChg chg="mod">
          <ac:chgData name="Fiona" userId="5fd9b084-9961-4921-ab0f-457ac49028c4" providerId="ADAL" clId="{4F7526C2-C53B-41A9-82AA-63450EDFF648}" dt="2024-07-31T13:57:20.392" v="2411"/>
          <ac:spMkLst>
            <pc:docMk/>
            <pc:sldMk cId="2852341813" sldId="278"/>
            <ac:spMk id="144" creationId="{3B307D23-0845-0516-CE2B-8CA7D0F1D4E0}"/>
          </ac:spMkLst>
        </pc:spChg>
        <pc:spChg chg="mod">
          <ac:chgData name="Fiona" userId="5fd9b084-9961-4921-ab0f-457ac49028c4" providerId="ADAL" clId="{4F7526C2-C53B-41A9-82AA-63450EDFF648}" dt="2024-07-31T13:57:20.392" v="2411"/>
          <ac:spMkLst>
            <pc:docMk/>
            <pc:sldMk cId="2852341813" sldId="278"/>
            <ac:spMk id="145" creationId="{569195D9-5E0D-AC5F-6A44-A27F67CBB45C}"/>
          </ac:spMkLst>
        </pc:spChg>
        <pc:spChg chg="mod">
          <ac:chgData name="Fiona" userId="5fd9b084-9961-4921-ab0f-457ac49028c4" providerId="ADAL" clId="{4F7526C2-C53B-41A9-82AA-63450EDFF648}" dt="2024-07-31T13:57:20.392" v="2411"/>
          <ac:spMkLst>
            <pc:docMk/>
            <pc:sldMk cId="2852341813" sldId="278"/>
            <ac:spMk id="146" creationId="{AFC35BDE-74B3-91A8-6D83-5B1996B96CF3}"/>
          </ac:spMkLst>
        </pc:spChg>
        <pc:spChg chg="mod">
          <ac:chgData name="Fiona" userId="5fd9b084-9961-4921-ab0f-457ac49028c4" providerId="ADAL" clId="{4F7526C2-C53B-41A9-82AA-63450EDFF648}" dt="2024-07-31T13:57:20.392" v="2411"/>
          <ac:spMkLst>
            <pc:docMk/>
            <pc:sldMk cId="2852341813" sldId="278"/>
            <ac:spMk id="147" creationId="{65A3B021-D8AD-39D5-C42E-76CE54878F47}"/>
          </ac:spMkLst>
        </pc:spChg>
        <pc:spChg chg="mod">
          <ac:chgData name="Fiona" userId="5fd9b084-9961-4921-ab0f-457ac49028c4" providerId="ADAL" clId="{4F7526C2-C53B-41A9-82AA-63450EDFF648}" dt="2024-07-31T13:57:20.392" v="2411"/>
          <ac:spMkLst>
            <pc:docMk/>
            <pc:sldMk cId="2852341813" sldId="278"/>
            <ac:spMk id="148" creationId="{94E87E3E-4561-851A-9BA2-DB79B1A1D132}"/>
          </ac:spMkLst>
        </pc:spChg>
        <pc:spChg chg="mod">
          <ac:chgData name="Fiona" userId="5fd9b084-9961-4921-ab0f-457ac49028c4" providerId="ADAL" clId="{4F7526C2-C53B-41A9-82AA-63450EDFF648}" dt="2024-07-31T13:57:20.392" v="2411"/>
          <ac:spMkLst>
            <pc:docMk/>
            <pc:sldMk cId="2852341813" sldId="278"/>
            <ac:spMk id="149" creationId="{FBB2D35C-ABE4-EF03-C3A1-9732A8971A78}"/>
          </ac:spMkLst>
        </pc:spChg>
        <pc:spChg chg="mod">
          <ac:chgData name="Fiona" userId="5fd9b084-9961-4921-ab0f-457ac49028c4" providerId="ADAL" clId="{4F7526C2-C53B-41A9-82AA-63450EDFF648}" dt="2024-07-31T13:57:20.392" v="2411"/>
          <ac:spMkLst>
            <pc:docMk/>
            <pc:sldMk cId="2852341813" sldId="278"/>
            <ac:spMk id="150" creationId="{F95ACDA6-6FA6-5F94-61AA-BF2C698564A6}"/>
          </ac:spMkLst>
        </pc:spChg>
        <pc:spChg chg="mod">
          <ac:chgData name="Fiona" userId="5fd9b084-9961-4921-ab0f-457ac49028c4" providerId="ADAL" clId="{4F7526C2-C53B-41A9-82AA-63450EDFF648}" dt="2024-07-31T13:57:20.392" v="2411"/>
          <ac:spMkLst>
            <pc:docMk/>
            <pc:sldMk cId="2852341813" sldId="278"/>
            <ac:spMk id="151" creationId="{B927186C-D2F1-5EB7-0763-596BD8B8CA40}"/>
          </ac:spMkLst>
        </pc:spChg>
        <pc:spChg chg="mod">
          <ac:chgData name="Fiona" userId="5fd9b084-9961-4921-ab0f-457ac49028c4" providerId="ADAL" clId="{4F7526C2-C53B-41A9-82AA-63450EDFF648}" dt="2024-07-31T13:57:20.392" v="2411"/>
          <ac:spMkLst>
            <pc:docMk/>
            <pc:sldMk cId="2852341813" sldId="278"/>
            <ac:spMk id="152" creationId="{997DE2FD-FCA6-7B9F-A19D-BCAC2E3F9850}"/>
          </ac:spMkLst>
        </pc:spChg>
        <pc:spChg chg="mod">
          <ac:chgData name="Fiona" userId="5fd9b084-9961-4921-ab0f-457ac49028c4" providerId="ADAL" clId="{4F7526C2-C53B-41A9-82AA-63450EDFF648}" dt="2024-07-31T13:57:20.392" v="2411"/>
          <ac:spMkLst>
            <pc:docMk/>
            <pc:sldMk cId="2852341813" sldId="278"/>
            <ac:spMk id="153" creationId="{3F129B7C-D32A-2A14-F5B1-796BF76811E2}"/>
          </ac:spMkLst>
        </pc:spChg>
        <pc:spChg chg="mod">
          <ac:chgData name="Fiona" userId="5fd9b084-9961-4921-ab0f-457ac49028c4" providerId="ADAL" clId="{4F7526C2-C53B-41A9-82AA-63450EDFF648}" dt="2024-07-31T13:57:20.392" v="2411"/>
          <ac:spMkLst>
            <pc:docMk/>
            <pc:sldMk cId="2852341813" sldId="278"/>
            <ac:spMk id="154" creationId="{289F0234-39B5-BC70-4A07-1A250A32A2C8}"/>
          </ac:spMkLst>
        </pc:spChg>
        <pc:spChg chg="mod">
          <ac:chgData name="Fiona" userId="5fd9b084-9961-4921-ab0f-457ac49028c4" providerId="ADAL" clId="{4F7526C2-C53B-41A9-82AA-63450EDFF648}" dt="2024-07-31T13:57:20.392" v="2411"/>
          <ac:spMkLst>
            <pc:docMk/>
            <pc:sldMk cId="2852341813" sldId="278"/>
            <ac:spMk id="155" creationId="{66D86DBF-8767-8EAF-1398-C6F3026B2A3D}"/>
          </ac:spMkLst>
        </pc:spChg>
        <pc:spChg chg="mod">
          <ac:chgData name="Fiona" userId="5fd9b084-9961-4921-ab0f-457ac49028c4" providerId="ADAL" clId="{4F7526C2-C53B-41A9-82AA-63450EDFF648}" dt="2024-07-31T13:57:20.392" v="2411"/>
          <ac:spMkLst>
            <pc:docMk/>
            <pc:sldMk cId="2852341813" sldId="278"/>
            <ac:spMk id="156" creationId="{A0DA4DA6-9C4C-008B-4CDE-10B7C290A7D5}"/>
          </ac:spMkLst>
        </pc:spChg>
        <pc:spChg chg="mod">
          <ac:chgData name="Fiona" userId="5fd9b084-9961-4921-ab0f-457ac49028c4" providerId="ADAL" clId="{4F7526C2-C53B-41A9-82AA-63450EDFF648}" dt="2024-07-31T13:57:20.392" v="2411"/>
          <ac:spMkLst>
            <pc:docMk/>
            <pc:sldMk cId="2852341813" sldId="278"/>
            <ac:spMk id="157" creationId="{12C09ED2-536B-D1C0-C392-E8096B0CE1BC}"/>
          </ac:spMkLst>
        </pc:spChg>
        <pc:spChg chg="mod">
          <ac:chgData name="Fiona" userId="5fd9b084-9961-4921-ab0f-457ac49028c4" providerId="ADAL" clId="{4F7526C2-C53B-41A9-82AA-63450EDFF648}" dt="2024-07-31T13:57:20.392" v="2411"/>
          <ac:spMkLst>
            <pc:docMk/>
            <pc:sldMk cId="2852341813" sldId="278"/>
            <ac:spMk id="158" creationId="{896B48B9-4ED4-BA81-2077-27C08921655C}"/>
          </ac:spMkLst>
        </pc:spChg>
        <pc:spChg chg="mod">
          <ac:chgData name="Fiona" userId="5fd9b084-9961-4921-ab0f-457ac49028c4" providerId="ADAL" clId="{4F7526C2-C53B-41A9-82AA-63450EDFF648}" dt="2024-07-31T13:57:20.392" v="2411"/>
          <ac:spMkLst>
            <pc:docMk/>
            <pc:sldMk cId="2852341813" sldId="278"/>
            <ac:spMk id="159" creationId="{3B7D67DA-A016-AA76-A8D5-F1EFE0B53669}"/>
          </ac:spMkLst>
        </pc:spChg>
        <pc:spChg chg="mod">
          <ac:chgData name="Fiona" userId="5fd9b084-9961-4921-ab0f-457ac49028c4" providerId="ADAL" clId="{4F7526C2-C53B-41A9-82AA-63450EDFF648}" dt="2024-07-31T13:57:20.392" v="2411"/>
          <ac:spMkLst>
            <pc:docMk/>
            <pc:sldMk cId="2852341813" sldId="278"/>
            <ac:spMk id="160" creationId="{DA6822C5-DC74-F538-67CE-392CDC8A3FCB}"/>
          </ac:spMkLst>
        </pc:spChg>
        <pc:spChg chg="mod">
          <ac:chgData name="Fiona" userId="5fd9b084-9961-4921-ab0f-457ac49028c4" providerId="ADAL" clId="{4F7526C2-C53B-41A9-82AA-63450EDFF648}" dt="2024-07-31T13:57:20.392" v="2411"/>
          <ac:spMkLst>
            <pc:docMk/>
            <pc:sldMk cId="2852341813" sldId="278"/>
            <ac:spMk id="161" creationId="{3EF95892-E21B-1A89-BC6E-38CDB6B4860F}"/>
          </ac:spMkLst>
        </pc:spChg>
        <pc:spChg chg="mod">
          <ac:chgData name="Fiona" userId="5fd9b084-9961-4921-ab0f-457ac49028c4" providerId="ADAL" clId="{4F7526C2-C53B-41A9-82AA-63450EDFF648}" dt="2024-07-31T13:57:20.392" v="2411"/>
          <ac:spMkLst>
            <pc:docMk/>
            <pc:sldMk cId="2852341813" sldId="278"/>
            <ac:spMk id="162" creationId="{999E65B1-AC51-EF17-A868-0BD7E7EF2029}"/>
          </ac:spMkLst>
        </pc:spChg>
        <pc:spChg chg="mod">
          <ac:chgData name="Fiona" userId="5fd9b084-9961-4921-ab0f-457ac49028c4" providerId="ADAL" clId="{4F7526C2-C53B-41A9-82AA-63450EDFF648}" dt="2024-07-31T13:57:20.392" v="2411"/>
          <ac:spMkLst>
            <pc:docMk/>
            <pc:sldMk cId="2852341813" sldId="278"/>
            <ac:spMk id="163" creationId="{57402419-EC42-1FC1-3914-FF443E5AACAF}"/>
          </ac:spMkLst>
        </pc:spChg>
        <pc:spChg chg="mod">
          <ac:chgData name="Fiona" userId="5fd9b084-9961-4921-ab0f-457ac49028c4" providerId="ADAL" clId="{4F7526C2-C53B-41A9-82AA-63450EDFF648}" dt="2024-07-31T13:57:20.392" v="2411"/>
          <ac:spMkLst>
            <pc:docMk/>
            <pc:sldMk cId="2852341813" sldId="278"/>
            <ac:spMk id="164" creationId="{A3C535AF-043E-1789-8C3A-3D7CCEDD8570}"/>
          </ac:spMkLst>
        </pc:spChg>
        <pc:spChg chg="mod">
          <ac:chgData name="Fiona" userId="5fd9b084-9961-4921-ab0f-457ac49028c4" providerId="ADAL" clId="{4F7526C2-C53B-41A9-82AA-63450EDFF648}" dt="2024-07-31T13:57:20.392" v="2411"/>
          <ac:spMkLst>
            <pc:docMk/>
            <pc:sldMk cId="2852341813" sldId="278"/>
            <ac:spMk id="165" creationId="{6E7EEB63-CFCF-42A1-50CB-9E4880A88DA6}"/>
          </ac:spMkLst>
        </pc:spChg>
        <pc:spChg chg="mod">
          <ac:chgData name="Fiona" userId="5fd9b084-9961-4921-ab0f-457ac49028c4" providerId="ADAL" clId="{4F7526C2-C53B-41A9-82AA-63450EDFF648}" dt="2024-07-31T13:57:20.392" v="2411"/>
          <ac:spMkLst>
            <pc:docMk/>
            <pc:sldMk cId="2852341813" sldId="278"/>
            <ac:spMk id="166" creationId="{5BB640DC-C406-7F46-E647-2948368C0928}"/>
          </ac:spMkLst>
        </pc:spChg>
        <pc:spChg chg="mod">
          <ac:chgData name="Fiona" userId="5fd9b084-9961-4921-ab0f-457ac49028c4" providerId="ADAL" clId="{4F7526C2-C53B-41A9-82AA-63450EDFF648}" dt="2024-07-31T13:57:20.392" v="2411"/>
          <ac:spMkLst>
            <pc:docMk/>
            <pc:sldMk cId="2852341813" sldId="278"/>
            <ac:spMk id="167" creationId="{29B3CA1E-EE8D-2994-6935-79519AFA87FE}"/>
          </ac:spMkLst>
        </pc:spChg>
        <pc:spChg chg="mod">
          <ac:chgData name="Fiona" userId="5fd9b084-9961-4921-ab0f-457ac49028c4" providerId="ADAL" clId="{4F7526C2-C53B-41A9-82AA-63450EDFF648}" dt="2024-07-31T13:57:20.392" v="2411"/>
          <ac:spMkLst>
            <pc:docMk/>
            <pc:sldMk cId="2852341813" sldId="278"/>
            <ac:spMk id="168" creationId="{4DFE13F7-5B7A-3ABA-5C51-6A57AF530DB3}"/>
          </ac:spMkLst>
        </pc:spChg>
        <pc:spChg chg="mod">
          <ac:chgData name="Fiona" userId="5fd9b084-9961-4921-ab0f-457ac49028c4" providerId="ADAL" clId="{4F7526C2-C53B-41A9-82AA-63450EDFF648}" dt="2024-07-31T13:57:20.392" v="2411"/>
          <ac:spMkLst>
            <pc:docMk/>
            <pc:sldMk cId="2852341813" sldId="278"/>
            <ac:spMk id="169" creationId="{A2C034B8-A3F3-F3AB-EA2E-753F51A4CB8C}"/>
          </ac:spMkLst>
        </pc:spChg>
        <pc:spChg chg="mod">
          <ac:chgData name="Fiona" userId="5fd9b084-9961-4921-ab0f-457ac49028c4" providerId="ADAL" clId="{4F7526C2-C53B-41A9-82AA-63450EDFF648}" dt="2024-07-31T13:57:20.392" v="2411"/>
          <ac:spMkLst>
            <pc:docMk/>
            <pc:sldMk cId="2852341813" sldId="278"/>
            <ac:spMk id="170" creationId="{4889EE6B-D57E-0683-6272-0676FA5251E4}"/>
          </ac:spMkLst>
        </pc:spChg>
        <pc:spChg chg="mod">
          <ac:chgData name="Fiona" userId="5fd9b084-9961-4921-ab0f-457ac49028c4" providerId="ADAL" clId="{4F7526C2-C53B-41A9-82AA-63450EDFF648}" dt="2024-07-31T13:57:20.392" v="2411"/>
          <ac:spMkLst>
            <pc:docMk/>
            <pc:sldMk cId="2852341813" sldId="278"/>
            <ac:spMk id="171" creationId="{F0B6174E-F681-8F9C-60F2-EC81595894C7}"/>
          </ac:spMkLst>
        </pc:spChg>
        <pc:spChg chg="mod">
          <ac:chgData name="Fiona" userId="5fd9b084-9961-4921-ab0f-457ac49028c4" providerId="ADAL" clId="{4F7526C2-C53B-41A9-82AA-63450EDFF648}" dt="2024-07-31T13:57:20.392" v="2411"/>
          <ac:spMkLst>
            <pc:docMk/>
            <pc:sldMk cId="2852341813" sldId="278"/>
            <ac:spMk id="172" creationId="{ECC98C7A-CC63-974A-1F8F-3AD056BF7F89}"/>
          </ac:spMkLst>
        </pc:spChg>
        <pc:spChg chg="mod">
          <ac:chgData name="Fiona" userId="5fd9b084-9961-4921-ab0f-457ac49028c4" providerId="ADAL" clId="{4F7526C2-C53B-41A9-82AA-63450EDFF648}" dt="2024-07-31T13:57:20.392" v="2411"/>
          <ac:spMkLst>
            <pc:docMk/>
            <pc:sldMk cId="2852341813" sldId="278"/>
            <ac:spMk id="173" creationId="{8C2429C6-CEF0-1707-1487-99C2F5DF8744}"/>
          </ac:spMkLst>
        </pc:spChg>
        <pc:spChg chg="mod">
          <ac:chgData name="Fiona" userId="5fd9b084-9961-4921-ab0f-457ac49028c4" providerId="ADAL" clId="{4F7526C2-C53B-41A9-82AA-63450EDFF648}" dt="2024-07-31T13:57:20.392" v="2411"/>
          <ac:spMkLst>
            <pc:docMk/>
            <pc:sldMk cId="2852341813" sldId="278"/>
            <ac:spMk id="174" creationId="{7AB48E8C-93AC-70AA-DB31-1503F0651A82}"/>
          </ac:spMkLst>
        </pc:spChg>
        <pc:spChg chg="mod">
          <ac:chgData name="Fiona" userId="5fd9b084-9961-4921-ab0f-457ac49028c4" providerId="ADAL" clId="{4F7526C2-C53B-41A9-82AA-63450EDFF648}" dt="2024-07-31T13:57:20.392" v="2411"/>
          <ac:spMkLst>
            <pc:docMk/>
            <pc:sldMk cId="2852341813" sldId="278"/>
            <ac:spMk id="175" creationId="{8DBA23BB-40BD-CF19-2076-F8BE3D725CD9}"/>
          </ac:spMkLst>
        </pc:spChg>
        <pc:spChg chg="mod">
          <ac:chgData name="Fiona" userId="5fd9b084-9961-4921-ab0f-457ac49028c4" providerId="ADAL" clId="{4F7526C2-C53B-41A9-82AA-63450EDFF648}" dt="2024-07-31T13:57:20.392" v="2411"/>
          <ac:spMkLst>
            <pc:docMk/>
            <pc:sldMk cId="2852341813" sldId="278"/>
            <ac:spMk id="176" creationId="{9D37EBFE-6C6C-C945-D063-6EB6FCEA41B1}"/>
          </ac:spMkLst>
        </pc:spChg>
        <pc:spChg chg="mod">
          <ac:chgData name="Fiona" userId="5fd9b084-9961-4921-ab0f-457ac49028c4" providerId="ADAL" clId="{4F7526C2-C53B-41A9-82AA-63450EDFF648}" dt="2024-07-31T13:57:20.392" v="2411"/>
          <ac:spMkLst>
            <pc:docMk/>
            <pc:sldMk cId="2852341813" sldId="278"/>
            <ac:spMk id="177" creationId="{CEE119D1-041D-16D6-3A77-399DCBAF7F84}"/>
          </ac:spMkLst>
        </pc:spChg>
        <pc:spChg chg="mod">
          <ac:chgData name="Fiona" userId="5fd9b084-9961-4921-ab0f-457ac49028c4" providerId="ADAL" clId="{4F7526C2-C53B-41A9-82AA-63450EDFF648}" dt="2024-07-31T13:57:20.392" v="2411"/>
          <ac:spMkLst>
            <pc:docMk/>
            <pc:sldMk cId="2852341813" sldId="278"/>
            <ac:spMk id="178" creationId="{4E3961A5-8CF6-205C-6FB7-ECC35F863D55}"/>
          </ac:spMkLst>
        </pc:spChg>
        <pc:spChg chg="mod">
          <ac:chgData name="Fiona" userId="5fd9b084-9961-4921-ab0f-457ac49028c4" providerId="ADAL" clId="{4F7526C2-C53B-41A9-82AA-63450EDFF648}" dt="2024-07-31T13:57:20.392" v="2411"/>
          <ac:spMkLst>
            <pc:docMk/>
            <pc:sldMk cId="2852341813" sldId="278"/>
            <ac:spMk id="179" creationId="{C482E276-7204-200B-A8FB-08B1B2338376}"/>
          </ac:spMkLst>
        </pc:spChg>
        <pc:spChg chg="mod">
          <ac:chgData name="Fiona" userId="5fd9b084-9961-4921-ab0f-457ac49028c4" providerId="ADAL" clId="{4F7526C2-C53B-41A9-82AA-63450EDFF648}" dt="2024-07-31T13:57:20.392" v="2411"/>
          <ac:spMkLst>
            <pc:docMk/>
            <pc:sldMk cId="2852341813" sldId="278"/>
            <ac:spMk id="180" creationId="{279BC91E-C507-5E02-070A-A3360D6D81D7}"/>
          </ac:spMkLst>
        </pc:spChg>
        <pc:spChg chg="mod">
          <ac:chgData name="Fiona" userId="5fd9b084-9961-4921-ab0f-457ac49028c4" providerId="ADAL" clId="{4F7526C2-C53B-41A9-82AA-63450EDFF648}" dt="2024-07-31T13:57:20.392" v="2411"/>
          <ac:spMkLst>
            <pc:docMk/>
            <pc:sldMk cId="2852341813" sldId="278"/>
            <ac:spMk id="181" creationId="{951AACA1-D5B2-8834-C922-8A32FD11958D}"/>
          </ac:spMkLst>
        </pc:spChg>
        <pc:spChg chg="mod">
          <ac:chgData name="Fiona" userId="5fd9b084-9961-4921-ab0f-457ac49028c4" providerId="ADAL" clId="{4F7526C2-C53B-41A9-82AA-63450EDFF648}" dt="2024-07-31T13:57:20.392" v="2411"/>
          <ac:spMkLst>
            <pc:docMk/>
            <pc:sldMk cId="2852341813" sldId="278"/>
            <ac:spMk id="182" creationId="{A393B1E1-FF48-EDBC-2632-3FB66E39BFDA}"/>
          </ac:spMkLst>
        </pc:spChg>
        <pc:spChg chg="mod">
          <ac:chgData name="Fiona" userId="5fd9b084-9961-4921-ab0f-457ac49028c4" providerId="ADAL" clId="{4F7526C2-C53B-41A9-82AA-63450EDFF648}" dt="2024-07-31T13:57:20.392" v="2411"/>
          <ac:spMkLst>
            <pc:docMk/>
            <pc:sldMk cId="2852341813" sldId="278"/>
            <ac:spMk id="183" creationId="{57B4528A-7E5F-498C-2EDB-B4A6EABEDBF1}"/>
          </ac:spMkLst>
        </pc:spChg>
        <pc:spChg chg="mod">
          <ac:chgData name="Fiona" userId="5fd9b084-9961-4921-ab0f-457ac49028c4" providerId="ADAL" clId="{4F7526C2-C53B-41A9-82AA-63450EDFF648}" dt="2024-07-31T13:57:20.392" v="2411"/>
          <ac:spMkLst>
            <pc:docMk/>
            <pc:sldMk cId="2852341813" sldId="278"/>
            <ac:spMk id="184" creationId="{1DE65DF2-5192-810E-4473-B076E398E7F2}"/>
          </ac:spMkLst>
        </pc:spChg>
        <pc:spChg chg="mod">
          <ac:chgData name="Fiona" userId="5fd9b084-9961-4921-ab0f-457ac49028c4" providerId="ADAL" clId="{4F7526C2-C53B-41A9-82AA-63450EDFF648}" dt="2024-07-31T13:57:20.392" v="2411"/>
          <ac:spMkLst>
            <pc:docMk/>
            <pc:sldMk cId="2852341813" sldId="278"/>
            <ac:spMk id="185" creationId="{5D02D76C-0FDA-B117-E0D9-4F1388D01BE4}"/>
          </ac:spMkLst>
        </pc:spChg>
        <pc:spChg chg="mod">
          <ac:chgData name="Fiona" userId="5fd9b084-9961-4921-ab0f-457ac49028c4" providerId="ADAL" clId="{4F7526C2-C53B-41A9-82AA-63450EDFF648}" dt="2024-07-31T13:57:20.392" v="2411"/>
          <ac:spMkLst>
            <pc:docMk/>
            <pc:sldMk cId="2852341813" sldId="278"/>
            <ac:spMk id="186" creationId="{74974500-9A03-5A7D-185F-AD8366D76BAE}"/>
          </ac:spMkLst>
        </pc:spChg>
        <pc:spChg chg="mod">
          <ac:chgData name="Fiona" userId="5fd9b084-9961-4921-ab0f-457ac49028c4" providerId="ADAL" clId="{4F7526C2-C53B-41A9-82AA-63450EDFF648}" dt="2024-07-31T13:57:20.392" v="2411"/>
          <ac:spMkLst>
            <pc:docMk/>
            <pc:sldMk cId="2852341813" sldId="278"/>
            <ac:spMk id="187" creationId="{13CB9AFF-9175-1222-D705-088DD20CBEB5}"/>
          </ac:spMkLst>
        </pc:spChg>
        <pc:spChg chg="mod">
          <ac:chgData name="Fiona" userId="5fd9b084-9961-4921-ab0f-457ac49028c4" providerId="ADAL" clId="{4F7526C2-C53B-41A9-82AA-63450EDFF648}" dt="2024-07-31T13:57:20.392" v="2411"/>
          <ac:spMkLst>
            <pc:docMk/>
            <pc:sldMk cId="2852341813" sldId="278"/>
            <ac:spMk id="188" creationId="{D6AE0395-76B9-4BE1-6833-07FFD8B68757}"/>
          </ac:spMkLst>
        </pc:spChg>
        <pc:spChg chg="mod">
          <ac:chgData name="Fiona" userId="5fd9b084-9961-4921-ab0f-457ac49028c4" providerId="ADAL" clId="{4F7526C2-C53B-41A9-82AA-63450EDFF648}" dt="2024-07-31T13:57:20.392" v="2411"/>
          <ac:spMkLst>
            <pc:docMk/>
            <pc:sldMk cId="2852341813" sldId="278"/>
            <ac:spMk id="189" creationId="{E09485AF-90BF-7192-F1F7-9EC634C3AFC8}"/>
          </ac:spMkLst>
        </pc:spChg>
        <pc:spChg chg="mod">
          <ac:chgData name="Fiona" userId="5fd9b084-9961-4921-ab0f-457ac49028c4" providerId="ADAL" clId="{4F7526C2-C53B-41A9-82AA-63450EDFF648}" dt="2024-07-31T13:57:20.392" v="2411"/>
          <ac:spMkLst>
            <pc:docMk/>
            <pc:sldMk cId="2852341813" sldId="278"/>
            <ac:spMk id="190" creationId="{8FED3A05-95A4-0DA0-8A67-95EC4B55B545}"/>
          </ac:spMkLst>
        </pc:spChg>
        <pc:spChg chg="mod">
          <ac:chgData name="Fiona" userId="5fd9b084-9961-4921-ab0f-457ac49028c4" providerId="ADAL" clId="{4F7526C2-C53B-41A9-82AA-63450EDFF648}" dt="2024-07-31T13:57:20.392" v="2411"/>
          <ac:spMkLst>
            <pc:docMk/>
            <pc:sldMk cId="2852341813" sldId="278"/>
            <ac:spMk id="191" creationId="{FDE4F208-9F53-D98F-E5BE-445E95A19D5A}"/>
          </ac:spMkLst>
        </pc:spChg>
        <pc:spChg chg="mod">
          <ac:chgData name="Fiona" userId="5fd9b084-9961-4921-ab0f-457ac49028c4" providerId="ADAL" clId="{4F7526C2-C53B-41A9-82AA-63450EDFF648}" dt="2024-07-31T13:57:20.392" v="2411"/>
          <ac:spMkLst>
            <pc:docMk/>
            <pc:sldMk cId="2852341813" sldId="278"/>
            <ac:spMk id="192" creationId="{12C6412A-EBBA-C968-C418-CE7CC3F5AF34}"/>
          </ac:spMkLst>
        </pc:spChg>
        <pc:spChg chg="mod">
          <ac:chgData name="Fiona" userId="5fd9b084-9961-4921-ab0f-457ac49028c4" providerId="ADAL" clId="{4F7526C2-C53B-41A9-82AA-63450EDFF648}" dt="2024-07-31T13:57:20.392" v="2411"/>
          <ac:spMkLst>
            <pc:docMk/>
            <pc:sldMk cId="2852341813" sldId="278"/>
            <ac:spMk id="193" creationId="{2D775E2A-B7DE-E152-A0E8-E91C4285F236}"/>
          </ac:spMkLst>
        </pc:spChg>
        <pc:spChg chg="mod">
          <ac:chgData name="Fiona" userId="5fd9b084-9961-4921-ab0f-457ac49028c4" providerId="ADAL" clId="{4F7526C2-C53B-41A9-82AA-63450EDFF648}" dt="2024-07-31T13:57:20.392" v="2411"/>
          <ac:spMkLst>
            <pc:docMk/>
            <pc:sldMk cId="2852341813" sldId="278"/>
            <ac:spMk id="194" creationId="{554A6798-10BF-231C-7E18-D377EB5C506E}"/>
          </ac:spMkLst>
        </pc:spChg>
        <pc:spChg chg="mod">
          <ac:chgData name="Fiona" userId="5fd9b084-9961-4921-ab0f-457ac49028c4" providerId="ADAL" clId="{4F7526C2-C53B-41A9-82AA-63450EDFF648}" dt="2024-07-31T13:57:20.392" v="2411"/>
          <ac:spMkLst>
            <pc:docMk/>
            <pc:sldMk cId="2852341813" sldId="278"/>
            <ac:spMk id="195" creationId="{9D118898-A455-4536-5BFD-AEC49EFF7CCE}"/>
          </ac:spMkLst>
        </pc:spChg>
        <pc:spChg chg="mod topLvl">
          <ac:chgData name="Fiona" userId="5fd9b084-9961-4921-ab0f-457ac49028c4" providerId="ADAL" clId="{4F7526C2-C53B-41A9-82AA-63450EDFF648}" dt="2024-07-31T14:03:50.776" v="2559" actId="164"/>
          <ac:spMkLst>
            <pc:docMk/>
            <pc:sldMk cId="2852341813" sldId="278"/>
            <ac:spMk id="197" creationId="{F959CEDE-D844-F95F-CE76-1321168960EC}"/>
          </ac:spMkLst>
        </pc:spChg>
        <pc:spChg chg="mod topLvl">
          <ac:chgData name="Fiona" userId="5fd9b084-9961-4921-ab0f-457ac49028c4" providerId="ADAL" clId="{4F7526C2-C53B-41A9-82AA-63450EDFF648}" dt="2024-07-31T14:01:59.033" v="2540" actId="20577"/>
          <ac:spMkLst>
            <pc:docMk/>
            <pc:sldMk cId="2852341813" sldId="278"/>
            <ac:spMk id="198" creationId="{6A84627E-9137-98A4-B8AC-464E4197A76A}"/>
          </ac:spMkLst>
        </pc:spChg>
        <pc:spChg chg="mod topLvl">
          <ac:chgData name="Fiona" userId="5fd9b084-9961-4921-ab0f-457ac49028c4" providerId="ADAL" clId="{4F7526C2-C53B-41A9-82AA-63450EDFF648}" dt="2024-07-31T14:03:50.776" v="2559" actId="164"/>
          <ac:spMkLst>
            <pc:docMk/>
            <pc:sldMk cId="2852341813" sldId="278"/>
            <ac:spMk id="200" creationId="{B75B1C54-26C8-87BD-5BEF-0BE653963806}"/>
          </ac:spMkLst>
        </pc:spChg>
        <pc:spChg chg="mod topLvl">
          <ac:chgData name="Fiona" userId="5fd9b084-9961-4921-ab0f-457ac49028c4" providerId="ADAL" clId="{4F7526C2-C53B-41A9-82AA-63450EDFF648}" dt="2024-07-31T14:03:50.776" v="2559" actId="164"/>
          <ac:spMkLst>
            <pc:docMk/>
            <pc:sldMk cId="2852341813" sldId="278"/>
            <ac:spMk id="201" creationId="{F71DAD4E-6AF2-8591-C7B3-F236E30E0837}"/>
          </ac:spMkLst>
        </pc:spChg>
        <pc:spChg chg="mod topLvl">
          <ac:chgData name="Fiona" userId="5fd9b084-9961-4921-ab0f-457ac49028c4" providerId="ADAL" clId="{4F7526C2-C53B-41A9-82AA-63450EDFF648}" dt="2024-07-31T14:03:50.776" v="2559" actId="164"/>
          <ac:spMkLst>
            <pc:docMk/>
            <pc:sldMk cId="2852341813" sldId="278"/>
            <ac:spMk id="202" creationId="{2E104177-C73D-9B1F-A174-C8E41E105682}"/>
          </ac:spMkLst>
        </pc:spChg>
        <pc:spChg chg="mod topLvl">
          <ac:chgData name="Fiona" userId="5fd9b084-9961-4921-ab0f-457ac49028c4" providerId="ADAL" clId="{4F7526C2-C53B-41A9-82AA-63450EDFF648}" dt="2024-07-31T14:03:50.776" v="2559" actId="164"/>
          <ac:spMkLst>
            <pc:docMk/>
            <pc:sldMk cId="2852341813" sldId="278"/>
            <ac:spMk id="203" creationId="{4E57DC88-09E5-285A-26D7-8CCFC9771873}"/>
          </ac:spMkLst>
        </pc:spChg>
        <pc:spChg chg="mod topLvl">
          <ac:chgData name="Fiona" userId="5fd9b084-9961-4921-ab0f-457ac49028c4" providerId="ADAL" clId="{4F7526C2-C53B-41A9-82AA-63450EDFF648}" dt="2024-07-31T14:03:50.776" v="2559" actId="164"/>
          <ac:spMkLst>
            <pc:docMk/>
            <pc:sldMk cId="2852341813" sldId="278"/>
            <ac:spMk id="204" creationId="{88164A77-960D-B45B-FA71-E79DAB46D485}"/>
          </ac:spMkLst>
        </pc:spChg>
        <pc:spChg chg="mod topLvl">
          <ac:chgData name="Fiona" userId="5fd9b084-9961-4921-ab0f-457ac49028c4" providerId="ADAL" clId="{4F7526C2-C53B-41A9-82AA-63450EDFF648}" dt="2024-07-31T14:03:50.776" v="2559" actId="164"/>
          <ac:spMkLst>
            <pc:docMk/>
            <pc:sldMk cId="2852341813" sldId="278"/>
            <ac:spMk id="205" creationId="{2DDA1E3D-1BEB-D91C-7F52-EEC7E165BFC5}"/>
          </ac:spMkLst>
        </pc:spChg>
        <pc:spChg chg="mod topLvl">
          <ac:chgData name="Fiona" userId="5fd9b084-9961-4921-ab0f-457ac49028c4" providerId="ADAL" clId="{4F7526C2-C53B-41A9-82AA-63450EDFF648}" dt="2024-07-31T14:03:50.776" v="2559" actId="164"/>
          <ac:spMkLst>
            <pc:docMk/>
            <pc:sldMk cId="2852341813" sldId="278"/>
            <ac:spMk id="206" creationId="{7CA2E413-6539-42CD-9BF8-13487CD2EA09}"/>
          </ac:spMkLst>
        </pc:spChg>
        <pc:spChg chg="mod topLvl">
          <ac:chgData name="Fiona" userId="5fd9b084-9961-4921-ab0f-457ac49028c4" providerId="ADAL" clId="{4F7526C2-C53B-41A9-82AA-63450EDFF648}" dt="2024-07-31T14:03:50.776" v="2559" actId="164"/>
          <ac:spMkLst>
            <pc:docMk/>
            <pc:sldMk cId="2852341813" sldId="278"/>
            <ac:spMk id="207" creationId="{ACA76ECB-7F60-3003-5D7A-A91E78FEF3DB}"/>
          </ac:spMkLst>
        </pc:spChg>
        <pc:spChg chg="mod topLvl">
          <ac:chgData name="Fiona" userId="5fd9b084-9961-4921-ab0f-457ac49028c4" providerId="ADAL" clId="{4F7526C2-C53B-41A9-82AA-63450EDFF648}" dt="2024-07-31T14:03:50.776" v="2559" actId="164"/>
          <ac:spMkLst>
            <pc:docMk/>
            <pc:sldMk cId="2852341813" sldId="278"/>
            <ac:spMk id="208" creationId="{56358043-63D5-614D-4597-B3AF24327240}"/>
          </ac:spMkLst>
        </pc:spChg>
        <pc:spChg chg="mod topLvl">
          <ac:chgData name="Fiona" userId="5fd9b084-9961-4921-ab0f-457ac49028c4" providerId="ADAL" clId="{4F7526C2-C53B-41A9-82AA-63450EDFF648}" dt="2024-07-31T14:03:50.776" v="2559" actId="164"/>
          <ac:spMkLst>
            <pc:docMk/>
            <pc:sldMk cId="2852341813" sldId="278"/>
            <ac:spMk id="209" creationId="{B37B4CE6-BA0E-E88B-7879-BAE914193754}"/>
          </ac:spMkLst>
        </pc:spChg>
        <pc:spChg chg="mod topLvl">
          <ac:chgData name="Fiona" userId="5fd9b084-9961-4921-ab0f-457ac49028c4" providerId="ADAL" clId="{4F7526C2-C53B-41A9-82AA-63450EDFF648}" dt="2024-07-31T14:03:50.776" v="2559" actId="164"/>
          <ac:spMkLst>
            <pc:docMk/>
            <pc:sldMk cId="2852341813" sldId="278"/>
            <ac:spMk id="210" creationId="{758CA141-4A3A-EC99-8ED2-F64F22EC4E21}"/>
          </ac:spMkLst>
        </pc:spChg>
        <pc:spChg chg="mod topLvl">
          <ac:chgData name="Fiona" userId="5fd9b084-9961-4921-ab0f-457ac49028c4" providerId="ADAL" clId="{4F7526C2-C53B-41A9-82AA-63450EDFF648}" dt="2024-07-31T14:03:50.776" v="2559" actId="164"/>
          <ac:spMkLst>
            <pc:docMk/>
            <pc:sldMk cId="2852341813" sldId="278"/>
            <ac:spMk id="211" creationId="{06DFF3C0-B3EC-EE58-BFBA-05412DDA948C}"/>
          </ac:spMkLst>
        </pc:spChg>
        <pc:spChg chg="mod topLvl">
          <ac:chgData name="Fiona" userId="5fd9b084-9961-4921-ab0f-457ac49028c4" providerId="ADAL" clId="{4F7526C2-C53B-41A9-82AA-63450EDFF648}" dt="2024-07-31T14:03:50.776" v="2559" actId="164"/>
          <ac:spMkLst>
            <pc:docMk/>
            <pc:sldMk cId="2852341813" sldId="278"/>
            <ac:spMk id="212" creationId="{CB603196-D7F5-2D33-6E41-5D18ACC40D80}"/>
          </ac:spMkLst>
        </pc:spChg>
        <pc:spChg chg="mod topLvl">
          <ac:chgData name="Fiona" userId="5fd9b084-9961-4921-ab0f-457ac49028c4" providerId="ADAL" clId="{4F7526C2-C53B-41A9-82AA-63450EDFF648}" dt="2024-07-31T14:03:50.776" v="2559" actId="164"/>
          <ac:spMkLst>
            <pc:docMk/>
            <pc:sldMk cId="2852341813" sldId="278"/>
            <ac:spMk id="213" creationId="{51CD2F21-E98C-85A1-5B68-5692BD4D9C22}"/>
          </ac:spMkLst>
        </pc:spChg>
        <pc:spChg chg="mod topLvl">
          <ac:chgData name="Fiona" userId="5fd9b084-9961-4921-ab0f-457ac49028c4" providerId="ADAL" clId="{4F7526C2-C53B-41A9-82AA-63450EDFF648}" dt="2024-07-31T14:03:50.776" v="2559" actId="164"/>
          <ac:spMkLst>
            <pc:docMk/>
            <pc:sldMk cId="2852341813" sldId="278"/>
            <ac:spMk id="214" creationId="{855966A2-8E4B-0E5D-498D-62B5AB67A271}"/>
          </ac:spMkLst>
        </pc:spChg>
        <pc:spChg chg="mod topLvl">
          <ac:chgData name="Fiona" userId="5fd9b084-9961-4921-ab0f-457ac49028c4" providerId="ADAL" clId="{4F7526C2-C53B-41A9-82AA-63450EDFF648}" dt="2024-07-31T14:03:50.776" v="2559" actId="164"/>
          <ac:spMkLst>
            <pc:docMk/>
            <pc:sldMk cId="2852341813" sldId="278"/>
            <ac:spMk id="215" creationId="{F1AEE0F4-A320-C52B-1ED9-CC27A3B1BE93}"/>
          </ac:spMkLst>
        </pc:spChg>
        <pc:spChg chg="mod topLvl">
          <ac:chgData name="Fiona" userId="5fd9b084-9961-4921-ab0f-457ac49028c4" providerId="ADAL" clId="{4F7526C2-C53B-41A9-82AA-63450EDFF648}" dt="2024-07-31T14:03:50.776" v="2559" actId="164"/>
          <ac:spMkLst>
            <pc:docMk/>
            <pc:sldMk cId="2852341813" sldId="278"/>
            <ac:spMk id="216" creationId="{BFEA0852-4E0B-0B56-3205-C72AD982D80F}"/>
          </ac:spMkLst>
        </pc:spChg>
        <pc:spChg chg="mod topLvl">
          <ac:chgData name="Fiona" userId="5fd9b084-9961-4921-ab0f-457ac49028c4" providerId="ADAL" clId="{4F7526C2-C53B-41A9-82AA-63450EDFF648}" dt="2024-07-31T14:03:50.776" v="2559" actId="164"/>
          <ac:spMkLst>
            <pc:docMk/>
            <pc:sldMk cId="2852341813" sldId="278"/>
            <ac:spMk id="217" creationId="{B1C706BB-5A78-9EED-77E4-C2F074955530}"/>
          </ac:spMkLst>
        </pc:spChg>
        <pc:spChg chg="mod topLvl">
          <ac:chgData name="Fiona" userId="5fd9b084-9961-4921-ab0f-457ac49028c4" providerId="ADAL" clId="{4F7526C2-C53B-41A9-82AA-63450EDFF648}" dt="2024-07-31T14:03:24.519" v="2553" actId="1076"/>
          <ac:spMkLst>
            <pc:docMk/>
            <pc:sldMk cId="2852341813" sldId="278"/>
            <ac:spMk id="218" creationId="{32D39C85-1628-D342-9AA5-334CC981CB2C}"/>
          </ac:spMkLst>
        </pc:spChg>
        <pc:spChg chg="mod topLvl">
          <ac:chgData name="Fiona" userId="5fd9b084-9961-4921-ab0f-457ac49028c4" providerId="ADAL" clId="{4F7526C2-C53B-41A9-82AA-63450EDFF648}" dt="2024-07-31T14:03:50.776" v="2559" actId="164"/>
          <ac:spMkLst>
            <pc:docMk/>
            <pc:sldMk cId="2852341813" sldId="278"/>
            <ac:spMk id="219" creationId="{89F2A2A2-43E2-919D-A74C-5C002028874F}"/>
          </ac:spMkLst>
        </pc:spChg>
        <pc:spChg chg="mod topLvl">
          <ac:chgData name="Fiona" userId="5fd9b084-9961-4921-ab0f-457ac49028c4" providerId="ADAL" clId="{4F7526C2-C53B-41A9-82AA-63450EDFF648}" dt="2024-07-31T14:03:50.776" v="2559" actId="164"/>
          <ac:spMkLst>
            <pc:docMk/>
            <pc:sldMk cId="2852341813" sldId="278"/>
            <ac:spMk id="220" creationId="{1AF26AD5-BBB5-0D4C-A4F3-BEFC79AE3477}"/>
          </ac:spMkLst>
        </pc:spChg>
        <pc:spChg chg="mod topLvl">
          <ac:chgData name="Fiona" userId="5fd9b084-9961-4921-ab0f-457ac49028c4" providerId="ADAL" clId="{4F7526C2-C53B-41A9-82AA-63450EDFF648}" dt="2024-07-31T14:03:50.776" v="2559" actId="164"/>
          <ac:spMkLst>
            <pc:docMk/>
            <pc:sldMk cId="2852341813" sldId="278"/>
            <ac:spMk id="221" creationId="{F25A475B-B4A8-CE15-BFD4-B6782CA5E82D}"/>
          </ac:spMkLst>
        </pc:spChg>
        <pc:spChg chg="mod topLvl">
          <ac:chgData name="Fiona" userId="5fd9b084-9961-4921-ab0f-457ac49028c4" providerId="ADAL" clId="{4F7526C2-C53B-41A9-82AA-63450EDFF648}" dt="2024-07-31T14:03:50.776" v="2559" actId="164"/>
          <ac:spMkLst>
            <pc:docMk/>
            <pc:sldMk cId="2852341813" sldId="278"/>
            <ac:spMk id="222" creationId="{952AA73F-5DC0-A7A4-0C9F-47B832E45A51}"/>
          </ac:spMkLst>
        </pc:spChg>
        <pc:spChg chg="mod topLvl">
          <ac:chgData name="Fiona" userId="5fd9b084-9961-4921-ab0f-457ac49028c4" providerId="ADAL" clId="{4F7526C2-C53B-41A9-82AA-63450EDFF648}" dt="2024-07-31T14:03:50.776" v="2559" actId="164"/>
          <ac:spMkLst>
            <pc:docMk/>
            <pc:sldMk cId="2852341813" sldId="278"/>
            <ac:spMk id="223" creationId="{BB90CB13-4FB9-6C10-0AF7-5ABE9BC500DA}"/>
          </ac:spMkLst>
        </pc:spChg>
        <pc:spChg chg="mod topLvl">
          <ac:chgData name="Fiona" userId="5fd9b084-9961-4921-ab0f-457ac49028c4" providerId="ADAL" clId="{4F7526C2-C53B-41A9-82AA-63450EDFF648}" dt="2024-07-31T14:03:50.776" v="2559" actId="164"/>
          <ac:spMkLst>
            <pc:docMk/>
            <pc:sldMk cId="2852341813" sldId="278"/>
            <ac:spMk id="224" creationId="{3F5E01BA-FBF6-1280-BA34-128D238C02EA}"/>
          </ac:spMkLst>
        </pc:spChg>
        <pc:spChg chg="mod topLvl">
          <ac:chgData name="Fiona" userId="5fd9b084-9961-4921-ab0f-457ac49028c4" providerId="ADAL" clId="{4F7526C2-C53B-41A9-82AA-63450EDFF648}" dt="2024-07-31T14:03:50.776" v="2559" actId="164"/>
          <ac:spMkLst>
            <pc:docMk/>
            <pc:sldMk cId="2852341813" sldId="278"/>
            <ac:spMk id="225" creationId="{8694335D-223D-AFFD-3E92-BD30D75E9DDC}"/>
          </ac:spMkLst>
        </pc:spChg>
        <pc:spChg chg="mod topLvl">
          <ac:chgData name="Fiona" userId="5fd9b084-9961-4921-ab0f-457ac49028c4" providerId="ADAL" clId="{4F7526C2-C53B-41A9-82AA-63450EDFF648}" dt="2024-07-31T14:03:50.776" v="2559" actId="164"/>
          <ac:spMkLst>
            <pc:docMk/>
            <pc:sldMk cId="2852341813" sldId="278"/>
            <ac:spMk id="226" creationId="{14EB20DA-513C-F89B-564B-494BCFC38B91}"/>
          </ac:spMkLst>
        </pc:spChg>
        <pc:spChg chg="mod topLvl">
          <ac:chgData name="Fiona" userId="5fd9b084-9961-4921-ab0f-457ac49028c4" providerId="ADAL" clId="{4F7526C2-C53B-41A9-82AA-63450EDFF648}" dt="2024-07-31T14:03:50.776" v="2559" actId="164"/>
          <ac:spMkLst>
            <pc:docMk/>
            <pc:sldMk cId="2852341813" sldId="278"/>
            <ac:spMk id="227" creationId="{3337A6A9-A014-99EC-10E2-7CCCFE0F72A2}"/>
          </ac:spMkLst>
        </pc:spChg>
        <pc:spChg chg="mod topLvl">
          <ac:chgData name="Fiona" userId="5fd9b084-9961-4921-ab0f-457ac49028c4" providerId="ADAL" clId="{4F7526C2-C53B-41A9-82AA-63450EDFF648}" dt="2024-07-31T14:03:50.776" v="2559" actId="164"/>
          <ac:spMkLst>
            <pc:docMk/>
            <pc:sldMk cId="2852341813" sldId="278"/>
            <ac:spMk id="228" creationId="{1EDDA74F-851C-9743-45B9-31A7E2760F5B}"/>
          </ac:spMkLst>
        </pc:spChg>
        <pc:spChg chg="mod topLvl">
          <ac:chgData name="Fiona" userId="5fd9b084-9961-4921-ab0f-457ac49028c4" providerId="ADAL" clId="{4F7526C2-C53B-41A9-82AA-63450EDFF648}" dt="2024-07-31T14:03:50.776" v="2559" actId="164"/>
          <ac:spMkLst>
            <pc:docMk/>
            <pc:sldMk cId="2852341813" sldId="278"/>
            <ac:spMk id="229" creationId="{3CAF8357-0F1D-BD5C-4C5B-3D5EF3D6A285}"/>
          </ac:spMkLst>
        </pc:spChg>
        <pc:spChg chg="mod topLvl">
          <ac:chgData name="Fiona" userId="5fd9b084-9961-4921-ab0f-457ac49028c4" providerId="ADAL" clId="{4F7526C2-C53B-41A9-82AA-63450EDFF648}" dt="2024-07-31T14:03:50.776" v="2559" actId="164"/>
          <ac:spMkLst>
            <pc:docMk/>
            <pc:sldMk cId="2852341813" sldId="278"/>
            <ac:spMk id="230" creationId="{D8673D30-0B04-7B8D-64A0-9314A746E613}"/>
          </ac:spMkLst>
        </pc:spChg>
        <pc:spChg chg="mod topLvl">
          <ac:chgData name="Fiona" userId="5fd9b084-9961-4921-ab0f-457ac49028c4" providerId="ADAL" clId="{4F7526C2-C53B-41A9-82AA-63450EDFF648}" dt="2024-07-31T14:03:50.776" v="2559" actId="164"/>
          <ac:spMkLst>
            <pc:docMk/>
            <pc:sldMk cId="2852341813" sldId="278"/>
            <ac:spMk id="231" creationId="{F96BEE7C-EB48-E19C-B77F-7B65AED6DD27}"/>
          </ac:spMkLst>
        </pc:spChg>
        <pc:spChg chg="mod topLvl">
          <ac:chgData name="Fiona" userId="5fd9b084-9961-4921-ab0f-457ac49028c4" providerId="ADAL" clId="{4F7526C2-C53B-41A9-82AA-63450EDFF648}" dt="2024-07-31T14:03:50.776" v="2559" actId="164"/>
          <ac:spMkLst>
            <pc:docMk/>
            <pc:sldMk cId="2852341813" sldId="278"/>
            <ac:spMk id="232" creationId="{FEFC1197-33B2-3067-628D-CEABC39BBBD2}"/>
          </ac:spMkLst>
        </pc:spChg>
        <pc:spChg chg="mod topLvl">
          <ac:chgData name="Fiona" userId="5fd9b084-9961-4921-ab0f-457ac49028c4" providerId="ADAL" clId="{4F7526C2-C53B-41A9-82AA-63450EDFF648}" dt="2024-07-31T14:03:50.776" v="2559" actId="164"/>
          <ac:spMkLst>
            <pc:docMk/>
            <pc:sldMk cId="2852341813" sldId="278"/>
            <ac:spMk id="233" creationId="{E8BE0D6D-E80A-E359-4F4E-F6AA2DBE616A}"/>
          </ac:spMkLst>
        </pc:spChg>
        <pc:spChg chg="mod topLvl">
          <ac:chgData name="Fiona" userId="5fd9b084-9961-4921-ab0f-457ac49028c4" providerId="ADAL" clId="{4F7526C2-C53B-41A9-82AA-63450EDFF648}" dt="2024-07-31T14:03:50.776" v="2559" actId="164"/>
          <ac:spMkLst>
            <pc:docMk/>
            <pc:sldMk cId="2852341813" sldId="278"/>
            <ac:spMk id="234" creationId="{D9DCC832-C11E-99B3-CFF3-CAE4E7E8BC47}"/>
          </ac:spMkLst>
        </pc:spChg>
        <pc:spChg chg="mod topLvl">
          <ac:chgData name="Fiona" userId="5fd9b084-9961-4921-ab0f-457ac49028c4" providerId="ADAL" clId="{4F7526C2-C53B-41A9-82AA-63450EDFF648}" dt="2024-07-31T14:03:24.519" v="2553" actId="1076"/>
          <ac:spMkLst>
            <pc:docMk/>
            <pc:sldMk cId="2852341813" sldId="278"/>
            <ac:spMk id="235" creationId="{7EEB2019-4527-C906-86A9-6EDA1E630775}"/>
          </ac:spMkLst>
        </pc:spChg>
        <pc:spChg chg="mod topLvl">
          <ac:chgData name="Fiona" userId="5fd9b084-9961-4921-ab0f-457ac49028c4" providerId="ADAL" clId="{4F7526C2-C53B-41A9-82AA-63450EDFF648}" dt="2024-07-31T14:03:50.776" v="2559" actId="164"/>
          <ac:spMkLst>
            <pc:docMk/>
            <pc:sldMk cId="2852341813" sldId="278"/>
            <ac:spMk id="236" creationId="{8EEDFD04-3A41-0DDB-54AF-44B03D6F402A}"/>
          </ac:spMkLst>
        </pc:spChg>
        <pc:spChg chg="mod topLvl">
          <ac:chgData name="Fiona" userId="5fd9b084-9961-4921-ab0f-457ac49028c4" providerId="ADAL" clId="{4F7526C2-C53B-41A9-82AA-63450EDFF648}" dt="2024-07-31T14:03:50.776" v="2559" actId="164"/>
          <ac:spMkLst>
            <pc:docMk/>
            <pc:sldMk cId="2852341813" sldId="278"/>
            <ac:spMk id="237" creationId="{8AA928B2-3F4F-ED5A-276C-6C0739DC99BA}"/>
          </ac:spMkLst>
        </pc:spChg>
        <pc:spChg chg="mod topLvl">
          <ac:chgData name="Fiona" userId="5fd9b084-9961-4921-ab0f-457ac49028c4" providerId="ADAL" clId="{4F7526C2-C53B-41A9-82AA-63450EDFF648}" dt="2024-07-31T14:03:50.776" v="2559" actId="164"/>
          <ac:spMkLst>
            <pc:docMk/>
            <pc:sldMk cId="2852341813" sldId="278"/>
            <ac:spMk id="238" creationId="{CF743313-169A-45E9-24F3-7C93D28F50AD}"/>
          </ac:spMkLst>
        </pc:spChg>
        <pc:spChg chg="mod topLvl">
          <ac:chgData name="Fiona" userId="5fd9b084-9961-4921-ab0f-457ac49028c4" providerId="ADAL" clId="{4F7526C2-C53B-41A9-82AA-63450EDFF648}" dt="2024-07-31T14:03:50.776" v="2559" actId="164"/>
          <ac:spMkLst>
            <pc:docMk/>
            <pc:sldMk cId="2852341813" sldId="278"/>
            <ac:spMk id="239" creationId="{EC375C4D-1939-238F-177F-C9C1CA42D6F6}"/>
          </ac:spMkLst>
        </pc:spChg>
        <pc:spChg chg="mod topLvl">
          <ac:chgData name="Fiona" userId="5fd9b084-9961-4921-ab0f-457ac49028c4" providerId="ADAL" clId="{4F7526C2-C53B-41A9-82AA-63450EDFF648}" dt="2024-07-31T14:03:50.776" v="2559" actId="164"/>
          <ac:spMkLst>
            <pc:docMk/>
            <pc:sldMk cId="2852341813" sldId="278"/>
            <ac:spMk id="240" creationId="{FFF16C47-F8AF-76C5-9BDF-D2BF9CB09D6C}"/>
          </ac:spMkLst>
        </pc:spChg>
        <pc:spChg chg="mod topLvl">
          <ac:chgData name="Fiona" userId="5fd9b084-9961-4921-ab0f-457ac49028c4" providerId="ADAL" clId="{4F7526C2-C53B-41A9-82AA-63450EDFF648}" dt="2024-07-31T14:03:50.776" v="2559" actId="164"/>
          <ac:spMkLst>
            <pc:docMk/>
            <pc:sldMk cId="2852341813" sldId="278"/>
            <ac:spMk id="241" creationId="{69A16CA2-A1F4-B352-6753-55EBFBCD5098}"/>
          </ac:spMkLst>
        </pc:spChg>
        <pc:spChg chg="mod topLvl">
          <ac:chgData name="Fiona" userId="5fd9b084-9961-4921-ab0f-457ac49028c4" providerId="ADAL" clId="{4F7526C2-C53B-41A9-82AA-63450EDFF648}" dt="2024-07-31T14:03:50.776" v="2559" actId="164"/>
          <ac:spMkLst>
            <pc:docMk/>
            <pc:sldMk cId="2852341813" sldId="278"/>
            <ac:spMk id="242" creationId="{C6456920-92EB-0A30-C3D2-7FC1A6938162}"/>
          </ac:spMkLst>
        </pc:spChg>
        <pc:spChg chg="mod topLvl">
          <ac:chgData name="Fiona" userId="5fd9b084-9961-4921-ab0f-457ac49028c4" providerId="ADAL" clId="{4F7526C2-C53B-41A9-82AA-63450EDFF648}" dt="2024-07-31T14:03:50.776" v="2559" actId="164"/>
          <ac:spMkLst>
            <pc:docMk/>
            <pc:sldMk cId="2852341813" sldId="278"/>
            <ac:spMk id="243" creationId="{C1DD5FEC-84E5-96C0-02EF-8BB86E4867C1}"/>
          </ac:spMkLst>
        </pc:spChg>
        <pc:spChg chg="mod topLvl">
          <ac:chgData name="Fiona" userId="5fd9b084-9961-4921-ab0f-457ac49028c4" providerId="ADAL" clId="{4F7526C2-C53B-41A9-82AA-63450EDFF648}" dt="2024-07-31T14:03:50.776" v="2559" actId="164"/>
          <ac:spMkLst>
            <pc:docMk/>
            <pc:sldMk cId="2852341813" sldId="278"/>
            <ac:spMk id="244" creationId="{24F8BA8C-3BF6-6294-ED15-C8766A08A03A}"/>
          </ac:spMkLst>
        </pc:spChg>
        <pc:spChg chg="mod topLvl">
          <ac:chgData name="Fiona" userId="5fd9b084-9961-4921-ab0f-457ac49028c4" providerId="ADAL" clId="{4F7526C2-C53B-41A9-82AA-63450EDFF648}" dt="2024-07-31T14:03:50.776" v="2559" actId="164"/>
          <ac:spMkLst>
            <pc:docMk/>
            <pc:sldMk cId="2852341813" sldId="278"/>
            <ac:spMk id="245" creationId="{15E3DAA5-4317-2888-A44B-31A876883454}"/>
          </ac:spMkLst>
        </pc:spChg>
        <pc:spChg chg="mod topLvl">
          <ac:chgData name="Fiona" userId="5fd9b084-9961-4921-ab0f-457ac49028c4" providerId="ADAL" clId="{4F7526C2-C53B-41A9-82AA-63450EDFF648}" dt="2024-07-31T14:03:50.776" v="2559" actId="164"/>
          <ac:spMkLst>
            <pc:docMk/>
            <pc:sldMk cId="2852341813" sldId="278"/>
            <ac:spMk id="246" creationId="{2108D0DF-360A-D466-7873-53356C4B82BF}"/>
          </ac:spMkLst>
        </pc:spChg>
        <pc:spChg chg="mod topLvl">
          <ac:chgData name="Fiona" userId="5fd9b084-9961-4921-ab0f-457ac49028c4" providerId="ADAL" clId="{4F7526C2-C53B-41A9-82AA-63450EDFF648}" dt="2024-07-31T14:03:50.776" v="2559" actId="164"/>
          <ac:spMkLst>
            <pc:docMk/>
            <pc:sldMk cId="2852341813" sldId="278"/>
            <ac:spMk id="247" creationId="{9E8E1517-45BD-A37F-5A23-7DCC40393F11}"/>
          </ac:spMkLst>
        </pc:spChg>
        <pc:spChg chg="mod topLvl">
          <ac:chgData name="Fiona" userId="5fd9b084-9961-4921-ab0f-457ac49028c4" providerId="ADAL" clId="{4F7526C2-C53B-41A9-82AA-63450EDFF648}" dt="2024-07-31T14:03:50.776" v="2559" actId="164"/>
          <ac:spMkLst>
            <pc:docMk/>
            <pc:sldMk cId="2852341813" sldId="278"/>
            <ac:spMk id="248" creationId="{9D64033B-45D7-BF2D-B8B1-A63E1D64598C}"/>
          </ac:spMkLst>
        </pc:spChg>
        <pc:spChg chg="mod topLvl">
          <ac:chgData name="Fiona" userId="5fd9b084-9961-4921-ab0f-457ac49028c4" providerId="ADAL" clId="{4F7526C2-C53B-41A9-82AA-63450EDFF648}" dt="2024-07-31T14:03:50.776" v="2559" actId="164"/>
          <ac:spMkLst>
            <pc:docMk/>
            <pc:sldMk cId="2852341813" sldId="278"/>
            <ac:spMk id="249" creationId="{A25335D1-7FFB-FB8A-DCE0-3A25D1B7B116}"/>
          </ac:spMkLst>
        </pc:spChg>
        <pc:spChg chg="mod topLvl">
          <ac:chgData name="Fiona" userId="5fd9b084-9961-4921-ab0f-457ac49028c4" providerId="ADAL" clId="{4F7526C2-C53B-41A9-82AA-63450EDFF648}" dt="2024-07-31T14:03:50.776" v="2559" actId="164"/>
          <ac:spMkLst>
            <pc:docMk/>
            <pc:sldMk cId="2852341813" sldId="278"/>
            <ac:spMk id="250" creationId="{CC4603BF-1D4F-ECB8-D489-1F9F73B392D2}"/>
          </ac:spMkLst>
        </pc:spChg>
        <pc:spChg chg="mod topLvl">
          <ac:chgData name="Fiona" userId="5fd9b084-9961-4921-ab0f-457ac49028c4" providerId="ADAL" clId="{4F7526C2-C53B-41A9-82AA-63450EDFF648}" dt="2024-07-31T14:03:50.776" v="2559" actId="164"/>
          <ac:spMkLst>
            <pc:docMk/>
            <pc:sldMk cId="2852341813" sldId="278"/>
            <ac:spMk id="251" creationId="{52B28B48-90A9-147F-1FCB-43F1A1A60F16}"/>
          </ac:spMkLst>
        </pc:spChg>
        <pc:spChg chg="mod topLvl">
          <ac:chgData name="Fiona" userId="5fd9b084-9961-4921-ab0f-457ac49028c4" providerId="ADAL" clId="{4F7526C2-C53B-41A9-82AA-63450EDFF648}" dt="2024-07-31T14:03:50.776" v="2559" actId="164"/>
          <ac:spMkLst>
            <pc:docMk/>
            <pc:sldMk cId="2852341813" sldId="278"/>
            <ac:spMk id="252" creationId="{F99090B7-99CA-0361-D163-7DA7384C14C9}"/>
          </ac:spMkLst>
        </pc:spChg>
        <pc:spChg chg="mod topLvl">
          <ac:chgData name="Fiona" userId="5fd9b084-9961-4921-ab0f-457ac49028c4" providerId="ADAL" clId="{4F7526C2-C53B-41A9-82AA-63450EDFF648}" dt="2024-07-31T14:03:50.776" v="2559" actId="164"/>
          <ac:spMkLst>
            <pc:docMk/>
            <pc:sldMk cId="2852341813" sldId="278"/>
            <ac:spMk id="253" creationId="{C59A275F-871C-C88D-CD60-967C1828C90C}"/>
          </ac:spMkLst>
        </pc:spChg>
        <pc:spChg chg="mod topLvl">
          <ac:chgData name="Fiona" userId="5fd9b084-9961-4921-ab0f-457ac49028c4" providerId="ADAL" clId="{4F7526C2-C53B-41A9-82AA-63450EDFF648}" dt="2024-07-31T14:03:50.776" v="2559" actId="164"/>
          <ac:spMkLst>
            <pc:docMk/>
            <pc:sldMk cId="2852341813" sldId="278"/>
            <ac:spMk id="254" creationId="{64E48B39-AEC5-8B81-EFA8-0C85637C2BCF}"/>
          </ac:spMkLst>
        </pc:spChg>
        <pc:spChg chg="mod topLvl">
          <ac:chgData name="Fiona" userId="5fd9b084-9961-4921-ab0f-457ac49028c4" providerId="ADAL" clId="{4F7526C2-C53B-41A9-82AA-63450EDFF648}" dt="2024-07-31T14:03:50.776" v="2559" actId="164"/>
          <ac:spMkLst>
            <pc:docMk/>
            <pc:sldMk cId="2852341813" sldId="278"/>
            <ac:spMk id="255" creationId="{EDD4C5ED-DB3C-C7CF-F2F5-D0CE36C11855}"/>
          </ac:spMkLst>
        </pc:spChg>
        <pc:spChg chg="add mod">
          <ac:chgData name="Fiona" userId="5fd9b084-9961-4921-ab0f-457ac49028c4" providerId="ADAL" clId="{4F7526C2-C53B-41A9-82AA-63450EDFF648}" dt="2024-07-31T14:03:50.776" v="2559" actId="164"/>
          <ac:spMkLst>
            <pc:docMk/>
            <pc:sldMk cId="2852341813" sldId="278"/>
            <ac:spMk id="256" creationId="{799483B9-F5AC-CE07-42C1-FE9A15480E65}"/>
          </ac:spMkLst>
        </pc:spChg>
        <pc:grpChg chg="add del mod">
          <ac:chgData name="Fiona" userId="5fd9b084-9961-4921-ab0f-457ac49028c4" providerId="ADAL" clId="{4F7526C2-C53B-41A9-82AA-63450EDFF648}" dt="2024-07-31T13:56:52.813" v="2407" actId="165"/>
          <ac:grpSpMkLst>
            <pc:docMk/>
            <pc:sldMk cId="2852341813" sldId="278"/>
            <ac:grpSpMk id="10" creationId="{C0DA6A62-8625-8FA8-8182-F833823F2E83}"/>
          </ac:grpSpMkLst>
        </pc:grpChg>
        <pc:grpChg chg="del mod">
          <ac:chgData name="Fiona" userId="5fd9b084-9961-4921-ab0f-457ac49028c4" providerId="ADAL" clId="{4F7526C2-C53B-41A9-82AA-63450EDFF648}" dt="2024-07-31T13:56:39.923" v="2403" actId="478"/>
          <ac:grpSpMkLst>
            <pc:docMk/>
            <pc:sldMk cId="2852341813" sldId="278"/>
            <ac:grpSpMk id="104" creationId="{94214F0C-F1D5-D3F3-9A7C-8B1E83A00C4B}"/>
          </ac:grpSpMkLst>
        </pc:grpChg>
        <pc:grpChg chg="add del mod">
          <ac:chgData name="Fiona" userId="5fd9b084-9961-4921-ab0f-457ac49028c4" providerId="ADAL" clId="{4F7526C2-C53B-41A9-82AA-63450EDFF648}" dt="2024-07-31T14:01:47.731" v="2534" actId="478"/>
          <ac:grpSpMkLst>
            <pc:docMk/>
            <pc:sldMk cId="2852341813" sldId="278"/>
            <ac:grpSpMk id="134" creationId="{B1565131-EB47-7B35-7D24-6BF2D7309090}"/>
          </ac:grpSpMkLst>
        </pc:grpChg>
        <pc:grpChg chg="add del mod">
          <ac:chgData name="Fiona" userId="5fd9b084-9961-4921-ab0f-457ac49028c4" providerId="ADAL" clId="{4F7526C2-C53B-41A9-82AA-63450EDFF648}" dt="2024-07-31T14:01:51.849" v="2536" actId="165"/>
          <ac:grpSpMkLst>
            <pc:docMk/>
            <pc:sldMk cId="2852341813" sldId="278"/>
            <ac:grpSpMk id="196" creationId="{9CDA9599-3367-F7EA-2807-269BC8647FC2}"/>
          </ac:grpSpMkLst>
        </pc:grpChg>
        <pc:grpChg chg="add mod">
          <ac:chgData name="Fiona" userId="5fd9b084-9961-4921-ab0f-457ac49028c4" providerId="ADAL" clId="{4F7526C2-C53B-41A9-82AA-63450EDFF648}" dt="2024-07-31T14:03:00.105" v="2551" actId="164"/>
          <ac:grpSpMkLst>
            <pc:docMk/>
            <pc:sldMk cId="2852341813" sldId="278"/>
            <ac:grpSpMk id="257" creationId="{271D625D-F9D3-84B0-C393-17F8FB673BED}"/>
          </ac:grpSpMkLst>
        </pc:grpChg>
        <pc:grpChg chg="add mod">
          <ac:chgData name="Fiona" userId="5fd9b084-9961-4921-ab0f-457ac49028c4" providerId="ADAL" clId="{4F7526C2-C53B-41A9-82AA-63450EDFF648}" dt="2024-07-31T14:03:50.776" v="2559" actId="164"/>
          <ac:grpSpMkLst>
            <pc:docMk/>
            <pc:sldMk cId="2852341813" sldId="278"/>
            <ac:grpSpMk id="258" creationId="{E7332A46-AA24-9416-C750-366FE1062169}"/>
          </ac:grpSpMkLst>
        </pc:grpChg>
        <pc:picChg chg="del">
          <ac:chgData name="Fiona" userId="5fd9b084-9961-4921-ab0f-457ac49028c4" providerId="ADAL" clId="{4F7526C2-C53B-41A9-82AA-63450EDFF648}" dt="2024-07-31T13:56:40.829" v="2404" actId="478"/>
          <ac:picMkLst>
            <pc:docMk/>
            <pc:sldMk cId="2852341813" sldId="278"/>
            <ac:picMk id="5" creationId="{2D14A226-B77F-8FF1-2232-EE836C8D9C47}"/>
          </ac:picMkLst>
        </pc:picChg>
        <pc:picChg chg="del mod topLvl">
          <ac:chgData name="Fiona" userId="5fd9b084-9961-4921-ab0f-457ac49028c4" providerId="ADAL" clId="{4F7526C2-C53B-41A9-82AA-63450EDFF648}" dt="2024-07-31T13:57:18.970" v="2410" actId="478"/>
          <ac:picMkLst>
            <pc:docMk/>
            <pc:sldMk cId="2852341813" sldId="278"/>
            <ac:picMk id="12" creationId="{92EBC07D-6685-18BE-C049-9A048DD01B11}"/>
          </ac:picMkLst>
        </pc:picChg>
        <pc:picChg chg="mod">
          <ac:chgData name="Fiona" userId="5fd9b084-9961-4921-ab0f-457ac49028c4" providerId="ADAL" clId="{4F7526C2-C53B-41A9-82AA-63450EDFF648}" dt="2024-07-31T13:57:20.392" v="2411"/>
          <ac:picMkLst>
            <pc:docMk/>
            <pc:sldMk cId="2852341813" sldId="278"/>
            <ac:picMk id="135" creationId="{8A30DA49-FDD9-EAB7-7F58-BDF82469ADD5}"/>
          </ac:picMkLst>
        </pc:picChg>
        <pc:picChg chg="mod topLvl">
          <ac:chgData name="Fiona" userId="5fd9b084-9961-4921-ab0f-457ac49028c4" providerId="ADAL" clId="{4F7526C2-C53B-41A9-82AA-63450EDFF648}" dt="2024-07-31T14:03:24.519" v="2553" actId="1076"/>
          <ac:picMkLst>
            <pc:docMk/>
            <pc:sldMk cId="2852341813" sldId="278"/>
            <ac:picMk id="199" creationId="{972455E2-6CDC-BB23-6A74-2868C067E48E}"/>
          </ac:picMkLst>
        </pc:picChg>
      </pc:sldChg>
      <pc:sldChg chg="addSp delSp modSp add del mod">
        <pc:chgData name="Fiona" userId="5fd9b084-9961-4921-ab0f-457ac49028c4" providerId="ADAL" clId="{4F7526C2-C53B-41A9-82AA-63450EDFF648}" dt="2024-08-05T11:44:52.082" v="3204" actId="47"/>
        <pc:sldMkLst>
          <pc:docMk/>
          <pc:sldMk cId="1470064429" sldId="279"/>
        </pc:sldMkLst>
        <pc:spChg chg="add mod">
          <ac:chgData name="Fiona" userId="5fd9b084-9961-4921-ab0f-457ac49028c4" providerId="ADAL" clId="{4F7526C2-C53B-41A9-82AA-63450EDFF648}" dt="2024-08-05T09:41:19.039" v="2742" actId="20577"/>
          <ac:spMkLst>
            <pc:docMk/>
            <pc:sldMk cId="1470064429" sldId="279"/>
            <ac:spMk id="2" creationId="{1E8FFED7-AFA3-D38B-C48F-043F469164A1}"/>
          </ac:spMkLst>
        </pc:spChg>
        <pc:grpChg chg="del">
          <ac:chgData name="Fiona" userId="5fd9b084-9961-4921-ab0f-457ac49028c4" providerId="ADAL" clId="{4F7526C2-C53B-41A9-82AA-63450EDFF648}" dt="2024-08-05T11:38:53.948" v="3028" actId="478"/>
          <ac:grpSpMkLst>
            <pc:docMk/>
            <pc:sldMk cId="1470064429" sldId="279"/>
            <ac:grpSpMk id="104" creationId="{94214F0C-F1D5-D3F3-9A7C-8B1E83A00C4B}"/>
          </ac:grpSpMkLst>
        </pc:grpChg>
      </pc:sldChg>
      <pc:sldChg chg="delSp modSp add del mod">
        <pc:chgData name="Fiona" userId="5fd9b084-9961-4921-ab0f-457ac49028c4" providerId="ADAL" clId="{4F7526C2-C53B-41A9-82AA-63450EDFF648}" dt="2024-08-05T12:12:37.334" v="4423" actId="47"/>
        <pc:sldMkLst>
          <pc:docMk/>
          <pc:sldMk cId="198685602" sldId="280"/>
        </pc:sldMkLst>
        <pc:spChg chg="del">
          <ac:chgData name="Fiona" userId="5fd9b084-9961-4921-ab0f-457ac49028c4" providerId="ADAL" clId="{4F7526C2-C53B-41A9-82AA-63450EDFF648}" dt="2024-08-05T09:53:06.946" v="2888" actId="478"/>
          <ac:spMkLst>
            <pc:docMk/>
            <pc:sldMk cId="198685602" sldId="280"/>
            <ac:spMk id="11" creationId="{F1D6BE46-6C19-4A15-68AD-50DE681EC69B}"/>
          </ac:spMkLst>
        </pc:spChg>
        <pc:spChg chg="mod">
          <ac:chgData name="Fiona" userId="5fd9b084-9961-4921-ab0f-457ac49028c4" providerId="ADAL" clId="{4F7526C2-C53B-41A9-82AA-63450EDFF648}" dt="2024-08-05T09:53:04.365" v="2887" actId="20577"/>
          <ac:spMkLst>
            <pc:docMk/>
            <pc:sldMk cId="198685602" sldId="280"/>
            <ac:spMk id="25" creationId="{FD1C01D1-E8EC-D635-3E84-249150E7BDD9}"/>
          </ac:spMkLst>
        </pc:spChg>
      </pc:sldChg>
      <pc:sldChg chg="addSp delSp modSp add mod">
        <pc:chgData name="Fiona" userId="5fd9b084-9961-4921-ab0f-457ac49028c4" providerId="ADAL" clId="{4F7526C2-C53B-41A9-82AA-63450EDFF648}" dt="2024-08-07T11:13:45.545" v="4762" actId="478"/>
        <pc:sldMkLst>
          <pc:docMk/>
          <pc:sldMk cId="845388045" sldId="281"/>
        </pc:sldMkLst>
        <pc:spChg chg="add del mod">
          <ac:chgData name="Fiona" userId="5fd9b084-9961-4921-ab0f-457ac49028c4" providerId="ADAL" clId="{4F7526C2-C53B-41A9-82AA-63450EDFF648}" dt="2024-08-05T11:40:44.502" v="3090" actId="478"/>
          <ac:spMkLst>
            <pc:docMk/>
            <pc:sldMk cId="845388045" sldId="281"/>
            <ac:spMk id="2" creationId="{E54AAD54-27A8-EB1D-A0C0-D027A6F01AF8}"/>
          </ac:spMkLst>
        </pc:spChg>
        <pc:spChg chg="add del mod">
          <ac:chgData name="Fiona" userId="5fd9b084-9961-4921-ab0f-457ac49028c4" providerId="ADAL" clId="{4F7526C2-C53B-41A9-82AA-63450EDFF648}" dt="2024-08-07T11:13:45.545" v="4762" actId="478"/>
          <ac:spMkLst>
            <pc:docMk/>
            <pc:sldMk cId="845388045" sldId="281"/>
            <ac:spMk id="2" creationId="{FB0CEAFC-703F-05AE-48F0-AA5A1EC93841}"/>
          </ac:spMkLst>
        </pc:spChg>
        <pc:spChg chg="add del mod">
          <ac:chgData name="Fiona" userId="5fd9b084-9961-4921-ab0f-457ac49028c4" providerId="ADAL" clId="{4F7526C2-C53B-41A9-82AA-63450EDFF648}" dt="2024-08-05T11:40:42.495" v="3089" actId="478"/>
          <ac:spMkLst>
            <pc:docMk/>
            <pc:sldMk cId="845388045" sldId="281"/>
            <ac:spMk id="3" creationId="{DBDE9D1E-D8A3-EDEA-5124-71FE0C4DE08C}"/>
          </ac:spMkLst>
        </pc:spChg>
        <pc:spChg chg="add mod ord">
          <ac:chgData name="Fiona" userId="5fd9b084-9961-4921-ab0f-457ac49028c4" providerId="ADAL" clId="{4F7526C2-C53B-41A9-82AA-63450EDFF648}" dt="2024-08-05T12:16:07.676" v="4732" actId="1076"/>
          <ac:spMkLst>
            <pc:docMk/>
            <pc:sldMk cId="845388045" sldId="281"/>
            <ac:spMk id="4" creationId="{4D035416-846A-9EE0-BAFB-8214DA93A0A0}"/>
          </ac:spMkLst>
        </pc:spChg>
        <pc:spChg chg="add mod ord">
          <ac:chgData name="Fiona" userId="5fd9b084-9961-4921-ab0f-457ac49028c4" providerId="ADAL" clId="{4F7526C2-C53B-41A9-82AA-63450EDFF648}" dt="2024-08-05T12:16:07.676" v="4732" actId="1076"/>
          <ac:spMkLst>
            <pc:docMk/>
            <pc:sldMk cId="845388045" sldId="281"/>
            <ac:spMk id="7" creationId="{504FD11E-9858-2C61-9DE8-FE1C794F1356}"/>
          </ac:spMkLst>
        </pc:spChg>
        <pc:spChg chg="add del mod">
          <ac:chgData name="Fiona" userId="5fd9b084-9961-4921-ab0f-457ac49028c4" providerId="ADAL" clId="{4F7526C2-C53B-41A9-82AA-63450EDFF648}" dt="2024-08-05T11:40:45.790" v="3091" actId="478"/>
          <ac:spMkLst>
            <pc:docMk/>
            <pc:sldMk cId="845388045" sldId="281"/>
            <ac:spMk id="8" creationId="{27539CDD-FEED-D6D0-8924-C0902A1B17EC}"/>
          </ac:spMkLst>
        </pc:spChg>
        <pc:spChg chg="add mod ord">
          <ac:chgData name="Fiona" userId="5fd9b084-9961-4921-ab0f-457ac49028c4" providerId="ADAL" clId="{4F7526C2-C53B-41A9-82AA-63450EDFF648}" dt="2024-08-05T12:16:07.676" v="4732" actId="1076"/>
          <ac:spMkLst>
            <pc:docMk/>
            <pc:sldMk cId="845388045" sldId="281"/>
            <ac:spMk id="11" creationId="{F93427FF-7A7E-1F3D-400A-168C41A66ADF}"/>
          </ac:spMkLst>
        </pc:spChg>
        <pc:spChg chg="add del mod">
          <ac:chgData name="Fiona" userId="5fd9b084-9961-4921-ab0f-457ac49028c4" providerId="ADAL" clId="{4F7526C2-C53B-41A9-82AA-63450EDFF648}" dt="2024-08-05T12:16:26.704" v="4746" actId="1036"/>
          <ac:spMkLst>
            <pc:docMk/>
            <pc:sldMk cId="845388045" sldId="281"/>
            <ac:spMk id="12" creationId="{3F3CC3F2-6D61-1E88-251F-847518765DA7}"/>
          </ac:spMkLst>
        </pc:spChg>
        <pc:spChg chg="add mod">
          <ac:chgData name="Fiona" userId="5fd9b084-9961-4921-ab0f-457ac49028c4" providerId="ADAL" clId="{4F7526C2-C53B-41A9-82AA-63450EDFF648}" dt="2024-08-05T12:16:07.676" v="4732" actId="1076"/>
          <ac:spMkLst>
            <pc:docMk/>
            <pc:sldMk cId="845388045" sldId="281"/>
            <ac:spMk id="13" creationId="{A00C431C-C3E2-1F4F-4DE3-92E21FDF216A}"/>
          </ac:spMkLst>
        </pc:spChg>
        <pc:spChg chg="add mod ord">
          <ac:chgData name="Fiona" userId="5fd9b084-9961-4921-ab0f-457ac49028c4" providerId="ADAL" clId="{4F7526C2-C53B-41A9-82AA-63450EDFF648}" dt="2024-08-05T12:16:07.676" v="4732" actId="1076"/>
          <ac:spMkLst>
            <pc:docMk/>
            <pc:sldMk cId="845388045" sldId="281"/>
            <ac:spMk id="14" creationId="{FDEB1E69-8EEA-FF06-4150-9E5A5C429DF7}"/>
          </ac:spMkLst>
        </pc:spChg>
        <pc:spChg chg="add del mod">
          <ac:chgData name="Fiona" userId="5fd9b084-9961-4921-ab0f-457ac49028c4" providerId="ADAL" clId="{4F7526C2-C53B-41A9-82AA-63450EDFF648}" dt="2024-08-05T11:40:41.061" v="3088" actId="478"/>
          <ac:spMkLst>
            <pc:docMk/>
            <pc:sldMk cId="845388045" sldId="281"/>
            <ac:spMk id="15" creationId="{53555441-763B-99F8-5C5F-C0E679A83E4E}"/>
          </ac:spMkLst>
        </pc:spChg>
        <pc:spChg chg="add mod ord">
          <ac:chgData name="Fiona" userId="5fd9b084-9961-4921-ab0f-457ac49028c4" providerId="ADAL" clId="{4F7526C2-C53B-41A9-82AA-63450EDFF648}" dt="2024-08-05T12:16:07.676" v="4732" actId="1076"/>
          <ac:spMkLst>
            <pc:docMk/>
            <pc:sldMk cId="845388045" sldId="281"/>
            <ac:spMk id="16" creationId="{C9907437-D7EE-7221-7FE9-C8DF5E82C74D}"/>
          </ac:spMkLst>
        </pc:spChg>
        <pc:spChg chg="add mod">
          <ac:chgData name="Fiona" userId="5fd9b084-9961-4921-ab0f-457ac49028c4" providerId="ADAL" clId="{4F7526C2-C53B-41A9-82AA-63450EDFF648}" dt="2024-08-05T12:16:07.676" v="4732" actId="1076"/>
          <ac:spMkLst>
            <pc:docMk/>
            <pc:sldMk cId="845388045" sldId="281"/>
            <ac:spMk id="17" creationId="{31ADE239-B8E6-C102-EEB6-2A64C21052D9}"/>
          </ac:spMkLst>
        </pc:spChg>
        <pc:spChg chg="add mod">
          <ac:chgData name="Fiona" userId="5fd9b084-9961-4921-ab0f-457ac49028c4" providerId="ADAL" clId="{4F7526C2-C53B-41A9-82AA-63450EDFF648}" dt="2024-08-05T12:16:07.676" v="4732" actId="1076"/>
          <ac:spMkLst>
            <pc:docMk/>
            <pc:sldMk cId="845388045" sldId="281"/>
            <ac:spMk id="18" creationId="{D9B200EE-A0F5-BDC6-3AFE-3384E0BCEDAB}"/>
          </ac:spMkLst>
        </pc:spChg>
        <pc:spChg chg="add mod">
          <ac:chgData name="Fiona" userId="5fd9b084-9961-4921-ab0f-457ac49028c4" providerId="ADAL" clId="{4F7526C2-C53B-41A9-82AA-63450EDFF648}" dt="2024-08-05T11:42:37.417" v="3101"/>
          <ac:spMkLst>
            <pc:docMk/>
            <pc:sldMk cId="845388045" sldId="281"/>
            <ac:spMk id="19" creationId="{F3489EC0-7762-A12B-B87F-23F440357A79}"/>
          </ac:spMkLst>
        </pc:spChg>
        <pc:spChg chg="add mod">
          <ac:chgData name="Fiona" userId="5fd9b084-9961-4921-ab0f-457ac49028c4" providerId="ADAL" clId="{4F7526C2-C53B-41A9-82AA-63450EDFF648}" dt="2024-08-05T12:16:07.676" v="4732" actId="1076"/>
          <ac:spMkLst>
            <pc:docMk/>
            <pc:sldMk cId="845388045" sldId="281"/>
            <ac:spMk id="20" creationId="{50A38B14-6091-3A97-F269-41662EECAED1}"/>
          </ac:spMkLst>
        </pc:spChg>
        <pc:spChg chg="add mod">
          <ac:chgData name="Fiona" userId="5fd9b084-9961-4921-ab0f-457ac49028c4" providerId="ADAL" clId="{4F7526C2-C53B-41A9-82AA-63450EDFF648}" dt="2024-08-05T12:16:07.676" v="4732" actId="1076"/>
          <ac:spMkLst>
            <pc:docMk/>
            <pc:sldMk cId="845388045" sldId="281"/>
            <ac:spMk id="21" creationId="{56284764-10E3-170B-A827-23794EE07B0E}"/>
          </ac:spMkLst>
        </pc:spChg>
        <pc:spChg chg="add mod">
          <ac:chgData name="Fiona" userId="5fd9b084-9961-4921-ab0f-457ac49028c4" providerId="ADAL" clId="{4F7526C2-C53B-41A9-82AA-63450EDFF648}" dt="2024-08-05T12:16:07.676" v="4732" actId="1076"/>
          <ac:spMkLst>
            <pc:docMk/>
            <pc:sldMk cId="845388045" sldId="281"/>
            <ac:spMk id="22" creationId="{E60ED9A6-D6E5-DC11-00C4-52E86578230A}"/>
          </ac:spMkLst>
        </pc:spChg>
        <pc:spChg chg="add mod">
          <ac:chgData name="Fiona" userId="5fd9b084-9961-4921-ab0f-457ac49028c4" providerId="ADAL" clId="{4F7526C2-C53B-41A9-82AA-63450EDFF648}" dt="2024-08-05T12:16:07.676" v="4732" actId="1076"/>
          <ac:spMkLst>
            <pc:docMk/>
            <pc:sldMk cId="845388045" sldId="281"/>
            <ac:spMk id="23" creationId="{B295A989-E6B7-256B-A138-5EB1CC729B56}"/>
          </ac:spMkLst>
        </pc:spChg>
        <pc:grpChg chg="mod">
          <ac:chgData name="Fiona" userId="5fd9b084-9961-4921-ab0f-457ac49028c4" providerId="ADAL" clId="{4F7526C2-C53B-41A9-82AA-63450EDFF648}" dt="2024-08-05T11:48:39.612" v="3317" actId="1076"/>
          <ac:grpSpMkLst>
            <pc:docMk/>
            <pc:sldMk cId="845388045" sldId="281"/>
            <ac:grpSpMk id="10" creationId="{5BB02E98-CF08-FECE-F27B-AC5626FC9AD5}"/>
          </ac:grpSpMkLst>
        </pc:grpChg>
        <pc:picChg chg="mod">
          <ac:chgData name="Fiona" userId="5fd9b084-9961-4921-ab0f-457ac49028c4" providerId="ADAL" clId="{4F7526C2-C53B-41A9-82AA-63450EDFF648}" dt="2024-08-05T11:39:29.782" v="3066" actId="1076"/>
          <ac:picMkLst>
            <pc:docMk/>
            <pc:sldMk cId="845388045" sldId="281"/>
            <ac:picMk id="5" creationId="{2D14A226-B77F-8FF1-2232-EE836C8D9C47}"/>
          </ac:picMkLst>
        </pc:picChg>
        <pc:picChg chg="del">
          <ac:chgData name="Fiona" userId="5fd9b084-9961-4921-ab0f-457ac49028c4" providerId="ADAL" clId="{4F7526C2-C53B-41A9-82AA-63450EDFF648}" dt="2024-08-05T11:39:08.613" v="3055" actId="478"/>
          <ac:picMkLst>
            <pc:docMk/>
            <pc:sldMk cId="845388045" sldId="281"/>
            <ac:picMk id="6" creationId="{225C9C75-D1D5-21F8-5780-6FECBA2ECA51}"/>
          </ac:picMkLst>
        </pc:picChg>
      </pc:sldChg>
      <pc:sldChg chg="addSp delSp modSp add mod">
        <pc:chgData name="Fiona" userId="5fd9b084-9961-4921-ab0f-457ac49028c4" providerId="ADAL" clId="{4F7526C2-C53B-41A9-82AA-63450EDFF648}" dt="2024-08-05T11:52:42.457" v="3450" actId="14100"/>
        <pc:sldMkLst>
          <pc:docMk/>
          <pc:sldMk cId="40204482" sldId="282"/>
        </pc:sldMkLst>
        <pc:spChg chg="add mod">
          <ac:chgData name="Fiona" userId="5fd9b084-9961-4921-ab0f-457ac49028c4" providerId="ADAL" clId="{4F7526C2-C53B-41A9-82AA-63450EDFF648}" dt="2024-08-05T11:52:42.457" v="3450" actId="14100"/>
          <ac:spMkLst>
            <pc:docMk/>
            <pc:sldMk cId="40204482" sldId="282"/>
            <ac:spMk id="5" creationId="{5BAF6253-F264-24D0-A4F9-AE9AA17A0D97}"/>
          </ac:spMkLst>
        </pc:spChg>
        <pc:spChg chg="del">
          <ac:chgData name="Fiona" userId="5fd9b084-9961-4921-ab0f-457ac49028c4" providerId="ADAL" clId="{4F7526C2-C53B-41A9-82AA-63450EDFF648}" dt="2024-08-05T11:50:35.655" v="3421" actId="478"/>
          <ac:spMkLst>
            <pc:docMk/>
            <pc:sldMk cId="40204482" sldId="282"/>
            <ac:spMk id="8" creationId="{6B83B77E-3437-DC7E-41C0-7E16F4255FD8}"/>
          </ac:spMkLst>
        </pc:spChg>
        <pc:spChg chg="add mod">
          <ac:chgData name="Fiona" userId="5fd9b084-9961-4921-ab0f-457ac49028c4" providerId="ADAL" clId="{4F7526C2-C53B-41A9-82AA-63450EDFF648}" dt="2024-08-05T11:52:28.406" v="3443" actId="1076"/>
          <ac:spMkLst>
            <pc:docMk/>
            <pc:sldMk cId="40204482" sldId="282"/>
            <ac:spMk id="12" creationId="{E9F75631-33D1-12AA-B150-0E1A6937DDAC}"/>
          </ac:spMkLst>
        </pc:spChg>
        <pc:spChg chg="del">
          <ac:chgData name="Fiona" userId="5fd9b084-9961-4921-ab0f-457ac49028c4" providerId="ADAL" clId="{4F7526C2-C53B-41A9-82AA-63450EDFF648}" dt="2024-08-05T11:50:41.419" v="3426" actId="478"/>
          <ac:spMkLst>
            <pc:docMk/>
            <pc:sldMk cId="40204482" sldId="282"/>
            <ac:spMk id="13" creationId="{E67F8557-313A-4DD7-8BB3-D4371BBF4582}"/>
          </ac:spMkLst>
        </pc:spChg>
        <pc:spChg chg="del">
          <ac:chgData name="Fiona" userId="5fd9b084-9961-4921-ab0f-457ac49028c4" providerId="ADAL" clId="{4F7526C2-C53B-41A9-82AA-63450EDFF648}" dt="2024-08-05T11:50:37.556" v="3423" actId="478"/>
          <ac:spMkLst>
            <pc:docMk/>
            <pc:sldMk cId="40204482" sldId="282"/>
            <ac:spMk id="14" creationId="{2CED58E5-514F-F601-E289-43F7BCCF7371}"/>
          </ac:spMkLst>
        </pc:spChg>
        <pc:spChg chg="add mod">
          <ac:chgData name="Fiona" userId="5fd9b084-9961-4921-ab0f-457ac49028c4" providerId="ADAL" clId="{4F7526C2-C53B-41A9-82AA-63450EDFF648}" dt="2024-08-05T11:51:57.139" v="3437" actId="1076"/>
          <ac:spMkLst>
            <pc:docMk/>
            <pc:sldMk cId="40204482" sldId="282"/>
            <ac:spMk id="15" creationId="{9668C335-D958-351C-EC2E-D5487C6B9736}"/>
          </ac:spMkLst>
        </pc:spChg>
        <pc:spChg chg="del">
          <ac:chgData name="Fiona" userId="5fd9b084-9961-4921-ab0f-457ac49028c4" providerId="ADAL" clId="{4F7526C2-C53B-41A9-82AA-63450EDFF648}" dt="2024-08-05T11:50:38.991" v="3424" actId="478"/>
          <ac:spMkLst>
            <pc:docMk/>
            <pc:sldMk cId="40204482" sldId="282"/>
            <ac:spMk id="16" creationId="{F9E28E6B-3DBF-E6BF-DD81-CF1A462D9CC4}"/>
          </ac:spMkLst>
        </pc:spChg>
        <pc:spChg chg="add mod">
          <ac:chgData name="Fiona" userId="5fd9b084-9961-4921-ab0f-457ac49028c4" providerId="ADAL" clId="{4F7526C2-C53B-41A9-82AA-63450EDFF648}" dt="2024-08-05T11:52:39.846" v="3449" actId="1076"/>
          <ac:spMkLst>
            <pc:docMk/>
            <pc:sldMk cId="40204482" sldId="282"/>
            <ac:spMk id="43" creationId="{3ABD2DCA-BE53-3333-3BA5-AE06777E3B21}"/>
          </ac:spMkLst>
        </pc:spChg>
        <pc:spChg chg="add mod">
          <ac:chgData name="Fiona" userId="5fd9b084-9961-4921-ab0f-457ac49028c4" providerId="ADAL" clId="{4F7526C2-C53B-41A9-82AA-63450EDFF648}" dt="2024-08-05T11:52:21.034" v="3441" actId="1076"/>
          <ac:spMkLst>
            <pc:docMk/>
            <pc:sldMk cId="40204482" sldId="282"/>
            <ac:spMk id="44" creationId="{C89C1343-F546-48AC-1A8B-C7AB7DC96176}"/>
          </ac:spMkLst>
        </pc:spChg>
        <pc:grpChg chg="del">
          <ac:chgData name="Fiona" userId="5fd9b084-9961-4921-ab0f-457ac49028c4" providerId="ADAL" clId="{4F7526C2-C53B-41A9-82AA-63450EDFF648}" dt="2024-08-05T11:50:36.630" v="3422" actId="478"/>
          <ac:grpSpMkLst>
            <pc:docMk/>
            <pc:sldMk cId="40204482" sldId="282"/>
            <ac:grpSpMk id="9" creationId="{56233909-77DC-5356-D34D-E5318AD1B4E3}"/>
          </ac:grpSpMkLst>
        </pc:grpChg>
        <pc:grpChg chg="mod">
          <ac:chgData name="Fiona" userId="5fd9b084-9961-4921-ab0f-457ac49028c4" providerId="ADAL" clId="{4F7526C2-C53B-41A9-82AA-63450EDFF648}" dt="2024-08-05T11:50:29.501" v="3420" actId="1036"/>
          <ac:grpSpMkLst>
            <pc:docMk/>
            <pc:sldMk cId="40204482" sldId="282"/>
            <ac:grpSpMk id="19" creationId="{C0C5F2E6-3EE8-BAAC-0832-8DC55D972187}"/>
          </ac:grpSpMkLst>
        </pc:grpChg>
        <pc:picChg chg="mod">
          <ac:chgData name="Fiona" userId="5fd9b084-9961-4921-ab0f-457ac49028c4" providerId="ADAL" clId="{4F7526C2-C53B-41A9-82AA-63450EDFF648}" dt="2024-08-05T11:52:03.754" v="3439" actId="14100"/>
          <ac:picMkLst>
            <pc:docMk/>
            <pc:sldMk cId="40204482" sldId="282"/>
            <ac:picMk id="2" creationId="{B4254017-2DB8-139D-DC91-0E441E1FDD14}"/>
          </ac:picMkLst>
        </pc:picChg>
        <pc:picChg chg="mod">
          <ac:chgData name="Fiona" userId="5fd9b084-9961-4921-ab0f-457ac49028c4" providerId="ADAL" clId="{4F7526C2-C53B-41A9-82AA-63450EDFF648}" dt="2024-08-05T11:51:31.427" v="3432" actId="29295"/>
          <ac:picMkLst>
            <pc:docMk/>
            <pc:sldMk cId="40204482" sldId="282"/>
            <ac:picMk id="3" creationId="{C6234BCD-7F53-66FC-43DE-7636AC273AED}"/>
          </ac:picMkLst>
        </pc:picChg>
        <pc:picChg chg="mod">
          <ac:chgData name="Fiona" userId="5fd9b084-9961-4921-ab0f-457ac49028c4" providerId="ADAL" clId="{4F7526C2-C53B-41A9-82AA-63450EDFF648}" dt="2024-08-05T11:51:31.427" v="3432" actId="29295"/>
          <ac:picMkLst>
            <pc:docMk/>
            <pc:sldMk cId="40204482" sldId="282"/>
            <ac:picMk id="4" creationId="{BB3E63DC-2A19-3A04-8912-1BB344DB7BA9}"/>
          </ac:picMkLst>
        </pc:picChg>
        <pc:picChg chg="mod">
          <ac:chgData name="Fiona" userId="5fd9b084-9961-4921-ab0f-457ac49028c4" providerId="ADAL" clId="{4F7526C2-C53B-41A9-82AA-63450EDFF648}" dt="2024-08-05T11:51:31.427" v="3432" actId="29295"/>
          <ac:picMkLst>
            <pc:docMk/>
            <pc:sldMk cId="40204482" sldId="282"/>
            <ac:picMk id="6" creationId="{78C1F535-12E2-0956-C0B4-E03403EB9EFE}"/>
          </ac:picMkLst>
        </pc:picChg>
        <pc:picChg chg="mod">
          <ac:chgData name="Fiona" userId="5fd9b084-9961-4921-ab0f-457ac49028c4" providerId="ADAL" clId="{4F7526C2-C53B-41A9-82AA-63450EDFF648}" dt="2024-08-05T11:51:31.427" v="3432" actId="29295"/>
          <ac:picMkLst>
            <pc:docMk/>
            <pc:sldMk cId="40204482" sldId="282"/>
            <ac:picMk id="7" creationId="{D58C4A5D-7D3D-C654-C02D-DF1BCD70CD9E}"/>
          </ac:picMkLst>
        </pc:picChg>
        <pc:picChg chg="del">
          <ac:chgData name="Fiona" userId="5fd9b084-9961-4921-ab0f-457ac49028c4" providerId="ADAL" clId="{4F7526C2-C53B-41A9-82AA-63450EDFF648}" dt="2024-08-05T11:50:40.069" v="3425" actId="478"/>
          <ac:picMkLst>
            <pc:docMk/>
            <pc:sldMk cId="40204482" sldId="282"/>
            <ac:picMk id="17" creationId="{1889BE0A-8A44-8EC9-04B1-271D5EFE85AC}"/>
          </ac:picMkLst>
        </pc:picChg>
        <pc:picChg chg="add mod">
          <ac:chgData name="Fiona" userId="5fd9b084-9961-4921-ab0f-457ac49028c4" providerId="ADAL" clId="{4F7526C2-C53B-41A9-82AA-63450EDFF648}" dt="2024-08-05T11:51:59.426" v="3438" actId="1076"/>
          <ac:picMkLst>
            <pc:docMk/>
            <pc:sldMk cId="40204482" sldId="282"/>
            <ac:picMk id="18" creationId="{1E03A795-3EF8-69D3-B267-000090C65329}"/>
          </ac:picMkLst>
        </pc:picChg>
      </pc:sldChg>
      <pc:sldChg chg="addSp delSp modSp add mod">
        <pc:chgData name="Fiona" userId="5fd9b084-9961-4921-ab0f-457ac49028c4" providerId="ADAL" clId="{4F7526C2-C53B-41A9-82AA-63450EDFF648}" dt="2024-08-05T11:56:21.981" v="3545" actId="14100"/>
        <pc:sldMkLst>
          <pc:docMk/>
          <pc:sldMk cId="3424430435" sldId="283"/>
        </pc:sldMkLst>
        <pc:spChg chg="del">
          <ac:chgData name="Fiona" userId="5fd9b084-9961-4921-ab0f-457ac49028c4" providerId="ADAL" clId="{4F7526C2-C53B-41A9-82AA-63450EDFF648}" dt="2024-08-05T11:53:35.924" v="3497" actId="478"/>
          <ac:spMkLst>
            <pc:docMk/>
            <pc:sldMk cId="3424430435" sldId="283"/>
            <ac:spMk id="5" creationId="{5BAF6253-F264-24D0-A4F9-AE9AA17A0D97}"/>
          </ac:spMkLst>
        </pc:spChg>
        <pc:spChg chg="add mod">
          <ac:chgData name="Fiona" userId="5fd9b084-9961-4921-ab0f-457ac49028c4" providerId="ADAL" clId="{4F7526C2-C53B-41A9-82AA-63450EDFF648}" dt="2024-08-05T11:56:21.981" v="3545" actId="14100"/>
          <ac:spMkLst>
            <pc:docMk/>
            <pc:sldMk cId="3424430435" sldId="283"/>
            <ac:spMk id="8" creationId="{2F68E704-8308-AB9F-D0C1-249665EB45D4}"/>
          </ac:spMkLst>
        </pc:spChg>
        <pc:spChg chg="add mod">
          <ac:chgData name="Fiona" userId="5fd9b084-9961-4921-ab0f-457ac49028c4" providerId="ADAL" clId="{4F7526C2-C53B-41A9-82AA-63450EDFF648}" dt="2024-08-05T11:55:11.018" v="3527" actId="1076"/>
          <ac:spMkLst>
            <pc:docMk/>
            <pc:sldMk cId="3424430435" sldId="283"/>
            <ac:spMk id="9" creationId="{1286208D-20B1-57B8-4880-2750B213B54A}"/>
          </ac:spMkLst>
        </pc:spChg>
        <pc:spChg chg="add mod">
          <ac:chgData name="Fiona" userId="5fd9b084-9961-4921-ab0f-457ac49028c4" providerId="ADAL" clId="{4F7526C2-C53B-41A9-82AA-63450EDFF648}" dt="2024-08-05T11:53:56.521" v="3505" actId="1076"/>
          <ac:spMkLst>
            <pc:docMk/>
            <pc:sldMk cId="3424430435" sldId="283"/>
            <ac:spMk id="10" creationId="{622B1552-EB5A-9739-5DC0-4EB4C6225F47}"/>
          </ac:spMkLst>
        </pc:spChg>
        <pc:spChg chg="del">
          <ac:chgData name="Fiona" userId="5fd9b084-9961-4921-ab0f-457ac49028c4" providerId="ADAL" clId="{4F7526C2-C53B-41A9-82AA-63450EDFF648}" dt="2024-08-05T11:53:37.691" v="3498" actId="478"/>
          <ac:spMkLst>
            <pc:docMk/>
            <pc:sldMk cId="3424430435" sldId="283"/>
            <ac:spMk id="12" creationId="{E9F75631-33D1-12AA-B150-0E1A6937DDAC}"/>
          </ac:spMkLst>
        </pc:spChg>
        <pc:spChg chg="del">
          <ac:chgData name="Fiona" userId="5fd9b084-9961-4921-ab0f-457ac49028c4" providerId="ADAL" clId="{4F7526C2-C53B-41A9-82AA-63450EDFF648}" dt="2024-08-05T11:53:43.315" v="3500" actId="478"/>
          <ac:spMkLst>
            <pc:docMk/>
            <pc:sldMk cId="3424430435" sldId="283"/>
            <ac:spMk id="15" creationId="{9668C335-D958-351C-EC2E-D5487C6B9736}"/>
          </ac:spMkLst>
        </pc:spChg>
        <pc:spChg chg="del">
          <ac:chgData name="Fiona" userId="5fd9b084-9961-4921-ab0f-457ac49028c4" providerId="ADAL" clId="{4F7526C2-C53B-41A9-82AA-63450EDFF648}" dt="2024-08-05T11:53:40.851" v="3499" actId="478"/>
          <ac:spMkLst>
            <pc:docMk/>
            <pc:sldMk cId="3424430435" sldId="283"/>
            <ac:spMk id="43" creationId="{3ABD2DCA-BE53-3333-3BA5-AE06777E3B21}"/>
          </ac:spMkLst>
        </pc:spChg>
        <pc:spChg chg="mod">
          <ac:chgData name="Fiona" userId="5fd9b084-9961-4921-ab0f-457ac49028c4" providerId="ADAL" clId="{4F7526C2-C53B-41A9-82AA-63450EDFF648}" dt="2024-08-05T11:53:23.320" v="3496" actId="14100"/>
          <ac:spMkLst>
            <pc:docMk/>
            <pc:sldMk cId="3424430435" sldId="283"/>
            <ac:spMk id="44" creationId="{C89C1343-F546-48AC-1A8B-C7AB7DC96176}"/>
          </ac:spMkLst>
        </pc:spChg>
        <pc:grpChg chg="mod">
          <ac:chgData name="Fiona" userId="5fd9b084-9961-4921-ab0f-457ac49028c4" providerId="ADAL" clId="{4F7526C2-C53B-41A9-82AA-63450EDFF648}" dt="2024-08-05T11:52:55.582" v="3478" actId="1036"/>
          <ac:grpSpMkLst>
            <pc:docMk/>
            <pc:sldMk cId="3424430435" sldId="283"/>
            <ac:grpSpMk id="19" creationId="{C0C5F2E6-3EE8-BAAC-0832-8DC55D972187}"/>
          </ac:grpSpMkLst>
        </pc:grpChg>
        <pc:grpChg chg="add mod">
          <ac:chgData name="Fiona" userId="5fd9b084-9961-4921-ab0f-457ac49028c4" providerId="ADAL" clId="{4F7526C2-C53B-41A9-82AA-63450EDFF648}" dt="2024-08-05T11:56:07.363" v="3543" actId="1076"/>
          <ac:grpSpMkLst>
            <pc:docMk/>
            <pc:sldMk cId="3424430435" sldId="283"/>
            <ac:grpSpMk id="47" creationId="{4303E6B4-D965-355B-9A03-2AEF1B4E3173}"/>
          </ac:grpSpMkLst>
        </pc:grpChg>
        <pc:picChg chg="mod">
          <ac:chgData name="Fiona" userId="5fd9b084-9961-4921-ab0f-457ac49028c4" providerId="ADAL" clId="{4F7526C2-C53B-41A9-82AA-63450EDFF648}" dt="2024-08-05T11:53:14.706" v="3482" actId="29295"/>
          <ac:picMkLst>
            <pc:docMk/>
            <pc:sldMk cId="3424430435" sldId="283"/>
            <ac:picMk id="2" creationId="{B4254017-2DB8-139D-DC91-0E441E1FDD14}"/>
          </ac:picMkLst>
        </pc:picChg>
        <pc:picChg chg="mod">
          <ac:chgData name="Fiona" userId="5fd9b084-9961-4921-ab0f-457ac49028c4" providerId="ADAL" clId="{4F7526C2-C53B-41A9-82AA-63450EDFF648}" dt="2024-08-05T11:53:09.436" v="3481" actId="29295"/>
          <ac:picMkLst>
            <pc:docMk/>
            <pc:sldMk cId="3424430435" sldId="283"/>
            <ac:picMk id="4" creationId="{BB3E63DC-2A19-3A04-8912-1BB344DB7BA9}"/>
          </ac:picMkLst>
        </pc:picChg>
        <pc:picChg chg="add mod">
          <ac:chgData name="Fiona" userId="5fd9b084-9961-4921-ab0f-457ac49028c4" providerId="ADAL" clId="{4F7526C2-C53B-41A9-82AA-63450EDFF648}" dt="2024-08-05T11:53:59.919" v="3506" actId="1076"/>
          <ac:picMkLst>
            <pc:docMk/>
            <pc:sldMk cId="3424430435" sldId="283"/>
            <ac:picMk id="11" creationId="{C59D76D3-EEB8-ED95-F1FB-3D6403666626}"/>
          </ac:picMkLst>
        </pc:picChg>
        <pc:picChg chg="add mod modCrop">
          <ac:chgData name="Fiona" userId="5fd9b084-9961-4921-ab0f-457ac49028c4" providerId="ADAL" clId="{4F7526C2-C53B-41A9-82AA-63450EDFF648}" dt="2024-08-05T11:55:59.742" v="3542" actId="164"/>
          <ac:picMkLst>
            <pc:docMk/>
            <pc:sldMk cId="3424430435" sldId="283"/>
            <ac:picMk id="13" creationId="{CBCE6825-0C19-F1DF-528E-1495877A1C82}"/>
          </ac:picMkLst>
        </pc:picChg>
        <pc:picChg chg="add mod">
          <ac:chgData name="Fiona" userId="5fd9b084-9961-4921-ab0f-457ac49028c4" providerId="ADAL" clId="{4F7526C2-C53B-41A9-82AA-63450EDFF648}" dt="2024-08-05T11:55:59.742" v="3542" actId="164"/>
          <ac:picMkLst>
            <pc:docMk/>
            <pc:sldMk cId="3424430435" sldId="283"/>
            <ac:picMk id="14" creationId="{C1B9545F-212E-58CD-44AF-73550C06F1F7}"/>
          </ac:picMkLst>
        </pc:picChg>
        <pc:picChg chg="add mod">
          <ac:chgData name="Fiona" userId="5fd9b084-9961-4921-ab0f-457ac49028c4" providerId="ADAL" clId="{4F7526C2-C53B-41A9-82AA-63450EDFF648}" dt="2024-08-05T11:55:59.742" v="3542" actId="164"/>
          <ac:picMkLst>
            <pc:docMk/>
            <pc:sldMk cId="3424430435" sldId="283"/>
            <ac:picMk id="16" creationId="{F42909A9-5FC5-1523-C05A-2C5DD473F078}"/>
          </ac:picMkLst>
        </pc:picChg>
        <pc:picChg chg="add mod">
          <ac:chgData name="Fiona" userId="5fd9b084-9961-4921-ab0f-457ac49028c4" providerId="ADAL" clId="{4F7526C2-C53B-41A9-82AA-63450EDFF648}" dt="2024-08-05T11:55:59.742" v="3542" actId="164"/>
          <ac:picMkLst>
            <pc:docMk/>
            <pc:sldMk cId="3424430435" sldId="283"/>
            <ac:picMk id="17" creationId="{769F6418-E671-9DED-E99F-CE88EEA813DC}"/>
          </ac:picMkLst>
        </pc:picChg>
        <pc:picChg chg="del">
          <ac:chgData name="Fiona" userId="5fd9b084-9961-4921-ab0f-457ac49028c4" providerId="ADAL" clId="{4F7526C2-C53B-41A9-82AA-63450EDFF648}" dt="2024-08-05T11:53:44.557" v="3501" actId="478"/>
          <ac:picMkLst>
            <pc:docMk/>
            <pc:sldMk cId="3424430435" sldId="283"/>
            <ac:picMk id="18" creationId="{1E03A795-3EF8-69D3-B267-000090C65329}"/>
          </ac:picMkLst>
        </pc:picChg>
        <pc:picChg chg="add mod">
          <ac:chgData name="Fiona" userId="5fd9b084-9961-4921-ab0f-457ac49028c4" providerId="ADAL" clId="{4F7526C2-C53B-41A9-82AA-63450EDFF648}" dt="2024-08-05T11:55:59.742" v="3542" actId="164"/>
          <ac:picMkLst>
            <pc:docMk/>
            <pc:sldMk cId="3424430435" sldId="283"/>
            <ac:picMk id="45" creationId="{88CF35F1-65BB-0973-DF94-16D1B46F1DAE}"/>
          </ac:picMkLst>
        </pc:picChg>
        <pc:picChg chg="add mod">
          <ac:chgData name="Fiona" userId="5fd9b084-9961-4921-ab0f-457ac49028c4" providerId="ADAL" clId="{4F7526C2-C53B-41A9-82AA-63450EDFF648}" dt="2024-08-05T11:55:59.742" v="3542" actId="164"/>
          <ac:picMkLst>
            <pc:docMk/>
            <pc:sldMk cId="3424430435" sldId="283"/>
            <ac:picMk id="46" creationId="{31C5898B-3865-C420-AAE2-B7F022B8FD1F}"/>
          </ac:picMkLst>
        </pc:picChg>
      </pc:sldChg>
      <pc:sldChg chg="addSp delSp modSp add mod">
        <pc:chgData name="Fiona" userId="5fd9b084-9961-4921-ab0f-457ac49028c4" providerId="ADAL" clId="{4F7526C2-C53B-41A9-82AA-63450EDFF648}" dt="2024-08-05T11:59:58.245" v="3653" actId="1036"/>
        <pc:sldMkLst>
          <pc:docMk/>
          <pc:sldMk cId="364621734" sldId="284"/>
        </pc:sldMkLst>
        <pc:spChg chg="del">
          <ac:chgData name="Fiona" userId="5fd9b084-9961-4921-ab0f-457ac49028c4" providerId="ADAL" clId="{4F7526C2-C53B-41A9-82AA-63450EDFF648}" dt="2024-08-05T11:57:14.931" v="3585" actId="478"/>
          <ac:spMkLst>
            <pc:docMk/>
            <pc:sldMk cId="364621734" sldId="284"/>
            <ac:spMk id="8" creationId="{2F68E704-8308-AB9F-D0C1-249665EB45D4}"/>
          </ac:spMkLst>
        </pc:spChg>
        <pc:spChg chg="del">
          <ac:chgData name="Fiona" userId="5fd9b084-9961-4921-ab0f-457ac49028c4" providerId="ADAL" clId="{4F7526C2-C53B-41A9-82AA-63450EDFF648}" dt="2024-08-05T11:57:13.388" v="3584" actId="478"/>
          <ac:spMkLst>
            <pc:docMk/>
            <pc:sldMk cId="364621734" sldId="284"/>
            <ac:spMk id="9" creationId="{1286208D-20B1-57B8-4880-2750B213B54A}"/>
          </ac:spMkLst>
        </pc:spChg>
        <pc:spChg chg="del">
          <ac:chgData name="Fiona" userId="5fd9b084-9961-4921-ab0f-457ac49028c4" providerId="ADAL" clId="{4F7526C2-C53B-41A9-82AA-63450EDFF648}" dt="2024-08-05T11:57:13.388" v="3584" actId="478"/>
          <ac:spMkLst>
            <pc:docMk/>
            <pc:sldMk cId="364621734" sldId="284"/>
            <ac:spMk id="10" creationId="{622B1552-EB5A-9739-5DC0-4EB4C6225F47}"/>
          </ac:spMkLst>
        </pc:spChg>
        <pc:spChg chg="mod">
          <ac:chgData name="Fiona" userId="5fd9b084-9961-4921-ab0f-457ac49028c4" providerId="ADAL" clId="{4F7526C2-C53B-41A9-82AA-63450EDFF648}" dt="2024-08-05T11:57:15.670" v="3586"/>
          <ac:spMkLst>
            <pc:docMk/>
            <pc:sldMk cId="364621734" sldId="284"/>
            <ac:spMk id="12" creationId="{82A7E93B-A767-714F-FDF7-E50185E617D5}"/>
          </ac:spMkLst>
        </pc:spChg>
        <pc:spChg chg="add mod">
          <ac:chgData name="Fiona" userId="5fd9b084-9961-4921-ab0f-457ac49028c4" providerId="ADAL" clId="{4F7526C2-C53B-41A9-82AA-63450EDFF648}" dt="2024-08-05T11:58:40.092" v="3620" actId="14100"/>
          <ac:spMkLst>
            <pc:docMk/>
            <pc:sldMk cId="364621734" sldId="284"/>
            <ac:spMk id="18" creationId="{594972DA-5CE2-0F5E-4BBE-9C96485CCAD6}"/>
          </ac:spMkLst>
        </pc:spChg>
        <pc:spChg chg="add mod">
          <ac:chgData name="Fiona" userId="5fd9b084-9961-4921-ab0f-457ac49028c4" providerId="ADAL" clId="{4F7526C2-C53B-41A9-82AA-63450EDFF648}" dt="2024-08-05T11:58:45.707" v="3622" actId="14100"/>
          <ac:spMkLst>
            <pc:docMk/>
            <pc:sldMk cId="364621734" sldId="284"/>
            <ac:spMk id="43" creationId="{F985044D-37B4-F380-DB13-0B4CC88E16C3}"/>
          </ac:spMkLst>
        </pc:spChg>
        <pc:spChg chg="mod">
          <ac:chgData name="Fiona" userId="5fd9b084-9961-4921-ab0f-457ac49028c4" providerId="ADAL" clId="{4F7526C2-C53B-41A9-82AA-63450EDFF648}" dt="2024-08-05T11:57:00.079" v="3582" actId="20577"/>
          <ac:spMkLst>
            <pc:docMk/>
            <pc:sldMk cId="364621734" sldId="284"/>
            <ac:spMk id="44" creationId="{C89C1343-F546-48AC-1A8B-C7AB7DC96176}"/>
          </ac:spMkLst>
        </pc:spChg>
        <pc:spChg chg="add mod">
          <ac:chgData name="Fiona" userId="5fd9b084-9961-4921-ab0f-457ac49028c4" providerId="ADAL" clId="{4F7526C2-C53B-41A9-82AA-63450EDFF648}" dt="2024-08-05T11:58:53.424" v="3626" actId="14100"/>
          <ac:spMkLst>
            <pc:docMk/>
            <pc:sldMk cId="364621734" sldId="284"/>
            <ac:spMk id="48" creationId="{95F3EF56-C5AD-6468-A653-C69DE93BCF30}"/>
          </ac:spMkLst>
        </pc:spChg>
        <pc:spChg chg="add mod">
          <ac:chgData name="Fiona" userId="5fd9b084-9961-4921-ab0f-457ac49028c4" providerId="ADAL" clId="{4F7526C2-C53B-41A9-82AA-63450EDFF648}" dt="2024-08-05T11:59:05.928" v="3628" actId="1076"/>
          <ac:spMkLst>
            <pc:docMk/>
            <pc:sldMk cId="364621734" sldId="284"/>
            <ac:spMk id="49" creationId="{99E9D9DB-1B89-2CE5-C9B6-DB60C28DEA8C}"/>
          </ac:spMkLst>
        </pc:spChg>
        <pc:grpChg chg="add mod ord">
          <ac:chgData name="Fiona" userId="5fd9b084-9961-4921-ab0f-457ac49028c4" providerId="ADAL" clId="{4F7526C2-C53B-41A9-82AA-63450EDFF648}" dt="2024-08-05T11:58:50.733" v="3625" actId="1076"/>
          <ac:grpSpMkLst>
            <pc:docMk/>
            <pc:sldMk cId="364621734" sldId="284"/>
            <ac:grpSpMk id="5" creationId="{E0A76C89-91FC-4C61-4C32-3A767ADD48F3}"/>
          </ac:grpSpMkLst>
        </pc:grpChg>
        <pc:grpChg chg="mod">
          <ac:chgData name="Fiona" userId="5fd9b084-9961-4921-ab0f-457ac49028c4" providerId="ADAL" clId="{4F7526C2-C53B-41A9-82AA-63450EDFF648}" dt="2024-08-05T11:59:58.245" v="3653" actId="1036"/>
          <ac:grpSpMkLst>
            <pc:docMk/>
            <pc:sldMk cId="364621734" sldId="284"/>
            <ac:grpSpMk id="19" creationId="{C0C5F2E6-3EE8-BAAC-0832-8DC55D972187}"/>
          </ac:grpSpMkLst>
        </pc:grpChg>
        <pc:grpChg chg="del">
          <ac:chgData name="Fiona" userId="5fd9b084-9961-4921-ab0f-457ac49028c4" providerId="ADAL" clId="{4F7526C2-C53B-41A9-82AA-63450EDFF648}" dt="2024-08-05T11:57:13.388" v="3584" actId="478"/>
          <ac:grpSpMkLst>
            <pc:docMk/>
            <pc:sldMk cId="364621734" sldId="284"/>
            <ac:grpSpMk id="47" creationId="{4303E6B4-D965-355B-9A03-2AEF1B4E3173}"/>
          </ac:grpSpMkLst>
        </pc:grpChg>
        <pc:picChg chg="mod">
          <ac:chgData name="Fiona" userId="5fd9b084-9961-4921-ab0f-457ac49028c4" providerId="ADAL" clId="{4F7526C2-C53B-41A9-82AA-63450EDFF648}" dt="2024-08-05T11:56:48.039" v="3550" actId="14100"/>
          <ac:picMkLst>
            <pc:docMk/>
            <pc:sldMk cId="364621734" sldId="284"/>
            <ac:picMk id="3" creationId="{C6234BCD-7F53-66FC-43DE-7636AC273AED}"/>
          </ac:picMkLst>
        </pc:picChg>
        <pc:picChg chg="mod">
          <ac:chgData name="Fiona" userId="5fd9b084-9961-4921-ab0f-457ac49028c4" providerId="ADAL" clId="{4F7526C2-C53B-41A9-82AA-63450EDFF648}" dt="2024-08-05T11:56:38.434" v="3548" actId="29295"/>
          <ac:picMkLst>
            <pc:docMk/>
            <pc:sldMk cId="364621734" sldId="284"/>
            <ac:picMk id="4" creationId="{BB3E63DC-2A19-3A04-8912-1BB344DB7BA9}"/>
          </ac:picMkLst>
        </pc:picChg>
        <pc:picChg chg="del">
          <ac:chgData name="Fiona" userId="5fd9b084-9961-4921-ab0f-457ac49028c4" providerId="ADAL" clId="{4F7526C2-C53B-41A9-82AA-63450EDFF648}" dt="2024-08-05T11:57:13.388" v="3584" actId="478"/>
          <ac:picMkLst>
            <pc:docMk/>
            <pc:sldMk cId="364621734" sldId="284"/>
            <ac:picMk id="11" creationId="{C59D76D3-EEB8-ED95-F1FB-3D6403666626}"/>
          </ac:picMkLst>
        </pc:picChg>
        <pc:picChg chg="mod">
          <ac:chgData name="Fiona" userId="5fd9b084-9961-4921-ab0f-457ac49028c4" providerId="ADAL" clId="{4F7526C2-C53B-41A9-82AA-63450EDFF648}" dt="2024-08-05T11:57:15.670" v="3586"/>
          <ac:picMkLst>
            <pc:docMk/>
            <pc:sldMk cId="364621734" sldId="284"/>
            <ac:picMk id="15" creationId="{16D2BCD9-A13B-64F8-2E51-63C3FD53018E}"/>
          </ac:picMkLst>
        </pc:picChg>
      </pc:sldChg>
      <pc:sldChg chg="addSp delSp modSp add mod">
        <pc:chgData name="Fiona" userId="5fd9b084-9961-4921-ab0f-457ac49028c4" providerId="ADAL" clId="{4F7526C2-C53B-41A9-82AA-63450EDFF648}" dt="2024-08-05T14:28:56.957" v="4750" actId="1076"/>
        <pc:sldMkLst>
          <pc:docMk/>
          <pc:sldMk cId="1979005890" sldId="285"/>
        </pc:sldMkLst>
        <pc:spChg chg="add mod">
          <ac:chgData name="Fiona" userId="5fd9b084-9961-4921-ab0f-457ac49028c4" providerId="ADAL" clId="{4F7526C2-C53B-41A9-82AA-63450EDFF648}" dt="2024-08-05T14:28:54.275" v="4749" actId="1076"/>
          <ac:spMkLst>
            <pc:docMk/>
            <pc:sldMk cId="1979005890" sldId="285"/>
            <ac:spMk id="8" creationId="{58B9AB1F-B753-A912-4424-AA7ABC7BCD2D}"/>
          </ac:spMkLst>
        </pc:spChg>
        <pc:spChg chg="mod">
          <ac:chgData name="Fiona" userId="5fd9b084-9961-4921-ab0f-457ac49028c4" providerId="ADAL" clId="{4F7526C2-C53B-41A9-82AA-63450EDFF648}" dt="2024-08-05T14:28:49.748" v="4747" actId="14100"/>
          <ac:spMkLst>
            <pc:docMk/>
            <pc:sldMk cId="1979005890" sldId="285"/>
            <ac:spMk id="18" creationId="{594972DA-5CE2-0F5E-4BBE-9C96485CCAD6}"/>
          </ac:spMkLst>
        </pc:spChg>
        <pc:spChg chg="mod">
          <ac:chgData name="Fiona" userId="5fd9b084-9961-4921-ab0f-457ac49028c4" providerId="ADAL" clId="{4F7526C2-C53B-41A9-82AA-63450EDFF648}" dt="2024-08-05T14:28:51.774" v="4748" actId="1076"/>
          <ac:spMkLst>
            <pc:docMk/>
            <pc:sldMk cId="1979005890" sldId="285"/>
            <ac:spMk id="43" creationId="{F985044D-37B4-F380-DB13-0B4CC88E16C3}"/>
          </ac:spMkLst>
        </pc:spChg>
        <pc:spChg chg="mod">
          <ac:chgData name="Fiona" userId="5fd9b084-9961-4921-ab0f-457ac49028c4" providerId="ADAL" clId="{4F7526C2-C53B-41A9-82AA-63450EDFF648}" dt="2024-08-05T12:00:32.992" v="3671" actId="1076"/>
          <ac:spMkLst>
            <pc:docMk/>
            <pc:sldMk cId="1979005890" sldId="285"/>
            <ac:spMk id="44" creationId="{C89C1343-F546-48AC-1A8B-C7AB7DC96176}"/>
          </ac:spMkLst>
        </pc:spChg>
        <pc:spChg chg="del">
          <ac:chgData name="Fiona" userId="5fd9b084-9961-4921-ab0f-457ac49028c4" providerId="ADAL" clId="{4F7526C2-C53B-41A9-82AA-63450EDFF648}" dt="2024-08-05T12:00:43.327" v="3675" actId="478"/>
          <ac:spMkLst>
            <pc:docMk/>
            <pc:sldMk cId="1979005890" sldId="285"/>
            <ac:spMk id="48" creationId="{95F3EF56-C5AD-6468-A653-C69DE93BCF30}"/>
          </ac:spMkLst>
        </pc:spChg>
        <pc:spChg chg="del">
          <ac:chgData name="Fiona" userId="5fd9b084-9961-4921-ab0f-457ac49028c4" providerId="ADAL" clId="{4F7526C2-C53B-41A9-82AA-63450EDFF648}" dt="2024-08-05T12:00:42.415" v="3674" actId="478"/>
          <ac:spMkLst>
            <pc:docMk/>
            <pc:sldMk cId="1979005890" sldId="285"/>
            <ac:spMk id="49" creationId="{99E9D9DB-1B89-2CE5-C9B6-DB60C28DEA8C}"/>
          </ac:spMkLst>
        </pc:spChg>
        <pc:grpChg chg="del">
          <ac:chgData name="Fiona" userId="5fd9b084-9961-4921-ab0f-457ac49028c4" providerId="ADAL" clId="{4F7526C2-C53B-41A9-82AA-63450EDFF648}" dt="2024-08-05T12:00:41.066" v="3673" actId="478"/>
          <ac:grpSpMkLst>
            <pc:docMk/>
            <pc:sldMk cId="1979005890" sldId="285"/>
            <ac:grpSpMk id="5" creationId="{E0A76C89-91FC-4C61-4C32-3A767ADD48F3}"/>
          </ac:grpSpMkLst>
        </pc:grpChg>
        <pc:picChg chg="mod">
          <ac:chgData name="Fiona" userId="5fd9b084-9961-4921-ab0f-457ac49028c4" providerId="ADAL" clId="{4F7526C2-C53B-41A9-82AA-63450EDFF648}" dt="2024-08-05T12:00:20.673" v="3658" actId="29295"/>
          <ac:picMkLst>
            <pc:docMk/>
            <pc:sldMk cId="1979005890" sldId="285"/>
            <ac:picMk id="3" creationId="{C6234BCD-7F53-66FC-43DE-7636AC273AED}"/>
          </ac:picMkLst>
        </pc:picChg>
        <pc:picChg chg="mod">
          <ac:chgData name="Fiona" userId="5fd9b084-9961-4921-ab0f-457ac49028c4" providerId="ADAL" clId="{4F7526C2-C53B-41A9-82AA-63450EDFF648}" dt="2024-08-05T12:00:36.024" v="3672" actId="14100"/>
          <ac:picMkLst>
            <pc:docMk/>
            <pc:sldMk cId="1979005890" sldId="285"/>
            <ac:picMk id="6" creationId="{78C1F535-12E2-0956-C0B4-E03403EB9EFE}"/>
          </ac:picMkLst>
        </pc:picChg>
        <pc:picChg chg="add mod">
          <ac:chgData name="Fiona" userId="5fd9b084-9961-4921-ab0f-457ac49028c4" providerId="ADAL" clId="{4F7526C2-C53B-41A9-82AA-63450EDFF648}" dt="2024-08-05T14:28:56.957" v="4750" actId="1076"/>
          <ac:picMkLst>
            <pc:docMk/>
            <pc:sldMk cId="1979005890" sldId="285"/>
            <ac:picMk id="9" creationId="{7F21A22A-C0AE-B96E-D717-D03C676B1005}"/>
          </ac:picMkLst>
        </pc:picChg>
        <pc:picChg chg="add mod">
          <ac:chgData name="Fiona" userId="5fd9b084-9961-4921-ab0f-457ac49028c4" providerId="ADAL" clId="{4F7526C2-C53B-41A9-82AA-63450EDFF648}" dt="2024-08-05T12:07:01.449" v="4168" actId="1076"/>
          <ac:picMkLst>
            <pc:docMk/>
            <pc:sldMk cId="1979005890" sldId="285"/>
            <ac:picMk id="10" creationId="{6308CEE2-0777-58CC-0CE3-0FEBE43DA0C3}"/>
          </ac:picMkLst>
        </pc:picChg>
      </pc:sldChg>
      <pc:sldChg chg="addSp delSp modSp add mod modShow modNotesTx">
        <pc:chgData name="Fiona" userId="5fd9b084-9961-4921-ab0f-457ac49028c4" providerId="ADAL" clId="{4F7526C2-C53B-41A9-82AA-63450EDFF648}" dt="2024-08-05T12:11:08.297" v="4408" actId="14100"/>
        <pc:sldMkLst>
          <pc:docMk/>
          <pc:sldMk cId="4098002382" sldId="286"/>
        </pc:sldMkLst>
        <pc:spChg chg="add mod">
          <ac:chgData name="Fiona" userId="5fd9b084-9961-4921-ab0f-457ac49028c4" providerId="ADAL" clId="{4F7526C2-C53B-41A9-82AA-63450EDFF648}" dt="2024-08-05T12:03:06.172" v="3804" actId="1076"/>
          <ac:spMkLst>
            <pc:docMk/>
            <pc:sldMk cId="4098002382" sldId="286"/>
            <ac:spMk id="5" creationId="{B4F9C190-8C0C-1E2B-00E6-F6C929541162}"/>
          </ac:spMkLst>
        </pc:spChg>
        <pc:spChg chg="del">
          <ac:chgData name="Fiona" userId="5fd9b084-9961-4921-ab0f-457ac49028c4" providerId="ADAL" clId="{4F7526C2-C53B-41A9-82AA-63450EDFF648}" dt="2024-08-05T12:02:10.929" v="3727" actId="478"/>
          <ac:spMkLst>
            <pc:docMk/>
            <pc:sldMk cId="4098002382" sldId="286"/>
            <ac:spMk id="8" creationId="{58B9AB1F-B753-A912-4424-AA7ABC7BCD2D}"/>
          </ac:spMkLst>
        </pc:spChg>
        <pc:spChg chg="mod">
          <ac:chgData name="Fiona" userId="5fd9b084-9961-4921-ab0f-457ac49028c4" providerId="ADAL" clId="{4F7526C2-C53B-41A9-82AA-63450EDFF648}" dt="2024-08-05T12:02:26.864" v="3733" actId="14100"/>
          <ac:spMkLst>
            <pc:docMk/>
            <pc:sldMk cId="4098002382" sldId="286"/>
            <ac:spMk id="18" creationId="{594972DA-5CE2-0F5E-4BBE-9C96485CCAD6}"/>
          </ac:spMkLst>
        </pc:spChg>
        <pc:spChg chg="mod">
          <ac:chgData name="Fiona" userId="5fd9b084-9961-4921-ab0f-457ac49028c4" providerId="ADAL" clId="{4F7526C2-C53B-41A9-82AA-63450EDFF648}" dt="2024-08-05T12:11:08.297" v="4408" actId="14100"/>
          <ac:spMkLst>
            <pc:docMk/>
            <pc:sldMk cId="4098002382" sldId="286"/>
            <ac:spMk id="43" creationId="{F985044D-37B4-F380-DB13-0B4CC88E16C3}"/>
          </ac:spMkLst>
        </pc:spChg>
        <pc:spChg chg="mod">
          <ac:chgData name="Fiona" userId="5fd9b084-9961-4921-ab0f-457ac49028c4" providerId="ADAL" clId="{4F7526C2-C53B-41A9-82AA-63450EDFF648}" dt="2024-08-05T12:02:24.577" v="3731" actId="1076"/>
          <ac:spMkLst>
            <pc:docMk/>
            <pc:sldMk cId="4098002382" sldId="286"/>
            <ac:spMk id="44" creationId="{C89C1343-F546-48AC-1A8B-C7AB7DC96176}"/>
          </ac:spMkLst>
        </pc:spChg>
        <pc:grpChg chg="del">
          <ac:chgData name="Fiona" userId="5fd9b084-9961-4921-ab0f-457ac49028c4" providerId="ADAL" clId="{4F7526C2-C53B-41A9-82AA-63450EDFF648}" dt="2024-08-05T12:02:15.159" v="3729" actId="478"/>
          <ac:grpSpMkLst>
            <pc:docMk/>
            <pc:sldMk cId="4098002382" sldId="286"/>
            <ac:grpSpMk id="19" creationId="{C0C5F2E6-3EE8-BAAC-0832-8DC55D972187}"/>
          </ac:grpSpMkLst>
        </pc:grpChg>
        <pc:picChg chg="mod">
          <ac:chgData name="Fiona" userId="5fd9b084-9961-4921-ab0f-457ac49028c4" providerId="ADAL" clId="{4F7526C2-C53B-41A9-82AA-63450EDFF648}" dt="2024-08-05T12:02:20.179" v="3730" actId="1076"/>
          <ac:picMkLst>
            <pc:docMk/>
            <pc:sldMk cId="4098002382" sldId="286"/>
            <ac:picMk id="2" creationId="{B4254017-2DB8-139D-DC91-0E441E1FDD14}"/>
          </ac:picMkLst>
        </pc:picChg>
        <pc:picChg chg="mod">
          <ac:chgData name="Fiona" userId="5fd9b084-9961-4921-ab0f-457ac49028c4" providerId="ADAL" clId="{4F7526C2-C53B-41A9-82AA-63450EDFF648}" dt="2024-08-05T12:02:20.179" v="3730" actId="1076"/>
          <ac:picMkLst>
            <pc:docMk/>
            <pc:sldMk cId="4098002382" sldId="286"/>
            <ac:picMk id="3" creationId="{C6234BCD-7F53-66FC-43DE-7636AC273AED}"/>
          </ac:picMkLst>
        </pc:picChg>
        <pc:picChg chg="mod">
          <ac:chgData name="Fiona" userId="5fd9b084-9961-4921-ab0f-457ac49028c4" providerId="ADAL" clId="{4F7526C2-C53B-41A9-82AA-63450EDFF648}" dt="2024-08-05T12:02:20.179" v="3730" actId="1076"/>
          <ac:picMkLst>
            <pc:docMk/>
            <pc:sldMk cId="4098002382" sldId="286"/>
            <ac:picMk id="4" creationId="{BB3E63DC-2A19-3A04-8912-1BB344DB7BA9}"/>
          </ac:picMkLst>
        </pc:picChg>
        <pc:picChg chg="mod">
          <ac:chgData name="Fiona" userId="5fd9b084-9961-4921-ab0f-457ac49028c4" providerId="ADAL" clId="{4F7526C2-C53B-41A9-82AA-63450EDFF648}" dt="2024-08-05T12:02:20.179" v="3730" actId="1076"/>
          <ac:picMkLst>
            <pc:docMk/>
            <pc:sldMk cId="4098002382" sldId="286"/>
            <ac:picMk id="6" creationId="{78C1F535-12E2-0956-C0B4-E03403EB9EFE}"/>
          </ac:picMkLst>
        </pc:picChg>
        <pc:picChg chg="mod">
          <ac:chgData name="Fiona" userId="5fd9b084-9961-4921-ab0f-457ac49028c4" providerId="ADAL" clId="{4F7526C2-C53B-41A9-82AA-63450EDFF648}" dt="2024-08-05T12:02:20.179" v="3730" actId="1076"/>
          <ac:picMkLst>
            <pc:docMk/>
            <pc:sldMk cId="4098002382" sldId="286"/>
            <ac:picMk id="7" creationId="{D58C4A5D-7D3D-C654-C02D-DF1BCD70CD9E}"/>
          </ac:picMkLst>
        </pc:picChg>
        <pc:picChg chg="del">
          <ac:chgData name="Fiona" userId="5fd9b084-9961-4921-ab0f-457ac49028c4" providerId="ADAL" clId="{4F7526C2-C53B-41A9-82AA-63450EDFF648}" dt="2024-08-05T12:02:12.014" v="3728" actId="478"/>
          <ac:picMkLst>
            <pc:docMk/>
            <pc:sldMk cId="4098002382" sldId="286"/>
            <ac:picMk id="9" creationId="{7F21A22A-C0AE-B96E-D717-D03C676B1005}"/>
          </ac:picMkLst>
        </pc:picChg>
      </pc:sldChg>
      <pc:sldChg chg="addSp delSp modSp add mod ord">
        <pc:chgData name="Fiona" userId="5fd9b084-9961-4921-ab0f-457ac49028c4" providerId="ADAL" clId="{4F7526C2-C53B-41A9-82AA-63450EDFF648}" dt="2024-08-05T14:29:05.883" v="4751" actId="14100"/>
        <pc:sldMkLst>
          <pc:docMk/>
          <pc:sldMk cId="2993158099" sldId="287"/>
        </pc:sldMkLst>
        <pc:spChg chg="mod">
          <ac:chgData name="Fiona" userId="5fd9b084-9961-4921-ab0f-457ac49028c4" providerId="ADAL" clId="{4F7526C2-C53B-41A9-82AA-63450EDFF648}" dt="2024-08-05T12:12:07.529" v="4418" actId="1076"/>
          <ac:spMkLst>
            <pc:docMk/>
            <pc:sldMk cId="2993158099" sldId="287"/>
            <ac:spMk id="8" creationId="{58B9AB1F-B753-A912-4424-AA7ABC7BCD2D}"/>
          </ac:spMkLst>
        </pc:spChg>
        <pc:spChg chg="mod">
          <ac:chgData name="Fiona" userId="5fd9b084-9961-4921-ab0f-457ac49028c4" providerId="ADAL" clId="{4F7526C2-C53B-41A9-82AA-63450EDFF648}" dt="2024-08-05T14:29:05.883" v="4751" actId="14100"/>
          <ac:spMkLst>
            <pc:docMk/>
            <pc:sldMk cId="2993158099" sldId="287"/>
            <ac:spMk id="18" creationId="{594972DA-5CE2-0F5E-4BBE-9C96485CCAD6}"/>
          </ac:spMkLst>
        </pc:spChg>
        <pc:spChg chg="mod">
          <ac:chgData name="Fiona" userId="5fd9b084-9961-4921-ab0f-457ac49028c4" providerId="ADAL" clId="{4F7526C2-C53B-41A9-82AA-63450EDFF648}" dt="2024-08-05T12:12:15.539" v="4421" actId="14100"/>
          <ac:spMkLst>
            <pc:docMk/>
            <pc:sldMk cId="2993158099" sldId="287"/>
            <ac:spMk id="43" creationId="{F985044D-37B4-F380-DB13-0B4CC88E16C3}"/>
          </ac:spMkLst>
        </pc:spChg>
        <pc:spChg chg="mod">
          <ac:chgData name="Fiona" userId="5fd9b084-9961-4921-ab0f-457ac49028c4" providerId="ADAL" clId="{4F7526C2-C53B-41A9-82AA-63450EDFF648}" dt="2024-08-05T12:08:28.314" v="4232" actId="1076"/>
          <ac:spMkLst>
            <pc:docMk/>
            <pc:sldMk cId="2993158099" sldId="287"/>
            <ac:spMk id="44" creationId="{C89C1343-F546-48AC-1A8B-C7AB7DC96176}"/>
          </ac:spMkLst>
        </pc:spChg>
        <pc:grpChg chg="mod">
          <ac:chgData name="Fiona" userId="5fd9b084-9961-4921-ab0f-457ac49028c4" providerId="ADAL" clId="{4F7526C2-C53B-41A9-82AA-63450EDFF648}" dt="2024-08-05T12:07:57.999" v="4220" actId="1036"/>
          <ac:grpSpMkLst>
            <pc:docMk/>
            <pc:sldMk cId="2993158099" sldId="287"/>
            <ac:grpSpMk id="19" creationId="{C0C5F2E6-3EE8-BAAC-0832-8DC55D972187}"/>
          </ac:grpSpMkLst>
        </pc:grpChg>
        <pc:picChg chg="mod">
          <ac:chgData name="Fiona" userId="5fd9b084-9961-4921-ab0f-457ac49028c4" providerId="ADAL" clId="{4F7526C2-C53B-41A9-82AA-63450EDFF648}" dt="2024-08-05T12:08:08.111" v="4222" actId="29295"/>
          <ac:picMkLst>
            <pc:docMk/>
            <pc:sldMk cId="2993158099" sldId="287"/>
            <ac:picMk id="6" creationId="{78C1F535-12E2-0956-C0B4-E03403EB9EFE}"/>
          </ac:picMkLst>
        </pc:picChg>
        <pc:picChg chg="mod">
          <ac:chgData name="Fiona" userId="5fd9b084-9961-4921-ab0f-457ac49028c4" providerId="ADAL" clId="{4F7526C2-C53B-41A9-82AA-63450EDFF648}" dt="2024-08-05T12:08:24.261" v="4231" actId="14100"/>
          <ac:picMkLst>
            <pc:docMk/>
            <pc:sldMk cId="2993158099" sldId="287"/>
            <ac:picMk id="7" creationId="{D58C4A5D-7D3D-C654-C02D-DF1BCD70CD9E}"/>
          </ac:picMkLst>
        </pc:picChg>
        <pc:picChg chg="mod">
          <ac:chgData name="Fiona" userId="5fd9b084-9961-4921-ab0f-457ac49028c4" providerId="ADAL" clId="{4F7526C2-C53B-41A9-82AA-63450EDFF648}" dt="2024-08-05T12:12:10.470" v="4419" actId="1076"/>
          <ac:picMkLst>
            <pc:docMk/>
            <pc:sldMk cId="2993158099" sldId="287"/>
            <ac:picMk id="9" creationId="{7F21A22A-C0AE-B96E-D717-D03C676B1005}"/>
          </ac:picMkLst>
        </pc:picChg>
        <pc:picChg chg="del">
          <ac:chgData name="Fiona" userId="5fd9b084-9961-4921-ab0f-457ac49028c4" providerId="ADAL" clId="{4F7526C2-C53B-41A9-82AA-63450EDFF648}" dt="2024-08-05T12:08:32.328" v="4233" actId="478"/>
          <ac:picMkLst>
            <pc:docMk/>
            <pc:sldMk cId="2993158099" sldId="287"/>
            <ac:picMk id="10" creationId="{6308CEE2-0777-58CC-0CE3-0FEBE43DA0C3}"/>
          </ac:picMkLst>
        </pc:picChg>
        <pc:picChg chg="add del mod">
          <ac:chgData name="Fiona" userId="5fd9b084-9961-4921-ab0f-457ac49028c4" providerId="ADAL" clId="{4F7526C2-C53B-41A9-82AA-63450EDFF648}" dt="2024-08-05T12:08:55.244" v="4237" actId="478"/>
          <ac:picMkLst>
            <pc:docMk/>
            <pc:sldMk cId="2993158099" sldId="287"/>
            <ac:picMk id="11" creationId="{8A900251-E528-0F87-5E6D-6A21B3E8661A}"/>
          </ac:picMkLst>
        </pc:picChg>
        <pc:picChg chg="add mod modCrop">
          <ac:chgData name="Fiona" userId="5fd9b084-9961-4921-ab0f-457ac49028c4" providerId="ADAL" clId="{4F7526C2-C53B-41A9-82AA-63450EDFF648}" dt="2024-08-05T12:09:20.396" v="4246" actId="1076"/>
          <ac:picMkLst>
            <pc:docMk/>
            <pc:sldMk cId="2993158099" sldId="287"/>
            <ac:picMk id="13" creationId="{147A3B05-DC54-E5EE-09CC-09A22C03F884}"/>
          </ac:picMkLst>
        </pc:picChg>
      </pc:sldChg>
      <pc:sldChg chg="addSp delSp modSp add mod">
        <pc:chgData name="Fiona" userId="5fd9b084-9961-4921-ab0f-457ac49028c4" providerId="ADAL" clId="{4F7526C2-C53B-41A9-82AA-63450EDFF648}" dt="2024-08-05T12:12:24.906" v="4422" actId="1076"/>
        <pc:sldMkLst>
          <pc:docMk/>
          <pc:sldMk cId="2352813631" sldId="288"/>
        </pc:sldMkLst>
        <pc:spChg chg="add mod">
          <ac:chgData name="Fiona" userId="5fd9b084-9961-4921-ab0f-457ac49028c4" providerId="ADAL" clId="{4F7526C2-C53B-41A9-82AA-63450EDFF648}" dt="2024-08-05T12:10:53.175" v="4405" actId="14100"/>
          <ac:spMkLst>
            <pc:docMk/>
            <pc:sldMk cId="2352813631" sldId="288"/>
            <ac:spMk id="5" creationId="{3DA7CB50-DE6D-14BF-4250-76059B85D17D}"/>
          </ac:spMkLst>
        </pc:spChg>
        <pc:spChg chg="del">
          <ac:chgData name="Fiona" userId="5fd9b084-9961-4921-ab0f-457ac49028c4" providerId="ADAL" clId="{4F7526C2-C53B-41A9-82AA-63450EDFF648}" dt="2024-08-05T12:10:15.992" v="4388" actId="478"/>
          <ac:spMkLst>
            <pc:docMk/>
            <pc:sldMk cId="2352813631" sldId="288"/>
            <ac:spMk id="8" creationId="{58B9AB1F-B753-A912-4424-AA7ABC7BCD2D}"/>
          </ac:spMkLst>
        </pc:spChg>
        <pc:spChg chg="add mod">
          <ac:chgData name="Fiona" userId="5fd9b084-9961-4921-ab0f-457ac49028c4" providerId="ADAL" clId="{4F7526C2-C53B-41A9-82AA-63450EDFF648}" dt="2024-08-05T12:10:43.779" v="4401" actId="1076"/>
          <ac:spMkLst>
            <pc:docMk/>
            <pc:sldMk cId="2352813631" sldId="288"/>
            <ac:spMk id="10" creationId="{EDC24F4D-0172-EBC0-05CC-28B2AA5086DE}"/>
          </ac:spMkLst>
        </pc:spChg>
        <pc:spChg chg="add del mod">
          <ac:chgData name="Fiona" userId="5fd9b084-9961-4921-ab0f-457ac49028c4" providerId="ADAL" clId="{4F7526C2-C53B-41A9-82AA-63450EDFF648}" dt="2024-08-05T12:10:48.301" v="4403" actId="1076"/>
          <ac:spMkLst>
            <pc:docMk/>
            <pc:sldMk cId="2352813631" sldId="288"/>
            <ac:spMk id="12" creationId="{75D179A0-11D1-133C-7AAC-ACDEB7B171F4}"/>
          </ac:spMkLst>
        </pc:spChg>
        <pc:spChg chg="add mod">
          <ac:chgData name="Fiona" userId="5fd9b084-9961-4921-ab0f-457ac49028c4" providerId="ADAL" clId="{4F7526C2-C53B-41A9-82AA-63450EDFF648}" dt="2024-08-05T12:12:24.906" v="4422" actId="1076"/>
          <ac:spMkLst>
            <pc:docMk/>
            <pc:sldMk cId="2352813631" sldId="288"/>
            <ac:spMk id="14" creationId="{F239C11B-4CF0-264C-957C-6FA6D4395DB5}"/>
          </ac:spMkLst>
        </pc:spChg>
        <pc:spChg chg="add mod">
          <ac:chgData name="Fiona" userId="5fd9b084-9961-4921-ab0f-457ac49028c4" providerId="ADAL" clId="{4F7526C2-C53B-41A9-82AA-63450EDFF648}" dt="2024-08-05T12:10:39.301" v="4399" actId="1076"/>
          <ac:spMkLst>
            <pc:docMk/>
            <pc:sldMk cId="2352813631" sldId="288"/>
            <ac:spMk id="15" creationId="{96A8EE78-7D47-69B2-BD15-0CAAC9488994}"/>
          </ac:spMkLst>
        </pc:spChg>
        <pc:spChg chg="del">
          <ac:chgData name="Fiona" userId="5fd9b084-9961-4921-ab0f-457ac49028c4" providerId="ADAL" clId="{4F7526C2-C53B-41A9-82AA-63450EDFF648}" dt="2024-08-05T12:10:14.510" v="4387" actId="478"/>
          <ac:spMkLst>
            <pc:docMk/>
            <pc:sldMk cId="2352813631" sldId="288"/>
            <ac:spMk id="18" creationId="{594972DA-5CE2-0F5E-4BBE-9C96485CCAD6}"/>
          </ac:spMkLst>
        </pc:spChg>
        <pc:spChg chg="del">
          <ac:chgData name="Fiona" userId="5fd9b084-9961-4921-ab0f-457ac49028c4" providerId="ADAL" clId="{4F7526C2-C53B-41A9-82AA-63450EDFF648}" dt="2024-08-05T12:10:18.712" v="4390" actId="478"/>
          <ac:spMkLst>
            <pc:docMk/>
            <pc:sldMk cId="2352813631" sldId="288"/>
            <ac:spMk id="43" creationId="{F985044D-37B4-F380-DB13-0B4CC88E16C3}"/>
          </ac:spMkLst>
        </pc:spChg>
        <pc:grpChg chg="mod">
          <ac:chgData name="Fiona" userId="5fd9b084-9961-4921-ab0f-457ac49028c4" providerId="ADAL" clId="{4F7526C2-C53B-41A9-82AA-63450EDFF648}" dt="2024-08-05T12:10:00.961" v="4385" actId="1036"/>
          <ac:grpSpMkLst>
            <pc:docMk/>
            <pc:sldMk cId="2352813631" sldId="288"/>
            <ac:grpSpMk id="19" creationId="{C0C5F2E6-3EE8-BAAC-0832-8DC55D972187}"/>
          </ac:grpSpMkLst>
        </pc:grpChg>
        <pc:graphicFrameChg chg="add del">
          <ac:chgData name="Fiona" userId="5fd9b084-9961-4921-ab0f-457ac49028c4" providerId="ADAL" clId="{4F7526C2-C53B-41A9-82AA-63450EDFF648}" dt="2024-08-05T12:10:27.891" v="4394" actId="26606"/>
          <ac:graphicFrameMkLst>
            <pc:docMk/>
            <pc:sldMk cId="2352813631" sldId="288"/>
            <ac:graphicFrameMk id="118" creationId="{7F9EF1FD-2323-2F98-8570-441C96853BC7}"/>
          </ac:graphicFrameMkLst>
        </pc:graphicFrameChg>
        <pc:picChg chg="del">
          <ac:chgData name="Fiona" userId="5fd9b084-9961-4921-ab0f-457ac49028c4" providerId="ADAL" clId="{4F7526C2-C53B-41A9-82AA-63450EDFF648}" dt="2024-08-05T12:10:17.088" v="4389" actId="478"/>
          <ac:picMkLst>
            <pc:docMk/>
            <pc:sldMk cId="2352813631" sldId="288"/>
            <ac:picMk id="9" creationId="{7F21A22A-C0AE-B96E-D717-D03C676B1005}"/>
          </ac:picMkLst>
        </pc:picChg>
        <pc:picChg chg="add mod">
          <ac:chgData name="Fiona" userId="5fd9b084-9961-4921-ab0f-457ac49028c4" providerId="ADAL" clId="{4F7526C2-C53B-41A9-82AA-63450EDFF648}" dt="2024-08-05T12:10:45.491" v="4402" actId="1076"/>
          <ac:picMkLst>
            <pc:docMk/>
            <pc:sldMk cId="2352813631" sldId="288"/>
            <ac:picMk id="11" creationId="{C471D098-8605-63F4-1517-05D065A6AFA3}"/>
          </ac:picMkLst>
        </pc:picChg>
        <pc:picChg chg="del">
          <ac:chgData name="Fiona" userId="5fd9b084-9961-4921-ab0f-457ac49028c4" providerId="ADAL" clId="{4F7526C2-C53B-41A9-82AA-63450EDFF648}" dt="2024-08-05T12:10:04.872" v="4386" actId="478"/>
          <ac:picMkLst>
            <pc:docMk/>
            <pc:sldMk cId="2352813631" sldId="288"/>
            <ac:picMk id="13" creationId="{147A3B05-DC54-E5EE-09CC-09A22C03F884}"/>
          </ac:picMkLst>
        </pc:picChg>
      </pc:sldChg>
      <pc:sldChg chg="addSp delSp modSp add mod">
        <pc:chgData name="Fiona" userId="5fd9b084-9961-4921-ab0f-457ac49028c4" providerId="ADAL" clId="{4F7526C2-C53B-41A9-82AA-63450EDFF648}" dt="2024-08-05T12:13:39.972" v="4470" actId="1037"/>
        <pc:sldMkLst>
          <pc:docMk/>
          <pc:sldMk cId="2891436020" sldId="289"/>
        </pc:sldMkLst>
        <pc:spChg chg="del">
          <ac:chgData name="Fiona" userId="5fd9b084-9961-4921-ab0f-457ac49028c4" providerId="ADAL" clId="{4F7526C2-C53B-41A9-82AA-63450EDFF648}" dt="2024-08-05T12:12:47.620" v="4445" actId="478"/>
          <ac:spMkLst>
            <pc:docMk/>
            <pc:sldMk cId="2891436020" sldId="289"/>
            <ac:spMk id="5" creationId="{3DA7CB50-DE6D-14BF-4250-76059B85D17D}"/>
          </ac:spMkLst>
        </pc:spChg>
        <pc:spChg chg="add mod">
          <ac:chgData name="Fiona" userId="5fd9b084-9961-4921-ab0f-457ac49028c4" providerId="ADAL" clId="{4F7526C2-C53B-41A9-82AA-63450EDFF648}" dt="2024-08-05T12:13:12.625" v="4454" actId="14100"/>
          <ac:spMkLst>
            <pc:docMk/>
            <pc:sldMk cId="2891436020" sldId="289"/>
            <ac:spMk id="8" creationId="{D0E2C2E5-D049-2798-49DC-643A569F1CD9}"/>
          </ac:spMkLst>
        </pc:spChg>
        <pc:spChg chg="add mod">
          <ac:chgData name="Fiona" userId="5fd9b084-9961-4921-ab0f-457ac49028c4" providerId="ADAL" clId="{4F7526C2-C53B-41A9-82AA-63450EDFF648}" dt="2024-08-05T12:13:17.564" v="4455" actId="1076"/>
          <ac:spMkLst>
            <pc:docMk/>
            <pc:sldMk cId="2891436020" sldId="289"/>
            <ac:spMk id="9" creationId="{43CC2938-C217-B7E5-3842-3A7123CAD568}"/>
          </ac:spMkLst>
        </pc:spChg>
        <pc:spChg chg="del">
          <ac:chgData name="Fiona" userId="5fd9b084-9961-4921-ab0f-457ac49028c4" providerId="ADAL" clId="{4F7526C2-C53B-41A9-82AA-63450EDFF648}" dt="2024-08-05T12:12:52.133" v="4448" actId="478"/>
          <ac:spMkLst>
            <pc:docMk/>
            <pc:sldMk cId="2891436020" sldId="289"/>
            <ac:spMk id="10" creationId="{EDC24F4D-0172-EBC0-05CC-28B2AA5086DE}"/>
          </ac:spMkLst>
        </pc:spChg>
        <pc:spChg chg="del">
          <ac:chgData name="Fiona" userId="5fd9b084-9961-4921-ab0f-457ac49028c4" providerId="ADAL" clId="{4F7526C2-C53B-41A9-82AA-63450EDFF648}" dt="2024-08-05T12:12:49.284" v="4446" actId="478"/>
          <ac:spMkLst>
            <pc:docMk/>
            <pc:sldMk cId="2891436020" sldId="289"/>
            <ac:spMk id="12" creationId="{75D179A0-11D1-133C-7AAC-ACDEB7B171F4}"/>
          </ac:spMkLst>
        </pc:spChg>
        <pc:spChg chg="del">
          <ac:chgData name="Fiona" userId="5fd9b084-9961-4921-ab0f-457ac49028c4" providerId="ADAL" clId="{4F7526C2-C53B-41A9-82AA-63450EDFF648}" dt="2024-08-05T12:12:50.638" v="4447" actId="478"/>
          <ac:spMkLst>
            <pc:docMk/>
            <pc:sldMk cId="2891436020" sldId="289"/>
            <ac:spMk id="14" creationId="{F239C11B-4CF0-264C-957C-6FA6D4395DB5}"/>
          </ac:spMkLst>
        </pc:spChg>
        <pc:spChg chg="del">
          <ac:chgData name="Fiona" userId="5fd9b084-9961-4921-ab0f-457ac49028c4" providerId="ADAL" clId="{4F7526C2-C53B-41A9-82AA-63450EDFF648}" dt="2024-08-05T12:12:54.632" v="4450" actId="478"/>
          <ac:spMkLst>
            <pc:docMk/>
            <pc:sldMk cId="2891436020" sldId="289"/>
            <ac:spMk id="15" creationId="{96A8EE78-7D47-69B2-BD15-0CAAC9488994}"/>
          </ac:spMkLst>
        </pc:spChg>
        <pc:spChg chg="add mod">
          <ac:chgData name="Fiona" userId="5fd9b084-9961-4921-ab0f-457ac49028c4" providerId="ADAL" clId="{4F7526C2-C53B-41A9-82AA-63450EDFF648}" dt="2024-08-05T12:13:39.972" v="4470" actId="1037"/>
          <ac:spMkLst>
            <pc:docMk/>
            <pc:sldMk cId="2891436020" sldId="289"/>
            <ac:spMk id="16" creationId="{32F27C08-E21D-30B6-F159-64BAE1317F0F}"/>
          </ac:spMkLst>
        </pc:spChg>
        <pc:spChg chg="add mod">
          <ac:chgData name="Fiona" userId="5fd9b084-9961-4921-ab0f-457ac49028c4" providerId="ADAL" clId="{4F7526C2-C53B-41A9-82AA-63450EDFF648}" dt="2024-08-05T12:13:22.404" v="4457" actId="1076"/>
          <ac:spMkLst>
            <pc:docMk/>
            <pc:sldMk cId="2891436020" sldId="289"/>
            <ac:spMk id="17" creationId="{6E5DADEE-FD4C-2EFC-1A9B-B59B6737EEA3}"/>
          </ac:spMkLst>
        </pc:spChg>
        <pc:spChg chg="add mod">
          <ac:chgData name="Fiona" userId="5fd9b084-9961-4921-ab0f-457ac49028c4" providerId="ADAL" clId="{4F7526C2-C53B-41A9-82AA-63450EDFF648}" dt="2024-08-05T12:13:06.771" v="4452" actId="1076"/>
          <ac:spMkLst>
            <pc:docMk/>
            <pc:sldMk cId="2891436020" sldId="289"/>
            <ac:spMk id="18" creationId="{E344DB26-9848-FC17-A585-86683D3D9C8F}"/>
          </ac:spMkLst>
        </pc:spChg>
        <pc:grpChg chg="mod">
          <ac:chgData name="Fiona" userId="5fd9b084-9961-4921-ab0f-457ac49028c4" providerId="ADAL" clId="{4F7526C2-C53B-41A9-82AA-63450EDFF648}" dt="2024-08-05T12:12:45.577" v="4444" actId="1036"/>
          <ac:grpSpMkLst>
            <pc:docMk/>
            <pc:sldMk cId="2891436020" sldId="289"/>
            <ac:grpSpMk id="19" creationId="{C0C5F2E6-3EE8-BAAC-0832-8DC55D972187}"/>
          </ac:grpSpMkLst>
        </pc:grpChg>
        <pc:picChg chg="del">
          <ac:chgData name="Fiona" userId="5fd9b084-9961-4921-ab0f-457ac49028c4" providerId="ADAL" clId="{4F7526C2-C53B-41A9-82AA-63450EDFF648}" dt="2024-08-05T12:12:53.265" v="4449" actId="478"/>
          <ac:picMkLst>
            <pc:docMk/>
            <pc:sldMk cId="2891436020" sldId="289"/>
            <ac:picMk id="11" creationId="{C471D098-8605-63F4-1517-05D065A6AFA3}"/>
          </ac:picMkLst>
        </pc:picChg>
        <pc:picChg chg="add mod">
          <ac:chgData name="Fiona" userId="5fd9b084-9961-4921-ab0f-457ac49028c4" providerId="ADAL" clId="{4F7526C2-C53B-41A9-82AA-63450EDFF648}" dt="2024-08-05T12:13:19.545" v="4456" actId="1076"/>
          <ac:picMkLst>
            <pc:docMk/>
            <pc:sldMk cId="2891436020" sldId="289"/>
            <ac:picMk id="13" creationId="{8F40523A-3449-9D8A-1BBF-23CCEC52765E}"/>
          </ac:picMkLst>
        </pc:picChg>
      </pc:sldChg>
      <pc:sldChg chg="modSp add mod ord modNotesTx">
        <pc:chgData name="Fiona" userId="5fd9b084-9961-4921-ab0f-457ac49028c4" providerId="ADAL" clId="{4F7526C2-C53B-41A9-82AA-63450EDFF648}" dt="2024-08-05T12:15:13.019" v="4700" actId="1035"/>
        <pc:sldMkLst>
          <pc:docMk/>
          <pc:sldMk cId="440740573" sldId="290"/>
        </pc:sldMkLst>
        <pc:spChg chg="mod">
          <ac:chgData name="Fiona" userId="5fd9b084-9961-4921-ab0f-457ac49028c4" providerId="ADAL" clId="{4F7526C2-C53B-41A9-82AA-63450EDFF648}" dt="2024-08-05T12:14:18.847" v="4478" actId="20577"/>
          <ac:spMkLst>
            <pc:docMk/>
            <pc:sldMk cId="440740573" sldId="290"/>
            <ac:spMk id="8" creationId="{CDC31CD3-6171-5909-FBFE-288273371564}"/>
          </ac:spMkLst>
        </pc:spChg>
        <pc:grpChg chg="mod">
          <ac:chgData name="Fiona" userId="5fd9b084-9961-4921-ab0f-457ac49028c4" providerId="ADAL" clId="{4F7526C2-C53B-41A9-82AA-63450EDFF648}" dt="2024-08-05T12:15:13.019" v="4700" actId="1035"/>
          <ac:grpSpMkLst>
            <pc:docMk/>
            <pc:sldMk cId="440740573" sldId="290"/>
            <ac:grpSpMk id="5" creationId="{33AE0F55-33D1-0180-D6CD-E3BF17556AA1}"/>
          </ac:grpSpMkLst>
        </pc:grpChg>
      </pc:sldChg>
      <pc:sldMasterChg chg="setBg modSldLayout">
        <pc:chgData name="Fiona" userId="5fd9b084-9961-4921-ab0f-457ac49028c4" providerId="ADAL" clId="{4F7526C2-C53B-41A9-82AA-63450EDFF648}" dt="2024-07-30T19:16:58.203" v="32"/>
        <pc:sldMasterMkLst>
          <pc:docMk/>
          <pc:sldMasterMk cId="1509394410" sldId="2147483648"/>
        </pc:sldMasterMkLst>
        <pc:sldLayoutChg chg="setBg">
          <pc:chgData name="Fiona" userId="5fd9b084-9961-4921-ab0f-457ac49028c4" providerId="ADAL" clId="{4F7526C2-C53B-41A9-82AA-63450EDFF648}" dt="2024-07-30T19:16:58.203" v="32"/>
          <pc:sldLayoutMkLst>
            <pc:docMk/>
            <pc:sldMasterMk cId="1509394410" sldId="2147483648"/>
            <pc:sldLayoutMk cId="2096732065" sldId="2147483649"/>
          </pc:sldLayoutMkLst>
        </pc:sldLayoutChg>
        <pc:sldLayoutChg chg="setBg">
          <pc:chgData name="Fiona" userId="5fd9b084-9961-4921-ab0f-457ac49028c4" providerId="ADAL" clId="{4F7526C2-C53B-41A9-82AA-63450EDFF648}" dt="2024-07-30T19:16:58.203" v="32"/>
          <pc:sldLayoutMkLst>
            <pc:docMk/>
            <pc:sldMasterMk cId="1509394410" sldId="2147483648"/>
            <pc:sldLayoutMk cId="2174895294" sldId="2147483650"/>
          </pc:sldLayoutMkLst>
        </pc:sldLayoutChg>
        <pc:sldLayoutChg chg="setBg">
          <pc:chgData name="Fiona" userId="5fd9b084-9961-4921-ab0f-457ac49028c4" providerId="ADAL" clId="{4F7526C2-C53B-41A9-82AA-63450EDFF648}" dt="2024-07-30T19:16:58.203" v="32"/>
          <pc:sldLayoutMkLst>
            <pc:docMk/>
            <pc:sldMasterMk cId="1509394410" sldId="2147483648"/>
            <pc:sldLayoutMk cId="3402379331" sldId="2147483651"/>
          </pc:sldLayoutMkLst>
        </pc:sldLayoutChg>
        <pc:sldLayoutChg chg="setBg">
          <pc:chgData name="Fiona" userId="5fd9b084-9961-4921-ab0f-457ac49028c4" providerId="ADAL" clId="{4F7526C2-C53B-41A9-82AA-63450EDFF648}" dt="2024-07-30T19:16:58.203" v="32"/>
          <pc:sldLayoutMkLst>
            <pc:docMk/>
            <pc:sldMasterMk cId="1509394410" sldId="2147483648"/>
            <pc:sldLayoutMk cId="570562293" sldId="2147483652"/>
          </pc:sldLayoutMkLst>
        </pc:sldLayoutChg>
        <pc:sldLayoutChg chg="setBg">
          <pc:chgData name="Fiona" userId="5fd9b084-9961-4921-ab0f-457ac49028c4" providerId="ADAL" clId="{4F7526C2-C53B-41A9-82AA-63450EDFF648}" dt="2024-07-30T19:16:58.203" v="32"/>
          <pc:sldLayoutMkLst>
            <pc:docMk/>
            <pc:sldMasterMk cId="1509394410" sldId="2147483648"/>
            <pc:sldLayoutMk cId="2281325635" sldId="2147483653"/>
          </pc:sldLayoutMkLst>
        </pc:sldLayoutChg>
        <pc:sldLayoutChg chg="setBg">
          <pc:chgData name="Fiona" userId="5fd9b084-9961-4921-ab0f-457ac49028c4" providerId="ADAL" clId="{4F7526C2-C53B-41A9-82AA-63450EDFF648}" dt="2024-07-30T19:16:58.203" v="32"/>
          <pc:sldLayoutMkLst>
            <pc:docMk/>
            <pc:sldMasterMk cId="1509394410" sldId="2147483648"/>
            <pc:sldLayoutMk cId="1411749398" sldId="2147483654"/>
          </pc:sldLayoutMkLst>
        </pc:sldLayoutChg>
        <pc:sldLayoutChg chg="setBg">
          <pc:chgData name="Fiona" userId="5fd9b084-9961-4921-ab0f-457ac49028c4" providerId="ADAL" clId="{4F7526C2-C53B-41A9-82AA-63450EDFF648}" dt="2024-07-30T19:16:58.203" v="32"/>
          <pc:sldLayoutMkLst>
            <pc:docMk/>
            <pc:sldMasterMk cId="1509394410" sldId="2147483648"/>
            <pc:sldLayoutMk cId="1436195186" sldId="2147483655"/>
          </pc:sldLayoutMkLst>
        </pc:sldLayoutChg>
        <pc:sldLayoutChg chg="setBg">
          <pc:chgData name="Fiona" userId="5fd9b084-9961-4921-ab0f-457ac49028c4" providerId="ADAL" clId="{4F7526C2-C53B-41A9-82AA-63450EDFF648}" dt="2024-07-30T19:16:58.203" v="32"/>
          <pc:sldLayoutMkLst>
            <pc:docMk/>
            <pc:sldMasterMk cId="1509394410" sldId="2147483648"/>
            <pc:sldLayoutMk cId="746870285" sldId="2147483656"/>
          </pc:sldLayoutMkLst>
        </pc:sldLayoutChg>
        <pc:sldLayoutChg chg="setBg">
          <pc:chgData name="Fiona" userId="5fd9b084-9961-4921-ab0f-457ac49028c4" providerId="ADAL" clId="{4F7526C2-C53B-41A9-82AA-63450EDFF648}" dt="2024-07-30T19:16:58.203" v="32"/>
          <pc:sldLayoutMkLst>
            <pc:docMk/>
            <pc:sldMasterMk cId="1509394410" sldId="2147483648"/>
            <pc:sldLayoutMk cId="976441683" sldId="2147483657"/>
          </pc:sldLayoutMkLst>
        </pc:sldLayoutChg>
        <pc:sldLayoutChg chg="setBg">
          <pc:chgData name="Fiona" userId="5fd9b084-9961-4921-ab0f-457ac49028c4" providerId="ADAL" clId="{4F7526C2-C53B-41A9-82AA-63450EDFF648}" dt="2024-07-30T19:16:58.203" v="32"/>
          <pc:sldLayoutMkLst>
            <pc:docMk/>
            <pc:sldMasterMk cId="1509394410" sldId="2147483648"/>
            <pc:sldLayoutMk cId="357769285" sldId="2147483658"/>
          </pc:sldLayoutMkLst>
        </pc:sldLayoutChg>
        <pc:sldLayoutChg chg="setBg">
          <pc:chgData name="Fiona" userId="5fd9b084-9961-4921-ab0f-457ac49028c4" providerId="ADAL" clId="{4F7526C2-C53B-41A9-82AA-63450EDFF648}" dt="2024-07-30T19:16:58.203" v="32"/>
          <pc:sldLayoutMkLst>
            <pc:docMk/>
            <pc:sldMasterMk cId="1509394410" sldId="2147483648"/>
            <pc:sldLayoutMk cId="3635437547" sldId="2147483659"/>
          </pc:sldLayoutMkLst>
        </pc:sldLayoutChg>
      </pc:sldMasterChg>
    </pc:docChg>
  </pc:docChgLst>
  <pc:docChgLst>
    <pc:chgData name="Fiona" userId="5fd9b084-9961-4921-ab0f-457ac49028c4" providerId="ADAL" clId="{334936BB-AC42-4D62-82D1-0E4652DDEB25}"/>
    <pc:docChg chg="undo redo custSel addSld delSld modSld modSection">
      <pc:chgData name="Fiona" userId="5fd9b084-9961-4921-ab0f-457ac49028c4" providerId="ADAL" clId="{334936BB-AC42-4D62-82D1-0E4652DDEB25}" dt="2024-09-19T13:49:30.689" v="11463" actId="1076"/>
      <pc:docMkLst>
        <pc:docMk/>
      </pc:docMkLst>
      <pc:sldChg chg="addSp delSp modSp mod">
        <pc:chgData name="Fiona" userId="5fd9b084-9961-4921-ab0f-457ac49028c4" providerId="ADAL" clId="{334936BB-AC42-4D62-82D1-0E4652DDEB25}" dt="2024-09-19T12:57:14.965" v="10534" actId="1076"/>
        <pc:sldMkLst>
          <pc:docMk/>
          <pc:sldMk cId="48654129" sldId="256"/>
        </pc:sldMkLst>
        <pc:spChg chg="add del mod">
          <ac:chgData name="Fiona" userId="5fd9b084-9961-4921-ab0f-457ac49028c4" providerId="ADAL" clId="{334936BB-AC42-4D62-82D1-0E4652DDEB25}" dt="2024-09-19T12:54:56.273" v="10462" actId="478"/>
          <ac:spMkLst>
            <pc:docMk/>
            <pc:sldMk cId="48654129" sldId="256"/>
            <ac:spMk id="2" creationId="{C133AA27-F037-7BB0-064D-BE19212A29EE}"/>
          </ac:spMkLst>
        </pc:spChg>
        <pc:spChg chg="add mod">
          <ac:chgData name="Fiona" userId="5fd9b084-9961-4921-ab0f-457ac49028c4" providerId="ADAL" clId="{334936BB-AC42-4D62-82D1-0E4652DDEB25}" dt="2024-09-19T12:56:56.453" v="10530" actId="255"/>
          <ac:spMkLst>
            <pc:docMk/>
            <pc:sldMk cId="48654129" sldId="256"/>
            <ac:spMk id="4" creationId="{0F39DD9A-66BE-8ABA-7693-1579F21F63F9}"/>
          </ac:spMkLst>
        </pc:spChg>
        <pc:spChg chg="mod">
          <ac:chgData name="Fiona" userId="5fd9b084-9961-4921-ab0f-457ac49028c4" providerId="ADAL" clId="{334936BB-AC42-4D62-82D1-0E4652DDEB25}" dt="2024-09-19T12:56:32.348" v="10500" actId="1076"/>
          <ac:spMkLst>
            <pc:docMk/>
            <pc:sldMk cId="48654129" sldId="256"/>
            <ac:spMk id="12" creationId="{3F3CC3F2-6D61-1E88-251F-847518765DA7}"/>
          </ac:spMkLst>
        </pc:spChg>
        <pc:picChg chg="mod">
          <ac:chgData name="Fiona" userId="5fd9b084-9961-4921-ab0f-457ac49028c4" providerId="ADAL" clId="{334936BB-AC42-4D62-82D1-0E4652DDEB25}" dt="2024-09-19T12:57:10.872" v="10532" actId="1076"/>
          <ac:picMkLst>
            <pc:docMk/>
            <pc:sldMk cId="48654129" sldId="256"/>
            <ac:picMk id="5" creationId="{2D14A226-B77F-8FF1-2232-EE836C8D9C47}"/>
          </ac:picMkLst>
        </pc:picChg>
        <pc:picChg chg="mod">
          <ac:chgData name="Fiona" userId="5fd9b084-9961-4921-ab0f-457ac49028c4" providerId="ADAL" clId="{334936BB-AC42-4D62-82D1-0E4652DDEB25}" dt="2024-09-19T12:56:34.940" v="10501" actId="1076"/>
          <ac:picMkLst>
            <pc:docMk/>
            <pc:sldMk cId="48654129" sldId="256"/>
            <ac:picMk id="6" creationId="{225C9C75-D1D5-21F8-5780-6FECBA2ECA51}"/>
          </ac:picMkLst>
        </pc:picChg>
        <pc:picChg chg="add mod">
          <ac:chgData name="Fiona" userId="5fd9b084-9961-4921-ab0f-457ac49028c4" providerId="ADAL" clId="{334936BB-AC42-4D62-82D1-0E4652DDEB25}" dt="2024-09-19T12:57:14.965" v="10534" actId="1076"/>
          <ac:picMkLst>
            <pc:docMk/>
            <pc:sldMk cId="48654129" sldId="256"/>
            <ac:picMk id="1026" creationId="{1B180AD4-6650-2181-7C82-B5B93416B11B}"/>
          </ac:picMkLst>
        </pc:picChg>
      </pc:sldChg>
      <pc:sldChg chg="addSp delSp modSp mod">
        <pc:chgData name="Fiona" userId="5fd9b084-9961-4921-ab0f-457ac49028c4" providerId="ADAL" clId="{334936BB-AC42-4D62-82D1-0E4652DDEB25}" dt="2024-09-19T11:58:25.123" v="5975" actId="1076"/>
        <pc:sldMkLst>
          <pc:docMk/>
          <pc:sldMk cId="1412962564" sldId="267"/>
        </pc:sldMkLst>
        <pc:spChg chg="mod topLvl">
          <ac:chgData name="Fiona" userId="5fd9b084-9961-4921-ab0f-457ac49028c4" providerId="ADAL" clId="{334936BB-AC42-4D62-82D1-0E4652DDEB25}" dt="2024-09-19T11:58:15.897" v="5971" actId="14100"/>
          <ac:spMkLst>
            <pc:docMk/>
            <pc:sldMk cId="1412962564" sldId="267"/>
            <ac:spMk id="10" creationId="{CA996614-7306-A892-CFB4-D1D6F755131A}"/>
          </ac:spMkLst>
        </pc:spChg>
        <pc:spChg chg="mod">
          <ac:chgData name="Fiona" userId="5fd9b084-9961-4921-ab0f-457ac49028c4" providerId="ADAL" clId="{334936BB-AC42-4D62-82D1-0E4652DDEB25}" dt="2024-09-19T11:57:18.390" v="5959" actId="20577"/>
          <ac:spMkLst>
            <pc:docMk/>
            <pc:sldMk cId="1412962564" sldId="267"/>
            <ac:spMk id="13" creationId="{E67F8557-313A-4DD7-8BB3-D4371BBF4582}"/>
          </ac:spMkLst>
        </pc:spChg>
        <pc:spChg chg="mod">
          <ac:chgData name="Fiona" userId="5fd9b084-9961-4921-ab0f-457ac49028c4" providerId="ADAL" clId="{334936BB-AC42-4D62-82D1-0E4652DDEB25}" dt="2024-09-19T11:58:18.633" v="5972" actId="1076"/>
          <ac:spMkLst>
            <pc:docMk/>
            <pc:sldMk cId="1412962564" sldId="267"/>
            <ac:spMk id="14" creationId="{2CED58E5-514F-F601-E289-43F7BCCF7371}"/>
          </ac:spMkLst>
        </pc:spChg>
        <pc:grpChg chg="del">
          <ac:chgData name="Fiona" userId="5fd9b084-9961-4921-ab0f-457ac49028c4" providerId="ADAL" clId="{334936BB-AC42-4D62-82D1-0E4652DDEB25}" dt="2024-09-19T10:18:33.456" v="4589" actId="165"/>
          <ac:grpSpMkLst>
            <pc:docMk/>
            <pc:sldMk cId="1412962564" sldId="267"/>
            <ac:grpSpMk id="9" creationId="{56233909-77DC-5356-D34D-E5318AD1B4E3}"/>
          </ac:grpSpMkLst>
        </pc:grpChg>
        <pc:picChg chg="del mod topLvl">
          <ac:chgData name="Fiona" userId="5fd9b084-9961-4921-ab0f-457ac49028c4" providerId="ADAL" clId="{334936BB-AC42-4D62-82D1-0E4652DDEB25}" dt="2024-09-19T10:18:34.913" v="4590" actId="478"/>
          <ac:picMkLst>
            <pc:docMk/>
            <pc:sldMk cId="1412962564" sldId="267"/>
            <ac:picMk id="11" creationId="{B4239B2F-E968-E34D-CD5F-FCBBC889C168}"/>
          </ac:picMkLst>
        </pc:picChg>
        <pc:picChg chg="add mod">
          <ac:chgData name="Fiona" userId="5fd9b084-9961-4921-ab0f-457ac49028c4" providerId="ADAL" clId="{334936BB-AC42-4D62-82D1-0E4652DDEB25}" dt="2024-09-19T11:58:25.123" v="5975" actId="1076"/>
          <ac:picMkLst>
            <pc:docMk/>
            <pc:sldMk cId="1412962564" sldId="267"/>
            <ac:picMk id="12" creationId="{A780ADDF-C56D-458A-B8D0-DC08D5B78208}"/>
          </ac:picMkLst>
        </pc:picChg>
      </pc:sldChg>
      <pc:sldChg chg="addSp delSp modSp mod modNotesTx">
        <pc:chgData name="Fiona" userId="5fd9b084-9961-4921-ab0f-457ac49028c4" providerId="ADAL" clId="{334936BB-AC42-4D62-82D1-0E4652DDEB25}" dt="2024-09-19T12:58:04.373" v="10546" actId="478"/>
        <pc:sldMkLst>
          <pc:docMk/>
          <pc:sldMk cId="2626862858" sldId="277"/>
        </pc:sldMkLst>
        <pc:picChg chg="add del mod">
          <ac:chgData name="Fiona" userId="5fd9b084-9961-4921-ab0f-457ac49028c4" providerId="ADAL" clId="{334936BB-AC42-4D62-82D1-0E4652DDEB25}" dt="2024-09-19T12:58:04.373" v="10546" actId="478"/>
          <ac:picMkLst>
            <pc:docMk/>
            <pc:sldMk cId="2626862858" sldId="277"/>
            <ac:picMk id="2" creationId="{81340020-8D21-7E04-71B3-67D139FFAA65}"/>
          </ac:picMkLst>
        </pc:picChg>
        <pc:picChg chg="add del mod">
          <ac:chgData name="Fiona" userId="5fd9b084-9961-4921-ab0f-457ac49028c4" providerId="ADAL" clId="{334936BB-AC42-4D62-82D1-0E4652DDEB25}" dt="2024-09-19T12:58:03.833" v="10545" actId="478"/>
          <ac:picMkLst>
            <pc:docMk/>
            <pc:sldMk cId="2626862858" sldId="277"/>
            <ac:picMk id="3" creationId="{FF84A432-BA4E-8872-79CD-CD06647A3CC8}"/>
          </ac:picMkLst>
        </pc:picChg>
      </pc:sldChg>
      <pc:sldChg chg="addSp delSp modSp mod modNotesTx">
        <pc:chgData name="Fiona" userId="5fd9b084-9961-4921-ab0f-457ac49028c4" providerId="ADAL" clId="{334936BB-AC42-4D62-82D1-0E4652DDEB25}" dt="2024-09-19T13:37:50.636" v="11400" actId="20577"/>
        <pc:sldMkLst>
          <pc:docMk/>
          <pc:sldMk cId="845388045" sldId="281"/>
        </pc:sldMkLst>
        <pc:spChg chg="del">
          <ac:chgData name="Fiona" userId="5fd9b084-9961-4921-ab0f-457ac49028c4" providerId="ADAL" clId="{334936BB-AC42-4D62-82D1-0E4652DDEB25}" dt="2024-09-18T09:39:31.816" v="97" actId="478"/>
          <ac:spMkLst>
            <pc:docMk/>
            <pc:sldMk cId="845388045" sldId="281"/>
            <ac:spMk id="4" creationId="{4D035416-846A-9EE0-BAFB-8214DA93A0A0}"/>
          </ac:spMkLst>
        </pc:spChg>
        <pc:spChg chg="del">
          <ac:chgData name="Fiona" userId="5fd9b084-9961-4921-ab0f-457ac49028c4" providerId="ADAL" clId="{334936BB-AC42-4D62-82D1-0E4652DDEB25}" dt="2024-09-18T09:39:24.052" v="87" actId="478"/>
          <ac:spMkLst>
            <pc:docMk/>
            <pc:sldMk cId="845388045" sldId="281"/>
            <ac:spMk id="7" creationId="{504FD11E-9858-2C61-9DE8-FE1C794F1356}"/>
          </ac:spMkLst>
        </pc:spChg>
        <pc:spChg chg="del mod">
          <ac:chgData name="Fiona" userId="5fd9b084-9961-4921-ab0f-457ac49028c4" providerId="ADAL" clId="{334936BB-AC42-4D62-82D1-0E4652DDEB25}" dt="2024-09-18T09:39:25.724" v="90" actId="478"/>
          <ac:spMkLst>
            <pc:docMk/>
            <pc:sldMk cId="845388045" sldId="281"/>
            <ac:spMk id="11" creationId="{F93427FF-7A7E-1F3D-400A-168C41A66ADF}"/>
          </ac:spMkLst>
        </pc:spChg>
        <pc:spChg chg="mod">
          <ac:chgData name="Fiona" userId="5fd9b084-9961-4921-ab0f-457ac49028c4" providerId="ADAL" clId="{334936BB-AC42-4D62-82D1-0E4652DDEB25}" dt="2024-09-19T12:55:56.735" v="10486" actId="1076"/>
          <ac:spMkLst>
            <pc:docMk/>
            <pc:sldMk cId="845388045" sldId="281"/>
            <ac:spMk id="12" creationId="{3F3CC3F2-6D61-1E88-251F-847518765DA7}"/>
          </ac:spMkLst>
        </pc:spChg>
        <pc:spChg chg="del">
          <ac:chgData name="Fiona" userId="5fd9b084-9961-4921-ab0f-457ac49028c4" providerId="ADAL" clId="{334936BB-AC42-4D62-82D1-0E4652DDEB25}" dt="2024-09-18T09:39:26.086" v="91" actId="478"/>
          <ac:spMkLst>
            <pc:docMk/>
            <pc:sldMk cId="845388045" sldId="281"/>
            <ac:spMk id="13" creationId="{A00C431C-C3E2-1F4F-4DE3-92E21FDF216A}"/>
          </ac:spMkLst>
        </pc:spChg>
        <pc:spChg chg="del">
          <ac:chgData name="Fiona" userId="5fd9b084-9961-4921-ab0f-457ac49028c4" providerId="ADAL" clId="{334936BB-AC42-4D62-82D1-0E4652DDEB25}" dt="2024-09-18T09:39:27.062" v="92" actId="478"/>
          <ac:spMkLst>
            <pc:docMk/>
            <pc:sldMk cId="845388045" sldId="281"/>
            <ac:spMk id="14" creationId="{FDEB1E69-8EEA-FF06-4150-9E5A5C429DF7}"/>
          </ac:spMkLst>
        </pc:spChg>
        <pc:spChg chg="del">
          <ac:chgData name="Fiona" userId="5fd9b084-9961-4921-ab0f-457ac49028c4" providerId="ADAL" clId="{334936BB-AC42-4D62-82D1-0E4652DDEB25}" dt="2024-09-18T09:39:30.177" v="96" actId="478"/>
          <ac:spMkLst>
            <pc:docMk/>
            <pc:sldMk cId="845388045" sldId="281"/>
            <ac:spMk id="16" creationId="{C9907437-D7EE-7221-7FE9-C8DF5E82C74D}"/>
          </ac:spMkLst>
        </pc:spChg>
        <pc:spChg chg="del">
          <ac:chgData name="Fiona" userId="5fd9b084-9961-4921-ab0f-457ac49028c4" providerId="ADAL" clId="{334936BB-AC42-4D62-82D1-0E4652DDEB25}" dt="2024-09-18T09:39:24.441" v="88" actId="478"/>
          <ac:spMkLst>
            <pc:docMk/>
            <pc:sldMk cId="845388045" sldId="281"/>
            <ac:spMk id="17" creationId="{31ADE239-B8E6-C102-EEB6-2A64C21052D9}"/>
          </ac:spMkLst>
        </pc:spChg>
        <pc:spChg chg="del">
          <ac:chgData name="Fiona" userId="5fd9b084-9961-4921-ab0f-457ac49028c4" providerId="ADAL" clId="{334936BB-AC42-4D62-82D1-0E4652DDEB25}" dt="2024-09-18T09:39:27.495" v="93" actId="478"/>
          <ac:spMkLst>
            <pc:docMk/>
            <pc:sldMk cId="845388045" sldId="281"/>
            <ac:spMk id="18" creationId="{D9B200EE-A0F5-BDC6-3AFE-3384E0BCEDAB}"/>
          </ac:spMkLst>
        </pc:spChg>
        <pc:spChg chg="del">
          <ac:chgData name="Fiona" userId="5fd9b084-9961-4921-ab0f-457ac49028c4" providerId="ADAL" clId="{334936BB-AC42-4D62-82D1-0E4652DDEB25}" dt="2024-09-18T09:39:32.216" v="98" actId="478"/>
          <ac:spMkLst>
            <pc:docMk/>
            <pc:sldMk cId="845388045" sldId="281"/>
            <ac:spMk id="20" creationId="{50A38B14-6091-3A97-F269-41662EECAED1}"/>
          </ac:spMkLst>
        </pc:spChg>
        <pc:spChg chg="del">
          <ac:chgData name="Fiona" userId="5fd9b084-9961-4921-ab0f-457ac49028c4" providerId="ADAL" clId="{334936BB-AC42-4D62-82D1-0E4652DDEB25}" dt="2024-09-18T09:39:32.902" v="99" actId="478"/>
          <ac:spMkLst>
            <pc:docMk/>
            <pc:sldMk cId="845388045" sldId="281"/>
            <ac:spMk id="21" creationId="{56284764-10E3-170B-A827-23794EE07B0E}"/>
          </ac:spMkLst>
        </pc:spChg>
        <pc:spChg chg="del">
          <ac:chgData name="Fiona" userId="5fd9b084-9961-4921-ab0f-457ac49028c4" providerId="ADAL" clId="{334936BB-AC42-4D62-82D1-0E4652DDEB25}" dt="2024-09-18T09:39:28.915" v="95" actId="478"/>
          <ac:spMkLst>
            <pc:docMk/>
            <pc:sldMk cId="845388045" sldId="281"/>
            <ac:spMk id="22" creationId="{E60ED9A6-D6E5-DC11-00C4-52E86578230A}"/>
          </ac:spMkLst>
        </pc:spChg>
        <pc:spChg chg="del">
          <ac:chgData name="Fiona" userId="5fd9b084-9961-4921-ab0f-457ac49028c4" providerId="ADAL" clId="{334936BB-AC42-4D62-82D1-0E4652DDEB25}" dt="2024-09-18T09:39:28.554" v="94" actId="478"/>
          <ac:spMkLst>
            <pc:docMk/>
            <pc:sldMk cId="845388045" sldId="281"/>
            <ac:spMk id="23" creationId="{B295A989-E6B7-256B-A138-5EB1CC729B56}"/>
          </ac:spMkLst>
        </pc:spChg>
        <pc:picChg chg="add mod">
          <ac:chgData name="Fiona" userId="5fd9b084-9961-4921-ab0f-457ac49028c4" providerId="ADAL" clId="{334936BB-AC42-4D62-82D1-0E4652DDEB25}" dt="2024-09-19T12:55:57.065" v="10487" actId="1076"/>
          <ac:picMkLst>
            <pc:docMk/>
            <pc:sldMk cId="845388045" sldId="281"/>
            <ac:picMk id="2" creationId="{9AED99D4-4FE1-CF56-F9D3-02091DE45D94}"/>
          </ac:picMkLst>
        </pc:picChg>
        <pc:picChg chg="mod">
          <ac:chgData name="Fiona" userId="5fd9b084-9961-4921-ab0f-457ac49028c4" providerId="ADAL" clId="{334936BB-AC42-4D62-82D1-0E4652DDEB25}" dt="2024-09-19T12:55:57.065" v="10487" actId="1076"/>
          <ac:picMkLst>
            <pc:docMk/>
            <pc:sldMk cId="845388045" sldId="281"/>
            <ac:picMk id="5" creationId="{2D14A226-B77F-8FF1-2232-EE836C8D9C47}"/>
          </ac:picMkLst>
        </pc:picChg>
      </pc:sldChg>
      <pc:sldChg chg="addSp delSp modSp mod modNotesTx">
        <pc:chgData name="Fiona" userId="5fd9b084-9961-4921-ab0f-457ac49028c4" providerId="ADAL" clId="{334936BB-AC42-4D62-82D1-0E4652DDEB25}" dt="2024-09-19T13:46:41.546" v="11413" actId="1076"/>
        <pc:sldMkLst>
          <pc:docMk/>
          <pc:sldMk cId="40204482" sldId="282"/>
        </pc:sldMkLst>
        <pc:spChg chg="add mod">
          <ac:chgData name="Fiona" userId="5fd9b084-9961-4921-ab0f-457ac49028c4" providerId="ADAL" clId="{334936BB-AC42-4D62-82D1-0E4652DDEB25}" dt="2024-09-19T13:46:41.546" v="11413" actId="1076"/>
          <ac:spMkLst>
            <pc:docMk/>
            <pc:sldMk cId="40204482" sldId="282"/>
            <ac:spMk id="8" creationId="{FF0F7B78-0BE7-2E62-258A-E1C41FBFCBE4}"/>
          </ac:spMkLst>
        </pc:spChg>
        <pc:spChg chg="mod">
          <ac:chgData name="Fiona" userId="5fd9b084-9961-4921-ab0f-457ac49028c4" providerId="ADAL" clId="{334936BB-AC42-4D62-82D1-0E4652DDEB25}" dt="2024-09-19T12:16:00.120" v="6591" actId="20577"/>
          <ac:spMkLst>
            <pc:docMk/>
            <pc:sldMk cId="40204482" sldId="282"/>
            <ac:spMk id="12" creationId="{E9F75631-33D1-12AA-B150-0E1A6937DDAC}"/>
          </ac:spMkLst>
        </pc:spChg>
        <pc:spChg chg="mod">
          <ac:chgData name="Fiona" userId="5fd9b084-9961-4921-ab0f-457ac49028c4" providerId="ADAL" clId="{334936BB-AC42-4D62-82D1-0E4652DDEB25}" dt="2024-09-19T12:15:19.551" v="6451" actId="1076"/>
          <ac:spMkLst>
            <pc:docMk/>
            <pc:sldMk cId="40204482" sldId="282"/>
            <ac:spMk id="15" creationId="{9668C335-D958-351C-EC2E-D5487C6B9736}"/>
          </ac:spMkLst>
        </pc:spChg>
        <pc:spChg chg="del">
          <ac:chgData name="Fiona" userId="5fd9b084-9961-4921-ab0f-457ac49028c4" providerId="ADAL" clId="{334936BB-AC42-4D62-82D1-0E4652DDEB25}" dt="2024-09-19T12:10:40.274" v="5976" actId="478"/>
          <ac:spMkLst>
            <pc:docMk/>
            <pc:sldMk cId="40204482" sldId="282"/>
            <ac:spMk id="43" creationId="{3ABD2DCA-BE53-3333-3BA5-AE06777E3B21}"/>
          </ac:spMkLst>
        </pc:spChg>
      </pc:sldChg>
      <pc:sldChg chg="modSp mod modNotesTx">
        <pc:chgData name="Fiona" userId="5fd9b084-9961-4921-ab0f-457ac49028c4" providerId="ADAL" clId="{334936BB-AC42-4D62-82D1-0E4652DDEB25}" dt="2024-09-19T12:17:04.439" v="6745" actId="20577"/>
        <pc:sldMkLst>
          <pc:docMk/>
          <pc:sldMk cId="3424430435" sldId="283"/>
        </pc:sldMkLst>
        <pc:spChg chg="mod">
          <ac:chgData name="Fiona" userId="5fd9b084-9961-4921-ab0f-457ac49028c4" providerId="ADAL" clId="{334936BB-AC42-4D62-82D1-0E4652DDEB25}" dt="2024-09-19T12:12:20.658" v="6321" actId="14100"/>
          <ac:spMkLst>
            <pc:docMk/>
            <pc:sldMk cId="3424430435" sldId="283"/>
            <ac:spMk id="9" creationId="{1286208D-20B1-57B8-4880-2750B213B54A}"/>
          </ac:spMkLst>
        </pc:spChg>
      </pc:sldChg>
      <pc:sldChg chg="addSp delSp modSp mod modNotesTx">
        <pc:chgData name="Fiona" userId="5fd9b084-9961-4921-ab0f-457ac49028c4" providerId="ADAL" clId="{334936BB-AC42-4D62-82D1-0E4652DDEB25}" dt="2024-09-19T12:17:23.198" v="6756" actId="20577"/>
        <pc:sldMkLst>
          <pc:docMk/>
          <pc:sldMk cId="364621734" sldId="284"/>
        </pc:sldMkLst>
        <pc:spChg chg="add mod">
          <ac:chgData name="Fiona" userId="5fd9b084-9961-4921-ab0f-457ac49028c4" providerId="ADAL" clId="{334936BB-AC42-4D62-82D1-0E4652DDEB25}" dt="2024-09-19T12:17:23.198" v="6756" actId="20577"/>
          <ac:spMkLst>
            <pc:docMk/>
            <pc:sldMk cId="364621734" sldId="284"/>
            <ac:spMk id="8" creationId="{1550DD9C-5525-7E0E-CB49-C65D753D6067}"/>
          </ac:spMkLst>
        </pc:spChg>
        <pc:spChg chg="mod topLvl">
          <ac:chgData name="Fiona" userId="5fd9b084-9961-4921-ab0f-457ac49028c4" providerId="ADAL" clId="{334936BB-AC42-4D62-82D1-0E4652DDEB25}" dt="2024-09-19T12:12:58.472" v="6403" actId="1076"/>
          <ac:spMkLst>
            <pc:docMk/>
            <pc:sldMk cId="364621734" sldId="284"/>
            <ac:spMk id="12" creationId="{82A7E93B-A767-714F-FDF7-E50185E617D5}"/>
          </ac:spMkLst>
        </pc:spChg>
        <pc:spChg chg="mod">
          <ac:chgData name="Fiona" userId="5fd9b084-9961-4921-ab0f-457ac49028c4" providerId="ADAL" clId="{334936BB-AC42-4D62-82D1-0E4652DDEB25}" dt="2024-09-19T09:47:04.707" v="3619" actId="21"/>
          <ac:spMkLst>
            <pc:docMk/>
            <pc:sldMk cId="364621734" sldId="284"/>
            <ac:spMk id="43" creationId="{F985044D-37B4-F380-DB13-0B4CC88E16C3}"/>
          </ac:spMkLst>
        </pc:spChg>
        <pc:spChg chg="mod">
          <ac:chgData name="Fiona" userId="5fd9b084-9961-4921-ab0f-457ac49028c4" providerId="ADAL" clId="{334936BB-AC42-4D62-82D1-0E4652DDEB25}" dt="2024-09-19T12:12:56.388" v="6402" actId="1076"/>
          <ac:spMkLst>
            <pc:docMk/>
            <pc:sldMk cId="364621734" sldId="284"/>
            <ac:spMk id="49" creationId="{99E9D9DB-1B89-2CE5-C9B6-DB60C28DEA8C}"/>
          </ac:spMkLst>
        </pc:spChg>
        <pc:grpChg chg="del">
          <ac:chgData name="Fiona" userId="5fd9b084-9961-4921-ab0f-457ac49028c4" providerId="ADAL" clId="{334936BB-AC42-4D62-82D1-0E4652DDEB25}" dt="2024-09-19T09:46:52.311" v="3617" actId="165"/>
          <ac:grpSpMkLst>
            <pc:docMk/>
            <pc:sldMk cId="364621734" sldId="284"/>
            <ac:grpSpMk id="5" creationId="{E0A76C89-91FC-4C61-4C32-3A767ADD48F3}"/>
          </ac:grpSpMkLst>
        </pc:grpChg>
        <pc:picChg chg="add mod">
          <ac:chgData name="Fiona" userId="5fd9b084-9961-4921-ab0f-457ac49028c4" providerId="ADAL" clId="{334936BB-AC42-4D62-82D1-0E4652DDEB25}" dt="2024-09-19T12:13:05.387" v="6407" actId="1076"/>
          <ac:picMkLst>
            <pc:docMk/>
            <pc:sldMk cId="364621734" sldId="284"/>
            <ac:picMk id="9" creationId="{B09FB81D-CA1D-9F53-8306-1C5DCFA745BC}"/>
          </ac:picMkLst>
        </pc:picChg>
        <pc:picChg chg="del mod topLvl">
          <ac:chgData name="Fiona" userId="5fd9b084-9961-4921-ab0f-457ac49028c4" providerId="ADAL" clId="{334936BB-AC42-4D62-82D1-0E4652DDEB25}" dt="2024-09-19T09:46:53.301" v="3618" actId="478"/>
          <ac:picMkLst>
            <pc:docMk/>
            <pc:sldMk cId="364621734" sldId="284"/>
            <ac:picMk id="15" creationId="{16D2BCD9-A13B-64F8-2E51-63C3FD53018E}"/>
          </ac:picMkLst>
        </pc:picChg>
      </pc:sldChg>
      <pc:sldChg chg="modSp mod modNotesTx">
        <pc:chgData name="Fiona" userId="5fd9b084-9961-4921-ab0f-457ac49028c4" providerId="ADAL" clId="{334936BB-AC42-4D62-82D1-0E4652DDEB25}" dt="2024-09-19T12:17:35.189" v="6757" actId="1076"/>
        <pc:sldMkLst>
          <pc:docMk/>
          <pc:sldMk cId="2993158099" sldId="287"/>
        </pc:sldMkLst>
        <pc:spChg chg="mod">
          <ac:chgData name="Fiona" userId="5fd9b084-9961-4921-ab0f-457ac49028c4" providerId="ADAL" clId="{334936BB-AC42-4D62-82D1-0E4652DDEB25}" dt="2024-09-19T12:17:35.189" v="6757" actId="1076"/>
          <ac:spMkLst>
            <pc:docMk/>
            <pc:sldMk cId="2993158099" sldId="287"/>
            <ac:spMk id="43" creationId="{F985044D-37B4-F380-DB13-0B4CC88E16C3}"/>
          </ac:spMkLst>
        </pc:spChg>
      </pc:sldChg>
      <pc:sldChg chg="addSp delSp modSp mod modNotesTx">
        <pc:chgData name="Fiona" userId="5fd9b084-9961-4921-ab0f-457ac49028c4" providerId="ADAL" clId="{334936BB-AC42-4D62-82D1-0E4652DDEB25}" dt="2024-09-19T12:30:01.569" v="7229" actId="20577"/>
        <pc:sldMkLst>
          <pc:docMk/>
          <pc:sldMk cId="2352813631" sldId="288"/>
        </pc:sldMkLst>
        <pc:spChg chg="add mod">
          <ac:chgData name="Fiona" userId="5fd9b084-9961-4921-ab0f-457ac49028c4" providerId="ADAL" clId="{334936BB-AC42-4D62-82D1-0E4652DDEB25}" dt="2024-09-19T09:58:09.475" v="4527" actId="14100"/>
          <ac:spMkLst>
            <pc:docMk/>
            <pc:sldMk cId="2352813631" sldId="288"/>
            <ac:spMk id="8" creationId="{DC9FB4A7-D646-B6E4-7C81-AF3B38EDEC11}"/>
          </ac:spMkLst>
        </pc:spChg>
        <pc:spChg chg="mod">
          <ac:chgData name="Fiona" userId="5fd9b084-9961-4921-ab0f-457ac49028c4" providerId="ADAL" clId="{334936BB-AC42-4D62-82D1-0E4652DDEB25}" dt="2024-09-19T09:51:47.709" v="3732" actId="20577"/>
          <ac:spMkLst>
            <pc:docMk/>
            <pc:sldMk cId="2352813631" sldId="288"/>
            <ac:spMk id="10" creationId="{EDC24F4D-0172-EBC0-05CC-28B2AA5086DE}"/>
          </ac:spMkLst>
        </pc:spChg>
        <pc:spChg chg="mod">
          <ac:chgData name="Fiona" userId="5fd9b084-9961-4921-ab0f-457ac49028c4" providerId="ADAL" clId="{334936BB-AC42-4D62-82D1-0E4652DDEB25}" dt="2024-09-19T09:49:28.747" v="3716" actId="21"/>
          <ac:spMkLst>
            <pc:docMk/>
            <pc:sldMk cId="2352813631" sldId="288"/>
            <ac:spMk id="12" creationId="{75D179A0-11D1-133C-7AAC-ACDEB7B171F4}"/>
          </ac:spMkLst>
        </pc:spChg>
        <pc:spChg chg="del">
          <ac:chgData name="Fiona" userId="5fd9b084-9961-4921-ab0f-457ac49028c4" providerId="ADAL" clId="{334936BB-AC42-4D62-82D1-0E4652DDEB25}" dt="2024-09-19T09:46:02.574" v="3560" actId="478"/>
          <ac:spMkLst>
            <pc:docMk/>
            <pc:sldMk cId="2352813631" sldId="288"/>
            <ac:spMk id="14" creationId="{F239C11B-4CF0-264C-957C-6FA6D4395DB5}"/>
          </ac:spMkLst>
        </pc:spChg>
        <pc:picChg chg="mod">
          <ac:chgData name="Fiona" userId="5fd9b084-9961-4921-ab0f-457ac49028c4" providerId="ADAL" clId="{334936BB-AC42-4D62-82D1-0E4652DDEB25}" dt="2024-09-19T09:51:50.854" v="3733" actId="14100"/>
          <ac:picMkLst>
            <pc:docMk/>
            <pc:sldMk cId="2352813631" sldId="288"/>
            <ac:picMk id="11" creationId="{C471D098-8605-63F4-1517-05D065A6AFA3}"/>
          </ac:picMkLst>
        </pc:picChg>
        <pc:picChg chg="add mod modCrop">
          <ac:chgData name="Fiona" userId="5fd9b084-9961-4921-ab0f-457ac49028c4" providerId="ADAL" clId="{334936BB-AC42-4D62-82D1-0E4652DDEB25}" dt="2024-09-19T09:58:21.797" v="4530" actId="1076"/>
          <ac:picMkLst>
            <pc:docMk/>
            <pc:sldMk cId="2352813631" sldId="288"/>
            <ac:picMk id="13" creationId="{2DCC5756-3534-F791-BF8E-B3F3F32B8DC5}"/>
          </ac:picMkLst>
        </pc:picChg>
      </pc:sldChg>
      <pc:sldChg chg="addSp delSp modSp mod modNotesTx">
        <pc:chgData name="Fiona" userId="5fd9b084-9961-4921-ab0f-457ac49028c4" providerId="ADAL" clId="{334936BB-AC42-4D62-82D1-0E4652DDEB25}" dt="2024-09-19T13:46:59.600" v="11418" actId="1076"/>
        <pc:sldMkLst>
          <pc:docMk/>
          <pc:sldMk cId="2891436020" sldId="289"/>
        </pc:sldMkLst>
        <pc:spChg chg="add mod">
          <ac:chgData name="Fiona" userId="5fd9b084-9961-4921-ab0f-457ac49028c4" providerId="ADAL" clId="{334936BB-AC42-4D62-82D1-0E4652DDEB25}" dt="2024-09-19T13:46:59.600" v="11418" actId="1076"/>
          <ac:spMkLst>
            <pc:docMk/>
            <pc:sldMk cId="2891436020" sldId="289"/>
            <ac:spMk id="5" creationId="{7604C66B-485A-EBBC-2C01-A958F7A80C00}"/>
          </ac:spMkLst>
        </pc:spChg>
        <pc:spChg chg="mod">
          <ac:chgData name="Fiona" userId="5fd9b084-9961-4921-ab0f-457ac49028c4" providerId="ADAL" clId="{334936BB-AC42-4D62-82D1-0E4652DDEB25}" dt="2024-09-19T10:14:43.598" v="4588" actId="20577"/>
          <ac:spMkLst>
            <pc:docMk/>
            <pc:sldMk cId="2891436020" sldId="289"/>
            <ac:spMk id="9" creationId="{43CC2938-C217-B7E5-3842-3A7123CAD568}"/>
          </ac:spMkLst>
        </pc:spChg>
        <pc:spChg chg="mod">
          <ac:chgData name="Fiona" userId="5fd9b084-9961-4921-ab0f-457ac49028c4" providerId="ADAL" clId="{334936BB-AC42-4D62-82D1-0E4652DDEB25}" dt="2024-09-19T13:40:04.366" v="11410" actId="14100"/>
          <ac:spMkLst>
            <pc:docMk/>
            <pc:sldMk cId="2891436020" sldId="289"/>
            <ac:spMk id="16" creationId="{32F27C08-E21D-30B6-F159-64BAE1317F0F}"/>
          </ac:spMkLst>
        </pc:spChg>
        <pc:spChg chg="del">
          <ac:chgData name="Fiona" userId="5fd9b084-9961-4921-ab0f-457ac49028c4" providerId="ADAL" clId="{334936BB-AC42-4D62-82D1-0E4652DDEB25}" dt="2024-09-19T09:46:05.600" v="3561" actId="478"/>
          <ac:spMkLst>
            <pc:docMk/>
            <pc:sldMk cId="2891436020" sldId="289"/>
            <ac:spMk id="17" creationId="{6E5DADEE-FD4C-2EFC-1A9B-B59B6737EEA3}"/>
          </ac:spMkLst>
        </pc:spChg>
        <pc:picChg chg="mod">
          <ac:chgData name="Fiona" userId="5fd9b084-9961-4921-ab0f-457ac49028c4" providerId="ADAL" clId="{334936BB-AC42-4D62-82D1-0E4652DDEB25}" dt="2024-09-19T10:14:37.035" v="4549" actId="14100"/>
          <ac:picMkLst>
            <pc:docMk/>
            <pc:sldMk cId="2891436020" sldId="289"/>
            <ac:picMk id="13" creationId="{8F40523A-3449-9D8A-1BBF-23CCEC52765E}"/>
          </ac:picMkLst>
        </pc:picChg>
      </pc:sldChg>
      <pc:sldChg chg="addSp delSp modSp">
        <pc:chgData name="Fiona" userId="5fd9b084-9961-4921-ab0f-457ac49028c4" providerId="ADAL" clId="{334936BB-AC42-4D62-82D1-0E4652DDEB25}" dt="2024-09-19T12:58:08.408" v="10547" actId="478"/>
        <pc:sldMkLst>
          <pc:docMk/>
          <pc:sldMk cId="440740573" sldId="290"/>
        </pc:sldMkLst>
        <pc:picChg chg="add del mod">
          <ac:chgData name="Fiona" userId="5fd9b084-9961-4921-ab0f-457ac49028c4" providerId="ADAL" clId="{334936BB-AC42-4D62-82D1-0E4652DDEB25}" dt="2024-09-19T12:58:08.408" v="10547" actId="478"/>
          <ac:picMkLst>
            <pc:docMk/>
            <pc:sldMk cId="440740573" sldId="290"/>
            <ac:picMk id="2" creationId="{DBBEF0B6-EF35-53FD-8F22-F25423CFAFB3}"/>
          </ac:picMkLst>
        </pc:picChg>
      </pc:sldChg>
      <pc:sldChg chg="modSp mod">
        <pc:chgData name="Fiona" userId="5fd9b084-9961-4921-ab0f-457ac49028c4" providerId="ADAL" clId="{334936BB-AC42-4D62-82D1-0E4652DDEB25}" dt="2024-09-19T13:34:18.191" v="11187" actId="20577"/>
        <pc:sldMkLst>
          <pc:docMk/>
          <pc:sldMk cId="63557747" sldId="335"/>
        </pc:sldMkLst>
        <pc:spChg chg="mod">
          <ac:chgData name="Fiona" userId="5fd9b084-9961-4921-ab0f-457ac49028c4" providerId="ADAL" clId="{334936BB-AC42-4D62-82D1-0E4652DDEB25}" dt="2024-09-19T13:34:18.191" v="11187" actId="20577"/>
          <ac:spMkLst>
            <pc:docMk/>
            <pc:sldMk cId="63557747" sldId="335"/>
            <ac:spMk id="8" creationId="{CDC31CD3-6171-5909-FBFE-288273371564}"/>
          </ac:spMkLst>
        </pc:spChg>
      </pc:sldChg>
      <pc:sldChg chg="addSp delSp modSp mod modNotesTx">
        <pc:chgData name="Fiona" userId="5fd9b084-9961-4921-ab0f-457ac49028c4" providerId="ADAL" clId="{334936BB-AC42-4D62-82D1-0E4652DDEB25}" dt="2024-09-19T13:49:30.689" v="11463" actId="1076"/>
        <pc:sldMkLst>
          <pc:docMk/>
          <pc:sldMk cId="3190761049" sldId="336"/>
        </pc:sldMkLst>
        <pc:spChg chg="del">
          <ac:chgData name="Fiona" userId="5fd9b084-9961-4921-ab0f-457ac49028c4" providerId="ADAL" clId="{334936BB-AC42-4D62-82D1-0E4652DDEB25}" dt="2024-09-19T13:34:24.224" v="11188" actId="478"/>
          <ac:spMkLst>
            <pc:docMk/>
            <pc:sldMk cId="3190761049" sldId="336"/>
            <ac:spMk id="8" creationId="{7F09E2F7-1506-E772-1924-1AD3CBFC7C63}"/>
          </ac:spMkLst>
        </pc:spChg>
        <pc:spChg chg="mod">
          <ac:chgData name="Fiona" userId="5fd9b084-9961-4921-ab0f-457ac49028c4" providerId="ADAL" clId="{334936BB-AC42-4D62-82D1-0E4652DDEB25}" dt="2024-09-19T13:34:37.429" v="11226" actId="20577"/>
          <ac:spMkLst>
            <pc:docMk/>
            <pc:sldMk cId="3190761049" sldId="336"/>
            <ac:spMk id="12" creationId="{E9F75631-33D1-12AA-B150-0E1A6937DDAC}"/>
          </ac:spMkLst>
        </pc:spChg>
        <pc:picChg chg="add mod modCrop">
          <ac:chgData name="Fiona" userId="5fd9b084-9961-4921-ab0f-457ac49028c4" providerId="ADAL" clId="{334936BB-AC42-4D62-82D1-0E4652DDEB25}" dt="2024-09-19T13:49:30.689" v="11463" actId="1076"/>
          <ac:picMkLst>
            <pc:docMk/>
            <pc:sldMk cId="3190761049" sldId="336"/>
            <ac:picMk id="10" creationId="{FA7FC9AE-2D83-59F6-8BA2-7DC936D90BEC}"/>
          </ac:picMkLst>
        </pc:picChg>
      </pc:sldChg>
      <pc:sldChg chg="modSp mod modNotesTx">
        <pc:chgData name="Fiona" userId="5fd9b084-9961-4921-ab0f-457ac49028c4" providerId="ADAL" clId="{334936BB-AC42-4D62-82D1-0E4652DDEB25}" dt="2024-09-19T13:35:36.068" v="11273" actId="20577"/>
        <pc:sldMkLst>
          <pc:docMk/>
          <pc:sldMk cId="3393345427" sldId="337"/>
        </pc:sldMkLst>
        <pc:spChg chg="mod">
          <ac:chgData name="Fiona" userId="5fd9b084-9961-4921-ab0f-457ac49028c4" providerId="ADAL" clId="{334936BB-AC42-4D62-82D1-0E4652DDEB25}" dt="2024-09-19T13:35:25.654" v="11267" actId="20577"/>
          <ac:spMkLst>
            <pc:docMk/>
            <pc:sldMk cId="3393345427" sldId="337"/>
            <ac:spMk id="9" creationId="{1286208D-20B1-57B8-4880-2750B213B54A}"/>
          </ac:spMkLst>
        </pc:spChg>
      </pc:sldChg>
      <pc:sldChg chg="addSp modSp mod modNotesTx">
        <pc:chgData name="Fiona" userId="5fd9b084-9961-4921-ab0f-457ac49028c4" providerId="ADAL" clId="{334936BB-AC42-4D62-82D1-0E4652DDEB25}" dt="2024-09-19T13:36:44.687" v="11396" actId="1076"/>
        <pc:sldMkLst>
          <pc:docMk/>
          <pc:sldMk cId="927413732" sldId="338"/>
        </pc:sldMkLst>
        <pc:spChg chg="add mod">
          <ac:chgData name="Fiona" userId="5fd9b084-9961-4921-ab0f-457ac49028c4" providerId="ADAL" clId="{334936BB-AC42-4D62-82D1-0E4652DDEB25}" dt="2024-09-19T13:36:44.687" v="11396" actId="1076"/>
          <ac:spMkLst>
            <pc:docMk/>
            <pc:sldMk cId="927413732" sldId="338"/>
            <ac:spMk id="5" creationId="{B7A3B065-4103-650F-F1AB-DA12E97AD724}"/>
          </ac:spMkLst>
        </pc:spChg>
        <pc:spChg chg="add mod">
          <ac:chgData name="Fiona" userId="5fd9b084-9961-4921-ab0f-457ac49028c4" providerId="ADAL" clId="{334936BB-AC42-4D62-82D1-0E4652DDEB25}" dt="2024-09-19T13:36:44.687" v="11396" actId="1076"/>
          <ac:spMkLst>
            <pc:docMk/>
            <pc:sldMk cId="927413732" sldId="338"/>
            <ac:spMk id="8" creationId="{581839A9-B994-5874-ED3D-02F6F3AEBFA5}"/>
          </ac:spMkLst>
        </pc:spChg>
        <pc:spChg chg="mod">
          <ac:chgData name="Fiona" userId="5fd9b084-9961-4921-ab0f-457ac49028c4" providerId="ADAL" clId="{334936BB-AC42-4D62-82D1-0E4652DDEB25}" dt="2024-09-19T13:36:40.751" v="11395" actId="14100"/>
          <ac:spMkLst>
            <pc:docMk/>
            <pc:sldMk cId="927413732" sldId="338"/>
            <ac:spMk id="43" creationId="{F985044D-37B4-F380-DB13-0B4CC88E16C3}"/>
          </ac:spMkLst>
        </pc:spChg>
        <pc:picChg chg="add mod">
          <ac:chgData name="Fiona" userId="5fd9b084-9961-4921-ab0f-457ac49028c4" providerId="ADAL" clId="{334936BB-AC42-4D62-82D1-0E4652DDEB25}" dt="2024-09-19T13:36:44.687" v="11396" actId="1076"/>
          <ac:picMkLst>
            <pc:docMk/>
            <pc:sldMk cId="927413732" sldId="338"/>
            <ac:picMk id="9" creationId="{3E5B67EF-804F-9E45-CB31-D00B10DB0AC4}"/>
          </ac:picMkLst>
        </pc:picChg>
      </pc:sldChg>
      <pc:sldChg chg="modSp mod">
        <pc:chgData name="Fiona" userId="5fd9b084-9961-4921-ab0f-457ac49028c4" providerId="ADAL" clId="{334936BB-AC42-4D62-82D1-0E4652DDEB25}" dt="2024-09-19T13:36:54.607" v="11398" actId="1076"/>
        <pc:sldMkLst>
          <pc:docMk/>
          <pc:sldMk cId="2873332673" sldId="339"/>
        </pc:sldMkLst>
        <pc:spChg chg="mod">
          <ac:chgData name="Fiona" userId="5fd9b084-9961-4921-ab0f-457ac49028c4" providerId="ADAL" clId="{334936BB-AC42-4D62-82D1-0E4652DDEB25}" dt="2024-09-19T13:36:52.642" v="11397" actId="1076"/>
          <ac:spMkLst>
            <pc:docMk/>
            <pc:sldMk cId="2873332673" sldId="339"/>
            <ac:spMk id="43" creationId="{F985044D-37B4-F380-DB13-0B4CC88E16C3}"/>
          </ac:spMkLst>
        </pc:spChg>
        <pc:picChg chg="mod">
          <ac:chgData name="Fiona" userId="5fd9b084-9961-4921-ab0f-457ac49028c4" providerId="ADAL" clId="{334936BB-AC42-4D62-82D1-0E4652DDEB25}" dt="2024-09-19T13:36:54.607" v="11398" actId="1076"/>
          <ac:picMkLst>
            <pc:docMk/>
            <pc:sldMk cId="2873332673" sldId="339"/>
            <ac:picMk id="10" creationId="{6308CEE2-0777-58CC-0CE3-0FEBE43DA0C3}"/>
          </ac:picMkLst>
        </pc:picChg>
      </pc:sldChg>
      <pc:sldChg chg="modSp mod modAnim modNotesTx">
        <pc:chgData name="Fiona" userId="5fd9b084-9961-4921-ab0f-457ac49028c4" providerId="ADAL" clId="{334936BB-AC42-4D62-82D1-0E4652DDEB25}" dt="2024-09-19T12:29:43.125" v="7226" actId="20577"/>
        <pc:sldMkLst>
          <pc:docMk/>
          <pc:sldMk cId="2842927645" sldId="417"/>
        </pc:sldMkLst>
        <pc:spChg chg="mod">
          <ac:chgData name="Fiona" userId="5fd9b084-9961-4921-ab0f-457ac49028c4" providerId="ADAL" clId="{334936BB-AC42-4D62-82D1-0E4652DDEB25}" dt="2024-09-19T09:48:23.024" v="3714" actId="20577"/>
          <ac:spMkLst>
            <pc:docMk/>
            <pc:sldMk cId="2842927645" sldId="417"/>
            <ac:spMk id="43" creationId="{F985044D-37B4-F380-DB13-0B4CC88E16C3}"/>
          </ac:spMkLst>
        </pc:spChg>
      </pc:sldChg>
      <pc:sldChg chg="delSp modSp add del mod modNotesTx">
        <pc:chgData name="Fiona" userId="5fd9b084-9961-4921-ab0f-457ac49028c4" providerId="ADAL" clId="{334936BB-AC42-4D62-82D1-0E4652DDEB25}" dt="2024-09-19T11:00:29.626" v="5790" actId="47"/>
        <pc:sldMkLst>
          <pc:docMk/>
          <pc:sldMk cId="3565342045" sldId="418"/>
        </pc:sldMkLst>
        <pc:spChg chg="del mod">
          <ac:chgData name="Fiona" userId="5fd9b084-9961-4921-ab0f-457ac49028c4" providerId="ADAL" clId="{334936BB-AC42-4D62-82D1-0E4652DDEB25}" dt="2024-09-18T09:38:03.605" v="81" actId="478"/>
          <ac:spMkLst>
            <pc:docMk/>
            <pc:sldMk cId="3565342045" sldId="418"/>
            <ac:spMk id="4" creationId="{4D035416-846A-9EE0-BAFB-8214DA93A0A0}"/>
          </ac:spMkLst>
        </pc:spChg>
        <pc:spChg chg="del">
          <ac:chgData name="Fiona" userId="5fd9b084-9961-4921-ab0f-457ac49028c4" providerId="ADAL" clId="{334936BB-AC42-4D62-82D1-0E4652DDEB25}" dt="2024-09-18T09:37:59.015" v="73" actId="478"/>
          <ac:spMkLst>
            <pc:docMk/>
            <pc:sldMk cId="3565342045" sldId="418"/>
            <ac:spMk id="7" creationId="{504FD11E-9858-2C61-9DE8-FE1C794F1356}"/>
          </ac:spMkLst>
        </pc:spChg>
        <pc:spChg chg="del mod">
          <ac:chgData name="Fiona" userId="5fd9b084-9961-4921-ab0f-457ac49028c4" providerId="ADAL" clId="{334936BB-AC42-4D62-82D1-0E4652DDEB25}" dt="2024-09-18T09:37:57.834" v="71" actId="478"/>
          <ac:spMkLst>
            <pc:docMk/>
            <pc:sldMk cId="3565342045" sldId="418"/>
            <ac:spMk id="11" creationId="{F93427FF-7A7E-1F3D-400A-168C41A66ADF}"/>
          </ac:spMkLst>
        </pc:spChg>
        <pc:spChg chg="mod">
          <ac:chgData name="Fiona" userId="5fd9b084-9961-4921-ab0f-457ac49028c4" providerId="ADAL" clId="{334936BB-AC42-4D62-82D1-0E4652DDEB25}" dt="2024-09-18T09:37:54.852" v="68" actId="20577"/>
          <ac:spMkLst>
            <pc:docMk/>
            <pc:sldMk cId="3565342045" sldId="418"/>
            <ac:spMk id="12" creationId="{3F3CC3F2-6D61-1E88-251F-847518765DA7}"/>
          </ac:spMkLst>
        </pc:spChg>
        <pc:spChg chg="del">
          <ac:chgData name="Fiona" userId="5fd9b084-9961-4921-ab0f-457ac49028c4" providerId="ADAL" clId="{334936BB-AC42-4D62-82D1-0E4652DDEB25}" dt="2024-09-18T09:37:58.195" v="72" actId="478"/>
          <ac:spMkLst>
            <pc:docMk/>
            <pc:sldMk cId="3565342045" sldId="418"/>
            <ac:spMk id="13" creationId="{A00C431C-C3E2-1F4F-4DE3-92E21FDF216A}"/>
          </ac:spMkLst>
        </pc:spChg>
        <pc:spChg chg="del">
          <ac:chgData name="Fiona" userId="5fd9b084-9961-4921-ab0f-457ac49028c4" providerId="ADAL" clId="{334936BB-AC42-4D62-82D1-0E4652DDEB25}" dt="2024-09-18T09:38:00.100" v="74" actId="478"/>
          <ac:spMkLst>
            <pc:docMk/>
            <pc:sldMk cId="3565342045" sldId="418"/>
            <ac:spMk id="14" creationId="{FDEB1E69-8EEA-FF06-4150-9E5A5C429DF7}"/>
          </ac:spMkLst>
        </pc:spChg>
        <pc:spChg chg="del">
          <ac:chgData name="Fiona" userId="5fd9b084-9961-4921-ab0f-457ac49028c4" providerId="ADAL" clId="{334936BB-AC42-4D62-82D1-0E4652DDEB25}" dt="2024-09-18T09:38:01.736" v="78" actId="478"/>
          <ac:spMkLst>
            <pc:docMk/>
            <pc:sldMk cId="3565342045" sldId="418"/>
            <ac:spMk id="16" creationId="{C9907437-D7EE-7221-7FE9-C8DF5E82C74D}"/>
          </ac:spMkLst>
        </pc:spChg>
        <pc:spChg chg="del">
          <ac:chgData name="Fiona" userId="5fd9b084-9961-4921-ab0f-457ac49028c4" providerId="ADAL" clId="{334936BB-AC42-4D62-82D1-0E4652DDEB25}" dt="2024-09-18T09:37:56.685" v="69" actId="478"/>
          <ac:spMkLst>
            <pc:docMk/>
            <pc:sldMk cId="3565342045" sldId="418"/>
            <ac:spMk id="17" creationId="{31ADE239-B8E6-C102-EEB6-2A64C21052D9}"/>
          </ac:spMkLst>
        </pc:spChg>
        <pc:spChg chg="del">
          <ac:chgData name="Fiona" userId="5fd9b084-9961-4921-ab0f-457ac49028c4" providerId="ADAL" clId="{334936BB-AC42-4D62-82D1-0E4652DDEB25}" dt="2024-09-18T09:38:00.445" v="75" actId="478"/>
          <ac:spMkLst>
            <pc:docMk/>
            <pc:sldMk cId="3565342045" sldId="418"/>
            <ac:spMk id="18" creationId="{D9B200EE-A0F5-BDC6-3AFE-3384E0BCEDAB}"/>
          </ac:spMkLst>
        </pc:spChg>
        <pc:spChg chg="del">
          <ac:chgData name="Fiona" userId="5fd9b084-9961-4921-ab0f-457ac49028c4" providerId="ADAL" clId="{334936BB-AC42-4D62-82D1-0E4652DDEB25}" dt="2024-09-18T09:38:02.243" v="79" actId="478"/>
          <ac:spMkLst>
            <pc:docMk/>
            <pc:sldMk cId="3565342045" sldId="418"/>
            <ac:spMk id="20" creationId="{50A38B14-6091-3A97-F269-41662EECAED1}"/>
          </ac:spMkLst>
        </pc:spChg>
        <pc:spChg chg="del">
          <ac:chgData name="Fiona" userId="5fd9b084-9961-4921-ab0f-457ac49028c4" providerId="ADAL" clId="{334936BB-AC42-4D62-82D1-0E4652DDEB25}" dt="2024-09-18T09:38:05.108" v="82" actId="478"/>
          <ac:spMkLst>
            <pc:docMk/>
            <pc:sldMk cId="3565342045" sldId="418"/>
            <ac:spMk id="21" creationId="{56284764-10E3-170B-A827-23794EE07B0E}"/>
          </ac:spMkLst>
        </pc:spChg>
        <pc:spChg chg="del">
          <ac:chgData name="Fiona" userId="5fd9b084-9961-4921-ab0f-457ac49028c4" providerId="ADAL" clId="{334936BB-AC42-4D62-82D1-0E4652DDEB25}" dt="2024-09-18T09:38:01.343" v="77" actId="478"/>
          <ac:spMkLst>
            <pc:docMk/>
            <pc:sldMk cId="3565342045" sldId="418"/>
            <ac:spMk id="22" creationId="{E60ED9A6-D6E5-DC11-00C4-52E86578230A}"/>
          </ac:spMkLst>
        </pc:spChg>
        <pc:spChg chg="del">
          <ac:chgData name="Fiona" userId="5fd9b084-9961-4921-ab0f-457ac49028c4" providerId="ADAL" clId="{334936BB-AC42-4D62-82D1-0E4652DDEB25}" dt="2024-09-18T09:38:00.856" v="76" actId="478"/>
          <ac:spMkLst>
            <pc:docMk/>
            <pc:sldMk cId="3565342045" sldId="418"/>
            <ac:spMk id="23" creationId="{B295A989-E6B7-256B-A138-5EB1CC729B56}"/>
          </ac:spMkLst>
        </pc:spChg>
      </pc:sldChg>
      <pc:sldChg chg="addSp delSp modSp add mod modNotesTx">
        <pc:chgData name="Fiona" userId="5fd9b084-9961-4921-ab0f-457ac49028c4" providerId="ADAL" clId="{334936BB-AC42-4D62-82D1-0E4652DDEB25}" dt="2024-09-19T12:30:05.871" v="7232" actId="20577"/>
        <pc:sldMkLst>
          <pc:docMk/>
          <pc:sldMk cId="2446161714" sldId="419"/>
        </pc:sldMkLst>
        <pc:spChg chg="mod">
          <ac:chgData name="Fiona" userId="5fd9b084-9961-4921-ab0f-457ac49028c4" providerId="ADAL" clId="{334936BB-AC42-4D62-82D1-0E4652DDEB25}" dt="2024-09-19T09:54:03.954" v="3963" actId="1076"/>
          <ac:spMkLst>
            <pc:docMk/>
            <pc:sldMk cId="2446161714" sldId="419"/>
            <ac:spMk id="8" creationId="{DC9FB4A7-D646-B6E4-7C81-AF3B38EDEC11}"/>
          </ac:spMkLst>
        </pc:spChg>
        <pc:spChg chg="add mod">
          <ac:chgData name="Fiona" userId="5fd9b084-9961-4921-ab0f-457ac49028c4" providerId="ADAL" clId="{334936BB-AC42-4D62-82D1-0E4652DDEB25}" dt="2024-09-19T09:57:42.346" v="4503" actId="14100"/>
          <ac:spMkLst>
            <pc:docMk/>
            <pc:sldMk cId="2446161714" sldId="419"/>
            <ac:spMk id="14" creationId="{3454C27E-EAD6-BF55-94BE-88ABBE67C4A8}"/>
          </ac:spMkLst>
        </pc:spChg>
        <pc:picChg chg="add del mod modCrop">
          <ac:chgData name="Fiona" userId="5fd9b084-9961-4921-ab0f-457ac49028c4" providerId="ADAL" clId="{334936BB-AC42-4D62-82D1-0E4652DDEB25}" dt="2024-09-19T09:56:02.906" v="4197" actId="21"/>
          <ac:picMkLst>
            <pc:docMk/>
            <pc:sldMk cId="2446161714" sldId="419"/>
            <ac:picMk id="9" creationId="{2DCC5756-3534-F791-BF8E-B3F3F32B8DC5}"/>
          </ac:picMkLst>
        </pc:picChg>
        <pc:picChg chg="add del mod">
          <ac:chgData name="Fiona" userId="5fd9b084-9961-4921-ab0f-457ac49028c4" providerId="ADAL" clId="{334936BB-AC42-4D62-82D1-0E4652DDEB25}" dt="2024-09-19T09:57:53.220" v="4506" actId="21"/>
          <ac:picMkLst>
            <pc:docMk/>
            <pc:sldMk cId="2446161714" sldId="419"/>
            <ac:picMk id="13" creationId="{2DCC5756-3534-F791-BF8E-B3F3F32B8DC5}"/>
          </ac:picMkLst>
        </pc:picChg>
      </pc:sldChg>
      <pc:sldChg chg="addSp delSp modSp add mod">
        <pc:chgData name="Fiona" userId="5fd9b084-9961-4921-ab0f-457ac49028c4" providerId="ADAL" clId="{334936BB-AC42-4D62-82D1-0E4652DDEB25}" dt="2024-09-19T12:14:43.883" v="6432" actId="1076"/>
        <pc:sldMkLst>
          <pc:docMk/>
          <pc:sldMk cId="300896590" sldId="420"/>
        </pc:sldMkLst>
        <pc:spChg chg="add mod">
          <ac:chgData name="Fiona" userId="5fd9b084-9961-4921-ab0f-457ac49028c4" providerId="ADAL" clId="{334936BB-AC42-4D62-82D1-0E4652DDEB25}" dt="2024-09-19T10:43:59.511" v="5109"/>
          <ac:spMkLst>
            <pc:docMk/>
            <pc:sldMk cId="300896590" sldId="420"/>
            <ac:spMk id="10" creationId="{D51D98CC-B61E-C0CE-C560-740D291B2BA8}"/>
          </ac:spMkLst>
        </pc:spChg>
        <pc:spChg chg="add mod">
          <ac:chgData name="Fiona" userId="5fd9b084-9961-4921-ab0f-457ac49028c4" providerId="ADAL" clId="{334936BB-AC42-4D62-82D1-0E4652DDEB25}" dt="2024-09-19T10:44:20.928" v="5119" actId="2711"/>
          <ac:spMkLst>
            <pc:docMk/>
            <pc:sldMk cId="300896590" sldId="420"/>
            <ac:spMk id="11" creationId="{BE4B3B59-839F-18A8-420C-1F63D9D62885}"/>
          </ac:spMkLst>
        </pc:spChg>
        <pc:spChg chg="add mod">
          <ac:chgData name="Fiona" userId="5fd9b084-9961-4921-ab0f-457ac49028c4" providerId="ADAL" clId="{334936BB-AC42-4D62-82D1-0E4652DDEB25}" dt="2024-09-19T10:44:16.151" v="5117"/>
          <ac:spMkLst>
            <pc:docMk/>
            <pc:sldMk cId="300896590" sldId="420"/>
            <ac:spMk id="14" creationId="{8BD34D0E-D03B-C630-63F7-BB8794021B3B}"/>
          </ac:spMkLst>
        </pc:spChg>
        <pc:spChg chg="add mod">
          <ac:chgData name="Fiona" userId="5fd9b084-9961-4921-ab0f-457ac49028c4" providerId="ADAL" clId="{334936BB-AC42-4D62-82D1-0E4652DDEB25}" dt="2024-09-19T10:44:32.064" v="5125" actId="403"/>
          <ac:spMkLst>
            <pc:docMk/>
            <pc:sldMk cId="300896590" sldId="420"/>
            <ac:spMk id="15" creationId="{FD83B910-53CF-12AA-9CC3-6E34827880B8}"/>
          </ac:spMkLst>
        </pc:spChg>
        <pc:spChg chg="del">
          <ac:chgData name="Fiona" userId="5fd9b084-9961-4921-ab0f-457ac49028c4" providerId="ADAL" clId="{334936BB-AC42-4D62-82D1-0E4652DDEB25}" dt="2024-09-19T10:43:53.299" v="5108" actId="478"/>
          <ac:spMkLst>
            <pc:docMk/>
            <pc:sldMk cId="300896590" sldId="420"/>
            <ac:spMk id="16" creationId="{32F27C08-E21D-30B6-F159-64BAE1317F0F}"/>
          </ac:spMkLst>
        </pc:spChg>
        <pc:spChg chg="add mod">
          <ac:chgData name="Fiona" userId="5fd9b084-9961-4921-ab0f-457ac49028c4" providerId="ADAL" clId="{334936BB-AC42-4D62-82D1-0E4652DDEB25}" dt="2024-09-19T10:44:45.334" v="5128"/>
          <ac:spMkLst>
            <pc:docMk/>
            <pc:sldMk cId="300896590" sldId="420"/>
            <ac:spMk id="43" creationId="{FFCCDF20-5C3C-565C-9B77-442524F37247}"/>
          </ac:spMkLst>
        </pc:spChg>
        <pc:spChg chg="add mod">
          <ac:chgData name="Fiona" userId="5fd9b084-9961-4921-ab0f-457ac49028c4" providerId="ADAL" clId="{334936BB-AC42-4D62-82D1-0E4652DDEB25}" dt="2024-09-19T10:45:00.518" v="5135" actId="1076"/>
          <ac:spMkLst>
            <pc:docMk/>
            <pc:sldMk cId="300896590" sldId="420"/>
            <ac:spMk id="45" creationId="{06DB68D0-3A72-CE77-CF33-A08AF25EB4D2}"/>
          </ac:spMkLst>
        </pc:spChg>
        <pc:grpChg chg="add mod">
          <ac:chgData name="Fiona" userId="5fd9b084-9961-4921-ab0f-457ac49028c4" providerId="ADAL" clId="{334936BB-AC42-4D62-82D1-0E4652DDEB25}" dt="2024-09-19T10:44:38.514" v="5127" actId="1076"/>
          <ac:grpSpMkLst>
            <pc:docMk/>
            <pc:sldMk cId="300896590" sldId="420"/>
            <ac:grpSpMk id="5" creationId="{E8B69720-E8AE-0BB1-3871-86482FC51309}"/>
          </ac:grpSpMkLst>
        </pc:grpChg>
        <pc:grpChg chg="add mod">
          <ac:chgData name="Fiona" userId="5fd9b084-9961-4921-ab0f-457ac49028c4" providerId="ADAL" clId="{334936BB-AC42-4D62-82D1-0E4652DDEB25}" dt="2024-09-19T12:14:43.883" v="6432" actId="1076"/>
          <ac:grpSpMkLst>
            <pc:docMk/>
            <pc:sldMk cId="300896590" sldId="420"/>
            <ac:grpSpMk id="12" creationId="{0BEC79AD-4291-FC00-42F8-67AAA92DAA95}"/>
          </ac:grpSpMkLst>
        </pc:grpChg>
        <pc:grpChg chg="add mod">
          <ac:chgData name="Fiona" userId="5fd9b084-9961-4921-ab0f-457ac49028c4" providerId="ADAL" clId="{334936BB-AC42-4D62-82D1-0E4652DDEB25}" dt="2024-09-19T12:14:41.807" v="6431" actId="1076"/>
          <ac:grpSpMkLst>
            <pc:docMk/>
            <pc:sldMk cId="300896590" sldId="420"/>
            <ac:grpSpMk id="17" creationId="{212DF9BC-91AF-AB2F-5D3E-98C2ACD8E878}"/>
          </ac:grpSpMkLst>
        </pc:grpChg>
      </pc:sldChg>
      <pc:sldChg chg="addSp delSp modSp add mod">
        <pc:chgData name="Fiona" userId="5fd9b084-9961-4921-ab0f-457ac49028c4" providerId="ADAL" clId="{334936BB-AC42-4D62-82D1-0E4652DDEB25}" dt="2024-09-19T12:14:31.916" v="6430" actId="1076"/>
        <pc:sldMkLst>
          <pc:docMk/>
          <pc:sldMk cId="1520027242" sldId="421"/>
        </pc:sldMkLst>
        <pc:spChg chg="mod">
          <ac:chgData name="Fiona" userId="5fd9b084-9961-4921-ab0f-457ac49028c4" providerId="ADAL" clId="{334936BB-AC42-4D62-82D1-0E4652DDEB25}" dt="2024-09-19T10:46:56.319" v="5423" actId="1076"/>
          <ac:spMkLst>
            <pc:docMk/>
            <pc:sldMk cId="1520027242" sldId="421"/>
            <ac:spMk id="8" creationId="{D0E2C2E5-D049-2798-49DC-643A569F1CD9}"/>
          </ac:spMkLst>
        </pc:spChg>
        <pc:spChg chg="add mod">
          <ac:chgData name="Fiona" userId="5fd9b084-9961-4921-ab0f-457ac49028c4" providerId="ADAL" clId="{334936BB-AC42-4D62-82D1-0E4652DDEB25}" dt="2024-09-19T10:46:53.790" v="5421"/>
          <ac:spMkLst>
            <pc:docMk/>
            <pc:sldMk cId="1520027242" sldId="421"/>
            <ac:spMk id="46" creationId="{AF7585C1-7173-5323-7D29-2A450B8B9384}"/>
          </ac:spMkLst>
        </pc:spChg>
        <pc:spChg chg="add mod">
          <ac:chgData name="Fiona" userId="5fd9b084-9961-4921-ab0f-457ac49028c4" providerId="ADAL" clId="{334936BB-AC42-4D62-82D1-0E4652DDEB25}" dt="2024-09-19T10:49:27.825" v="5432" actId="403"/>
          <ac:spMkLst>
            <pc:docMk/>
            <pc:sldMk cId="1520027242" sldId="421"/>
            <ac:spMk id="47" creationId="{309A082D-F1D4-7350-9334-8D954053FB84}"/>
          </ac:spMkLst>
        </pc:spChg>
        <pc:spChg chg="add mod">
          <ac:chgData name="Fiona" userId="5fd9b084-9961-4921-ab0f-457ac49028c4" providerId="ADAL" clId="{334936BB-AC42-4D62-82D1-0E4652DDEB25}" dt="2024-09-19T10:49:38.011" v="5433"/>
          <ac:spMkLst>
            <pc:docMk/>
            <pc:sldMk cId="1520027242" sldId="421"/>
            <ac:spMk id="49" creationId="{ACA09AEC-6517-33DC-0109-4B2913E29470}"/>
          </ac:spMkLst>
        </pc:spChg>
        <pc:spChg chg="add mod">
          <ac:chgData name="Fiona" userId="5fd9b084-9961-4921-ab0f-457ac49028c4" providerId="ADAL" clId="{334936BB-AC42-4D62-82D1-0E4652DDEB25}" dt="2024-09-19T10:49:48.594" v="5442" actId="404"/>
          <ac:spMkLst>
            <pc:docMk/>
            <pc:sldMk cId="1520027242" sldId="421"/>
            <ac:spMk id="50" creationId="{E0095D3D-F48B-2BE5-9012-B00D871C3618}"/>
          </ac:spMkLst>
        </pc:spChg>
        <pc:spChg chg="add mod">
          <ac:chgData name="Fiona" userId="5fd9b084-9961-4921-ab0f-457ac49028c4" providerId="ADAL" clId="{334936BB-AC42-4D62-82D1-0E4652DDEB25}" dt="2024-09-19T12:14:30.061" v="6429" actId="1076"/>
          <ac:spMkLst>
            <pc:docMk/>
            <pc:sldMk cId="1520027242" sldId="421"/>
            <ac:spMk id="52" creationId="{91BDCF31-E6E4-1067-3605-E50B645AABD6}"/>
          </ac:spMkLst>
        </pc:spChg>
        <pc:spChg chg="add mod">
          <ac:chgData name="Fiona" userId="5fd9b084-9961-4921-ab0f-457ac49028c4" providerId="ADAL" clId="{334936BB-AC42-4D62-82D1-0E4652DDEB25}" dt="2024-09-19T12:14:31.916" v="6430" actId="1076"/>
          <ac:spMkLst>
            <pc:docMk/>
            <pc:sldMk cId="1520027242" sldId="421"/>
            <ac:spMk id="53" creationId="{21640C28-0700-F845-9F40-EE6BED85CAF7}"/>
          </ac:spMkLst>
        </pc:spChg>
        <pc:grpChg chg="del">
          <ac:chgData name="Fiona" userId="5fd9b084-9961-4921-ab0f-457ac49028c4" providerId="ADAL" clId="{334936BB-AC42-4D62-82D1-0E4652DDEB25}" dt="2024-09-19T10:45:08.579" v="5138" actId="478"/>
          <ac:grpSpMkLst>
            <pc:docMk/>
            <pc:sldMk cId="1520027242" sldId="421"/>
            <ac:grpSpMk id="5" creationId="{E8B69720-E8AE-0BB1-3871-86482FC51309}"/>
          </ac:grpSpMkLst>
        </pc:grpChg>
        <pc:grpChg chg="del">
          <ac:chgData name="Fiona" userId="5fd9b084-9961-4921-ab0f-457ac49028c4" providerId="ADAL" clId="{334936BB-AC42-4D62-82D1-0E4652DDEB25}" dt="2024-09-19T10:45:07.695" v="5137" actId="478"/>
          <ac:grpSpMkLst>
            <pc:docMk/>
            <pc:sldMk cId="1520027242" sldId="421"/>
            <ac:grpSpMk id="12" creationId="{0BEC79AD-4291-FC00-42F8-67AAA92DAA95}"/>
          </ac:grpSpMkLst>
        </pc:grpChg>
        <pc:grpChg chg="add mod">
          <ac:chgData name="Fiona" userId="5fd9b084-9961-4921-ab0f-457ac49028c4" providerId="ADAL" clId="{334936BB-AC42-4D62-82D1-0E4652DDEB25}" dt="2024-09-19T10:50:20.423" v="5453" actId="1076"/>
          <ac:grpSpMkLst>
            <pc:docMk/>
            <pc:sldMk cId="1520027242" sldId="421"/>
            <ac:grpSpMk id="16" creationId="{D2BCE001-D4F6-54D5-1FE1-3C64ED7556B4}"/>
          </ac:grpSpMkLst>
        </pc:grpChg>
        <pc:grpChg chg="del">
          <ac:chgData name="Fiona" userId="5fd9b084-9961-4921-ab0f-457ac49028c4" providerId="ADAL" clId="{334936BB-AC42-4D62-82D1-0E4652DDEB25}" dt="2024-09-19T10:45:10.655" v="5139" actId="478"/>
          <ac:grpSpMkLst>
            <pc:docMk/>
            <pc:sldMk cId="1520027242" sldId="421"/>
            <ac:grpSpMk id="17" creationId="{212DF9BC-91AF-AB2F-5D3E-98C2ACD8E878}"/>
          </ac:grpSpMkLst>
        </pc:grpChg>
        <pc:grpChg chg="add mod">
          <ac:chgData name="Fiona" userId="5fd9b084-9961-4921-ab0f-457ac49028c4" providerId="ADAL" clId="{334936BB-AC42-4D62-82D1-0E4652DDEB25}" dt="2024-09-19T12:14:28.190" v="6428" actId="1076"/>
          <ac:grpSpMkLst>
            <pc:docMk/>
            <pc:sldMk cId="1520027242" sldId="421"/>
            <ac:grpSpMk id="48" creationId="{1BDC6348-33D1-EB46-0997-C7701EED60E1}"/>
          </ac:grpSpMkLst>
        </pc:grpChg>
        <pc:grpChg chg="add mod">
          <ac:chgData name="Fiona" userId="5fd9b084-9961-4921-ab0f-457ac49028c4" providerId="ADAL" clId="{334936BB-AC42-4D62-82D1-0E4652DDEB25}" dt="2024-09-19T12:14:26.224" v="6427" actId="1076"/>
          <ac:grpSpMkLst>
            <pc:docMk/>
            <pc:sldMk cId="1520027242" sldId="421"/>
            <ac:grpSpMk id="51" creationId="{F71C85F5-AB7C-630A-9363-3408457F81D3}"/>
          </ac:grpSpMkLst>
        </pc:grpChg>
      </pc:sldChg>
      <pc:sldChg chg="addSp delSp modSp add mod">
        <pc:chgData name="Fiona" userId="5fd9b084-9961-4921-ab0f-457ac49028c4" providerId="ADAL" clId="{334936BB-AC42-4D62-82D1-0E4652DDEB25}" dt="2024-09-19T10:51:58.577" v="5491" actId="403"/>
        <pc:sldMkLst>
          <pc:docMk/>
          <pc:sldMk cId="370460856" sldId="422"/>
        </pc:sldMkLst>
        <pc:spChg chg="mod">
          <ac:chgData name="Fiona" userId="5fd9b084-9961-4921-ab0f-457ac49028c4" providerId="ADAL" clId="{334936BB-AC42-4D62-82D1-0E4652DDEB25}" dt="2024-09-19T10:50:47.066" v="5460" actId="1076"/>
          <ac:spMkLst>
            <pc:docMk/>
            <pc:sldMk cId="370460856" sldId="422"/>
            <ac:spMk id="8" creationId="{D0E2C2E5-D049-2798-49DC-643A569F1CD9}"/>
          </ac:spMkLst>
        </pc:spChg>
        <pc:spChg chg="add mod">
          <ac:chgData name="Fiona" userId="5fd9b084-9961-4921-ab0f-457ac49028c4" providerId="ADAL" clId="{334936BB-AC42-4D62-82D1-0E4652DDEB25}" dt="2024-09-19T10:50:43.023" v="5458"/>
          <ac:spMkLst>
            <pc:docMk/>
            <pc:sldMk cId="370460856" sldId="422"/>
            <ac:spMk id="11" creationId="{97BF22FA-8419-AE33-2E03-6F5873F1BBA8}"/>
          </ac:spMkLst>
        </pc:spChg>
        <pc:spChg chg="add mod">
          <ac:chgData name="Fiona" userId="5fd9b084-9961-4921-ab0f-457ac49028c4" providerId="ADAL" clId="{334936BB-AC42-4D62-82D1-0E4652DDEB25}" dt="2024-09-19T10:51:03.874" v="5467" actId="403"/>
          <ac:spMkLst>
            <pc:docMk/>
            <pc:sldMk cId="370460856" sldId="422"/>
            <ac:spMk id="12" creationId="{EBD93A29-5590-429E-C374-9D82328ACF14}"/>
          </ac:spMkLst>
        </pc:spChg>
        <pc:spChg chg="add mod">
          <ac:chgData name="Fiona" userId="5fd9b084-9961-4921-ab0f-457ac49028c4" providerId="ADAL" clId="{334936BB-AC42-4D62-82D1-0E4652DDEB25}" dt="2024-09-19T10:50:43.023" v="5458"/>
          <ac:spMkLst>
            <pc:docMk/>
            <pc:sldMk cId="370460856" sldId="422"/>
            <ac:spMk id="14" creationId="{028D5B57-905B-D03C-358B-D6E44CD5A1C4}"/>
          </ac:spMkLst>
        </pc:spChg>
        <pc:spChg chg="add mod">
          <ac:chgData name="Fiona" userId="5fd9b084-9961-4921-ab0f-457ac49028c4" providerId="ADAL" clId="{334936BB-AC42-4D62-82D1-0E4652DDEB25}" dt="2024-09-19T10:51:09.958" v="5471" actId="403"/>
          <ac:spMkLst>
            <pc:docMk/>
            <pc:sldMk cId="370460856" sldId="422"/>
            <ac:spMk id="15" creationId="{0FF9DBB8-0B59-FC0C-66FD-E27CDA2BB0A8}"/>
          </ac:spMkLst>
        </pc:spChg>
        <pc:spChg chg="add mod">
          <ac:chgData name="Fiona" userId="5fd9b084-9961-4921-ab0f-457ac49028c4" providerId="ADAL" clId="{334936BB-AC42-4D62-82D1-0E4652DDEB25}" dt="2024-09-19T10:51:17.123" v="5472"/>
          <ac:spMkLst>
            <pc:docMk/>
            <pc:sldMk cId="370460856" sldId="422"/>
            <ac:spMk id="43" creationId="{C054B242-C2C3-7EC6-6899-5F52B1BF2054}"/>
          </ac:spMkLst>
        </pc:spChg>
        <pc:spChg chg="add mod">
          <ac:chgData name="Fiona" userId="5fd9b084-9961-4921-ab0f-457ac49028c4" providerId="ADAL" clId="{334936BB-AC42-4D62-82D1-0E4652DDEB25}" dt="2024-09-19T10:51:32.288" v="5480" actId="403"/>
          <ac:spMkLst>
            <pc:docMk/>
            <pc:sldMk cId="370460856" sldId="422"/>
            <ac:spMk id="45" creationId="{FA4E6221-8D89-5CAA-E1F0-1BBFB211C1AA}"/>
          </ac:spMkLst>
        </pc:spChg>
        <pc:spChg chg="add mod">
          <ac:chgData name="Fiona" userId="5fd9b084-9961-4921-ab0f-457ac49028c4" providerId="ADAL" clId="{334936BB-AC42-4D62-82D1-0E4652DDEB25}" dt="2024-09-19T10:51:49.452" v="5485" actId="1076"/>
          <ac:spMkLst>
            <pc:docMk/>
            <pc:sldMk cId="370460856" sldId="422"/>
            <ac:spMk id="54" creationId="{83474A5D-A2D4-932E-B97E-E19C42193684}"/>
          </ac:spMkLst>
        </pc:spChg>
        <pc:spChg chg="add mod">
          <ac:chgData name="Fiona" userId="5fd9b084-9961-4921-ab0f-457ac49028c4" providerId="ADAL" clId="{334936BB-AC42-4D62-82D1-0E4652DDEB25}" dt="2024-09-19T10:51:58.577" v="5491" actId="403"/>
          <ac:spMkLst>
            <pc:docMk/>
            <pc:sldMk cId="370460856" sldId="422"/>
            <ac:spMk id="55" creationId="{DF1B5FFC-682F-7A3F-27B0-942F84DDC38A}"/>
          </ac:spMkLst>
        </pc:spChg>
        <pc:grpChg chg="add mod">
          <ac:chgData name="Fiona" userId="5fd9b084-9961-4921-ab0f-457ac49028c4" providerId="ADAL" clId="{334936BB-AC42-4D62-82D1-0E4652DDEB25}" dt="2024-09-19T10:50:56.246" v="5462" actId="14100"/>
          <ac:grpSpMkLst>
            <pc:docMk/>
            <pc:sldMk cId="370460856" sldId="422"/>
            <ac:grpSpMk id="5" creationId="{A1DB3448-09BF-62E0-8607-4FCA93A8803C}"/>
          </ac:grpSpMkLst>
        </pc:grpChg>
        <pc:grpChg chg="add mod">
          <ac:chgData name="Fiona" userId="5fd9b084-9961-4921-ab0f-457ac49028c4" providerId="ADAL" clId="{334936BB-AC42-4D62-82D1-0E4652DDEB25}" dt="2024-09-19T10:50:59.058" v="5463" actId="14100"/>
          <ac:grpSpMkLst>
            <pc:docMk/>
            <pc:sldMk cId="370460856" sldId="422"/>
            <ac:grpSpMk id="10" creationId="{7CAD14C9-B72D-AB16-1E5C-12A3C2524E24}"/>
          </ac:grpSpMkLst>
        </pc:grpChg>
        <pc:grpChg chg="del">
          <ac:chgData name="Fiona" userId="5fd9b084-9961-4921-ab0f-457ac49028c4" providerId="ADAL" clId="{334936BB-AC42-4D62-82D1-0E4652DDEB25}" dt="2024-09-19T10:50:31.864" v="5455" actId="478"/>
          <ac:grpSpMkLst>
            <pc:docMk/>
            <pc:sldMk cId="370460856" sldId="422"/>
            <ac:grpSpMk id="16" creationId="{D2BCE001-D4F6-54D5-1FE1-3C64ED7556B4}"/>
          </ac:grpSpMkLst>
        </pc:grpChg>
        <pc:grpChg chg="add mod">
          <ac:chgData name="Fiona" userId="5fd9b084-9961-4921-ab0f-457ac49028c4" providerId="ADAL" clId="{334936BB-AC42-4D62-82D1-0E4652DDEB25}" dt="2024-09-19T10:51:23.007" v="5475" actId="1076"/>
          <ac:grpSpMkLst>
            <pc:docMk/>
            <pc:sldMk cId="370460856" sldId="422"/>
            <ac:grpSpMk id="17" creationId="{ABFABA17-78A0-ECF1-F2E8-A616ABAE40C5}"/>
          </ac:grpSpMkLst>
        </pc:grpChg>
        <pc:grpChg chg="del">
          <ac:chgData name="Fiona" userId="5fd9b084-9961-4921-ab0f-457ac49028c4" providerId="ADAL" clId="{334936BB-AC42-4D62-82D1-0E4652DDEB25}" dt="2024-09-19T10:50:32.575" v="5456" actId="478"/>
          <ac:grpSpMkLst>
            <pc:docMk/>
            <pc:sldMk cId="370460856" sldId="422"/>
            <ac:grpSpMk id="48" creationId="{1BDC6348-33D1-EB46-0997-C7701EED60E1}"/>
          </ac:grpSpMkLst>
        </pc:grpChg>
        <pc:grpChg chg="del">
          <ac:chgData name="Fiona" userId="5fd9b084-9961-4921-ab0f-457ac49028c4" providerId="ADAL" clId="{334936BB-AC42-4D62-82D1-0E4652DDEB25}" dt="2024-09-19T10:50:33.569" v="5457" actId="478"/>
          <ac:grpSpMkLst>
            <pc:docMk/>
            <pc:sldMk cId="370460856" sldId="422"/>
            <ac:grpSpMk id="51" creationId="{F71C85F5-AB7C-630A-9363-3408457F81D3}"/>
          </ac:grpSpMkLst>
        </pc:grpChg>
      </pc:sldChg>
      <pc:sldChg chg="add">
        <pc:chgData name="Fiona" userId="5fd9b084-9961-4921-ab0f-457ac49028c4" providerId="ADAL" clId="{334936BB-AC42-4D62-82D1-0E4652DDEB25}" dt="2024-09-19T12:14:55.891" v="6433"/>
        <pc:sldMkLst>
          <pc:docMk/>
          <pc:sldMk cId="2029152070" sldId="423"/>
        </pc:sldMkLst>
      </pc:sldChg>
      <pc:sldChg chg="addSp delSp modSp add mod">
        <pc:chgData name="Fiona" userId="5fd9b084-9961-4921-ab0f-457ac49028c4" providerId="ADAL" clId="{334936BB-AC42-4D62-82D1-0E4652DDEB25}" dt="2024-09-19T13:48:15.128" v="11442" actId="1076"/>
        <pc:sldMkLst>
          <pc:docMk/>
          <pc:sldMk cId="1028622246" sldId="424"/>
        </pc:sldMkLst>
        <pc:spChg chg="add mod ord topLvl">
          <ac:chgData name="Fiona" userId="5fd9b084-9961-4921-ab0f-457ac49028c4" providerId="ADAL" clId="{334936BB-AC42-4D62-82D1-0E4652DDEB25}" dt="2024-09-19T13:48:07.684" v="11439" actId="164"/>
          <ac:spMkLst>
            <pc:docMk/>
            <pc:sldMk cId="1028622246" sldId="424"/>
            <ac:spMk id="8" creationId="{A9B4B0FB-CE65-B103-08A2-9453A1A8EC02}"/>
          </ac:spMkLst>
        </pc:spChg>
        <pc:spChg chg="add mod topLvl">
          <ac:chgData name="Fiona" userId="5fd9b084-9961-4921-ab0f-457ac49028c4" providerId="ADAL" clId="{334936BB-AC42-4D62-82D1-0E4652DDEB25}" dt="2024-09-19T13:48:07.684" v="11439" actId="164"/>
          <ac:spMkLst>
            <pc:docMk/>
            <pc:sldMk cId="1028622246" sldId="424"/>
            <ac:spMk id="9" creationId="{39F16EEA-223D-41A5-072F-4943871FF0CC}"/>
          </ac:spMkLst>
        </pc:spChg>
        <pc:spChg chg="mod">
          <ac:chgData name="Fiona" userId="5fd9b084-9961-4921-ab0f-457ac49028c4" providerId="ADAL" clId="{334936BB-AC42-4D62-82D1-0E4652DDEB25}" dt="2024-09-19T13:48:12.640" v="11441" actId="14100"/>
          <ac:spMkLst>
            <pc:docMk/>
            <pc:sldMk cId="1028622246" sldId="424"/>
            <ac:spMk id="12" creationId="{E9F75631-33D1-12AA-B150-0E1A6937DDAC}"/>
          </ac:spMkLst>
        </pc:spChg>
        <pc:grpChg chg="add del mod">
          <ac:chgData name="Fiona" userId="5fd9b084-9961-4921-ab0f-457ac49028c4" providerId="ADAL" clId="{334936BB-AC42-4D62-82D1-0E4652DDEB25}" dt="2024-09-19T13:47:56.829" v="11436" actId="165"/>
          <ac:grpSpMkLst>
            <pc:docMk/>
            <pc:sldMk cId="1028622246" sldId="424"/>
            <ac:grpSpMk id="10" creationId="{698CBE69-5123-AC72-6371-8A423733E918}"/>
          </ac:grpSpMkLst>
        </pc:grpChg>
        <pc:grpChg chg="add mod">
          <ac:chgData name="Fiona" userId="5fd9b084-9961-4921-ab0f-457ac49028c4" providerId="ADAL" clId="{334936BB-AC42-4D62-82D1-0E4652DDEB25}" dt="2024-09-19T13:48:15.128" v="11442" actId="1076"/>
          <ac:grpSpMkLst>
            <pc:docMk/>
            <pc:sldMk cId="1028622246" sldId="424"/>
            <ac:grpSpMk id="11" creationId="{2085B353-37E7-6616-D1B1-466DA031F351}"/>
          </ac:grpSpMkLst>
        </pc:grpChg>
      </pc:sldChg>
      <pc:sldChg chg="modSp add mod modNotesTx">
        <pc:chgData name="Fiona" userId="5fd9b084-9961-4921-ab0f-457ac49028c4" providerId="ADAL" clId="{334936BB-AC42-4D62-82D1-0E4652DDEB25}" dt="2024-09-19T12:18:18.017" v="6767" actId="20577"/>
        <pc:sldMkLst>
          <pc:docMk/>
          <pc:sldMk cId="1083114131" sldId="425"/>
        </pc:sldMkLst>
        <pc:spChg chg="mod">
          <ac:chgData name="Fiona" userId="5fd9b084-9961-4921-ab0f-457ac49028c4" providerId="ADAL" clId="{334936BB-AC42-4D62-82D1-0E4652DDEB25}" dt="2024-09-19T12:17:54.127" v="6760" actId="20577"/>
          <ac:spMkLst>
            <pc:docMk/>
            <pc:sldMk cId="1083114131" sldId="425"/>
            <ac:spMk id="9" creationId="{1286208D-20B1-57B8-4880-2750B213B54A}"/>
          </ac:spMkLst>
        </pc:spChg>
      </pc:sldChg>
      <pc:sldChg chg="modSp add mod modNotesTx">
        <pc:chgData name="Fiona" userId="5fd9b084-9961-4921-ab0f-457ac49028c4" providerId="ADAL" clId="{334936BB-AC42-4D62-82D1-0E4652DDEB25}" dt="2024-09-19T12:18:49.031" v="6874" actId="20577"/>
        <pc:sldMkLst>
          <pc:docMk/>
          <pc:sldMk cId="2668471457" sldId="426"/>
        </pc:sldMkLst>
        <pc:spChg chg="mod">
          <ac:chgData name="Fiona" userId="5fd9b084-9961-4921-ab0f-457ac49028c4" providerId="ADAL" clId="{334936BB-AC42-4D62-82D1-0E4652DDEB25}" dt="2024-09-19T12:18:42.058" v="6855" actId="313"/>
          <ac:spMkLst>
            <pc:docMk/>
            <pc:sldMk cId="2668471457" sldId="426"/>
            <ac:spMk id="8" creationId="{1550DD9C-5525-7E0E-CB49-C65D753D6067}"/>
          </ac:spMkLst>
        </pc:spChg>
        <pc:spChg chg="mod">
          <ac:chgData name="Fiona" userId="5fd9b084-9961-4921-ab0f-457ac49028c4" providerId="ADAL" clId="{334936BB-AC42-4D62-82D1-0E4652DDEB25}" dt="2024-09-19T12:18:34.632" v="6820" actId="1076"/>
          <ac:spMkLst>
            <pc:docMk/>
            <pc:sldMk cId="2668471457" sldId="426"/>
            <ac:spMk id="43" creationId="{F985044D-37B4-F380-DB13-0B4CC88E16C3}"/>
          </ac:spMkLst>
        </pc:spChg>
      </pc:sldChg>
      <pc:sldChg chg="modSp add modAnim modNotesTx">
        <pc:chgData name="Fiona" userId="5fd9b084-9961-4921-ab0f-457ac49028c4" providerId="ADAL" clId="{334936BB-AC42-4D62-82D1-0E4652DDEB25}" dt="2024-09-19T12:36:39.752" v="8757" actId="20577"/>
        <pc:sldMkLst>
          <pc:docMk/>
          <pc:sldMk cId="1935128468" sldId="427"/>
        </pc:sldMkLst>
        <pc:spChg chg="mod">
          <ac:chgData name="Fiona" userId="5fd9b084-9961-4921-ab0f-457ac49028c4" providerId="ADAL" clId="{334936BB-AC42-4D62-82D1-0E4652DDEB25}" dt="2024-09-19T12:36:33.937" v="8756" actId="20577"/>
          <ac:spMkLst>
            <pc:docMk/>
            <pc:sldMk cId="1935128468" sldId="427"/>
            <ac:spMk id="43" creationId="{F985044D-37B4-F380-DB13-0B4CC88E16C3}"/>
          </ac:spMkLst>
        </pc:spChg>
      </pc:sldChg>
      <pc:sldChg chg="modSp add mod modNotesTx">
        <pc:chgData name="Fiona" userId="5fd9b084-9961-4921-ab0f-457ac49028c4" providerId="ADAL" clId="{334936BB-AC42-4D62-82D1-0E4652DDEB25}" dt="2024-09-19T13:42:01.983" v="11411" actId="1076"/>
        <pc:sldMkLst>
          <pc:docMk/>
          <pc:sldMk cId="2730876944" sldId="428"/>
        </pc:sldMkLst>
        <pc:spChg chg="mod">
          <ac:chgData name="Fiona" userId="5fd9b084-9961-4921-ab0f-457ac49028c4" providerId="ADAL" clId="{334936BB-AC42-4D62-82D1-0E4652DDEB25}" dt="2024-09-19T12:40:42.448" v="9655" actId="20577"/>
          <ac:spMkLst>
            <pc:docMk/>
            <pc:sldMk cId="2730876944" sldId="428"/>
            <ac:spMk id="43" creationId="{F985044D-37B4-F380-DB13-0B4CC88E16C3}"/>
          </ac:spMkLst>
        </pc:spChg>
        <pc:picChg chg="mod">
          <ac:chgData name="Fiona" userId="5fd9b084-9961-4921-ab0f-457ac49028c4" providerId="ADAL" clId="{334936BB-AC42-4D62-82D1-0E4652DDEB25}" dt="2024-09-19T13:42:01.983" v="11411" actId="1076"/>
          <ac:picMkLst>
            <pc:docMk/>
            <pc:sldMk cId="2730876944" sldId="428"/>
            <ac:picMk id="13" creationId="{147A3B05-DC54-E5EE-09CC-09A22C03F884}"/>
          </ac:picMkLst>
        </pc:picChg>
      </pc:sldChg>
      <pc:sldChg chg="addSp delSp modSp add mod modNotesTx">
        <pc:chgData name="Fiona" userId="5fd9b084-9961-4921-ab0f-457ac49028c4" providerId="ADAL" clId="{334936BB-AC42-4D62-82D1-0E4652DDEB25}" dt="2024-09-19T13:48:40.531" v="11452" actId="1076"/>
        <pc:sldMkLst>
          <pc:docMk/>
          <pc:sldMk cId="2492589126" sldId="429"/>
        </pc:sldMkLst>
        <pc:spChg chg="mod">
          <ac:chgData name="Fiona" userId="5fd9b084-9961-4921-ab0f-457ac49028c4" providerId="ADAL" clId="{334936BB-AC42-4D62-82D1-0E4652DDEB25}" dt="2024-09-19T13:14:11.390" v="11112" actId="5793"/>
          <ac:spMkLst>
            <pc:docMk/>
            <pc:sldMk cId="2492589126" sldId="429"/>
            <ac:spMk id="8" creationId="{DC9FB4A7-D646-B6E4-7C81-AF3B38EDEC11}"/>
          </ac:spMkLst>
        </pc:spChg>
        <pc:spChg chg="add mod">
          <ac:chgData name="Fiona" userId="5fd9b084-9961-4921-ab0f-457ac49028c4" providerId="ADAL" clId="{334936BB-AC42-4D62-82D1-0E4652DDEB25}" dt="2024-09-19T13:48:39.663" v="11451" actId="1076"/>
          <ac:spMkLst>
            <pc:docMk/>
            <pc:sldMk cId="2492589126" sldId="429"/>
            <ac:spMk id="9" creationId="{DE91AA5E-93A8-8D52-2FFE-1ED73ED641CA}"/>
          </ac:spMkLst>
        </pc:spChg>
        <pc:spChg chg="mod">
          <ac:chgData name="Fiona" userId="5fd9b084-9961-4921-ab0f-457ac49028c4" providerId="ADAL" clId="{334936BB-AC42-4D62-82D1-0E4652DDEB25}" dt="2024-09-19T12:59:26.011" v="10597" actId="20577"/>
          <ac:spMkLst>
            <pc:docMk/>
            <pc:sldMk cId="2492589126" sldId="429"/>
            <ac:spMk id="10" creationId="{EDC24F4D-0172-EBC0-05CC-28B2AA5086DE}"/>
          </ac:spMkLst>
        </pc:spChg>
        <pc:spChg chg="add mod">
          <ac:chgData name="Fiona" userId="5fd9b084-9961-4921-ab0f-457ac49028c4" providerId="ADAL" clId="{334936BB-AC42-4D62-82D1-0E4652DDEB25}" dt="2024-09-19T13:48:40.531" v="11452" actId="1076"/>
          <ac:spMkLst>
            <pc:docMk/>
            <pc:sldMk cId="2492589126" sldId="429"/>
            <ac:spMk id="14" creationId="{467C5AF2-D08D-6543-93BD-6CFE58EAA77D}"/>
          </ac:spMkLst>
        </pc:spChg>
        <pc:picChg chg="mod">
          <ac:chgData name="Fiona" userId="5fd9b084-9961-4921-ab0f-457ac49028c4" providerId="ADAL" clId="{334936BB-AC42-4D62-82D1-0E4652DDEB25}" dt="2024-09-19T12:59:21.778" v="10595" actId="14100"/>
          <ac:picMkLst>
            <pc:docMk/>
            <pc:sldMk cId="2492589126" sldId="429"/>
            <ac:picMk id="11" creationId="{C471D098-8605-63F4-1517-05D065A6AFA3}"/>
          </ac:picMkLst>
        </pc:picChg>
        <pc:picChg chg="del">
          <ac:chgData name="Fiona" userId="5fd9b084-9961-4921-ab0f-457ac49028c4" providerId="ADAL" clId="{334936BB-AC42-4D62-82D1-0E4652DDEB25}" dt="2024-09-19T12:43:36.062" v="10214" actId="478"/>
          <ac:picMkLst>
            <pc:docMk/>
            <pc:sldMk cId="2492589126" sldId="429"/>
            <ac:picMk id="13" creationId="{2DCC5756-3534-F791-BF8E-B3F3F32B8DC5}"/>
          </ac:picMkLst>
        </pc:picChg>
      </pc:sldChg>
      <pc:sldChg chg="add del modNotesTx">
        <pc:chgData name="Fiona" userId="5fd9b084-9961-4921-ab0f-457ac49028c4" providerId="ADAL" clId="{334936BB-AC42-4D62-82D1-0E4652DDEB25}" dt="2024-09-19T12:43:42.365" v="10217" actId="47"/>
        <pc:sldMkLst>
          <pc:docMk/>
          <pc:sldMk cId="810908469" sldId="430"/>
        </pc:sldMkLst>
      </pc:sldChg>
      <pc:sldChg chg="addSp modSp add mod modNotesTx">
        <pc:chgData name="Fiona" userId="5fd9b084-9961-4921-ab0f-457ac49028c4" providerId="ADAL" clId="{334936BB-AC42-4D62-82D1-0E4652DDEB25}" dt="2024-09-19T13:48:52.402" v="11455" actId="14100"/>
        <pc:sldMkLst>
          <pc:docMk/>
          <pc:sldMk cId="3519511771" sldId="431"/>
        </pc:sldMkLst>
        <pc:spChg chg="add mod">
          <ac:chgData name="Fiona" userId="5fd9b084-9961-4921-ab0f-457ac49028c4" providerId="ADAL" clId="{334936BB-AC42-4D62-82D1-0E4652DDEB25}" dt="2024-09-19T13:48:52.402" v="11455" actId="14100"/>
          <ac:spMkLst>
            <pc:docMk/>
            <pc:sldMk cId="3519511771" sldId="431"/>
            <ac:spMk id="5" creationId="{CA24CA8E-CBC6-475F-EAEE-0B7954F3EA96}"/>
          </ac:spMkLst>
        </pc:spChg>
        <pc:spChg chg="mod">
          <ac:chgData name="Fiona" userId="5fd9b084-9961-4921-ab0f-457ac49028c4" providerId="ADAL" clId="{334936BB-AC42-4D62-82D1-0E4652DDEB25}" dt="2024-09-19T13:13:45.728" v="11008" actId="313"/>
          <ac:spMkLst>
            <pc:docMk/>
            <pc:sldMk cId="3519511771" sldId="431"/>
            <ac:spMk id="9" creationId="{43CC2938-C217-B7E5-3842-3A7123CAD568}"/>
          </ac:spMkLst>
        </pc:spChg>
        <pc:spChg chg="mod">
          <ac:chgData name="Fiona" userId="5fd9b084-9961-4921-ab0f-457ac49028c4" providerId="ADAL" clId="{334936BB-AC42-4D62-82D1-0E4652DDEB25}" dt="2024-09-19T13:22:32.805" v="11177" actId="20577"/>
          <ac:spMkLst>
            <pc:docMk/>
            <pc:sldMk cId="3519511771" sldId="431"/>
            <ac:spMk id="16" creationId="{32F27C08-E21D-30B6-F159-64BAE1317F0F}"/>
          </ac:spMkLst>
        </pc:spChg>
        <pc:picChg chg="mod">
          <ac:chgData name="Fiona" userId="5fd9b084-9961-4921-ab0f-457ac49028c4" providerId="ADAL" clId="{334936BB-AC42-4D62-82D1-0E4652DDEB25}" dt="2024-09-19T13:13:48.607" v="11009" actId="14100"/>
          <ac:picMkLst>
            <pc:docMk/>
            <pc:sldMk cId="3519511771" sldId="431"/>
            <ac:picMk id="13" creationId="{8F40523A-3449-9D8A-1BBF-23CCEC52765E}"/>
          </ac:picMkLst>
        </pc:picChg>
      </pc:sldChg>
      <pc:sldChg chg="add del">
        <pc:chgData name="Fiona" userId="5fd9b084-9961-4921-ab0f-457ac49028c4" providerId="ADAL" clId="{334936BB-AC42-4D62-82D1-0E4652DDEB25}" dt="2024-09-19T12:43:47.293" v="10219" actId="47"/>
        <pc:sldMkLst>
          <pc:docMk/>
          <pc:sldMk cId="3571614921" sldId="432"/>
        </pc:sldMkLst>
      </pc:sldChg>
      <pc:sldChg chg="add del">
        <pc:chgData name="Fiona" userId="5fd9b084-9961-4921-ab0f-457ac49028c4" providerId="ADAL" clId="{334936BB-AC42-4D62-82D1-0E4652DDEB25}" dt="2024-09-19T12:43:48.360" v="10220" actId="47"/>
        <pc:sldMkLst>
          <pc:docMk/>
          <pc:sldMk cId="1027900748" sldId="433"/>
        </pc:sldMkLst>
      </pc:sldChg>
      <pc:sldChg chg="add del">
        <pc:chgData name="Fiona" userId="5fd9b084-9961-4921-ab0f-457ac49028c4" providerId="ADAL" clId="{334936BB-AC42-4D62-82D1-0E4652DDEB25}" dt="2024-09-19T12:43:49.438" v="10221" actId="47"/>
        <pc:sldMkLst>
          <pc:docMk/>
          <pc:sldMk cId="3892272896" sldId="434"/>
        </pc:sldMkLst>
      </pc:sldChg>
    </pc:docChg>
  </pc:docChgLst>
  <pc:docChgLst>
    <pc:chgData name="Fiona McCrudden" userId="ae4da48b20fa1fa0" providerId="LiveId" clId="{A00CC862-5BF6-4275-90E1-C21452AAE594}"/>
    <pc:docChg chg="undo custSel addSld delSld modSld modMainMaster">
      <pc:chgData name="Fiona McCrudden" userId="ae4da48b20fa1fa0" providerId="LiveId" clId="{A00CC862-5BF6-4275-90E1-C21452AAE594}" dt="2024-05-16T14:29:13.557" v="2655" actId="255"/>
      <pc:docMkLst>
        <pc:docMk/>
      </pc:docMkLst>
      <pc:sldChg chg="addSp delSp modSp new mod modTransition setBg">
        <pc:chgData name="Fiona McCrudden" userId="ae4da48b20fa1fa0" providerId="LiveId" clId="{A00CC862-5BF6-4275-90E1-C21452AAE594}" dt="2024-05-16T13:07:12.821" v="876"/>
        <pc:sldMkLst>
          <pc:docMk/>
          <pc:sldMk cId="48654129" sldId="256"/>
        </pc:sldMkLst>
        <pc:spChg chg="del">
          <ac:chgData name="Fiona McCrudden" userId="ae4da48b20fa1fa0" providerId="LiveId" clId="{A00CC862-5BF6-4275-90E1-C21452AAE594}" dt="2024-05-16T12:39:14.049" v="1" actId="478"/>
          <ac:spMkLst>
            <pc:docMk/>
            <pc:sldMk cId="48654129" sldId="256"/>
            <ac:spMk id="2" creationId="{5D6193A7-3462-29A3-E506-4571811B1E93}"/>
          </ac:spMkLst>
        </pc:spChg>
        <pc:spChg chg="del">
          <ac:chgData name="Fiona McCrudden" userId="ae4da48b20fa1fa0" providerId="LiveId" clId="{A00CC862-5BF6-4275-90E1-C21452AAE594}" dt="2024-05-16T12:39:15.952" v="2" actId="478"/>
          <ac:spMkLst>
            <pc:docMk/>
            <pc:sldMk cId="48654129" sldId="256"/>
            <ac:spMk id="3" creationId="{BCEF3B7B-4423-F7DC-B94E-AEBBD6DCF56F}"/>
          </ac:spMkLst>
        </pc:spChg>
        <pc:spChg chg="add mod">
          <ac:chgData name="Fiona McCrudden" userId="ae4da48b20fa1fa0" providerId="LiveId" clId="{A00CC862-5BF6-4275-90E1-C21452AAE594}" dt="2024-05-16T12:46:00.806" v="151" actId="1076"/>
          <ac:spMkLst>
            <pc:docMk/>
            <pc:sldMk cId="48654129" sldId="256"/>
            <ac:spMk id="12" creationId="{3F3CC3F2-6D61-1E88-251F-847518765DA7}"/>
          </ac:spMkLst>
        </pc:spChg>
        <pc:grpChg chg="add del mod">
          <ac:chgData name="Fiona McCrudden" userId="ae4da48b20fa1fa0" providerId="LiveId" clId="{A00CC862-5BF6-4275-90E1-C21452AAE594}" dt="2024-05-16T12:42:47.594" v="63" actId="478"/>
          <ac:grpSpMkLst>
            <pc:docMk/>
            <pc:sldMk cId="48654129" sldId="256"/>
            <ac:grpSpMk id="9" creationId="{D5CF95B3-1F6C-A42F-573E-2A8B2FB89C6C}"/>
          </ac:grpSpMkLst>
        </pc:grpChg>
        <pc:picChg chg="add mod">
          <ac:chgData name="Fiona McCrudden" userId="ae4da48b20fa1fa0" providerId="LiveId" clId="{A00CC862-5BF6-4275-90E1-C21452AAE594}" dt="2024-05-16T12:46:04.392" v="152" actId="1076"/>
          <ac:picMkLst>
            <pc:docMk/>
            <pc:sldMk cId="48654129" sldId="256"/>
            <ac:picMk id="5" creationId="{2D14A226-B77F-8FF1-2232-EE836C8D9C47}"/>
          </ac:picMkLst>
        </pc:picChg>
        <pc:picChg chg="add mod ord modCrop">
          <ac:chgData name="Fiona McCrudden" userId="ae4da48b20fa1fa0" providerId="LiveId" clId="{A00CC862-5BF6-4275-90E1-C21452AAE594}" dt="2024-05-16T12:41:29.703" v="41" actId="164"/>
          <ac:picMkLst>
            <pc:docMk/>
            <pc:sldMk cId="48654129" sldId="256"/>
            <ac:picMk id="7" creationId="{04FD4368-A7E9-FA14-0E47-49620D473FAB}"/>
          </ac:picMkLst>
        </pc:picChg>
        <pc:picChg chg="add mod ord modCrop">
          <ac:chgData name="Fiona McCrudden" userId="ae4da48b20fa1fa0" providerId="LiveId" clId="{A00CC862-5BF6-4275-90E1-C21452AAE594}" dt="2024-05-16T12:41:29.703" v="41" actId="164"/>
          <ac:picMkLst>
            <pc:docMk/>
            <pc:sldMk cId="48654129" sldId="256"/>
            <ac:picMk id="8" creationId="{21845743-673F-03D4-2A9F-02D3EDC9922F}"/>
          </ac:picMkLst>
        </pc:picChg>
        <pc:picChg chg="add mod ord">
          <ac:chgData name="Fiona McCrudden" userId="ae4da48b20fa1fa0" providerId="LiveId" clId="{A00CC862-5BF6-4275-90E1-C21452AAE594}" dt="2024-05-16T12:43:05.423" v="69" actId="171"/>
          <ac:picMkLst>
            <pc:docMk/>
            <pc:sldMk cId="48654129" sldId="256"/>
            <ac:picMk id="10" creationId="{7BDFBFE2-2C3B-BBD6-2F3E-D82DEB6CFC89}"/>
          </ac:picMkLst>
        </pc:picChg>
        <pc:picChg chg="add mod ord">
          <ac:chgData name="Fiona McCrudden" userId="ae4da48b20fa1fa0" providerId="LiveId" clId="{A00CC862-5BF6-4275-90E1-C21452AAE594}" dt="2024-05-16T12:46:07.154" v="153" actId="1076"/>
          <ac:picMkLst>
            <pc:docMk/>
            <pc:sldMk cId="48654129" sldId="256"/>
            <ac:picMk id="11" creationId="{2AEDD8EC-C5E9-487E-E05F-21477EED96E2}"/>
          </ac:picMkLst>
        </pc:picChg>
      </pc:sldChg>
      <pc:sldChg chg="addSp delSp modSp add mod modTransition">
        <pc:chgData name="Fiona McCrudden" userId="ae4da48b20fa1fa0" providerId="LiveId" clId="{A00CC862-5BF6-4275-90E1-C21452AAE594}" dt="2024-05-16T14:07:55.494" v="1624" actId="1076"/>
        <pc:sldMkLst>
          <pc:docMk/>
          <pc:sldMk cId="1564369109" sldId="257"/>
        </pc:sldMkLst>
        <pc:spChg chg="add del mod">
          <ac:chgData name="Fiona McCrudden" userId="ae4da48b20fa1fa0" providerId="LiveId" clId="{A00CC862-5BF6-4275-90E1-C21452AAE594}" dt="2024-05-16T12:45:18.787" v="129" actId="478"/>
          <ac:spMkLst>
            <pc:docMk/>
            <pc:sldMk cId="1564369109" sldId="257"/>
            <ac:spMk id="11" creationId="{DB758B1B-2531-21E5-98CB-AA419C3D8157}"/>
          </ac:spMkLst>
        </pc:spChg>
        <pc:spChg chg="add del mod">
          <ac:chgData name="Fiona McCrudden" userId="ae4da48b20fa1fa0" providerId="LiveId" clId="{A00CC862-5BF6-4275-90E1-C21452AAE594}" dt="2024-05-16T12:46:38.032" v="161" actId="478"/>
          <ac:spMkLst>
            <pc:docMk/>
            <pc:sldMk cId="1564369109" sldId="257"/>
            <ac:spMk id="12" creationId="{D2808D7C-7CC7-2C9C-5AF7-3B7793382A0C}"/>
          </ac:spMkLst>
        </pc:spChg>
        <pc:spChg chg="del mod topLvl">
          <ac:chgData name="Fiona McCrudden" userId="ae4da48b20fa1fa0" providerId="LiveId" clId="{A00CC862-5BF6-4275-90E1-C21452AAE594}" dt="2024-05-16T12:47:05.364" v="169" actId="478"/>
          <ac:spMkLst>
            <pc:docMk/>
            <pc:sldMk cId="1564369109" sldId="257"/>
            <ac:spMk id="14" creationId="{773E8829-D5BE-2696-B187-032152E989A1}"/>
          </ac:spMkLst>
        </pc:spChg>
        <pc:spChg chg="del mod topLvl">
          <ac:chgData name="Fiona McCrudden" userId="ae4da48b20fa1fa0" providerId="LiveId" clId="{A00CC862-5BF6-4275-90E1-C21452AAE594}" dt="2024-05-16T12:46:59.098" v="166" actId="478"/>
          <ac:spMkLst>
            <pc:docMk/>
            <pc:sldMk cId="1564369109" sldId="257"/>
            <ac:spMk id="18" creationId="{B3C77E1F-9842-905B-C66B-EFF474F8FB01}"/>
          </ac:spMkLst>
        </pc:spChg>
        <pc:spChg chg="del mod topLvl">
          <ac:chgData name="Fiona McCrudden" userId="ae4da48b20fa1fa0" providerId="LiveId" clId="{A00CC862-5BF6-4275-90E1-C21452AAE594}" dt="2024-05-16T12:47:00.420" v="167" actId="478"/>
          <ac:spMkLst>
            <pc:docMk/>
            <pc:sldMk cId="1564369109" sldId="257"/>
            <ac:spMk id="21" creationId="{37A59A4F-E634-26D6-2D50-90666E0616CC}"/>
          </ac:spMkLst>
        </pc:spChg>
        <pc:spChg chg="del mod topLvl">
          <ac:chgData name="Fiona McCrudden" userId="ae4da48b20fa1fa0" providerId="LiveId" clId="{A00CC862-5BF6-4275-90E1-C21452AAE594}" dt="2024-05-16T12:47:12.004" v="171" actId="478"/>
          <ac:spMkLst>
            <pc:docMk/>
            <pc:sldMk cId="1564369109" sldId="257"/>
            <ac:spMk id="24" creationId="{E65F4338-EB8D-D5BD-E133-91D318932B3A}"/>
          </ac:spMkLst>
        </pc:spChg>
        <pc:spChg chg="del mod topLvl">
          <ac:chgData name="Fiona McCrudden" userId="ae4da48b20fa1fa0" providerId="LiveId" clId="{A00CC862-5BF6-4275-90E1-C21452AAE594}" dt="2024-05-16T12:48:20.831" v="183" actId="478"/>
          <ac:spMkLst>
            <pc:docMk/>
            <pc:sldMk cId="1564369109" sldId="257"/>
            <ac:spMk id="27" creationId="{45EF1896-94EF-111C-D0D5-BFA0D56AEB0F}"/>
          </ac:spMkLst>
        </pc:spChg>
        <pc:spChg chg="add mod">
          <ac:chgData name="Fiona McCrudden" userId="ae4da48b20fa1fa0" providerId="LiveId" clId="{A00CC862-5BF6-4275-90E1-C21452AAE594}" dt="2024-05-16T14:07:55.494" v="1624" actId="1076"/>
          <ac:spMkLst>
            <pc:docMk/>
            <pc:sldMk cId="1564369109" sldId="257"/>
            <ac:spMk id="28" creationId="{3EDE0502-B09D-F7C5-30C3-D3BFC25C353B}"/>
          </ac:spMkLst>
        </pc:spChg>
        <pc:grpChg chg="add del mod">
          <ac:chgData name="Fiona McCrudden" userId="ae4da48b20fa1fa0" providerId="LiveId" clId="{A00CC862-5BF6-4275-90E1-C21452AAE594}" dt="2024-05-16T12:42:00.729" v="48" actId="165"/>
          <ac:grpSpMkLst>
            <pc:docMk/>
            <pc:sldMk cId="1564369109" sldId="257"/>
            <ac:grpSpMk id="2" creationId="{BAB7A765-BFA3-83BB-94E5-3E1F7345AF5B}"/>
          </ac:grpSpMkLst>
        </pc:grpChg>
        <pc:grpChg chg="add del mod">
          <ac:chgData name="Fiona McCrudden" userId="ae4da48b20fa1fa0" providerId="LiveId" clId="{A00CC862-5BF6-4275-90E1-C21452AAE594}" dt="2024-05-16T12:41:53.418" v="45" actId="165"/>
          <ac:grpSpMkLst>
            <pc:docMk/>
            <pc:sldMk cId="1564369109" sldId="257"/>
            <ac:grpSpMk id="3" creationId="{0033C7E5-3288-4879-29E7-AF04308728D0}"/>
          </ac:grpSpMkLst>
        </pc:grpChg>
        <pc:grpChg chg="add del mod">
          <ac:chgData name="Fiona McCrudden" userId="ae4da48b20fa1fa0" providerId="LiveId" clId="{A00CC862-5BF6-4275-90E1-C21452AAE594}" dt="2024-05-16T12:47:03.556" v="168" actId="165"/>
          <ac:grpSpMkLst>
            <pc:docMk/>
            <pc:sldMk cId="1564369109" sldId="257"/>
            <ac:grpSpMk id="13" creationId="{9D4CBE5F-704B-07E4-4095-C49E2DE565E6}"/>
          </ac:grpSpMkLst>
        </pc:grpChg>
        <pc:grpChg chg="add del mod">
          <ac:chgData name="Fiona McCrudden" userId="ae4da48b20fa1fa0" providerId="LiveId" clId="{A00CC862-5BF6-4275-90E1-C21452AAE594}" dt="2024-05-16T12:46:41.835" v="162" actId="165"/>
          <ac:grpSpMkLst>
            <pc:docMk/>
            <pc:sldMk cId="1564369109" sldId="257"/>
            <ac:grpSpMk id="16" creationId="{C6A57CED-E30E-4E1A-4B6D-2C1E76C205CF}"/>
          </ac:grpSpMkLst>
        </pc:grpChg>
        <pc:grpChg chg="add del mod">
          <ac:chgData name="Fiona McCrudden" userId="ae4da48b20fa1fa0" providerId="LiveId" clId="{A00CC862-5BF6-4275-90E1-C21452AAE594}" dt="2024-05-16T12:46:56.528" v="165" actId="165"/>
          <ac:grpSpMkLst>
            <pc:docMk/>
            <pc:sldMk cId="1564369109" sldId="257"/>
            <ac:grpSpMk id="19" creationId="{FE75848F-506F-FF99-488D-7F64FA79D5A3}"/>
          </ac:grpSpMkLst>
        </pc:grpChg>
        <pc:grpChg chg="add del mod">
          <ac:chgData name="Fiona McCrudden" userId="ae4da48b20fa1fa0" providerId="LiveId" clId="{A00CC862-5BF6-4275-90E1-C21452AAE594}" dt="2024-05-16T12:47:09.569" v="170" actId="165"/>
          <ac:grpSpMkLst>
            <pc:docMk/>
            <pc:sldMk cId="1564369109" sldId="257"/>
            <ac:grpSpMk id="22" creationId="{8E23BB8E-59E5-357E-C2D4-8687C7BC31DD}"/>
          </ac:grpSpMkLst>
        </pc:grpChg>
        <pc:grpChg chg="add del mod">
          <ac:chgData name="Fiona McCrudden" userId="ae4da48b20fa1fa0" providerId="LiveId" clId="{A00CC862-5BF6-4275-90E1-C21452AAE594}" dt="2024-05-16T12:48:17.390" v="182" actId="165"/>
          <ac:grpSpMkLst>
            <pc:docMk/>
            <pc:sldMk cId="1564369109" sldId="257"/>
            <ac:grpSpMk id="25" creationId="{A44D4975-C255-4ACA-FF07-75FE9B11E7BA}"/>
          </ac:grpSpMkLst>
        </pc:grpChg>
        <pc:picChg chg="del mod topLvl">
          <ac:chgData name="Fiona McCrudden" userId="ae4da48b20fa1fa0" providerId="LiveId" clId="{A00CC862-5BF6-4275-90E1-C21452AAE594}" dt="2024-05-16T12:41:55.075" v="46" actId="478"/>
          <ac:picMkLst>
            <pc:docMk/>
            <pc:sldMk cId="1564369109" sldId="257"/>
            <ac:picMk id="4" creationId="{0F11932A-9438-336E-048F-FE31E841BDBD}"/>
          </ac:picMkLst>
        </pc:picChg>
        <pc:picChg chg="mod">
          <ac:chgData name="Fiona McCrudden" userId="ae4da48b20fa1fa0" providerId="LiveId" clId="{A00CC862-5BF6-4275-90E1-C21452AAE594}" dt="2024-05-16T12:43:20.962" v="72" actId="1076"/>
          <ac:picMkLst>
            <pc:docMk/>
            <pc:sldMk cId="1564369109" sldId="257"/>
            <ac:picMk id="5" creationId="{2D14A226-B77F-8FF1-2232-EE836C8D9C47}"/>
          </ac:picMkLst>
        </pc:picChg>
        <pc:picChg chg="del mod topLvl">
          <ac:chgData name="Fiona McCrudden" userId="ae4da48b20fa1fa0" providerId="LiveId" clId="{A00CC862-5BF6-4275-90E1-C21452AAE594}" dt="2024-05-16T12:41:55.075" v="46" actId="478"/>
          <ac:picMkLst>
            <pc:docMk/>
            <pc:sldMk cId="1564369109" sldId="257"/>
            <ac:picMk id="6" creationId="{8A0EFA0A-910F-FDF2-19E8-58D77BF531E8}"/>
          </ac:picMkLst>
        </pc:picChg>
        <pc:picChg chg="del mod topLvl modCrop">
          <ac:chgData name="Fiona McCrudden" userId="ae4da48b20fa1fa0" providerId="LiveId" clId="{A00CC862-5BF6-4275-90E1-C21452AAE594}" dt="2024-05-16T12:42:13.121" v="51" actId="478"/>
          <ac:picMkLst>
            <pc:docMk/>
            <pc:sldMk cId="1564369109" sldId="257"/>
            <ac:picMk id="7" creationId="{04FD4368-A7E9-FA14-0E47-49620D473FAB}"/>
          </ac:picMkLst>
        </pc:picChg>
        <pc:picChg chg="mod topLvl">
          <ac:chgData name="Fiona McCrudden" userId="ae4da48b20fa1fa0" providerId="LiveId" clId="{A00CC862-5BF6-4275-90E1-C21452AAE594}" dt="2024-05-16T12:42:20.598" v="54" actId="14100"/>
          <ac:picMkLst>
            <pc:docMk/>
            <pc:sldMk cId="1564369109" sldId="257"/>
            <ac:picMk id="8" creationId="{21845743-673F-03D4-2A9F-02D3EDC9922F}"/>
          </ac:picMkLst>
        </pc:picChg>
        <pc:picChg chg="add mod modCrop">
          <ac:chgData name="Fiona McCrudden" userId="ae4da48b20fa1fa0" providerId="LiveId" clId="{A00CC862-5BF6-4275-90E1-C21452AAE594}" dt="2024-05-16T13:04:17.170" v="773" actId="29295"/>
          <ac:picMkLst>
            <pc:docMk/>
            <pc:sldMk cId="1564369109" sldId="257"/>
            <ac:picMk id="10" creationId="{A0E7A985-80FF-770D-8802-5CF2669C43C7}"/>
          </ac:picMkLst>
        </pc:picChg>
        <pc:picChg chg="del mod topLvl">
          <ac:chgData name="Fiona McCrudden" userId="ae4da48b20fa1fa0" providerId="LiveId" clId="{A00CC862-5BF6-4275-90E1-C21452AAE594}" dt="2024-05-16T13:03:12.066" v="751" actId="478"/>
          <ac:picMkLst>
            <pc:docMk/>
            <pc:sldMk cId="1564369109" sldId="257"/>
            <ac:picMk id="15" creationId="{487D74E1-F9AF-D8B3-A5D1-E074375BF2B7}"/>
          </ac:picMkLst>
        </pc:picChg>
        <pc:picChg chg="mod topLvl">
          <ac:chgData name="Fiona McCrudden" userId="ae4da48b20fa1fa0" providerId="LiveId" clId="{A00CC862-5BF6-4275-90E1-C21452AAE594}" dt="2024-05-16T13:03:02.354" v="748" actId="1076"/>
          <ac:picMkLst>
            <pc:docMk/>
            <pc:sldMk cId="1564369109" sldId="257"/>
            <ac:picMk id="17" creationId="{BAF09E06-A5C4-AA24-5021-12BC517505F7}"/>
          </ac:picMkLst>
        </pc:picChg>
        <pc:picChg chg="del mod topLvl">
          <ac:chgData name="Fiona McCrudden" userId="ae4da48b20fa1fa0" providerId="LiveId" clId="{A00CC862-5BF6-4275-90E1-C21452AAE594}" dt="2024-05-16T13:03:11.484" v="750" actId="478"/>
          <ac:picMkLst>
            <pc:docMk/>
            <pc:sldMk cId="1564369109" sldId="257"/>
            <ac:picMk id="20" creationId="{DF28C586-B14E-8BB7-243C-179D143D95EF}"/>
          </ac:picMkLst>
        </pc:picChg>
        <pc:picChg chg="del mod topLvl">
          <ac:chgData name="Fiona McCrudden" userId="ae4da48b20fa1fa0" providerId="LiveId" clId="{A00CC862-5BF6-4275-90E1-C21452AAE594}" dt="2024-05-16T13:03:12.538" v="752" actId="478"/>
          <ac:picMkLst>
            <pc:docMk/>
            <pc:sldMk cId="1564369109" sldId="257"/>
            <ac:picMk id="23" creationId="{DAFA46C5-55E3-9E36-2E20-3A339C76FF51}"/>
          </ac:picMkLst>
        </pc:picChg>
        <pc:picChg chg="del mod topLvl">
          <ac:chgData name="Fiona McCrudden" userId="ae4da48b20fa1fa0" providerId="LiveId" clId="{A00CC862-5BF6-4275-90E1-C21452AAE594}" dt="2024-05-16T13:03:13.012" v="753" actId="478"/>
          <ac:picMkLst>
            <pc:docMk/>
            <pc:sldMk cId="1564369109" sldId="257"/>
            <ac:picMk id="26" creationId="{4833D141-049C-9410-A1A5-72280D245E78}"/>
          </ac:picMkLst>
        </pc:picChg>
        <pc:picChg chg="add mod">
          <ac:chgData name="Fiona McCrudden" userId="ae4da48b20fa1fa0" providerId="LiveId" clId="{A00CC862-5BF6-4275-90E1-C21452AAE594}" dt="2024-05-16T13:03:32.869" v="765" actId="1076"/>
          <ac:picMkLst>
            <pc:docMk/>
            <pc:sldMk cId="1564369109" sldId="257"/>
            <ac:picMk id="29" creationId="{30D45638-DC79-91C0-5274-19D4E0DF6CC3}"/>
          </ac:picMkLst>
        </pc:picChg>
        <pc:picChg chg="add mod">
          <ac:chgData name="Fiona McCrudden" userId="ae4da48b20fa1fa0" providerId="LiveId" clId="{A00CC862-5BF6-4275-90E1-C21452AAE594}" dt="2024-05-16T13:03:07.975" v="749" actId="29295"/>
          <ac:picMkLst>
            <pc:docMk/>
            <pc:sldMk cId="1564369109" sldId="257"/>
            <ac:picMk id="30" creationId="{2736B520-2453-F29A-4C6A-681E07AECE18}"/>
          </ac:picMkLst>
        </pc:picChg>
        <pc:picChg chg="add mod">
          <ac:chgData name="Fiona McCrudden" userId="ae4da48b20fa1fa0" providerId="LiveId" clId="{A00CC862-5BF6-4275-90E1-C21452AAE594}" dt="2024-05-16T13:03:07.975" v="749" actId="29295"/>
          <ac:picMkLst>
            <pc:docMk/>
            <pc:sldMk cId="1564369109" sldId="257"/>
            <ac:picMk id="31" creationId="{DF1385FB-4129-2284-6D2D-00ED6615BF1F}"/>
          </ac:picMkLst>
        </pc:picChg>
        <pc:picChg chg="add mod">
          <ac:chgData name="Fiona McCrudden" userId="ae4da48b20fa1fa0" providerId="LiveId" clId="{A00CC862-5BF6-4275-90E1-C21452AAE594}" dt="2024-05-16T13:03:07.975" v="749" actId="29295"/>
          <ac:picMkLst>
            <pc:docMk/>
            <pc:sldMk cId="1564369109" sldId="257"/>
            <ac:picMk id="32" creationId="{438BE439-E4C8-736E-0344-FB1898DB36D6}"/>
          </ac:picMkLst>
        </pc:picChg>
        <pc:picChg chg="add mod">
          <ac:chgData name="Fiona McCrudden" userId="ae4da48b20fa1fa0" providerId="LiveId" clId="{A00CC862-5BF6-4275-90E1-C21452AAE594}" dt="2024-05-16T13:03:07.975" v="749" actId="29295"/>
          <ac:picMkLst>
            <pc:docMk/>
            <pc:sldMk cId="1564369109" sldId="257"/>
            <ac:picMk id="33" creationId="{7EAD19B5-D152-D291-5E39-2046D3EFA8A3}"/>
          </ac:picMkLst>
        </pc:picChg>
      </pc:sldChg>
      <pc:sldChg chg="add del">
        <pc:chgData name="Fiona McCrudden" userId="ae4da48b20fa1fa0" providerId="LiveId" clId="{A00CC862-5BF6-4275-90E1-C21452AAE594}" dt="2024-05-16T12:57:39.869" v="484" actId="47"/>
        <pc:sldMkLst>
          <pc:docMk/>
          <pc:sldMk cId="3575668196" sldId="258"/>
        </pc:sldMkLst>
      </pc:sldChg>
      <pc:sldChg chg="add del">
        <pc:chgData name="Fiona McCrudden" userId="ae4da48b20fa1fa0" providerId="LiveId" clId="{A00CC862-5BF6-4275-90E1-C21452AAE594}" dt="2024-05-16T12:51:52.325" v="316" actId="47"/>
        <pc:sldMkLst>
          <pc:docMk/>
          <pc:sldMk cId="34420182" sldId="259"/>
        </pc:sldMkLst>
      </pc:sldChg>
      <pc:sldChg chg="addSp modSp add mod modTransition">
        <pc:chgData name="Fiona McCrudden" userId="ae4da48b20fa1fa0" providerId="LiveId" clId="{A00CC862-5BF6-4275-90E1-C21452AAE594}" dt="2024-05-16T14:06:14.630" v="1589" actId="1037"/>
        <pc:sldMkLst>
          <pc:docMk/>
          <pc:sldMk cId="2721218187" sldId="259"/>
        </pc:sldMkLst>
        <pc:spChg chg="add mod">
          <ac:chgData name="Fiona McCrudden" userId="ae4da48b20fa1fa0" providerId="LiveId" clId="{A00CC862-5BF6-4275-90E1-C21452AAE594}" dt="2024-05-16T13:03:47.683" v="767" actId="1076"/>
          <ac:spMkLst>
            <pc:docMk/>
            <pc:sldMk cId="2721218187" sldId="259"/>
            <ac:spMk id="2" creationId="{47EE4317-98E7-514A-A841-2D0F97C3E3F4}"/>
          </ac:spMkLst>
        </pc:spChg>
        <pc:spChg chg="add mod">
          <ac:chgData name="Fiona McCrudden" userId="ae4da48b20fa1fa0" providerId="LiveId" clId="{A00CC862-5BF6-4275-90E1-C21452AAE594}" dt="2024-05-16T14:05:51.942" v="1577" actId="113"/>
          <ac:spMkLst>
            <pc:docMk/>
            <pc:sldMk cId="2721218187" sldId="259"/>
            <ac:spMk id="6" creationId="{2D21A0AC-774E-A195-9AB5-DEC60D692202}"/>
          </ac:spMkLst>
        </pc:spChg>
        <pc:spChg chg="mod">
          <ac:chgData name="Fiona McCrudden" userId="ae4da48b20fa1fa0" providerId="LiveId" clId="{A00CC862-5BF6-4275-90E1-C21452AAE594}" dt="2024-05-16T14:06:14.630" v="1589" actId="1037"/>
          <ac:spMkLst>
            <pc:docMk/>
            <pc:sldMk cId="2721218187" sldId="259"/>
            <ac:spMk id="28" creationId="{3EDE0502-B09D-F7C5-30C3-D3BFC25C353B}"/>
          </ac:spMkLst>
        </pc:spChg>
        <pc:picChg chg="add mod">
          <ac:chgData name="Fiona McCrudden" userId="ae4da48b20fa1fa0" providerId="LiveId" clId="{A00CC862-5BF6-4275-90E1-C21452AAE594}" dt="2024-05-16T13:03:52.907" v="768" actId="1076"/>
          <ac:picMkLst>
            <pc:docMk/>
            <pc:sldMk cId="2721218187" sldId="259"/>
            <ac:picMk id="3" creationId="{F9D6D4C6-4BE4-7BC4-DE39-14251EA98200}"/>
          </ac:picMkLst>
        </pc:picChg>
        <pc:picChg chg="mod">
          <ac:chgData name="Fiona McCrudden" userId="ae4da48b20fa1fa0" providerId="LiveId" clId="{A00CC862-5BF6-4275-90E1-C21452AAE594}" dt="2024-05-16T13:01:40.039" v="694" actId="1076"/>
          <ac:picMkLst>
            <pc:docMk/>
            <pc:sldMk cId="2721218187" sldId="259"/>
            <ac:picMk id="8" creationId="{21845743-673F-03D4-2A9F-02D3EDC9922F}"/>
          </ac:picMkLst>
        </pc:picChg>
        <pc:picChg chg="mod">
          <ac:chgData name="Fiona McCrudden" userId="ae4da48b20fa1fa0" providerId="LiveId" clId="{A00CC862-5BF6-4275-90E1-C21452AAE594}" dt="2024-05-16T13:04:03.936" v="771" actId="29295"/>
          <ac:picMkLst>
            <pc:docMk/>
            <pc:sldMk cId="2721218187" sldId="259"/>
            <ac:picMk id="10" creationId="{A0E7A985-80FF-770D-8802-5CF2669C43C7}"/>
          </ac:picMkLst>
        </pc:picChg>
        <pc:picChg chg="mod">
          <ac:chgData name="Fiona McCrudden" userId="ae4da48b20fa1fa0" providerId="LiveId" clId="{A00CC862-5BF6-4275-90E1-C21452AAE594}" dt="2024-05-16T13:02:22.483" v="739" actId="29295"/>
          <ac:picMkLst>
            <pc:docMk/>
            <pc:sldMk cId="2721218187" sldId="259"/>
            <ac:picMk id="15" creationId="{487D74E1-F9AF-D8B3-A5D1-E074375BF2B7}"/>
          </ac:picMkLst>
        </pc:picChg>
        <pc:picChg chg="mod">
          <ac:chgData name="Fiona McCrudden" userId="ae4da48b20fa1fa0" providerId="LiveId" clId="{A00CC862-5BF6-4275-90E1-C21452AAE594}" dt="2024-05-16T13:02:33.841" v="742" actId="14100"/>
          <ac:picMkLst>
            <pc:docMk/>
            <pc:sldMk cId="2721218187" sldId="259"/>
            <ac:picMk id="17" creationId="{BAF09E06-A5C4-AA24-5021-12BC517505F7}"/>
          </ac:picMkLst>
        </pc:picChg>
        <pc:picChg chg="mod">
          <ac:chgData name="Fiona McCrudden" userId="ae4da48b20fa1fa0" providerId="LiveId" clId="{A00CC862-5BF6-4275-90E1-C21452AAE594}" dt="2024-05-16T13:02:22.483" v="739" actId="29295"/>
          <ac:picMkLst>
            <pc:docMk/>
            <pc:sldMk cId="2721218187" sldId="259"/>
            <ac:picMk id="20" creationId="{DF28C586-B14E-8BB7-243C-179D143D95EF}"/>
          </ac:picMkLst>
        </pc:picChg>
        <pc:picChg chg="mod">
          <ac:chgData name="Fiona McCrudden" userId="ae4da48b20fa1fa0" providerId="LiveId" clId="{A00CC862-5BF6-4275-90E1-C21452AAE594}" dt="2024-05-16T13:02:22.483" v="739" actId="29295"/>
          <ac:picMkLst>
            <pc:docMk/>
            <pc:sldMk cId="2721218187" sldId="259"/>
            <ac:picMk id="23" creationId="{DAFA46C5-55E3-9E36-2E20-3A339C76FF51}"/>
          </ac:picMkLst>
        </pc:picChg>
        <pc:picChg chg="mod">
          <ac:chgData name="Fiona McCrudden" userId="ae4da48b20fa1fa0" providerId="LiveId" clId="{A00CC862-5BF6-4275-90E1-C21452AAE594}" dt="2024-05-16T13:02:22.483" v="739" actId="29295"/>
          <ac:picMkLst>
            <pc:docMk/>
            <pc:sldMk cId="2721218187" sldId="259"/>
            <ac:picMk id="26" creationId="{4833D141-049C-9410-A1A5-72280D245E78}"/>
          </ac:picMkLst>
        </pc:picChg>
      </pc:sldChg>
      <pc:sldChg chg="modSp add del mod">
        <pc:chgData name="Fiona McCrudden" userId="ae4da48b20fa1fa0" providerId="LiveId" clId="{A00CC862-5BF6-4275-90E1-C21452AAE594}" dt="2024-05-16T13:05:53.229" v="849" actId="47"/>
        <pc:sldMkLst>
          <pc:docMk/>
          <pc:sldMk cId="247362723" sldId="260"/>
        </pc:sldMkLst>
        <pc:spChg chg="mod">
          <ac:chgData name="Fiona McCrudden" userId="ae4da48b20fa1fa0" providerId="LiveId" clId="{A00CC862-5BF6-4275-90E1-C21452AAE594}" dt="2024-05-16T13:05:48.139" v="848" actId="20577"/>
          <ac:spMkLst>
            <pc:docMk/>
            <pc:sldMk cId="247362723" sldId="260"/>
            <ac:spMk id="28" creationId="{3EDE0502-B09D-F7C5-30C3-D3BFC25C353B}"/>
          </ac:spMkLst>
        </pc:spChg>
        <pc:picChg chg="mod">
          <ac:chgData name="Fiona McCrudden" userId="ae4da48b20fa1fa0" providerId="LiveId" clId="{A00CC862-5BF6-4275-90E1-C21452AAE594}" dt="2024-05-16T13:04:43.576" v="778" actId="29295"/>
          <ac:picMkLst>
            <pc:docMk/>
            <pc:sldMk cId="247362723" sldId="260"/>
            <ac:picMk id="17" creationId="{BAF09E06-A5C4-AA24-5021-12BC517505F7}"/>
          </ac:picMkLst>
        </pc:picChg>
        <pc:picChg chg="mod">
          <ac:chgData name="Fiona McCrudden" userId="ae4da48b20fa1fa0" providerId="LiveId" clId="{A00CC862-5BF6-4275-90E1-C21452AAE594}" dt="2024-05-16T13:05:17.487" v="800" actId="29295"/>
          <ac:picMkLst>
            <pc:docMk/>
            <pc:sldMk cId="247362723" sldId="260"/>
            <ac:picMk id="20" creationId="{DF28C586-B14E-8BB7-243C-179D143D95EF}"/>
          </ac:picMkLst>
        </pc:picChg>
      </pc:sldChg>
      <pc:sldChg chg="addSp modSp add mod modTransition">
        <pc:chgData name="Fiona McCrudden" userId="ae4da48b20fa1fa0" providerId="LiveId" clId="{A00CC862-5BF6-4275-90E1-C21452AAE594}" dt="2024-05-16T14:17:08.902" v="1813" actId="1076"/>
        <pc:sldMkLst>
          <pc:docMk/>
          <pc:sldMk cId="2648802621" sldId="260"/>
        </pc:sldMkLst>
        <pc:spChg chg="mod">
          <ac:chgData name="Fiona McCrudden" userId="ae4da48b20fa1fa0" providerId="LiveId" clId="{A00CC862-5BF6-4275-90E1-C21452AAE594}" dt="2024-05-16T13:08:30.224" v="1012" actId="14100"/>
          <ac:spMkLst>
            <pc:docMk/>
            <pc:sldMk cId="2648802621" sldId="260"/>
            <ac:spMk id="2" creationId="{47EE4317-98E7-514A-A841-2D0F97C3E3F4}"/>
          </ac:spMkLst>
        </pc:spChg>
        <pc:spChg chg="add mod">
          <ac:chgData name="Fiona McCrudden" userId="ae4da48b20fa1fa0" providerId="LiveId" clId="{A00CC862-5BF6-4275-90E1-C21452AAE594}" dt="2024-05-16T14:17:08.902" v="1813" actId="1076"/>
          <ac:spMkLst>
            <pc:docMk/>
            <pc:sldMk cId="2648802621" sldId="260"/>
            <ac:spMk id="4" creationId="{A4724D13-EAE8-6DBA-836E-29F3183BAA7C}"/>
          </ac:spMkLst>
        </pc:spChg>
        <pc:spChg chg="mod">
          <ac:chgData name="Fiona McCrudden" userId="ae4da48b20fa1fa0" providerId="LiveId" clId="{A00CC862-5BF6-4275-90E1-C21452AAE594}" dt="2024-05-16T14:06:42.395" v="1595" actId="403"/>
          <ac:spMkLst>
            <pc:docMk/>
            <pc:sldMk cId="2648802621" sldId="260"/>
            <ac:spMk id="6" creationId="{2D21A0AC-774E-A195-9AB5-DEC60D692202}"/>
          </ac:spMkLst>
        </pc:spChg>
        <pc:spChg chg="mod">
          <ac:chgData name="Fiona McCrudden" userId="ae4da48b20fa1fa0" providerId="LiveId" clId="{A00CC862-5BF6-4275-90E1-C21452AAE594}" dt="2024-05-16T14:06:28.050" v="1593" actId="14100"/>
          <ac:spMkLst>
            <pc:docMk/>
            <pc:sldMk cId="2648802621" sldId="260"/>
            <ac:spMk id="28" creationId="{3EDE0502-B09D-F7C5-30C3-D3BFC25C353B}"/>
          </ac:spMkLst>
        </pc:spChg>
        <pc:picChg chg="mod">
          <ac:chgData name="Fiona McCrudden" userId="ae4da48b20fa1fa0" providerId="LiveId" clId="{A00CC862-5BF6-4275-90E1-C21452AAE594}" dt="2024-05-16T13:08:34.223" v="1013" actId="14100"/>
          <ac:picMkLst>
            <pc:docMk/>
            <pc:sldMk cId="2648802621" sldId="260"/>
            <ac:picMk id="3" creationId="{F9D6D4C6-4BE4-7BC4-DE39-14251EA98200}"/>
          </ac:picMkLst>
        </pc:picChg>
        <pc:picChg chg="mod">
          <ac:chgData name="Fiona McCrudden" userId="ae4da48b20fa1fa0" providerId="LiveId" clId="{A00CC862-5BF6-4275-90E1-C21452AAE594}" dt="2024-05-16T13:06:18.207" v="855" actId="29295"/>
          <ac:picMkLst>
            <pc:docMk/>
            <pc:sldMk cId="2648802621" sldId="260"/>
            <ac:picMk id="17" creationId="{BAF09E06-A5C4-AA24-5021-12BC517505F7}"/>
          </ac:picMkLst>
        </pc:picChg>
        <pc:picChg chg="mod">
          <ac:chgData name="Fiona McCrudden" userId="ae4da48b20fa1fa0" providerId="LiveId" clId="{A00CC862-5BF6-4275-90E1-C21452AAE594}" dt="2024-05-16T13:06:25.504" v="858" actId="14100"/>
          <ac:picMkLst>
            <pc:docMk/>
            <pc:sldMk cId="2648802621" sldId="260"/>
            <ac:picMk id="20" creationId="{DF28C586-B14E-8BB7-243C-179D143D95EF}"/>
          </ac:picMkLst>
        </pc:picChg>
      </pc:sldChg>
      <pc:sldChg chg="delSp modSp add del mod">
        <pc:chgData name="Fiona McCrudden" userId="ae4da48b20fa1fa0" providerId="LiveId" clId="{A00CC862-5BF6-4275-90E1-C21452AAE594}" dt="2024-05-16T13:00:57.554" v="682" actId="47"/>
        <pc:sldMkLst>
          <pc:docMk/>
          <pc:sldMk cId="3851601364" sldId="260"/>
        </pc:sldMkLst>
        <pc:spChg chg="del mod">
          <ac:chgData name="Fiona McCrudden" userId="ae4da48b20fa1fa0" providerId="LiveId" clId="{A00CC862-5BF6-4275-90E1-C21452AAE594}" dt="2024-05-16T12:58:20.888" v="493" actId="478"/>
          <ac:spMkLst>
            <pc:docMk/>
            <pc:sldMk cId="3851601364" sldId="260"/>
            <ac:spMk id="2" creationId="{47EE4317-98E7-514A-A841-2D0F97C3E3F4}"/>
          </ac:spMkLst>
        </pc:spChg>
        <pc:spChg chg="del">
          <ac:chgData name="Fiona McCrudden" userId="ae4da48b20fa1fa0" providerId="LiveId" clId="{A00CC862-5BF6-4275-90E1-C21452AAE594}" dt="2024-05-16T13:00:55.909" v="681" actId="478"/>
          <ac:spMkLst>
            <pc:docMk/>
            <pc:sldMk cId="3851601364" sldId="260"/>
            <ac:spMk id="6" creationId="{2D21A0AC-774E-A195-9AB5-DEC60D692202}"/>
          </ac:spMkLst>
        </pc:spChg>
        <pc:spChg chg="del mod">
          <ac:chgData name="Fiona McCrudden" userId="ae4da48b20fa1fa0" providerId="LiveId" clId="{A00CC862-5BF6-4275-90E1-C21452AAE594}" dt="2024-05-16T13:00:54.398" v="680" actId="478"/>
          <ac:spMkLst>
            <pc:docMk/>
            <pc:sldMk cId="3851601364" sldId="260"/>
            <ac:spMk id="28" creationId="{3EDE0502-B09D-F7C5-30C3-D3BFC25C353B}"/>
          </ac:spMkLst>
        </pc:spChg>
        <pc:picChg chg="del mod">
          <ac:chgData name="Fiona McCrudden" userId="ae4da48b20fa1fa0" providerId="LiveId" clId="{A00CC862-5BF6-4275-90E1-C21452AAE594}" dt="2024-05-16T13:00:12.921" v="645" actId="478"/>
          <ac:picMkLst>
            <pc:docMk/>
            <pc:sldMk cId="3851601364" sldId="260"/>
            <ac:picMk id="3" creationId="{F9D6D4C6-4BE4-7BC4-DE39-14251EA98200}"/>
          </ac:picMkLst>
        </pc:picChg>
        <pc:picChg chg="mod">
          <ac:chgData name="Fiona McCrudden" userId="ae4da48b20fa1fa0" providerId="LiveId" clId="{A00CC862-5BF6-4275-90E1-C21452AAE594}" dt="2024-05-16T12:58:04.834" v="488" actId="29295"/>
          <ac:picMkLst>
            <pc:docMk/>
            <pc:sldMk cId="3851601364" sldId="260"/>
            <ac:picMk id="17" creationId="{BAF09E06-A5C4-AA24-5021-12BC517505F7}"/>
          </ac:picMkLst>
        </pc:picChg>
        <pc:picChg chg="mod">
          <ac:chgData name="Fiona McCrudden" userId="ae4da48b20fa1fa0" providerId="LiveId" clId="{A00CC862-5BF6-4275-90E1-C21452AAE594}" dt="2024-05-16T12:58:14.421" v="491" actId="29295"/>
          <ac:picMkLst>
            <pc:docMk/>
            <pc:sldMk cId="3851601364" sldId="260"/>
            <ac:picMk id="20" creationId="{DF28C586-B14E-8BB7-243C-179D143D95EF}"/>
          </ac:picMkLst>
        </pc:picChg>
      </pc:sldChg>
      <pc:sldChg chg="addSp delSp modSp add mod">
        <pc:chgData name="Fiona McCrudden" userId="ae4da48b20fa1fa0" providerId="LiveId" clId="{A00CC862-5BF6-4275-90E1-C21452AAE594}" dt="2024-05-16T14:18:45.170" v="1830" actId="1076"/>
        <pc:sldMkLst>
          <pc:docMk/>
          <pc:sldMk cId="1235277808" sldId="261"/>
        </pc:sldMkLst>
        <pc:spChg chg="del">
          <ac:chgData name="Fiona McCrudden" userId="ae4da48b20fa1fa0" providerId="LiveId" clId="{A00CC862-5BF6-4275-90E1-C21452AAE594}" dt="2024-05-16T14:08:08.614" v="1627" actId="478"/>
          <ac:spMkLst>
            <pc:docMk/>
            <pc:sldMk cId="1235277808" sldId="261"/>
            <ac:spMk id="2" creationId="{47EE4317-98E7-514A-A841-2D0F97C3E3F4}"/>
          </ac:spMkLst>
        </pc:spChg>
        <pc:spChg chg="mod">
          <ac:chgData name="Fiona McCrudden" userId="ae4da48b20fa1fa0" providerId="LiveId" clId="{A00CC862-5BF6-4275-90E1-C21452AAE594}" dt="2024-05-16T14:18:45.170" v="1830" actId="1076"/>
          <ac:spMkLst>
            <pc:docMk/>
            <pc:sldMk cId="1235277808" sldId="261"/>
            <ac:spMk id="4" creationId="{A4724D13-EAE8-6DBA-836E-29F3183BAA7C}"/>
          </ac:spMkLst>
        </pc:spChg>
        <pc:spChg chg="del">
          <ac:chgData name="Fiona McCrudden" userId="ae4da48b20fa1fa0" providerId="LiveId" clId="{A00CC862-5BF6-4275-90E1-C21452AAE594}" dt="2024-05-16T14:08:07.308" v="1626" actId="478"/>
          <ac:spMkLst>
            <pc:docMk/>
            <pc:sldMk cId="1235277808" sldId="261"/>
            <ac:spMk id="6" creationId="{2D21A0AC-774E-A195-9AB5-DEC60D692202}"/>
          </ac:spMkLst>
        </pc:spChg>
        <pc:spChg chg="mod">
          <ac:chgData name="Fiona McCrudden" userId="ae4da48b20fa1fa0" providerId="LiveId" clId="{A00CC862-5BF6-4275-90E1-C21452AAE594}" dt="2024-05-16T14:07:45.338" v="1622" actId="1076"/>
          <ac:spMkLst>
            <pc:docMk/>
            <pc:sldMk cId="1235277808" sldId="261"/>
            <ac:spMk id="28" creationId="{3EDE0502-B09D-F7C5-30C3-D3BFC25C353B}"/>
          </ac:spMkLst>
        </pc:spChg>
        <pc:picChg chg="del">
          <ac:chgData name="Fiona McCrudden" userId="ae4da48b20fa1fa0" providerId="LiveId" clId="{A00CC862-5BF6-4275-90E1-C21452AAE594}" dt="2024-05-16T14:08:13.961" v="1630" actId="478"/>
          <ac:picMkLst>
            <pc:docMk/>
            <pc:sldMk cId="1235277808" sldId="261"/>
            <ac:picMk id="3" creationId="{F9D6D4C6-4BE4-7BC4-DE39-14251EA98200}"/>
          </ac:picMkLst>
        </pc:picChg>
        <pc:picChg chg="add mod">
          <ac:chgData name="Fiona McCrudden" userId="ae4da48b20fa1fa0" providerId="LiveId" clId="{A00CC862-5BF6-4275-90E1-C21452AAE594}" dt="2024-05-16T14:18:39.158" v="1827" actId="688"/>
          <ac:picMkLst>
            <pc:docMk/>
            <pc:sldMk cId="1235277808" sldId="261"/>
            <ac:picMk id="7" creationId="{99039A37-F0F8-6D22-5AE1-86948CDE663D}"/>
          </ac:picMkLst>
        </pc:picChg>
        <pc:picChg chg="add del mod">
          <ac:chgData name="Fiona McCrudden" userId="ae4da48b20fa1fa0" providerId="LiveId" clId="{A00CC862-5BF6-4275-90E1-C21452AAE594}" dt="2024-05-16T14:08:10.822" v="1629" actId="478"/>
          <ac:picMkLst>
            <pc:docMk/>
            <pc:sldMk cId="1235277808" sldId="261"/>
            <ac:picMk id="8" creationId="{21845743-673F-03D4-2A9F-02D3EDC9922F}"/>
          </ac:picMkLst>
        </pc:picChg>
        <pc:picChg chg="mod">
          <ac:chgData name="Fiona McCrudden" userId="ae4da48b20fa1fa0" providerId="LiveId" clId="{A00CC862-5BF6-4275-90E1-C21452AAE594}" dt="2024-05-16T14:07:35.409" v="1605" actId="29295"/>
          <ac:picMkLst>
            <pc:docMk/>
            <pc:sldMk cId="1235277808" sldId="261"/>
            <ac:picMk id="15" creationId="{487D74E1-F9AF-D8B3-A5D1-E074375BF2B7}"/>
          </ac:picMkLst>
        </pc:picChg>
        <pc:picChg chg="mod">
          <ac:chgData name="Fiona McCrudden" userId="ae4da48b20fa1fa0" providerId="LiveId" clId="{A00CC862-5BF6-4275-90E1-C21452AAE594}" dt="2024-05-16T14:07:22.396" v="1601" actId="29295"/>
          <ac:picMkLst>
            <pc:docMk/>
            <pc:sldMk cId="1235277808" sldId="261"/>
            <ac:picMk id="20" creationId="{DF28C586-B14E-8BB7-243C-179D143D95EF}"/>
          </ac:picMkLst>
        </pc:picChg>
      </pc:sldChg>
      <pc:sldChg chg="addSp delSp modSp add mod">
        <pc:chgData name="Fiona McCrudden" userId="ae4da48b20fa1fa0" providerId="LiveId" clId="{A00CC862-5BF6-4275-90E1-C21452AAE594}" dt="2024-05-16T14:21:46.760" v="2168" actId="1038"/>
        <pc:sldMkLst>
          <pc:docMk/>
          <pc:sldMk cId="3420991825" sldId="262"/>
        </pc:sldMkLst>
        <pc:spChg chg="add mod">
          <ac:chgData name="Fiona McCrudden" userId="ae4da48b20fa1fa0" providerId="LiveId" clId="{A00CC862-5BF6-4275-90E1-C21452AAE594}" dt="2024-05-16T14:20:57.101" v="2132" actId="14100"/>
          <ac:spMkLst>
            <pc:docMk/>
            <pc:sldMk cId="3420991825" sldId="262"/>
            <ac:spMk id="2" creationId="{244FFCC3-AA79-6377-744B-9723526949F0}"/>
          </ac:spMkLst>
        </pc:spChg>
        <pc:spChg chg="add mod">
          <ac:chgData name="Fiona McCrudden" userId="ae4da48b20fa1fa0" providerId="LiveId" clId="{A00CC862-5BF6-4275-90E1-C21452AAE594}" dt="2024-05-16T14:21:28.723" v="2155" actId="1076"/>
          <ac:spMkLst>
            <pc:docMk/>
            <pc:sldMk cId="3420991825" sldId="262"/>
            <ac:spMk id="3" creationId="{856977B9-82F9-0A1C-4915-49AF70990693}"/>
          </ac:spMkLst>
        </pc:spChg>
        <pc:spChg chg="del">
          <ac:chgData name="Fiona McCrudden" userId="ae4da48b20fa1fa0" providerId="LiveId" clId="{A00CC862-5BF6-4275-90E1-C21452AAE594}" dt="2024-05-16T14:18:04.882" v="1820" actId="478"/>
          <ac:spMkLst>
            <pc:docMk/>
            <pc:sldMk cId="3420991825" sldId="262"/>
            <ac:spMk id="4" creationId="{A4724D13-EAE8-6DBA-836E-29F3183BAA7C}"/>
          </ac:spMkLst>
        </pc:spChg>
        <pc:spChg chg="add mod">
          <ac:chgData name="Fiona McCrudden" userId="ae4da48b20fa1fa0" providerId="LiveId" clId="{A00CC862-5BF6-4275-90E1-C21452AAE594}" dt="2024-05-16T14:21:46.760" v="2168" actId="1038"/>
          <ac:spMkLst>
            <pc:docMk/>
            <pc:sldMk cId="3420991825" sldId="262"/>
            <ac:spMk id="6" creationId="{0128BC66-268C-02A2-ED11-E3B1C10A7668}"/>
          </ac:spMkLst>
        </pc:spChg>
        <pc:spChg chg="add mod">
          <ac:chgData name="Fiona McCrudden" userId="ae4da48b20fa1fa0" providerId="LiveId" clId="{A00CC862-5BF6-4275-90E1-C21452AAE594}" dt="2024-05-16T14:21:38.053" v="2161" actId="1035"/>
          <ac:spMkLst>
            <pc:docMk/>
            <pc:sldMk cId="3420991825" sldId="262"/>
            <ac:spMk id="7" creationId="{E2462DE8-276F-EB36-546A-542CCC9317A1}"/>
          </ac:spMkLst>
        </pc:spChg>
        <pc:spChg chg="add mod">
          <ac:chgData name="Fiona McCrudden" userId="ae4da48b20fa1fa0" providerId="LiveId" clId="{A00CC862-5BF6-4275-90E1-C21452AAE594}" dt="2024-05-16T14:19:11.443" v="1909" actId="20577"/>
          <ac:spMkLst>
            <pc:docMk/>
            <pc:sldMk cId="3420991825" sldId="262"/>
            <ac:spMk id="9" creationId="{05EFD59B-A94F-C404-A188-2543C9F750FE}"/>
          </ac:spMkLst>
        </pc:spChg>
        <pc:spChg chg="mod">
          <ac:chgData name="Fiona McCrudden" userId="ae4da48b20fa1fa0" providerId="LiveId" clId="{A00CC862-5BF6-4275-90E1-C21452AAE594}" dt="2024-05-16T14:09:29.658" v="1659" actId="1037"/>
          <ac:spMkLst>
            <pc:docMk/>
            <pc:sldMk cId="3420991825" sldId="262"/>
            <ac:spMk id="28" creationId="{3EDE0502-B09D-F7C5-30C3-D3BFC25C353B}"/>
          </ac:spMkLst>
        </pc:spChg>
        <pc:picChg chg="add mod">
          <ac:chgData name="Fiona McCrudden" userId="ae4da48b20fa1fa0" providerId="LiveId" clId="{A00CC862-5BF6-4275-90E1-C21452AAE594}" dt="2024-05-16T14:19:14.733" v="1910" actId="14100"/>
          <ac:picMkLst>
            <pc:docMk/>
            <pc:sldMk cId="3420991825" sldId="262"/>
            <ac:picMk id="11" creationId="{A6CA830B-1A32-034B-5CB1-A8FF3C9C7934}"/>
          </ac:picMkLst>
        </pc:picChg>
        <pc:picChg chg="mod">
          <ac:chgData name="Fiona McCrudden" userId="ae4da48b20fa1fa0" providerId="LiveId" clId="{A00CC862-5BF6-4275-90E1-C21452AAE594}" dt="2024-05-16T14:09:05.718" v="1636" actId="29295"/>
          <ac:picMkLst>
            <pc:docMk/>
            <pc:sldMk cId="3420991825" sldId="262"/>
            <ac:picMk id="15" creationId="{487D74E1-F9AF-D8B3-A5D1-E074375BF2B7}"/>
          </ac:picMkLst>
        </pc:picChg>
        <pc:picChg chg="mod">
          <ac:chgData name="Fiona McCrudden" userId="ae4da48b20fa1fa0" providerId="LiveId" clId="{A00CC862-5BF6-4275-90E1-C21452AAE594}" dt="2024-05-16T14:09:21.540" v="1642" actId="29295"/>
          <ac:picMkLst>
            <pc:docMk/>
            <pc:sldMk cId="3420991825" sldId="262"/>
            <ac:picMk id="23" creationId="{DAFA46C5-55E3-9E36-2E20-3A339C76FF51}"/>
          </ac:picMkLst>
        </pc:picChg>
      </pc:sldChg>
      <pc:sldChg chg="delSp modSp add del mod modTransition setBg">
        <pc:chgData name="Fiona McCrudden" userId="ae4da48b20fa1fa0" providerId="LiveId" clId="{A00CC862-5BF6-4275-90E1-C21452AAE594}" dt="2024-05-16T14:10:12.732" v="1663" actId="47"/>
        <pc:sldMkLst>
          <pc:docMk/>
          <pc:sldMk cId="2228616569" sldId="263"/>
        </pc:sldMkLst>
        <pc:picChg chg="del mod">
          <ac:chgData name="Fiona McCrudden" userId="ae4da48b20fa1fa0" providerId="LiveId" clId="{A00CC862-5BF6-4275-90E1-C21452AAE594}" dt="2024-05-16T14:10:11.034" v="1662" actId="478"/>
          <ac:picMkLst>
            <pc:docMk/>
            <pc:sldMk cId="2228616569" sldId="263"/>
            <ac:picMk id="3" creationId="{5AE8F653-94E2-4F8A-9BBF-DCE38A415E95}"/>
          </ac:picMkLst>
        </pc:picChg>
      </pc:sldChg>
      <pc:sldChg chg="addSp delSp modSp add mod">
        <pc:chgData name="Fiona McCrudden" userId="ae4da48b20fa1fa0" providerId="LiveId" clId="{A00CC862-5BF6-4275-90E1-C21452AAE594}" dt="2024-05-16T14:16:58.049" v="1812" actId="164"/>
        <pc:sldMkLst>
          <pc:docMk/>
          <pc:sldMk cId="3072409306" sldId="263"/>
        </pc:sldMkLst>
        <pc:spChg chg="del">
          <ac:chgData name="Fiona McCrudden" userId="ae4da48b20fa1fa0" providerId="LiveId" clId="{A00CC862-5BF6-4275-90E1-C21452AAE594}" dt="2024-05-16T14:14:34.235" v="1744" actId="478"/>
          <ac:spMkLst>
            <pc:docMk/>
            <pc:sldMk cId="3072409306" sldId="263"/>
            <ac:spMk id="2" creationId="{47EE4317-98E7-514A-A841-2D0F97C3E3F4}"/>
          </ac:spMkLst>
        </pc:spChg>
        <pc:spChg chg="del mod">
          <ac:chgData name="Fiona McCrudden" userId="ae4da48b20fa1fa0" providerId="LiveId" clId="{A00CC862-5BF6-4275-90E1-C21452AAE594}" dt="2024-05-16T14:13:56.040" v="1740" actId="478"/>
          <ac:spMkLst>
            <pc:docMk/>
            <pc:sldMk cId="3072409306" sldId="263"/>
            <ac:spMk id="4" creationId="{A4724D13-EAE8-6DBA-836E-29F3183BAA7C}"/>
          </ac:spMkLst>
        </pc:spChg>
        <pc:spChg chg="del">
          <ac:chgData name="Fiona McCrudden" userId="ae4da48b20fa1fa0" providerId="LiveId" clId="{A00CC862-5BF6-4275-90E1-C21452AAE594}" dt="2024-05-16T14:13:10.915" v="1665" actId="478"/>
          <ac:spMkLst>
            <pc:docMk/>
            <pc:sldMk cId="3072409306" sldId="263"/>
            <ac:spMk id="6" creationId="{2D21A0AC-774E-A195-9AB5-DEC60D692202}"/>
          </ac:spMkLst>
        </pc:spChg>
        <pc:grpChg chg="add mod">
          <ac:chgData name="Fiona McCrudden" userId="ae4da48b20fa1fa0" providerId="LiveId" clId="{A00CC862-5BF6-4275-90E1-C21452AAE594}" dt="2024-05-16T14:16:58.049" v="1812" actId="164"/>
          <ac:grpSpMkLst>
            <pc:docMk/>
            <pc:sldMk cId="3072409306" sldId="263"/>
            <ac:grpSpMk id="18" creationId="{3DBB8CFF-91DF-20B5-7CA5-839A3E2E3F2B}"/>
          </ac:grpSpMkLst>
        </pc:grpChg>
        <pc:picChg chg="del">
          <ac:chgData name="Fiona McCrudden" userId="ae4da48b20fa1fa0" providerId="LiveId" clId="{A00CC862-5BF6-4275-90E1-C21452AAE594}" dt="2024-05-16T14:16:03.933" v="1779" actId="478"/>
          <ac:picMkLst>
            <pc:docMk/>
            <pc:sldMk cId="3072409306" sldId="263"/>
            <ac:picMk id="3" creationId="{F9D6D4C6-4BE4-7BC4-DE39-14251EA98200}"/>
          </ac:picMkLst>
        </pc:picChg>
        <pc:picChg chg="add del mod modCrop">
          <ac:chgData name="Fiona McCrudden" userId="ae4da48b20fa1fa0" providerId="LiveId" clId="{A00CC862-5BF6-4275-90E1-C21452AAE594}" dt="2024-05-16T14:15:28.359" v="1777" actId="478"/>
          <ac:picMkLst>
            <pc:docMk/>
            <pc:sldMk cId="3072409306" sldId="263"/>
            <ac:picMk id="9" creationId="{659292CD-8D7F-F132-E9B9-35CB5A70CA6D}"/>
          </ac:picMkLst>
        </pc:picChg>
        <pc:picChg chg="add del mod modCrop">
          <ac:chgData name="Fiona McCrudden" userId="ae4da48b20fa1fa0" providerId="LiveId" clId="{A00CC862-5BF6-4275-90E1-C21452AAE594}" dt="2024-05-16T14:15:27.791" v="1776" actId="478"/>
          <ac:picMkLst>
            <pc:docMk/>
            <pc:sldMk cId="3072409306" sldId="263"/>
            <ac:picMk id="11" creationId="{63E4A9D1-50BC-3976-03F2-BC29EA11B362}"/>
          </ac:picMkLst>
        </pc:picChg>
        <pc:picChg chg="add mod">
          <ac:chgData name="Fiona McCrudden" userId="ae4da48b20fa1fa0" providerId="LiveId" clId="{A00CC862-5BF6-4275-90E1-C21452AAE594}" dt="2024-05-16T14:16:58.049" v="1812" actId="164"/>
          <ac:picMkLst>
            <pc:docMk/>
            <pc:sldMk cId="3072409306" sldId="263"/>
            <ac:picMk id="13" creationId="{7DBD835D-D13A-E9E4-66EC-CD76C8DFC0DA}"/>
          </ac:picMkLst>
        </pc:picChg>
        <pc:picChg chg="add mod">
          <ac:chgData name="Fiona McCrudden" userId="ae4da48b20fa1fa0" providerId="LiveId" clId="{A00CC862-5BF6-4275-90E1-C21452AAE594}" dt="2024-05-16T14:16:58.049" v="1812" actId="164"/>
          <ac:picMkLst>
            <pc:docMk/>
            <pc:sldMk cId="3072409306" sldId="263"/>
            <ac:picMk id="16" creationId="{1166F7F3-C106-C1D2-215A-1EECEE93BD42}"/>
          </ac:picMkLst>
        </pc:picChg>
      </pc:sldChg>
      <pc:sldChg chg="addSp delSp modSp add mod">
        <pc:chgData name="Fiona McCrudden" userId="ae4da48b20fa1fa0" providerId="LiveId" clId="{A00CC862-5BF6-4275-90E1-C21452AAE594}" dt="2024-05-16T14:26:14.273" v="2423" actId="1076"/>
        <pc:sldMkLst>
          <pc:docMk/>
          <pc:sldMk cId="161056959" sldId="264"/>
        </pc:sldMkLst>
        <pc:spChg chg="del">
          <ac:chgData name="Fiona McCrudden" userId="ae4da48b20fa1fa0" providerId="LiveId" clId="{A00CC862-5BF6-4275-90E1-C21452AAE594}" dt="2024-05-16T14:23:01.322" v="2219" actId="478"/>
          <ac:spMkLst>
            <pc:docMk/>
            <pc:sldMk cId="161056959" sldId="264"/>
            <ac:spMk id="2" creationId="{244FFCC3-AA79-6377-744B-9723526949F0}"/>
          </ac:spMkLst>
        </pc:spChg>
        <pc:spChg chg="del">
          <ac:chgData name="Fiona McCrudden" userId="ae4da48b20fa1fa0" providerId="LiveId" clId="{A00CC862-5BF6-4275-90E1-C21452AAE594}" dt="2024-05-16T14:22:47.243" v="2218" actId="478"/>
          <ac:spMkLst>
            <pc:docMk/>
            <pc:sldMk cId="161056959" sldId="264"/>
            <ac:spMk id="3" creationId="{856977B9-82F9-0A1C-4915-49AF70990693}"/>
          </ac:spMkLst>
        </pc:spChg>
        <pc:spChg chg="add mod">
          <ac:chgData name="Fiona McCrudden" userId="ae4da48b20fa1fa0" providerId="LiveId" clId="{A00CC862-5BF6-4275-90E1-C21452AAE594}" dt="2024-05-16T14:25:28.662" v="2414" actId="14100"/>
          <ac:spMkLst>
            <pc:docMk/>
            <pc:sldMk cId="161056959" sldId="264"/>
            <ac:spMk id="4" creationId="{626AB214-7D25-63C6-1241-632C88BCE38D}"/>
          </ac:spMkLst>
        </pc:spChg>
        <pc:spChg chg="del">
          <ac:chgData name="Fiona McCrudden" userId="ae4da48b20fa1fa0" providerId="LiveId" clId="{A00CC862-5BF6-4275-90E1-C21452AAE594}" dt="2024-05-16T14:22:43.642" v="2217" actId="478"/>
          <ac:spMkLst>
            <pc:docMk/>
            <pc:sldMk cId="161056959" sldId="264"/>
            <ac:spMk id="6" creationId="{0128BC66-268C-02A2-ED11-E3B1C10A7668}"/>
          </ac:spMkLst>
        </pc:spChg>
        <pc:spChg chg="del">
          <ac:chgData name="Fiona McCrudden" userId="ae4da48b20fa1fa0" providerId="LiveId" clId="{A00CC862-5BF6-4275-90E1-C21452AAE594}" dt="2024-05-16T14:22:40.028" v="2216" actId="478"/>
          <ac:spMkLst>
            <pc:docMk/>
            <pc:sldMk cId="161056959" sldId="264"/>
            <ac:spMk id="7" creationId="{E2462DE8-276F-EB36-546A-542CCC9317A1}"/>
          </ac:spMkLst>
        </pc:spChg>
        <pc:spChg chg="mod">
          <ac:chgData name="Fiona McCrudden" userId="ae4da48b20fa1fa0" providerId="LiveId" clId="{A00CC862-5BF6-4275-90E1-C21452AAE594}" dt="2024-05-16T14:24:01.078" v="2267" actId="20577"/>
          <ac:spMkLst>
            <pc:docMk/>
            <pc:sldMk cId="161056959" sldId="264"/>
            <ac:spMk id="9" creationId="{05EFD59B-A94F-C404-A188-2543C9F750FE}"/>
          </ac:spMkLst>
        </pc:spChg>
        <pc:spChg chg="mod">
          <ac:chgData name="Fiona McCrudden" userId="ae4da48b20fa1fa0" providerId="LiveId" clId="{A00CC862-5BF6-4275-90E1-C21452AAE594}" dt="2024-05-16T14:22:20.401" v="2182" actId="1076"/>
          <ac:spMkLst>
            <pc:docMk/>
            <pc:sldMk cId="161056959" sldId="264"/>
            <ac:spMk id="28" creationId="{3EDE0502-B09D-F7C5-30C3-D3BFC25C353B}"/>
          </ac:spMkLst>
        </pc:spChg>
        <pc:picChg chg="add mod">
          <ac:chgData name="Fiona McCrudden" userId="ae4da48b20fa1fa0" providerId="LiveId" clId="{A00CC862-5BF6-4275-90E1-C21452AAE594}" dt="2024-05-16T14:26:10.279" v="2422" actId="1076"/>
          <ac:picMkLst>
            <pc:docMk/>
            <pc:sldMk cId="161056959" sldId="264"/>
            <ac:picMk id="13" creationId="{22E322E8-922D-FD6D-C2FE-2750CB640357}"/>
          </ac:picMkLst>
        </pc:picChg>
        <pc:picChg chg="add mod">
          <ac:chgData name="Fiona McCrudden" userId="ae4da48b20fa1fa0" providerId="LiveId" clId="{A00CC862-5BF6-4275-90E1-C21452AAE594}" dt="2024-05-16T14:26:14.273" v="2423" actId="1076"/>
          <ac:picMkLst>
            <pc:docMk/>
            <pc:sldMk cId="161056959" sldId="264"/>
            <ac:picMk id="16" creationId="{685C6923-6945-E62C-718D-45DA814A2195}"/>
          </ac:picMkLst>
        </pc:picChg>
        <pc:picChg chg="mod">
          <ac:chgData name="Fiona McCrudden" userId="ae4da48b20fa1fa0" providerId="LiveId" clId="{A00CC862-5BF6-4275-90E1-C21452AAE594}" dt="2024-05-16T14:22:03.228" v="2172" actId="29295"/>
          <ac:picMkLst>
            <pc:docMk/>
            <pc:sldMk cId="161056959" sldId="264"/>
            <ac:picMk id="23" creationId="{DAFA46C5-55E3-9E36-2E20-3A339C76FF51}"/>
          </ac:picMkLst>
        </pc:picChg>
        <pc:picChg chg="mod">
          <ac:chgData name="Fiona McCrudden" userId="ae4da48b20fa1fa0" providerId="LiveId" clId="{A00CC862-5BF6-4275-90E1-C21452AAE594}" dt="2024-05-16T14:22:12.462" v="2176" actId="29295"/>
          <ac:picMkLst>
            <pc:docMk/>
            <pc:sldMk cId="161056959" sldId="264"/>
            <ac:picMk id="26" creationId="{4833D141-049C-9410-A1A5-72280D245E78}"/>
          </ac:picMkLst>
        </pc:picChg>
      </pc:sldChg>
      <pc:sldChg chg="add del">
        <pc:chgData name="Fiona McCrudden" userId="ae4da48b20fa1fa0" providerId="LiveId" clId="{A00CC862-5BF6-4275-90E1-C21452AAE594}" dt="2024-05-16T14:20:06.098" v="2033" actId="47"/>
        <pc:sldMkLst>
          <pc:docMk/>
          <pc:sldMk cId="1151003091" sldId="264"/>
        </pc:sldMkLst>
      </pc:sldChg>
      <pc:sldChg chg="modSp add mod">
        <pc:chgData name="Fiona McCrudden" userId="ae4da48b20fa1fa0" providerId="LiveId" clId="{A00CC862-5BF6-4275-90E1-C21452AAE594}" dt="2024-05-16T14:29:13.557" v="2655" actId="255"/>
        <pc:sldMkLst>
          <pc:docMk/>
          <pc:sldMk cId="3384392891" sldId="265"/>
        </pc:sldMkLst>
        <pc:spChg chg="mod">
          <ac:chgData name="Fiona McCrudden" userId="ae4da48b20fa1fa0" providerId="LiveId" clId="{A00CC862-5BF6-4275-90E1-C21452AAE594}" dt="2024-05-16T14:29:13.557" v="2655" actId="255"/>
          <ac:spMkLst>
            <pc:docMk/>
            <pc:sldMk cId="3384392891" sldId="265"/>
            <ac:spMk id="4" creationId="{626AB214-7D25-63C6-1241-632C88BCE38D}"/>
          </ac:spMkLst>
        </pc:spChg>
        <pc:spChg chg="mod">
          <ac:chgData name="Fiona McCrudden" userId="ae4da48b20fa1fa0" providerId="LiveId" clId="{A00CC862-5BF6-4275-90E1-C21452AAE594}" dt="2024-05-16T14:26:51.239" v="2465" actId="20577"/>
          <ac:spMkLst>
            <pc:docMk/>
            <pc:sldMk cId="3384392891" sldId="265"/>
            <ac:spMk id="9" creationId="{05EFD59B-A94F-C404-A188-2543C9F750FE}"/>
          </ac:spMkLst>
        </pc:spChg>
        <pc:picChg chg="mod">
          <ac:chgData name="Fiona McCrudden" userId="ae4da48b20fa1fa0" providerId="LiveId" clId="{A00CC862-5BF6-4275-90E1-C21452AAE594}" dt="2024-05-16T14:26:55.688" v="2466" actId="14100"/>
          <ac:picMkLst>
            <pc:docMk/>
            <pc:sldMk cId="3384392891" sldId="265"/>
            <ac:picMk id="11" creationId="{A6CA830B-1A32-034B-5CB1-A8FF3C9C7934}"/>
          </ac:picMkLst>
        </pc:picChg>
      </pc:sldChg>
      <pc:sldMasterChg chg="modTransition modSldLayout">
        <pc:chgData name="Fiona McCrudden" userId="ae4da48b20fa1fa0" providerId="LiveId" clId="{A00CC862-5BF6-4275-90E1-C21452AAE594}" dt="2024-05-16T13:07:12.821" v="876"/>
        <pc:sldMasterMkLst>
          <pc:docMk/>
          <pc:sldMasterMk cId="1509394410" sldId="2147483648"/>
        </pc:sldMasterMkLst>
        <pc:sldLayoutChg chg="modTransition">
          <pc:chgData name="Fiona McCrudden" userId="ae4da48b20fa1fa0" providerId="LiveId" clId="{A00CC862-5BF6-4275-90E1-C21452AAE594}" dt="2024-05-16T13:07:12.821" v="876"/>
          <pc:sldLayoutMkLst>
            <pc:docMk/>
            <pc:sldMasterMk cId="1509394410" sldId="2147483648"/>
            <pc:sldLayoutMk cId="2096732065" sldId="2147483649"/>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2174895294" sldId="2147483650"/>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3402379331" sldId="2147483651"/>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570562293" sldId="2147483652"/>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2281325635" sldId="2147483653"/>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1411749398" sldId="2147483654"/>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1436195186" sldId="2147483655"/>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746870285" sldId="2147483656"/>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976441683" sldId="2147483657"/>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357769285" sldId="2147483658"/>
          </pc:sldLayoutMkLst>
        </pc:sldLayoutChg>
        <pc:sldLayoutChg chg="modTransition">
          <pc:chgData name="Fiona McCrudden" userId="ae4da48b20fa1fa0" providerId="LiveId" clId="{A00CC862-5BF6-4275-90E1-C21452AAE594}" dt="2024-05-16T13:07:12.821" v="876"/>
          <pc:sldLayoutMkLst>
            <pc:docMk/>
            <pc:sldMasterMk cId="1509394410" sldId="2147483648"/>
            <pc:sldLayoutMk cId="3635437547" sldId="2147483659"/>
          </pc:sldLayoutMkLst>
        </pc:sldLayoutChg>
      </pc:sldMasterChg>
    </pc:docChg>
  </pc:docChgLst>
  <pc:docChgLst>
    <pc:chgData name="Laura" userId="S::laura@story-project.co.uk::1ecbebb2-5528-4d4b-a108-f1ab84e94086" providerId="AD" clId="Web-{506BCA76-88EB-B298-7A78-14BB8F641B7D}"/>
    <pc:docChg chg="addSld delSld modSld modSection">
      <pc:chgData name="Laura" userId="S::laura@story-project.co.uk::1ecbebb2-5528-4d4b-a108-f1ab84e94086" providerId="AD" clId="Web-{506BCA76-88EB-B298-7A78-14BB8F641B7D}" dt="2024-09-01T15:15:12.264" v="8"/>
      <pc:docMkLst>
        <pc:docMk/>
      </pc:docMkLst>
      <pc:sldChg chg="del">
        <pc:chgData name="Laura" userId="S::laura@story-project.co.uk::1ecbebb2-5528-4d4b-a108-f1ab84e94086" providerId="AD" clId="Web-{506BCA76-88EB-B298-7A78-14BB8F641B7D}" dt="2024-09-01T15:15:02.279" v="7"/>
        <pc:sldMkLst>
          <pc:docMk/>
          <pc:sldMk cId="1979005890" sldId="285"/>
        </pc:sldMkLst>
      </pc:sldChg>
      <pc:sldChg chg="del">
        <pc:chgData name="Laura" userId="S::laura@story-project.co.uk::1ecbebb2-5528-4d4b-a108-f1ab84e94086" providerId="AD" clId="Web-{506BCA76-88EB-B298-7A78-14BB8F641B7D}" dt="2024-09-01T15:15:12.264" v="8"/>
        <pc:sldMkLst>
          <pc:docMk/>
          <pc:sldMk cId="4098002382" sldId="286"/>
        </pc:sldMkLst>
      </pc:sldChg>
      <pc:sldChg chg="modSp add">
        <pc:chgData name="Laura" userId="S::laura@story-project.co.uk::1ecbebb2-5528-4d4b-a108-f1ab84e94086" providerId="AD" clId="Web-{506BCA76-88EB-B298-7A78-14BB8F641B7D}" dt="2024-09-01T15:14:40.388" v="6" actId="20577"/>
        <pc:sldMkLst>
          <pc:docMk/>
          <pc:sldMk cId="2842927645" sldId="417"/>
        </pc:sldMkLst>
        <pc:spChg chg="mod">
          <ac:chgData name="Laura" userId="S::laura@story-project.co.uk::1ecbebb2-5528-4d4b-a108-f1ab84e94086" providerId="AD" clId="Web-{506BCA76-88EB-B298-7A78-14BB8F641B7D}" dt="2024-09-01T15:14:40.388" v="6" actId="20577"/>
          <ac:spMkLst>
            <pc:docMk/>
            <pc:sldMk cId="2842927645" sldId="417"/>
            <ac:spMk id="43" creationId="{F985044D-37B4-F380-DB13-0B4CC88E16C3}"/>
          </ac:spMkLst>
        </pc:spChg>
      </pc:sldChg>
    </pc:docChg>
  </pc:docChgLst>
  <pc:docChgLst>
    <pc:chgData name="Fiona" userId="5fd9b084-9961-4921-ab0f-457ac49028c4" providerId="ADAL" clId="{9F2FC493-145F-4ECA-8E2D-D5FBFE07EC05}"/>
    <pc:docChg chg="undo custSel addSld delSld modSld sldOrd modSection">
      <pc:chgData name="Fiona" userId="5fd9b084-9961-4921-ab0f-457ac49028c4" providerId="ADAL" clId="{9F2FC493-145F-4ECA-8E2D-D5FBFE07EC05}" dt="2024-09-26T17:22:10.640" v="11506" actId="1076"/>
      <pc:docMkLst>
        <pc:docMk/>
      </pc:docMkLst>
      <pc:sldChg chg="addSp delSp modSp mod">
        <pc:chgData name="Fiona" userId="5fd9b084-9961-4921-ab0f-457ac49028c4" providerId="ADAL" clId="{9F2FC493-145F-4ECA-8E2D-D5FBFE07EC05}" dt="2024-09-24T12:05:08.319" v="11349" actId="478"/>
        <pc:sldMkLst>
          <pc:docMk/>
          <pc:sldMk cId="1412962564" sldId="267"/>
        </pc:sldMkLst>
        <pc:spChg chg="mod">
          <ac:chgData name="Fiona" userId="5fd9b084-9961-4921-ab0f-457ac49028c4" providerId="ADAL" clId="{9F2FC493-145F-4ECA-8E2D-D5FBFE07EC05}" dt="2024-09-23T12:19:47.981" v="537" actId="20577"/>
          <ac:spMkLst>
            <pc:docMk/>
            <pc:sldMk cId="1412962564" sldId="267"/>
            <ac:spMk id="13" creationId="{E67F8557-313A-4DD7-8BB3-D4371BBF4582}"/>
          </ac:spMkLst>
        </pc:spChg>
        <pc:picChg chg="add del mod">
          <ac:chgData name="Fiona" userId="5fd9b084-9961-4921-ab0f-457ac49028c4" providerId="ADAL" clId="{9F2FC493-145F-4ECA-8E2D-D5FBFE07EC05}" dt="2024-09-24T12:05:08.319" v="11349" actId="478"/>
          <ac:picMkLst>
            <pc:docMk/>
            <pc:sldMk cId="1412962564" sldId="267"/>
            <ac:picMk id="5" creationId="{84FA40B9-6C3B-59FB-27C2-86179406EDB3}"/>
          </ac:picMkLst>
        </pc:picChg>
        <pc:picChg chg="add mod">
          <ac:chgData name="Fiona" userId="5fd9b084-9961-4921-ab0f-457ac49028c4" providerId="ADAL" clId="{9F2FC493-145F-4ECA-8E2D-D5FBFE07EC05}" dt="2024-09-23T12:20:30.556" v="544" actId="14100"/>
          <ac:picMkLst>
            <pc:docMk/>
            <pc:sldMk cId="1412962564" sldId="267"/>
            <ac:picMk id="9" creationId="{01B61826-D4A4-6325-D78F-ABA5A7D83D1C}"/>
          </ac:picMkLst>
        </pc:picChg>
        <pc:picChg chg="del">
          <ac:chgData name="Fiona" userId="5fd9b084-9961-4921-ab0f-457ac49028c4" providerId="ADAL" clId="{9F2FC493-145F-4ECA-8E2D-D5FBFE07EC05}" dt="2024-09-23T12:19:50.705" v="538" actId="478"/>
          <ac:picMkLst>
            <pc:docMk/>
            <pc:sldMk cId="1412962564" sldId="267"/>
            <ac:picMk id="12" creationId="{A780ADDF-C56D-458A-B8D0-DC08D5B78208}"/>
          </ac:picMkLst>
        </pc:picChg>
      </pc:sldChg>
      <pc:sldChg chg="modSp mod modNotesTx">
        <pc:chgData name="Fiona" userId="5fd9b084-9961-4921-ab0f-457ac49028c4" providerId="ADAL" clId="{9F2FC493-145F-4ECA-8E2D-D5FBFE07EC05}" dt="2024-09-24T11:50:22.499" v="11347" actId="207"/>
        <pc:sldMkLst>
          <pc:docMk/>
          <pc:sldMk cId="845388045" sldId="281"/>
        </pc:sldMkLst>
        <pc:spChg chg="mod">
          <ac:chgData name="Fiona" userId="5fd9b084-9961-4921-ab0f-457ac49028c4" providerId="ADAL" clId="{9F2FC493-145F-4ECA-8E2D-D5FBFE07EC05}" dt="2024-09-24T11:50:22.499" v="11347" actId="207"/>
          <ac:spMkLst>
            <pc:docMk/>
            <pc:sldMk cId="845388045" sldId="281"/>
            <ac:spMk id="12" creationId="{3F3CC3F2-6D61-1E88-251F-847518765DA7}"/>
          </ac:spMkLst>
        </pc:spChg>
      </pc:sldChg>
      <pc:sldChg chg="addSp delSp modSp mod modNotesTx">
        <pc:chgData name="Fiona" userId="5fd9b084-9961-4921-ab0f-457ac49028c4" providerId="ADAL" clId="{9F2FC493-145F-4ECA-8E2D-D5FBFE07EC05}" dt="2024-09-23T14:02:00.198" v="5897" actId="1076"/>
        <pc:sldMkLst>
          <pc:docMk/>
          <pc:sldMk cId="40204482" sldId="282"/>
        </pc:sldMkLst>
        <pc:spChg chg="del">
          <ac:chgData name="Fiona" userId="5fd9b084-9961-4921-ab0f-457ac49028c4" providerId="ADAL" clId="{9F2FC493-145F-4ECA-8E2D-D5FBFE07EC05}" dt="2024-09-23T12:20:38.088" v="545" actId="478"/>
          <ac:spMkLst>
            <pc:docMk/>
            <pc:sldMk cId="40204482" sldId="282"/>
            <ac:spMk id="8" creationId="{FF0F7B78-0BE7-2E62-258A-E1C41FBFCBE4}"/>
          </ac:spMkLst>
        </pc:spChg>
        <pc:spChg chg="add mod">
          <ac:chgData name="Fiona" userId="5fd9b084-9961-4921-ab0f-457ac49028c4" providerId="ADAL" clId="{9F2FC493-145F-4ECA-8E2D-D5FBFE07EC05}" dt="2024-09-23T14:01:55.430" v="5894" actId="1076"/>
          <ac:spMkLst>
            <pc:docMk/>
            <pc:sldMk cId="40204482" sldId="282"/>
            <ac:spMk id="9" creationId="{82053EEE-93AA-C90C-0C5B-695498A8E6AE}"/>
          </ac:spMkLst>
        </pc:spChg>
        <pc:spChg chg="add mod">
          <ac:chgData name="Fiona" userId="5fd9b084-9961-4921-ab0f-457ac49028c4" providerId="ADAL" clId="{9F2FC493-145F-4ECA-8E2D-D5FBFE07EC05}" dt="2024-09-23T14:01:58.758" v="5896" actId="1076"/>
          <ac:spMkLst>
            <pc:docMk/>
            <pc:sldMk cId="40204482" sldId="282"/>
            <ac:spMk id="10" creationId="{B6DCEE78-3D65-4DDD-3D0C-06A57817D65C}"/>
          </ac:spMkLst>
        </pc:spChg>
        <pc:spChg chg="add mod">
          <ac:chgData name="Fiona" userId="5fd9b084-9961-4921-ab0f-457ac49028c4" providerId="ADAL" clId="{9F2FC493-145F-4ECA-8E2D-D5FBFE07EC05}" dt="2024-09-23T14:02:00.198" v="5897" actId="1076"/>
          <ac:spMkLst>
            <pc:docMk/>
            <pc:sldMk cId="40204482" sldId="282"/>
            <ac:spMk id="11" creationId="{3AD3BD56-0232-628C-BE81-B7FDC20F4B31}"/>
          </ac:spMkLst>
        </pc:spChg>
        <pc:spChg chg="mod">
          <ac:chgData name="Fiona" userId="5fd9b084-9961-4921-ab0f-457ac49028c4" providerId="ADAL" clId="{9F2FC493-145F-4ECA-8E2D-D5FBFE07EC05}" dt="2024-09-23T14:01:49.959" v="5892" actId="20577"/>
          <ac:spMkLst>
            <pc:docMk/>
            <pc:sldMk cId="40204482" sldId="282"/>
            <ac:spMk id="12" creationId="{E9F75631-33D1-12AA-B150-0E1A6937DDAC}"/>
          </ac:spMkLst>
        </pc:spChg>
        <pc:spChg chg="mod">
          <ac:chgData name="Fiona" userId="5fd9b084-9961-4921-ab0f-457ac49028c4" providerId="ADAL" clId="{9F2FC493-145F-4ECA-8E2D-D5FBFE07EC05}" dt="2024-09-23T12:21:01.414" v="567" actId="1076"/>
          <ac:spMkLst>
            <pc:docMk/>
            <pc:sldMk cId="40204482" sldId="282"/>
            <ac:spMk id="15" creationId="{9668C335-D958-351C-EC2E-D5487C6B9736}"/>
          </ac:spMkLst>
        </pc:spChg>
      </pc:sldChg>
      <pc:sldChg chg="modSp mod modNotesTx">
        <pc:chgData name="Fiona" userId="5fd9b084-9961-4921-ab0f-457ac49028c4" providerId="ADAL" clId="{9F2FC493-145F-4ECA-8E2D-D5FBFE07EC05}" dt="2024-09-23T12:22:19.959" v="885" actId="20577"/>
        <pc:sldMkLst>
          <pc:docMk/>
          <pc:sldMk cId="3424430435" sldId="283"/>
        </pc:sldMkLst>
        <pc:spChg chg="mod">
          <ac:chgData name="Fiona" userId="5fd9b084-9961-4921-ab0f-457ac49028c4" providerId="ADAL" clId="{9F2FC493-145F-4ECA-8E2D-D5FBFE07EC05}" dt="2024-09-23T12:22:09.122" v="880" actId="20577"/>
          <ac:spMkLst>
            <pc:docMk/>
            <pc:sldMk cId="3424430435" sldId="283"/>
            <ac:spMk id="9" creationId="{1286208D-20B1-57B8-4880-2750B213B54A}"/>
          </ac:spMkLst>
        </pc:spChg>
      </pc:sldChg>
      <pc:sldChg chg="addSp delSp modSp mod modNotesTx">
        <pc:chgData name="Fiona" userId="5fd9b084-9961-4921-ab0f-457ac49028c4" providerId="ADAL" clId="{9F2FC493-145F-4ECA-8E2D-D5FBFE07EC05}" dt="2024-09-23T12:23:06.405" v="972" actId="20577"/>
        <pc:sldMkLst>
          <pc:docMk/>
          <pc:sldMk cId="364621734" sldId="284"/>
        </pc:sldMkLst>
        <pc:spChg chg="del">
          <ac:chgData name="Fiona" userId="5fd9b084-9961-4921-ab0f-457ac49028c4" providerId="ADAL" clId="{9F2FC493-145F-4ECA-8E2D-D5FBFE07EC05}" dt="2024-09-23T12:22:46.225" v="893" actId="478"/>
          <ac:spMkLst>
            <pc:docMk/>
            <pc:sldMk cId="364621734" sldId="284"/>
            <ac:spMk id="8" creationId="{1550DD9C-5525-7E0E-CB49-C65D753D6067}"/>
          </ac:spMkLst>
        </pc:spChg>
        <pc:spChg chg="mod">
          <ac:chgData name="Fiona" userId="5fd9b084-9961-4921-ab0f-457ac49028c4" providerId="ADAL" clId="{9F2FC493-145F-4ECA-8E2D-D5FBFE07EC05}" dt="2024-09-23T12:22:56.470" v="942" actId="1076"/>
          <ac:spMkLst>
            <pc:docMk/>
            <pc:sldMk cId="364621734" sldId="284"/>
            <ac:spMk id="43" creationId="{F985044D-37B4-F380-DB13-0B4CC88E16C3}"/>
          </ac:spMkLst>
        </pc:spChg>
        <pc:picChg chg="add mod">
          <ac:chgData name="Fiona" userId="5fd9b084-9961-4921-ab0f-457ac49028c4" providerId="ADAL" clId="{9F2FC493-145F-4ECA-8E2D-D5FBFE07EC05}" dt="2024-09-23T12:22:42.334" v="892" actId="1076"/>
          <ac:picMkLst>
            <pc:docMk/>
            <pc:sldMk cId="364621734" sldId="284"/>
            <ac:picMk id="5" creationId="{48985D66-178B-CC88-E13F-7D5EEC684FB9}"/>
          </ac:picMkLst>
        </pc:picChg>
        <pc:picChg chg="del">
          <ac:chgData name="Fiona" userId="5fd9b084-9961-4921-ab0f-457ac49028c4" providerId="ADAL" clId="{9F2FC493-145F-4ECA-8E2D-D5FBFE07EC05}" dt="2024-09-23T12:22:26.642" v="886" actId="478"/>
          <ac:picMkLst>
            <pc:docMk/>
            <pc:sldMk cId="364621734" sldId="284"/>
            <ac:picMk id="9" creationId="{B09FB81D-CA1D-9F53-8306-1C5DCFA745BC}"/>
          </ac:picMkLst>
        </pc:picChg>
      </pc:sldChg>
      <pc:sldChg chg="modSp mod modNotesTx">
        <pc:chgData name="Fiona" userId="5fd9b084-9961-4921-ab0f-457ac49028c4" providerId="ADAL" clId="{9F2FC493-145F-4ECA-8E2D-D5FBFE07EC05}" dt="2024-09-24T09:52:07.821" v="9756" actId="20577"/>
        <pc:sldMkLst>
          <pc:docMk/>
          <pc:sldMk cId="2993158099" sldId="287"/>
        </pc:sldMkLst>
        <pc:spChg chg="mod">
          <ac:chgData name="Fiona" userId="5fd9b084-9961-4921-ab0f-457ac49028c4" providerId="ADAL" clId="{9F2FC493-145F-4ECA-8E2D-D5FBFE07EC05}" dt="2024-09-23T12:51:37.752" v="4023" actId="20577"/>
          <ac:spMkLst>
            <pc:docMk/>
            <pc:sldMk cId="2993158099" sldId="287"/>
            <ac:spMk id="43" creationId="{F985044D-37B4-F380-DB13-0B4CC88E16C3}"/>
          </ac:spMkLst>
        </pc:spChg>
      </pc:sldChg>
      <pc:sldChg chg="addSp delSp modSp mod modNotesTx">
        <pc:chgData name="Fiona" userId="5fd9b084-9961-4921-ab0f-457ac49028c4" providerId="ADAL" clId="{9F2FC493-145F-4ECA-8E2D-D5FBFE07EC05}" dt="2024-09-24T09:52:44.008" v="9765" actId="113"/>
        <pc:sldMkLst>
          <pc:docMk/>
          <pc:sldMk cId="2352813631" sldId="288"/>
        </pc:sldMkLst>
        <pc:spChg chg="mod">
          <ac:chgData name="Fiona" userId="5fd9b084-9961-4921-ab0f-457ac49028c4" providerId="ADAL" clId="{9F2FC493-145F-4ECA-8E2D-D5FBFE07EC05}" dt="2024-09-23T13:38:58.433" v="5572" actId="20577"/>
          <ac:spMkLst>
            <pc:docMk/>
            <pc:sldMk cId="2352813631" sldId="288"/>
            <ac:spMk id="8" creationId="{DC9FB4A7-D646-B6E4-7C81-AF3B38EDEC11}"/>
          </ac:spMkLst>
        </pc:spChg>
        <pc:spChg chg="mod">
          <ac:chgData name="Fiona" userId="5fd9b084-9961-4921-ab0f-457ac49028c4" providerId="ADAL" clId="{9F2FC493-145F-4ECA-8E2D-D5FBFE07EC05}" dt="2024-09-23T13:38:15.108" v="5374" actId="14100"/>
          <ac:spMkLst>
            <pc:docMk/>
            <pc:sldMk cId="2352813631" sldId="288"/>
            <ac:spMk id="10" creationId="{EDC24F4D-0172-EBC0-05CC-28B2AA5086DE}"/>
          </ac:spMkLst>
        </pc:spChg>
        <pc:spChg chg="add mod">
          <ac:chgData name="Fiona" userId="5fd9b084-9961-4921-ab0f-457ac49028c4" providerId="ADAL" clId="{9F2FC493-145F-4ECA-8E2D-D5FBFE07EC05}" dt="2024-09-23T13:39:08.144" v="5573"/>
          <ac:spMkLst>
            <pc:docMk/>
            <pc:sldMk cId="2352813631" sldId="288"/>
            <ac:spMk id="16" creationId="{29ED5A6D-4AE1-23BB-1E03-AE9DFBDA2263}"/>
          </ac:spMkLst>
        </pc:spChg>
        <pc:spChg chg="add mod">
          <ac:chgData name="Fiona" userId="5fd9b084-9961-4921-ab0f-457ac49028c4" providerId="ADAL" clId="{9F2FC493-145F-4ECA-8E2D-D5FBFE07EC05}" dt="2024-09-23T13:39:08.144" v="5573"/>
          <ac:spMkLst>
            <pc:docMk/>
            <pc:sldMk cId="2352813631" sldId="288"/>
            <ac:spMk id="17" creationId="{E5727143-A317-D4FE-FBF6-E0B46390E27A}"/>
          </ac:spMkLst>
        </pc:spChg>
        <pc:spChg chg="add mod">
          <ac:chgData name="Fiona" userId="5fd9b084-9961-4921-ab0f-457ac49028c4" providerId="ADAL" clId="{9F2FC493-145F-4ECA-8E2D-D5FBFE07EC05}" dt="2024-09-23T13:39:48.006" v="5581" actId="1076"/>
          <ac:spMkLst>
            <pc:docMk/>
            <pc:sldMk cId="2352813631" sldId="288"/>
            <ac:spMk id="18" creationId="{5B62C7A9-B420-8E3A-3757-114973802348}"/>
          </ac:spMkLst>
        </pc:spChg>
        <pc:grpChg chg="add mod">
          <ac:chgData name="Fiona" userId="5fd9b084-9961-4921-ab0f-457ac49028c4" providerId="ADAL" clId="{9F2FC493-145F-4ECA-8E2D-D5FBFE07EC05}" dt="2024-09-23T13:39:22.513" v="5577" actId="1076"/>
          <ac:grpSpMkLst>
            <pc:docMk/>
            <pc:sldMk cId="2352813631" sldId="288"/>
            <ac:grpSpMk id="14" creationId="{970663CA-410B-E09D-6500-55BDC839D3FE}"/>
          </ac:grpSpMkLst>
        </pc:grpChg>
        <pc:picChg chg="add del mod modCrop">
          <ac:chgData name="Fiona" userId="5fd9b084-9961-4921-ab0f-457ac49028c4" providerId="ADAL" clId="{9F2FC493-145F-4ECA-8E2D-D5FBFE07EC05}" dt="2024-09-23T13:37:59.302" v="5308" actId="478"/>
          <ac:picMkLst>
            <pc:docMk/>
            <pc:sldMk cId="2352813631" sldId="288"/>
            <ac:picMk id="9" creationId="{864019C3-C982-04D3-9C79-21388C43A885}"/>
          </ac:picMkLst>
        </pc:picChg>
        <pc:picChg chg="mod">
          <ac:chgData name="Fiona" userId="5fd9b084-9961-4921-ab0f-457ac49028c4" providerId="ADAL" clId="{9F2FC493-145F-4ECA-8E2D-D5FBFE07EC05}" dt="2024-09-23T13:38:19.419" v="5375" actId="14100"/>
          <ac:picMkLst>
            <pc:docMk/>
            <pc:sldMk cId="2352813631" sldId="288"/>
            <ac:picMk id="11" creationId="{C471D098-8605-63F4-1517-05D065A6AFA3}"/>
          </ac:picMkLst>
        </pc:picChg>
        <pc:picChg chg="del">
          <ac:chgData name="Fiona" userId="5fd9b084-9961-4921-ab0f-457ac49028c4" providerId="ADAL" clId="{9F2FC493-145F-4ECA-8E2D-D5FBFE07EC05}" dt="2024-09-23T13:37:32.825" v="5302" actId="478"/>
          <ac:picMkLst>
            <pc:docMk/>
            <pc:sldMk cId="2352813631" sldId="288"/>
            <ac:picMk id="13" creationId="{2DCC5756-3534-F791-BF8E-B3F3F32B8DC5}"/>
          </ac:picMkLst>
        </pc:picChg>
      </pc:sldChg>
      <pc:sldChg chg="addSp delSp modSp mod modNotesTx">
        <pc:chgData name="Fiona" userId="5fd9b084-9961-4921-ab0f-457ac49028c4" providerId="ADAL" clId="{9F2FC493-145F-4ECA-8E2D-D5FBFE07EC05}" dt="2024-09-24T09:55:14.234" v="9904" actId="20577"/>
        <pc:sldMkLst>
          <pc:docMk/>
          <pc:sldMk cId="2891436020" sldId="289"/>
        </pc:sldMkLst>
        <pc:spChg chg="del">
          <ac:chgData name="Fiona" userId="5fd9b084-9961-4921-ab0f-457ac49028c4" providerId="ADAL" clId="{9F2FC493-145F-4ECA-8E2D-D5FBFE07EC05}" dt="2024-09-23T13:40:45.861" v="5627" actId="478"/>
          <ac:spMkLst>
            <pc:docMk/>
            <pc:sldMk cId="2891436020" sldId="289"/>
            <ac:spMk id="5" creationId="{7604C66B-485A-EBBC-2C01-A958F7A80C00}"/>
          </ac:spMkLst>
        </pc:spChg>
        <pc:spChg chg="mod">
          <ac:chgData name="Fiona" userId="5fd9b084-9961-4921-ab0f-457ac49028c4" providerId="ADAL" clId="{9F2FC493-145F-4ECA-8E2D-D5FBFE07EC05}" dt="2024-09-23T14:04:54.237" v="5932" actId="1076"/>
          <ac:spMkLst>
            <pc:docMk/>
            <pc:sldMk cId="2891436020" sldId="289"/>
            <ac:spMk id="8" creationId="{D0E2C2E5-D049-2798-49DC-643A569F1CD9}"/>
          </ac:spMkLst>
        </pc:spChg>
        <pc:spChg chg="mod">
          <ac:chgData name="Fiona" userId="5fd9b084-9961-4921-ab0f-457ac49028c4" providerId="ADAL" clId="{9F2FC493-145F-4ECA-8E2D-D5FBFE07EC05}" dt="2024-09-23T13:40:43.500" v="5626" actId="20577"/>
          <ac:spMkLst>
            <pc:docMk/>
            <pc:sldMk cId="2891436020" sldId="289"/>
            <ac:spMk id="9" creationId="{43CC2938-C217-B7E5-3842-3A7123CAD568}"/>
          </ac:spMkLst>
        </pc:spChg>
        <pc:spChg chg="add">
          <ac:chgData name="Fiona" userId="5fd9b084-9961-4921-ab0f-457ac49028c4" providerId="ADAL" clId="{9F2FC493-145F-4ECA-8E2D-D5FBFE07EC05}" dt="2024-09-23T14:02:26.886" v="5898"/>
          <ac:spMkLst>
            <pc:docMk/>
            <pc:sldMk cId="2891436020" sldId="289"/>
            <ac:spMk id="10" creationId="{562AA9D3-07A0-D4BD-07BA-EEAA90EDB43C}"/>
          </ac:spMkLst>
        </pc:spChg>
        <pc:spChg chg="add del mod">
          <ac:chgData name="Fiona" userId="5fd9b084-9961-4921-ab0f-457ac49028c4" providerId="ADAL" clId="{9F2FC493-145F-4ECA-8E2D-D5FBFE07EC05}" dt="2024-09-23T14:05:34.884" v="5941" actId="21"/>
          <ac:spMkLst>
            <pc:docMk/>
            <pc:sldMk cId="2891436020" sldId="289"/>
            <ac:spMk id="11" creationId="{00000000-0000-0000-0000-000000000000}"/>
          </ac:spMkLst>
        </pc:spChg>
        <pc:spChg chg="add mod">
          <ac:chgData name="Fiona" userId="5fd9b084-9961-4921-ab0f-457ac49028c4" providerId="ADAL" clId="{9F2FC493-145F-4ECA-8E2D-D5FBFE07EC05}" dt="2024-09-23T14:27:31.854" v="5943" actId="164"/>
          <ac:spMkLst>
            <pc:docMk/>
            <pc:sldMk cId="2891436020" sldId="289"/>
            <ac:spMk id="12" creationId="{00000000-0000-0000-0000-000000000000}"/>
          </ac:spMkLst>
        </pc:spChg>
        <pc:spChg chg="add mod">
          <ac:chgData name="Fiona" userId="5fd9b084-9961-4921-ab0f-457ac49028c4" providerId="ADAL" clId="{9F2FC493-145F-4ECA-8E2D-D5FBFE07EC05}" dt="2024-09-23T14:27:31.854" v="5943" actId="164"/>
          <ac:spMkLst>
            <pc:docMk/>
            <pc:sldMk cId="2891436020" sldId="289"/>
            <ac:spMk id="14" creationId="{594F1284-D545-A0BB-D307-E79E92D2A522}"/>
          </ac:spMkLst>
        </pc:spChg>
        <pc:spChg chg="add mod">
          <ac:chgData name="Fiona" userId="5fd9b084-9961-4921-ab0f-457ac49028c4" providerId="ADAL" clId="{9F2FC493-145F-4ECA-8E2D-D5FBFE07EC05}" dt="2024-09-23T14:27:31.854" v="5943" actId="164"/>
          <ac:spMkLst>
            <pc:docMk/>
            <pc:sldMk cId="2891436020" sldId="289"/>
            <ac:spMk id="15" creationId="{DD613BC0-493E-09B3-625B-91866B5FB9F3}"/>
          </ac:spMkLst>
        </pc:spChg>
        <pc:spChg chg="mod">
          <ac:chgData name="Fiona" userId="5fd9b084-9961-4921-ab0f-457ac49028c4" providerId="ADAL" clId="{9F2FC493-145F-4ECA-8E2D-D5FBFE07EC05}" dt="2024-09-23T14:03:04.497" v="5907" actId="14100"/>
          <ac:spMkLst>
            <pc:docMk/>
            <pc:sldMk cId="2891436020" sldId="289"/>
            <ac:spMk id="16" creationId="{32F27C08-E21D-30B6-F159-64BAE1317F0F}"/>
          </ac:spMkLst>
        </pc:spChg>
        <pc:spChg chg="add mod modCrop">
          <ac:chgData name="Fiona" userId="5fd9b084-9961-4921-ab0f-457ac49028c4" providerId="ADAL" clId="{9F2FC493-145F-4ECA-8E2D-D5FBFE07EC05}" dt="2024-09-23T14:27:31.854" v="5943" actId="164"/>
          <ac:spMkLst>
            <pc:docMk/>
            <pc:sldMk cId="2891436020" sldId="289"/>
            <ac:spMk id="17" creationId="{2CD82940-8DE5-47F5-F692-91F7E70C05BC}"/>
          </ac:spMkLst>
        </pc:spChg>
        <pc:grpChg chg="add mod">
          <ac:chgData name="Fiona" userId="5fd9b084-9961-4921-ab0f-457ac49028c4" providerId="ADAL" clId="{9F2FC493-145F-4ECA-8E2D-D5FBFE07EC05}" dt="2024-09-23T14:27:37.776" v="5944" actId="1076"/>
          <ac:grpSpMkLst>
            <pc:docMk/>
            <pc:sldMk cId="2891436020" sldId="289"/>
            <ac:grpSpMk id="43" creationId="{6D3CACB7-350B-B06C-6B38-CD3F3103BBCE}"/>
          </ac:grpSpMkLst>
        </pc:grpChg>
      </pc:sldChg>
      <pc:sldChg chg="modNotesTx">
        <pc:chgData name="Fiona" userId="5fd9b084-9961-4921-ab0f-457ac49028c4" providerId="ADAL" clId="{9F2FC493-145F-4ECA-8E2D-D5FBFE07EC05}" dt="2024-09-24T11:48:54.739" v="11226" actId="20577"/>
        <pc:sldMkLst>
          <pc:docMk/>
          <pc:sldMk cId="3190761049" sldId="336"/>
        </pc:sldMkLst>
      </pc:sldChg>
      <pc:sldChg chg="addSp delSp modSp mod">
        <pc:chgData name="Fiona" userId="5fd9b084-9961-4921-ab0f-457ac49028c4" providerId="ADAL" clId="{9F2FC493-145F-4ECA-8E2D-D5FBFE07EC05}" dt="2024-09-26T17:22:10.640" v="11506" actId="1076"/>
        <pc:sldMkLst>
          <pc:docMk/>
          <pc:sldMk cId="927413732" sldId="338"/>
        </pc:sldMkLst>
        <pc:spChg chg="mod">
          <ac:chgData name="Fiona" userId="5fd9b084-9961-4921-ab0f-457ac49028c4" providerId="ADAL" clId="{9F2FC493-145F-4ECA-8E2D-D5FBFE07EC05}" dt="2024-09-26T17:22:10.640" v="11506" actId="1076"/>
          <ac:spMkLst>
            <pc:docMk/>
            <pc:sldMk cId="927413732" sldId="338"/>
            <ac:spMk id="43" creationId="{F985044D-37B4-F380-DB13-0B4CC88E16C3}"/>
          </ac:spMkLst>
        </pc:spChg>
        <pc:picChg chg="del">
          <ac:chgData name="Fiona" userId="5fd9b084-9961-4921-ab0f-457ac49028c4" providerId="ADAL" clId="{9F2FC493-145F-4ECA-8E2D-D5FBFE07EC05}" dt="2024-09-24T11:49:08.835" v="11227" actId="478"/>
          <ac:picMkLst>
            <pc:docMk/>
            <pc:sldMk cId="927413732" sldId="338"/>
            <ac:picMk id="9" creationId="{3E5B67EF-804F-9E45-CB31-D00B10DB0AC4}"/>
          </ac:picMkLst>
        </pc:picChg>
        <pc:picChg chg="add mod">
          <ac:chgData name="Fiona" userId="5fd9b084-9961-4921-ab0f-457ac49028c4" providerId="ADAL" clId="{9F2FC493-145F-4ECA-8E2D-D5FBFE07EC05}" dt="2024-09-24T11:50:01.298" v="11346" actId="1076"/>
          <ac:picMkLst>
            <pc:docMk/>
            <pc:sldMk cId="927413732" sldId="338"/>
            <ac:picMk id="10" creationId="{22FD6289-0EDF-A924-B253-25B8DA198BDB}"/>
          </ac:picMkLst>
        </pc:picChg>
      </pc:sldChg>
      <pc:sldChg chg="modSp mod modAnim modNotesTx">
        <pc:chgData name="Fiona" userId="5fd9b084-9961-4921-ab0f-457ac49028c4" providerId="ADAL" clId="{9F2FC493-145F-4ECA-8E2D-D5FBFE07EC05}" dt="2024-09-24T09:50:11.402" v="9303" actId="20577"/>
        <pc:sldMkLst>
          <pc:docMk/>
          <pc:sldMk cId="2842927645" sldId="417"/>
        </pc:sldMkLst>
        <pc:spChg chg="mod">
          <ac:chgData name="Fiona" userId="5fd9b084-9961-4921-ab0f-457ac49028c4" providerId="ADAL" clId="{9F2FC493-145F-4ECA-8E2D-D5FBFE07EC05}" dt="2024-09-24T09:49:25.870" v="9127" actId="403"/>
          <ac:spMkLst>
            <pc:docMk/>
            <pc:sldMk cId="2842927645" sldId="417"/>
            <ac:spMk id="43" creationId="{F985044D-37B4-F380-DB13-0B4CC88E16C3}"/>
          </ac:spMkLst>
        </pc:spChg>
      </pc:sldChg>
      <pc:sldChg chg="del">
        <pc:chgData name="Fiona" userId="5fd9b084-9961-4921-ab0f-457ac49028c4" providerId="ADAL" clId="{9F2FC493-145F-4ECA-8E2D-D5FBFE07EC05}" dt="2024-09-23T13:40:28.702" v="5601" actId="47"/>
        <pc:sldMkLst>
          <pc:docMk/>
          <pc:sldMk cId="2446161714" sldId="419"/>
        </pc:sldMkLst>
      </pc:sldChg>
      <pc:sldChg chg="del">
        <pc:chgData name="Fiona" userId="5fd9b084-9961-4921-ab0f-457ac49028c4" providerId="ADAL" clId="{9F2FC493-145F-4ECA-8E2D-D5FBFE07EC05}" dt="2024-09-23T13:40:31.411" v="5602" actId="47"/>
        <pc:sldMkLst>
          <pc:docMk/>
          <pc:sldMk cId="300896590" sldId="420"/>
        </pc:sldMkLst>
      </pc:sldChg>
      <pc:sldChg chg="del">
        <pc:chgData name="Fiona" userId="5fd9b084-9961-4921-ab0f-457ac49028c4" providerId="ADAL" clId="{9F2FC493-145F-4ECA-8E2D-D5FBFE07EC05}" dt="2024-09-23T13:40:32.574" v="5603" actId="47"/>
        <pc:sldMkLst>
          <pc:docMk/>
          <pc:sldMk cId="1520027242" sldId="421"/>
        </pc:sldMkLst>
      </pc:sldChg>
      <pc:sldChg chg="del">
        <pc:chgData name="Fiona" userId="5fd9b084-9961-4921-ab0f-457ac49028c4" providerId="ADAL" clId="{9F2FC493-145F-4ECA-8E2D-D5FBFE07EC05}" dt="2024-09-23T13:40:33.590" v="5604" actId="47"/>
        <pc:sldMkLst>
          <pc:docMk/>
          <pc:sldMk cId="370460856" sldId="422"/>
        </pc:sldMkLst>
      </pc:sldChg>
      <pc:sldChg chg="del">
        <pc:chgData name="Fiona" userId="5fd9b084-9961-4921-ab0f-457ac49028c4" providerId="ADAL" clId="{9F2FC493-145F-4ECA-8E2D-D5FBFE07EC05}" dt="2024-09-23T14:28:04.415" v="5945" actId="47"/>
        <pc:sldMkLst>
          <pc:docMk/>
          <pc:sldMk cId="2029152070" sldId="423"/>
        </pc:sldMkLst>
      </pc:sldChg>
      <pc:sldChg chg="addSp delSp modSp mod modNotesTx">
        <pc:chgData name="Fiona" userId="5fd9b084-9961-4921-ab0f-457ac49028c4" providerId="ADAL" clId="{9F2FC493-145F-4ECA-8E2D-D5FBFE07EC05}" dt="2024-09-24T11:37:07.694" v="10769" actId="1076"/>
        <pc:sldMkLst>
          <pc:docMk/>
          <pc:sldMk cId="1028622246" sldId="424"/>
        </pc:sldMkLst>
        <pc:spChg chg="add mod">
          <ac:chgData name="Fiona" userId="5fd9b084-9961-4921-ab0f-457ac49028c4" providerId="ADAL" clId="{9F2FC493-145F-4ECA-8E2D-D5FBFE07EC05}" dt="2024-09-24T11:37:05.762" v="10768" actId="14100"/>
          <ac:spMkLst>
            <pc:docMk/>
            <pc:sldMk cId="1028622246" sldId="424"/>
            <ac:spMk id="8" creationId="{34632F48-E4C8-ED33-698C-94138D86C469}"/>
          </ac:spMkLst>
        </pc:spChg>
        <pc:spChg chg="mod">
          <ac:chgData name="Fiona" userId="5fd9b084-9961-4921-ab0f-457ac49028c4" providerId="ADAL" clId="{9F2FC493-145F-4ECA-8E2D-D5FBFE07EC05}" dt="2024-09-24T11:37:07.694" v="10769" actId="1076"/>
          <ac:spMkLst>
            <pc:docMk/>
            <pc:sldMk cId="1028622246" sldId="424"/>
            <ac:spMk id="12" creationId="{E9F75631-33D1-12AA-B150-0E1A6937DDAC}"/>
          </ac:spMkLst>
        </pc:spChg>
        <pc:spChg chg="mod">
          <ac:chgData name="Fiona" userId="5fd9b084-9961-4921-ab0f-457ac49028c4" providerId="ADAL" clId="{9F2FC493-145F-4ECA-8E2D-D5FBFE07EC05}" dt="2024-09-23T14:43:12.318" v="6285" actId="1076"/>
          <ac:spMkLst>
            <pc:docMk/>
            <pc:sldMk cId="1028622246" sldId="424"/>
            <ac:spMk id="15" creationId="{9668C335-D958-351C-EC2E-D5487C6B9736}"/>
          </ac:spMkLst>
        </pc:spChg>
        <pc:grpChg chg="del">
          <ac:chgData name="Fiona" userId="5fd9b084-9961-4921-ab0f-457ac49028c4" providerId="ADAL" clId="{9F2FC493-145F-4ECA-8E2D-D5FBFE07EC05}" dt="2024-09-23T14:28:31.065" v="5949" actId="478"/>
          <ac:grpSpMkLst>
            <pc:docMk/>
            <pc:sldMk cId="1028622246" sldId="424"/>
            <ac:grpSpMk id="11" creationId="{2085B353-37E7-6616-D1B1-466DA031F351}"/>
          </ac:grpSpMkLst>
        </pc:grpChg>
        <pc:picChg chg="add del mod modCrop">
          <ac:chgData name="Fiona" userId="5fd9b084-9961-4921-ab0f-457ac49028c4" providerId="ADAL" clId="{9F2FC493-145F-4ECA-8E2D-D5FBFE07EC05}" dt="2024-09-23T14:43:52.619" v="6368" actId="478"/>
          <ac:picMkLst>
            <pc:docMk/>
            <pc:sldMk cId="1028622246" sldId="424"/>
            <ac:picMk id="10" creationId="{A6238FD6-967E-4478-0D35-1BB542B8E058}"/>
          </ac:picMkLst>
        </pc:picChg>
        <pc:picChg chg="mod">
          <ac:chgData name="Fiona" userId="5fd9b084-9961-4921-ab0f-457ac49028c4" providerId="ADAL" clId="{9F2FC493-145F-4ECA-8E2D-D5FBFE07EC05}" dt="2024-09-23T14:43:10.452" v="6284" actId="14100"/>
          <ac:picMkLst>
            <pc:docMk/>
            <pc:sldMk cId="1028622246" sldId="424"/>
            <ac:picMk id="18" creationId="{1E03A795-3EF8-69D3-B267-000090C65329}"/>
          </ac:picMkLst>
        </pc:picChg>
      </pc:sldChg>
      <pc:sldChg chg="modSp mod modNotesTx">
        <pc:chgData name="Fiona" userId="5fd9b084-9961-4921-ab0f-457ac49028c4" providerId="ADAL" clId="{9F2FC493-145F-4ECA-8E2D-D5FBFE07EC05}" dt="2024-09-23T14:46:07.721" v="6420" actId="20577"/>
        <pc:sldMkLst>
          <pc:docMk/>
          <pc:sldMk cId="1083114131" sldId="425"/>
        </pc:sldMkLst>
        <pc:spChg chg="mod">
          <ac:chgData name="Fiona" userId="5fd9b084-9961-4921-ab0f-457ac49028c4" providerId="ADAL" clId="{9F2FC493-145F-4ECA-8E2D-D5FBFE07EC05}" dt="2024-09-23T14:45:09.093" v="6415" actId="20577"/>
          <ac:spMkLst>
            <pc:docMk/>
            <pc:sldMk cId="1083114131" sldId="425"/>
            <ac:spMk id="9" creationId="{1286208D-20B1-57B8-4880-2750B213B54A}"/>
          </ac:spMkLst>
        </pc:spChg>
      </pc:sldChg>
      <pc:sldChg chg="addSp delSp modSp mod">
        <pc:chgData name="Fiona" userId="5fd9b084-9961-4921-ab0f-457ac49028c4" providerId="ADAL" clId="{9F2FC493-145F-4ECA-8E2D-D5FBFE07EC05}" dt="2024-09-26T17:21:49.382" v="11446" actId="20577"/>
        <pc:sldMkLst>
          <pc:docMk/>
          <pc:sldMk cId="2668471457" sldId="426"/>
        </pc:sldMkLst>
        <pc:spChg chg="del">
          <ac:chgData name="Fiona" userId="5fd9b084-9961-4921-ab0f-457ac49028c4" providerId="ADAL" clId="{9F2FC493-145F-4ECA-8E2D-D5FBFE07EC05}" dt="2024-09-23T14:30:48.629" v="6228" actId="478"/>
          <ac:spMkLst>
            <pc:docMk/>
            <pc:sldMk cId="2668471457" sldId="426"/>
            <ac:spMk id="8" creationId="{1550DD9C-5525-7E0E-CB49-C65D753D6067}"/>
          </ac:spMkLst>
        </pc:spChg>
        <pc:spChg chg="mod">
          <ac:chgData name="Fiona" userId="5fd9b084-9961-4921-ab0f-457ac49028c4" providerId="ADAL" clId="{9F2FC493-145F-4ECA-8E2D-D5FBFE07EC05}" dt="2024-09-26T17:21:49.382" v="11446" actId="20577"/>
          <ac:spMkLst>
            <pc:docMk/>
            <pc:sldMk cId="2668471457" sldId="426"/>
            <ac:spMk id="43" creationId="{F985044D-37B4-F380-DB13-0B4CC88E16C3}"/>
          </ac:spMkLst>
        </pc:spChg>
        <pc:picChg chg="add mod">
          <ac:chgData name="Fiona" userId="5fd9b084-9961-4921-ab0f-457ac49028c4" providerId="ADAL" clId="{9F2FC493-145F-4ECA-8E2D-D5FBFE07EC05}" dt="2024-09-23T14:36:12.610" v="6265" actId="1076"/>
          <ac:picMkLst>
            <pc:docMk/>
            <pc:sldMk cId="2668471457" sldId="426"/>
            <ac:picMk id="5" creationId="{3E51ABD9-2B4E-EF43-6CC0-C142531B9137}"/>
          </ac:picMkLst>
        </pc:picChg>
        <pc:picChg chg="del">
          <ac:chgData name="Fiona" userId="5fd9b084-9961-4921-ab0f-457ac49028c4" providerId="ADAL" clId="{9F2FC493-145F-4ECA-8E2D-D5FBFE07EC05}" dt="2024-09-23T14:31:15.781" v="6259" actId="478"/>
          <ac:picMkLst>
            <pc:docMk/>
            <pc:sldMk cId="2668471457" sldId="426"/>
            <ac:picMk id="9" creationId="{B09FB81D-CA1D-9F53-8306-1C5DCFA745BC}"/>
          </ac:picMkLst>
        </pc:picChg>
      </pc:sldChg>
      <pc:sldChg chg="modSp mod modAnim modNotesTx">
        <pc:chgData name="Fiona" userId="5fd9b084-9961-4921-ab0f-457ac49028c4" providerId="ADAL" clId="{9F2FC493-145F-4ECA-8E2D-D5FBFE07EC05}" dt="2024-09-24T10:05:07.176" v="10153" actId="20577"/>
        <pc:sldMkLst>
          <pc:docMk/>
          <pc:sldMk cId="1935128468" sldId="427"/>
        </pc:sldMkLst>
        <pc:spChg chg="mod">
          <ac:chgData name="Fiona" userId="5fd9b084-9961-4921-ab0f-457ac49028c4" providerId="ADAL" clId="{9F2FC493-145F-4ECA-8E2D-D5FBFE07EC05}" dt="2024-09-24T10:04:44.995" v="10023" actId="20577"/>
          <ac:spMkLst>
            <pc:docMk/>
            <pc:sldMk cId="1935128468" sldId="427"/>
            <ac:spMk id="43" creationId="{F985044D-37B4-F380-DB13-0B4CC88E16C3}"/>
          </ac:spMkLst>
        </pc:spChg>
      </pc:sldChg>
      <pc:sldChg chg="modSp mod modNotesTx">
        <pc:chgData name="Fiona" userId="5fd9b084-9961-4921-ab0f-457ac49028c4" providerId="ADAL" clId="{9F2FC493-145F-4ECA-8E2D-D5FBFE07EC05}" dt="2024-09-24T10:06:58.782" v="10430" actId="20577"/>
        <pc:sldMkLst>
          <pc:docMk/>
          <pc:sldMk cId="2730876944" sldId="428"/>
        </pc:sldMkLst>
        <pc:spChg chg="mod">
          <ac:chgData name="Fiona" userId="5fd9b084-9961-4921-ab0f-457ac49028c4" providerId="ADAL" clId="{9F2FC493-145F-4ECA-8E2D-D5FBFE07EC05}" dt="2024-09-24T10:05:46.054" v="10217" actId="20577"/>
          <ac:spMkLst>
            <pc:docMk/>
            <pc:sldMk cId="2730876944" sldId="428"/>
            <ac:spMk id="43" creationId="{F985044D-37B4-F380-DB13-0B4CC88E16C3}"/>
          </ac:spMkLst>
        </pc:spChg>
        <pc:picChg chg="mod">
          <ac:chgData name="Fiona" userId="5fd9b084-9961-4921-ab0f-457ac49028c4" providerId="ADAL" clId="{9F2FC493-145F-4ECA-8E2D-D5FBFE07EC05}" dt="2024-09-23T14:30:44.117" v="6227" actId="1076"/>
          <ac:picMkLst>
            <pc:docMk/>
            <pc:sldMk cId="2730876944" sldId="428"/>
            <ac:picMk id="13" creationId="{147A3B05-DC54-E5EE-09CC-09A22C03F884}"/>
          </ac:picMkLst>
        </pc:picChg>
      </pc:sldChg>
      <pc:sldChg chg="addSp delSp modSp mod modNotesTx">
        <pc:chgData name="Fiona" userId="5fd9b084-9961-4921-ab0f-457ac49028c4" providerId="ADAL" clId="{9F2FC493-145F-4ECA-8E2D-D5FBFE07EC05}" dt="2024-09-24T11:37:32.103" v="10777" actId="1076"/>
        <pc:sldMkLst>
          <pc:docMk/>
          <pc:sldMk cId="2492589126" sldId="429"/>
        </pc:sldMkLst>
        <pc:spChg chg="add del">
          <ac:chgData name="Fiona" userId="5fd9b084-9961-4921-ab0f-457ac49028c4" providerId="ADAL" clId="{9F2FC493-145F-4ECA-8E2D-D5FBFE07EC05}" dt="2024-09-23T15:28:30.777" v="8732" actId="478"/>
          <ac:spMkLst>
            <pc:docMk/>
            <pc:sldMk cId="2492589126" sldId="429"/>
            <ac:spMk id="5" creationId="{3DA7CB50-DE6D-14BF-4250-76059B85D17D}"/>
          </ac:spMkLst>
        </pc:spChg>
        <pc:spChg chg="mod">
          <ac:chgData name="Fiona" userId="5fd9b084-9961-4921-ab0f-457ac49028c4" providerId="ADAL" clId="{9F2FC493-145F-4ECA-8E2D-D5FBFE07EC05}" dt="2024-09-24T11:37:23.843" v="10774" actId="1076"/>
          <ac:spMkLst>
            <pc:docMk/>
            <pc:sldMk cId="2492589126" sldId="429"/>
            <ac:spMk id="8" creationId="{DC9FB4A7-D646-B6E4-7C81-AF3B38EDEC11}"/>
          </ac:spMkLst>
        </pc:spChg>
        <pc:spChg chg="add mod">
          <ac:chgData name="Fiona" userId="5fd9b084-9961-4921-ab0f-457ac49028c4" providerId="ADAL" clId="{9F2FC493-145F-4ECA-8E2D-D5FBFE07EC05}" dt="2024-09-24T11:37:32.103" v="10777" actId="1076"/>
          <ac:spMkLst>
            <pc:docMk/>
            <pc:sldMk cId="2492589126" sldId="429"/>
            <ac:spMk id="9" creationId="{C43A9425-BCDC-7361-ED6B-3625ECC234FF}"/>
          </ac:spMkLst>
        </pc:spChg>
        <pc:spChg chg="del">
          <ac:chgData name="Fiona" userId="5fd9b084-9961-4921-ab0f-457ac49028c4" providerId="ADAL" clId="{9F2FC493-145F-4ECA-8E2D-D5FBFE07EC05}" dt="2024-09-23T15:28:32.325" v="8733" actId="478"/>
          <ac:spMkLst>
            <pc:docMk/>
            <pc:sldMk cId="2492589126" sldId="429"/>
            <ac:spMk id="9" creationId="{DE91AA5E-93A8-8D52-2FFE-1ED73ED641CA}"/>
          </ac:spMkLst>
        </pc:spChg>
        <pc:spChg chg="mod">
          <ac:chgData name="Fiona" userId="5fd9b084-9961-4921-ab0f-457ac49028c4" providerId="ADAL" clId="{9F2FC493-145F-4ECA-8E2D-D5FBFE07EC05}" dt="2024-09-24T10:23:23.216" v="10452" actId="20577"/>
          <ac:spMkLst>
            <pc:docMk/>
            <pc:sldMk cId="2492589126" sldId="429"/>
            <ac:spMk id="10" creationId="{EDC24F4D-0172-EBC0-05CC-28B2AA5086DE}"/>
          </ac:spMkLst>
        </pc:spChg>
        <pc:spChg chg="mod">
          <ac:chgData name="Fiona" userId="5fd9b084-9961-4921-ab0f-457ac49028c4" providerId="ADAL" clId="{9F2FC493-145F-4ECA-8E2D-D5FBFE07EC05}" dt="2024-09-24T11:37:23.164" v="10773" actId="1076"/>
          <ac:spMkLst>
            <pc:docMk/>
            <pc:sldMk cId="2492589126" sldId="429"/>
            <ac:spMk id="12" creationId="{75D179A0-11D1-133C-7AAC-ACDEB7B171F4}"/>
          </ac:spMkLst>
        </pc:spChg>
        <pc:spChg chg="del">
          <ac:chgData name="Fiona" userId="5fd9b084-9961-4921-ab0f-457ac49028c4" providerId="ADAL" clId="{9F2FC493-145F-4ECA-8E2D-D5FBFE07EC05}" dt="2024-09-23T15:28:28.852" v="8730" actId="478"/>
          <ac:spMkLst>
            <pc:docMk/>
            <pc:sldMk cId="2492589126" sldId="429"/>
            <ac:spMk id="14" creationId="{467C5AF2-D08D-6543-93BD-6CFE58EAA77D}"/>
          </ac:spMkLst>
        </pc:spChg>
        <pc:picChg chg="mod">
          <ac:chgData name="Fiona" userId="5fd9b084-9961-4921-ab0f-457ac49028c4" providerId="ADAL" clId="{9F2FC493-145F-4ECA-8E2D-D5FBFE07EC05}" dt="2024-09-24T10:23:01.433" v="10450" actId="14100"/>
          <ac:picMkLst>
            <pc:docMk/>
            <pc:sldMk cId="2492589126" sldId="429"/>
            <ac:picMk id="11" creationId="{C471D098-8605-63F4-1517-05D065A6AFA3}"/>
          </ac:picMkLst>
        </pc:picChg>
      </pc:sldChg>
      <pc:sldChg chg="addSp delSp modSp mod modNotesTx">
        <pc:chgData name="Fiona" userId="5fd9b084-9961-4921-ab0f-457ac49028c4" providerId="ADAL" clId="{9F2FC493-145F-4ECA-8E2D-D5FBFE07EC05}" dt="2024-09-24T12:37:16.063" v="11393" actId="20577"/>
        <pc:sldMkLst>
          <pc:docMk/>
          <pc:sldMk cId="3519511771" sldId="431"/>
        </pc:sldMkLst>
        <pc:spChg chg="add mod">
          <ac:chgData name="Fiona" userId="5fd9b084-9961-4921-ab0f-457ac49028c4" providerId="ADAL" clId="{9F2FC493-145F-4ECA-8E2D-D5FBFE07EC05}" dt="2024-09-24T11:40:27.773" v="11179" actId="1076"/>
          <ac:spMkLst>
            <pc:docMk/>
            <pc:sldMk cId="3519511771" sldId="431"/>
            <ac:spMk id="5" creationId="{3CCD0D96-5CFE-5F5D-581F-2EF90F34CCAF}"/>
          </ac:spMkLst>
        </pc:spChg>
        <pc:spChg chg="del">
          <ac:chgData name="Fiona" userId="5fd9b084-9961-4921-ab0f-457ac49028c4" providerId="ADAL" clId="{9F2FC493-145F-4ECA-8E2D-D5FBFE07EC05}" dt="2024-09-23T15:28:35.463" v="8735" actId="478"/>
          <ac:spMkLst>
            <pc:docMk/>
            <pc:sldMk cId="3519511771" sldId="431"/>
            <ac:spMk id="5" creationId="{CA24CA8E-CBC6-475F-EAEE-0B7954F3EA96}"/>
          </ac:spMkLst>
        </pc:spChg>
        <pc:spChg chg="mod">
          <ac:chgData name="Fiona" userId="5fd9b084-9961-4921-ab0f-457ac49028c4" providerId="ADAL" clId="{9F2FC493-145F-4ECA-8E2D-D5FBFE07EC05}" dt="2024-09-24T11:39:28.841" v="10952" actId="14100"/>
          <ac:spMkLst>
            <pc:docMk/>
            <pc:sldMk cId="3519511771" sldId="431"/>
            <ac:spMk id="9" creationId="{43CC2938-C217-B7E5-3842-3A7123CAD568}"/>
          </ac:spMkLst>
        </pc:spChg>
        <pc:spChg chg="mod">
          <ac:chgData name="Fiona" userId="5fd9b084-9961-4921-ab0f-457ac49028c4" providerId="ADAL" clId="{9F2FC493-145F-4ECA-8E2D-D5FBFE07EC05}" dt="2024-09-24T11:40:12.841" v="11175" actId="20577"/>
          <ac:spMkLst>
            <pc:docMk/>
            <pc:sldMk cId="3519511771" sldId="431"/>
            <ac:spMk id="16" creationId="{32F27C08-E21D-30B6-F159-64BAE1317F0F}"/>
          </ac:spMkLst>
        </pc:spChg>
        <pc:picChg chg="mod">
          <ac:chgData name="Fiona" userId="5fd9b084-9961-4921-ab0f-457ac49028c4" providerId="ADAL" clId="{9F2FC493-145F-4ECA-8E2D-D5FBFE07EC05}" dt="2024-09-24T11:39:32.260" v="10953" actId="14100"/>
          <ac:picMkLst>
            <pc:docMk/>
            <pc:sldMk cId="3519511771" sldId="431"/>
            <ac:picMk id="13" creationId="{8F40523A-3449-9D8A-1BBF-23CCEC52765E}"/>
          </ac:picMkLst>
        </pc:picChg>
      </pc:sldChg>
      <pc:sldChg chg="add ord">
        <pc:chgData name="Fiona" userId="5fd9b084-9961-4921-ab0f-457ac49028c4" providerId="ADAL" clId="{9F2FC493-145F-4ECA-8E2D-D5FBFE07EC05}" dt="2024-09-23T14:28:17.033" v="5948"/>
        <pc:sldMkLst>
          <pc:docMk/>
          <pc:sldMk cId="21168215" sldId="432"/>
        </pc:sldMkLst>
      </pc:sldChg>
    </pc:docChg>
  </pc:docChgLst>
  <pc:docChgLst>
    <pc:chgData name="Fiona" userId="5fd9b084-9961-4921-ab0f-457ac49028c4" providerId="ADAL" clId="{5EFE3B25-ED5A-4911-9299-8C9A42CF0EB3}"/>
    <pc:docChg chg="modSld">
      <pc:chgData name="Fiona" userId="5fd9b084-9961-4921-ab0f-457ac49028c4" providerId="ADAL" clId="{5EFE3B25-ED5A-4911-9299-8C9A42CF0EB3}" dt="2024-06-20T14:20:40.981" v="0" actId="207"/>
      <pc:docMkLst>
        <pc:docMk/>
      </pc:docMkLst>
      <pc:sldChg chg="modSp mod">
        <pc:chgData name="Fiona" userId="5fd9b084-9961-4921-ab0f-457ac49028c4" providerId="ADAL" clId="{5EFE3B25-ED5A-4911-9299-8C9A42CF0EB3}" dt="2024-06-20T14:20:40.981" v="0" actId="207"/>
        <pc:sldMkLst>
          <pc:docMk/>
          <pc:sldMk cId="48654129" sldId="256"/>
        </pc:sldMkLst>
        <pc:spChg chg="mod">
          <ac:chgData name="Fiona" userId="5fd9b084-9961-4921-ab0f-457ac49028c4" providerId="ADAL" clId="{5EFE3B25-ED5A-4911-9299-8C9A42CF0EB3}" dt="2024-06-20T14:20:40.981" v="0" actId="207"/>
          <ac:spMkLst>
            <pc:docMk/>
            <pc:sldMk cId="48654129" sldId="256"/>
            <ac:spMk id="12" creationId="{3F3CC3F2-6D61-1E88-251F-847518765DA7}"/>
          </ac:spMkLst>
        </pc:spChg>
      </pc:sldChg>
    </pc:docChg>
  </pc:docChgLst>
  <pc:docChgLst>
    <pc:chgData name="Fiona" userId="5fd9b084-9961-4921-ab0f-457ac49028c4" providerId="ADAL" clId="{75D21AEE-5137-41F4-93D7-149176891581}"/>
    <pc:docChg chg="undo custSel addSld modSld addSection modSection">
      <pc:chgData name="Fiona" userId="5fd9b084-9961-4921-ab0f-457ac49028c4" providerId="ADAL" clId="{75D21AEE-5137-41F4-93D7-149176891581}" dt="2024-08-21T12:05:17.386" v="484" actId="20577"/>
      <pc:docMkLst>
        <pc:docMk/>
      </pc:docMkLst>
      <pc:sldChg chg="modNotesTx">
        <pc:chgData name="Fiona" userId="5fd9b084-9961-4921-ab0f-457ac49028c4" providerId="ADAL" clId="{75D21AEE-5137-41F4-93D7-149176891581}" dt="2024-08-16T17:37:28.177" v="429"/>
        <pc:sldMkLst>
          <pc:docMk/>
          <pc:sldMk cId="2626862858" sldId="277"/>
        </pc:sldMkLst>
      </pc:sldChg>
      <pc:sldChg chg="modSp mod">
        <pc:chgData name="Fiona" userId="5fd9b084-9961-4921-ab0f-457ac49028c4" providerId="ADAL" clId="{75D21AEE-5137-41F4-93D7-149176891581}" dt="2024-08-21T12:05:17.386" v="484" actId="20577"/>
        <pc:sldMkLst>
          <pc:docMk/>
          <pc:sldMk cId="845388045" sldId="281"/>
        </pc:sldMkLst>
        <pc:spChg chg="mod">
          <ac:chgData name="Fiona" userId="5fd9b084-9961-4921-ab0f-457ac49028c4" providerId="ADAL" clId="{75D21AEE-5137-41F4-93D7-149176891581}" dt="2024-08-21T12:05:17.386" v="484" actId="20577"/>
          <ac:spMkLst>
            <pc:docMk/>
            <pc:sldMk cId="845388045" sldId="281"/>
            <ac:spMk id="23" creationId="{B295A989-E6B7-256B-A138-5EB1CC729B56}"/>
          </ac:spMkLst>
        </pc:spChg>
      </pc:sldChg>
      <pc:sldChg chg="modSp mod modNotesTx">
        <pc:chgData name="Fiona" userId="5fd9b084-9961-4921-ab0f-457ac49028c4" providerId="ADAL" clId="{75D21AEE-5137-41F4-93D7-149176891581}" dt="2024-08-19T09:32:14.220" v="436" actId="1076"/>
        <pc:sldMkLst>
          <pc:docMk/>
          <pc:sldMk cId="40204482" sldId="282"/>
        </pc:sldMkLst>
        <pc:spChg chg="mod">
          <ac:chgData name="Fiona" userId="5fd9b084-9961-4921-ab0f-457ac49028c4" providerId="ADAL" clId="{75D21AEE-5137-41F4-93D7-149176891581}" dt="2024-08-19T09:32:07.091" v="433" actId="14100"/>
          <ac:spMkLst>
            <pc:docMk/>
            <pc:sldMk cId="40204482" sldId="282"/>
            <ac:spMk id="5" creationId="{5BAF6253-F264-24D0-A4F9-AE9AA17A0D97}"/>
          </ac:spMkLst>
        </pc:spChg>
        <pc:spChg chg="mod">
          <ac:chgData name="Fiona" userId="5fd9b084-9961-4921-ab0f-457ac49028c4" providerId="ADAL" clId="{75D21AEE-5137-41F4-93D7-149176891581}" dt="2024-08-19T09:32:14.220" v="436" actId="1076"/>
          <ac:spMkLst>
            <pc:docMk/>
            <pc:sldMk cId="40204482" sldId="282"/>
            <ac:spMk id="12" creationId="{E9F75631-33D1-12AA-B150-0E1A6937DDAC}"/>
          </ac:spMkLst>
        </pc:spChg>
        <pc:spChg chg="mod">
          <ac:chgData name="Fiona" userId="5fd9b084-9961-4921-ab0f-457ac49028c4" providerId="ADAL" clId="{75D21AEE-5137-41F4-93D7-149176891581}" dt="2024-08-19T09:32:10.323" v="434" actId="1076"/>
          <ac:spMkLst>
            <pc:docMk/>
            <pc:sldMk cId="40204482" sldId="282"/>
            <ac:spMk id="15" creationId="{9668C335-D958-351C-EC2E-D5487C6B9736}"/>
          </ac:spMkLst>
        </pc:spChg>
        <pc:picChg chg="mod">
          <ac:chgData name="Fiona" userId="5fd9b084-9961-4921-ab0f-457ac49028c4" providerId="ADAL" clId="{75D21AEE-5137-41F4-93D7-149176891581}" dt="2024-08-19T09:32:12.650" v="435" actId="1076"/>
          <ac:picMkLst>
            <pc:docMk/>
            <pc:sldMk cId="40204482" sldId="282"/>
            <ac:picMk id="18" creationId="{1E03A795-3EF8-69D3-B267-000090C65329}"/>
          </ac:picMkLst>
        </pc:picChg>
      </pc:sldChg>
      <pc:sldChg chg="modSp mod">
        <pc:chgData name="Fiona" userId="5fd9b084-9961-4921-ab0f-457ac49028c4" providerId="ADAL" clId="{75D21AEE-5137-41F4-93D7-149176891581}" dt="2024-08-19T09:32:26.663" v="441" actId="1076"/>
        <pc:sldMkLst>
          <pc:docMk/>
          <pc:sldMk cId="3424430435" sldId="283"/>
        </pc:sldMkLst>
        <pc:spChg chg="mod">
          <ac:chgData name="Fiona" userId="5fd9b084-9961-4921-ab0f-457ac49028c4" providerId="ADAL" clId="{75D21AEE-5137-41F4-93D7-149176891581}" dt="2024-08-19T09:32:18.724" v="437" actId="14100"/>
          <ac:spMkLst>
            <pc:docMk/>
            <pc:sldMk cId="3424430435" sldId="283"/>
            <ac:spMk id="8" creationId="{2F68E704-8308-AB9F-D0C1-249665EB45D4}"/>
          </ac:spMkLst>
        </pc:spChg>
        <pc:spChg chg="mod">
          <ac:chgData name="Fiona" userId="5fd9b084-9961-4921-ab0f-457ac49028c4" providerId="ADAL" clId="{75D21AEE-5137-41F4-93D7-149176891581}" dt="2024-08-19T09:32:23.818" v="440" actId="1076"/>
          <ac:spMkLst>
            <pc:docMk/>
            <pc:sldMk cId="3424430435" sldId="283"/>
            <ac:spMk id="9" creationId="{1286208D-20B1-57B8-4880-2750B213B54A}"/>
          </ac:spMkLst>
        </pc:spChg>
        <pc:spChg chg="mod">
          <ac:chgData name="Fiona" userId="5fd9b084-9961-4921-ab0f-457ac49028c4" providerId="ADAL" clId="{75D21AEE-5137-41F4-93D7-149176891581}" dt="2024-08-19T09:32:21.024" v="438" actId="1076"/>
          <ac:spMkLst>
            <pc:docMk/>
            <pc:sldMk cId="3424430435" sldId="283"/>
            <ac:spMk id="10" creationId="{622B1552-EB5A-9739-5DC0-4EB4C6225F47}"/>
          </ac:spMkLst>
        </pc:spChg>
        <pc:grpChg chg="mod">
          <ac:chgData name="Fiona" userId="5fd9b084-9961-4921-ab0f-457ac49028c4" providerId="ADAL" clId="{75D21AEE-5137-41F4-93D7-149176891581}" dt="2024-08-19T09:32:26.663" v="441" actId="1076"/>
          <ac:grpSpMkLst>
            <pc:docMk/>
            <pc:sldMk cId="3424430435" sldId="283"/>
            <ac:grpSpMk id="47" creationId="{4303E6B4-D965-355B-9A03-2AEF1B4E3173}"/>
          </ac:grpSpMkLst>
        </pc:grpChg>
        <pc:picChg chg="mod">
          <ac:chgData name="Fiona" userId="5fd9b084-9961-4921-ab0f-457ac49028c4" providerId="ADAL" clId="{75D21AEE-5137-41F4-93D7-149176891581}" dt="2024-08-19T09:32:22.255" v="439" actId="1076"/>
          <ac:picMkLst>
            <pc:docMk/>
            <pc:sldMk cId="3424430435" sldId="283"/>
            <ac:picMk id="11" creationId="{C59D76D3-EEB8-ED95-F1FB-3D6403666626}"/>
          </ac:picMkLst>
        </pc:picChg>
      </pc:sldChg>
      <pc:sldChg chg="modSp mod">
        <pc:chgData name="Fiona" userId="5fd9b084-9961-4921-ab0f-457ac49028c4" providerId="ADAL" clId="{75D21AEE-5137-41F4-93D7-149176891581}" dt="2024-08-19T09:32:30.487" v="442" actId="14100"/>
        <pc:sldMkLst>
          <pc:docMk/>
          <pc:sldMk cId="364621734" sldId="284"/>
        </pc:sldMkLst>
        <pc:spChg chg="mod">
          <ac:chgData name="Fiona" userId="5fd9b084-9961-4921-ab0f-457ac49028c4" providerId="ADAL" clId="{75D21AEE-5137-41F4-93D7-149176891581}" dt="2024-08-19T09:32:30.487" v="442" actId="14100"/>
          <ac:spMkLst>
            <pc:docMk/>
            <pc:sldMk cId="364621734" sldId="284"/>
            <ac:spMk id="18" creationId="{594972DA-5CE2-0F5E-4BBE-9C96485CCAD6}"/>
          </ac:spMkLst>
        </pc:spChg>
      </pc:sldChg>
      <pc:sldChg chg="modSp mod">
        <pc:chgData name="Fiona" userId="5fd9b084-9961-4921-ab0f-457ac49028c4" providerId="ADAL" clId="{75D21AEE-5137-41F4-93D7-149176891581}" dt="2024-08-19T09:32:39.230" v="446" actId="1076"/>
        <pc:sldMkLst>
          <pc:docMk/>
          <pc:sldMk cId="1979005890" sldId="285"/>
        </pc:sldMkLst>
        <pc:spChg chg="mod">
          <ac:chgData name="Fiona" userId="5fd9b084-9961-4921-ab0f-457ac49028c4" providerId="ADAL" clId="{75D21AEE-5137-41F4-93D7-149176891581}" dt="2024-08-19T09:32:37.883" v="445" actId="1076"/>
          <ac:spMkLst>
            <pc:docMk/>
            <pc:sldMk cId="1979005890" sldId="285"/>
            <ac:spMk id="8" creationId="{58B9AB1F-B753-A912-4424-AA7ABC7BCD2D}"/>
          </ac:spMkLst>
        </pc:spChg>
        <pc:spChg chg="mod">
          <ac:chgData name="Fiona" userId="5fd9b084-9961-4921-ab0f-457ac49028c4" providerId="ADAL" clId="{75D21AEE-5137-41F4-93D7-149176891581}" dt="2024-08-19T09:32:36.417" v="444" actId="14100"/>
          <ac:spMkLst>
            <pc:docMk/>
            <pc:sldMk cId="1979005890" sldId="285"/>
            <ac:spMk id="18" creationId="{594972DA-5CE2-0F5E-4BBE-9C96485CCAD6}"/>
          </ac:spMkLst>
        </pc:spChg>
        <pc:picChg chg="mod">
          <ac:chgData name="Fiona" userId="5fd9b084-9961-4921-ab0f-457ac49028c4" providerId="ADAL" clId="{75D21AEE-5137-41F4-93D7-149176891581}" dt="2024-08-19T09:32:39.230" v="446" actId="1076"/>
          <ac:picMkLst>
            <pc:docMk/>
            <pc:sldMk cId="1979005890" sldId="285"/>
            <ac:picMk id="9" creationId="{7F21A22A-C0AE-B96E-D717-D03C676B1005}"/>
          </ac:picMkLst>
        </pc:picChg>
      </pc:sldChg>
      <pc:sldChg chg="modSp mod">
        <pc:chgData name="Fiona" userId="5fd9b084-9961-4921-ab0f-457ac49028c4" providerId="ADAL" clId="{75D21AEE-5137-41F4-93D7-149176891581}" dt="2024-08-19T09:32:50.297" v="451" actId="1076"/>
        <pc:sldMkLst>
          <pc:docMk/>
          <pc:sldMk cId="2993158099" sldId="287"/>
        </pc:sldMkLst>
        <pc:spChg chg="mod">
          <ac:chgData name="Fiona" userId="5fd9b084-9961-4921-ab0f-457ac49028c4" providerId="ADAL" clId="{75D21AEE-5137-41F4-93D7-149176891581}" dt="2024-08-19T09:32:46.408" v="449" actId="1076"/>
          <ac:spMkLst>
            <pc:docMk/>
            <pc:sldMk cId="2993158099" sldId="287"/>
            <ac:spMk id="8" creationId="{58B9AB1F-B753-A912-4424-AA7ABC7BCD2D}"/>
          </ac:spMkLst>
        </pc:spChg>
        <pc:spChg chg="mod">
          <ac:chgData name="Fiona" userId="5fd9b084-9961-4921-ab0f-457ac49028c4" providerId="ADAL" clId="{75D21AEE-5137-41F4-93D7-149176891581}" dt="2024-08-19T09:32:44.658" v="448" actId="14100"/>
          <ac:spMkLst>
            <pc:docMk/>
            <pc:sldMk cId="2993158099" sldId="287"/>
            <ac:spMk id="18" creationId="{594972DA-5CE2-0F5E-4BBE-9C96485CCAD6}"/>
          </ac:spMkLst>
        </pc:spChg>
        <pc:spChg chg="mod">
          <ac:chgData name="Fiona" userId="5fd9b084-9961-4921-ab0f-457ac49028c4" providerId="ADAL" clId="{75D21AEE-5137-41F4-93D7-149176891581}" dt="2024-08-19T09:32:50.297" v="451" actId="1076"/>
          <ac:spMkLst>
            <pc:docMk/>
            <pc:sldMk cId="2993158099" sldId="287"/>
            <ac:spMk id="43" creationId="{F985044D-37B4-F380-DB13-0B4CC88E16C3}"/>
          </ac:spMkLst>
        </pc:spChg>
        <pc:picChg chg="mod">
          <ac:chgData name="Fiona" userId="5fd9b084-9961-4921-ab0f-457ac49028c4" providerId="ADAL" clId="{75D21AEE-5137-41F4-93D7-149176891581}" dt="2024-08-19T09:32:47.741" v="450" actId="1076"/>
          <ac:picMkLst>
            <pc:docMk/>
            <pc:sldMk cId="2993158099" sldId="287"/>
            <ac:picMk id="9" creationId="{7F21A22A-C0AE-B96E-D717-D03C676B1005}"/>
          </ac:picMkLst>
        </pc:picChg>
      </pc:sldChg>
      <pc:sldChg chg="modSp mod">
        <pc:chgData name="Fiona" userId="5fd9b084-9961-4921-ab0f-457ac49028c4" providerId="ADAL" clId="{75D21AEE-5137-41F4-93D7-149176891581}" dt="2024-08-19T09:33:09.041" v="459" actId="1076"/>
        <pc:sldMkLst>
          <pc:docMk/>
          <pc:sldMk cId="2352813631" sldId="288"/>
        </pc:sldMkLst>
        <pc:spChg chg="mod">
          <ac:chgData name="Fiona" userId="5fd9b084-9961-4921-ab0f-457ac49028c4" providerId="ADAL" clId="{75D21AEE-5137-41F4-93D7-149176891581}" dt="2024-08-19T09:33:05.246" v="458" actId="1076"/>
          <ac:spMkLst>
            <pc:docMk/>
            <pc:sldMk cId="2352813631" sldId="288"/>
            <ac:spMk id="5" creationId="{3DA7CB50-DE6D-14BF-4250-76059B85D17D}"/>
          </ac:spMkLst>
        </pc:spChg>
        <pc:spChg chg="mod">
          <ac:chgData name="Fiona" userId="5fd9b084-9961-4921-ab0f-457ac49028c4" providerId="ADAL" clId="{75D21AEE-5137-41F4-93D7-149176891581}" dt="2024-08-19T09:32:59.320" v="454" actId="1076"/>
          <ac:spMkLst>
            <pc:docMk/>
            <pc:sldMk cId="2352813631" sldId="288"/>
            <ac:spMk id="10" creationId="{EDC24F4D-0172-EBC0-05CC-28B2AA5086DE}"/>
          </ac:spMkLst>
        </pc:spChg>
        <pc:spChg chg="mod">
          <ac:chgData name="Fiona" userId="5fd9b084-9961-4921-ab0f-457ac49028c4" providerId="ADAL" clId="{75D21AEE-5137-41F4-93D7-149176891581}" dt="2024-08-19T09:33:02.828" v="456" actId="1076"/>
          <ac:spMkLst>
            <pc:docMk/>
            <pc:sldMk cId="2352813631" sldId="288"/>
            <ac:spMk id="12" creationId="{75D179A0-11D1-133C-7AAC-ACDEB7B171F4}"/>
          </ac:spMkLst>
        </pc:spChg>
        <pc:spChg chg="mod">
          <ac:chgData name="Fiona" userId="5fd9b084-9961-4921-ab0f-457ac49028c4" providerId="ADAL" clId="{75D21AEE-5137-41F4-93D7-149176891581}" dt="2024-08-19T09:33:09.041" v="459" actId="1076"/>
          <ac:spMkLst>
            <pc:docMk/>
            <pc:sldMk cId="2352813631" sldId="288"/>
            <ac:spMk id="14" creationId="{F239C11B-4CF0-264C-957C-6FA6D4395DB5}"/>
          </ac:spMkLst>
        </pc:spChg>
        <pc:spChg chg="mod">
          <ac:chgData name="Fiona" userId="5fd9b084-9961-4921-ab0f-457ac49028c4" providerId="ADAL" clId="{75D21AEE-5137-41F4-93D7-149176891581}" dt="2024-08-19T09:32:54.886" v="452" actId="1076"/>
          <ac:spMkLst>
            <pc:docMk/>
            <pc:sldMk cId="2352813631" sldId="288"/>
            <ac:spMk id="15" creationId="{96A8EE78-7D47-69B2-BD15-0CAAC9488994}"/>
          </ac:spMkLst>
        </pc:spChg>
        <pc:picChg chg="mod">
          <ac:chgData name="Fiona" userId="5fd9b084-9961-4921-ab0f-457ac49028c4" providerId="ADAL" clId="{75D21AEE-5137-41F4-93D7-149176891581}" dt="2024-08-19T09:33:01.062" v="455" actId="1076"/>
          <ac:picMkLst>
            <pc:docMk/>
            <pc:sldMk cId="2352813631" sldId="288"/>
            <ac:picMk id="11" creationId="{C471D098-8605-63F4-1517-05D065A6AFA3}"/>
          </ac:picMkLst>
        </pc:picChg>
      </pc:sldChg>
      <pc:sldChg chg="modSp mod">
        <pc:chgData name="Fiona" userId="5fd9b084-9961-4921-ab0f-457ac49028c4" providerId="ADAL" clId="{75D21AEE-5137-41F4-93D7-149176891581}" dt="2024-08-19T09:33:24.763" v="465" actId="1076"/>
        <pc:sldMkLst>
          <pc:docMk/>
          <pc:sldMk cId="2891436020" sldId="289"/>
        </pc:sldMkLst>
        <pc:spChg chg="mod">
          <ac:chgData name="Fiona" userId="5fd9b084-9961-4921-ab0f-457ac49028c4" providerId="ADAL" clId="{75D21AEE-5137-41F4-93D7-149176891581}" dt="2024-08-19T09:33:16.970" v="461" actId="14100"/>
          <ac:spMkLst>
            <pc:docMk/>
            <pc:sldMk cId="2891436020" sldId="289"/>
            <ac:spMk id="8" creationId="{D0E2C2E5-D049-2798-49DC-643A569F1CD9}"/>
          </ac:spMkLst>
        </pc:spChg>
        <pc:spChg chg="mod">
          <ac:chgData name="Fiona" userId="5fd9b084-9961-4921-ab0f-457ac49028c4" providerId="ADAL" clId="{75D21AEE-5137-41F4-93D7-149176891581}" dt="2024-08-19T09:33:19.130" v="462" actId="1076"/>
          <ac:spMkLst>
            <pc:docMk/>
            <pc:sldMk cId="2891436020" sldId="289"/>
            <ac:spMk id="9" creationId="{43CC2938-C217-B7E5-3842-3A7123CAD568}"/>
          </ac:spMkLst>
        </pc:spChg>
        <pc:spChg chg="mod">
          <ac:chgData name="Fiona" userId="5fd9b084-9961-4921-ab0f-457ac49028c4" providerId="ADAL" clId="{75D21AEE-5137-41F4-93D7-149176891581}" dt="2024-08-19T09:33:22.358" v="464" actId="1076"/>
          <ac:spMkLst>
            <pc:docMk/>
            <pc:sldMk cId="2891436020" sldId="289"/>
            <ac:spMk id="16" creationId="{32F27C08-E21D-30B6-F159-64BAE1317F0F}"/>
          </ac:spMkLst>
        </pc:spChg>
        <pc:spChg chg="mod">
          <ac:chgData name="Fiona" userId="5fd9b084-9961-4921-ab0f-457ac49028c4" providerId="ADAL" clId="{75D21AEE-5137-41F4-93D7-149176891581}" dt="2024-08-19T09:33:24.763" v="465" actId="1076"/>
          <ac:spMkLst>
            <pc:docMk/>
            <pc:sldMk cId="2891436020" sldId="289"/>
            <ac:spMk id="17" creationId="{6E5DADEE-FD4C-2EFC-1A9B-B59B6737EEA3}"/>
          </ac:spMkLst>
        </pc:spChg>
        <pc:spChg chg="mod">
          <ac:chgData name="Fiona" userId="5fd9b084-9961-4921-ab0f-457ac49028c4" providerId="ADAL" clId="{75D21AEE-5137-41F4-93D7-149176891581}" dt="2024-08-19T09:33:14.317" v="460" actId="1076"/>
          <ac:spMkLst>
            <pc:docMk/>
            <pc:sldMk cId="2891436020" sldId="289"/>
            <ac:spMk id="18" creationId="{E344DB26-9848-FC17-A585-86683D3D9C8F}"/>
          </ac:spMkLst>
        </pc:spChg>
        <pc:picChg chg="mod">
          <ac:chgData name="Fiona" userId="5fd9b084-9961-4921-ab0f-457ac49028c4" providerId="ADAL" clId="{75D21AEE-5137-41F4-93D7-149176891581}" dt="2024-08-19T09:33:20.778" v="463" actId="1076"/>
          <ac:picMkLst>
            <pc:docMk/>
            <pc:sldMk cId="2891436020" sldId="289"/>
            <ac:picMk id="13" creationId="{8F40523A-3449-9D8A-1BBF-23CCEC52765E}"/>
          </ac:picMkLst>
        </pc:picChg>
      </pc:sldChg>
      <pc:sldChg chg="modNotesTx">
        <pc:chgData name="Fiona" userId="5fd9b084-9961-4921-ab0f-457ac49028c4" providerId="ADAL" clId="{75D21AEE-5137-41F4-93D7-149176891581}" dt="2024-08-07T12:40:11.663" v="87" actId="20577"/>
        <pc:sldMkLst>
          <pc:docMk/>
          <pc:sldMk cId="440740573" sldId="290"/>
        </pc:sldMkLst>
      </pc:sldChg>
      <pc:sldChg chg="add">
        <pc:chgData name="Fiona" userId="5fd9b084-9961-4921-ab0f-457ac49028c4" providerId="ADAL" clId="{75D21AEE-5137-41F4-93D7-149176891581}" dt="2024-08-19T08:25:33.643" v="430"/>
        <pc:sldMkLst>
          <pc:docMk/>
          <pc:sldMk cId="63557747" sldId="335"/>
        </pc:sldMkLst>
      </pc:sldChg>
      <pc:sldChg chg="add">
        <pc:chgData name="Fiona" userId="5fd9b084-9961-4921-ab0f-457ac49028c4" providerId="ADAL" clId="{75D21AEE-5137-41F4-93D7-149176891581}" dt="2024-08-19T08:25:33.643" v="430"/>
        <pc:sldMkLst>
          <pc:docMk/>
          <pc:sldMk cId="3190761049" sldId="336"/>
        </pc:sldMkLst>
      </pc:sldChg>
      <pc:sldChg chg="add">
        <pc:chgData name="Fiona" userId="5fd9b084-9961-4921-ab0f-457ac49028c4" providerId="ADAL" clId="{75D21AEE-5137-41F4-93D7-149176891581}" dt="2024-08-19T08:25:33.643" v="430"/>
        <pc:sldMkLst>
          <pc:docMk/>
          <pc:sldMk cId="3393345427" sldId="337"/>
        </pc:sldMkLst>
      </pc:sldChg>
      <pc:sldChg chg="add">
        <pc:chgData name="Fiona" userId="5fd9b084-9961-4921-ab0f-457ac49028c4" providerId="ADAL" clId="{75D21AEE-5137-41F4-93D7-149176891581}" dt="2024-08-19T08:25:33.643" v="430"/>
        <pc:sldMkLst>
          <pc:docMk/>
          <pc:sldMk cId="927413732" sldId="338"/>
        </pc:sldMkLst>
      </pc:sldChg>
      <pc:sldChg chg="add">
        <pc:chgData name="Fiona" userId="5fd9b084-9961-4921-ab0f-457ac49028c4" providerId="ADAL" clId="{75D21AEE-5137-41F4-93D7-149176891581}" dt="2024-08-19T08:25:33.643" v="430"/>
        <pc:sldMkLst>
          <pc:docMk/>
          <pc:sldMk cId="2873332673" sldId="339"/>
        </pc:sldMkLst>
      </pc:sldChg>
      <pc:sldChg chg="add">
        <pc:chgData name="Fiona" userId="5fd9b084-9961-4921-ab0f-457ac49028c4" providerId="ADAL" clId="{75D21AEE-5137-41F4-93D7-149176891581}" dt="2024-08-19T08:25:33.643" v="430"/>
        <pc:sldMkLst>
          <pc:docMk/>
          <pc:sldMk cId="2778434101" sldId="341"/>
        </pc:sldMkLst>
      </pc:sldChg>
      <pc:sldChg chg="add">
        <pc:chgData name="Fiona" userId="5fd9b084-9961-4921-ab0f-457ac49028c4" providerId="ADAL" clId="{75D21AEE-5137-41F4-93D7-149176891581}" dt="2024-08-19T08:25:33.643" v="430"/>
        <pc:sldMkLst>
          <pc:docMk/>
          <pc:sldMk cId="1761991482" sldId="342"/>
        </pc:sldMkLst>
      </pc:sldChg>
      <pc:sldChg chg="add">
        <pc:chgData name="Fiona" userId="5fd9b084-9961-4921-ab0f-457ac49028c4" providerId="ADAL" clId="{75D21AEE-5137-41F4-93D7-149176891581}" dt="2024-08-19T08:25:33.643" v="430"/>
        <pc:sldMkLst>
          <pc:docMk/>
          <pc:sldMk cId="198976378" sldId="343"/>
        </pc:sldMkLst>
      </pc:sldChg>
      <pc:sldChg chg="add">
        <pc:chgData name="Fiona" userId="5fd9b084-9961-4921-ab0f-457ac49028c4" providerId="ADAL" clId="{75D21AEE-5137-41F4-93D7-149176891581}" dt="2024-08-19T08:25:33.643" v="430"/>
        <pc:sldMkLst>
          <pc:docMk/>
          <pc:sldMk cId="645953785" sldId="344"/>
        </pc:sldMkLst>
      </pc:sldChg>
      <pc:sldChg chg="add">
        <pc:chgData name="Fiona" userId="5fd9b084-9961-4921-ab0f-457ac49028c4" providerId="ADAL" clId="{75D21AEE-5137-41F4-93D7-149176891581}" dt="2024-08-19T08:25:33.643" v="430"/>
        <pc:sldMkLst>
          <pc:docMk/>
          <pc:sldMk cId="1671809111" sldId="345"/>
        </pc:sldMkLst>
      </pc:sldChg>
      <pc:sldChg chg="add">
        <pc:chgData name="Fiona" userId="5fd9b084-9961-4921-ab0f-457ac49028c4" providerId="ADAL" clId="{75D21AEE-5137-41F4-93D7-149176891581}" dt="2024-08-19T08:25:33.643" v="430"/>
        <pc:sldMkLst>
          <pc:docMk/>
          <pc:sldMk cId="4156763091" sldId="346"/>
        </pc:sldMkLst>
      </pc:sldChg>
      <pc:sldChg chg="add">
        <pc:chgData name="Fiona" userId="5fd9b084-9961-4921-ab0f-457ac49028c4" providerId="ADAL" clId="{75D21AEE-5137-41F4-93D7-149176891581}" dt="2024-08-19T08:25:33.643" v="430"/>
        <pc:sldMkLst>
          <pc:docMk/>
          <pc:sldMk cId="2885215674" sldId="34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D27257-2811-4726-A205-AA4CE42B41CE}" type="datetimeFigureOut">
              <a:rPr lang="en-GB" smtClean="0"/>
              <a:t>26/09/2024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8BD0A-A5A8-4FC6-85A8-C43776B49EFC}" type="slidenum">
              <a:rPr lang="en-GB" smtClean="0"/>
              <a:t>‹#›</a:t>
            </a:fld>
            <a:endParaRPr lang="en-GB"/>
          </a:p>
        </p:txBody>
      </p:sp>
    </p:spTree>
    <p:extLst>
      <p:ext uri="{BB962C8B-B14F-4D97-AF65-F5344CB8AC3E}">
        <p14:creationId xmlns:p14="http://schemas.microsoft.com/office/powerpoint/2010/main" val="3312111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forms.office.com/Pages/ResponsePage.aspx?id=1UL-GCPYWkCGhoSj4l3oFrLryx4oVUtNoQjxq4TpQIZUNjNLMVJIUEI0UjFLWVRFSkoxUjE2V0NENC4u&amp;origin=QRCode"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forms.office.com/e/DK4mLcNjzN" TargetMode="External"/><Relationship Id="rId2" Type="http://schemas.openxmlformats.org/officeDocument/2006/relationships/slide" Target="../slides/slide29.xml"/><Relationship Id="rId1" Type="http://schemas.openxmlformats.org/officeDocument/2006/relationships/notesMaster" Target="../notesMasters/notesMaster1.xml"/><Relationship Id="rId4" Type="http://schemas.openxmlformats.org/officeDocument/2006/relationships/hyperlink" Target="https://forms.office.com/e/XBuiMwBJex" TargetMode="Externa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forms.office.com/e/DK4mLcNjzN" TargetMode="External"/><Relationship Id="rId2" Type="http://schemas.openxmlformats.org/officeDocument/2006/relationships/slide" Target="../slides/slide30.xml"/><Relationship Id="rId1" Type="http://schemas.openxmlformats.org/officeDocument/2006/relationships/notesMaster" Target="../notesMasters/notesMaster1.xml"/><Relationship Id="rId4" Type="http://schemas.openxmlformats.org/officeDocument/2006/relationships/hyperlink" Target="https://forms.office.com/e/XBuiMwBJex"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kern="0" dirty="0">
                <a:effectLst/>
                <a:latin typeface="Aptos" panose="020B0004020202020204" pitchFamily="34" charset="0"/>
                <a:ea typeface="Times New Roman" panose="02020603050405020304" pitchFamily="18" charset="0"/>
                <a:cs typeface="Segoe UI" panose="020B0502040204020203" pitchFamily="34" charset="0"/>
              </a:rPr>
              <a:t>Explore the word ‘resilience’. What do pupils think this word means? </a:t>
            </a:r>
          </a:p>
          <a:p>
            <a:endParaRPr lang="en-GB" sz="1800" kern="0" dirty="0">
              <a:effectLst/>
              <a:latin typeface="Aptos" panose="020B0004020202020204" pitchFamily="34" charset="0"/>
              <a:ea typeface="Times New Roman" panose="02020603050405020304" pitchFamily="18" charset="0"/>
              <a:cs typeface="Segoe UI" panose="020B0502040204020203" pitchFamily="34" charset="0"/>
            </a:endParaRPr>
          </a:p>
          <a:p>
            <a:r>
              <a:rPr lang="en-GB" sz="1800" kern="0" dirty="0">
                <a:effectLst/>
                <a:latin typeface="Aptos" panose="020B0004020202020204" pitchFamily="34" charset="0"/>
                <a:ea typeface="Times New Roman" panose="02020603050405020304" pitchFamily="18" charset="0"/>
                <a:cs typeface="Segoe UI" panose="020B0502040204020203" pitchFamily="34" charset="0"/>
              </a:rPr>
              <a:t>Resilience is something we develop over time. It is the ability to ‘bounce back’ after mistakes or keep going when things are difficult. To be resilient, we have to be confident in our own strengths and abilities as we as knowing when it is ok to ask for help. Resilience doesn’t mean getting it right all the time, it means trying again even when things go wrong.  </a:t>
            </a:r>
          </a:p>
        </p:txBody>
      </p:sp>
      <p:sp>
        <p:nvSpPr>
          <p:cNvPr id="4" name="Slide Number Placeholder 3"/>
          <p:cNvSpPr>
            <a:spLocks noGrp="1"/>
          </p:cNvSpPr>
          <p:nvPr>
            <p:ph type="sldNum" sz="quarter" idx="5"/>
          </p:nvPr>
        </p:nvSpPr>
        <p:spPr/>
        <p:txBody>
          <a:bodyPr/>
          <a:lstStyle/>
          <a:p>
            <a:fld id="{2F58BD0A-A5A8-4FC6-85A8-C43776B49EFC}" type="slidenum">
              <a:rPr lang="en-GB" smtClean="0"/>
              <a:t>2</a:t>
            </a:fld>
            <a:endParaRPr lang="en-GB"/>
          </a:p>
        </p:txBody>
      </p:sp>
    </p:spTree>
    <p:extLst>
      <p:ext uri="{BB962C8B-B14F-4D97-AF65-F5344CB8AC3E}">
        <p14:creationId xmlns:p14="http://schemas.microsoft.com/office/powerpoint/2010/main" val="10337136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necessary, re-introduce what The Story Project is about, revisiting previous learning from last week. You may also wish to remind children about any Ground Rules you have agreed together. </a:t>
            </a:r>
          </a:p>
        </p:txBody>
      </p:sp>
      <p:sp>
        <p:nvSpPr>
          <p:cNvPr id="4" name="Slide Number Placeholder 3"/>
          <p:cNvSpPr>
            <a:spLocks noGrp="1"/>
          </p:cNvSpPr>
          <p:nvPr>
            <p:ph type="sldNum" sz="quarter" idx="5"/>
          </p:nvPr>
        </p:nvSpPr>
        <p:spPr/>
        <p:txBody>
          <a:bodyPr/>
          <a:lstStyle/>
          <a:p>
            <a:fld id="{2F58BD0A-A5A8-4FC6-85A8-C43776B49EFC}" type="slidenum">
              <a:rPr lang="en-GB" smtClean="0"/>
              <a:t>12</a:t>
            </a:fld>
            <a:endParaRPr lang="en-GB"/>
          </a:p>
        </p:txBody>
      </p:sp>
    </p:spTree>
    <p:extLst>
      <p:ext uri="{BB962C8B-B14F-4D97-AF65-F5344CB8AC3E}">
        <p14:creationId xmlns:p14="http://schemas.microsoft.com/office/powerpoint/2010/main" val="18626033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Part of trying our best is knowing our strengths and celebrating ourselves! We can celebrate ourselves by being kind to ourselves…</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Ask pupils to close their eyes and take a big deep breath.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Next, ask them to reach up as high as they can, stretching their fingers to the ceiling. </a:t>
            </a:r>
          </a:p>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Next, pupils should wrap their arms around themselves to give a big ‘hare hug’ Then, pupils can rock side to side or twist gently. </a:t>
            </a:r>
          </a:p>
          <a:p>
            <a:r>
              <a:rPr lang="en-GB" sz="1800" dirty="0">
                <a:effectLst/>
                <a:latin typeface="Aptos" panose="020B0004020202020204" pitchFamily="34" charset="0"/>
                <a:ea typeface="Aptos" panose="020B0004020202020204" pitchFamily="34" charset="0"/>
                <a:cs typeface="Times New Roman" panose="02020603050405020304" pitchFamily="18" charset="0"/>
              </a:rPr>
              <a:t>Repeat a few times. </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14</a:t>
            </a:fld>
            <a:endParaRPr lang="en-GB"/>
          </a:p>
        </p:txBody>
      </p:sp>
    </p:spTree>
    <p:extLst>
      <p:ext uri="{BB962C8B-B14F-4D97-AF65-F5344CB8AC3E}">
        <p14:creationId xmlns:p14="http://schemas.microsoft.com/office/powerpoint/2010/main" val="14379852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Look at the image of Ada on page 19 (the page where George realises he can paint)</a:t>
            </a:r>
          </a:p>
          <a:p>
            <a:pPr marL="342900" lvl="0" indent="-342900">
              <a:lnSpc>
                <a:spcPct val="107000"/>
              </a:lnSpc>
              <a:spcAft>
                <a:spcPts val="800"/>
              </a:spcAft>
              <a:buFont typeface="Symbol" panose="05050102010706020507" pitchFamily="18" charset="2"/>
              <a:buChar char=""/>
            </a:pPr>
            <a:r>
              <a:rPr lang="en-GB" sz="1800" dirty="0">
                <a:effectLst/>
                <a:latin typeface="Aptos" panose="020B0004020202020204" pitchFamily="34" charset="0"/>
                <a:ea typeface="Aptos" panose="020B0004020202020204" pitchFamily="34" charset="0"/>
                <a:cs typeface="Times New Roman" panose="02020603050405020304" pitchFamily="18" charset="0"/>
              </a:rPr>
              <a:t>How is he feeling in this picture? Can children explain his facial expression and body language? </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15</a:t>
            </a:fld>
            <a:endParaRPr lang="en-GB"/>
          </a:p>
        </p:txBody>
      </p:sp>
    </p:spTree>
    <p:extLst>
      <p:ext uri="{BB962C8B-B14F-4D97-AF65-F5344CB8AC3E}">
        <p14:creationId xmlns:p14="http://schemas.microsoft.com/office/powerpoint/2010/main" val="34418892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16</a:t>
            </a:fld>
            <a:endParaRPr lang="en-GB"/>
          </a:p>
        </p:txBody>
      </p:sp>
    </p:spTree>
    <p:extLst>
      <p:ext uri="{BB962C8B-B14F-4D97-AF65-F5344CB8AC3E}">
        <p14:creationId xmlns:p14="http://schemas.microsoft.com/office/powerpoint/2010/main" val="31605865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defRPr/>
            </a:pPr>
            <a:r>
              <a:rPr lang="en-US" sz="1200" b="1" dirty="0">
                <a:solidFill>
                  <a:srgbClr val="000000"/>
                </a:solidFill>
                <a:latin typeface="Montserrat"/>
              </a:rPr>
              <a:t>Suggested answers and prompts:</a:t>
            </a:r>
          </a:p>
          <a:p>
            <a:pPr>
              <a:lnSpc>
                <a:spcPct val="150000"/>
              </a:lnSpc>
              <a:defRPr/>
            </a:pPr>
            <a:endParaRPr lang="en-US" sz="1200" dirty="0">
              <a:solidFill>
                <a:srgbClr val="000000"/>
              </a:solidFill>
              <a:latin typeface="Montserrat"/>
            </a:endParaRPr>
          </a:p>
          <a:p>
            <a:pPr marL="0" marR="0" lvl="0" indent="0" algn="l" defTabSz="914400" rtl="0" eaLnBrk="1" fontAlgn="base" latinLnBrk="0" hangingPunct="1">
              <a:lnSpc>
                <a:spcPct val="150000"/>
              </a:lnSpc>
              <a:spcBef>
                <a:spcPts val="0"/>
              </a:spcBef>
              <a:spcAft>
                <a:spcPts val="0"/>
              </a:spcAft>
              <a:buClrTx/>
              <a:buSzTx/>
              <a:buFontTx/>
              <a:buNone/>
              <a:tabLst/>
              <a:defRPr/>
            </a:pPr>
            <a:r>
              <a:rPr lang="en-GB" sz="1200" b="1" dirty="0">
                <a:solidFill>
                  <a:srgbClr val="000000"/>
                </a:solidFill>
                <a:latin typeface="Montserrat"/>
              </a:rPr>
              <a:t>Do you think George tries his best at the beginning of the story? Why do you think this? How does this change at the end of the story?</a:t>
            </a:r>
          </a:p>
          <a:p>
            <a:pPr marL="0" marR="0" lvl="0" indent="0" algn="l" defTabSz="914400" rtl="0" eaLnBrk="1" fontAlgn="base" latinLnBrk="0" hangingPunct="1">
              <a:lnSpc>
                <a:spcPct val="150000"/>
              </a:lnSpc>
              <a:spcBef>
                <a:spcPts val="0"/>
              </a:spcBef>
              <a:spcAft>
                <a:spcPts val="0"/>
              </a:spcAft>
              <a:buClrTx/>
              <a:buSzTx/>
              <a:buFontTx/>
              <a:buNone/>
              <a:tabLst/>
              <a:defRPr/>
            </a:pPr>
            <a:r>
              <a:rPr lang="en-GB" sz="1200" b="0" dirty="0">
                <a:solidFill>
                  <a:srgbClr val="000000"/>
                </a:solidFill>
                <a:latin typeface="Montserrat"/>
              </a:rPr>
              <a:t>George is nervous to try things at the beginning of the story. He struggles with his confidence, meaning he shies away from trying anything. As the story progresses, he feels more confident to try. Even when he makes mistakes, George continues to try. It is important to note with pupils that being nervous is a normal feeling and a normal part of the learning something tricky. George isn’t doing anything wrong; he is just building up his confidence so that he can try his best. </a:t>
            </a:r>
          </a:p>
          <a:p>
            <a:pPr marL="0" marR="0" lvl="0" indent="0" algn="l" defTabSz="914400" rtl="0" eaLnBrk="1" fontAlgn="base" latinLnBrk="0" hangingPunct="1">
              <a:lnSpc>
                <a:spcPct val="150000"/>
              </a:lnSpc>
              <a:spcBef>
                <a:spcPts val="0"/>
              </a:spcBef>
              <a:spcAft>
                <a:spcPts val="0"/>
              </a:spcAft>
              <a:buClrTx/>
              <a:buSzTx/>
              <a:buFontTx/>
              <a:buNone/>
              <a:tabLst/>
              <a:defRPr/>
            </a:pPr>
            <a:endParaRPr lang="en-GB" sz="1200" b="0" dirty="0">
              <a:solidFill>
                <a:srgbClr val="000000"/>
              </a:solidFill>
              <a:latin typeface="Montserrat"/>
            </a:endParaRPr>
          </a:p>
          <a:p>
            <a:pPr marL="0" marR="0" lvl="0" indent="0" algn="l" defTabSz="914400" rtl="0" eaLnBrk="1" fontAlgn="base" latinLnBrk="0" hangingPunct="1">
              <a:lnSpc>
                <a:spcPct val="150000"/>
              </a:lnSpc>
              <a:spcBef>
                <a:spcPts val="0"/>
              </a:spcBef>
              <a:spcAft>
                <a:spcPts val="0"/>
              </a:spcAft>
              <a:buClrTx/>
              <a:buSzTx/>
              <a:buFontTx/>
              <a:buNone/>
              <a:tabLst/>
              <a:defRPr/>
            </a:pPr>
            <a:r>
              <a:rPr lang="en-GB" sz="1200" b="1" dirty="0">
                <a:solidFill>
                  <a:srgbClr val="000000"/>
                </a:solidFill>
                <a:latin typeface="Montserrat"/>
              </a:rPr>
              <a:t>How does George’s attitude to learning change during the story?</a:t>
            </a:r>
          </a:p>
          <a:p>
            <a:pPr marL="0" marR="0" lvl="0" indent="0" algn="l" defTabSz="914400" rtl="0" eaLnBrk="1" fontAlgn="base" latinLnBrk="0" hangingPunct="1">
              <a:lnSpc>
                <a:spcPct val="150000"/>
              </a:lnSpc>
              <a:spcBef>
                <a:spcPts val="0"/>
              </a:spcBef>
              <a:spcAft>
                <a:spcPts val="0"/>
              </a:spcAft>
              <a:buClrTx/>
              <a:buSzTx/>
              <a:buFontTx/>
              <a:buNone/>
              <a:tabLst/>
              <a:defRPr/>
            </a:pPr>
            <a:r>
              <a:rPr lang="en-GB" sz="1200" b="0" dirty="0">
                <a:solidFill>
                  <a:srgbClr val="000000"/>
                </a:solidFill>
                <a:latin typeface="Montserrat"/>
              </a:rPr>
              <a:t>He realises that it is ok to make mistakes and that it important to give things a try. By the end of the story, he can try his best without worrying about making a mistake. </a:t>
            </a:r>
            <a:endParaRPr lang="en-GB" sz="1600" b="0" dirty="0">
              <a:solidFill>
                <a:prstClr val="black"/>
              </a:solidFill>
              <a:latin typeface="Montserrat"/>
            </a:endParaRPr>
          </a:p>
          <a:p>
            <a:pPr>
              <a:lnSpc>
                <a:spcPct val="150000"/>
              </a:lnSpc>
              <a:defRPr/>
            </a:pPr>
            <a:endParaRPr lang="en-US" sz="1200" dirty="0">
              <a:solidFill>
                <a:srgbClr val="000000"/>
              </a:solidFill>
              <a:latin typeface="Montserra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410350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Notes for teachers</a:t>
            </a:r>
          </a:p>
          <a:p>
            <a:r>
              <a:rPr lang="en-GB" b="0" i="1" dirty="0"/>
              <a:t>There are no right or wrong answers here; the value comes in pupils’ discussion and ideas. </a:t>
            </a:r>
          </a:p>
          <a:p>
            <a:r>
              <a:rPr lang="en-GB" b="0" i="0" dirty="0"/>
              <a:t>Some children might say that it is never ok to quit; as we should always keep trying. Some children might feel embarrassed to say it is ok to quit. </a:t>
            </a:r>
          </a:p>
          <a:p>
            <a:endParaRPr lang="en-GB" b="0" i="0" dirty="0"/>
          </a:p>
          <a:p>
            <a:r>
              <a:rPr lang="en-GB" b="0" i="0" dirty="0"/>
              <a:t>Other children might say that it is ok to quit something for a few different reasons, e.g.</a:t>
            </a:r>
          </a:p>
          <a:p>
            <a:pPr marL="171450" indent="-171450">
              <a:buFontTx/>
              <a:buChar char="-"/>
            </a:pPr>
            <a:r>
              <a:rPr lang="en-GB" b="0" i="0" dirty="0"/>
              <a:t>It is dangerous</a:t>
            </a:r>
          </a:p>
          <a:p>
            <a:pPr marL="171450" indent="-171450">
              <a:buFontTx/>
              <a:buChar char="-"/>
            </a:pPr>
            <a:r>
              <a:rPr lang="en-GB" b="0" i="0" dirty="0"/>
              <a:t>You are poorly </a:t>
            </a:r>
          </a:p>
          <a:p>
            <a:pPr marL="171450" indent="-171450">
              <a:buFontTx/>
              <a:buChar char="-"/>
            </a:pPr>
            <a:r>
              <a:rPr lang="en-GB" b="0" i="0" dirty="0"/>
              <a:t>You want to try again another time</a:t>
            </a:r>
          </a:p>
          <a:p>
            <a:pPr marL="171450" indent="-171450">
              <a:buFontTx/>
              <a:buChar char="-"/>
            </a:pPr>
            <a:r>
              <a:rPr lang="en-GB" b="0" i="0" dirty="0"/>
              <a:t>You need to ask for help </a:t>
            </a:r>
          </a:p>
          <a:p>
            <a:pPr marL="171450" indent="-171450">
              <a:buFontTx/>
              <a:buChar char="-"/>
            </a:pPr>
            <a:endParaRPr lang="en-GB" b="0" i="0" dirty="0"/>
          </a:p>
          <a:p>
            <a:pPr marL="0" indent="0">
              <a:buFontTx/>
              <a:buNone/>
            </a:pPr>
            <a:r>
              <a:rPr lang="en-GB" b="0" i="0" dirty="0"/>
              <a:t>Discussion different scenarios – for example, a maths equation vs climbing a tree. See if the children’s answer differs to different types of scenarios and why this is. </a:t>
            </a:r>
          </a:p>
          <a:p>
            <a:pPr marL="0" indent="0">
              <a:buFontTx/>
              <a:buNone/>
            </a:pPr>
            <a:r>
              <a:rPr lang="en-GB" b="0" i="0" dirty="0"/>
              <a:t>Guide the discussion to find out what children think and their reasons why. It can be helpful to give an example. You might wish to follow up this discussion with the question; ‘if you quit something have you still tried your best?’</a:t>
            </a:r>
          </a:p>
        </p:txBody>
      </p:sp>
      <p:sp>
        <p:nvSpPr>
          <p:cNvPr id="4" name="Slide Number Placeholder 3"/>
          <p:cNvSpPr>
            <a:spLocks noGrp="1"/>
          </p:cNvSpPr>
          <p:nvPr>
            <p:ph type="sldNum" sz="quarter" idx="5"/>
          </p:nvPr>
        </p:nvSpPr>
        <p:spPr/>
        <p:txBody>
          <a:bodyPr/>
          <a:lstStyle/>
          <a:p>
            <a:fld id="{2F58BD0A-A5A8-4FC6-85A8-C43776B49EFC}" type="slidenum">
              <a:rPr lang="en-GB" smtClean="0"/>
              <a:t>18</a:t>
            </a:fld>
            <a:endParaRPr lang="en-GB"/>
          </a:p>
        </p:txBody>
      </p:sp>
    </p:spTree>
    <p:extLst>
      <p:ext uri="{BB962C8B-B14F-4D97-AF65-F5344CB8AC3E}">
        <p14:creationId xmlns:p14="http://schemas.microsoft.com/office/powerpoint/2010/main" val="32251414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In the hall or playground, set up some sports activities. For example, hurdles, high jump, throwing practise. These should be set at a level that is relatively challenging to the children’s abilities.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Talk together about how positive affirmations can help us to feel more confident. In fact, believing we can achieve something is part of success! E.g. ‘I can do it!’ ‘I will try my best!’, ‘I am strong’, ‘I will give everything a go’. Practise saying them together. Let children choose their favourite.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Let the children have a few goes at each activity.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Afterwards, talk about how the children felt doing the activities. What did they do to try their best? If they felt they could have tried harder, what could they do next time? </a:t>
            </a:r>
          </a:p>
          <a:p>
            <a:pPr marL="800100" lvl="1"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Some ideas might include: saying their favourite positive affirmation, taking a deep breath before beginning, watching their friends first, asking an adult for help. </a:t>
            </a:r>
          </a:p>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End the session praising the children for working so hard and for trying their best. Emphasise that giving things a go, being positive and trying their best are all important parts of how we make progress! </a:t>
            </a:r>
          </a:p>
          <a:p>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19</a:t>
            </a:fld>
            <a:endParaRPr lang="en-GB"/>
          </a:p>
        </p:txBody>
      </p:sp>
    </p:spTree>
    <p:extLst>
      <p:ext uri="{BB962C8B-B14F-4D97-AF65-F5344CB8AC3E}">
        <p14:creationId xmlns:p14="http://schemas.microsoft.com/office/powerpoint/2010/main" val="24201725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 typeface="Symbol" panose="05050102010706020507" pitchFamily="18" charset="2"/>
              <a:buNone/>
              <a:tabLst/>
              <a:defRPr/>
            </a:pPr>
            <a:r>
              <a:rPr lang="en-GB" sz="1800" i="1" dirty="0">
                <a:effectLst/>
                <a:latin typeface="Aptos" panose="020B0004020202020204" pitchFamily="34" charset="0"/>
                <a:ea typeface="Aptos" panose="020B0004020202020204" pitchFamily="34" charset="0"/>
                <a:cs typeface="Times New Roman" panose="02020603050405020304" pitchFamily="18" charset="0"/>
              </a:rPr>
              <a:t>Note: If you are doing this in an assembly; talk about examples from the day before. You could extend the conversation by asking children to complete the diary when they get back to class.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Use the diary template in the lesson plans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Over the next week, at the end of the day ask children to write down one thing that they tried their best at. This could be in a lesson, on the playground or at home. It can be things that they succeeded at or things that didn’t work out, as long as they tried their best. </a:t>
            </a:r>
          </a:p>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At the end of the week, reflect on how the children have done. Did anything stop them trying their best? What did they find easy? Did they find anything difficult? What would they do </a:t>
            </a:r>
            <a:r>
              <a:rPr lang="en-GB" sz="1800" kern="100">
                <a:effectLst/>
                <a:latin typeface="Aptos" panose="020B0004020202020204" pitchFamily="34" charset="0"/>
                <a:ea typeface="Aptos" panose="020B0004020202020204" pitchFamily="34" charset="0"/>
                <a:cs typeface="Times New Roman" panose="02020603050405020304" pitchFamily="18" charset="0"/>
              </a:rPr>
              <a:t>differently next time? </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F58BD0A-A5A8-4FC6-85A8-C43776B49EFC}" type="slidenum">
              <a:rPr lang="en-GB" smtClean="0"/>
              <a:t>20</a:t>
            </a:fld>
            <a:endParaRPr lang="en-GB"/>
          </a:p>
        </p:txBody>
      </p:sp>
    </p:spTree>
    <p:extLst>
      <p:ext uri="{BB962C8B-B14F-4D97-AF65-F5344CB8AC3E}">
        <p14:creationId xmlns:p14="http://schemas.microsoft.com/office/powerpoint/2010/main" val="11886574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necessary, re-introduce what The Story Project is about, revisiting previous learning from last week. You may also wish to remind children about any Ground Rules you have agreed together. </a:t>
            </a:r>
          </a:p>
        </p:txBody>
      </p:sp>
      <p:sp>
        <p:nvSpPr>
          <p:cNvPr id="4" name="Slide Number Placeholder 3"/>
          <p:cNvSpPr>
            <a:spLocks noGrp="1"/>
          </p:cNvSpPr>
          <p:nvPr>
            <p:ph type="sldNum" sz="quarter" idx="5"/>
          </p:nvPr>
        </p:nvSpPr>
        <p:spPr/>
        <p:txBody>
          <a:bodyPr/>
          <a:lstStyle/>
          <a:p>
            <a:fld id="{2F58BD0A-A5A8-4FC6-85A8-C43776B49EFC}" type="slidenum">
              <a:rPr lang="en-GB" smtClean="0"/>
              <a:t>21</a:t>
            </a:fld>
            <a:endParaRPr lang="en-GB"/>
          </a:p>
        </p:txBody>
      </p:sp>
    </p:spTree>
    <p:extLst>
      <p:ext uri="{BB962C8B-B14F-4D97-AF65-F5344CB8AC3E}">
        <p14:creationId xmlns:p14="http://schemas.microsoft.com/office/powerpoint/2010/main" val="20092499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lnSpc>
                <a:spcPct val="107000"/>
              </a:lnSpc>
              <a:spcAft>
                <a:spcPts val="800"/>
              </a:spcAft>
              <a:buFont typeface="Symbol" panose="05050102010706020507" pitchFamily="18" charset="2"/>
              <a:buAutoNum type="arabicPeriod"/>
            </a:pPr>
            <a:endParaRPr lang="en-GB" dirty="0"/>
          </a:p>
          <a:p>
            <a:pPr marL="228600" lvl="0" indent="-228600">
              <a:lnSpc>
                <a:spcPct val="107000"/>
              </a:lnSpc>
              <a:spcAft>
                <a:spcPts val="800"/>
              </a:spcAft>
              <a:buFont typeface="Symbol" panose="05050102010706020507" pitchFamily="18" charset="2"/>
              <a:buAutoNum type="arabicPeriod"/>
            </a:pPr>
            <a:r>
              <a:rPr lang="en-GB" dirty="0"/>
              <a:t>Imaginary Hats</a:t>
            </a:r>
          </a:p>
          <a:p>
            <a:pPr marL="228600" lvl="0" indent="-228600">
              <a:lnSpc>
                <a:spcPct val="107000"/>
              </a:lnSpc>
              <a:spcAft>
                <a:spcPts val="800"/>
              </a:spcAft>
              <a:buFont typeface="Symbol" panose="05050102010706020507" pitchFamily="18" charset="2"/>
              <a:buAutoNum type="arabicPeriod"/>
            </a:pPr>
            <a:r>
              <a:rPr lang="en-GB" dirty="0"/>
              <a:t>Hare Hug</a:t>
            </a:r>
          </a:p>
        </p:txBody>
      </p:sp>
      <p:sp>
        <p:nvSpPr>
          <p:cNvPr id="4" name="Slide Number Placeholder 3"/>
          <p:cNvSpPr>
            <a:spLocks noGrp="1"/>
          </p:cNvSpPr>
          <p:nvPr>
            <p:ph type="sldNum" sz="quarter" idx="5"/>
          </p:nvPr>
        </p:nvSpPr>
        <p:spPr/>
        <p:txBody>
          <a:bodyPr/>
          <a:lstStyle/>
          <a:p>
            <a:fld id="{2F58BD0A-A5A8-4FC6-85A8-C43776B49EFC}" type="slidenum">
              <a:rPr lang="en-GB" smtClean="0"/>
              <a:t>22</a:t>
            </a:fld>
            <a:endParaRPr lang="en-GB"/>
          </a:p>
        </p:txBody>
      </p:sp>
    </p:spTree>
    <p:extLst>
      <p:ext uri="{BB962C8B-B14F-4D97-AF65-F5344CB8AC3E}">
        <p14:creationId xmlns:p14="http://schemas.microsoft.com/office/powerpoint/2010/main" val="16991596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Before beginning, talk to the children about The Story Project being a safe space for open discussion where children should feel safe to express themselves. </a:t>
            </a:r>
          </a:p>
          <a:p>
            <a:endParaRPr lang="en-GB" sz="1200" dirty="0"/>
          </a:p>
          <a:p>
            <a:r>
              <a:rPr lang="en-GB" sz="1200" dirty="0"/>
              <a:t>Establish some ground rules about how you will create and maintain the safe space. </a:t>
            </a:r>
          </a:p>
          <a:p>
            <a:endParaRPr lang="en-GB" sz="1200" dirty="0"/>
          </a:p>
          <a:p>
            <a:r>
              <a:rPr lang="en-GB" sz="1200" dirty="0"/>
              <a:t>Ground rule suggestions:</a:t>
            </a:r>
          </a:p>
          <a:p>
            <a:pPr marL="171450" indent="-171450">
              <a:buFontTx/>
              <a:buChar char="-"/>
            </a:pPr>
            <a:r>
              <a:rPr lang="en-GB" sz="1200" dirty="0"/>
              <a:t>We listen to everyone’s opinions respectfully</a:t>
            </a:r>
          </a:p>
          <a:p>
            <a:pPr marL="171450" indent="-171450">
              <a:buFontTx/>
              <a:buChar char="-"/>
            </a:pPr>
            <a:r>
              <a:rPr lang="en-GB" sz="1200" dirty="0"/>
              <a:t>We join in with the lesson calmly</a:t>
            </a:r>
          </a:p>
          <a:p>
            <a:pPr marL="171450" indent="-171450">
              <a:buFontTx/>
              <a:buChar char="-"/>
            </a:pPr>
            <a:r>
              <a:rPr lang="en-GB" sz="1200" dirty="0"/>
              <a:t>It is ok to have different opinions and ideas</a:t>
            </a:r>
          </a:p>
          <a:p>
            <a:pPr marL="171450" indent="-171450">
              <a:buFontTx/>
              <a:buChar char="-"/>
            </a:pPr>
            <a:r>
              <a:rPr lang="en-GB" sz="1200" dirty="0"/>
              <a:t>We are inquisitive and excited to learn </a:t>
            </a:r>
          </a:p>
          <a:p>
            <a:pPr marL="171450" indent="-171450">
              <a:buFontTx/>
              <a:buChar char="-"/>
            </a:pPr>
            <a:r>
              <a:rPr lang="en-GB" sz="1200" dirty="0"/>
              <a:t>If we are worried about something, we talk to a trusted adult </a:t>
            </a:r>
          </a:p>
          <a:p>
            <a:pPr marL="171450" indent="-171450">
              <a:buFontTx/>
              <a:buChar char="-"/>
            </a:pPr>
            <a:r>
              <a:rPr lang="en-GB" sz="1200" dirty="0"/>
              <a:t>If we are worried about a friend or ourselves, we talk to a trusted adult</a:t>
            </a:r>
          </a:p>
          <a:p>
            <a:pPr marL="171450" indent="-171450">
              <a:buFontTx/>
              <a:buChar char="-"/>
            </a:pPr>
            <a:r>
              <a:rPr lang="en-GB" sz="1200" dirty="0"/>
              <a:t>We do not have to talk about a topic that upsets us </a:t>
            </a:r>
          </a:p>
          <a:p>
            <a:pPr marL="171450" indent="-171450">
              <a:buFontTx/>
              <a:buChar char="-"/>
            </a:pPr>
            <a:r>
              <a:rPr lang="en-GB" sz="1200" dirty="0"/>
              <a:t>We have fun! </a:t>
            </a:r>
          </a:p>
          <a:p>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3</a:t>
            </a:fld>
            <a:endParaRPr lang="en-GB"/>
          </a:p>
        </p:txBody>
      </p:sp>
    </p:spTree>
    <p:extLst>
      <p:ext uri="{BB962C8B-B14F-4D97-AF65-F5344CB8AC3E}">
        <p14:creationId xmlns:p14="http://schemas.microsoft.com/office/powerpoint/2010/main" val="16284968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Which feelings and emotions have you covered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Can the children explain what each feeling and emotion means?</a:t>
            </a:r>
          </a:p>
          <a:p>
            <a:pPr marL="342900" lvl="0" indent="-342900">
              <a:lnSpc>
                <a:spcPct val="107000"/>
              </a:lnSpc>
              <a:buFont typeface="Symbol" panose="05050102010706020507" pitchFamily="18" charset="2"/>
              <a:buChar char=""/>
            </a:pPr>
            <a:r>
              <a:rPr lang="en-GB" sz="1800" dirty="0">
                <a:effectLst/>
                <a:latin typeface="Aptos" panose="020B0004020202020204" pitchFamily="34" charset="0"/>
                <a:ea typeface="Aptos" panose="020B0004020202020204" pitchFamily="34" charset="0"/>
                <a:cs typeface="Times New Roman" panose="02020603050405020304" pitchFamily="18" charset="0"/>
              </a:rPr>
              <a:t>Can they give an example of when they have felt like that themselves?</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23</a:t>
            </a:fld>
            <a:endParaRPr lang="en-GB"/>
          </a:p>
        </p:txBody>
      </p:sp>
    </p:spTree>
    <p:extLst>
      <p:ext uri="{BB962C8B-B14F-4D97-AF65-F5344CB8AC3E}">
        <p14:creationId xmlns:p14="http://schemas.microsoft.com/office/powerpoint/2010/main" val="12733489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Assessment opportunity of objectives</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24</a:t>
            </a:fld>
            <a:endParaRPr lang="en-GB"/>
          </a:p>
        </p:txBody>
      </p:sp>
    </p:spTree>
    <p:extLst>
      <p:ext uri="{BB962C8B-B14F-4D97-AF65-F5344CB8AC3E}">
        <p14:creationId xmlns:p14="http://schemas.microsoft.com/office/powerpoint/2010/main" val="5826957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Class discussion:  </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Use the questions on the slides</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Follow the QR code link to a learning evaluation form.  There are </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3 QR codes</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available – see below. </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Depending on your class, you can either:</a:t>
            </a:r>
          </a:p>
          <a:p>
            <a:pPr marL="342900" indent="-342900">
              <a:lnSpc>
                <a:spcPct val="107000"/>
              </a:lnSpc>
              <a:spcAft>
                <a:spcPts val="800"/>
              </a:spcAft>
              <a:buAutoNum type="arabicPeriod"/>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Read the questions to your class, give them time to think and then summarise their responses using </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QR 1</a:t>
            </a:r>
          </a:p>
          <a:p>
            <a:pPr marL="342900" indent="-342900">
              <a:lnSpc>
                <a:spcPct val="107000"/>
              </a:lnSpc>
              <a:spcAft>
                <a:spcPts val="800"/>
              </a:spcAft>
              <a:buAutoNum type="arabicPeriod"/>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Read the questions to your class, discuss together and then let children answer the questions themselves using </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QR 2</a:t>
            </a:r>
            <a:r>
              <a:rPr lang="en-GB" sz="1800" b="1" i="0" u="none" strike="noStrike" kern="1200" dirty="0">
                <a:solidFill>
                  <a:srgbClr val="0000FF"/>
                </a:solidFill>
                <a:effectLst/>
                <a:highlight>
                  <a:srgbClr val="FFFFFF"/>
                </a:highlight>
                <a:latin typeface="+mn-lt"/>
                <a:ea typeface="+mn-ea"/>
                <a:cs typeface="+mn-cs"/>
              </a:rPr>
              <a:t> </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on a device. </a:t>
            </a:r>
          </a:p>
          <a:p>
            <a:pPr marL="342900" indent="-342900">
              <a:lnSpc>
                <a:spcPct val="107000"/>
              </a:lnSpc>
              <a:spcAft>
                <a:spcPts val="800"/>
              </a:spcAft>
              <a:buAutoNum type="arabicPeriod"/>
            </a:pP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lnSpc>
                <a:spcPct val="107000"/>
              </a:lnSpc>
              <a:spcAft>
                <a:spcPts val="800"/>
              </a:spcAft>
              <a:buNone/>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QR 3 </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is for adults only and allows staff to give their own feedback. </a:t>
            </a:r>
          </a:p>
        </p:txBody>
      </p:sp>
      <p:sp>
        <p:nvSpPr>
          <p:cNvPr id="4" name="Slide Number Placeholder 3"/>
          <p:cNvSpPr>
            <a:spLocks noGrp="1"/>
          </p:cNvSpPr>
          <p:nvPr>
            <p:ph type="sldNum" sz="quarter" idx="5"/>
          </p:nvPr>
        </p:nvSpPr>
        <p:spPr/>
        <p:txBody>
          <a:bodyPr/>
          <a:lstStyle/>
          <a:p>
            <a:fld id="{2F58BD0A-A5A8-4FC6-85A8-C43776B49EFC}" type="slidenum">
              <a:rPr lang="en-GB" smtClean="0"/>
              <a:t>26</a:t>
            </a:fld>
            <a:endParaRPr lang="en-GB"/>
          </a:p>
        </p:txBody>
      </p:sp>
    </p:spTree>
    <p:extLst>
      <p:ext uri="{BB962C8B-B14F-4D97-AF65-F5344CB8AC3E}">
        <p14:creationId xmlns:p14="http://schemas.microsoft.com/office/powerpoint/2010/main" val="10986994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to summarise pupil's responses</a:t>
            </a:r>
          </a:p>
          <a:p>
            <a:endParaRPr lang="en-GB" dirty="0"/>
          </a:p>
          <a:p>
            <a:pPr>
              <a:lnSpc>
                <a:spcPct val="107000"/>
              </a:lnSpc>
              <a:spcAft>
                <a:spcPts val="800"/>
              </a:spcAft>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Activity A</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Read the questions on the screen with the class.</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Give them some thinking time or time to discuss their responses with a Talk Partner. </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Use </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QR code 1</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to access the form.  The teacher asks the questions to the class and summarises their responses. </a:t>
            </a:r>
          </a:p>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Also available here: </a:t>
            </a:r>
            <a:r>
              <a:rPr lang="en-GB" sz="1800" dirty="0">
                <a:effectLst/>
                <a:latin typeface="Aptos" panose="020B0004020202020204" pitchFamily="34" charset="0"/>
                <a:ea typeface="Aptos" panose="020B0004020202020204" pitchFamily="34" charset="0"/>
                <a:cs typeface="Times New Roman" panose="02020603050405020304" pitchFamily="18" charset="0"/>
              </a:rPr>
              <a:t> </a:t>
            </a:r>
            <a:r>
              <a:rPr lang="en-GB" dirty="0">
                <a:hlinkClick r:id="rId3"/>
              </a:rPr>
              <a:t>https://forms.office.com/Pages/ResponsePage.aspx?id=1UL-GCPYWkCGhoSj4l3oFrLryx4oVUtNoQjxq4TpQIZUNjNLMVJIUEI0UjFLWVRFSkoxUjE2V0NENC4u&amp;origin=QRCode</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27</a:t>
            </a:fld>
            <a:endParaRPr lang="en-GB"/>
          </a:p>
        </p:txBody>
      </p:sp>
    </p:spTree>
    <p:extLst>
      <p:ext uri="{BB962C8B-B14F-4D97-AF65-F5344CB8AC3E}">
        <p14:creationId xmlns:p14="http://schemas.microsoft.com/office/powerpoint/2010/main" val="5746765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to summarise pupil's responses</a:t>
            </a:r>
          </a:p>
          <a:p>
            <a:endParaRPr lang="en-GB" dirty="0"/>
          </a:p>
          <a:p>
            <a:pPr>
              <a:lnSpc>
                <a:spcPct val="107000"/>
              </a:lnSpc>
              <a:spcAft>
                <a:spcPts val="800"/>
              </a:spcAft>
            </a:pPr>
            <a:r>
              <a:rPr lang="en-GB" sz="1800" b="1" kern="100" dirty="0">
                <a:effectLst/>
                <a:latin typeface="Aptos" panose="020B0004020202020204" pitchFamily="34" charset="0"/>
                <a:ea typeface="Aptos" panose="020B0004020202020204" pitchFamily="34" charset="0"/>
                <a:cs typeface="Times New Roman" panose="02020603050405020304" pitchFamily="18" charset="0"/>
              </a:rPr>
              <a:t>Activity A</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Read the questions on the screen with the class.</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Give them some thinking time or time to discuss their responses with a Talk Partner. </a:t>
            </a:r>
          </a:p>
          <a:p>
            <a:pPr>
              <a:lnSpc>
                <a:spcPct val="107000"/>
              </a:lnSpc>
              <a:spcAft>
                <a:spcPts val="800"/>
              </a:spcAft>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Use </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QR code 1</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to access the form.  The teacher asks the questions to the class and summarises their responses. </a:t>
            </a:r>
          </a:p>
        </p:txBody>
      </p:sp>
      <p:sp>
        <p:nvSpPr>
          <p:cNvPr id="4" name="Slide Number Placeholder 3"/>
          <p:cNvSpPr>
            <a:spLocks noGrp="1"/>
          </p:cNvSpPr>
          <p:nvPr>
            <p:ph type="sldNum" sz="quarter" idx="5"/>
          </p:nvPr>
        </p:nvSpPr>
        <p:spPr/>
        <p:txBody>
          <a:bodyPr/>
          <a:lstStyle/>
          <a:p>
            <a:fld id="{2F58BD0A-A5A8-4FC6-85A8-C43776B49EFC}" type="slidenum">
              <a:rPr lang="en-GB" smtClean="0"/>
              <a:t>28</a:t>
            </a:fld>
            <a:endParaRPr lang="en-GB"/>
          </a:p>
        </p:txBody>
      </p:sp>
    </p:spTree>
    <p:extLst>
      <p:ext uri="{BB962C8B-B14F-4D97-AF65-F5344CB8AC3E}">
        <p14:creationId xmlns:p14="http://schemas.microsoft.com/office/powerpoint/2010/main" val="4863037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FF"/>
                </a:solidFill>
                <a:effectLst/>
                <a:highlight>
                  <a:srgbClr val="FFFFFF"/>
                </a:highlight>
                <a:latin typeface="Aptos" panose="020B0004020202020204" pitchFamily="34" charset="0"/>
              </a:rPr>
              <a:t>Children’s answers: </a:t>
            </a:r>
            <a:r>
              <a:rPr lang="en-GB" dirty="0">
                <a:hlinkClick r:id="rId3"/>
              </a:rPr>
              <a:t>https://forms.office.com/e/DK4mLcNjzN</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sng" strike="noStrike" dirty="0">
              <a:solidFill>
                <a:srgbClr val="0000FF"/>
              </a:solidFill>
              <a:effectLst/>
              <a:highlight>
                <a:srgbClr val="FFFFFF"/>
              </a:highlight>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FF"/>
                </a:solidFill>
                <a:effectLst/>
                <a:highlight>
                  <a:srgbClr val="FFFFFF"/>
                </a:highlight>
                <a:latin typeface="Aptos" panose="020B0004020202020204" pitchFamily="34" charset="0"/>
              </a:rPr>
              <a:t>Teacher’s answers: </a:t>
            </a:r>
            <a:r>
              <a:rPr lang="en-GB" dirty="0">
                <a:hlinkClick r:id="rId4"/>
              </a:rPr>
              <a:t>https://forms.office.com/e/XBuiMwBJex</a:t>
            </a:r>
            <a:endParaRPr lang="en-US" sz="1200" b="0" i="0" u="sng" strike="noStrike" dirty="0">
              <a:solidFill>
                <a:srgbClr val="0000FF"/>
              </a:solidFill>
              <a:effectLst/>
              <a:highlight>
                <a:srgbClr val="FFFFFF"/>
              </a:highlight>
              <a:latin typeface="Aptos" panose="020B0004020202020204" pitchFamily="34" charset="0"/>
            </a:endParaRPr>
          </a:p>
        </p:txBody>
      </p:sp>
      <p:sp>
        <p:nvSpPr>
          <p:cNvPr id="4" name="Slide Number Placeholder 3"/>
          <p:cNvSpPr>
            <a:spLocks noGrp="1"/>
          </p:cNvSpPr>
          <p:nvPr>
            <p:ph type="sldNum" sz="quarter" idx="5"/>
          </p:nvPr>
        </p:nvSpPr>
        <p:spPr/>
        <p:txBody>
          <a:bodyPr/>
          <a:lstStyle/>
          <a:p>
            <a:fld id="{2F58BD0A-A5A8-4FC6-85A8-C43776B49EFC}" type="slidenum">
              <a:rPr lang="en-GB" smtClean="0"/>
              <a:t>29</a:t>
            </a:fld>
            <a:endParaRPr lang="en-GB"/>
          </a:p>
        </p:txBody>
      </p:sp>
    </p:spTree>
    <p:extLst>
      <p:ext uri="{BB962C8B-B14F-4D97-AF65-F5344CB8AC3E}">
        <p14:creationId xmlns:p14="http://schemas.microsoft.com/office/powerpoint/2010/main" val="3893818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FF"/>
                </a:solidFill>
                <a:effectLst/>
                <a:highlight>
                  <a:srgbClr val="FFFFFF"/>
                </a:highlight>
                <a:latin typeface="Aptos" panose="020B0004020202020204" pitchFamily="34" charset="0"/>
              </a:rPr>
              <a:t>Children’s answers: </a:t>
            </a:r>
            <a:r>
              <a:rPr lang="en-GB" dirty="0">
                <a:hlinkClick r:id="rId3"/>
              </a:rPr>
              <a:t>https://forms.office.com/e/DK4mLcNjzN</a:t>
            </a:r>
            <a:endParaRPr lang="en-US" sz="1200" b="0" i="0" u="none" strike="noStrike" dirty="0">
              <a:solidFill>
                <a:srgbClr val="0000FF"/>
              </a:solidFill>
              <a:effectLst/>
              <a:highlight>
                <a:srgbClr val="FFFFFF"/>
              </a:highlight>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sng" strike="noStrike" dirty="0">
              <a:solidFill>
                <a:srgbClr val="0000FF"/>
              </a:solidFill>
              <a:effectLst/>
              <a:highlight>
                <a:srgbClr val="FFFFFF"/>
              </a:highlight>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FF"/>
                </a:solidFill>
                <a:effectLst/>
                <a:highlight>
                  <a:srgbClr val="FFFFFF"/>
                </a:highlight>
                <a:latin typeface="Aptos" panose="020B0004020202020204" pitchFamily="34" charset="0"/>
              </a:rPr>
              <a:t>Teacher’s answers: </a:t>
            </a:r>
            <a:r>
              <a:rPr lang="en-GB" dirty="0">
                <a:hlinkClick r:id="rId4"/>
              </a:rPr>
              <a:t>https://forms.office.com/e/XBuiMwBJex</a:t>
            </a:r>
            <a:endParaRPr lang="en-US" sz="1200" b="0" i="0" u="sng" strike="noStrike" dirty="0">
              <a:solidFill>
                <a:srgbClr val="0000FF"/>
              </a:solidFill>
              <a:effectLst/>
              <a:highlight>
                <a:srgbClr val="FFFFFF"/>
              </a:highlight>
              <a:latin typeface="Aptos" panose="020B0004020202020204" pitchFamily="34" charset="0"/>
            </a:endParaRPr>
          </a:p>
        </p:txBody>
      </p:sp>
      <p:sp>
        <p:nvSpPr>
          <p:cNvPr id="4" name="Slide Number Placeholder 3"/>
          <p:cNvSpPr>
            <a:spLocks noGrp="1"/>
          </p:cNvSpPr>
          <p:nvPr>
            <p:ph type="sldNum" sz="quarter" idx="5"/>
          </p:nvPr>
        </p:nvSpPr>
        <p:spPr/>
        <p:txBody>
          <a:bodyPr/>
          <a:lstStyle/>
          <a:p>
            <a:fld id="{2F58BD0A-A5A8-4FC6-85A8-C43776B49EFC}" type="slidenum">
              <a:rPr lang="en-GB" smtClean="0"/>
              <a:t>30</a:t>
            </a:fld>
            <a:endParaRPr lang="en-GB"/>
          </a:p>
        </p:txBody>
      </p:sp>
    </p:spTree>
    <p:extLst>
      <p:ext uri="{BB962C8B-B14F-4D97-AF65-F5344CB8AC3E}">
        <p14:creationId xmlns:p14="http://schemas.microsoft.com/office/powerpoint/2010/main" val="31146906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this link for children to submit their own answers</a:t>
            </a:r>
          </a:p>
        </p:txBody>
      </p:sp>
      <p:sp>
        <p:nvSpPr>
          <p:cNvPr id="4" name="Slide Number Placeholder 3"/>
          <p:cNvSpPr>
            <a:spLocks noGrp="1"/>
          </p:cNvSpPr>
          <p:nvPr>
            <p:ph type="sldNum" sz="quarter" idx="5"/>
          </p:nvPr>
        </p:nvSpPr>
        <p:spPr/>
        <p:txBody>
          <a:bodyPr/>
          <a:lstStyle/>
          <a:p>
            <a:fld id="{2F58BD0A-A5A8-4FC6-85A8-C43776B49EFC}" type="slidenum">
              <a:rPr lang="en-GB" smtClean="0"/>
              <a:t>31</a:t>
            </a:fld>
            <a:endParaRPr lang="en-GB"/>
          </a:p>
        </p:txBody>
      </p:sp>
    </p:spTree>
    <p:extLst>
      <p:ext uri="{BB962C8B-B14F-4D97-AF65-F5344CB8AC3E}">
        <p14:creationId xmlns:p14="http://schemas.microsoft.com/office/powerpoint/2010/main" val="30895021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this link for teachers and other staff to submit their own responses </a:t>
            </a:r>
          </a:p>
        </p:txBody>
      </p:sp>
      <p:sp>
        <p:nvSpPr>
          <p:cNvPr id="4" name="Slide Number Placeholder 3"/>
          <p:cNvSpPr>
            <a:spLocks noGrp="1"/>
          </p:cNvSpPr>
          <p:nvPr>
            <p:ph type="sldNum" sz="quarter" idx="5"/>
          </p:nvPr>
        </p:nvSpPr>
        <p:spPr/>
        <p:txBody>
          <a:bodyPr/>
          <a:lstStyle/>
          <a:p>
            <a:fld id="{2F58BD0A-A5A8-4FC6-85A8-C43776B49EFC}" type="slidenum">
              <a:rPr lang="en-GB" smtClean="0"/>
              <a:t>32</a:t>
            </a:fld>
            <a:endParaRPr lang="en-GB"/>
          </a:p>
        </p:txBody>
      </p:sp>
    </p:spTree>
    <p:extLst>
      <p:ext uri="{BB962C8B-B14F-4D97-AF65-F5344CB8AC3E}">
        <p14:creationId xmlns:p14="http://schemas.microsoft.com/office/powerpoint/2010/main" val="31643797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In the story, George uses a special hat to help him feel more confident.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Ask pupils to close their eyes and take a big deep breath. </a:t>
            </a:r>
          </a:p>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Ask children to trace the outline of a hat in front of them using their finger. Ask them to imagine what the hat might look like – tall, soft, colourful, woolly etc. </a:t>
            </a:r>
          </a:p>
          <a:p>
            <a:pPr marL="342900" lvl="0" indent="-342900">
              <a:lnSpc>
                <a:spcPct val="107000"/>
              </a:lnSpc>
              <a:spcAft>
                <a:spcPts val="800"/>
              </a:spcAft>
              <a:buFont typeface="Symbol" panose="05050102010706020507" pitchFamily="18" charset="2"/>
              <a:buChar char=""/>
            </a:pPr>
            <a:r>
              <a:rPr lang="en-GB" sz="1800" dirty="0">
                <a:effectLst/>
                <a:latin typeface="Aptos" panose="020B0004020202020204" pitchFamily="34" charset="0"/>
                <a:ea typeface="Aptos" panose="020B0004020202020204" pitchFamily="34" charset="0"/>
                <a:cs typeface="Times New Roman" panose="02020603050405020304" pitchFamily="18" charset="0"/>
              </a:rPr>
              <a:t>Ask the children to place their imaginary hat on their head, allowing the hat to fill them with positivity, kindness and warmth. They can even give themselves a hug to emphasise these feelings. </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5</a:t>
            </a:fld>
            <a:endParaRPr lang="en-GB"/>
          </a:p>
        </p:txBody>
      </p:sp>
    </p:spTree>
    <p:extLst>
      <p:ext uri="{BB962C8B-B14F-4D97-AF65-F5344CB8AC3E}">
        <p14:creationId xmlns:p14="http://schemas.microsoft.com/office/powerpoint/2010/main" val="7967572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Look at the picture of George on p10 (where the bear first gives him the hat). </a:t>
            </a:r>
          </a:p>
          <a:p>
            <a:pPr marL="342900" lvl="0" indent="-342900">
              <a:lnSpc>
                <a:spcPct val="107000"/>
              </a:lnSpc>
              <a:spcAft>
                <a:spcPts val="800"/>
              </a:spcAft>
              <a:buFont typeface="Symbol" panose="05050102010706020507" pitchFamily="18" charset="2"/>
              <a:buChar char=""/>
            </a:pPr>
            <a:r>
              <a:rPr lang="en-GB" sz="1800" dirty="0">
                <a:effectLst/>
                <a:latin typeface="Aptos" panose="020B0004020202020204" pitchFamily="34" charset="0"/>
                <a:ea typeface="Aptos" panose="020B0004020202020204" pitchFamily="34" charset="0"/>
                <a:cs typeface="Times New Roman" panose="02020603050405020304" pitchFamily="18" charset="0"/>
              </a:rPr>
              <a:t>How do the pupils think George is feeling here? How do they know? </a:t>
            </a: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6</a:t>
            </a:fld>
            <a:endParaRPr lang="en-GB"/>
          </a:p>
        </p:txBody>
      </p:sp>
    </p:spTree>
    <p:extLst>
      <p:ext uri="{BB962C8B-B14F-4D97-AF65-F5344CB8AC3E}">
        <p14:creationId xmlns:p14="http://schemas.microsoft.com/office/powerpoint/2010/main" val="13188571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7</a:t>
            </a:fld>
            <a:endParaRPr lang="en-GB"/>
          </a:p>
        </p:txBody>
      </p:sp>
    </p:spTree>
    <p:extLst>
      <p:ext uri="{BB962C8B-B14F-4D97-AF65-F5344CB8AC3E}">
        <p14:creationId xmlns:p14="http://schemas.microsoft.com/office/powerpoint/2010/main" val="2970668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defRPr/>
            </a:pPr>
            <a:r>
              <a:rPr lang="en-US" sz="1200" b="1" dirty="0">
                <a:solidFill>
                  <a:srgbClr val="000000"/>
                </a:solidFill>
                <a:latin typeface="Montserrat"/>
              </a:rPr>
              <a:t>Suggested answers and prompts:</a:t>
            </a:r>
          </a:p>
          <a:p>
            <a:pPr>
              <a:lnSpc>
                <a:spcPct val="150000"/>
              </a:lnSpc>
              <a:defRPr/>
            </a:pPr>
            <a:endParaRPr lang="en-US" sz="1200" b="1" dirty="0">
              <a:solidFill>
                <a:srgbClr val="000000"/>
              </a:solidFill>
              <a:latin typeface="Montserrat"/>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US" sz="1200" b="1" dirty="0">
                <a:solidFill>
                  <a:srgbClr val="000000"/>
                </a:solidFill>
                <a:latin typeface="Montserrat"/>
              </a:rPr>
              <a:t>The bear talks about ‘magic’ a lot – what do think she means when she uses this word? </a:t>
            </a:r>
          </a:p>
          <a:p>
            <a:pPr marL="0" marR="0" lvl="0" indent="0" algn="l" defTabSz="914400" rtl="0" eaLnBrk="1" fontAlgn="auto" latinLnBrk="0" hangingPunct="1">
              <a:lnSpc>
                <a:spcPct val="150000"/>
              </a:lnSpc>
              <a:spcBef>
                <a:spcPts val="0"/>
              </a:spcBef>
              <a:spcAft>
                <a:spcPts val="0"/>
              </a:spcAft>
              <a:buClrTx/>
              <a:buSzTx/>
              <a:buFontTx/>
              <a:buNone/>
              <a:tabLst/>
              <a:defRPr/>
            </a:pPr>
            <a:r>
              <a:rPr lang="en-US" sz="1200" b="0" dirty="0">
                <a:solidFill>
                  <a:srgbClr val="000000"/>
                </a:solidFill>
                <a:latin typeface="Montserrat"/>
              </a:rPr>
              <a:t>Ensure children understand that ‘George’s magic’ is his resilience and confidence. The magic is in how he tries again and understands that sometimes things take a little bit of practice. Sometimes, items such as George’s hat or ‘lucky’ items can make us feel more confident and that is ok too – ask the children if they have a special teddy, toy, lucky charm </a:t>
            </a:r>
            <a:r>
              <a:rPr lang="en-US" sz="1200" b="0" dirty="0" err="1">
                <a:solidFill>
                  <a:srgbClr val="000000"/>
                </a:solidFill>
                <a:latin typeface="Montserrat"/>
              </a:rPr>
              <a:t>etc</a:t>
            </a:r>
            <a:r>
              <a:rPr lang="en-US" sz="1200" b="0" dirty="0">
                <a:solidFill>
                  <a:srgbClr val="000000"/>
                </a:solidFill>
                <a:latin typeface="Montserrat"/>
              </a:rPr>
              <a:t> that helps them – but the real magic is in their attitude to learning. </a:t>
            </a:r>
          </a:p>
          <a:p>
            <a:pPr marL="0" marR="0" lvl="0" indent="0" algn="l" defTabSz="914400" rtl="0" eaLnBrk="1" fontAlgn="auto" latinLnBrk="0" hangingPunct="1">
              <a:lnSpc>
                <a:spcPct val="150000"/>
              </a:lnSpc>
              <a:spcBef>
                <a:spcPts val="0"/>
              </a:spcBef>
              <a:spcAft>
                <a:spcPts val="0"/>
              </a:spcAft>
              <a:buClrTx/>
              <a:buSzTx/>
              <a:buFontTx/>
              <a:buNone/>
              <a:tabLst/>
              <a:defRPr/>
            </a:pPr>
            <a:r>
              <a:rPr lang="en-US" sz="1200" b="1" dirty="0">
                <a:solidFill>
                  <a:srgbClr val="000000"/>
                </a:solidFill>
                <a:latin typeface="Montserrat"/>
              </a:rPr>
              <a:t>On the last page, the author uses the word ‘wobbly’. What does this mean? Is she only referring to bike riding or something else?  </a:t>
            </a:r>
          </a:p>
          <a:p>
            <a:pPr marL="0" marR="0" lvl="0" indent="0" algn="l" defTabSz="914400" rtl="0" eaLnBrk="1" fontAlgn="auto" latinLnBrk="0" hangingPunct="1">
              <a:lnSpc>
                <a:spcPct val="150000"/>
              </a:lnSpc>
              <a:spcBef>
                <a:spcPts val="0"/>
              </a:spcBef>
              <a:spcAft>
                <a:spcPts val="0"/>
              </a:spcAft>
              <a:buClrTx/>
              <a:buSzTx/>
              <a:buFontTx/>
              <a:buNone/>
              <a:tabLst/>
              <a:defRPr/>
            </a:pPr>
            <a:r>
              <a:rPr lang="en-US" sz="1200" b="0" dirty="0">
                <a:solidFill>
                  <a:srgbClr val="000000"/>
                </a:solidFill>
                <a:latin typeface="Montserrat"/>
              </a:rPr>
              <a:t>Wobbly can mean nervous or worried. It can also mean physically wobbly i.e. unsteady movements. Both can make us feel less confident in our ability to do something. However, it is really normal to feel like this at the start of a tricky task. Talk to the pupils about what they can do when they feel like this – e.g. take their time, try again, ask for help, take a break etc. Note that at the beginning of the story, wobbly is seen as a negative thing but through the story George realizes that being ‘wobbly’ is a normal part of learning. </a:t>
            </a:r>
          </a:p>
          <a:p>
            <a:pPr marL="0" marR="0" lvl="0" indent="0" algn="l" defTabSz="914400" rtl="0" eaLnBrk="1" fontAlgn="auto" latinLnBrk="0" hangingPunct="1">
              <a:lnSpc>
                <a:spcPct val="150000"/>
              </a:lnSpc>
              <a:spcBef>
                <a:spcPts val="0"/>
              </a:spcBef>
              <a:spcAft>
                <a:spcPts val="0"/>
              </a:spcAft>
              <a:buClrTx/>
              <a:buSzTx/>
              <a:buFontTx/>
              <a:buNone/>
              <a:tabLst/>
              <a:defRPr/>
            </a:pPr>
            <a:r>
              <a:rPr lang="en-GB" sz="1200" b="1" dirty="0">
                <a:solidFill>
                  <a:srgbClr val="000000"/>
                </a:solidFill>
                <a:latin typeface="Montserrat"/>
              </a:rPr>
              <a:t>Did George need the hat by the end of the story?</a:t>
            </a:r>
            <a:endParaRPr lang="en-GB" sz="1200" b="1" noProof="0" dirty="0">
              <a:solidFill>
                <a:srgbClr val="000000"/>
              </a:solidFill>
              <a:latin typeface="Montserrat"/>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US" sz="1200" b="0" dirty="0">
                <a:solidFill>
                  <a:srgbClr val="000000"/>
                </a:solidFill>
                <a:latin typeface="Montserrat"/>
              </a:rPr>
              <a:t>Ensure children understand that once he trusted himself, he didn’t need the hat to bring him confidence anymore. </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Montserrat"/>
              </a:rPr>
              <a:t>Why</a:t>
            </a:r>
            <a:r>
              <a:rPr kumimoji="0" lang="en-GB" sz="1200" b="1" i="0" u="none" strike="noStrike" kern="1200" cap="none" spc="0" normalizeH="0" noProof="0" dirty="0">
                <a:ln>
                  <a:noFill/>
                </a:ln>
                <a:solidFill>
                  <a:srgbClr val="000000"/>
                </a:solidFill>
                <a:effectLst/>
                <a:uLnTx/>
                <a:uFillTx/>
                <a:latin typeface="Montserrat"/>
              </a:rPr>
              <a:t> do you think George didn’t want to try anything at the beginning of the story? </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200" b="0" i="0" u="none" strike="noStrike" kern="1200" cap="none" spc="0" normalizeH="0" noProof="0" dirty="0">
                <a:ln>
                  <a:noFill/>
                </a:ln>
                <a:solidFill>
                  <a:srgbClr val="000000"/>
                </a:solidFill>
                <a:effectLst/>
                <a:uLnTx/>
                <a:uFillTx/>
                <a:latin typeface="Montserrat"/>
              </a:rPr>
              <a:t>He was nervous, he didn’t have confidence in his abilities. He was worried about making a mistake. </a:t>
            </a:r>
          </a:p>
          <a:p>
            <a:pPr marL="0" marR="0" lvl="0" indent="0" algn="l" defTabSz="914400" rtl="0" eaLnBrk="1" fontAlgn="auto" latinLnBrk="0" hangingPunct="1">
              <a:lnSpc>
                <a:spcPct val="150000"/>
              </a:lnSpc>
              <a:spcBef>
                <a:spcPts val="0"/>
              </a:spcBef>
              <a:spcAft>
                <a:spcPts val="0"/>
              </a:spcAft>
              <a:buClrTx/>
              <a:buSzTx/>
              <a:buFontTx/>
              <a:buNone/>
              <a:tabLst/>
              <a:defRPr/>
            </a:pPr>
            <a:r>
              <a:rPr lang="en-GB" sz="1200" b="1" dirty="0">
                <a:solidFill>
                  <a:srgbClr val="000000"/>
                </a:solidFill>
                <a:latin typeface="Montserrat"/>
              </a:rPr>
              <a:t>Did George make progress? Why do you think this? </a:t>
            </a:r>
            <a:r>
              <a:rPr kumimoji="0" lang="en-GB" sz="1200" b="1" i="0" u="none" strike="noStrike" kern="1200" cap="none" spc="0" normalizeH="0" noProof="0" dirty="0">
                <a:ln>
                  <a:noFill/>
                </a:ln>
                <a:solidFill>
                  <a:srgbClr val="000000"/>
                </a:solidFill>
                <a:effectLst/>
                <a:uLnTx/>
                <a:uFillTx/>
                <a:latin typeface="Montserrat"/>
              </a:rPr>
              <a:t> </a:t>
            </a:r>
            <a:endParaRPr lang="en-GB" b="1" dirty="0">
              <a:solidFill>
                <a:prstClr val="black"/>
              </a:solidFill>
              <a:latin typeface="Montserrat"/>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GB" b="0" dirty="0">
                <a:solidFill>
                  <a:prstClr val="black"/>
                </a:solidFill>
                <a:latin typeface="Montserrat"/>
              </a:rPr>
              <a:t>Yes! It is important to note that George could do all the activities even at the beginning of the story. What he made progress with was his confidence and attitude to learning – he learnt that it is ok to be nervous about trying new things. </a:t>
            </a:r>
          </a:p>
          <a:p>
            <a:pPr marL="0" marR="0" lvl="0" indent="0" algn="l" defTabSz="914400" rtl="0" eaLnBrk="1" fontAlgn="auto" latinLnBrk="0" hangingPunct="1">
              <a:lnSpc>
                <a:spcPct val="150000"/>
              </a:lnSpc>
              <a:spcBef>
                <a:spcPts val="0"/>
              </a:spcBef>
              <a:spcAft>
                <a:spcPts val="0"/>
              </a:spcAft>
              <a:buClrTx/>
              <a:buSzTx/>
              <a:buFontTx/>
              <a:buNone/>
              <a:tabLst/>
              <a:defRPr/>
            </a:pPr>
            <a:r>
              <a:rPr lang="en-GB" sz="1200" b="1" dirty="0">
                <a:solidFill>
                  <a:prstClr val="black"/>
                </a:solidFill>
                <a:latin typeface="Montserrat"/>
              </a:rPr>
              <a:t>When George faces a tricky task in the future, how do you think he will react? </a:t>
            </a:r>
          </a:p>
          <a:p>
            <a:pPr marL="0" marR="0" lvl="0" indent="0" algn="l" defTabSz="914400" rtl="0" eaLnBrk="1" fontAlgn="auto" latinLnBrk="0" hangingPunct="1">
              <a:lnSpc>
                <a:spcPct val="150000"/>
              </a:lnSpc>
              <a:spcBef>
                <a:spcPts val="0"/>
              </a:spcBef>
              <a:spcAft>
                <a:spcPts val="0"/>
              </a:spcAft>
              <a:buClrTx/>
              <a:buSzTx/>
              <a:buFontTx/>
              <a:buNone/>
              <a:tabLst/>
              <a:defRPr/>
            </a:pPr>
            <a:r>
              <a:rPr lang="en-GB" sz="1200" b="0" dirty="0">
                <a:solidFill>
                  <a:prstClr val="black"/>
                </a:solidFill>
                <a:latin typeface="Montserrat"/>
              </a:rPr>
              <a:t>We hope he will give challenges a try. Now that he feels more confident, we will be able to use that confidence to give it a go! </a:t>
            </a:r>
          </a:p>
          <a:p>
            <a:pPr marL="0" marR="0" lvl="0" indent="0" algn="l" defTabSz="914400" rtl="0" eaLnBrk="1" fontAlgn="auto" latinLnBrk="0" hangingPunct="1">
              <a:lnSpc>
                <a:spcPct val="150000"/>
              </a:lnSpc>
              <a:spcBef>
                <a:spcPts val="0"/>
              </a:spcBef>
              <a:spcAft>
                <a:spcPts val="0"/>
              </a:spcAft>
              <a:buClrTx/>
              <a:buSzTx/>
              <a:buFontTx/>
              <a:buNone/>
              <a:tabLst/>
              <a:defRPr/>
            </a:pPr>
            <a:endParaRPr lang="en-US" sz="1200" b="0" dirty="0">
              <a:solidFill>
                <a:srgbClr val="000000"/>
              </a:solidFill>
              <a:latin typeface="Montserrat"/>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lang="en-US" sz="1200" b="0" dirty="0">
              <a:solidFill>
                <a:srgbClr val="000000"/>
              </a:solidFill>
              <a:latin typeface="Montserra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364200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Notes for teachers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1" dirty="0"/>
              <a:t>There are no right or wrong answers here; the value comes in pupils’ discussion and ideas. </a:t>
            </a:r>
            <a:endParaRPr lang="en-GB" b="0" dirty="0"/>
          </a:p>
          <a:p>
            <a:r>
              <a:rPr lang="en-GB" b="0" dirty="0"/>
              <a:t>For many children, the idea of getting things wrong can be tricky. Mistakes often cause feelings of embarrassment and worry. However, mistakes are a big part of learning and even when things go wrong we might still make progress. </a:t>
            </a:r>
          </a:p>
          <a:p>
            <a:r>
              <a:rPr lang="en-GB" b="0" dirty="0"/>
              <a:t>When things go wrong, we might learn: </a:t>
            </a:r>
          </a:p>
          <a:p>
            <a:pPr marL="171450" indent="-171450">
              <a:buFontTx/>
              <a:buChar char="-"/>
            </a:pPr>
            <a:r>
              <a:rPr lang="en-GB" b="0" dirty="0"/>
              <a:t>What to do differently next time </a:t>
            </a:r>
          </a:p>
          <a:p>
            <a:pPr marL="171450" indent="-171450">
              <a:buFontTx/>
              <a:buChar char="-"/>
            </a:pPr>
            <a:r>
              <a:rPr lang="en-GB" b="0" dirty="0"/>
              <a:t>Strategies for managing disappointment</a:t>
            </a:r>
          </a:p>
          <a:p>
            <a:pPr marL="171450" indent="-171450">
              <a:buFontTx/>
              <a:buChar char="-"/>
            </a:pPr>
            <a:r>
              <a:rPr lang="en-GB" b="0" dirty="0"/>
              <a:t>That the feeling of making mistakes wasn’t as bad as we thought it would be </a:t>
            </a:r>
          </a:p>
          <a:p>
            <a:pPr marL="171450" indent="-171450">
              <a:buFontTx/>
              <a:buChar char="-"/>
            </a:pPr>
            <a:r>
              <a:rPr lang="en-GB" b="0" dirty="0"/>
              <a:t>That feeling nervous about a task is a normal </a:t>
            </a:r>
          </a:p>
          <a:p>
            <a:pPr marL="0" indent="0">
              <a:buFontTx/>
              <a:buNone/>
            </a:pPr>
            <a:endParaRPr lang="en-GB" b="0" dirty="0"/>
          </a:p>
          <a:p>
            <a:pPr marL="0" indent="0">
              <a:buFontTx/>
              <a:buNone/>
            </a:pPr>
            <a:r>
              <a:rPr lang="en-GB" b="0" dirty="0"/>
              <a:t>These are all examples of progress. Although George loses his hat and still feels wobbly from time to time, he has changed the way he thinks about learning. This is huge progress which will bring him lots more confidence next time he is faced with a challenge. </a:t>
            </a:r>
          </a:p>
          <a:p>
            <a:pPr marL="0" indent="0">
              <a:buFontTx/>
              <a:buNone/>
            </a:pPr>
            <a:endParaRPr lang="en-GB" b="0" dirty="0"/>
          </a:p>
          <a:p>
            <a:pPr marL="0" indent="0">
              <a:buFontTx/>
              <a:buNone/>
            </a:pPr>
            <a:r>
              <a:rPr lang="en-GB" b="0" dirty="0"/>
              <a:t>Some children might disagree and believe that you must get the answers right to make progress. This could be true when we think about certain types of learning in school, for example maths or a spelling test. However, progress with our attitude to learning and our confidence usually includes making mistakes. </a:t>
            </a:r>
          </a:p>
          <a:p>
            <a:pPr marL="171450" indent="-171450">
              <a:buFontTx/>
              <a:buChar char="-"/>
            </a:pPr>
            <a:endParaRPr lang="en-GB" b="0" dirty="0"/>
          </a:p>
          <a:p>
            <a:endParaRPr lang="en-GB" b="0" dirty="0"/>
          </a:p>
        </p:txBody>
      </p:sp>
      <p:sp>
        <p:nvSpPr>
          <p:cNvPr id="4" name="Slide Number Placeholder 3"/>
          <p:cNvSpPr>
            <a:spLocks noGrp="1"/>
          </p:cNvSpPr>
          <p:nvPr>
            <p:ph type="sldNum" sz="quarter" idx="5"/>
          </p:nvPr>
        </p:nvSpPr>
        <p:spPr/>
        <p:txBody>
          <a:bodyPr/>
          <a:lstStyle/>
          <a:p>
            <a:fld id="{2F58BD0A-A5A8-4FC6-85A8-C43776B49EFC}" type="slidenum">
              <a:rPr lang="en-GB" smtClean="0"/>
              <a:t>9</a:t>
            </a:fld>
            <a:endParaRPr lang="en-GB"/>
          </a:p>
        </p:txBody>
      </p:sp>
    </p:spTree>
    <p:extLst>
      <p:ext uri="{BB962C8B-B14F-4D97-AF65-F5344CB8AC3E}">
        <p14:creationId xmlns:p14="http://schemas.microsoft.com/office/powerpoint/2010/main" val="32823770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 typeface="Symbol" panose="05050102010706020507" pitchFamily="18" charset="2"/>
              <a:buNone/>
              <a:tabLst/>
              <a:defRPr/>
            </a:pPr>
            <a:r>
              <a:rPr lang="en-GB" sz="1800" b="1" i="1" kern="100" dirty="0">
                <a:effectLst/>
                <a:latin typeface="Aptos" panose="020B0004020202020204" pitchFamily="34" charset="0"/>
                <a:ea typeface="Aptos" panose="020B0004020202020204" pitchFamily="34" charset="0"/>
                <a:cs typeface="Times New Roman" panose="02020603050405020304" pitchFamily="18" charset="0"/>
              </a:rPr>
              <a:t>This activity can be completed verbally or on paper (see template worksheet)</a:t>
            </a:r>
            <a:endParaRPr lang="en-GB" sz="1800" b="1"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Think about how George found new things tricky at the start of the book. He realised that it takes a few goes and a little bit of confidence, then he was ready to give </a:t>
            </a:r>
            <a:r>
              <a:rPr lang="en-GB" sz="1800" i="1" kern="100" dirty="0">
                <a:effectLst/>
                <a:latin typeface="Aptos" panose="020B0004020202020204" pitchFamily="34" charset="0"/>
                <a:ea typeface="Aptos" panose="020B0004020202020204" pitchFamily="34" charset="0"/>
                <a:cs typeface="Times New Roman" panose="02020603050405020304" pitchFamily="18" charset="0"/>
              </a:rPr>
              <a:t>almost anything</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a go!</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Ask pupils to think of something they used to find difficult, e.g. a handstand, riding a bike, making friends. Give an example for yourself, to get the discussion going.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How did they used to feel doing this activity? Nervous, confused, determined? Share some ideas together, use talk partners or complete the section on the worksheet.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Now think about how they overcame the challenge? Did it take a few goes, did they make any mistakes? Why was it so difficult?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Finally, talk about how the pupils felt once they had achieved it. </a:t>
            </a:r>
          </a:p>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Celebrate the brilliant progress pupils made with these activities! </a:t>
            </a:r>
          </a:p>
          <a:p>
            <a:endParaRPr lang="en-GB" dirty="0"/>
          </a:p>
        </p:txBody>
      </p:sp>
      <p:sp>
        <p:nvSpPr>
          <p:cNvPr id="4" name="Slide Number Placeholder 3"/>
          <p:cNvSpPr>
            <a:spLocks noGrp="1"/>
          </p:cNvSpPr>
          <p:nvPr>
            <p:ph type="sldNum" sz="quarter" idx="5"/>
          </p:nvPr>
        </p:nvSpPr>
        <p:spPr/>
        <p:txBody>
          <a:bodyPr/>
          <a:lstStyle/>
          <a:p>
            <a:fld id="{2F58BD0A-A5A8-4FC6-85A8-C43776B49EFC}" type="slidenum">
              <a:rPr lang="en-GB" smtClean="0"/>
              <a:t>10</a:t>
            </a:fld>
            <a:endParaRPr lang="en-GB"/>
          </a:p>
        </p:txBody>
      </p:sp>
    </p:spTree>
    <p:extLst>
      <p:ext uri="{BB962C8B-B14F-4D97-AF65-F5344CB8AC3E}">
        <p14:creationId xmlns:p14="http://schemas.microsoft.com/office/powerpoint/2010/main" val="1108890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 typeface="Symbol" panose="05050102010706020507" pitchFamily="18" charset="2"/>
              <a:buNone/>
              <a:tabLst/>
              <a:defRPr/>
            </a:pPr>
            <a:r>
              <a:rPr lang="en-GB" sz="1800" i="1" dirty="0">
                <a:effectLst/>
                <a:latin typeface="Aptos" panose="020B0004020202020204" pitchFamily="34" charset="0"/>
                <a:ea typeface="Aptos" panose="020B0004020202020204" pitchFamily="34" charset="0"/>
                <a:cs typeface="Times New Roman" panose="02020603050405020304" pitchFamily="18" charset="0"/>
              </a:rPr>
              <a:t>Note: There is no real right or wrong order with this activity. What is important is the children’s discussion and ideas. Encourage them think critically about how to improve, and how progress doesn’t always mean getting things right quickly.</a:t>
            </a:r>
            <a:endParaRPr lang="en-GB"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Ask the class to imagine they are going to learn to rollerblade, just like George.   </a:t>
            </a:r>
          </a:p>
          <a:p>
            <a:pPr marL="342900" lvl="0" indent="-342900">
              <a:lnSpc>
                <a:spcPct val="107000"/>
              </a:lnSpc>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Using the worksheet provided, or on the board together, can they put the steps in order so that they make progress towards their goal. </a:t>
            </a:r>
          </a:p>
          <a:p>
            <a:pPr marL="342900" lvl="0" indent="-342900">
              <a:lnSpc>
                <a:spcPct val="107000"/>
              </a:lnSpc>
              <a:spcAft>
                <a:spcPts val="800"/>
              </a:spcAft>
              <a:buFont typeface="Symbol" panose="05050102010706020507" pitchFamily="18" charset="2"/>
              <a:buChar char=""/>
            </a:pPr>
            <a:r>
              <a:rPr lang="en-GB" sz="1800" kern="100" dirty="0">
                <a:effectLst/>
                <a:latin typeface="Aptos" panose="020B0004020202020204" pitchFamily="34" charset="0"/>
                <a:ea typeface="Aptos" panose="020B0004020202020204" pitchFamily="34" charset="0"/>
                <a:cs typeface="Times New Roman" panose="02020603050405020304" pitchFamily="18" charset="0"/>
              </a:rPr>
              <a:t>Ensure pupils note and understand when things go wrong and how they will try again or improve. </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Even the steps that the children perceive as mistakes are steps towards the goal. </a:t>
            </a:r>
          </a:p>
        </p:txBody>
      </p:sp>
      <p:sp>
        <p:nvSpPr>
          <p:cNvPr id="4" name="Slide Number Placeholder 3"/>
          <p:cNvSpPr>
            <a:spLocks noGrp="1"/>
          </p:cNvSpPr>
          <p:nvPr>
            <p:ph type="sldNum" sz="quarter" idx="5"/>
          </p:nvPr>
        </p:nvSpPr>
        <p:spPr/>
        <p:txBody>
          <a:bodyPr/>
          <a:lstStyle/>
          <a:p>
            <a:fld id="{2F58BD0A-A5A8-4FC6-85A8-C43776B49EFC}" type="slidenum">
              <a:rPr lang="en-GB" smtClean="0"/>
              <a:t>11</a:t>
            </a:fld>
            <a:endParaRPr lang="en-GB"/>
          </a:p>
        </p:txBody>
      </p:sp>
    </p:spTree>
    <p:extLst>
      <p:ext uri="{BB962C8B-B14F-4D97-AF65-F5344CB8AC3E}">
        <p14:creationId xmlns:p14="http://schemas.microsoft.com/office/powerpoint/2010/main" val="39437742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653D7-DE32-9CD3-4EE9-75F14035BAE4}"/>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71084FDA-FEE9-4073-07CC-E491243CC4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C210E0C8-0C0A-CA13-D4BF-1CF9D1B592B7}"/>
              </a:ext>
            </a:extLst>
          </p:cNvPr>
          <p:cNvSpPr>
            <a:spLocks noGrp="1"/>
          </p:cNvSpPr>
          <p:nvPr>
            <p:ph type="dt" sz="half" idx="10"/>
          </p:nvPr>
        </p:nvSpPr>
        <p:spPr/>
        <p:txBody>
          <a:bodyPr/>
          <a:lstStyle/>
          <a:p>
            <a:fld id="{469BE586-1BC1-43D5-8B1F-5DFC97980412}" type="datetimeFigureOut">
              <a:rPr lang="en-GB" smtClean="0"/>
              <a:t>26/09/2024</a:t>
            </a:fld>
            <a:endParaRPr lang="en-GB"/>
          </a:p>
        </p:txBody>
      </p:sp>
      <p:sp>
        <p:nvSpPr>
          <p:cNvPr id="5" name="Footer Placeholder 4">
            <a:extLst>
              <a:ext uri="{FF2B5EF4-FFF2-40B4-BE49-F238E27FC236}">
                <a16:creationId xmlns:a16="http://schemas.microsoft.com/office/drawing/2014/main" id="{951497A2-86E7-56BD-46B9-5E5DAD1AB10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C15DAFB-BF06-AAF9-0262-CEBF1D34603A}"/>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20967320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3295E-0DC1-E5E2-FBC5-9BE8A98938BC}"/>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EC05B105-2FB3-31E1-91CE-DE1A58CA409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9C84D6FE-1B4C-9480-816D-BECFCD65FA22}"/>
              </a:ext>
            </a:extLst>
          </p:cNvPr>
          <p:cNvSpPr>
            <a:spLocks noGrp="1"/>
          </p:cNvSpPr>
          <p:nvPr>
            <p:ph type="dt" sz="half" idx="10"/>
          </p:nvPr>
        </p:nvSpPr>
        <p:spPr/>
        <p:txBody>
          <a:bodyPr/>
          <a:lstStyle/>
          <a:p>
            <a:fld id="{469BE586-1BC1-43D5-8B1F-5DFC97980412}" type="datetimeFigureOut">
              <a:rPr lang="en-GB" smtClean="0"/>
              <a:t>26/09/2024</a:t>
            </a:fld>
            <a:endParaRPr lang="en-GB"/>
          </a:p>
        </p:txBody>
      </p:sp>
      <p:sp>
        <p:nvSpPr>
          <p:cNvPr id="5" name="Footer Placeholder 4">
            <a:extLst>
              <a:ext uri="{FF2B5EF4-FFF2-40B4-BE49-F238E27FC236}">
                <a16:creationId xmlns:a16="http://schemas.microsoft.com/office/drawing/2014/main" id="{7950C9A9-27D7-1ABE-CC79-C7779A2DD39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A328550-28B7-8F41-C88E-DD4789551A28}"/>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3577692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3E6469B-CAF3-412F-A627-CF67047E98FE}"/>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97C8825D-07D3-1BBF-50B3-B5D429C858CB}"/>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830D3871-0B69-CDE9-D557-39AB78F3C702}"/>
              </a:ext>
            </a:extLst>
          </p:cNvPr>
          <p:cNvSpPr>
            <a:spLocks noGrp="1"/>
          </p:cNvSpPr>
          <p:nvPr>
            <p:ph type="dt" sz="half" idx="10"/>
          </p:nvPr>
        </p:nvSpPr>
        <p:spPr/>
        <p:txBody>
          <a:bodyPr/>
          <a:lstStyle/>
          <a:p>
            <a:fld id="{469BE586-1BC1-43D5-8B1F-5DFC97980412}" type="datetimeFigureOut">
              <a:rPr lang="en-GB" smtClean="0"/>
              <a:t>26/09/2024</a:t>
            </a:fld>
            <a:endParaRPr lang="en-GB"/>
          </a:p>
        </p:txBody>
      </p:sp>
      <p:sp>
        <p:nvSpPr>
          <p:cNvPr id="5" name="Footer Placeholder 4">
            <a:extLst>
              <a:ext uri="{FF2B5EF4-FFF2-40B4-BE49-F238E27FC236}">
                <a16:creationId xmlns:a16="http://schemas.microsoft.com/office/drawing/2014/main" id="{DE085880-AB6E-FDF0-5D58-E19BA1BCEFA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89B0EC6-AF7B-259A-1973-BED2167B442C}"/>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36354375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7DD426-F08A-3ECA-50B8-1641AAA7A1FB}"/>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779AE886-D0B2-0C99-E69C-A58F64E21289}"/>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896164EA-FED1-F6C9-0E0B-102DD4E3A20C}"/>
              </a:ext>
            </a:extLst>
          </p:cNvPr>
          <p:cNvSpPr>
            <a:spLocks noGrp="1"/>
          </p:cNvSpPr>
          <p:nvPr>
            <p:ph type="dt" sz="half" idx="10"/>
          </p:nvPr>
        </p:nvSpPr>
        <p:spPr/>
        <p:txBody>
          <a:bodyPr/>
          <a:lstStyle/>
          <a:p>
            <a:fld id="{469BE586-1BC1-43D5-8B1F-5DFC97980412}" type="datetimeFigureOut">
              <a:rPr lang="en-GB" smtClean="0"/>
              <a:t>26/09/2024</a:t>
            </a:fld>
            <a:endParaRPr lang="en-GB"/>
          </a:p>
        </p:txBody>
      </p:sp>
      <p:sp>
        <p:nvSpPr>
          <p:cNvPr id="5" name="Footer Placeholder 4">
            <a:extLst>
              <a:ext uri="{FF2B5EF4-FFF2-40B4-BE49-F238E27FC236}">
                <a16:creationId xmlns:a16="http://schemas.microsoft.com/office/drawing/2014/main" id="{DDF09B02-6BC7-F7F3-3099-FC4C4F6B38D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BE91208-8A09-9465-EBE4-0FC1C7335F3C}"/>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21748952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9A588-043D-0690-9C23-64FE2EEEC7EC}"/>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7D4F6E0B-34D7-42FA-552D-06F7DE9F6D1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E48285A1-29C0-1289-FFB5-3F085BC17F44}"/>
              </a:ext>
            </a:extLst>
          </p:cNvPr>
          <p:cNvSpPr>
            <a:spLocks noGrp="1"/>
          </p:cNvSpPr>
          <p:nvPr>
            <p:ph type="dt" sz="half" idx="10"/>
          </p:nvPr>
        </p:nvSpPr>
        <p:spPr/>
        <p:txBody>
          <a:bodyPr/>
          <a:lstStyle/>
          <a:p>
            <a:fld id="{469BE586-1BC1-43D5-8B1F-5DFC97980412}" type="datetimeFigureOut">
              <a:rPr lang="en-GB" smtClean="0"/>
              <a:t>26/09/2024</a:t>
            </a:fld>
            <a:endParaRPr lang="en-GB"/>
          </a:p>
        </p:txBody>
      </p:sp>
      <p:sp>
        <p:nvSpPr>
          <p:cNvPr id="5" name="Footer Placeholder 4">
            <a:extLst>
              <a:ext uri="{FF2B5EF4-FFF2-40B4-BE49-F238E27FC236}">
                <a16:creationId xmlns:a16="http://schemas.microsoft.com/office/drawing/2014/main" id="{00BECD1D-902C-F85A-EDB5-EE414850D01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F2DA3BD-72D3-A4D5-8594-27A18D3A6230}"/>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34023793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40C787-DCDF-F324-660E-9964C5001779}"/>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0007F758-1379-78E8-F4F1-238C3255A9A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B950A9E3-C045-42A9-D5DA-4F7AE981178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2D4973B6-EB86-A02D-1F60-7A55C38CA76D}"/>
              </a:ext>
            </a:extLst>
          </p:cNvPr>
          <p:cNvSpPr>
            <a:spLocks noGrp="1"/>
          </p:cNvSpPr>
          <p:nvPr>
            <p:ph type="dt" sz="half" idx="10"/>
          </p:nvPr>
        </p:nvSpPr>
        <p:spPr/>
        <p:txBody>
          <a:bodyPr/>
          <a:lstStyle/>
          <a:p>
            <a:fld id="{469BE586-1BC1-43D5-8B1F-5DFC97980412}" type="datetimeFigureOut">
              <a:rPr lang="en-GB" smtClean="0"/>
              <a:t>26/09/2024</a:t>
            </a:fld>
            <a:endParaRPr lang="en-GB"/>
          </a:p>
        </p:txBody>
      </p:sp>
      <p:sp>
        <p:nvSpPr>
          <p:cNvPr id="6" name="Footer Placeholder 5">
            <a:extLst>
              <a:ext uri="{FF2B5EF4-FFF2-40B4-BE49-F238E27FC236}">
                <a16:creationId xmlns:a16="http://schemas.microsoft.com/office/drawing/2014/main" id="{44BD9BC6-E559-A459-0C5B-86BC07794FA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2C90617-5EF7-5548-8EAF-4403EB36E754}"/>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5705622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61FE55-E691-D84E-AB9A-1D8A6BD0CC89}"/>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FEDC6F2A-BA50-662E-DB05-D87FCA1A143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D0F7C5C-B14F-F7F0-ED00-CDC2DD42383E}"/>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5268F829-2483-082E-CE36-266B98076EB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DE8C4EC0-E5B8-965E-5931-381DFE270258}"/>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73745398-8A40-7EB4-0A1D-826BEA0B0698}"/>
              </a:ext>
            </a:extLst>
          </p:cNvPr>
          <p:cNvSpPr>
            <a:spLocks noGrp="1"/>
          </p:cNvSpPr>
          <p:nvPr>
            <p:ph type="dt" sz="half" idx="10"/>
          </p:nvPr>
        </p:nvSpPr>
        <p:spPr/>
        <p:txBody>
          <a:bodyPr/>
          <a:lstStyle/>
          <a:p>
            <a:fld id="{469BE586-1BC1-43D5-8B1F-5DFC97980412}" type="datetimeFigureOut">
              <a:rPr lang="en-GB" smtClean="0"/>
              <a:t>26/09/2024</a:t>
            </a:fld>
            <a:endParaRPr lang="en-GB"/>
          </a:p>
        </p:txBody>
      </p:sp>
      <p:sp>
        <p:nvSpPr>
          <p:cNvPr id="8" name="Footer Placeholder 7">
            <a:extLst>
              <a:ext uri="{FF2B5EF4-FFF2-40B4-BE49-F238E27FC236}">
                <a16:creationId xmlns:a16="http://schemas.microsoft.com/office/drawing/2014/main" id="{DB2BC48D-ED0F-DE59-5603-8F0C93F3404D}"/>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25E5530-50EF-52CB-A791-FA8C61B0ECEE}"/>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22813256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2D813-55E8-F362-E54F-CCD7EF97BBE4}"/>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C3B0D12D-3BBF-949B-D3C7-4438EA66172D}"/>
              </a:ext>
            </a:extLst>
          </p:cNvPr>
          <p:cNvSpPr>
            <a:spLocks noGrp="1"/>
          </p:cNvSpPr>
          <p:nvPr>
            <p:ph type="dt" sz="half" idx="10"/>
          </p:nvPr>
        </p:nvSpPr>
        <p:spPr/>
        <p:txBody>
          <a:bodyPr/>
          <a:lstStyle/>
          <a:p>
            <a:fld id="{469BE586-1BC1-43D5-8B1F-5DFC97980412}" type="datetimeFigureOut">
              <a:rPr lang="en-GB" smtClean="0"/>
              <a:t>26/09/2024</a:t>
            </a:fld>
            <a:endParaRPr lang="en-GB"/>
          </a:p>
        </p:txBody>
      </p:sp>
      <p:sp>
        <p:nvSpPr>
          <p:cNvPr id="4" name="Footer Placeholder 3">
            <a:extLst>
              <a:ext uri="{FF2B5EF4-FFF2-40B4-BE49-F238E27FC236}">
                <a16:creationId xmlns:a16="http://schemas.microsoft.com/office/drawing/2014/main" id="{9A7E04F5-15BC-6B54-3AA3-AF3D7DD82311}"/>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3370A9E-D7BC-5343-3545-B226D38AF08F}"/>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14117493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DD96992-F258-3AB6-2721-3A0EC4387188}"/>
              </a:ext>
            </a:extLst>
          </p:cNvPr>
          <p:cNvSpPr>
            <a:spLocks noGrp="1"/>
          </p:cNvSpPr>
          <p:nvPr>
            <p:ph type="dt" sz="half" idx="10"/>
          </p:nvPr>
        </p:nvSpPr>
        <p:spPr/>
        <p:txBody>
          <a:bodyPr/>
          <a:lstStyle/>
          <a:p>
            <a:fld id="{469BE586-1BC1-43D5-8B1F-5DFC97980412}" type="datetimeFigureOut">
              <a:rPr lang="en-GB" smtClean="0"/>
              <a:t>26/09/2024</a:t>
            </a:fld>
            <a:endParaRPr lang="en-GB"/>
          </a:p>
        </p:txBody>
      </p:sp>
      <p:sp>
        <p:nvSpPr>
          <p:cNvPr id="3" name="Footer Placeholder 2">
            <a:extLst>
              <a:ext uri="{FF2B5EF4-FFF2-40B4-BE49-F238E27FC236}">
                <a16:creationId xmlns:a16="http://schemas.microsoft.com/office/drawing/2014/main" id="{9902A32E-571D-8ABA-D43C-6DF86586BAB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BE69A11-533F-D617-C748-08CC9FFDFA03}"/>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14361951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425F9-3AAC-1954-98C2-36F18CD844C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671B897F-C1AC-501B-B12A-62EF7037D5B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8D9D786D-02E2-6AF7-B1A0-8DF6BC80BA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9911815-236E-00B2-2631-FD70DC6A7C35}"/>
              </a:ext>
            </a:extLst>
          </p:cNvPr>
          <p:cNvSpPr>
            <a:spLocks noGrp="1"/>
          </p:cNvSpPr>
          <p:nvPr>
            <p:ph type="dt" sz="half" idx="10"/>
          </p:nvPr>
        </p:nvSpPr>
        <p:spPr/>
        <p:txBody>
          <a:bodyPr/>
          <a:lstStyle/>
          <a:p>
            <a:fld id="{469BE586-1BC1-43D5-8B1F-5DFC97980412}" type="datetimeFigureOut">
              <a:rPr lang="en-GB" smtClean="0"/>
              <a:t>26/09/2024</a:t>
            </a:fld>
            <a:endParaRPr lang="en-GB"/>
          </a:p>
        </p:txBody>
      </p:sp>
      <p:sp>
        <p:nvSpPr>
          <p:cNvPr id="6" name="Footer Placeholder 5">
            <a:extLst>
              <a:ext uri="{FF2B5EF4-FFF2-40B4-BE49-F238E27FC236}">
                <a16:creationId xmlns:a16="http://schemas.microsoft.com/office/drawing/2014/main" id="{F9CE5E5A-DF40-58DB-060B-8570DF19AF5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0DB425-DA36-4531-D805-7AB0612F50FA}"/>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7468702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5D5C2-7AC6-370F-B01E-C83D1E0FE49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8F1F3D6B-BB4B-8772-F08B-5547992F8E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09BF542-EAFE-43A9-6688-6E1B3A8E21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654DF2F-3A07-609B-6F7B-5F940DADDFB5}"/>
              </a:ext>
            </a:extLst>
          </p:cNvPr>
          <p:cNvSpPr>
            <a:spLocks noGrp="1"/>
          </p:cNvSpPr>
          <p:nvPr>
            <p:ph type="dt" sz="half" idx="10"/>
          </p:nvPr>
        </p:nvSpPr>
        <p:spPr/>
        <p:txBody>
          <a:bodyPr/>
          <a:lstStyle/>
          <a:p>
            <a:fld id="{469BE586-1BC1-43D5-8B1F-5DFC97980412}" type="datetimeFigureOut">
              <a:rPr lang="en-GB" smtClean="0"/>
              <a:t>26/09/2024</a:t>
            </a:fld>
            <a:endParaRPr lang="en-GB"/>
          </a:p>
        </p:txBody>
      </p:sp>
      <p:sp>
        <p:nvSpPr>
          <p:cNvPr id="6" name="Footer Placeholder 5">
            <a:extLst>
              <a:ext uri="{FF2B5EF4-FFF2-40B4-BE49-F238E27FC236}">
                <a16:creationId xmlns:a16="http://schemas.microsoft.com/office/drawing/2014/main" id="{53D0B5A5-7074-9B10-E650-1A3AA7C1B9E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9980143-76A7-C639-CD22-0F98DEACD749}"/>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9764416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EF8F0"/>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308EE09-F1E8-EF81-62DF-6B9F63AF2FE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AADF804-94D9-7EBF-EC69-BE31BD0FBC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54E8F2A-CB0C-0D6D-1CF2-1CAB430C312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69BE586-1BC1-43D5-8B1F-5DFC97980412}" type="datetimeFigureOut">
              <a:rPr lang="en-GB" smtClean="0"/>
              <a:t>26/09/2024</a:t>
            </a:fld>
            <a:endParaRPr lang="en-GB"/>
          </a:p>
        </p:txBody>
      </p:sp>
      <p:sp>
        <p:nvSpPr>
          <p:cNvPr id="5" name="Footer Placeholder 4">
            <a:extLst>
              <a:ext uri="{FF2B5EF4-FFF2-40B4-BE49-F238E27FC236}">
                <a16:creationId xmlns:a16="http://schemas.microsoft.com/office/drawing/2014/main" id="{63CF4453-E84D-5B3E-B685-94798A8297C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FE4AD84F-1D46-3760-E1C8-EC3D1F39BC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AFD1011-0024-4FA6-8161-BFE6690B6EC0}" type="slidenum">
              <a:rPr lang="en-GB" smtClean="0"/>
              <a:t>‹#›</a:t>
            </a:fld>
            <a:endParaRPr lang="en-GB"/>
          </a:p>
        </p:txBody>
      </p:sp>
    </p:spTree>
    <p:extLst>
      <p:ext uri="{BB962C8B-B14F-4D97-AF65-F5344CB8AC3E}">
        <p14:creationId xmlns:p14="http://schemas.microsoft.com/office/powerpoint/2010/main" val="15093944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37.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36.png"/><Relationship Id="rId2" Type="http://schemas.openxmlformats.org/officeDocument/2006/relationships/notesSlide" Target="../notesSlides/notesSlide8.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19" Type="http://schemas.openxmlformats.org/officeDocument/2006/relationships/image" Target="../media/image38.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1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40.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39.png"/><Relationship Id="rId2" Type="http://schemas.openxmlformats.org/officeDocument/2006/relationships/notesSlide" Target="../notesSlides/notesSlide9.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1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13.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image" Target="../media/image6.svg"/><Relationship Id="rId18" Type="http://schemas.openxmlformats.org/officeDocument/2006/relationships/image" Target="../media/image20.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5.png"/><Relationship Id="rId17" Type="http://schemas.openxmlformats.org/officeDocument/2006/relationships/image" Target="../media/image10.svg"/><Relationship Id="rId2" Type="http://schemas.openxmlformats.org/officeDocument/2006/relationships/image" Target="../media/image12.png"/><Relationship Id="rId16"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4.svg"/><Relationship Id="rId5" Type="http://schemas.openxmlformats.org/officeDocument/2006/relationships/image" Target="../media/image15.png"/><Relationship Id="rId15" Type="http://schemas.openxmlformats.org/officeDocument/2006/relationships/image" Target="../media/image8.svg"/><Relationship Id="rId10" Type="http://schemas.openxmlformats.org/officeDocument/2006/relationships/image" Target="../media/image3.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7.png"/></Relationships>
</file>

<file path=ppt/slides/_rels/slide14.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42.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41.png"/><Relationship Id="rId2" Type="http://schemas.openxmlformats.org/officeDocument/2006/relationships/notesSlide" Target="../notesSlides/notesSlide11.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15.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8.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27.png"/><Relationship Id="rId2" Type="http://schemas.openxmlformats.org/officeDocument/2006/relationships/notesSlide" Target="../notesSlides/notesSlide12.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16.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0.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30.svg"/><Relationship Id="rId2" Type="http://schemas.openxmlformats.org/officeDocument/2006/relationships/notesSlide" Target="../notesSlides/notesSlide13.xml"/><Relationship Id="rId16" Type="http://schemas.openxmlformats.org/officeDocument/2006/relationships/image" Target="../media/image2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17.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3.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35.png"/><Relationship Id="rId2" Type="http://schemas.openxmlformats.org/officeDocument/2006/relationships/notesSlide" Target="../notesSlides/notesSlide14.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32.svg"/><Relationship Id="rId5" Type="http://schemas.openxmlformats.org/officeDocument/2006/relationships/image" Target="../media/image14.png"/><Relationship Id="rId15" Type="http://schemas.openxmlformats.org/officeDocument/2006/relationships/image" Target="../media/image34.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31.svg"/><Relationship Id="rId14" Type="http://schemas.openxmlformats.org/officeDocument/2006/relationships/image" Target="../media/image9.png"/></Relationships>
</file>

<file path=ppt/slides/_rels/slide18.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2.png"/><Relationship Id="rId2" Type="http://schemas.openxmlformats.org/officeDocument/2006/relationships/notesSlide" Target="../notesSlides/notesSlide15.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19.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44.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43.png"/><Relationship Id="rId2" Type="http://schemas.openxmlformats.org/officeDocument/2006/relationships/notesSlide" Target="../notesSlides/notesSlide16.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image" Target="../media/image6.svg"/><Relationship Id="rId12"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20.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46.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45.png"/><Relationship Id="rId2" Type="http://schemas.openxmlformats.org/officeDocument/2006/relationships/notesSlide" Target="../notesSlides/notesSlide17.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2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2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47.png"/><Relationship Id="rId2" Type="http://schemas.openxmlformats.org/officeDocument/2006/relationships/notesSlide" Target="../notesSlides/notesSlide19.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2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8.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27.png"/><Relationship Id="rId2" Type="http://schemas.openxmlformats.org/officeDocument/2006/relationships/notesSlide" Target="../notesSlides/notesSlide20.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24.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0.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30.svg"/><Relationship Id="rId2" Type="http://schemas.openxmlformats.org/officeDocument/2006/relationships/notesSlide" Target="../notesSlides/notesSlide21.xml"/><Relationship Id="rId16" Type="http://schemas.openxmlformats.org/officeDocument/2006/relationships/image" Target="../media/image2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25.xml.rels><?xml version="1.0" encoding="UTF-8" standalone="yes"?>
<Relationships xmlns="http://schemas.openxmlformats.org/package/2006/relationships"><Relationship Id="rId8" Type="http://schemas.openxmlformats.org/officeDocument/2006/relationships/image" Target="../media/image4.svg"/><Relationship Id="rId13" Type="http://schemas.openxmlformats.org/officeDocument/2006/relationships/image" Target="../media/image9.png"/><Relationship Id="rId3" Type="http://schemas.openxmlformats.org/officeDocument/2006/relationships/image" Target="../media/image13.png"/><Relationship Id="rId7" Type="http://schemas.openxmlformats.org/officeDocument/2006/relationships/image" Target="../media/image3.png"/><Relationship Id="rId12" Type="http://schemas.openxmlformats.org/officeDocument/2006/relationships/image" Target="../media/image8.svg"/><Relationship Id="rId2" Type="http://schemas.openxmlformats.org/officeDocument/2006/relationships/image" Target="../media/image12.png"/><Relationship Id="rId16" Type="http://schemas.openxmlformats.org/officeDocument/2006/relationships/image" Target="../media/image35.png"/><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7.png"/><Relationship Id="rId5" Type="http://schemas.openxmlformats.org/officeDocument/2006/relationships/image" Target="../media/image15.png"/><Relationship Id="rId15" Type="http://schemas.openxmlformats.org/officeDocument/2006/relationships/image" Target="../media/image19.png"/><Relationship Id="rId10" Type="http://schemas.openxmlformats.org/officeDocument/2006/relationships/image" Target="../media/image6.svg"/><Relationship Id="rId4" Type="http://schemas.openxmlformats.org/officeDocument/2006/relationships/image" Target="../media/image14.png"/><Relationship Id="rId9" Type="http://schemas.openxmlformats.org/officeDocument/2006/relationships/image" Target="../media/image5.png"/><Relationship Id="rId14" Type="http://schemas.openxmlformats.org/officeDocument/2006/relationships/image" Target="../media/image10.svg"/></Relationships>
</file>

<file path=ppt/slides/_rels/slide26.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2" Type="http://schemas.openxmlformats.org/officeDocument/2006/relationships/notesSlide" Target="../notesSlides/notesSlide22.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27.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2" Type="http://schemas.openxmlformats.org/officeDocument/2006/relationships/notesSlide" Target="../notesSlides/notesSlide23.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28.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hyperlink" Target="https://forms.office.com/Pages/ResponsePage.aspx?id=1UL-GCPYWkCGhoSj4l3oFrLryx4oVUtNoQjxq4TpQIZUNjNLMVJIUEI0UjFLWVRFSkoxUjE2V0NENC4u&amp;origin=QRCode" TargetMode="Externa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48.png"/><Relationship Id="rId2" Type="http://schemas.openxmlformats.org/officeDocument/2006/relationships/notesSlide" Target="../notesSlides/notesSlide24.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29.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2" Type="http://schemas.openxmlformats.org/officeDocument/2006/relationships/notesSlide" Target="../notesSlides/notesSlide25.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30.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2" Type="http://schemas.openxmlformats.org/officeDocument/2006/relationships/notesSlide" Target="../notesSlides/notesSlide26.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3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49.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19.png"/><Relationship Id="rId2" Type="http://schemas.openxmlformats.org/officeDocument/2006/relationships/notesSlide" Target="../notesSlides/notesSlide27.xml"/><Relationship Id="rId16" Type="http://schemas.openxmlformats.org/officeDocument/2006/relationships/hyperlink" Target="https://forms.office.com/e/DK4mLcNjzN" TargetMode="Externa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3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50.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19.png"/><Relationship Id="rId2" Type="http://schemas.openxmlformats.org/officeDocument/2006/relationships/notesSlide" Target="../notesSlides/notesSlide28.xml"/><Relationship Id="rId16" Type="http://schemas.openxmlformats.org/officeDocument/2006/relationships/hyperlink" Target="https://forms.office.com/e/XBuiMwBJex" TargetMode="Externa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image" Target="../media/image6.svg"/><Relationship Id="rId18" Type="http://schemas.openxmlformats.org/officeDocument/2006/relationships/image" Target="../media/image20.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5.png"/><Relationship Id="rId17" Type="http://schemas.openxmlformats.org/officeDocument/2006/relationships/image" Target="../media/image10.svg"/><Relationship Id="rId2" Type="http://schemas.openxmlformats.org/officeDocument/2006/relationships/image" Target="../media/image12.png"/><Relationship Id="rId16"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4.svg"/><Relationship Id="rId5" Type="http://schemas.openxmlformats.org/officeDocument/2006/relationships/image" Target="../media/image15.png"/><Relationship Id="rId15" Type="http://schemas.openxmlformats.org/officeDocument/2006/relationships/image" Target="../media/image8.svg"/><Relationship Id="rId10" Type="http://schemas.openxmlformats.org/officeDocument/2006/relationships/image" Target="../media/image3.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2.svg"/><Relationship Id="rId3" Type="http://schemas.openxmlformats.org/officeDocument/2006/relationships/image" Target="../media/image12.png"/><Relationship Id="rId21" Type="http://schemas.openxmlformats.org/officeDocument/2006/relationships/image" Target="../media/image25.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21.png"/><Relationship Id="rId2" Type="http://schemas.openxmlformats.org/officeDocument/2006/relationships/notesSlide" Target="../notesSlides/notesSlide3.xml"/><Relationship Id="rId16" Type="http://schemas.openxmlformats.org/officeDocument/2006/relationships/image" Target="../media/image19.png"/><Relationship Id="rId20" Type="http://schemas.openxmlformats.org/officeDocument/2006/relationships/image" Target="../media/image24.sv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19" Type="http://schemas.openxmlformats.org/officeDocument/2006/relationships/image" Target="../media/image23.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 Id="rId22" Type="http://schemas.openxmlformats.org/officeDocument/2006/relationships/image" Target="../media/image26.svg"/></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8.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27.png"/><Relationship Id="rId2" Type="http://schemas.openxmlformats.org/officeDocument/2006/relationships/notesSlide" Target="../notesSlides/notesSlide4.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18" Type="http://schemas.openxmlformats.org/officeDocument/2006/relationships/image" Target="../media/image20.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30.svg"/><Relationship Id="rId2" Type="http://schemas.openxmlformats.org/officeDocument/2006/relationships/notesSlide" Target="../notesSlides/notesSlide5.xml"/><Relationship Id="rId16" Type="http://schemas.openxmlformats.org/officeDocument/2006/relationships/image" Target="../media/image2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33.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35.png"/><Relationship Id="rId2" Type="http://schemas.openxmlformats.org/officeDocument/2006/relationships/notesSlide" Target="../notesSlides/notesSlide6.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32.svg"/><Relationship Id="rId5" Type="http://schemas.openxmlformats.org/officeDocument/2006/relationships/image" Target="../media/image14.png"/><Relationship Id="rId15" Type="http://schemas.openxmlformats.org/officeDocument/2006/relationships/image" Target="../media/image34.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31.svg"/><Relationship Id="rId14" Type="http://schemas.openxmlformats.org/officeDocument/2006/relationships/image" Target="../media/image9.png"/></Relationships>
</file>

<file path=ppt/slides/_rels/slide9.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7.png"/><Relationship Id="rId17" Type="http://schemas.openxmlformats.org/officeDocument/2006/relationships/image" Target="../media/image2.png"/><Relationship Id="rId2" Type="http://schemas.openxmlformats.org/officeDocument/2006/relationships/notesSlide" Target="../notesSlides/notesSlide7.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6.svg"/><Relationship Id="rId5" Type="http://schemas.openxmlformats.org/officeDocument/2006/relationships/image" Target="../media/image14.png"/><Relationship Id="rId15" Type="http://schemas.openxmlformats.org/officeDocument/2006/relationships/image" Target="../media/image10.svg"/><Relationship Id="rId10" Type="http://schemas.openxmlformats.org/officeDocument/2006/relationships/image" Target="../media/image5.png"/><Relationship Id="rId4" Type="http://schemas.openxmlformats.org/officeDocument/2006/relationships/image" Target="../media/image13.png"/><Relationship Id="rId9" Type="http://schemas.openxmlformats.org/officeDocument/2006/relationships/image" Target="../media/image4.svg"/><Relationship Id="rId1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ue text with a book in a circle&#10;&#10;Description automatically generated">
            <a:extLst>
              <a:ext uri="{FF2B5EF4-FFF2-40B4-BE49-F238E27FC236}">
                <a16:creationId xmlns:a16="http://schemas.microsoft.com/office/drawing/2014/main" id="{2D14A226-B77F-8FF1-2232-EE836C8D9C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1965" y="3390292"/>
            <a:ext cx="5528460" cy="2377239"/>
          </a:xfrm>
          <a:prstGeom prst="rect">
            <a:avLst/>
          </a:prstGeom>
        </p:spPr>
      </p:pic>
      <p:sp>
        <p:nvSpPr>
          <p:cNvPr id="12" name="TextBox 11">
            <a:extLst>
              <a:ext uri="{FF2B5EF4-FFF2-40B4-BE49-F238E27FC236}">
                <a16:creationId xmlns:a16="http://schemas.microsoft.com/office/drawing/2014/main" id="{3F3CC3F2-6D61-1E88-251F-847518765DA7}"/>
              </a:ext>
            </a:extLst>
          </p:cNvPr>
          <p:cNvSpPr txBox="1"/>
          <p:nvPr/>
        </p:nvSpPr>
        <p:spPr>
          <a:xfrm>
            <a:off x="2889680" y="2784887"/>
            <a:ext cx="2680542" cy="646331"/>
          </a:xfrm>
          <a:prstGeom prst="rect">
            <a:avLst/>
          </a:prstGeom>
          <a:noFill/>
        </p:spPr>
        <p:txBody>
          <a:bodyPr wrap="none" rtlCol="0">
            <a:spAutoFit/>
          </a:bodyPr>
          <a:lstStyle/>
          <a:p>
            <a:pPr algn="ctr"/>
            <a:r>
              <a:rPr lang="en-GB" sz="3600" b="1" dirty="0">
                <a:solidFill>
                  <a:srgbClr val="EE9A2B"/>
                </a:solidFill>
                <a:latin typeface="Playfair Display" panose="00000500000000000000" pitchFamily="2" charset="0"/>
              </a:rPr>
              <a:t>Welcome to</a:t>
            </a:r>
          </a:p>
        </p:txBody>
      </p:sp>
      <p:sp>
        <p:nvSpPr>
          <p:cNvPr id="42" name="Rectangle 41">
            <a:extLst>
              <a:ext uri="{FF2B5EF4-FFF2-40B4-BE49-F238E27FC236}">
                <a16:creationId xmlns:a16="http://schemas.microsoft.com/office/drawing/2014/main" id="{CB0B0672-CE45-D42D-71BF-56BF28549873}"/>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group of children reading a book&#10;&#10;Description automatically generated">
            <a:extLst>
              <a:ext uri="{FF2B5EF4-FFF2-40B4-BE49-F238E27FC236}">
                <a16:creationId xmlns:a16="http://schemas.microsoft.com/office/drawing/2014/main" id="{225C9C75-D1D5-21F8-5780-6FECBA2ECA51}"/>
              </a:ext>
            </a:extLst>
          </p:cNvPr>
          <p:cNvPicPr>
            <a:picLocks noChangeAspect="1"/>
          </p:cNvPicPr>
          <p:nvPr/>
        </p:nvPicPr>
        <p:blipFill rotWithShape="1">
          <a:blip r:embed="rId3">
            <a:extLst>
              <a:ext uri="{28A0092B-C50C-407E-A947-70E740481C1C}">
                <a14:useLocalDpi xmlns:a14="http://schemas.microsoft.com/office/drawing/2010/main" val="0"/>
              </a:ext>
            </a:extLst>
          </a:blip>
          <a:srcRect l="14456" t="19315" r="28623" b="2987"/>
          <a:stretch/>
        </p:blipFill>
        <p:spPr>
          <a:xfrm>
            <a:off x="2490222" y="-249633"/>
            <a:ext cx="3479457" cy="3357685"/>
          </a:xfrm>
          <a:prstGeom prst="rect">
            <a:avLst/>
          </a:prstGeom>
        </p:spPr>
      </p:pic>
      <p:grpSp>
        <p:nvGrpSpPr>
          <p:cNvPr id="10" name="Group 9">
            <a:extLst>
              <a:ext uri="{FF2B5EF4-FFF2-40B4-BE49-F238E27FC236}">
                <a16:creationId xmlns:a16="http://schemas.microsoft.com/office/drawing/2014/main" id="{5BB02E98-CF08-FECE-F27B-AC5626FC9AD5}"/>
              </a:ext>
            </a:extLst>
          </p:cNvPr>
          <p:cNvGrpSpPr/>
          <p:nvPr/>
        </p:nvGrpSpPr>
        <p:grpSpPr>
          <a:xfrm>
            <a:off x="-2248837" y="-8806091"/>
            <a:ext cx="3536973" cy="16382144"/>
            <a:chOff x="-2126387" y="-8825546"/>
            <a:chExt cx="3536973" cy="16382144"/>
          </a:xfrm>
        </p:grpSpPr>
        <p:sp>
          <p:nvSpPr>
            <p:cNvPr id="74" name="Freeform 6">
              <a:extLst>
                <a:ext uri="{FF2B5EF4-FFF2-40B4-BE49-F238E27FC236}">
                  <a16:creationId xmlns:a16="http://schemas.microsoft.com/office/drawing/2014/main" id="{FD33EBDB-3BFF-86C1-778B-2D3D9E3E6A7E}"/>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5" name="Freeform 7">
              <a:extLst>
                <a:ext uri="{FF2B5EF4-FFF2-40B4-BE49-F238E27FC236}">
                  <a16:creationId xmlns:a16="http://schemas.microsoft.com/office/drawing/2014/main" id="{F59F2C07-1BC3-526E-41E2-B79874B7F13F}"/>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6" name="Freeform 8">
              <a:extLst>
                <a:ext uri="{FF2B5EF4-FFF2-40B4-BE49-F238E27FC236}">
                  <a16:creationId xmlns:a16="http://schemas.microsoft.com/office/drawing/2014/main" id="{B1F80F5B-49D0-E01B-DB48-DE76557D2A2B}"/>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11">
              <a:extLst>
                <a:ext uri="{FF2B5EF4-FFF2-40B4-BE49-F238E27FC236}">
                  <a16:creationId xmlns:a16="http://schemas.microsoft.com/office/drawing/2014/main" id="{04B77D62-A274-9A21-8D82-6A469A6C7B41}"/>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1" name="Freeform 12">
              <a:extLst>
                <a:ext uri="{FF2B5EF4-FFF2-40B4-BE49-F238E27FC236}">
                  <a16:creationId xmlns:a16="http://schemas.microsoft.com/office/drawing/2014/main" id="{C12DD36A-B7B8-E820-1596-CCD19B844936}"/>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82" name="Freeform 13">
              <a:extLst>
                <a:ext uri="{FF2B5EF4-FFF2-40B4-BE49-F238E27FC236}">
                  <a16:creationId xmlns:a16="http://schemas.microsoft.com/office/drawing/2014/main" id="{2B1182F9-2B6C-3E58-FC93-B5291B2BE1FF}"/>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83" name="Freeform 14">
              <a:extLst>
                <a:ext uri="{FF2B5EF4-FFF2-40B4-BE49-F238E27FC236}">
                  <a16:creationId xmlns:a16="http://schemas.microsoft.com/office/drawing/2014/main" id="{81D49A9F-DE55-78C1-E17C-0FD242DE431E}"/>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85" name="Freeform 16">
              <a:extLst>
                <a:ext uri="{FF2B5EF4-FFF2-40B4-BE49-F238E27FC236}">
                  <a16:creationId xmlns:a16="http://schemas.microsoft.com/office/drawing/2014/main" id="{AF6D253A-E46C-13B9-D15F-334422D0E11B}"/>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87" name="Freeform 18">
              <a:extLst>
                <a:ext uri="{FF2B5EF4-FFF2-40B4-BE49-F238E27FC236}">
                  <a16:creationId xmlns:a16="http://schemas.microsoft.com/office/drawing/2014/main" id="{DDDF588D-6922-2E67-7EC5-3B41A780F4E7}"/>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89" name="Freeform 20">
              <a:extLst>
                <a:ext uri="{FF2B5EF4-FFF2-40B4-BE49-F238E27FC236}">
                  <a16:creationId xmlns:a16="http://schemas.microsoft.com/office/drawing/2014/main" id="{74FD6F93-2987-4051-B3B9-77F429F9EA94}"/>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1" name="Freeform 22">
              <a:extLst>
                <a:ext uri="{FF2B5EF4-FFF2-40B4-BE49-F238E27FC236}">
                  <a16:creationId xmlns:a16="http://schemas.microsoft.com/office/drawing/2014/main" id="{35FB9CAC-D985-1744-7DAE-9BB9C96F747C}"/>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2" name="Freeform 23">
              <a:extLst>
                <a:ext uri="{FF2B5EF4-FFF2-40B4-BE49-F238E27FC236}">
                  <a16:creationId xmlns:a16="http://schemas.microsoft.com/office/drawing/2014/main" id="{CB95686E-AA08-459C-D240-FC854C2B17B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93" name="Freeform 24">
              <a:extLst>
                <a:ext uri="{FF2B5EF4-FFF2-40B4-BE49-F238E27FC236}">
                  <a16:creationId xmlns:a16="http://schemas.microsoft.com/office/drawing/2014/main" id="{AED25A54-39B6-D411-D552-317E47C43380}"/>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5" name="Freeform 27">
              <a:extLst>
                <a:ext uri="{FF2B5EF4-FFF2-40B4-BE49-F238E27FC236}">
                  <a16:creationId xmlns:a16="http://schemas.microsoft.com/office/drawing/2014/main" id="{2EE4EC1D-AB78-5CA9-088D-028ABD1A0230}"/>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99" name="Freeform 31">
              <a:extLst>
                <a:ext uri="{FF2B5EF4-FFF2-40B4-BE49-F238E27FC236}">
                  <a16:creationId xmlns:a16="http://schemas.microsoft.com/office/drawing/2014/main" id="{B4ABE323-8DBC-9967-1AA4-6F556944DDEE}"/>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0" name="Freeform 32">
              <a:extLst>
                <a:ext uri="{FF2B5EF4-FFF2-40B4-BE49-F238E27FC236}">
                  <a16:creationId xmlns:a16="http://schemas.microsoft.com/office/drawing/2014/main" id="{4F749581-2611-F1A5-DCD4-112222048577}"/>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102" name="Freeform 34">
              <a:extLst>
                <a:ext uri="{FF2B5EF4-FFF2-40B4-BE49-F238E27FC236}">
                  <a16:creationId xmlns:a16="http://schemas.microsoft.com/office/drawing/2014/main" id="{461E8273-98E6-B833-600D-B12D54C34A2E}"/>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105" name="Freeform 36">
              <a:extLst>
                <a:ext uri="{FF2B5EF4-FFF2-40B4-BE49-F238E27FC236}">
                  <a16:creationId xmlns:a16="http://schemas.microsoft.com/office/drawing/2014/main" id="{1BB608B9-BA09-14FE-3863-0FE155AC24F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3" name="Freeform 6">
              <a:extLst>
                <a:ext uri="{FF2B5EF4-FFF2-40B4-BE49-F238E27FC236}">
                  <a16:creationId xmlns:a16="http://schemas.microsoft.com/office/drawing/2014/main" id="{96C5F7A4-4D99-FAEA-86F0-44CD0A3CF246}"/>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DAA244-0656-5FCC-FF32-8BF7C8585853}"/>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46DA3F22-3F1D-566A-7767-8E868E5A3B3F}"/>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8" name="Freeform 11">
              <a:extLst>
                <a:ext uri="{FF2B5EF4-FFF2-40B4-BE49-F238E27FC236}">
                  <a16:creationId xmlns:a16="http://schemas.microsoft.com/office/drawing/2014/main" id="{C19F7170-C372-A498-0739-ACDB9A0C120A}"/>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9" name="Freeform 12">
              <a:extLst>
                <a:ext uri="{FF2B5EF4-FFF2-40B4-BE49-F238E27FC236}">
                  <a16:creationId xmlns:a16="http://schemas.microsoft.com/office/drawing/2014/main" id="{F76F8E56-7107-F60E-A871-1D6003C7F97D}"/>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3">
              <a:extLst>
                <a:ext uri="{FF2B5EF4-FFF2-40B4-BE49-F238E27FC236}">
                  <a16:creationId xmlns:a16="http://schemas.microsoft.com/office/drawing/2014/main" id="{8F509E8D-D826-C026-B2A4-33195633688E}"/>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1" name="Freeform 14">
              <a:extLst>
                <a:ext uri="{FF2B5EF4-FFF2-40B4-BE49-F238E27FC236}">
                  <a16:creationId xmlns:a16="http://schemas.microsoft.com/office/drawing/2014/main" id="{67BF3C8D-4585-B213-FFFA-3CF6A5FA4D13}"/>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3" name="Freeform 16">
              <a:extLst>
                <a:ext uri="{FF2B5EF4-FFF2-40B4-BE49-F238E27FC236}">
                  <a16:creationId xmlns:a16="http://schemas.microsoft.com/office/drawing/2014/main" id="{E1487072-63A3-9597-A644-2BEE3805658B}"/>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18">
              <a:extLst>
                <a:ext uri="{FF2B5EF4-FFF2-40B4-BE49-F238E27FC236}">
                  <a16:creationId xmlns:a16="http://schemas.microsoft.com/office/drawing/2014/main" id="{E4E4F5AF-63B0-AF30-9EC1-EBA733095076}"/>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7" name="Freeform 20">
              <a:extLst>
                <a:ext uri="{FF2B5EF4-FFF2-40B4-BE49-F238E27FC236}">
                  <a16:creationId xmlns:a16="http://schemas.microsoft.com/office/drawing/2014/main" id="{55A13D55-6CC2-B880-1B6B-1F0FB7B5A909}"/>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9" name="Freeform 22">
              <a:extLst>
                <a:ext uri="{FF2B5EF4-FFF2-40B4-BE49-F238E27FC236}">
                  <a16:creationId xmlns:a16="http://schemas.microsoft.com/office/drawing/2014/main" id="{47BC4F89-1810-0D94-7E53-F4A4DD570DCA}"/>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0" name="Freeform 23">
              <a:extLst>
                <a:ext uri="{FF2B5EF4-FFF2-40B4-BE49-F238E27FC236}">
                  <a16:creationId xmlns:a16="http://schemas.microsoft.com/office/drawing/2014/main" id="{746B1115-B11D-88E8-51DF-9B815810F849}"/>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1" name="Freeform 24">
              <a:extLst>
                <a:ext uri="{FF2B5EF4-FFF2-40B4-BE49-F238E27FC236}">
                  <a16:creationId xmlns:a16="http://schemas.microsoft.com/office/drawing/2014/main" id="{30124A1B-9271-62E7-4AAC-F703AF51431D}"/>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3" name="Freeform 26">
              <a:extLst>
                <a:ext uri="{FF2B5EF4-FFF2-40B4-BE49-F238E27FC236}">
                  <a16:creationId xmlns:a16="http://schemas.microsoft.com/office/drawing/2014/main" id="{08B8EC80-6443-7F90-5E31-8DC7D52606A7}"/>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27">
              <a:extLst>
                <a:ext uri="{FF2B5EF4-FFF2-40B4-BE49-F238E27FC236}">
                  <a16:creationId xmlns:a16="http://schemas.microsoft.com/office/drawing/2014/main" id="{85BD29C3-3A99-FA53-8AFC-CECA08B4E02E}"/>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6" name="Freeform 29">
              <a:extLst>
                <a:ext uri="{FF2B5EF4-FFF2-40B4-BE49-F238E27FC236}">
                  <a16:creationId xmlns:a16="http://schemas.microsoft.com/office/drawing/2014/main" id="{90A03539-9136-B5F9-7361-BB076C1952B4}"/>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8" name="Freeform 31">
              <a:extLst>
                <a:ext uri="{FF2B5EF4-FFF2-40B4-BE49-F238E27FC236}">
                  <a16:creationId xmlns:a16="http://schemas.microsoft.com/office/drawing/2014/main" id="{7501B3D8-58EF-8494-15C2-E1C3C5C11AE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32">
              <a:extLst>
                <a:ext uri="{FF2B5EF4-FFF2-40B4-BE49-F238E27FC236}">
                  <a16:creationId xmlns:a16="http://schemas.microsoft.com/office/drawing/2014/main" id="{C76B3C73-C4E4-29A1-3C6B-5A76D6487ECE}"/>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1" name="Freeform 37">
              <a:extLst>
                <a:ext uri="{FF2B5EF4-FFF2-40B4-BE49-F238E27FC236}">
                  <a16:creationId xmlns:a16="http://schemas.microsoft.com/office/drawing/2014/main" id="{559B0AB3-94D3-A3DC-665F-54B815038C92}"/>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 name="Freeform 23">
              <a:extLst>
                <a:ext uri="{FF2B5EF4-FFF2-40B4-BE49-F238E27FC236}">
                  <a16:creationId xmlns:a16="http://schemas.microsoft.com/office/drawing/2014/main" id="{56D17D95-DFE4-08B8-3187-4A0D6D0584D3}"/>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3" name="TextBox 2">
            <a:extLst>
              <a:ext uri="{FF2B5EF4-FFF2-40B4-BE49-F238E27FC236}">
                <a16:creationId xmlns:a16="http://schemas.microsoft.com/office/drawing/2014/main" id="{109C2822-1DF0-E6DF-FAED-EE6282BC7CE2}"/>
              </a:ext>
            </a:extLst>
          </p:cNvPr>
          <p:cNvSpPr txBox="1"/>
          <p:nvPr/>
        </p:nvSpPr>
        <p:spPr>
          <a:xfrm>
            <a:off x="2472956" y="6369722"/>
            <a:ext cx="7246088" cy="388311"/>
          </a:xfrm>
          <a:prstGeom prst="rect">
            <a:avLst/>
          </a:prstGeom>
          <a:noFill/>
        </p:spPr>
        <p:txBody>
          <a:bodyPr wrap="square">
            <a:spAutoFit/>
          </a:bodyPr>
          <a:lstStyle/>
          <a:p>
            <a:pPr marL="0" lvl="0" indent="0" algn="ctr" rtl="0">
              <a:lnSpc>
                <a:spcPct val="115000"/>
              </a:lnSpc>
              <a:spcBef>
                <a:spcPts val="0"/>
              </a:spcBef>
              <a:spcAft>
                <a:spcPts val="0"/>
              </a:spcAft>
              <a:buNone/>
            </a:pPr>
            <a:r>
              <a:rPr lang="en-GB" sz="1800" dirty="0">
                <a:solidFill>
                  <a:srgbClr val="313E53"/>
                </a:solidFill>
                <a:latin typeface="Montserrat" panose="00000500000000000000" pitchFamily="2" charset="0"/>
                <a:ea typeface="Montserrat Medium"/>
                <a:cs typeface="Montserrat Medium"/>
                <a:sym typeface="Montserrat Medium"/>
              </a:rPr>
              <a:t>©The Story Project CIC</a:t>
            </a:r>
          </a:p>
        </p:txBody>
      </p:sp>
      <p:pic>
        <p:nvPicPr>
          <p:cNvPr id="1026" name="Picture 2">
            <a:extLst>
              <a:ext uri="{FF2B5EF4-FFF2-40B4-BE49-F238E27FC236}">
                <a16:creationId xmlns:a16="http://schemas.microsoft.com/office/drawing/2014/main" id="{1B180AD4-6650-2181-7C82-B5B93416B11B}"/>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152161" y="1583097"/>
            <a:ext cx="1788547" cy="178854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F39DD9A-66BE-8ABA-7693-1579F21F63F9}"/>
              </a:ext>
            </a:extLst>
          </p:cNvPr>
          <p:cNvSpPr txBox="1"/>
          <p:nvPr/>
        </p:nvSpPr>
        <p:spPr>
          <a:xfrm>
            <a:off x="7655805" y="1106043"/>
            <a:ext cx="3078086" cy="477054"/>
          </a:xfrm>
          <a:prstGeom prst="rect">
            <a:avLst/>
          </a:prstGeom>
          <a:noFill/>
        </p:spPr>
        <p:txBody>
          <a:bodyPr wrap="none" rtlCol="0">
            <a:spAutoFit/>
          </a:bodyPr>
          <a:lstStyle/>
          <a:p>
            <a:pPr algn="ctr"/>
            <a:r>
              <a:rPr lang="en-GB" sz="2500" b="1" dirty="0">
                <a:solidFill>
                  <a:srgbClr val="EE9A2B"/>
                </a:solidFill>
                <a:latin typeface="Playfair Display" panose="00000500000000000000" pitchFamily="2" charset="0"/>
              </a:rPr>
              <a:t>In partnership with</a:t>
            </a:r>
          </a:p>
        </p:txBody>
      </p:sp>
    </p:spTree>
    <p:extLst>
      <p:ext uri="{BB962C8B-B14F-4D97-AF65-F5344CB8AC3E}">
        <p14:creationId xmlns:p14="http://schemas.microsoft.com/office/powerpoint/2010/main" val="486541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31941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5" name="Rectangle 4">
            <a:extLst>
              <a:ext uri="{FF2B5EF4-FFF2-40B4-BE49-F238E27FC236}">
                <a16:creationId xmlns:a16="http://schemas.microsoft.com/office/drawing/2014/main" id="{3DA7CB50-DE6D-14BF-4250-76059B85D17D}"/>
              </a:ext>
            </a:extLst>
          </p:cNvPr>
          <p:cNvSpPr/>
          <p:nvPr/>
        </p:nvSpPr>
        <p:spPr>
          <a:xfrm>
            <a:off x="4068013" y="801748"/>
            <a:ext cx="7908599" cy="6369386"/>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Google Shape;118;p15">
            <a:extLst>
              <a:ext uri="{FF2B5EF4-FFF2-40B4-BE49-F238E27FC236}">
                <a16:creationId xmlns:a16="http://schemas.microsoft.com/office/drawing/2014/main" id="{EDC24F4D-0172-EBC0-05CC-28B2AA5086DE}"/>
              </a:ext>
            </a:extLst>
          </p:cNvPr>
          <p:cNvSpPr txBox="1"/>
          <p:nvPr/>
        </p:nvSpPr>
        <p:spPr>
          <a:xfrm>
            <a:off x="4140271" y="880584"/>
            <a:ext cx="6244700" cy="68099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The Journey of Progress</a:t>
            </a:r>
            <a:endParaRPr sz="3600" b="1" dirty="0">
              <a:solidFill>
                <a:srgbClr val="313E53"/>
              </a:solidFill>
              <a:latin typeface="Playfair Display"/>
              <a:ea typeface="Playfair Display"/>
              <a:cs typeface="Playfair Display"/>
              <a:sym typeface="Playfair Display"/>
            </a:endParaRPr>
          </a:p>
        </p:txBody>
      </p:sp>
      <p:pic>
        <p:nvPicPr>
          <p:cNvPr id="11" name="Google Shape;119;p15">
            <a:extLst>
              <a:ext uri="{FF2B5EF4-FFF2-40B4-BE49-F238E27FC236}">
                <a16:creationId xmlns:a16="http://schemas.microsoft.com/office/drawing/2014/main" id="{C471D098-8605-63F4-1517-05D065A6AFA3}"/>
              </a:ext>
            </a:extLst>
          </p:cNvPr>
          <p:cNvPicPr preferRelativeResize="0"/>
          <p:nvPr/>
        </p:nvPicPr>
        <p:blipFill>
          <a:blip r:embed="rId16">
            <a:alphaModFix/>
          </a:blip>
          <a:stretch>
            <a:fillRect/>
          </a:stretch>
        </p:blipFill>
        <p:spPr>
          <a:xfrm flipV="1">
            <a:off x="4252456" y="1558919"/>
            <a:ext cx="4956858" cy="45719"/>
          </a:xfrm>
          <a:prstGeom prst="rect">
            <a:avLst/>
          </a:prstGeom>
          <a:noFill/>
          <a:ln>
            <a:noFill/>
          </a:ln>
        </p:spPr>
      </p:pic>
      <p:sp>
        <p:nvSpPr>
          <p:cNvPr id="12" name="Google Shape;121;p15">
            <a:extLst>
              <a:ext uri="{FF2B5EF4-FFF2-40B4-BE49-F238E27FC236}">
                <a16:creationId xmlns:a16="http://schemas.microsoft.com/office/drawing/2014/main" id="{75D179A0-11D1-133C-7AAC-ACDEB7B171F4}"/>
              </a:ext>
            </a:extLst>
          </p:cNvPr>
          <p:cNvSpPr txBox="1"/>
          <p:nvPr/>
        </p:nvSpPr>
        <p:spPr>
          <a:xfrm>
            <a:off x="4248057" y="1806929"/>
            <a:ext cx="7075924" cy="2802427"/>
          </a:xfrm>
          <a:prstGeom prst="rect">
            <a:avLst/>
          </a:prstGeom>
          <a:noFill/>
          <a:ln>
            <a:noFill/>
          </a:ln>
        </p:spPr>
        <p:txBody>
          <a:bodyPr spcFirstLastPara="1" wrap="square" lIns="91425" tIns="91425" rIns="91425" bIns="91425" anchor="t" anchorCtr="0">
            <a:noAutofit/>
          </a:bodyPr>
          <a:lstStyle/>
          <a:p>
            <a:endParaRPr lang="en-GB" sz="2800" i="1" dirty="0"/>
          </a:p>
        </p:txBody>
      </p:sp>
      <p:sp>
        <p:nvSpPr>
          <p:cNvPr id="15" name="Google Shape;121;p15">
            <a:extLst>
              <a:ext uri="{FF2B5EF4-FFF2-40B4-BE49-F238E27FC236}">
                <a16:creationId xmlns:a16="http://schemas.microsoft.com/office/drawing/2014/main" id="{96A8EE78-7D47-69B2-BD15-0CAAC9488994}"/>
              </a:ext>
            </a:extLst>
          </p:cNvPr>
          <p:cNvSpPr txBox="1"/>
          <p:nvPr/>
        </p:nvSpPr>
        <p:spPr>
          <a:xfrm>
            <a:off x="4068013" y="332831"/>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A</a:t>
            </a:r>
            <a:endParaRPr lang="en-GB" dirty="0">
              <a:solidFill>
                <a:schemeClr val="dk1"/>
              </a:solidFill>
              <a:latin typeface="Montserrat" panose="00000500000000000000" pitchFamily="2" charset="0"/>
              <a:ea typeface="Montserrat Medium"/>
              <a:cs typeface="Montserrat Medium"/>
              <a:sym typeface="Montserrat Medium"/>
            </a:endParaRPr>
          </a:p>
        </p:txBody>
      </p:sp>
      <p:sp>
        <p:nvSpPr>
          <p:cNvPr id="8" name="TextBox 7">
            <a:extLst>
              <a:ext uri="{FF2B5EF4-FFF2-40B4-BE49-F238E27FC236}">
                <a16:creationId xmlns:a16="http://schemas.microsoft.com/office/drawing/2014/main" id="{DC9FB4A7-D646-B6E4-7C81-AF3B38EDEC11}"/>
              </a:ext>
            </a:extLst>
          </p:cNvPr>
          <p:cNvSpPr txBox="1"/>
          <p:nvPr/>
        </p:nvSpPr>
        <p:spPr>
          <a:xfrm>
            <a:off x="4248058" y="1756178"/>
            <a:ext cx="6855372" cy="2785378"/>
          </a:xfrm>
          <a:prstGeom prst="rect">
            <a:avLst/>
          </a:prstGeom>
          <a:noFill/>
        </p:spPr>
        <p:txBody>
          <a:bodyPr wrap="square" rtlCol="0">
            <a:spAutoFit/>
          </a:bodyPr>
          <a:lstStyle/>
          <a:p>
            <a:r>
              <a:rPr lang="en-GB" sz="2500" dirty="0">
                <a:latin typeface="Montserrat" panose="00000500000000000000" pitchFamily="2" charset="0"/>
              </a:rPr>
              <a:t>Think about something you used to find tricky.</a:t>
            </a:r>
          </a:p>
          <a:p>
            <a:endParaRPr lang="en-GB" sz="2500" dirty="0">
              <a:latin typeface="Montserrat" panose="00000500000000000000" pitchFamily="2" charset="0"/>
            </a:endParaRPr>
          </a:p>
          <a:p>
            <a:r>
              <a:rPr lang="en-GB" sz="2500" dirty="0">
                <a:latin typeface="Montserrat" panose="00000500000000000000" pitchFamily="2" charset="0"/>
              </a:rPr>
              <a:t>Why was it tricky? </a:t>
            </a:r>
          </a:p>
          <a:p>
            <a:endParaRPr lang="en-GB" sz="2500" dirty="0">
              <a:latin typeface="Montserrat" panose="00000500000000000000" pitchFamily="2" charset="0"/>
            </a:endParaRPr>
          </a:p>
          <a:p>
            <a:r>
              <a:rPr lang="en-GB" sz="2500" dirty="0">
                <a:latin typeface="Montserrat" panose="00000500000000000000" pitchFamily="2" charset="0"/>
              </a:rPr>
              <a:t>How did you feel after you accomplished it? </a:t>
            </a:r>
          </a:p>
        </p:txBody>
      </p:sp>
      <p:grpSp>
        <p:nvGrpSpPr>
          <p:cNvPr id="14" name="Group 13">
            <a:extLst>
              <a:ext uri="{FF2B5EF4-FFF2-40B4-BE49-F238E27FC236}">
                <a16:creationId xmlns:a16="http://schemas.microsoft.com/office/drawing/2014/main" id="{970663CA-410B-E09D-6500-55BDC839D3FE}"/>
              </a:ext>
            </a:extLst>
          </p:cNvPr>
          <p:cNvGrpSpPr/>
          <p:nvPr/>
        </p:nvGrpSpPr>
        <p:grpSpPr>
          <a:xfrm rot="19437707">
            <a:off x="5707557" y="4622387"/>
            <a:ext cx="9113520" cy="1644014"/>
            <a:chOff x="0" y="0"/>
            <a:chExt cx="18712614" cy="3681689"/>
          </a:xfrm>
        </p:grpSpPr>
        <p:sp>
          <p:nvSpPr>
            <p:cNvPr id="16" name="Freeform 3">
              <a:extLst>
                <a:ext uri="{FF2B5EF4-FFF2-40B4-BE49-F238E27FC236}">
                  <a16:creationId xmlns:a16="http://schemas.microsoft.com/office/drawing/2014/main" id="{29ED5A6D-4AE1-23BB-1E03-AE9DFBDA2263}"/>
                </a:ext>
              </a:extLst>
            </p:cNvPr>
            <p:cNvSpPr/>
            <p:nvPr/>
          </p:nvSpPr>
          <p:spPr>
            <a:xfrm>
              <a:off x="0" y="0"/>
              <a:ext cx="9753600" cy="3352800"/>
            </a:xfrm>
            <a:custGeom>
              <a:avLst/>
              <a:gdLst/>
              <a:ahLst/>
              <a:cxnLst/>
              <a:rect l="l" t="t" r="r" b="b"/>
              <a:pathLst>
                <a:path w="9753600" h="3352800">
                  <a:moveTo>
                    <a:pt x="0" y="0"/>
                  </a:moveTo>
                  <a:lnTo>
                    <a:pt x="9753600" y="0"/>
                  </a:lnTo>
                  <a:lnTo>
                    <a:pt x="9753600" y="3352800"/>
                  </a:lnTo>
                  <a:lnTo>
                    <a:pt x="0" y="335280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7" name="Freeform 4">
              <a:extLst>
                <a:ext uri="{FF2B5EF4-FFF2-40B4-BE49-F238E27FC236}">
                  <a16:creationId xmlns:a16="http://schemas.microsoft.com/office/drawing/2014/main" id="{E5727143-A317-D4FE-FBF6-E0B46390E27A}"/>
                </a:ext>
              </a:extLst>
            </p:cNvPr>
            <p:cNvSpPr/>
            <p:nvPr/>
          </p:nvSpPr>
          <p:spPr>
            <a:xfrm>
              <a:off x="8959014" y="328889"/>
              <a:ext cx="9753600" cy="3352800"/>
            </a:xfrm>
            <a:custGeom>
              <a:avLst/>
              <a:gdLst/>
              <a:ahLst/>
              <a:cxnLst/>
              <a:rect l="l" t="t" r="r" b="b"/>
              <a:pathLst>
                <a:path w="9753600" h="3352800">
                  <a:moveTo>
                    <a:pt x="0" y="0"/>
                  </a:moveTo>
                  <a:lnTo>
                    <a:pt x="9753600" y="0"/>
                  </a:lnTo>
                  <a:lnTo>
                    <a:pt x="9753600" y="3352800"/>
                  </a:lnTo>
                  <a:lnTo>
                    <a:pt x="0" y="335280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grpSp>
      <p:sp>
        <p:nvSpPr>
          <p:cNvPr id="18" name="Freeform 12">
            <a:extLst>
              <a:ext uri="{FF2B5EF4-FFF2-40B4-BE49-F238E27FC236}">
                <a16:creationId xmlns:a16="http://schemas.microsoft.com/office/drawing/2014/main" id="{5B62C7A9-B420-8E3A-3757-114973802348}"/>
              </a:ext>
            </a:extLst>
          </p:cNvPr>
          <p:cNvSpPr/>
          <p:nvPr/>
        </p:nvSpPr>
        <p:spPr>
          <a:xfrm>
            <a:off x="4396654" y="4795127"/>
            <a:ext cx="1467409" cy="1955898"/>
          </a:xfrm>
          <a:custGeom>
            <a:avLst/>
            <a:gdLst/>
            <a:ahLst/>
            <a:cxnLst/>
            <a:rect l="l" t="t" r="r" b="b"/>
            <a:pathLst>
              <a:path w="2374896" h="3166528">
                <a:moveTo>
                  <a:pt x="0" y="0"/>
                </a:moveTo>
                <a:lnTo>
                  <a:pt x="2374896" y="0"/>
                </a:lnTo>
                <a:lnTo>
                  <a:pt x="2374896" y="3166528"/>
                </a:lnTo>
                <a:lnTo>
                  <a:pt x="0" y="3166528"/>
                </a:lnTo>
                <a:lnTo>
                  <a:pt x="0" y="0"/>
                </a:lnTo>
                <a:close/>
              </a:path>
            </a:pathLst>
          </a:custGeom>
          <a:blipFill>
            <a:blip r:embed="rId19"/>
            <a:stretch>
              <a:fillRect/>
            </a:stretch>
          </a:blipFill>
        </p:spPr>
        <p:txBody>
          <a:bodyPr/>
          <a:lstStyle/>
          <a:p>
            <a:endParaRPr lang="en-GB"/>
          </a:p>
        </p:txBody>
      </p:sp>
    </p:spTree>
    <p:extLst>
      <p:ext uri="{BB962C8B-B14F-4D97-AF65-F5344CB8AC3E}">
        <p14:creationId xmlns:p14="http://schemas.microsoft.com/office/powerpoint/2010/main" val="23528136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390031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D0E2C2E5-D049-2798-49DC-643A569F1CD9}"/>
              </a:ext>
            </a:extLst>
          </p:cNvPr>
          <p:cNvSpPr/>
          <p:nvPr/>
        </p:nvSpPr>
        <p:spPr>
          <a:xfrm>
            <a:off x="3973711" y="777241"/>
            <a:ext cx="7994458" cy="637032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dirty="0"/>
          </a:p>
        </p:txBody>
      </p:sp>
      <p:sp>
        <p:nvSpPr>
          <p:cNvPr id="9" name="Google Shape;118;p15">
            <a:extLst>
              <a:ext uri="{FF2B5EF4-FFF2-40B4-BE49-F238E27FC236}">
                <a16:creationId xmlns:a16="http://schemas.microsoft.com/office/drawing/2014/main" id="{43CC2938-C217-B7E5-3842-3A7123CAD568}"/>
              </a:ext>
            </a:extLst>
          </p:cNvPr>
          <p:cNvSpPr txBox="1"/>
          <p:nvPr/>
        </p:nvSpPr>
        <p:spPr>
          <a:xfrm>
            <a:off x="6726799" y="829955"/>
            <a:ext cx="5132400" cy="680991"/>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Stepping Stones</a:t>
            </a:r>
            <a:endParaRPr sz="3600" b="1" dirty="0">
              <a:solidFill>
                <a:srgbClr val="313E53"/>
              </a:solidFill>
              <a:latin typeface="Playfair Display"/>
              <a:ea typeface="Playfair Display"/>
              <a:cs typeface="Playfair Display"/>
              <a:sym typeface="Playfair Display"/>
            </a:endParaRPr>
          </a:p>
        </p:txBody>
      </p:sp>
      <p:pic>
        <p:nvPicPr>
          <p:cNvPr id="13" name="Google Shape;119;p15">
            <a:extLst>
              <a:ext uri="{FF2B5EF4-FFF2-40B4-BE49-F238E27FC236}">
                <a16:creationId xmlns:a16="http://schemas.microsoft.com/office/drawing/2014/main" id="{8F40523A-3449-9D8A-1BBF-23CCEC52765E}"/>
              </a:ext>
            </a:extLst>
          </p:cNvPr>
          <p:cNvPicPr preferRelativeResize="0"/>
          <p:nvPr/>
        </p:nvPicPr>
        <p:blipFill>
          <a:blip r:embed="rId16">
            <a:alphaModFix/>
          </a:blip>
          <a:stretch>
            <a:fillRect/>
          </a:stretch>
        </p:blipFill>
        <p:spPr>
          <a:xfrm>
            <a:off x="8671561" y="1510946"/>
            <a:ext cx="3149178" cy="161273"/>
          </a:xfrm>
          <a:prstGeom prst="rect">
            <a:avLst/>
          </a:prstGeom>
          <a:noFill/>
          <a:ln>
            <a:noFill/>
          </a:ln>
        </p:spPr>
      </p:pic>
      <p:sp>
        <p:nvSpPr>
          <p:cNvPr id="16" name="Google Shape;121;p15">
            <a:extLst>
              <a:ext uri="{FF2B5EF4-FFF2-40B4-BE49-F238E27FC236}">
                <a16:creationId xmlns:a16="http://schemas.microsoft.com/office/drawing/2014/main" id="{32F27C08-E21D-30B6-F159-64BAE1317F0F}"/>
              </a:ext>
            </a:extLst>
          </p:cNvPr>
          <p:cNvSpPr txBox="1"/>
          <p:nvPr/>
        </p:nvSpPr>
        <p:spPr>
          <a:xfrm>
            <a:off x="4267673" y="1757119"/>
            <a:ext cx="7591526" cy="2909351"/>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Let’s imagine that we are learning to rollerblade, just like George. </a:t>
            </a:r>
          </a:p>
          <a:p>
            <a:pPr lvl="0">
              <a:lnSpc>
                <a:spcPct val="107000"/>
              </a:lnSpc>
              <a:spcAft>
                <a:spcPts val="800"/>
              </a:spcAft>
            </a:pP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a:p>
            <a:pPr lvl="0">
              <a:lnSpc>
                <a:spcPct val="107000"/>
              </a:lnSpc>
              <a:spcAft>
                <a:spcPts val="800"/>
              </a:spcAft>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Can you put these ‘stepping stones’ of progress into an order that means you will achieve your goal? </a:t>
            </a:r>
          </a:p>
        </p:txBody>
      </p:sp>
      <p:sp>
        <p:nvSpPr>
          <p:cNvPr id="18" name="Google Shape;121;p15">
            <a:extLst>
              <a:ext uri="{FF2B5EF4-FFF2-40B4-BE49-F238E27FC236}">
                <a16:creationId xmlns:a16="http://schemas.microsoft.com/office/drawing/2014/main" id="{E344DB26-9848-FC17-A585-86683D3D9C8F}"/>
              </a:ext>
            </a:extLst>
          </p:cNvPr>
          <p:cNvSpPr txBox="1"/>
          <p:nvPr/>
        </p:nvSpPr>
        <p:spPr>
          <a:xfrm>
            <a:off x="3973711" y="244772"/>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B</a:t>
            </a:r>
            <a:endParaRPr lang="en-GB" dirty="0">
              <a:solidFill>
                <a:schemeClr val="dk1"/>
              </a:solidFill>
              <a:latin typeface="Montserrat" panose="00000500000000000000" pitchFamily="2" charset="0"/>
              <a:ea typeface="Montserrat Medium"/>
              <a:cs typeface="Montserrat Medium"/>
              <a:sym typeface="Montserrat Medium"/>
            </a:endParaRPr>
          </a:p>
        </p:txBody>
      </p:sp>
      <p:sp>
        <p:nvSpPr>
          <p:cNvPr id="10" name="Rectangle 1">
            <a:extLst>
              <a:ext uri="{FF2B5EF4-FFF2-40B4-BE49-F238E27FC236}">
                <a16:creationId xmlns:a16="http://schemas.microsoft.com/office/drawing/2014/main" id="{562AA9D3-07A0-D4BD-07BA-EEAA90EDB43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pSp>
        <p:nvGrpSpPr>
          <p:cNvPr id="43" name="Group 42">
            <a:extLst>
              <a:ext uri="{FF2B5EF4-FFF2-40B4-BE49-F238E27FC236}">
                <a16:creationId xmlns:a16="http://schemas.microsoft.com/office/drawing/2014/main" id="{6D3CACB7-350B-B06C-6B38-CD3F3103BBCE}"/>
              </a:ext>
            </a:extLst>
          </p:cNvPr>
          <p:cNvGrpSpPr/>
          <p:nvPr/>
        </p:nvGrpSpPr>
        <p:grpSpPr>
          <a:xfrm>
            <a:off x="6737408" y="3463254"/>
            <a:ext cx="6747369" cy="4785011"/>
            <a:chOff x="6089144" y="3925968"/>
            <a:chExt cx="6747369" cy="4785011"/>
          </a:xfrm>
        </p:grpSpPr>
        <p:sp>
          <p:nvSpPr>
            <p:cNvPr id="12" name="Freeform 8"/>
            <p:cNvSpPr/>
            <p:nvPr/>
          </p:nvSpPr>
          <p:spPr>
            <a:xfrm rot="2634268">
              <a:off x="8661549" y="5125393"/>
              <a:ext cx="1650805" cy="2573363"/>
            </a:xfrm>
            <a:custGeom>
              <a:avLst/>
              <a:gdLst/>
              <a:ahLst/>
              <a:cxnLst/>
              <a:rect l="l" t="t" r="r" b="b"/>
              <a:pathLst>
                <a:path w="2936939" h="4114800">
                  <a:moveTo>
                    <a:pt x="0" y="0"/>
                  </a:moveTo>
                  <a:lnTo>
                    <a:pt x="2936939" y="0"/>
                  </a:lnTo>
                  <a:lnTo>
                    <a:pt x="2936939" y="4114800"/>
                  </a:lnTo>
                  <a:lnTo>
                    <a:pt x="0" y="411480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4" name="Freeform 8">
              <a:extLst>
                <a:ext uri="{FF2B5EF4-FFF2-40B4-BE49-F238E27FC236}">
                  <a16:creationId xmlns:a16="http://schemas.microsoft.com/office/drawing/2014/main" id="{594F1284-D545-A0BB-D307-E79E92D2A522}"/>
                </a:ext>
              </a:extLst>
            </p:cNvPr>
            <p:cNvSpPr/>
            <p:nvPr/>
          </p:nvSpPr>
          <p:spPr>
            <a:xfrm rot="14618252">
              <a:off x="10724429" y="3464689"/>
              <a:ext cx="1650805" cy="2573363"/>
            </a:xfrm>
            <a:custGeom>
              <a:avLst/>
              <a:gdLst/>
              <a:ahLst/>
              <a:cxnLst/>
              <a:rect l="l" t="t" r="r" b="b"/>
              <a:pathLst>
                <a:path w="2936939" h="4114800">
                  <a:moveTo>
                    <a:pt x="0" y="0"/>
                  </a:moveTo>
                  <a:lnTo>
                    <a:pt x="2936939" y="0"/>
                  </a:lnTo>
                  <a:lnTo>
                    <a:pt x="2936939" y="4114800"/>
                  </a:lnTo>
                  <a:lnTo>
                    <a:pt x="0" y="411480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5" name="Freeform 8">
              <a:extLst>
                <a:ext uri="{FF2B5EF4-FFF2-40B4-BE49-F238E27FC236}">
                  <a16:creationId xmlns:a16="http://schemas.microsoft.com/office/drawing/2014/main" id="{DD613BC0-493E-09B3-625B-91866B5FB9F3}"/>
                </a:ext>
              </a:extLst>
            </p:cNvPr>
            <p:cNvSpPr/>
            <p:nvPr/>
          </p:nvSpPr>
          <p:spPr>
            <a:xfrm rot="13899586">
              <a:off x="6550423" y="6598895"/>
              <a:ext cx="1650805" cy="2573363"/>
            </a:xfrm>
            <a:custGeom>
              <a:avLst/>
              <a:gdLst/>
              <a:ahLst/>
              <a:cxnLst/>
              <a:rect l="l" t="t" r="r" b="b"/>
              <a:pathLst>
                <a:path w="2936939" h="4114800">
                  <a:moveTo>
                    <a:pt x="0" y="0"/>
                  </a:moveTo>
                  <a:lnTo>
                    <a:pt x="2936939" y="0"/>
                  </a:lnTo>
                  <a:lnTo>
                    <a:pt x="2936939" y="4114800"/>
                  </a:lnTo>
                  <a:lnTo>
                    <a:pt x="0" y="411480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7" name="Freeform 8">
              <a:extLst>
                <a:ext uri="{FF2B5EF4-FFF2-40B4-BE49-F238E27FC236}">
                  <a16:creationId xmlns:a16="http://schemas.microsoft.com/office/drawing/2014/main" id="{2CD82940-8DE5-47F5-F692-91F7E70C05BC}"/>
                </a:ext>
              </a:extLst>
            </p:cNvPr>
            <p:cNvSpPr/>
            <p:nvPr/>
          </p:nvSpPr>
          <p:spPr>
            <a:xfrm rot="14618252">
              <a:off x="10682041" y="5568950"/>
              <a:ext cx="583741" cy="500966"/>
            </a:xfrm>
            <a:custGeom>
              <a:avLst/>
              <a:gdLst/>
              <a:ahLst/>
              <a:cxnLst/>
              <a:rect l="l" t="t" r="r" b="b"/>
              <a:pathLst>
                <a:path w="2936939" h="4114800">
                  <a:moveTo>
                    <a:pt x="0" y="0"/>
                  </a:moveTo>
                  <a:lnTo>
                    <a:pt x="2936939" y="0"/>
                  </a:lnTo>
                  <a:lnTo>
                    <a:pt x="2936939" y="4114800"/>
                  </a:lnTo>
                  <a:lnTo>
                    <a:pt x="0" y="4114800"/>
                  </a:lnTo>
                  <a:lnTo>
                    <a:pt x="0" y="0"/>
                  </a:lnTo>
                  <a:close/>
                </a:path>
              </a:pathLst>
            </a:custGeom>
            <a:blipFill>
              <a:blip r:embed="rId17">
                <a:extLst>
                  <a:ext uri="{96DAC541-7B7A-43D3-8B79-37D633B846F1}">
                    <asvg:svgBlip xmlns:asvg="http://schemas.microsoft.com/office/drawing/2016/SVG/main" r:embed="rId18"/>
                  </a:ext>
                </a:extLst>
              </a:blip>
              <a:stretch>
                <a:fillRect l="-69384" t="-283974" r="-35594" b="19632"/>
              </a:stretch>
            </a:blipFill>
          </p:spPr>
          <p:txBody>
            <a:bodyPr/>
            <a:lstStyle/>
            <a:p>
              <a:endParaRPr lang="en-GB"/>
            </a:p>
          </p:txBody>
        </p:sp>
      </p:grpSp>
    </p:spTree>
    <p:extLst>
      <p:ext uri="{BB962C8B-B14F-4D97-AF65-F5344CB8AC3E}">
        <p14:creationId xmlns:p14="http://schemas.microsoft.com/office/powerpoint/2010/main" val="28914360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DC31CD3-6171-5909-FBFE-288273371564}"/>
              </a:ext>
            </a:extLst>
          </p:cNvPr>
          <p:cNvSpPr txBox="1"/>
          <p:nvPr/>
        </p:nvSpPr>
        <p:spPr>
          <a:xfrm>
            <a:off x="3173571" y="1458598"/>
            <a:ext cx="5844857" cy="784830"/>
          </a:xfrm>
          <a:prstGeom prst="rect">
            <a:avLst/>
          </a:prstGeom>
          <a:noFill/>
        </p:spPr>
        <p:txBody>
          <a:bodyPr wrap="square" rtlCol="0">
            <a:spAutoFit/>
          </a:bodyPr>
          <a:lstStyle/>
          <a:p>
            <a:pPr algn="ctr"/>
            <a:r>
              <a:rPr lang="en-US" sz="4500" b="1" dirty="0">
                <a:solidFill>
                  <a:srgbClr val="313E53"/>
                </a:solidFill>
                <a:latin typeface="Montserrat" panose="00000500000000000000" pitchFamily="2" charset="0"/>
              </a:rPr>
              <a:t>Lesson 2</a:t>
            </a:r>
            <a:endParaRPr lang="en-GB" sz="4500" b="1" dirty="0">
              <a:solidFill>
                <a:srgbClr val="313E53"/>
              </a:solidFill>
              <a:latin typeface="Montserrat" panose="00000500000000000000" pitchFamily="2" charset="0"/>
            </a:endParaRPr>
          </a:p>
        </p:txBody>
      </p:sp>
      <p:pic>
        <p:nvPicPr>
          <p:cNvPr id="9" name="Picture 8" descr="A group of children reading a book&#10;&#10;Description automatically generated">
            <a:extLst>
              <a:ext uri="{FF2B5EF4-FFF2-40B4-BE49-F238E27FC236}">
                <a16:creationId xmlns:a16="http://schemas.microsoft.com/office/drawing/2014/main" id="{2CF667BB-84B3-0103-566E-D3EA59623E79}"/>
              </a:ext>
            </a:extLst>
          </p:cNvPr>
          <p:cNvPicPr>
            <a:picLocks noChangeAspect="1"/>
          </p:cNvPicPr>
          <p:nvPr/>
        </p:nvPicPr>
        <p:blipFill rotWithShape="1">
          <a:blip r:embed="rId3">
            <a:extLst>
              <a:ext uri="{28A0092B-C50C-407E-A947-70E740481C1C}">
                <a14:useLocalDpi xmlns:a14="http://schemas.microsoft.com/office/drawing/2010/main" val="0"/>
              </a:ext>
            </a:extLst>
          </a:blip>
          <a:srcRect l="14456" t="19315" r="28623" b="2987"/>
          <a:stretch/>
        </p:blipFill>
        <p:spPr>
          <a:xfrm>
            <a:off x="4212036" y="2243428"/>
            <a:ext cx="3718560" cy="3588420"/>
          </a:xfrm>
          <a:prstGeom prst="rect">
            <a:avLst/>
          </a:prstGeom>
        </p:spPr>
      </p:pic>
      <p:grpSp>
        <p:nvGrpSpPr>
          <p:cNvPr id="5" name="Group 4">
            <a:extLst>
              <a:ext uri="{FF2B5EF4-FFF2-40B4-BE49-F238E27FC236}">
                <a16:creationId xmlns:a16="http://schemas.microsoft.com/office/drawing/2014/main" id="{33AE0F55-33D1-0180-D6CD-E3BF17556AA1}"/>
              </a:ext>
            </a:extLst>
          </p:cNvPr>
          <p:cNvGrpSpPr/>
          <p:nvPr/>
        </p:nvGrpSpPr>
        <p:grpSpPr>
          <a:xfrm>
            <a:off x="-2193707" y="-8309216"/>
            <a:ext cx="3536973" cy="16382144"/>
            <a:chOff x="-2126387" y="-8825546"/>
            <a:chExt cx="3536973" cy="16382144"/>
          </a:xfrm>
        </p:grpSpPr>
        <p:sp>
          <p:nvSpPr>
            <p:cNvPr id="43" name="Freeform 6">
              <a:extLst>
                <a:ext uri="{FF2B5EF4-FFF2-40B4-BE49-F238E27FC236}">
                  <a16:creationId xmlns:a16="http://schemas.microsoft.com/office/drawing/2014/main" id="{66AC1E12-3F73-5368-7622-602007CC9109}"/>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528CB3-F12C-3A25-E7C0-88D45CB517BE}"/>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E0757877-05CC-F837-2E2A-5AE729CC844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6" name="Freeform 11">
              <a:extLst>
                <a:ext uri="{FF2B5EF4-FFF2-40B4-BE49-F238E27FC236}">
                  <a16:creationId xmlns:a16="http://schemas.microsoft.com/office/drawing/2014/main" id="{90347396-9986-6EAB-9A25-A183B9C2C179}"/>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7" name="Freeform 12">
              <a:extLst>
                <a:ext uri="{FF2B5EF4-FFF2-40B4-BE49-F238E27FC236}">
                  <a16:creationId xmlns:a16="http://schemas.microsoft.com/office/drawing/2014/main" id="{86EE19FC-EDEE-5162-967C-EEF8D6A186B7}"/>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8" name="Freeform 13">
              <a:extLst>
                <a:ext uri="{FF2B5EF4-FFF2-40B4-BE49-F238E27FC236}">
                  <a16:creationId xmlns:a16="http://schemas.microsoft.com/office/drawing/2014/main" id="{C4EBB08C-4DB3-C506-F093-E34F58B05B5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9" name="Freeform 14">
              <a:extLst>
                <a:ext uri="{FF2B5EF4-FFF2-40B4-BE49-F238E27FC236}">
                  <a16:creationId xmlns:a16="http://schemas.microsoft.com/office/drawing/2014/main" id="{9C73121D-21FD-D8A5-9039-AD5F7D1B7A24}"/>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6">
              <a:extLst>
                <a:ext uri="{FF2B5EF4-FFF2-40B4-BE49-F238E27FC236}">
                  <a16:creationId xmlns:a16="http://schemas.microsoft.com/office/drawing/2014/main" id="{8FF64E00-B904-34AB-04AA-40629868FA74}"/>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1" name="Freeform 18">
              <a:extLst>
                <a:ext uri="{FF2B5EF4-FFF2-40B4-BE49-F238E27FC236}">
                  <a16:creationId xmlns:a16="http://schemas.microsoft.com/office/drawing/2014/main" id="{5DEA1955-3469-048F-BE80-7866843C3BB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2" name="Freeform 20">
              <a:extLst>
                <a:ext uri="{FF2B5EF4-FFF2-40B4-BE49-F238E27FC236}">
                  <a16:creationId xmlns:a16="http://schemas.microsoft.com/office/drawing/2014/main" id="{78129D90-D0BE-9BEC-91F2-335A698F57C7}"/>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3" name="Freeform 22">
              <a:extLst>
                <a:ext uri="{FF2B5EF4-FFF2-40B4-BE49-F238E27FC236}">
                  <a16:creationId xmlns:a16="http://schemas.microsoft.com/office/drawing/2014/main" id="{461785A9-EA04-ECCE-CA69-F4213AE536D6}"/>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4" name="Freeform 23">
              <a:extLst>
                <a:ext uri="{FF2B5EF4-FFF2-40B4-BE49-F238E27FC236}">
                  <a16:creationId xmlns:a16="http://schemas.microsoft.com/office/drawing/2014/main" id="{0ABD4D30-54DD-E572-8E5C-E04D836C587E}"/>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24">
              <a:extLst>
                <a:ext uri="{FF2B5EF4-FFF2-40B4-BE49-F238E27FC236}">
                  <a16:creationId xmlns:a16="http://schemas.microsoft.com/office/drawing/2014/main" id="{1DCE7A4B-62A5-315E-556D-7C415AD02483}"/>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6" name="Freeform 27">
              <a:extLst>
                <a:ext uri="{FF2B5EF4-FFF2-40B4-BE49-F238E27FC236}">
                  <a16:creationId xmlns:a16="http://schemas.microsoft.com/office/drawing/2014/main" id="{D10BAFD8-0575-944C-EF7D-BF0233356A9B}"/>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7" name="Freeform 31">
              <a:extLst>
                <a:ext uri="{FF2B5EF4-FFF2-40B4-BE49-F238E27FC236}">
                  <a16:creationId xmlns:a16="http://schemas.microsoft.com/office/drawing/2014/main" id="{6E083E49-91D1-ECF3-F735-8867B9520338}"/>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8" name="Freeform 32">
              <a:extLst>
                <a:ext uri="{FF2B5EF4-FFF2-40B4-BE49-F238E27FC236}">
                  <a16:creationId xmlns:a16="http://schemas.microsoft.com/office/drawing/2014/main" id="{CE9F99C7-FFD6-A87B-46D0-3E359FBE3FBE}"/>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9" name="Freeform 34">
              <a:extLst>
                <a:ext uri="{FF2B5EF4-FFF2-40B4-BE49-F238E27FC236}">
                  <a16:creationId xmlns:a16="http://schemas.microsoft.com/office/drawing/2014/main" id="{5E0F9BD7-5287-CA2D-0E0F-4EE495FFFF7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0" name="Freeform 36">
              <a:extLst>
                <a:ext uri="{FF2B5EF4-FFF2-40B4-BE49-F238E27FC236}">
                  <a16:creationId xmlns:a16="http://schemas.microsoft.com/office/drawing/2014/main" id="{F23603E3-28ED-E39C-02C6-B4FCE1626AE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1" name="Freeform 6">
              <a:extLst>
                <a:ext uri="{FF2B5EF4-FFF2-40B4-BE49-F238E27FC236}">
                  <a16:creationId xmlns:a16="http://schemas.microsoft.com/office/drawing/2014/main" id="{D86A702B-7323-92FC-93DC-99718479B7EA}"/>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2" name="Freeform 7">
              <a:extLst>
                <a:ext uri="{FF2B5EF4-FFF2-40B4-BE49-F238E27FC236}">
                  <a16:creationId xmlns:a16="http://schemas.microsoft.com/office/drawing/2014/main" id="{A2F26744-EF11-DA84-47DC-C2D8C31A776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3" name="Freeform 8">
              <a:extLst>
                <a:ext uri="{FF2B5EF4-FFF2-40B4-BE49-F238E27FC236}">
                  <a16:creationId xmlns:a16="http://schemas.microsoft.com/office/drawing/2014/main" id="{D1BECC0E-0B09-7F19-25AB-B7A5DF5A4FE2}"/>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11">
              <a:extLst>
                <a:ext uri="{FF2B5EF4-FFF2-40B4-BE49-F238E27FC236}">
                  <a16:creationId xmlns:a16="http://schemas.microsoft.com/office/drawing/2014/main" id="{3912F730-DED6-A11E-6AAA-310B625B5270}"/>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5" name="Freeform 12">
              <a:extLst>
                <a:ext uri="{FF2B5EF4-FFF2-40B4-BE49-F238E27FC236}">
                  <a16:creationId xmlns:a16="http://schemas.microsoft.com/office/drawing/2014/main" id="{8E76600B-8A3C-0E28-90C2-B5D4FEEE121A}"/>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6" name="Freeform 13">
              <a:extLst>
                <a:ext uri="{FF2B5EF4-FFF2-40B4-BE49-F238E27FC236}">
                  <a16:creationId xmlns:a16="http://schemas.microsoft.com/office/drawing/2014/main" id="{F0D4F8E5-7746-4160-8254-3C26F9F6F295}"/>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7" name="Freeform 14">
              <a:extLst>
                <a:ext uri="{FF2B5EF4-FFF2-40B4-BE49-F238E27FC236}">
                  <a16:creationId xmlns:a16="http://schemas.microsoft.com/office/drawing/2014/main" id="{82B85C57-C9C2-AD86-BB23-D5DEB5865975}"/>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8" name="Freeform 16">
              <a:extLst>
                <a:ext uri="{FF2B5EF4-FFF2-40B4-BE49-F238E27FC236}">
                  <a16:creationId xmlns:a16="http://schemas.microsoft.com/office/drawing/2014/main" id="{B207B756-F8A3-3FFA-E26F-627FD673D970}"/>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18">
              <a:extLst>
                <a:ext uri="{FF2B5EF4-FFF2-40B4-BE49-F238E27FC236}">
                  <a16:creationId xmlns:a16="http://schemas.microsoft.com/office/drawing/2014/main" id="{2D42510A-2632-7333-B9CA-3BEE9BF7BD29}"/>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0" name="Freeform 20">
              <a:extLst>
                <a:ext uri="{FF2B5EF4-FFF2-40B4-BE49-F238E27FC236}">
                  <a16:creationId xmlns:a16="http://schemas.microsoft.com/office/drawing/2014/main" id="{7A4805C7-D80A-12AD-FD55-DD7300BE56FA}"/>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1" name="Freeform 22">
              <a:extLst>
                <a:ext uri="{FF2B5EF4-FFF2-40B4-BE49-F238E27FC236}">
                  <a16:creationId xmlns:a16="http://schemas.microsoft.com/office/drawing/2014/main" id="{A5084067-E767-0ACE-E282-D25F079199D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23">
              <a:extLst>
                <a:ext uri="{FF2B5EF4-FFF2-40B4-BE49-F238E27FC236}">
                  <a16:creationId xmlns:a16="http://schemas.microsoft.com/office/drawing/2014/main" id="{E8864083-E2C4-ADCF-2C30-E4E7EA863725}"/>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24">
              <a:extLst>
                <a:ext uri="{FF2B5EF4-FFF2-40B4-BE49-F238E27FC236}">
                  <a16:creationId xmlns:a16="http://schemas.microsoft.com/office/drawing/2014/main" id="{D264D325-32DC-FF82-5556-07E7A0DB1A0E}"/>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4" name="Freeform 26">
              <a:extLst>
                <a:ext uri="{FF2B5EF4-FFF2-40B4-BE49-F238E27FC236}">
                  <a16:creationId xmlns:a16="http://schemas.microsoft.com/office/drawing/2014/main" id="{4F5EAAD7-C68E-3909-336A-0518B21BD406}"/>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5" name="Freeform 27">
              <a:extLst>
                <a:ext uri="{FF2B5EF4-FFF2-40B4-BE49-F238E27FC236}">
                  <a16:creationId xmlns:a16="http://schemas.microsoft.com/office/drawing/2014/main" id="{DA5FE498-08A3-0D90-1413-E2A896EFD8A6}"/>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6" name="Freeform 29">
              <a:extLst>
                <a:ext uri="{FF2B5EF4-FFF2-40B4-BE49-F238E27FC236}">
                  <a16:creationId xmlns:a16="http://schemas.microsoft.com/office/drawing/2014/main" id="{4F44F023-15AC-842A-0418-5F740CD257A5}"/>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7" name="Freeform 31">
              <a:extLst>
                <a:ext uri="{FF2B5EF4-FFF2-40B4-BE49-F238E27FC236}">
                  <a16:creationId xmlns:a16="http://schemas.microsoft.com/office/drawing/2014/main" id="{FD70181D-5B91-E7F5-BD97-2C7CB6483ED2}"/>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8" name="Freeform 32">
              <a:extLst>
                <a:ext uri="{FF2B5EF4-FFF2-40B4-BE49-F238E27FC236}">
                  <a16:creationId xmlns:a16="http://schemas.microsoft.com/office/drawing/2014/main" id="{7483DEBB-395A-0C00-C0DC-56117B574248}"/>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9" name="Freeform 37">
              <a:extLst>
                <a:ext uri="{FF2B5EF4-FFF2-40B4-BE49-F238E27FC236}">
                  <a16:creationId xmlns:a16="http://schemas.microsoft.com/office/drawing/2014/main" id="{043F3BBE-D404-994F-1653-5968DE586AE5}"/>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23">
              <a:extLst>
                <a:ext uri="{FF2B5EF4-FFF2-40B4-BE49-F238E27FC236}">
                  <a16:creationId xmlns:a16="http://schemas.microsoft.com/office/drawing/2014/main" id="{3B093408-0CEE-5AFC-6ACE-4D0B13F6F6A6}"/>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81" name="Rectangle 80">
            <a:extLst>
              <a:ext uri="{FF2B5EF4-FFF2-40B4-BE49-F238E27FC236}">
                <a16:creationId xmlns:a16="http://schemas.microsoft.com/office/drawing/2014/main" id="{849B2D5B-55E0-9CFB-F899-6E6EAFFB35E8}"/>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407405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2">
            <a:alphaModFix/>
          </a:blip>
          <a:stretch>
            <a:fillRect/>
          </a:stretch>
        </p:blipFill>
        <p:spPr>
          <a:xfrm>
            <a:off x="1646503" y="1352704"/>
            <a:ext cx="1344923" cy="519693"/>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3">
            <a:alphaModFix/>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4">
            <a:alphaModFix/>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5">
            <a:alphaModFix/>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6">
            <a:alphaModFix/>
          </a:blip>
          <a:stretch>
            <a:fillRect/>
          </a:stretch>
        </p:blipFill>
        <p:spPr>
          <a:xfrm>
            <a:off x="1728238" y="4777195"/>
            <a:ext cx="1246600" cy="458596"/>
          </a:xfrm>
          <a:prstGeom prst="rect">
            <a:avLst/>
          </a:prstGeom>
          <a:noFill/>
          <a:ln>
            <a:noFill/>
          </a:ln>
        </p:spPr>
      </p:pic>
      <p:sp>
        <p:nvSpPr>
          <p:cNvPr id="8" name="Rectangle 7">
            <a:extLst>
              <a:ext uri="{FF2B5EF4-FFF2-40B4-BE49-F238E27FC236}">
                <a16:creationId xmlns:a16="http://schemas.microsoft.com/office/drawing/2014/main" id="{6B83B77E-3437-DC7E-41C0-7E16F4255FD8}"/>
              </a:ext>
            </a:extLst>
          </p:cNvPr>
          <p:cNvSpPr/>
          <p:nvPr/>
        </p:nvSpPr>
        <p:spPr>
          <a:xfrm>
            <a:off x="3827542" y="686022"/>
            <a:ext cx="7562623" cy="642277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Rectangle 9">
            <a:extLst>
              <a:ext uri="{FF2B5EF4-FFF2-40B4-BE49-F238E27FC236}">
                <a16:creationId xmlns:a16="http://schemas.microsoft.com/office/drawing/2014/main" id="{CA996614-7306-A892-CFB4-D1D6F755131A}"/>
              </a:ext>
            </a:extLst>
          </p:cNvPr>
          <p:cNvSpPr/>
          <p:nvPr/>
        </p:nvSpPr>
        <p:spPr>
          <a:xfrm rot="506152">
            <a:off x="8310594" y="2492821"/>
            <a:ext cx="3347173" cy="4721849"/>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Google Shape;121;p15">
            <a:extLst>
              <a:ext uri="{FF2B5EF4-FFF2-40B4-BE49-F238E27FC236}">
                <a16:creationId xmlns:a16="http://schemas.microsoft.com/office/drawing/2014/main" id="{E67F8557-313A-4DD7-8BB3-D4371BBF4582}"/>
              </a:ext>
            </a:extLst>
          </p:cNvPr>
          <p:cNvSpPr txBox="1"/>
          <p:nvPr/>
        </p:nvSpPr>
        <p:spPr>
          <a:xfrm>
            <a:off x="4070455" y="2024433"/>
            <a:ext cx="6224165"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EE9A2B"/>
                </a:solidFill>
                <a:latin typeface="Playfair Display" panose="00000500000000000000" pitchFamily="2" charset="0"/>
                <a:ea typeface="Montserrat Medium"/>
                <a:cs typeface="Montserrat Medium"/>
                <a:sym typeface="Montserrat Medium"/>
              </a:rPr>
              <a:t>Title: </a:t>
            </a:r>
            <a:r>
              <a:rPr lang="en-GB" sz="2500" dirty="0">
                <a:solidFill>
                  <a:schemeClr val="dk1"/>
                </a:solidFill>
                <a:latin typeface="Montserrat" panose="00000500000000000000" pitchFamily="2" charset="0"/>
                <a:ea typeface="Montserrat Medium"/>
                <a:cs typeface="Montserrat Medium"/>
                <a:sym typeface="Montserrat Medium"/>
              </a:rPr>
              <a:t>Almost Anything </a:t>
            </a:r>
          </a:p>
          <a:p>
            <a:pPr marL="0" lvl="0" indent="0" rtl="0">
              <a:lnSpc>
                <a:spcPct val="115000"/>
              </a:lnSpc>
              <a:spcBef>
                <a:spcPts val="0"/>
              </a:spcBef>
              <a:spcAft>
                <a:spcPts val="0"/>
              </a:spcAft>
              <a:buNone/>
            </a:pPr>
            <a:r>
              <a:rPr lang="en-GB" sz="2500" dirty="0">
                <a:solidFill>
                  <a:srgbClr val="EE9A2B"/>
                </a:solidFill>
                <a:latin typeface="Playfair Display" panose="00000500000000000000" pitchFamily="2" charset="0"/>
                <a:ea typeface="Montserrat Medium"/>
                <a:cs typeface="Montserrat Medium"/>
                <a:sym typeface="Montserrat Medium"/>
              </a:rPr>
              <a:t>Author: </a:t>
            </a:r>
            <a:r>
              <a:rPr lang="en-GB" sz="2500" dirty="0">
                <a:solidFill>
                  <a:schemeClr val="dk1"/>
                </a:solidFill>
                <a:latin typeface="Montserrat" panose="00000500000000000000" pitchFamily="2" charset="0"/>
                <a:ea typeface="Montserrat Medium"/>
                <a:cs typeface="Montserrat Medium"/>
                <a:sym typeface="Montserrat Medium"/>
              </a:rPr>
              <a:t>Sophy Henn</a:t>
            </a:r>
          </a:p>
          <a:p>
            <a:pPr>
              <a:lnSpc>
                <a:spcPct val="115000"/>
              </a:lnSpc>
            </a:pPr>
            <a:r>
              <a:rPr lang="en-GB" sz="2500" dirty="0">
                <a:solidFill>
                  <a:srgbClr val="EE9A2B"/>
                </a:solidFill>
                <a:latin typeface="Playfair Display" panose="00000500000000000000" pitchFamily="2" charset="0"/>
                <a:ea typeface="Montserrat Medium"/>
                <a:cs typeface="Montserrat Medium"/>
                <a:sym typeface="Montserrat Medium"/>
              </a:rPr>
              <a:t>Illustrator: </a:t>
            </a:r>
            <a:r>
              <a:rPr lang="en-GB" sz="2500" dirty="0">
                <a:solidFill>
                  <a:schemeClr val="dk1"/>
                </a:solidFill>
                <a:latin typeface="Montserrat" panose="00000500000000000000" pitchFamily="2" charset="0"/>
                <a:ea typeface="Montserrat Medium"/>
                <a:cs typeface="Montserrat Medium"/>
                <a:sym typeface="Montserrat Medium"/>
              </a:rPr>
              <a:t>Sophy Henn</a:t>
            </a:r>
            <a:endParaRPr lang="en-GB" sz="2500" dirty="0">
              <a:solidFill>
                <a:schemeClr val="dk1"/>
              </a:solidFill>
              <a:latin typeface="Playfair Display" panose="00000500000000000000" pitchFamily="2" charset="0"/>
              <a:ea typeface="Montserrat Medium"/>
              <a:cs typeface="Montserrat Medium"/>
              <a:sym typeface="Montserrat Medium"/>
            </a:endParaRPr>
          </a:p>
        </p:txBody>
      </p:sp>
      <p:sp>
        <p:nvSpPr>
          <p:cNvPr id="14" name="Freeform 5">
            <a:extLst>
              <a:ext uri="{FF2B5EF4-FFF2-40B4-BE49-F238E27FC236}">
                <a16:creationId xmlns:a16="http://schemas.microsoft.com/office/drawing/2014/main" id="{2CED58E5-514F-F601-E289-43F7BCCF7371}"/>
              </a:ext>
            </a:extLst>
          </p:cNvPr>
          <p:cNvSpPr/>
          <p:nvPr/>
        </p:nvSpPr>
        <p:spPr>
          <a:xfrm rot="11391965">
            <a:off x="9492909" y="2334986"/>
            <a:ext cx="1628364" cy="444638"/>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6" name="TextBox 15">
            <a:extLst>
              <a:ext uri="{FF2B5EF4-FFF2-40B4-BE49-F238E27FC236}">
                <a16:creationId xmlns:a16="http://schemas.microsoft.com/office/drawing/2014/main" id="{F9E28E6B-3DBF-E6BF-DD81-CF1A462D9CC4}"/>
              </a:ext>
            </a:extLst>
          </p:cNvPr>
          <p:cNvSpPr txBox="1"/>
          <p:nvPr/>
        </p:nvSpPr>
        <p:spPr>
          <a:xfrm>
            <a:off x="4091340" y="1179828"/>
            <a:ext cx="2255746"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Our Book</a:t>
            </a:r>
            <a:endParaRPr lang="en-GB" sz="3600" b="1" dirty="0">
              <a:solidFill>
                <a:srgbClr val="313E53"/>
              </a:solidFill>
              <a:latin typeface="Playfair Display" panose="00000500000000000000" pitchFamily="2" charset="0"/>
            </a:endParaRPr>
          </a:p>
        </p:txBody>
      </p:sp>
      <p:pic>
        <p:nvPicPr>
          <p:cNvPr id="17" name="Google Shape;119;p15">
            <a:extLst>
              <a:ext uri="{FF2B5EF4-FFF2-40B4-BE49-F238E27FC236}">
                <a16:creationId xmlns:a16="http://schemas.microsoft.com/office/drawing/2014/main" id="{1889BE0A-8A44-8EC9-04B1-271D5EFE85AC}"/>
              </a:ext>
            </a:extLst>
          </p:cNvPr>
          <p:cNvPicPr preferRelativeResize="0"/>
          <p:nvPr/>
        </p:nvPicPr>
        <p:blipFill>
          <a:blip r:embed="rId9">
            <a:alphaModFix/>
          </a:blip>
          <a:stretch>
            <a:fillRect/>
          </a:stretch>
        </p:blipFill>
        <p:spPr>
          <a:xfrm>
            <a:off x="4179479" y="1803632"/>
            <a:ext cx="2316184" cy="68765"/>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7002306"/>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grpSp>
      <p:pic>
        <p:nvPicPr>
          <p:cNvPr id="9" name="Picture 8">
            <a:extLst>
              <a:ext uri="{FF2B5EF4-FFF2-40B4-BE49-F238E27FC236}">
                <a16:creationId xmlns:a16="http://schemas.microsoft.com/office/drawing/2014/main" id="{01B61826-D4A4-6325-D78F-ABA5A7D83D1C}"/>
              </a:ext>
            </a:extLst>
          </p:cNvPr>
          <p:cNvPicPr>
            <a:picLocks noChangeAspect="1"/>
          </p:cNvPicPr>
          <p:nvPr/>
        </p:nvPicPr>
        <p:blipFill>
          <a:blip r:embed="rId18"/>
          <a:stretch>
            <a:fillRect/>
          </a:stretch>
        </p:blipFill>
        <p:spPr>
          <a:xfrm rot="514450">
            <a:off x="8617893" y="2885827"/>
            <a:ext cx="2820154" cy="3562300"/>
          </a:xfrm>
          <a:prstGeom prst="rect">
            <a:avLst/>
          </a:prstGeom>
        </p:spPr>
      </p:pic>
    </p:spTree>
    <p:extLst>
      <p:ext uri="{BB962C8B-B14F-4D97-AF65-F5344CB8AC3E}">
        <p14:creationId xmlns:p14="http://schemas.microsoft.com/office/powerpoint/2010/main" val="211682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6541864"/>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5BAF6253-F264-24D0-A4F9-AE9AA17A0D97}"/>
              </a:ext>
            </a:extLst>
          </p:cNvPr>
          <p:cNvSpPr/>
          <p:nvPr/>
        </p:nvSpPr>
        <p:spPr>
          <a:xfrm>
            <a:off x="4292388" y="361004"/>
            <a:ext cx="7602961" cy="696871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Google Shape;121;p15">
            <a:extLst>
              <a:ext uri="{FF2B5EF4-FFF2-40B4-BE49-F238E27FC236}">
                <a16:creationId xmlns:a16="http://schemas.microsoft.com/office/drawing/2014/main" id="{E9F75631-33D1-12AA-B150-0E1A6937DDAC}"/>
              </a:ext>
            </a:extLst>
          </p:cNvPr>
          <p:cNvSpPr txBox="1"/>
          <p:nvPr/>
        </p:nvSpPr>
        <p:spPr>
          <a:xfrm>
            <a:off x="4556186" y="1451415"/>
            <a:ext cx="6961488" cy="4704231"/>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Close your eyes, take a deep breath</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Give yourself a hare hug! </a:t>
            </a:r>
          </a:p>
        </p:txBody>
      </p:sp>
      <p:sp>
        <p:nvSpPr>
          <p:cNvPr id="15" name="TextBox 14">
            <a:extLst>
              <a:ext uri="{FF2B5EF4-FFF2-40B4-BE49-F238E27FC236}">
                <a16:creationId xmlns:a16="http://schemas.microsoft.com/office/drawing/2014/main" id="{9668C335-D958-351C-EC2E-D5487C6B9736}"/>
              </a:ext>
            </a:extLst>
          </p:cNvPr>
          <p:cNvSpPr txBox="1"/>
          <p:nvPr/>
        </p:nvSpPr>
        <p:spPr>
          <a:xfrm>
            <a:off x="4556186" y="550099"/>
            <a:ext cx="2465740" cy="646331"/>
          </a:xfrm>
          <a:prstGeom prst="rect">
            <a:avLst/>
          </a:prstGeom>
          <a:noFill/>
        </p:spPr>
        <p:txBody>
          <a:bodyPr wrap="none" rtlCol="0">
            <a:spAutoFit/>
          </a:bodyPr>
          <a:lstStyle/>
          <a:p>
            <a:pPr algn="ctr"/>
            <a:r>
              <a:rPr lang="en-GB" sz="3600" b="1" dirty="0">
                <a:solidFill>
                  <a:srgbClr val="313E53"/>
                </a:solidFill>
                <a:latin typeface="Playfair Display" panose="00000500000000000000" pitchFamily="2" charset="0"/>
              </a:rPr>
              <a:t>‘Hare Hug’</a:t>
            </a:r>
          </a:p>
        </p:txBody>
      </p:sp>
      <p:pic>
        <p:nvPicPr>
          <p:cNvPr id="18" name="Google Shape;119;p15">
            <a:extLst>
              <a:ext uri="{FF2B5EF4-FFF2-40B4-BE49-F238E27FC236}">
                <a16:creationId xmlns:a16="http://schemas.microsoft.com/office/drawing/2014/main" id="{1E03A795-3EF8-69D3-B267-000090C65329}"/>
              </a:ext>
            </a:extLst>
          </p:cNvPr>
          <p:cNvPicPr preferRelativeResize="0"/>
          <p:nvPr/>
        </p:nvPicPr>
        <p:blipFill>
          <a:blip r:embed="rId16">
            <a:alphaModFix/>
          </a:blip>
          <a:stretch>
            <a:fillRect/>
          </a:stretch>
        </p:blipFill>
        <p:spPr>
          <a:xfrm>
            <a:off x="4682498" y="1188531"/>
            <a:ext cx="2319193" cy="93880"/>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ettle</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Freeform 2">
            <a:extLst>
              <a:ext uri="{FF2B5EF4-FFF2-40B4-BE49-F238E27FC236}">
                <a16:creationId xmlns:a16="http://schemas.microsoft.com/office/drawing/2014/main" id="{34632F48-E4C8-ED33-698C-94138D86C469}"/>
              </a:ext>
            </a:extLst>
          </p:cNvPr>
          <p:cNvSpPr/>
          <p:nvPr/>
        </p:nvSpPr>
        <p:spPr>
          <a:xfrm>
            <a:off x="8510652" y="2481943"/>
            <a:ext cx="2279268" cy="3420820"/>
          </a:xfrm>
          <a:custGeom>
            <a:avLst/>
            <a:gdLst/>
            <a:ahLst/>
            <a:cxnLst/>
            <a:rect l="l" t="t" r="r" b="b"/>
            <a:pathLst>
              <a:path w="2715768" h="4114800">
                <a:moveTo>
                  <a:pt x="0" y="0"/>
                </a:moveTo>
                <a:lnTo>
                  <a:pt x="2715768" y="0"/>
                </a:lnTo>
                <a:lnTo>
                  <a:pt x="2715768" y="4114800"/>
                </a:lnTo>
                <a:lnTo>
                  <a:pt x="0" y="411480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Tree>
    <p:extLst>
      <p:ext uri="{BB962C8B-B14F-4D97-AF65-F5344CB8AC3E}">
        <p14:creationId xmlns:p14="http://schemas.microsoft.com/office/powerpoint/2010/main" val="10286222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blip>
          <a:stretch>
            <a:fillRect/>
          </a:stretch>
        </p:blipFill>
        <p:spPr>
          <a:xfrm>
            <a:off x="1642069" y="2058801"/>
            <a:ext cx="1575534" cy="667200"/>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8738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22566" y="2161929"/>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a:solidFill>
                  <a:schemeClr val="dk1"/>
                </a:solidFill>
                <a:latin typeface="Playfair Display" panose="00000500000000000000" pitchFamily="2" charset="0"/>
                <a:ea typeface="Montserrat Medium"/>
                <a:cs typeface="Montserrat Medium"/>
                <a:sym typeface="Montserrat Medium"/>
              </a:rPr>
              <a:t>raining</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2F68E704-8308-AB9F-D0C1-249665EB45D4}"/>
              </a:ext>
            </a:extLst>
          </p:cNvPr>
          <p:cNvSpPr/>
          <p:nvPr/>
        </p:nvSpPr>
        <p:spPr>
          <a:xfrm>
            <a:off x="4403387" y="442443"/>
            <a:ext cx="7422853" cy="672119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21;p15">
            <a:extLst>
              <a:ext uri="{FF2B5EF4-FFF2-40B4-BE49-F238E27FC236}">
                <a16:creationId xmlns:a16="http://schemas.microsoft.com/office/drawing/2014/main" id="{1286208D-20B1-57B8-4880-2750B213B54A}"/>
              </a:ext>
            </a:extLst>
          </p:cNvPr>
          <p:cNvSpPr txBox="1"/>
          <p:nvPr/>
        </p:nvSpPr>
        <p:spPr>
          <a:xfrm>
            <a:off x="4596987" y="1918188"/>
            <a:ext cx="6997929" cy="3383261"/>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How is George feeling on page 19? </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How do you know? </a:t>
            </a:r>
          </a:p>
        </p:txBody>
      </p:sp>
      <p:sp>
        <p:nvSpPr>
          <p:cNvPr id="10" name="TextBox 9">
            <a:extLst>
              <a:ext uri="{FF2B5EF4-FFF2-40B4-BE49-F238E27FC236}">
                <a16:creationId xmlns:a16="http://schemas.microsoft.com/office/drawing/2014/main" id="{622B1552-EB5A-9739-5DC0-4EB4C6225F47}"/>
              </a:ext>
            </a:extLst>
          </p:cNvPr>
          <p:cNvSpPr txBox="1"/>
          <p:nvPr/>
        </p:nvSpPr>
        <p:spPr>
          <a:xfrm>
            <a:off x="4611927" y="672185"/>
            <a:ext cx="4926349"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Emotional Vocabulary</a:t>
            </a:r>
            <a:endParaRPr lang="en-GB" sz="3600" b="1" dirty="0">
              <a:solidFill>
                <a:srgbClr val="313E53"/>
              </a:solidFill>
              <a:latin typeface="Playfair Display" panose="00000500000000000000" pitchFamily="2" charset="0"/>
            </a:endParaRPr>
          </a:p>
        </p:txBody>
      </p:sp>
      <p:pic>
        <p:nvPicPr>
          <p:cNvPr id="11" name="Google Shape;119;p15">
            <a:extLst>
              <a:ext uri="{FF2B5EF4-FFF2-40B4-BE49-F238E27FC236}">
                <a16:creationId xmlns:a16="http://schemas.microsoft.com/office/drawing/2014/main" id="{C59D76D3-EEB8-ED95-F1FB-3D6403666626}"/>
              </a:ext>
            </a:extLst>
          </p:cNvPr>
          <p:cNvPicPr preferRelativeResize="0"/>
          <p:nvPr/>
        </p:nvPicPr>
        <p:blipFill>
          <a:blip r:embed="rId16">
            <a:alphaModFix/>
          </a:blip>
          <a:stretch>
            <a:fillRect/>
          </a:stretch>
        </p:blipFill>
        <p:spPr>
          <a:xfrm>
            <a:off x="4664511" y="1315778"/>
            <a:ext cx="3519523" cy="138533"/>
          </a:xfrm>
          <a:prstGeom prst="rect">
            <a:avLst/>
          </a:prstGeom>
          <a:noFill/>
          <a:ln>
            <a:noFill/>
          </a:ln>
        </p:spPr>
      </p:pic>
      <p:grpSp>
        <p:nvGrpSpPr>
          <p:cNvPr id="47" name="Group 46">
            <a:extLst>
              <a:ext uri="{FF2B5EF4-FFF2-40B4-BE49-F238E27FC236}">
                <a16:creationId xmlns:a16="http://schemas.microsoft.com/office/drawing/2014/main" id="{4303E6B4-D965-355B-9A03-2AEF1B4E3173}"/>
              </a:ext>
            </a:extLst>
          </p:cNvPr>
          <p:cNvGrpSpPr/>
          <p:nvPr/>
        </p:nvGrpSpPr>
        <p:grpSpPr>
          <a:xfrm>
            <a:off x="5122475" y="4517264"/>
            <a:ext cx="5946952" cy="1523374"/>
            <a:chOff x="4626324" y="5367027"/>
            <a:chExt cx="5946952" cy="1523374"/>
          </a:xfrm>
        </p:grpSpPr>
        <p:pic>
          <p:nvPicPr>
            <p:cNvPr id="13" name="Picture 12">
              <a:extLst>
                <a:ext uri="{FF2B5EF4-FFF2-40B4-BE49-F238E27FC236}">
                  <a16:creationId xmlns:a16="http://schemas.microsoft.com/office/drawing/2014/main" id="{CBCE6825-0C19-F1DF-528E-1495877A1C82}"/>
                </a:ext>
              </a:extLst>
            </p:cNvPr>
            <p:cNvPicPr>
              <a:picLocks noChangeAspect="1"/>
            </p:cNvPicPr>
            <p:nvPr/>
          </p:nvPicPr>
          <p:blipFill rotWithShape="1">
            <a:blip r:embed="rId17"/>
            <a:srcRect l="73791" b="60634"/>
            <a:stretch/>
          </p:blipFill>
          <p:spPr>
            <a:xfrm>
              <a:off x="8507265" y="5367027"/>
              <a:ext cx="1082708" cy="1468768"/>
            </a:xfrm>
            <a:prstGeom prst="rect">
              <a:avLst/>
            </a:prstGeom>
          </p:spPr>
        </p:pic>
        <p:pic>
          <p:nvPicPr>
            <p:cNvPr id="14" name="Picture 13">
              <a:extLst>
                <a:ext uri="{FF2B5EF4-FFF2-40B4-BE49-F238E27FC236}">
                  <a16:creationId xmlns:a16="http://schemas.microsoft.com/office/drawing/2014/main" id="{C1B9545F-212E-58CD-44AF-73550C06F1F7}"/>
                </a:ext>
              </a:extLst>
            </p:cNvPr>
            <p:cNvPicPr>
              <a:picLocks noChangeAspect="1"/>
            </p:cNvPicPr>
            <p:nvPr/>
          </p:nvPicPr>
          <p:blipFill rotWithShape="1">
            <a:blip r:embed="rId18"/>
            <a:srcRect l="51154" t="51183" r="27600" b="9629"/>
            <a:stretch/>
          </p:blipFill>
          <p:spPr>
            <a:xfrm rot="597784">
              <a:off x="5713098" y="5466417"/>
              <a:ext cx="872472" cy="1293037"/>
            </a:xfrm>
            <a:prstGeom prst="rect">
              <a:avLst/>
            </a:prstGeom>
          </p:spPr>
        </p:pic>
        <p:pic>
          <p:nvPicPr>
            <p:cNvPr id="16" name="Picture 15">
              <a:extLst>
                <a:ext uri="{FF2B5EF4-FFF2-40B4-BE49-F238E27FC236}">
                  <a16:creationId xmlns:a16="http://schemas.microsoft.com/office/drawing/2014/main" id="{F42909A9-5FC5-1523-C05A-2C5DD473F078}"/>
                </a:ext>
              </a:extLst>
            </p:cNvPr>
            <p:cNvPicPr>
              <a:picLocks noChangeAspect="1"/>
            </p:cNvPicPr>
            <p:nvPr/>
          </p:nvPicPr>
          <p:blipFill rotWithShape="1">
            <a:blip r:embed="rId17"/>
            <a:srcRect l="51967" t="51223" r="28910" b="8921"/>
            <a:stretch/>
          </p:blipFill>
          <p:spPr>
            <a:xfrm rot="644935">
              <a:off x="7638050" y="5482490"/>
              <a:ext cx="821918" cy="1300751"/>
            </a:xfrm>
            <a:prstGeom prst="rect">
              <a:avLst/>
            </a:prstGeom>
          </p:spPr>
        </p:pic>
        <p:pic>
          <p:nvPicPr>
            <p:cNvPr id="17" name="Picture 16">
              <a:extLst>
                <a:ext uri="{FF2B5EF4-FFF2-40B4-BE49-F238E27FC236}">
                  <a16:creationId xmlns:a16="http://schemas.microsoft.com/office/drawing/2014/main" id="{769F6418-E671-9DED-E99F-CE88EEA813DC}"/>
                </a:ext>
              </a:extLst>
            </p:cNvPr>
            <p:cNvPicPr>
              <a:picLocks noChangeAspect="1"/>
            </p:cNvPicPr>
            <p:nvPr/>
          </p:nvPicPr>
          <p:blipFill rotWithShape="1">
            <a:blip r:embed="rId18"/>
            <a:srcRect t="48627" r="74499" b="8291"/>
            <a:stretch/>
          </p:blipFill>
          <p:spPr>
            <a:xfrm rot="21149046">
              <a:off x="9490568" y="5393278"/>
              <a:ext cx="1082708" cy="1497123"/>
            </a:xfrm>
            <a:prstGeom prst="rect">
              <a:avLst/>
            </a:prstGeom>
          </p:spPr>
        </p:pic>
        <p:pic>
          <p:nvPicPr>
            <p:cNvPr id="45" name="Picture 44">
              <a:extLst>
                <a:ext uri="{FF2B5EF4-FFF2-40B4-BE49-F238E27FC236}">
                  <a16:creationId xmlns:a16="http://schemas.microsoft.com/office/drawing/2014/main" id="{88CF35F1-65BB-0973-DF94-16D1B46F1DAE}"/>
                </a:ext>
              </a:extLst>
            </p:cNvPr>
            <p:cNvPicPr>
              <a:picLocks noChangeAspect="1"/>
            </p:cNvPicPr>
            <p:nvPr/>
          </p:nvPicPr>
          <p:blipFill rotWithShape="1">
            <a:blip r:embed="rId17"/>
            <a:srcRect l="-1" r="77605" b="60445"/>
            <a:stretch/>
          </p:blipFill>
          <p:spPr>
            <a:xfrm rot="21215629">
              <a:off x="4626324" y="5433402"/>
              <a:ext cx="940186" cy="1329952"/>
            </a:xfrm>
            <a:prstGeom prst="rect">
              <a:avLst/>
            </a:prstGeom>
          </p:spPr>
        </p:pic>
        <p:pic>
          <p:nvPicPr>
            <p:cNvPr id="46" name="Picture 45">
              <a:extLst>
                <a:ext uri="{FF2B5EF4-FFF2-40B4-BE49-F238E27FC236}">
                  <a16:creationId xmlns:a16="http://schemas.microsoft.com/office/drawing/2014/main" id="{31C5898B-3865-C420-AAE2-B7F022B8FD1F}"/>
                </a:ext>
              </a:extLst>
            </p:cNvPr>
            <p:cNvPicPr>
              <a:picLocks noChangeAspect="1"/>
            </p:cNvPicPr>
            <p:nvPr/>
          </p:nvPicPr>
          <p:blipFill rotWithShape="1">
            <a:blip r:embed="rId18"/>
            <a:srcRect l="75981" b="60769"/>
            <a:stretch/>
          </p:blipFill>
          <p:spPr>
            <a:xfrm rot="21148997">
              <a:off x="6653033" y="5456625"/>
              <a:ext cx="936320" cy="1357952"/>
            </a:xfrm>
            <a:prstGeom prst="rect">
              <a:avLst/>
            </a:prstGeom>
          </p:spPr>
        </p:pic>
      </p:grpSp>
    </p:spTree>
    <p:extLst>
      <p:ext uri="{BB962C8B-B14F-4D97-AF65-F5344CB8AC3E}">
        <p14:creationId xmlns:p14="http://schemas.microsoft.com/office/powerpoint/2010/main" val="10831141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blip>
          <a:stretch>
            <a:fillRect/>
          </a:stretch>
        </p:blipFill>
        <p:spPr>
          <a:xfrm>
            <a:off x="1629915" y="3017627"/>
            <a:ext cx="1621966" cy="635877"/>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3404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76396" y="3095400"/>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bjective</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798362" y="594360"/>
            <a:ext cx="6997469" cy="67207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5039687" y="1384477"/>
            <a:ext cx="6334230"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sz="2500" kern="100" dirty="0">
                <a:effectLst/>
                <a:latin typeface="Montserrat" panose="00000500000000000000" pitchFamily="2" charset="0"/>
                <a:ea typeface="Aptos" panose="020B0004020202020204" pitchFamily="34" charset="0"/>
                <a:cs typeface="Times New Roman" panose="02020603050405020304" pitchFamily="18" charset="0"/>
              </a:rPr>
              <a:t>I can tell you </a:t>
            </a:r>
            <a:r>
              <a:rPr lang="en-GB" sz="2500" kern="100" dirty="0">
                <a:latin typeface="Montserrat" panose="00000500000000000000" pitchFamily="2" charset="0"/>
                <a:ea typeface="Aptos" panose="020B0004020202020204" pitchFamily="34" charset="0"/>
                <a:cs typeface="Times New Roman" panose="02020603050405020304" pitchFamily="18" charset="0"/>
              </a:rPr>
              <a:t>why it is important to try my best</a:t>
            </a: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p:txBody>
      </p:sp>
      <p:sp>
        <p:nvSpPr>
          <p:cNvPr id="48" name="Freeform 3">
            <a:extLst>
              <a:ext uri="{FF2B5EF4-FFF2-40B4-BE49-F238E27FC236}">
                <a16:creationId xmlns:a16="http://schemas.microsoft.com/office/drawing/2014/main" id="{95F3EF56-C5AD-6468-A653-C69DE93BCF30}"/>
              </a:ext>
            </a:extLst>
          </p:cNvPr>
          <p:cNvSpPr/>
          <p:nvPr/>
        </p:nvSpPr>
        <p:spPr>
          <a:xfrm rot="21312372">
            <a:off x="7460745" y="422551"/>
            <a:ext cx="2086086" cy="470332"/>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2" name="Rectangle 11">
            <a:extLst>
              <a:ext uri="{FF2B5EF4-FFF2-40B4-BE49-F238E27FC236}">
                <a16:creationId xmlns:a16="http://schemas.microsoft.com/office/drawing/2014/main" id="{82A7E93B-A767-714F-FDF7-E50185E617D5}"/>
              </a:ext>
            </a:extLst>
          </p:cNvPr>
          <p:cNvSpPr/>
          <p:nvPr/>
        </p:nvSpPr>
        <p:spPr>
          <a:xfrm rot="760639">
            <a:off x="8376385" y="2580900"/>
            <a:ext cx="3180771" cy="4669276"/>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Freeform 3">
            <a:extLst>
              <a:ext uri="{FF2B5EF4-FFF2-40B4-BE49-F238E27FC236}">
                <a16:creationId xmlns:a16="http://schemas.microsoft.com/office/drawing/2014/main" id="{99E9D9DB-1B89-2CE5-C9B6-DB60C28DEA8C}"/>
              </a:ext>
            </a:extLst>
          </p:cNvPr>
          <p:cNvSpPr/>
          <p:nvPr/>
        </p:nvSpPr>
        <p:spPr>
          <a:xfrm rot="285236">
            <a:off x="9720355" y="2435729"/>
            <a:ext cx="1742633" cy="389587"/>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pic>
        <p:nvPicPr>
          <p:cNvPr id="5" name="Picture 4">
            <a:extLst>
              <a:ext uri="{FF2B5EF4-FFF2-40B4-BE49-F238E27FC236}">
                <a16:creationId xmlns:a16="http://schemas.microsoft.com/office/drawing/2014/main" id="{3E51ABD9-2B4E-EF43-6CC0-C142531B9137}"/>
              </a:ext>
            </a:extLst>
          </p:cNvPr>
          <p:cNvPicPr>
            <a:picLocks noChangeAspect="1"/>
          </p:cNvPicPr>
          <p:nvPr/>
        </p:nvPicPr>
        <p:blipFill>
          <a:blip r:embed="rId18"/>
          <a:stretch>
            <a:fillRect/>
          </a:stretch>
        </p:blipFill>
        <p:spPr>
          <a:xfrm rot="744677">
            <a:off x="8746968" y="3062025"/>
            <a:ext cx="2551712" cy="3223216"/>
          </a:xfrm>
          <a:prstGeom prst="rect">
            <a:avLst/>
          </a:prstGeom>
        </p:spPr>
      </p:pic>
    </p:spTree>
    <p:extLst>
      <p:ext uri="{BB962C8B-B14F-4D97-AF65-F5344CB8AC3E}">
        <p14:creationId xmlns:p14="http://schemas.microsoft.com/office/powerpoint/2010/main" val="26684714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3404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47033" y="389589"/>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437966" y="1620528"/>
            <a:ext cx="7396983" cy="5054591"/>
          </a:xfrm>
          <a:prstGeom prst="rect">
            <a:avLst/>
          </a:prstGeom>
          <a:noFill/>
          <a:ln>
            <a:noFill/>
          </a:ln>
        </p:spPr>
        <p:txBody>
          <a:bodyPr spcFirstLastPara="1" wrap="square" lIns="91425" tIns="91425" rIns="91425" bIns="91425" anchor="t" anchorCtr="0">
            <a:noAutofit/>
          </a:bodyPr>
          <a:lstStyle/>
          <a:p>
            <a:pPr>
              <a:lnSpc>
                <a:spcPct val="150000"/>
              </a:lnSpc>
              <a:defRPr/>
            </a:pPr>
            <a:r>
              <a:rPr lang="en-GB" sz="1600" b="1" dirty="0">
                <a:solidFill>
                  <a:srgbClr val="000000"/>
                </a:solidFill>
                <a:latin typeface="Montserrat"/>
              </a:rPr>
              <a:t>Vocabulary: </a:t>
            </a:r>
          </a:p>
          <a:p>
            <a:pPr>
              <a:lnSpc>
                <a:spcPct val="150000"/>
              </a:lnSpc>
              <a:defRPr/>
            </a:pPr>
            <a:r>
              <a:rPr lang="en-US" sz="1600" dirty="0">
                <a:solidFill>
                  <a:srgbClr val="000000"/>
                </a:solidFill>
                <a:latin typeface="Montserrat"/>
              </a:rPr>
              <a:t>The author describes the bear as ‘as smart as she was old’ (page 7) – what did she mean by this? </a:t>
            </a:r>
          </a:p>
          <a:p>
            <a:pPr>
              <a:lnSpc>
                <a:spcPct val="150000"/>
              </a:lnSpc>
              <a:defRPr/>
            </a:pPr>
            <a:endParaRPr lang="en-US" sz="1600" dirty="0">
              <a:solidFill>
                <a:srgbClr val="000000"/>
              </a:solidFill>
              <a:latin typeface="Montserrat"/>
            </a:endParaRPr>
          </a:p>
          <a:p>
            <a:pPr marL="0" marR="0" lvl="0" indent="0" algn="l" defTabSz="914400">
              <a:lnSpc>
                <a:spcPct val="150000"/>
              </a:lnSpc>
              <a:spcBef>
                <a:spcPts val="0"/>
              </a:spcBef>
              <a:spcAft>
                <a:spcPts val="0"/>
              </a:spcAft>
              <a:buNone/>
              <a:tabLst/>
              <a:defRPr/>
            </a:pPr>
            <a:r>
              <a:rPr kumimoji="0" lang="en-GB" sz="1600" b="1" i="0" u="none" strike="noStrike" kern="1200" cap="none" spc="0" normalizeH="0" baseline="0" noProof="0" dirty="0">
                <a:ln>
                  <a:noFill/>
                </a:ln>
                <a:solidFill>
                  <a:srgbClr val="000000"/>
                </a:solidFill>
                <a:effectLst/>
                <a:uLnTx/>
                <a:uFillTx/>
                <a:latin typeface="Montserrat"/>
                <a:ea typeface="+mn-ea"/>
                <a:cs typeface="+mn-cs"/>
              </a:rPr>
              <a:t>Retrieval: </a:t>
            </a:r>
            <a:endParaRPr lang="en-GB" sz="1600" dirty="0"/>
          </a:p>
          <a:p>
            <a:pPr fontAlgn="base">
              <a:lnSpc>
                <a:spcPct val="150000"/>
              </a:lnSpc>
              <a:defRPr/>
            </a:pPr>
            <a:r>
              <a:rPr lang="en-GB" sz="1600" noProof="0" dirty="0">
                <a:solidFill>
                  <a:srgbClr val="000000"/>
                </a:solidFill>
                <a:latin typeface="Montserrat"/>
              </a:rPr>
              <a:t>What reason does George give for not wanting to try kite flying? </a:t>
            </a:r>
          </a:p>
          <a:p>
            <a:pPr fontAlgn="base">
              <a:lnSpc>
                <a:spcPct val="150000"/>
              </a:lnSpc>
              <a:defRPr/>
            </a:pPr>
            <a:endParaRPr lang="en-GB" sz="1600" b="0" i="0" u="none" strike="noStrike" kern="1200" cap="none" spc="0" normalizeH="0" baseline="0" noProof="0" dirty="0">
              <a:ln>
                <a:noFill/>
              </a:ln>
              <a:solidFill>
                <a:srgbClr val="000000"/>
              </a:solidFill>
              <a:effectLst/>
              <a:uLnTx/>
              <a:uFillTx/>
              <a:latin typeface="Montserrat"/>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000000"/>
                </a:solidFill>
                <a:effectLst/>
                <a:uLnTx/>
                <a:uFillTx/>
                <a:latin typeface="Montserrat"/>
                <a:ea typeface="+mn-ea"/>
                <a:cs typeface="+mn-cs"/>
              </a:rPr>
              <a:t>Inference: </a:t>
            </a:r>
            <a:endParaRPr lang="en-GB" sz="1600" b="1" i="0" u="none" strike="noStrike" kern="1200" cap="none" spc="0" normalizeH="0" baseline="0" noProof="0" dirty="0">
              <a:ln>
                <a:noFill/>
              </a:ln>
              <a:solidFill>
                <a:srgbClr val="000000"/>
              </a:solidFill>
              <a:effectLst/>
              <a:uLnTx/>
              <a:uFillTx/>
              <a:latin typeface="Montserrat"/>
            </a:endParaRPr>
          </a:p>
          <a:p>
            <a:pPr marL="0" marR="0" lvl="0" indent="0" algn="l" defTabSz="914400" rtl="0" eaLnBrk="1" fontAlgn="base" latinLnBrk="0" hangingPunct="1">
              <a:lnSpc>
                <a:spcPct val="150000"/>
              </a:lnSpc>
              <a:spcBef>
                <a:spcPts val="0"/>
              </a:spcBef>
              <a:spcAft>
                <a:spcPts val="0"/>
              </a:spcAft>
              <a:buClrTx/>
              <a:buSzTx/>
              <a:buFontTx/>
              <a:buNone/>
              <a:tabLst/>
              <a:defRPr/>
            </a:pPr>
            <a:r>
              <a:rPr lang="en-GB" sz="1600" dirty="0">
                <a:solidFill>
                  <a:srgbClr val="000000"/>
                </a:solidFill>
                <a:latin typeface="Montserrat"/>
              </a:rPr>
              <a:t>Do you think George tries his best at the beginning of the story? Why do you think this? How does this change at the end of the story?</a:t>
            </a:r>
          </a:p>
          <a:p>
            <a:pPr marL="0" marR="0" lvl="0" indent="0" algn="l" defTabSz="914400" rtl="0" eaLnBrk="1" fontAlgn="base" latinLnBrk="0" hangingPunct="1">
              <a:lnSpc>
                <a:spcPct val="150000"/>
              </a:lnSpc>
              <a:spcBef>
                <a:spcPts val="0"/>
              </a:spcBef>
              <a:spcAft>
                <a:spcPts val="0"/>
              </a:spcAft>
              <a:buClrTx/>
              <a:buSzTx/>
              <a:buFontTx/>
              <a:buNone/>
              <a:tabLst/>
              <a:defRPr/>
            </a:pPr>
            <a:endParaRPr lang="en-GB" sz="1600" dirty="0">
              <a:solidFill>
                <a:srgbClr val="000000"/>
              </a:solidFill>
              <a:latin typeface="Montserrat"/>
            </a:endParaRPr>
          </a:p>
          <a:p>
            <a:pPr marL="0" marR="0" lvl="0" indent="0" algn="l" defTabSz="914400" rtl="0" eaLnBrk="1" fontAlgn="base" latinLnBrk="0" hangingPunct="1">
              <a:lnSpc>
                <a:spcPct val="150000"/>
              </a:lnSpc>
              <a:spcBef>
                <a:spcPts val="0"/>
              </a:spcBef>
              <a:spcAft>
                <a:spcPts val="0"/>
              </a:spcAft>
              <a:buClrTx/>
              <a:buSzTx/>
              <a:buFontTx/>
              <a:buNone/>
              <a:tabLst/>
              <a:defRPr/>
            </a:pPr>
            <a:r>
              <a:rPr lang="en-GB" sz="1600" dirty="0">
                <a:solidFill>
                  <a:srgbClr val="000000"/>
                </a:solidFill>
                <a:latin typeface="Montserrat"/>
              </a:rPr>
              <a:t>How does George’s attitude to learning change during the story?</a:t>
            </a:r>
            <a:endParaRPr lang="en-GB" sz="2000" dirty="0">
              <a:solidFill>
                <a:prstClr val="black"/>
              </a:solidFill>
              <a:latin typeface="Montserrat"/>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715500" y="479143"/>
            <a:ext cx="2578395" cy="1822811"/>
          </a:xfrm>
          <a:prstGeom prst="rect">
            <a:avLst/>
          </a:prstGeom>
        </p:spPr>
      </p:pic>
    </p:spTree>
    <p:extLst>
      <p:ext uri="{BB962C8B-B14F-4D97-AF65-F5344CB8AC3E}">
        <p14:creationId xmlns:p14="http://schemas.microsoft.com/office/powerpoint/2010/main" val="19351284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xEl>
                                              <p:pRg st="0" end="0"/>
                                            </p:txEl>
                                          </p:spTgt>
                                        </p:tgtEl>
                                        <p:attrNameLst>
                                          <p:attrName>style.visibility</p:attrName>
                                        </p:attrNameLst>
                                      </p:cBhvr>
                                      <p:to>
                                        <p:strVal val="visible"/>
                                      </p:to>
                                    </p:set>
                                    <p:animEffect transition="in" filter="fade">
                                      <p:cBhvr>
                                        <p:cTn id="7" dur="500"/>
                                        <p:tgtEl>
                                          <p:spTgt spid="4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3">
                                            <p:txEl>
                                              <p:pRg st="1" end="1"/>
                                            </p:txEl>
                                          </p:spTgt>
                                        </p:tgtEl>
                                        <p:attrNameLst>
                                          <p:attrName>style.visibility</p:attrName>
                                        </p:attrNameLst>
                                      </p:cBhvr>
                                      <p:to>
                                        <p:strVal val="visible"/>
                                      </p:to>
                                    </p:set>
                                    <p:animEffect transition="in" filter="fade">
                                      <p:cBhvr>
                                        <p:cTn id="10" dur="500"/>
                                        <p:tgtEl>
                                          <p:spTgt spid="4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3">
                                            <p:txEl>
                                              <p:pRg st="3" end="3"/>
                                            </p:txEl>
                                          </p:spTgt>
                                        </p:tgtEl>
                                        <p:attrNameLst>
                                          <p:attrName>style.visibility</p:attrName>
                                        </p:attrNameLst>
                                      </p:cBhvr>
                                      <p:to>
                                        <p:strVal val="visible"/>
                                      </p:to>
                                    </p:set>
                                    <p:animEffect transition="in" filter="fade">
                                      <p:cBhvr>
                                        <p:cTn id="15" dur="500"/>
                                        <p:tgtEl>
                                          <p:spTgt spid="4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3">
                                            <p:txEl>
                                              <p:pRg st="4" end="4"/>
                                            </p:txEl>
                                          </p:spTgt>
                                        </p:tgtEl>
                                        <p:attrNameLst>
                                          <p:attrName>style.visibility</p:attrName>
                                        </p:attrNameLst>
                                      </p:cBhvr>
                                      <p:to>
                                        <p:strVal val="visible"/>
                                      </p:to>
                                    </p:set>
                                    <p:animEffect transition="in" filter="fade">
                                      <p:cBhvr>
                                        <p:cTn id="20" dur="500"/>
                                        <p:tgtEl>
                                          <p:spTgt spid="43">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3">
                                            <p:txEl>
                                              <p:pRg st="6" end="6"/>
                                            </p:txEl>
                                          </p:spTgt>
                                        </p:tgtEl>
                                        <p:attrNameLst>
                                          <p:attrName>style.visibility</p:attrName>
                                        </p:attrNameLst>
                                      </p:cBhvr>
                                      <p:to>
                                        <p:strVal val="visible"/>
                                      </p:to>
                                    </p:set>
                                    <p:animEffect transition="in" filter="fade">
                                      <p:cBhvr>
                                        <p:cTn id="25" dur="500"/>
                                        <p:tgtEl>
                                          <p:spTgt spid="43">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3">
                                            <p:txEl>
                                              <p:pRg st="7" end="7"/>
                                            </p:txEl>
                                          </p:spTgt>
                                        </p:tgtEl>
                                        <p:attrNameLst>
                                          <p:attrName>style.visibility</p:attrName>
                                        </p:attrNameLst>
                                      </p:cBhvr>
                                      <p:to>
                                        <p:strVal val="visible"/>
                                      </p:to>
                                    </p:set>
                                    <p:animEffect transition="in" filter="fade">
                                      <p:cBhvr>
                                        <p:cTn id="30" dur="500"/>
                                        <p:tgtEl>
                                          <p:spTgt spid="43">
                                            <p:txEl>
                                              <p:pRg st="7" end="7"/>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43">
                                            <p:txEl>
                                              <p:pRg st="9" end="9"/>
                                            </p:txEl>
                                          </p:spTgt>
                                        </p:tgtEl>
                                        <p:attrNameLst>
                                          <p:attrName>style.visibility</p:attrName>
                                        </p:attrNameLst>
                                      </p:cBhvr>
                                      <p:to>
                                        <p:strVal val="visible"/>
                                      </p:to>
                                    </p:set>
                                    <p:animEffect transition="in" filter="fade">
                                      <p:cBhvr>
                                        <p:cTn id="35" dur="500"/>
                                        <p:tgtEl>
                                          <p:spTgt spid="4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358140"/>
            <a:ext cx="7965011" cy="6973734"/>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215079" y="1509242"/>
            <a:ext cx="7073022"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US" sz="2500" i="1" dirty="0">
                <a:solidFill>
                  <a:schemeClr val="dk1"/>
                </a:solidFill>
                <a:latin typeface="Montserrat" panose="00000500000000000000" pitchFamily="2" charset="0"/>
                <a:ea typeface="Montserrat Medium"/>
                <a:cs typeface="Montserrat Medium"/>
                <a:sym typeface="Montserrat Medium"/>
              </a:rPr>
              <a:t>What do you think…</a:t>
            </a:r>
          </a:p>
          <a:p>
            <a:pPr lvl="0">
              <a:lnSpc>
                <a:spcPct val="107000"/>
              </a:lnSpc>
              <a:spcAft>
                <a:spcPts val="800"/>
              </a:spcAft>
            </a:pPr>
            <a:endParaRPr lang="en-US" sz="2500" dirty="0">
              <a:solidFill>
                <a:schemeClr val="dk1"/>
              </a:solidFill>
              <a:latin typeface="Montserrat" panose="00000500000000000000" pitchFamily="2" charset="0"/>
              <a:ea typeface="Montserrat Medium"/>
              <a:cs typeface="Montserrat Medium"/>
              <a:sym typeface="Montserrat Medium"/>
            </a:endParaRPr>
          </a:p>
          <a:p>
            <a:pPr lvl="0">
              <a:lnSpc>
                <a:spcPct val="107000"/>
              </a:lnSpc>
              <a:spcAft>
                <a:spcPts val="800"/>
              </a:spcAft>
            </a:pPr>
            <a:r>
              <a:rPr lang="en-US" sz="2500" dirty="0">
                <a:solidFill>
                  <a:schemeClr val="dk1"/>
                </a:solidFill>
                <a:latin typeface="Montserrat" panose="00000500000000000000" pitchFamily="2" charset="0"/>
                <a:ea typeface="Montserrat Medium"/>
                <a:cs typeface="Montserrat Medium"/>
                <a:sym typeface="Montserrat Medium"/>
              </a:rPr>
              <a:t>Is it ever ok to quit something?</a:t>
            </a:r>
          </a:p>
          <a:p>
            <a:pPr lvl="0">
              <a:lnSpc>
                <a:spcPct val="107000"/>
              </a:lnSpc>
              <a:spcAft>
                <a:spcPts val="800"/>
              </a:spcAft>
            </a:pPr>
            <a:endParaRPr lang="en-US" sz="2500" dirty="0">
              <a:solidFill>
                <a:schemeClr val="dk1"/>
              </a:solidFill>
              <a:latin typeface="Montserrat" panose="00000500000000000000" pitchFamily="2" charset="0"/>
              <a:ea typeface="Montserrat Medium"/>
              <a:cs typeface="Montserrat Medium"/>
              <a:sym typeface="Montserrat Medium"/>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215079" y="544776"/>
            <a:ext cx="3770584"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Class Discussion</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336238" y="1283442"/>
            <a:ext cx="3519523" cy="138533"/>
          </a:xfrm>
          <a:prstGeom prst="rect">
            <a:avLst/>
          </a:prstGeom>
          <a:noFill/>
          <a:ln>
            <a:noFill/>
          </a:ln>
        </p:spPr>
      </p:pic>
      <p:pic>
        <p:nvPicPr>
          <p:cNvPr id="13" name="Picture 12" descr="A group of children reading a book&#10;&#10;Description automatically generated">
            <a:extLst>
              <a:ext uri="{FF2B5EF4-FFF2-40B4-BE49-F238E27FC236}">
                <a16:creationId xmlns:a16="http://schemas.microsoft.com/office/drawing/2014/main" id="{147A3B05-DC54-E5EE-09CC-09A22C03F884}"/>
              </a:ext>
            </a:extLst>
          </p:cNvPr>
          <p:cNvPicPr>
            <a:picLocks noChangeAspect="1"/>
          </p:cNvPicPr>
          <p:nvPr/>
        </p:nvPicPr>
        <p:blipFill rotWithShape="1">
          <a:blip r:embed="rId17">
            <a:extLst>
              <a:ext uri="{28A0092B-C50C-407E-A947-70E740481C1C}">
                <a14:useLocalDpi xmlns:a14="http://schemas.microsoft.com/office/drawing/2010/main" val="0"/>
              </a:ext>
            </a:extLst>
          </a:blip>
          <a:srcRect l="19152" t="22634" r="31933" b="7667"/>
          <a:stretch/>
        </p:blipFill>
        <p:spPr>
          <a:xfrm>
            <a:off x="8271616" y="3305057"/>
            <a:ext cx="3254844" cy="3278712"/>
          </a:xfrm>
          <a:prstGeom prst="rect">
            <a:avLst/>
          </a:prstGeom>
        </p:spPr>
      </p:pic>
    </p:spTree>
    <p:extLst>
      <p:ext uri="{BB962C8B-B14F-4D97-AF65-F5344CB8AC3E}">
        <p14:creationId xmlns:p14="http://schemas.microsoft.com/office/powerpoint/2010/main" val="27308769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31941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5" name="Rectangle 4">
            <a:extLst>
              <a:ext uri="{FF2B5EF4-FFF2-40B4-BE49-F238E27FC236}">
                <a16:creationId xmlns:a16="http://schemas.microsoft.com/office/drawing/2014/main" id="{3DA7CB50-DE6D-14BF-4250-76059B85D17D}"/>
              </a:ext>
            </a:extLst>
          </p:cNvPr>
          <p:cNvSpPr/>
          <p:nvPr/>
        </p:nvSpPr>
        <p:spPr>
          <a:xfrm>
            <a:off x="4068013" y="801748"/>
            <a:ext cx="7908599" cy="6369386"/>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Google Shape;118;p15">
            <a:extLst>
              <a:ext uri="{FF2B5EF4-FFF2-40B4-BE49-F238E27FC236}">
                <a16:creationId xmlns:a16="http://schemas.microsoft.com/office/drawing/2014/main" id="{EDC24F4D-0172-EBC0-05CC-28B2AA5086DE}"/>
              </a:ext>
            </a:extLst>
          </p:cNvPr>
          <p:cNvSpPr txBox="1"/>
          <p:nvPr/>
        </p:nvSpPr>
        <p:spPr>
          <a:xfrm>
            <a:off x="4140271" y="880584"/>
            <a:ext cx="6910906" cy="68099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‘Try-</a:t>
            </a:r>
            <a:r>
              <a:rPr lang="en-GB" sz="3600" b="1" dirty="0" err="1">
                <a:solidFill>
                  <a:srgbClr val="313E53"/>
                </a:solidFill>
                <a:latin typeface="Playfair Display"/>
                <a:ea typeface="Playfair Display"/>
                <a:cs typeface="Playfair Display"/>
                <a:sym typeface="Playfair Display"/>
              </a:rPr>
              <a:t>athlon</a:t>
            </a:r>
            <a:r>
              <a:rPr lang="en-GB" sz="3600" b="1" dirty="0">
                <a:solidFill>
                  <a:srgbClr val="313E53"/>
                </a:solidFill>
                <a:latin typeface="Playfair Display"/>
                <a:ea typeface="Playfair Display"/>
                <a:cs typeface="Playfair Display"/>
                <a:sym typeface="Playfair Display"/>
              </a:rPr>
              <a:t>’</a:t>
            </a:r>
            <a:endParaRPr sz="3600" b="1" dirty="0">
              <a:solidFill>
                <a:srgbClr val="313E53"/>
              </a:solidFill>
              <a:latin typeface="Playfair Display"/>
              <a:ea typeface="Playfair Display"/>
              <a:cs typeface="Playfair Display"/>
              <a:sym typeface="Playfair Display"/>
            </a:endParaRPr>
          </a:p>
        </p:txBody>
      </p:sp>
      <p:pic>
        <p:nvPicPr>
          <p:cNvPr id="11" name="Google Shape;119;p15">
            <a:extLst>
              <a:ext uri="{FF2B5EF4-FFF2-40B4-BE49-F238E27FC236}">
                <a16:creationId xmlns:a16="http://schemas.microsoft.com/office/drawing/2014/main" id="{C471D098-8605-63F4-1517-05D065A6AFA3}"/>
              </a:ext>
            </a:extLst>
          </p:cNvPr>
          <p:cNvPicPr preferRelativeResize="0"/>
          <p:nvPr/>
        </p:nvPicPr>
        <p:blipFill>
          <a:blip r:embed="rId16">
            <a:alphaModFix/>
          </a:blip>
          <a:stretch>
            <a:fillRect/>
          </a:stretch>
        </p:blipFill>
        <p:spPr>
          <a:xfrm flipV="1">
            <a:off x="4252456" y="1462606"/>
            <a:ext cx="2579418" cy="142032"/>
          </a:xfrm>
          <a:prstGeom prst="rect">
            <a:avLst/>
          </a:prstGeom>
          <a:noFill/>
          <a:ln>
            <a:noFill/>
          </a:ln>
        </p:spPr>
      </p:pic>
      <p:sp>
        <p:nvSpPr>
          <p:cNvPr id="12" name="Google Shape;121;p15">
            <a:extLst>
              <a:ext uri="{FF2B5EF4-FFF2-40B4-BE49-F238E27FC236}">
                <a16:creationId xmlns:a16="http://schemas.microsoft.com/office/drawing/2014/main" id="{75D179A0-11D1-133C-7AAC-ACDEB7B171F4}"/>
              </a:ext>
            </a:extLst>
          </p:cNvPr>
          <p:cNvSpPr txBox="1"/>
          <p:nvPr/>
        </p:nvSpPr>
        <p:spPr>
          <a:xfrm>
            <a:off x="4248057" y="1806929"/>
            <a:ext cx="7075924" cy="2802427"/>
          </a:xfrm>
          <a:prstGeom prst="rect">
            <a:avLst/>
          </a:prstGeom>
          <a:noFill/>
          <a:ln>
            <a:noFill/>
          </a:ln>
        </p:spPr>
        <p:txBody>
          <a:bodyPr spcFirstLastPara="1" wrap="square" lIns="91425" tIns="91425" rIns="91425" bIns="91425" anchor="t" anchorCtr="0">
            <a:noAutofit/>
          </a:bodyPr>
          <a:lstStyle/>
          <a:p>
            <a:endParaRPr lang="en-GB" sz="2800" i="1" dirty="0"/>
          </a:p>
        </p:txBody>
      </p:sp>
      <p:sp>
        <p:nvSpPr>
          <p:cNvPr id="15" name="Google Shape;121;p15">
            <a:extLst>
              <a:ext uri="{FF2B5EF4-FFF2-40B4-BE49-F238E27FC236}">
                <a16:creationId xmlns:a16="http://schemas.microsoft.com/office/drawing/2014/main" id="{96A8EE78-7D47-69B2-BD15-0CAAC9488994}"/>
              </a:ext>
            </a:extLst>
          </p:cNvPr>
          <p:cNvSpPr txBox="1"/>
          <p:nvPr/>
        </p:nvSpPr>
        <p:spPr>
          <a:xfrm>
            <a:off x="4068013" y="332831"/>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A</a:t>
            </a:r>
            <a:endParaRPr lang="en-GB" dirty="0">
              <a:solidFill>
                <a:schemeClr val="dk1"/>
              </a:solidFill>
              <a:latin typeface="Montserrat" panose="00000500000000000000" pitchFamily="2" charset="0"/>
              <a:ea typeface="Montserrat Medium"/>
              <a:cs typeface="Montserrat Medium"/>
              <a:sym typeface="Montserrat Medium"/>
            </a:endParaRPr>
          </a:p>
        </p:txBody>
      </p:sp>
      <p:sp>
        <p:nvSpPr>
          <p:cNvPr id="8" name="TextBox 7">
            <a:extLst>
              <a:ext uri="{FF2B5EF4-FFF2-40B4-BE49-F238E27FC236}">
                <a16:creationId xmlns:a16="http://schemas.microsoft.com/office/drawing/2014/main" id="{DC9FB4A7-D646-B6E4-7C81-AF3B38EDEC11}"/>
              </a:ext>
            </a:extLst>
          </p:cNvPr>
          <p:cNvSpPr txBox="1"/>
          <p:nvPr/>
        </p:nvSpPr>
        <p:spPr>
          <a:xfrm>
            <a:off x="4248057" y="1835028"/>
            <a:ext cx="7364823" cy="1246495"/>
          </a:xfrm>
          <a:prstGeom prst="rect">
            <a:avLst/>
          </a:prstGeom>
          <a:noFill/>
        </p:spPr>
        <p:txBody>
          <a:bodyPr wrap="square" rtlCol="0">
            <a:spAutoFit/>
          </a:bodyPr>
          <a:lstStyle/>
          <a:p>
            <a:r>
              <a:rPr lang="en-US" sz="2500" dirty="0">
                <a:latin typeface="Montserrat" panose="00000500000000000000" pitchFamily="2" charset="0"/>
              </a:rPr>
              <a:t>L</a:t>
            </a:r>
            <a:r>
              <a:rPr lang="en-GB" sz="2500" dirty="0">
                <a:latin typeface="Montserrat" panose="00000500000000000000" pitchFamily="2" charset="0"/>
              </a:rPr>
              <a:t>et’s practise trying our best! </a:t>
            </a:r>
          </a:p>
          <a:p>
            <a:endParaRPr lang="en-GB" sz="2500" dirty="0">
              <a:latin typeface="Montserrat" panose="00000500000000000000" pitchFamily="2" charset="0"/>
            </a:endParaRPr>
          </a:p>
          <a:p>
            <a:r>
              <a:rPr lang="en-GB" sz="2500" dirty="0">
                <a:latin typeface="Montserrat" panose="00000500000000000000" pitchFamily="2" charset="0"/>
              </a:rPr>
              <a:t>What helps us to do this? </a:t>
            </a:r>
          </a:p>
        </p:txBody>
      </p:sp>
      <p:sp>
        <p:nvSpPr>
          <p:cNvPr id="9" name="Freeform 3">
            <a:extLst>
              <a:ext uri="{FF2B5EF4-FFF2-40B4-BE49-F238E27FC236}">
                <a16:creationId xmlns:a16="http://schemas.microsoft.com/office/drawing/2014/main" id="{C43A9425-BCDC-7361-ED6B-3625ECC234FF}"/>
              </a:ext>
            </a:extLst>
          </p:cNvPr>
          <p:cNvSpPr/>
          <p:nvPr/>
        </p:nvSpPr>
        <p:spPr>
          <a:xfrm>
            <a:off x="5115166" y="3776478"/>
            <a:ext cx="5452279" cy="1246496"/>
          </a:xfrm>
          <a:custGeom>
            <a:avLst/>
            <a:gdLst/>
            <a:ahLst/>
            <a:cxnLst/>
            <a:rect l="l" t="t" r="r" b="b"/>
            <a:pathLst>
              <a:path w="7315200" h="1755648">
                <a:moveTo>
                  <a:pt x="0" y="0"/>
                </a:moveTo>
                <a:lnTo>
                  <a:pt x="7315200" y="0"/>
                </a:lnTo>
                <a:lnTo>
                  <a:pt x="7315200" y="1755648"/>
                </a:lnTo>
                <a:lnTo>
                  <a:pt x="0" y="1755648"/>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Tree>
    <p:extLst>
      <p:ext uri="{BB962C8B-B14F-4D97-AF65-F5344CB8AC3E}">
        <p14:creationId xmlns:p14="http://schemas.microsoft.com/office/powerpoint/2010/main" val="24925891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ue text with a book in a circle&#10;&#10;Description automatically generated">
            <a:extLst>
              <a:ext uri="{FF2B5EF4-FFF2-40B4-BE49-F238E27FC236}">
                <a16:creationId xmlns:a16="http://schemas.microsoft.com/office/drawing/2014/main" id="{2D14A226-B77F-8FF1-2232-EE836C8D9C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2162" y="706554"/>
            <a:ext cx="2962794" cy="1274002"/>
          </a:xfrm>
          <a:prstGeom prst="rect">
            <a:avLst/>
          </a:prstGeom>
        </p:spPr>
      </p:pic>
      <p:sp>
        <p:nvSpPr>
          <p:cNvPr id="12" name="TextBox 11">
            <a:extLst>
              <a:ext uri="{FF2B5EF4-FFF2-40B4-BE49-F238E27FC236}">
                <a16:creationId xmlns:a16="http://schemas.microsoft.com/office/drawing/2014/main" id="{3F3CC3F2-6D61-1E88-251F-847518765DA7}"/>
              </a:ext>
            </a:extLst>
          </p:cNvPr>
          <p:cNvSpPr txBox="1"/>
          <p:nvPr/>
        </p:nvSpPr>
        <p:spPr>
          <a:xfrm>
            <a:off x="1511520" y="2507304"/>
            <a:ext cx="9409948" cy="2031325"/>
          </a:xfrm>
          <a:prstGeom prst="rect">
            <a:avLst/>
          </a:prstGeom>
          <a:noFill/>
        </p:spPr>
        <p:txBody>
          <a:bodyPr wrap="none" rtlCol="0">
            <a:spAutoFit/>
          </a:bodyPr>
          <a:lstStyle/>
          <a:p>
            <a:pPr algn="ctr"/>
            <a:r>
              <a:rPr lang="en-GB" sz="5400" b="1" dirty="0">
                <a:solidFill>
                  <a:srgbClr val="313E53"/>
                </a:solidFill>
                <a:latin typeface="Playfair Display" panose="00000500000000000000" pitchFamily="2" charset="0"/>
              </a:rPr>
              <a:t>Resilience</a:t>
            </a:r>
          </a:p>
          <a:p>
            <a:pPr algn="ctr"/>
            <a:endParaRPr lang="en-GB" sz="3600" b="1" dirty="0">
              <a:solidFill>
                <a:srgbClr val="313E53"/>
              </a:solidFill>
              <a:latin typeface="Playfair Display" panose="00000500000000000000" pitchFamily="2" charset="0"/>
            </a:endParaRPr>
          </a:p>
          <a:p>
            <a:pPr algn="ctr"/>
            <a:r>
              <a:rPr lang="en-GB" sz="3600" b="1" dirty="0">
                <a:solidFill>
                  <a:srgbClr val="313E53"/>
                </a:solidFill>
                <a:latin typeface="Montserrat" panose="00000500000000000000" pitchFamily="2" charset="0"/>
              </a:rPr>
              <a:t>What do you think this word means? </a:t>
            </a:r>
            <a:r>
              <a:rPr lang="en-GB" sz="3600" b="1" dirty="0">
                <a:solidFill>
                  <a:srgbClr val="313E53"/>
                </a:solidFill>
                <a:latin typeface="Playfair Display" panose="00000500000000000000" pitchFamily="2" charset="0"/>
              </a:rPr>
              <a:t> </a:t>
            </a:r>
          </a:p>
        </p:txBody>
      </p:sp>
      <p:sp>
        <p:nvSpPr>
          <p:cNvPr id="42" name="Rectangle 41">
            <a:extLst>
              <a:ext uri="{FF2B5EF4-FFF2-40B4-BE49-F238E27FC236}">
                <a16:creationId xmlns:a16="http://schemas.microsoft.com/office/drawing/2014/main" id="{CB0B0672-CE45-D42D-71BF-56BF28549873}"/>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a:extLst>
              <a:ext uri="{FF2B5EF4-FFF2-40B4-BE49-F238E27FC236}">
                <a16:creationId xmlns:a16="http://schemas.microsoft.com/office/drawing/2014/main" id="{5BB02E98-CF08-FECE-F27B-AC5626FC9AD5}"/>
              </a:ext>
            </a:extLst>
          </p:cNvPr>
          <p:cNvGrpSpPr/>
          <p:nvPr/>
        </p:nvGrpSpPr>
        <p:grpSpPr>
          <a:xfrm>
            <a:off x="-2260796" y="-8091803"/>
            <a:ext cx="3536973" cy="16382144"/>
            <a:chOff x="-2126387" y="-8825546"/>
            <a:chExt cx="3536973" cy="16382144"/>
          </a:xfrm>
        </p:grpSpPr>
        <p:sp>
          <p:nvSpPr>
            <p:cNvPr id="74" name="Freeform 6">
              <a:extLst>
                <a:ext uri="{FF2B5EF4-FFF2-40B4-BE49-F238E27FC236}">
                  <a16:creationId xmlns:a16="http://schemas.microsoft.com/office/drawing/2014/main" id="{FD33EBDB-3BFF-86C1-778B-2D3D9E3E6A7E}"/>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5" name="Freeform 7">
              <a:extLst>
                <a:ext uri="{FF2B5EF4-FFF2-40B4-BE49-F238E27FC236}">
                  <a16:creationId xmlns:a16="http://schemas.microsoft.com/office/drawing/2014/main" id="{F59F2C07-1BC3-526E-41E2-B79874B7F13F}"/>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6" name="Freeform 8">
              <a:extLst>
                <a:ext uri="{FF2B5EF4-FFF2-40B4-BE49-F238E27FC236}">
                  <a16:creationId xmlns:a16="http://schemas.microsoft.com/office/drawing/2014/main" id="{B1F80F5B-49D0-E01B-DB48-DE76557D2A2B}"/>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11">
              <a:extLst>
                <a:ext uri="{FF2B5EF4-FFF2-40B4-BE49-F238E27FC236}">
                  <a16:creationId xmlns:a16="http://schemas.microsoft.com/office/drawing/2014/main" id="{04B77D62-A274-9A21-8D82-6A469A6C7B41}"/>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1" name="Freeform 12">
              <a:extLst>
                <a:ext uri="{FF2B5EF4-FFF2-40B4-BE49-F238E27FC236}">
                  <a16:creationId xmlns:a16="http://schemas.microsoft.com/office/drawing/2014/main" id="{C12DD36A-B7B8-E820-1596-CCD19B844936}"/>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82" name="Freeform 13">
              <a:extLst>
                <a:ext uri="{FF2B5EF4-FFF2-40B4-BE49-F238E27FC236}">
                  <a16:creationId xmlns:a16="http://schemas.microsoft.com/office/drawing/2014/main" id="{2B1182F9-2B6C-3E58-FC93-B5291B2BE1FF}"/>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83" name="Freeform 14">
              <a:extLst>
                <a:ext uri="{FF2B5EF4-FFF2-40B4-BE49-F238E27FC236}">
                  <a16:creationId xmlns:a16="http://schemas.microsoft.com/office/drawing/2014/main" id="{81D49A9F-DE55-78C1-E17C-0FD242DE431E}"/>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85" name="Freeform 16">
              <a:extLst>
                <a:ext uri="{FF2B5EF4-FFF2-40B4-BE49-F238E27FC236}">
                  <a16:creationId xmlns:a16="http://schemas.microsoft.com/office/drawing/2014/main" id="{AF6D253A-E46C-13B9-D15F-334422D0E11B}"/>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87" name="Freeform 18">
              <a:extLst>
                <a:ext uri="{FF2B5EF4-FFF2-40B4-BE49-F238E27FC236}">
                  <a16:creationId xmlns:a16="http://schemas.microsoft.com/office/drawing/2014/main" id="{DDDF588D-6922-2E67-7EC5-3B41A780F4E7}"/>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89" name="Freeform 20">
              <a:extLst>
                <a:ext uri="{FF2B5EF4-FFF2-40B4-BE49-F238E27FC236}">
                  <a16:creationId xmlns:a16="http://schemas.microsoft.com/office/drawing/2014/main" id="{74FD6F93-2987-4051-B3B9-77F429F9EA94}"/>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1" name="Freeform 22">
              <a:extLst>
                <a:ext uri="{FF2B5EF4-FFF2-40B4-BE49-F238E27FC236}">
                  <a16:creationId xmlns:a16="http://schemas.microsoft.com/office/drawing/2014/main" id="{35FB9CAC-D985-1744-7DAE-9BB9C96F747C}"/>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2" name="Freeform 23">
              <a:extLst>
                <a:ext uri="{FF2B5EF4-FFF2-40B4-BE49-F238E27FC236}">
                  <a16:creationId xmlns:a16="http://schemas.microsoft.com/office/drawing/2014/main" id="{CB95686E-AA08-459C-D240-FC854C2B17B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93" name="Freeform 24">
              <a:extLst>
                <a:ext uri="{FF2B5EF4-FFF2-40B4-BE49-F238E27FC236}">
                  <a16:creationId xmlns:a16="http://schemas.microsoft.com/office/drawing/2014/main" id="{AED25A54-39B6-D411-D552-317E47C43380}"/>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5" name="Freeform 27">
              <a:extLst>
                <a:ext uri="{FF2B5EF4-FFF2-40B4-BE49-F238E27FC236}">
                  <a16:creationId xmlns:a16="http://schemas.microsoft.com/office/drawing/2014/main" id="{2EE4EC1D-AB78-5CA9-088D-028ABD1A0230}"/>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99" name="Freeform 31">
              <a:extLst>
                <a:ext uri="{FF2B5EF4-FFF2-40B4-BE49-F238E27FC236}">
                  <a16:creationId xmlns:a16="http://schemas.microsoft.com/office/drawing/2014/main" id="{B4ABE323-8DBC-9967-1AA4-6F556944DDEE}"/>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0" name="Freeform 32">
              <a:extLst>
                <a:ext uri="{FF2B5EF4-FFF2-40B4-BE49-F238E27FC236}">
                  <a16:creationId xmlns:a16="http://schemas.microsoft.com/office/drawing/2014/main" id="{4F749581-2611-F1A5-DCD4-112222048577}"/>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102" name="Freeform 34">
              <a:extLst>
                <a:ext uri="{FF2B5EF4-FFF2-40B4-BE49-F238E27FC236}">
                  <a16:creationId xmlns:a16="http://schemas.microsoft.com/office/drawing/2014/main" id="{461E8273-98E6-B833-600D-B12D54C34A2E}"/>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105" name="Freeform 36">
              <a:extLst>
                <a:ext uri="{FF2B5EF4-FFF2-40B4-BE49-F238E27FC236}">
                  <a16:creationId xmlns:a16="http://schemas.microsoft.com/office/drawing/2014/main" id="{1BB608B9-BA09-14FE-3863-0FE155AC24F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3" name="Freeform 6">
              <a:extLst>
                <a:ext uri="{FF2B5EF4-FFF2-40B4-BE49-F238E27FC236}">
                  <a16:creationId xmlns:a16="http://schemas.microsoft.com/office/drawing/2014/main" id="{96C5F7A4-4D99-FAEA-86F0-44CD0A3CF246}"/>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DAA244-0656-5FCC-FF32-8BF7C8585853}"/>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46DA3F22-3F1D-566A-7767-8E868E5A3B3F}"/>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8" name="Freeform 11">
              <a:extLst>
                <a:ext uri="{FF2B5EF4-FFF2-40B4-BE49-F238E27FC236}">
                  <a16:creationId xmlns:a16="http://schemas.microsoft.com/office/drawing/2014/main" id="{C19F7170-C372-A498-0739-ACDB9A0C120A}"/>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9" name="Freeform 12">
              <a:extLst>
                <a:ext uri="{FF2B5EF4-FFF2-40B4-BE49-F238E27FC236}">
                  <a16:creationId xmlns:a16="http://schemas.microsoft.com/office/drawing/2014/main" id="{F76F8E56-7107-F60E-A871-1D6003C7F97D}"/>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3">
              <a:extLst>
                <a:ext uri="{FF2B5EF4-FFF2-40B4-BE49-F238E27FC236}">
                  <a16:creationId xmlns:a16="http://schemas.microsoft.com/office/drawing/2014/main" id="{8F509E8D-D826-C026-B2A4-33195633688E}"/>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1" name="Freeform 14">
              <a:extLst>
                <a:ext uri="{FF2B5EF4-FFF2-40B4-BE49-F238E27FC236}">
                  <a16:creationId xmlns:a16="http://schemas.microsoft.com/office/drawing/2014/main" id="{67BF3C8D-4585-B213-FFFA-3CF6A5FA4D13}"/>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3" name="Freeform 16">
              <a:extLst>
                <a:ext uri="{FF2B5EF4-FFF2-40B4-BE49-F238E27FC236}">
                  <a16:creationId xmlns:a16="http://schemas.microsoft.com/office/drawing/2014/main" id="{E1487072-63A3-9597-A644-2BEE3805658B}"/>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18">
              <a:extLst>
                <a:ext uri="{FF2B5EF4-FFF2-40B4-BE49-F238E27FC236}">
                  <a16:creationId xmlns:a16="http://schemas.microsoft.com/office/drawing/2014/main" id="{E4E4F5AF-63B0-AF30-9EC1-EBA733095076}"/>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7" name="Freeform 20">
              <a:extLst>
                <a:ext uri="{FF2B5EF4-FFF2-40B4-BE49-F238E27FC236}">
                  <a16:creationId xmlns:a16="http://schemas.microsoft.com/office/drawing/2014/main" id="{55A13D55-6CC2-B880-1B6B-1F0FB7B5A909}"/>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9" name="Freeform 22">
              <a:extLst>
                <a:ext uri="{FF2B5EF4-FFF2-40B4-BE49-F238E27FC236}">
                  <a16:creationId xmlns:a16="http://schemas.microsoft.com/office/drawing/2014/main" id="{47BC4F89-1810-0D94-7E53-F4A4DD570DCA}"/>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0" name="Freeform 23">
              <a:extLst>
                <a:ext uri="{FF2B5EF4-FFF2-40B4-BE49-F238E27FC236}">
                  <a16:creationId xmlns:a16="http://schemas.microsoft.com/office/drawing/2014/main" id="{746B1115-B11D-88E8-51DF-9B815810F849}"/>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1" name="Freeform 24">
              <a:extLst>
                <a:ext uri="{FF2B5EF4-FFF2-40B4-BE49-F238E27FC236}">
                  <a16:creationId xmlns:a16="http://schemas.microsoft.com/office/drawing/2014/main" id="{30124A1B-9271-62E7-4AAC-F703AF51431D}"/>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3" name="Freeform 26">
              <a:extLst>
                <a:ext uri="{FF2B5EF4-FFF2-40B4-BE49-F238E27FC236}">
                  <a16:creationId xmlns:a16="http://schemas.microsoft.com/office/drawing/2014/main" id="{08B8EC80-6443-7F90-5E31-8DC7D52606A7}"/>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27">
              <a:extLst>
                <a:ext uri="{FF2B5EF4-FFF2-40B4-BE49-F238E27FC236}">
                  <a16:creationId xmlns:a16="http://schemas.microsoft.com/office/drawing/2014/main" id="{85BD29C3-3A99-FA53-8AFC-CECA08B4E02E}"/>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6" name="Freeform 29">
              <a:extLst>
                <a:ext uri="{FF2B5EF4-FFF2-40B4-BE49-F238E27FC236}">
                  <a16:creationId xmlns:a16="http://schemas.microsoft.com/office/drawing/2014/main" id="{90A03539-9136-B5F9-7361-BB076C1952B4}"/>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8" name="Freeform 31">
              <a:extLst>
                <a:ext uri="{FF2B5EF4-FFF2-40B4-BE49-F238E27FC236}">
                  <a16:creationId xmlns:a16="http://schemas.microsoft.com/office/drawing/2014/main" id="{7501B3D8-58EF-8494-15C2-E1C3C5C11AE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32">
              <a:extLst>
                <a:ext uri="{FF2B5EF4-FFF2-40B4-BE49-F238E27FC236}">
                  <a16:creationId xmlns:a16="http://schemas.microsoft.com/office/drawing/2014/main" id="{C76B3C73-C4E4-29A1-3C6B-5A76D6487ECE}"/>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1" name="Freeform 37">
              <a:extLst>
                <a:ext uri="{FF2B5EF4-FFF2-40B4-BE49-F238E27FC236}">
                  <a16:creationId xmlns:a16="http://schemas.microsoft.com/office/drawing/2014/main" id="{559B0AB3-94D3-A3DC-665F-54B815038C92}"/>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 name="Freeform 23">
              <a:extLst>
                <a:ext uri="{FF2B5EF4-FFF2-40B4-BE49-F238E27FC236}">
                  <a16:creationId xmlns:a16="http://schemas.microsoft.com/office/drawing/2014/main" id="{56D17D95-DFE4-08B8-3187-4A0D6D0584D3}"/>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pic>
        <p:nvPicPr>
          <p:cNvPr id="2" name="Picture 2">
            <a:extLst>
              <a:ext uri="{FF2B5EF4-FFF2-40B4-BE49-F238E27FC236}">
                <a16:creationId xmlns:a16="http://schemas.microsoft.com/office/drawing/2014/main" id="{9AED99D4-4FE1-CF56-F9D3-02091DE45D94}"/>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931678" y="707869"/>
            <a:ext cx="1274002" cy="12740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53880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390031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D0E2C2E5-D049-2798-49DC-643A569F1CD9}"/>
              </a:ext>
            </a:extLst>
          </p:cNvPr>
          <p:cNvSpPr/>
          <p:nvPr/>
        </p:nvSpPr>
        <p:spPr>
          <a:xfrm>
            <a:off x="3973711" y="777241"/>
            <a:ext cx="7994458" cy="637032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18;p15">
            <a:extLst>
              <a:ext uri="{FF2B5EF4-FFF2-40B4-BE49-F238E27FC236}">
                <a16:creationId xmlns:a16="http://schemas.microsoft.com/office/drawing/2014/main" id="{43CC2938-C217-B7E5-3842-3A7123CAD568}"/>
              </a:ext>
            </a:extLst>
          </p:cNvPr>
          <p:cNvSpPr txBox="1"/>
          <p:nvPr/>
        </p:nvSpPr>
        <p:spPr>
          <a:xfrm>
            <a:off x="5869811" y="829955"/>
            <a:ext cx="5989388" cy="680991"/>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3600" b="1" dirty="0">
                <a:solidFill>
                  <a:srgbClr val="313E53"/>
                </a:solidFill>
                <a:latin typeface="Playfair Display"/>
                <a:ea typeface="Playfair Display"/>
                <a:cs typeface="Playfair Display"/>
                <a:sym typeface="Playfair Display"/>
              </a:rPr>
              <a:t>‘Today I tried my best at…’</a:t>
            </a:r>
            <a:endParaRPr sz="3600" b="1" dirty="0">
              <a:solidFill>
                <a:srgbClr val="313E53"/>
              </a:solidFill>
              <a:latin typeface="Playfair Display"/>
              <a:ea typeface="Playfair Display"/>
              <a:cs typeface="Playfair Display"/>
              <a:sym typeface="Playfair Display"/>
            </a:endParaRPr>
          </a:p>
        </p:txBody>
      </p:sp>
      <p:pic>
        <p:nvPicPr>
          <p:cNvPr id="13" name="Google Shape;119;p15">
            <a:extLst>
              <a:ext uri="{FF2B5EF4-FFF2-40B4-BE49-F238E27FC236}">
                <a16:creationId xmlns:a16="http://schemas.microsoft.com/office/drawing/2014/main" id="{8F40523A-3449-9D8A-1BBF-23CCEC52765E}"/>
              </a:ext>
            </a:extLst>
          </p:cNvPr>
          <p:cNvPicPr preferRelativeResize="0"/>
          <p:nvPr/>
        </p:nvPicPr>
        <p:blipFill>
          <a:blip r:embed="rId16">
            <a:alphaModFix/>
          </a:blip>
          <a:stretch>
            <a:fillRect/>
          </a:stretch>
        </p:blipFill>
        <p:spPr>
          <a:xfrm>
            <a:off x="6447547" y="1563660"/>
            <a:ext cx="5373192" cy="108559"/>
          </a:xfrm>
          <a:prstGeom prst="rect">
            <a:avLst/>
          </a:prstGeom>
          <a:noFill/>
          <a:ln>
            <a:noFill/>
          </a:ln>
        </p:spPr>
      </p:pic>
      <p:sp>
        <p:nvSpPr>
          <p:cNvPr id="16" name="Google Shape;121;p15">
            <a:extLst>
              <a:ext uri="{FF2B5EF4-FFF2-40B4-BE49-F238E27FC236}">
                <a16:creationId xmlns:a16="http://schemas.microsoft.com/office/drawing/2014/main" id="{32F27C08-E21D-30B6-F159-64BAE1317F0F}"/>
              </a:ext>
            </a:extLst>
          </p:cNvPr>
          <p:cNvSpPr txBox="1"/>
          <p:nvPr/>
        </p:nvSpPr>
        <p:spPr>
          <a:xfrm>
            <a:off x="4267673" y="1757119"/>
            <a:ext cx="7591526" cy="4957189"/>
          </a:xfrm>
          <a:prstGeom prst="rect">
            <a:avLst/>
          </a:prstGeom>
          <a:noFill/>
          <a:ln>
            <a:noFill/>
          </a:ln>
        </p:spPr>
        <p:txBody>
          <a:bodyPr spcFirstLastPara="1" wrap="square" lIns="91425" tIns="91425" rIns="91425" bIns="91425" anchor="t" anchorCtr="0">
            <a:noAutofit/>
          </a:bodyPr>
          <a:lstStyle/>
          <a:p>
            <a:pPr lvl="0" algn="r">
              <a:lnSpc>
                <a:spcPct val="107000"/>
              </a:lnSpc>
              <a:spcAft>
                <a:spcPts val="800"/>
              </a:spcAft>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We are all great learners who try our best! </a:t>
            </a:r>
          </a:p>
          <a:p>
            <a:pPr lvl="0" algn="r">
              <a:lnSpc>
                <a:spcPct val="107000"/>
              </a:lnSpc>
              <a:spcAft>
                <a:spcPts val="800"/>
              </a:spcAft>
            </a:pP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a:p>
            <a:pPr lvl="0" algn="r">
              <a:lnSpc>
                <a:spcPct val="107000"/>
              </a:lnSpc>
              <a:spcAft>
                <a:spcPts val="800"/>
              </a:spcAft>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Let’s see all the wonderful things we try our best at over the next week. </a:t>
            </a:r>
          </a:p>
          <a:p>
            <a:pPr lvl="0" algn="r">
              <a:lnSpc>
                <a:spcPct val="107000"/>
              </a:lnSpc>
              <a:spcAft>
                <a:spcPts val="800"/>
              </a:spcAft>
            </a:pP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a:p>
            <a:pPr lvl="0" algn="r">
              <a:lnSpc>
                <a:spcPct val="107000"/>
              </a:lnSpc>
              <a:spcAft>
                <a:spcPts val="800"/>
              </a:spcAft>
            </a:pP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p:txBody>
      </p:sp>
      <p:sp>
        <p:nvSpPr>
          <p:cNvPr id="18" name="Google Shape;121;p15">
            <a:extLst>
              <a:ext uri="{FF2B5EF4-FFF2-40B4-BE49-F238E27FC236}">
                <a16:creationId xmlns:a16="http://schemas.microsoft.com/office/drawing/2014/main" id="{E344DB26-9848-FC17-A585-86683D3D9C8F}"/>
              </a:ext>
            </a:extLst>
          </p:cNvPr>
          <p:cNvSpPr txBox="1"/>
          <p:nvPr/>
        </p:nvSpPr>
        <p:spPr>
          <a:xfrm>
            <a:off x="3973711" y="244772"/>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dirty="0">
                <a:effectLst/>
                <a:latin typeface="Montserrat" panose="00000500000000000000" pitchFamily="2" charset="0"/>
                <a:ea typeface="Aptos" panose="020B0004020202020204" pitchFamily="34" charset="0"/>
                <a:cs typeface="Times New Roman" panose="02020603050405020304" pitchFamily="18" charset="0"/>
              </a:rPr>
              <a:t>Activity B</a:t>
            </a:r>
            <a:endParaRPr lang="en-GB" dirty="0">
              <a:solidFill>
                <a:schemeClr val="dk1"/>
              </a:solidFill>
              <a:latin typeface="Montserrat" panose="00000500000000000000" pitchFamily="2" charset="0"/>
              <a:ea typeface="Montserrat Medium"/>
              <a:cs typeface="Montserrat Medium"/>
              <a:sym typeface="Montserrat Medium"/>
            </a:endParaRPr>
          </a:p>
        </p:txBody>
      </p:sp>
      <p:sp>
        <p:nvSpPr>
          <p:cNvPr id="5" name="Freeform 4">
            <a:extLst>
              <a:ext uri="{FF2B5EF4-FFF2-40B4-BE49-F238E27FC236}">
                <a16:creationId xmlns:a16="http://schemas.microsoft.com/office/drawing/2014/main" id="{3CCD0D96-5CFE-5F5D-581F-2EF90F34CCAF}"/>
              </a:ext>
            </a:extLst>
          </p:cNvPr>
          <p:cNvSpPr/>
          <p:nvPr/>
        </p:nvSpPr>
        <p:spPr>
          <a:xfrm>
            <a:off x="4935504" y="3962401"/>
            <a:ext cx="2960910" cy="2483774"/>
          </a:xfrm>
          <a:custGeom>
            <a:avLst/>
            <a:gdLst/>
            <a:ahLst/>
            <a:cxnLst/>
            <a:rect l="l" t="t" r="r" b="b"/>
            <a:pathLst>
              <a:path w="4108148" h="3137598">
                <a:moveTo>
                  <a:pt x="0" y="0"/>
                </a:moveTo>
                <a:lnTo>
                  <a:pt x="4108149" y="0"/>
                </a:lnTo>
                <a:lnTo>
                  <a:pt x="4108149" y="3137599"/>
                </a:lnTo>
                <a:lnTo>
                  <a:pt x="0" y="3137599"/>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Tree>
    <p:extLst>
      <p:ext uri="{BB962C8B-B14F-4D97-AF65-F5344CB8AC3E}">
        <p14:creationId xmlns:p14="http://schemas.microsoft.com/office/powerpoint/2010/main" val="35195117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DC31CD3-6171-5909-FBFE-288273371564}"/>
              </a:ext>
            </a:extLst>
          </p:cNvPr>
          <p:cNvSpPr txBox="1"/>
          <p:nvPr/>
        </p:nvSpPr>
        <p:spPr>
          <a:xfrm>
            <a:off x="3173571" y="1458598"/>
            <a:ext cx="5844857" cy="784830"/>
          </a:xfrm>
          <a:prstGeom prst="rect">
            <a:avLst/>
          </a:prstGeom>
          <a:noFill/>
        </p:spPr>
        <p:txBody>
          <a:bodyPr wrap="square" rtlCol="0">
            <a:spAutoFit/>
          </a:bodyPr>
          <a:lstStyle/>
          <a:p>
            <a:pPr algn="ctr"/>
            <a:r>
              <a:rPr lang="en-US" sz="4500" b="1" dirty="0">
                <a:solidFill>
                  <a:srgbClr val="313E53"/>
                </a:solidFill>
                <a:latin typeface="Montserrat" panose="00000500000000000000" pitchFamily="2" charset="0"/>
              </a:rPr>
              <a:t>Reflection</a:t>
            </a:r>
            <a:endParaRPr lang="en-GB" sz="4500" b="1" dirty="0">
              <a:solidFill>
                <a:srgbClr val="313E53"/>
              </a:solidFill>
              <a:latin typeface="Montserrat" panose="00000500000000000000" pitchFamily="2" charset="0"/>
            </a:endParaRPr>
          </a:p>
        </p:txBody>
      </p:sp>
      <p:pic>
        <p:nvPicPr>
          <p:cNvPr id="9" name="Picture 8" descr="A group of children reading a book&#10;&#10;Description automatically generated">
            <a:extLst>
              <a:ext uri="{FF2B5EF4-FFF2-40B4-BE49-F238E27FC236}">
                <a16:creationId xmlns:a16="http://schemas.microsoft.com/office/drawing/2014/main" id="{2CF667BB-84B3-0103-566E-D3EA59623E79}"/>
              </a:ext>
            </a:extLst>
          </p:cNvPr>
          <p:cNvPicPr>
            <a:picLocks noChangeAspect="1"/>
          </p:cNvPicPr>
          <p:nvPr/>
        </p:nvPicPr>
        <p:blipFill rotWithShape="1">
          <a:blip r:embed="rId3">
            <a:extLst>
              <a:ext uri="{28A0092B-C50C-407E-A947-70E740481C1C}">
                <a14:useLocalDpi xmlns:a14="http://schemas.microsoft.com/office/drawing/2010/main" val="0"/>
              </a:ext>
            </a:extLst>
          </a:blip>
          <a:srcRect l="14456" t="19315" r="28623" b="2987"/>
          <a:stretch/>
        </p:blipFill>
        <p:spPr>
          <a:xfrm>
            <a:off x="4212036" y="2243428"/>
            <a:ext cx="3718560" cy="3588420"/>
          </a:xfrm>
          <a:prstGeom prst="rect">
            <a:avLst/>
          </a:prstGeom>
        </p:spPr>
      </p:pic>
      <p:grpSp>
        <p:nvGrpSpPr>
          <p:cNvPr id="5" name="Group 4">
            <a:extLst>
              <a:ext uri="{FF2B5EF4-FFF2-40B4-BE49-F238E27FC236}">
                <a16:creationId xmlns:a16="http://schemas.microsoft.com/office/drawing/2014/main" id="{33AE0F55-33D1-0180-D6CD-E3BF17556AA1}"/>
              </a:ext>
            </a:extLst>
          </p:cNvPr>
          <p:cNvGrpSpPr/>
          <p:nvPr/>
        </p:nvGrpSpPr>
        <p:grpSpPr>
          <a:xfrm>
            <a:off x="-2193707" y="-8309216"/>
            <a:ext cx="3536973" cy="16382144"/>
            <a:chOff x="-2126387" y="-8825546"/>
            <a:chExt cx="3536973" cy="16382144"/>
          </a:xfrm>
        </p:grpSpPr>
        <p:sp>
          <p:nvSpPr>
            <p:cNvPr id="43" name="Freeform 6">
              <a:extLst>
                <a:ext uri="{FF2B5EF4-FFF2-40B4-BE49-F238E27FC236}">
                  <a16:creationId xmlns:a16="http://schemas.microsoft.com/office/drawing/2014/main" id="{66AC1E12-3F73-5368-7622-602007CC9109}"/>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528CB3-F12C-3A25-E7C0-88D45CB517BE}"/>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E0757877-05CC-F837-2E2A-5AE729CC844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6" name="Freeform 11">
              <a:extLst>
                <a:ext uri="{FF2B5EF4-FFF2-40B4-BE49-F238E27FC236}">
                  <a16:creationId xmlns:a16="http://schemas.microsoft.com/office/drawing/2014/main" id="{90347396-9986-6EAB-9A25-A183B9C2C179}"/>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7" name="Freeform 12">
              <a:extLst>
                <a:ext uri="{FF2B5EF4-FFF2-40B4-BE49-F238E27FC236}">
                  <a16:creationId xmlns:a16="http://schemas.microsoft.com/office/drawing/2014/main" id="{86EE19FC-EDEE-5162-967C-EEF8D6A186B7}"/>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8" name="Freeform 13">
              <a:extLst>
                <a:ext uri="{FF2B5EF4-FFF2-40B4-BE49-F238E27FC236}">
                  <a16:creationId xmlns:a16="http://schemas.microsoft.com/office/drawing/2014/main" id="{C4EBB08C-4DB3-C506-F093-E34F58B05B5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9" name="Freeform 14">
              <a:extLst>
                <a:ext uri="{FF2B5EF4-FFF2-40B4-BE49-F238E27FC236}">
                  <a16:creationId xmlns:a16="http://schemas.microsoft.com/office/drawing/2014/main" id="{9C73121D-21FD-D8A5-9039-AD5F7D1B7A24}"/>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6">
              <a:extLst>
                <a:ext uri="{FF2B5EF4-FFF2-40B4-BE49-F238E27FC236}">
                  <a16:creationId xmlns:a16="http://schemas.microsoft.com/office/drawing/2014/main" id="{8FF64E00-B904-34AB-04AA-40629868FA74}"/>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1" name="Freeform 18">
              <a:extLst>
                <a:ext uri="{FF2B5EF4-FFF2-40B4-BE49-F238E27FC236}">
                  <a16:creationId xmlns:a16="http://schemas.microsoft.com/office/drawing/2014/main" id="{5DEA1955-3469-048F-BE80-7866843C3BB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2" name="Freeform 20">
              <a:extLst>
                <a:ext uri="{FF2B5EF4-FFF2-40B4-BE49-F238E27FC236}">
                  <a16:creationId xmlns:a16="http://schemas.microsoft.com/office/drawing/2014/main" id="{78129D90-D0BE-9BEC-91F2-335A698F57C7}"/>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3" name="Freeform 22">
              <a:extLst>
                <a:ext uri="{FF2B5EF4-FFF2-40B4-BE49-F238E27FC236}">
                  <a16:creationId xmlns:a16="http://schemas.microsoft.com/office/drawing/2014/main" id="{461785A9-EA04-ECCE-CA69-F4213AE536D6}"/>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4" name="Freeform 23">
              <a:extLst>
                <a:ext uri="{FF2B5EF4-FFF2-40B4-BE49-F238E27FC236}">
                  <a16:creationId xmlns:a16="http://schemas.microsoft.com/office/drawing/2014/main" id="{0ABD4D30-54DD-E572-8E5C-E04D836C587E}"/>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24">
              <a:extLst>
                <a:ext uri="{FF2B5EF4-FFF2-40B4-BE49-F238E27FC236}">
                  <a16:creationId xmlns:a16="http://schemas.microsoft.com/office/drawing/2014/main" id="{1DCE7A4B-62A5-315E-556D-7C415AD02483}"/>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6" name="Freeform 27">
              <a:extLst>
                <a:ext uri="{FF2B5EF4-FFF2-40B4-BE49-F238E27FC236}">
                  <a16:creationId xmlns:a16="http://schemas.microsoft.com/office/drawing/2014/main" id="{D10BAFD8-0575-944C-EF7D-BF0233356A9B}"/>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7" name="Freeform 31">
              <a:extLst>
                <a:ext uri="{FF2B5EF4-FFF2-40B4-BE49-F238E27FC236}">
                  <a16:creationId xmlns:a16="http://schemas.microsoft.com/office/drawing/2014/main" id="{6E083E49-91D1-ECF3-F735-8867B9520338}"/>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8" name="Freeform 32">
              <a:extLst>
                <a:ext uri="{FF2B5EF4-FFF2-40B4-BE49-F238E27FC236}">
                  <a16:creationId xmlns:a16="http://schemas.microsoft.com/office/drawing/2014/main" id="{CE9F99C7-FFD6-A87B-46D0-3E359FBE3FBE}"/>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9" name="Freeform 34">
              <a:extLst>
                <a:ext uri="{FF2B5EF4-FFF2-40B4-BE49-F238E27FC236}">
                  <a16:creationId xmlns:a16="http://schemas.microsoft.com/office/drawing/2014/main" id="{5E0F9BD7-5287-CA2D-0E0F-4EE495FFFF7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0" name="Freeform 36">
              <a:extLst>
                <a:ext uri="{FF2B5EF4-FFF2-40B4-BE49-F238E27FC236}">
                  <a16:creationId xmlns:a16="http://schemas.microsoft.com/office/drawing/2014/main" id="{F23603E3-28ED-E39C-02C6-B4FCE1626AE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1" name="Freeform 6">
              <a:extLst>
                <a:ext uri="{FF2B5EF4-FFF2-40B4-BE49-F238E27FC236}">
                  <a16:creationId xmlns:a16="http://schemas.microsoft.com/office/drawing/2014/main" id="{D86A702B-7323-92FC-93DC-99718479B7EA}"/>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2" name="Freeform 7">
              <a:extLst>
                <a:ext uri="{FF2B5EF4-FFF2-40B4-BE49-F238E27FC236}">
                  <a16:creationId xmlns:a16="http://schemas.microsoft.com/office/drawing/2014/main" id="{A2F26744-EF11-DA84-47DC-C2D8C31A776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3" name="Freeform 8">
              <a:extLst>
                <a:ext uri="{FF2B5EF4-FFF2-40B4-BE49-F238E27FC236}">
                  <a16:creationId xmlns:a16="http://schemas.microsoft.com/office/drawing/2014/main" id="{D1BECC0E-0B09-7F19-25AB-B7A5DF5A4FE2}"/>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11">
              <a:extLst>
                <a:ext uri="{FF2B5EF4-FFF2-40B4-BE49-F238E27FC236}">
                  <a16:creationId xmlns:a16="http://schemas.microsoft.com/office/drawing/2014/main" id="{3912F730-DED6-A11E-6AAA-310B625B5270}"/>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5" name="Freeform 12">
              <a:extLst>
                <a:ext uri="{FF2B5EF4-FFF2-40B4-BE49-F238E27FC236}">
                  <a16:creationId xmlns:a16="http://schemas.microsoft.com/office/drawing/2014/main" id="{8E76600B-8A3C-0E28-90C2-B5D4FEEE121A}"/>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6" name="Freeform 13">
              <a:extLst>
                <a:ext uri="{FF2B5EF4-FFF2-40B4-BE49-F238E27FC236}">
                  <a16:creationId xmlns:a16="http://schemas.microsoft.com/office/drawing/2014/main" id="{F0D4F8E5-7746-4160-8254-3C26F9F6F295}"/>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7" name="Freeform 14">
              <a:extLst>
                <a:ext uri="{FF2B5EF4-FFF2-40B4-BE49-F238E27FC236}">
                  <a16:creationId xmlns:a16="http://schemas.microsoft.com/office/drawing/2014/main" id="{82B85C57-C9C2-AD86-BB23-D5DEB5865975}"/>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8" name="Freeform 16">
              <a:extLst>
                <a:ext uri="{FF2B5EF4-FFF2-40B4-BE49-F238E27FC236}">
                  <a16:creationId xmlns:a16="http://schemas.microsoft.com/office/drawing/2014/main" id="{B207B756-F8A3-3FFA-E26F-627FD673D970}"/>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18">
              <a:extLst>
                <a:ext uri="{FF2B5EF4-FFF2-40B4-BE49-F238E27FC236}">
                  <a16:creationId xmlns:a16="http://schemas.microsoft.com/office/drawing/2014/main" id="{2D42510A-2632-7333-B9CA-3BEE9BF7BD29}"/>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0" name="Freeform 20">
              <a:extLst>
                <a:ext uri="{FF2B5EF4-FFF2-40B4-BE49-F238E27FC236}">
                  <a16:creationId xmlns:a16="http://schemas.microsoft.com/office/drawing/2014/main" id="{7A4805C7-D80A-12AD-FD55-DD7300BE56FA}"/>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1" name="Freeform 22">
              <a:extLst>
                <a:ext uri="{FF2B5EF4-FFF2-40B4-BE49-F238E27FC236}">
                  <a16:creationId xmlns:a16="http://schemas.microsoft.com/office/drawing/2014/main" id="{A5084067-E767-0ACE-E282-D25F079199D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23">
              <a:extLst>
                <a:ext uri="{FF2B5EF4-FFF2-40B4-BE49-F238E27FC236}">
                  <a16:creationId xmlns:a16="http://schemas.microsoft.com/office/drawing/2014/main" id="{E8864083-E2C4-ADCF-2C30-E4E7EA863725}"/>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24">
              <a:extLst>
                <a:ext uri="{FF2B5EF4-FFF2-40B4-BE49-F238E27FC236}">
                  <a16:creationId xmlns:a16="http://schemas.microsoft.com/office/drawing/2014/main" id="{D264D325-32DC-FF82-5556-07E7A0DB1A0E}"/>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4" name="Freeform 26">
              <a:extLst>
                <a:ext uri="{FF2B5EF4-FFF2-40B4-BE49-F238E27FC236}">
                  <a16:creationId xmlns:a16="http://schemas.microsoft.com/office/drawing/2014/main" id="{4F5EAAD7-C68E-3909-336A-0518B21BD406}"/>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5" name="Freeform 27">
              <a:extLst>
                <a:ext uri="{FF2B5EF4-FFF2-40B4-BE49-F238E27FC236}">
                  <a16:creationId xmlns:a16="http://schemas.microsoft.com/office/drawing/2014/main" id="{DA5FE498-08A3-0D90-1413-E2A896EFD8A6}"/>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6" name="Freeform 29">
              <a:extLst>
                <a:ext uri="{FF2B5EF4-FFF2-40B4-BE49-F238E27FC236}">
                  <a16:creationId xmlns:a16="http://schemas.microsoft.com/office/drawing/2014/main" id="{4F44F023-15AC-842A-0418-5F740CD257A5}"/>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7" name="Freeform 31">
              <a:extLst>
                <a:ext uri="{FF2B5EF4-FFF2-40B4-BE49-F238E27FC236}">
                  <a16:creationId xmlns:a16="http://schemas.microsoft.com/office/drawing/2014/main" id="{FD70181D-5B91-E7F5-BD97-2C7CB6483ED2}"/>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8" name="Freeform 32">
              <a:extLst>
                <a:ext uri="{FF2B5EF4-FFF2-40B4-BE49-F238E27FC236}">
                  <a16:creationId xmlns:a16="http://schemas.microsoft.com/office/drawing/2014/main" id="{7483DEBB-395A-0C00-C0DC-56117B574248}"/>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9" name="Freeform 37">
              <a:extLst>
                <a:ext uri="{FF2B5EF4-FFF2-40B4-BE49-F238E27FC236}">
                  <a16:creationId xmlns:a16="http://schemas.microsoft.com/office/drawing/2014/main" id="{043F3BBE-D404-994F-1653-5968DE586AE5}"/>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23">
              <a:extLst>
                <a:ext uri="{FF2B5EF4-FFF2-40B4-BE49-F238E27FC236}">
                  <a16:creationId xmlns:a16="http://schemas.microsoft.com/office/drawing/2014/main" id="{3B093408-0CEE-5AFC-6ACE-4D0B13F6F6A6}"/>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81" name="Rectangle 80">
            <a:extLst>
              <a:ext uri="{FF2B5EF4-FFF2-40B4-BE49-F238E27FC236}">
                <a16:creationId xmlns:a16="http://schemas.microsoft.com/office/drawing/2014/main" id="{849B2D5B-55E0-9CFB-F899-6E6EAFFB35E8}"/>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3557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6541864"/>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5BAF6253-F264-24D0-A4F9-AE9AA17A0D97}"/>
              </a:ext>
            </a:extLst>
          </p:cNvPr>
          <p:cNvSpPr/>
          <p:nvPr/>
        </p:nvSpPr>
        <p:spPr>
          <a:xfrm>
            <a:off x="4292388" y="708660"/>
            <a:ext cx="7602961" cy="6621061"/>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Google Shape;121;p15">
            <a:extLst>
              <a:ext uri="{FF2B5EF4-FFF2-40B4-BE49-F238E27FC236}">
                <a16:creationId xmlns:a16="http://schemas.microsoft.com/office/drawing/2014/main" id="{E9F75631-33D1-12AA-B150-0E1A6937DDAC}"/>
              </a:ext>
            </a:extLst>
          </p:cNvPr>
          <p:cNvSpPr txBox="1"/>
          <p:nvPr/>
        </p:nvSpPr>
        <p:spPr>
          <a:xfrm>
            <a:off x="4569225" y="1881250"/>
            <a:ext cx="7008567"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Which was your favourite Settle activity from the last two lessons? </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Use it to start your lesson today.</a:t>
            </a:r>
          </a:p>
        </p:txBody>
      </p:sp>
      <p:sp>
        <p:nvSpPr>
          <p:cNvPr id="15" name="TextBox 14">
            <a:extLst>
              <a:ext uri="{FF2B5EF4-FFF2-40B4-BE49-F238E27FC236}">
                <a16:creationId xmlns:a16="http://schemas.microsoft.com/office/drawing/2014/main" id="{9668C335-D958-351C-EC2E-D5487C6B9736}"/>
              </a:ext>
            </a:extLst>
          </p:cNvPr>
          <p:cNvSpPr txBox="1"/>
          <p:nvPr/>
        </p:nvSpPr>
        <p:spPr>
          <a:xfrm>
            <a:off x="4556186" y="923960"/>
            <a:ext cx="2731838" cy="646331"/>
          </a:xfrm>
          <a:prstGeom prst="rect">
            <a:avLst/>
          </a:prstGeom>
          <a:noFill/>
        </p:spPr>
        <p:txBody>
          <a:bodyPr wrap="none" rtlCol="0">
            <a:spAutoFit/>
          </a:bodyPr>
          <a:lstStyle/>
          <a:p>
            <a:pPr algn="ctr"/>
            <a:r>
              <a:rPr lang="en-GB" sz="3600" b="1" dirty="0">
                <a:solidFill>
                  <a:srgbClr val="313E53"/>
                </a:solidFill>
                <a:latin typeface="Playfair Display" panose="00000500000000000000" pitchFamily="2" charset="0"/>
              </a:rPr>
              <a:t>You choose!</a:t>
            </a:r>
          </a:p>
        </p:txBody>
      </p:sp>
      <p:pic>
        <p:nvPicPr>
          <p:cNvPr id="18" name="Google Shape;119;p15">
            <a:extLst>
              <a:ext uri="{FF2B5EF4-FFF2-40B4-BE49-F238E27FC236}">
                <a16:creationId xmlns:a16="http://schemas.microsoft.com/office/drawing/2014/main" id="{1E03A795-3EF8-69D3-B267-000090C65329}"/>
              </a:ext>
            </a:extLst>
          </p:cNvPr>
          <p:cNvPicPr preferRelativeResize="0"/>
          <p:nvPr/>
        </p:nvPicPr>
        <p:blipFill>
          <a:blip r:embed="rId16">
            <a:alphaModFix/>
          </a:blip>
          <a:stretch>
            <a:fillRect/>
          </a:stretch>
        </p:blipFill>
        <p:spPr>
          <a:xfrm>
            <a:off x="4624572" y="1618084"/>
            <a:ext cx="3519523" cy="110296"/>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ettle</a:t>
            </a:r>
            <a:endParaRPr sz="2400" i="1" dirty="0">
              <a:solidFill>
                <a:schemeClr val="dk1"/>
              </a:solidFill>
              <a:latin typeface="Playfair Display" panose="00000500000000000000" pitchFamily="2" charset="0"/>
              <a:ea typeface="Montserrat Medium"/>
              <a:cs typeface="Montserrat Medium"/>
              <a:sym typeface="Montserrat Medium"/>
            </a:endParaRPr>
          </a:p>
        </p:txBody>
      </p:sp>
      <p:pic>
        <p:nvPicPr>
          <p:cNvPr id="10" name="Picture 9" descr="A child reading a book&#10;&#10;Description automatically generated">
            <a:extLst>
              <a:ext uri="{FF2B5EF4-FFF2-40B4-BE49-F238E27FC236}">
                <a16:creationId xmlns:a16="http://schemas.microsoft.com/office/drawing/2014/main" id="{FA7FC9AE-2D83-59F6-8BA2-7DC936D90BEC}"/>
              </a:ext>
            </a:extLst>
          </p:cNvPr>
          <p:cNvPicPr>
            <a:picLocks noChangeAspect="1"/>
          </p:cNvPicPr>
          <p:nvPr/>
        </p:nvPicPr>
        <p:blipFill>
          <a:blip r:embed="rId17">
            <a:extLst>
              <a:ext uri="{28A0092B-C50C-407E-A947-70E740481C1C}">
                <a14:useLocalDpi xmlns:a14="http://schemas.microsoft.com/office/drawing/2010/main" val="0"/>
              </a:ext>
            </a:extLst>
          </a:blip>
          <a:srcRect l="21453" t="11981" r="15752" b="21543"/>
          <a:stretch/>
        </p:blipFill>
        <p:spPr>
          <a:xfrm>
            <a:off x="7761586" y="3964006"/>
            <a:ext cx="3197917" cy="2393280"/>
          </a:xfrm>
          <a:prstGeom prst="rect">
            <a:avLst/>
          </a:prstGeom>
        </p:spPr>
      </p:pic>
    </p:spTree>
    <p:extLst>
      <p:ext uri="{BB962C8B-B14F-4D97-AF65-F5344CB8AC3E}">
        <p14:creationId xmlns:p14="http://schemas.microsoft.com/office/powerpoint/2010/main" val="31907610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blip>
          <a:stretch>
            <a:fillRect/>
          </a:stretch>
        </p:blipFill>
        <p:spPr>
          <a:xfrm>
            <a:off x="1642069" y="2058801"/>
            <a:ext cx="1575534" cy="667200"/>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8738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22566" y="2161929"/>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a:solidFill>
                  <a:schemeClr val="dk1"/>
                </a:solidFill>
                <a:latin typeface="Playfair Display" panose="00000500000000000000" pitchFamily="2" charset="0"/>
                <a:ea typeface="Montserrat Medium"/>
                <a:cs typeface="Montserrat Medium"/>
                <a:sym typeface="Montserrat Medium"/>
              </a:rPr>
              <a:t>raining</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2F68E704-8308-AB9F-D0C1-249665EB45D4}"/>
              </a:ext>
            </a:extLst>
          </p:cNvPr>
          <p:cNvSpPr/>
          <p:nvPr/>
        </p:nvSpPr>
        <p:spPr>
          <a:xfrm>
            <a:off x="4403387" y="959027"/>
            <a:ext cx="7422853" cy="6204605"/>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21;p15">
            <a:extLst>
              <a:ext uri="{FF2B5EF4-FFF2-40B4-BE49-F238E27FC236}">
                <a16:creationId xmlns:a16="http://schemas.microsoft.com/office/drawing/2014/main" id="{1286208D-20B1-57B8-4880-2750B213B54A}"/>
              </a:ext>
            </a:extLst>
          </p:cNvPr>
          <p:cNvSpPr txBox="1"/>
          <p:nvPr/>
        </p:nvSpPr>
        <p:spPr>
          <a:xfrm>
            <a:off x="4621213" y="1997215"/>
            <a:ext cx="6997929" cy="3800392"/>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endParaRPr lang="en-US"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US" sz="2500" dirty="0">
                <a:solidFill>
                  <a:srgbClr val="313E53"/>
                </a:solidFill>
                <a:latin typeface="Montserrat" panose="00000500000000000000" pitchFamily="2" charset="0"/>
                <a:ea typeface="Montserrat Medium"/>
                <a:cs typeface="Montserrat Medium"/>
                <a:sym typeface="Montserrat Medium"/>
              </a:rPr>
              <a:t>Which emotions and feelings have we found in the story?</a:t>
            </a:r>
          </a:p>
          <a:p>
            <a:pPr marL="0" lvl="0" indent="0" rtl="0">
              <a:lnSpc>
                <a:spcPct val="115000"/>
              </a:lnSpc>
              <a:spcBef>
                <a:spcPts val="0"/>
              </a:spcBef>
              <a:spcAft>
                <a:spcPts val="0"/>
              </a:spcAft>
              <a:buNone/>
            </a:pPr>
            <a:endParaRPr lang="en-US"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US" sz="2500" dirty="0">
                <a:solidFill>
                  <a:srgbClr val="313E53"/>
                </a:solidFill>
                <a:latin typeface="Montserrat" panose="00000500000000000000" pitchFamily="2" charset="0"/>
                <a:ea typeface="Montserrat Medium"/>
                <a:cs typeface="Montserrat Medium"/>
                <a:sym typeface="Montserrat Medium"/>
              </a:rPr>
              <a:t>Can you explain what each one means?</a:t>
            </a:r>
            <a:endParaRPr lang="en-GB" sz="2500" dirty="0">
              <a:solidFill>
                <a:srgbClr val="313E53"/>
              </a:solidFill>
              <a:latin typeface="Montserrat" panose="00000500000000000000" pitchFamily="2" charset="0"/>
              <a:ea typeface="Montserrat Medium"/>
              <a:cs typeface="Montserrat Medium"/>
              <a:sym typeface="Montserrat Medium"/>
            </a:endParaRPr>
          </a:p>
        </p:txBody>
      </p:sp>
      <p:sp>
        <p:nvSpPr>
          <p:cNvPr id="10" name="TextBox 9">
            <a:extLst>
              <a:ext uri="{FF2B5EF4-FFF2-40B4-BE49-F238E27FC236}">
                <a16:creationId xmlns:a16="http://schemas.microsoft.com/office/drawing/2014/main" id="{622B1552-EB5A-9739-5DC0-4EB4C6225F47}"/>
              </a:ext>
            </a:extLst>
          </p:cNvPr>
          <p:cNvSpPr txBox="1"/>
          <p:nvPr/>
        </p:nvSpPr>
        <p:spPr>
          <a:xfrm>
            <a:off x="4579732" y="1117423"/>
            <a:ext cx="4926349"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Emotional Vocabulary</a:t>
            </a:r>
            <a:endParaRPr lang="en-GB" sz="3600" b="1" dirty="0">
              <a:solidFill>
                <a:srgbClr val="313E53"/>
              </a:solidFill>
              <a:latin typeface="Playfair Display" panose="00000500000000000000" pitchFamily="2" charset="0"/>
            </a:endParaRPr>
          </a:p>
        </p:txBody>
      </p:sp>
      <p:pic>
        <p:nvPicPr>
          <p:cNvPr id="11" name="Google Shape;119;p15">
            <a:extLst>
              <a:ext uri="{FF2B5EF4-FFF2-40B4-BE49-F238E27FC236}">
                <a16:creationId xmlns:a16="http://schemas.microsoft.com/office/drawing/2014/main" id="{C59D76D3-EEB8-ED95-F1FB-3D6403666626}"/>
              </a:ext>
            </a:extLst>
          </p:cNvPr>
          <p:cNvPicPr preferRelativeResize="0"/>
          <p:nvPr/>
        </p:nvPicPr>
        <p:blipFill>
          <a:blip r:embed="rId16">
            <a:alphaModFix/>
          </a:blip>
          <a:stretch>
            <a:fillRect/>
          </a:stretch>
        </p:blipFill>
        <p:spPr>
          <a:xfrm>
            <a:off x="4659287" y="1779656"/>
            <a:ext cx="3519523" cy="138533"/>
          </a:xfrm>
          <a:prstGeom prst="rect">
            <a:avLst/>
          </a:prstGeom>
          <a:noFill/>
          <a:ln>
            <a:noFill/>
          </a:ln>
        </p:spPr>
      </p:pic>
      <p:grpSp>
        <p:nvGrpSpPr>
          <p:cNvPr id="47" name="Group 46">
            <a:extLst>
              <a:ext uri="{FF2B5EF4-FFF2-40B4-BE49-F238E27FC236}">
                <a16:creationId xmlns:a16="http://schemas.microsoft.com/office/drawing/2014/main" id="{4303E6B4-D965-355B-9A03-2AEF1B4E3173}"/>
              </a:ext>
            </a:extLst>
          </p:cNvPr>
          <p:cNvGrpSpPr/>
          <p:nvPr/>
        </p:nvGrpSpPr>
        <p:grpSpPr>
          <a:xfrm>
            <a:off x="5146701" y="5137286"/>
            <a:ext cx="5946952" cy="1523374"/>
            <a:chOff x="4626324" y="5367027"/>
            <a:chExt cx="5946952" cy="1523374"/>
          </a:xfrm>
        </p:grpSpPr>
        <p:pic>
          <p:nvPicPr>
            <p:cNvPr id="13" name="Picture 12">
              <a:extLst>
                <a:ext uri="{FF2B5EF4-FFF2-40B4-BE49-F238E27FC236}">
                  <a16:creationId xmlns:a16="http://schemas.microsoft.com/office/drawing/2014/main" id="{CBCE6825-0C19-F1DF-528E-1495877A1C82}"/>
                </a:ext>
              </a:extLst>
            </p:cNvPr>
            <p:cNvPicPr>
              <a:picLocks noChangeAspect="1"/>
            </p:cNvPicPr>
            <p:nvPr/>
          </p:nvPicPr>
          <p:blipFill rotWithShape="1">
            <a:blip r:embed="rId17"/>
            <a:srcRect l="73791" b="60634"/>
            <a:stretch/>
          </p:blipFill>
          <p:spPr>
            <a:xfrm>
              <a:off x="8507265" y="5367027"/>
              <a:ext cx="1082708" cy="1468768"/>
            </a:xfrm>
            <a:prstGeom prst="rect">
              <a:avLst/>
            </a:prstGeom>
          </p:spPr>
        </p:pic>
        <p:pic>
          <p:nvPicPr>
            <p:cNvPr id="14" name="Picture 13">
              <a:extLst>
                <a:ext uri="{FF2B5EF4-FFF2-40B4-BE49-F238E27FC236}">
                  <a16:creationId xmlns:a16="http://schemas.microsoft.com/office/drawing/2014/main" id="{C1B9545F-212E-58CD-44AF-73550C06F1F7}"/>
                </a:ext>
              </a:extLst>
            </p:cNvPr>
            <p:cNvPicPr>
              <a:picLocks noChangeAspect="1"/>
            </p:cNvPicPr>
            <p:nvPr/>
          </p:nvPicPr>
          <p:blipFill rotWithShape="1">
            <a:blip r:embed="rId18"/>
            <a:srcRect l="51154" t="51183" r="27600" b="9629"/>
            <a:stretch/>
          </p:blipFill>
          <p:spPr>
            <a:xfrm rot="597784">
              <a:off x="5713098" y="5466417"/>
              <a:ext cx="872472" cy="1293037"/>
            </a:xfrm>
            <a:prstGeom prst="rect">
              <a:avLst/>
            </a:prstGeom>
          </p:spPr>
        </p:pic>
        <p:pic>
          <p:nvPicPr>
            <p:cNvPr id="16" name="Picture 15">
              <a:extLst>
                <a:ext uri="{FF2B5EF4-FFF2-40B4-BE49-F238E27FC236}">
                  <a16:creationId xmlns:a16="http://schemas.microsoft.com/office/drawing/2014/main" id="{F42909A9-5FC5-1523-C05A-2C5DD473F078}"/>
                </a:ext>
              </a:extLst>
            </p:cNvPr>
            <p:cNvPicPr>
              <a:picLocks noChangeAspect="1"/>
            </p:cNvPicPr>
            <p:nvPr/>
          </p:nvPicPr>
          <p:blipFill rotWithShape="1">
            <a:blip r:embed="rId17"/>
            <a:srcRect l="51967" t="51223" r="28910" b="8921"/>
            <a:stretch/>
          </p:blipFill>
          <p:spPr>
            <a:xfrm rot="644935">
              <a:off x="7638050" y="5482490"/>
              <a:ext cx="821918" cy="1300751"/>
            </a:xfrm>
            <a:prstGeom prst="rect">
              <a:avLst/>
            </a:prstGeom>
          </p:spPr>
        </p:pic>
        <p:pic>
          <p:nvPicPr>
            <p:cNvPr id="17" name="Picture 16">
              <a:extLst>
                <a:ext uri="{FF2B5EF4-FFF2-40B4-BE49-F238E27FC236}">
                  <a16:creationId xmlns:a16="http://schemas.microsoft.com/office/drawing/2014/main" id="{769F6418-E671-9DED-E99F-CE88EEA813DC}"/>
                </a:ext>
              </a:extLst>
            </p:cNvPr>
            <p:cNvPicPr>
              <a:picLocks noChangeAspect="1"/>
            </p:cNvPicPr>
            <p:nvPr/>
          </p:nvPicPr>
          <p:blipFill rotWithShape="1">
            <a:blip r:embed="rId18"/>
            <a:srcRect t="48627" r="74499" b="8291"/>
            <a:stretch/>
          </p:blipFill>
          <p:spPr>
            <a:xfrm rot="21149046">
              <a:off x="9490568" y="5393278"/>
              <a:ext cx="1082708" cy="1497123"/>
            </a:xfrm>
            <a:prstGeom prst="rect">
              <a:avLst/>
            </a:prstGeom>
          </p:spPr>
        </p:pic>
        <p:pic>
          <p:nvPicPr>
            <p:cNvPr id="45" name="Picture 44">
              <a:extLst>
                <a:ext uri="{FF2B5EF4-FFF2-40B4-BE49-F238E27FC236}">
                  <a16:creationId xmlns:a16="http://schemas.microsoft.com/office/drawing/2014/main" id="{88CF35F1-65BB-0973-DF94-16D1B46F1DAE}"/>
                </a:ext>
              </a:extLst>
            </p:cNvPr>
            <p:cNvPicPr>
              <a:picLocks noChangeAspect="1"/>
            </p:cNvPicPr>
            <p:nvPr/>
          </p:nvPicPr>
          <p:blipFill rotWithShape="1">
            <a:blip r:embed="rId17"/>
            <a:srcRect l="-1" r="77605" b="60445"/>
            <a:stretch/>
          </p:blipFill>
          <p:spPr>
            <a:xfrm rot="21215629">
              <a:off x="4626324" y="5433402"/>
              <a:ext cx="940186" cy="1329952"/>
            </a:xfrm>
            <a:prstGeom prst="rect">
              <a:avLst/>
            </a:prstGeom>
          </p:spPr>
        </p:pic>
        <p:pic>
          <p:nvPicPr>
            <p:cNvPr id="46" name="Picture 45">
              <a:extLst>
                <a:ext uri="{FF2B5EF4-FFF2-40B4-BE49-F238E27FC236}">
                  <a16:creationId xmlns:a16="http://schemas.microsoft.com/office/drawing/2014/main" id="{31C5898B-3865-C420-AAE2-B7F022B8FD1F}"/>
                </a:ext>
              </a:extLst>
            </p:cNvPr>
            <p:cNvPicPr>
              <a:picLocks noChangeAspect="1"/>
            </p:cNvPicPr>
            <p:nvPr/>
          </p:nvPicPr>
          <p:blipFill rotWithShape="1">
            <a:blip r:embed="rId18"/>
            <a:srcRect l="75981" b="60769"/>
            <a:stretch/>
          </p:blipFill>
          <p:spPr>
            <a:xfrm rot="21148997">
              <a:off x="6653033" y="5456625"/>
              <a:ext cx="936320" cy="1357952"/>
            </a:xfrm>
            <a:prstGeom prst="rect">
              <a:avLst/>
            </a:prstGeom>
          </p:spPr>
        </p:pic>
      </p:grpSp>
    </p:spTree>
    <p:extLst>
      <p:ext uri="{BB962C8B-B14F-4D97-AF65-F5344CB8AC3E}">
        <p14:creationId xmlns:p14="http://schemas.microsoft.com/office/powerpoint/2010/main" val="3393345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blip>
          <a:stretch>
            <a:fillRect/>
          </a:stretch>
        </p:blipFill>
        <p:spPr>
          <a:xfrm>
            <a:off x="1629915" y="3017627"/>
            <a:ext cx="1621966" cy="635877"/>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3404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76396" y="3095400"/>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bjective</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798362" y="632460"/>
            <a:ext cx="6997469"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962907" y="660202"/>
            <a:ext cx="4468052" cy="2802427"/>
          </a:xfrm>
          <a:prstGeom prst="rect">
            <a:avLst/>
          </a:prstGeom>
          <a:noFill/>
          <a:ln>
            <a:noFill/>
          </a:ln>
        </p:spPr>
        <p:txBody>
          <a:bodyPr spcFirstLastPara="1" wrap="square" lIns="91425" tIns="91425" rIns="91425" bIns="91425" anchor="t" anchorCtr="0">
            <a:noAutofit/>
          </a:bodyPr>
          <a:lstStyle/>
          <a:p>
            <a:pPr lvl="0">
              <a:lnSpc>
                <a:spcPct val="107000"/>
              </a:lnSpc>
            </a:pPr>
            <a:endParaRPr lang="en-GB" sz="2800" kern="100" dirty="0">
              <a:latin typeface="Montserrat" panose="00000500000000000000" pitchFamily="2"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2400" kern="100" dirty="0">
                <a:effectLst/>
                <a:latin typeface="Montserrat" panose="00000500000000000000" pitchFamily="2" charset="0"/>
                <a:ea typeface="Aptos" panose="020B0004020202020204" pitchFamily="34" charset="0"/>
                <a:cs typeface="Times New Roman" panose="02020603050405020304" pitchFamily="18" charset="0"/>
              </a:rPr>
              <a:t>I can tell you what progress looks like</a:t>
            </a:r>
          </a:p>
          <a:p>
            <a:pPr marL="342900" lvl="0" indent="-342900">
              <a:lnSpc>
                <a:spcPct val="107000"/>
              </a:lnSpc>
              <a:buFont typeface="Symbol" panose="05050102010706020507" pitchFamily="18" charset="2"/>
              <a:buChar char=""/>
            </a:pPr>
            <a:r>
              <a:rPr lang="en-GB" sz="2400" kern="100" dirty="0">
                <a:latin typeface="Montserrat" panose="00000500000000000000" pitchFamily="2" charset="0"/>
                <a:ea typeface="Aptos" panose="020B0004020202020204" pitchFamily="34" charset="0"/>
                <a:cs typeface="Times New Roman" panose="02020603050405020304" pitchFamily="18" charset="0"/>
              </a:rPr>
              <a:t>I can tell you why it is important to try my best</a:t>
            </a:r>
            <a:r>
              <a:rPr lang="en-GB" sz="2400" kern="100" dirty="0">
                <a:effectLst/>
                <a:latin typeface="Montserrat" panose="00000500000000000000" pitchFamily="2" charset="0"/>
                <a:ea typeface="Aptos" panose="020B0004020202020204" pitchFamily="34" charset="0"/>
                <a:cs typeface="Times New Roman" panose="02020603050405020304" pitchFamily="18" charset="0"/>
              </a:rPr>
              <a:t> </a:t>
            </a:r>
          </a:p>
        </p:txBody>
      </p:sp>
      <p:sp>
        <p:nvSpPr>
          <p:cNvPr id="48" name="Freeform 3">
            <a:extLst>
              <a:ext uri="{FF2B5EF4-FFF2-40B4-BE49-F238E27FC236}">
                <a16:creationId xmlns:a16="http://schemas.microsoft.com/office/drawing/2014/main" id="{95F3EF56-C5AD-6468-A653-C69DE93BCF30}"/>
              </a:ext>
            </a:extLst>
          </p:cNvPr>
          <p:cNvSpPr/>
          <p:nvPr/>
        </p:nvSpPr>
        <p:spPr>
          <a:xfrm rot="21312372">
            <a:off x="7460745" y="422551"/>
            <a:ext cx="2086086" cy="470332"/>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5" name="Rectangle 4">
            <a:extLst>
              <a:ext uri="{FF2B5EF4-FFF2-40B4-BE49-F238E27FC236}">
                <a16:creationId xmlns:a16="http://schemas.microsoft.com/office/drawing/2014/main" id="{B7A3B065-4103-650F-F1AB-DA12E97AD724}"/>
              </a:ext>
            </a:extLst>
          </p:cNvPr>
          <p:cNvSpPr/>
          <p:nvPr/>
        </p:nvSpPr>
        <p:spPr>
          <a:xfrm rot="760639">
            <a:off x="8873376" y="2735645"/>
            <a:ext cx="3180771" cy="4669276"/>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Freeform 3">
            <a:extLst>
              <a:ext uri="{FF2B5EF4-FFF2-40B4-BE49-F238E27FC236}">
                <a16:creationId xmlns:a16="http://schemas.microsoft.com/office/drawing/2014/main" id="{581839A9-B994-5874-ED3D-02F6F3AEBFA5}"/>
              </a:ext>
            </a:extLst>
          </p:cNvPr>
          <p:cNvSpPr/>
          <p:nvPr/>
        </p:nvSpPr>
        <p:spPr>
          <a:xfrm rot="285236">
            <a:off x="10217346" y="2590474"/>
            <a:ext cx="1742633" cy="389587"/>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pic>
        <p:nvPicPr>
          <p:cNvPr id="10" name="Picture 9">
            <a:extLst>
              <a:ext uri="{FF2B5EF4-FFF2-40B4-BE49-F238E27FC236}">
                <a16:creationId xmlns:a16="http://schemas.microsoft.com/office/drawing/2014/main" id="{22FD6289-0EDF-A924-B253-25B8DA198BDB}"/>
              </a:ext>
            </a:extLst>
          </p:cNvPr>
          <p:cNvPicPr>
            <a:picLocks noChangeAspect="1"/>
          </p:cNvPicPr>
          <p:nvPr/>
        </p:nvPicPr>
        <p:blipFill>
          <a:blip r:embed="rId18"/>
          <a:stretch>
            <a:fillRect/>
          </a:stretch>
        </p:blipFill>
        <p:spPr>
          <a:xfrm rot="744677">
            <a:off x="9248238" y="3165585"/>
            <a:ext cx="2551712" cy="3223216"/>
          </a:xfrm>
          <a:prstGeom prst="rect">
            <a:avLst/>
          </a:prstGeom>
        </p:spPr>
      </p:pic>
    </p:spTree>
    <p:extLst>
      <p:ext uri="{BB962C8B-B14F-4D97-AF65-F5344CB8AC3E}">
        <p14:creationId xmlns:p14="http://schemas.microsoft.com/office/powerpoint/2010/main" val="9274137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2">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3">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4">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5">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6">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3404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ead</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47033" y="649204"/>
            <a:ext cx="7672144"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365476" y="2001778"/>
            <a:ext cx="6334230"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Can you summarise the story to your partner?</a:t>
            </a:r>
          </a:p>
          <a:p>
            <a:pPr lvl="0">
              <a:lnSpc>
                <a:spcPct val="107000"/>
              </a:lnSpc>
              <a:spcAft>
                <a:spcPts val="800"/>
              </a:spcAft>
            </a:pP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a:p>
            <a:pPr lvl="0">
              <a:lnSpc>
                <a:spcPct val="107000"/>
              </a:lnSpc>
              <a:spcAft>
                <a:spcPts val="800"/>
              </a:spcAft>
            </a:pPr>
            <a:r>
              <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rPr>
              <a:t>What were the key parts in the story?</a:t>
            </a:r>
          </a:p>
          <a:p>
            <a:pPr lvl="0">
              <a:lnSpc>
                <a:spcPct val="107000"/>
              </a:lnSpc>
              <a:spcAft>
                <a:spcPts val="800"/>
              </a:spcAft>
            </a:pP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a:p>
            <a:pPr lvl="0">
              <a:lnSpc>
                <a:spcPct val="107000"/>
              </a:lnSpc>
              <a:spcAft>
                <a:spcPts val="800"/>
              </a:spcAft>
            </a:pPr>
            <a:endParaRPr lang="en-GB" sz="2500" dirty="0">
              <a:solidFill>
                <a:schemeClr val="dk1"/>
              </a:solidFill>
              <a:latin typeface="Montserrat" panose="00000500000000000000" pitchFamily="2" charset="0"/>
              <a:ea typeface="Montserrat Medium"/>
              <a:cs typeface="Montserrat Medium"/>
              <a:sym typeface="Montserrat Medium"/>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217455" y="744824"/>
            <a:ext cx="4652236" cy="646331"/>
          </a:xfrm>
          <a:prstGeom prst="rect">
            <a:avLst/>
          </a:prstGeom>
          <a:noFill/>
        </p:spPr>
        <p:txBody>
          <a:bodyPr wrap="none" rtlCol="0">
            <a:spAutoFit/>
          </a:bodyPr>
          <a:lstStyle/>
          <a:p>
            <a:pPr algn="ctr"/>
            <a:r>
              <a:rPr lang="en-US" sz="3600" b="1" dirty="0" err="1">
                <a:solidFill>
                  <a:srgbClr val="313E53"/>
                </a:solidFill>
                <a:latin typeface="Playfair Display" panose="00000500000000000000" pitchFamily="2" charset="0"/>
              </a:rPr>
              <a:t>Summarise</a:t>
            </a:r>
            <a:r>
              <a:rPr lang="en-US" sz="3600" b="1" dirty="0">
                <a:solidFill>
                  <a:srgbClr val="313E53"/>
                </a:solidFill>
                <a:latin typeface="Playfair Display" panose="00000500000000000000" pitchFamily="2" charset="0"/>
              </a:rPr>
              <a:t> the Story</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5">
            <a:alphaModFix/>
          </a:blip>
          <a:stretch>
            <a:fillRect/>
          </a:stretch>
        </p:blipFill>
        <p:spPr>
          <a:xfrm>
            <a:off x="4183371" y="141036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140699" y="3990539"/>
            <a:ext cx="3869396" cy="2735491"/>
          </a:xfrm>
          <a:prstGeom prst="rect">
            <a:avLst/>
          </a:prstGeom>
        </p:spPr>
      </p:pic>
    </p:spTree>
    <p:extLst>
      <p:ext uri="{BB962C8B-B14F-4D97-AF65-F5344CB8AC3E}">
        <p14:creationId xmlns:p14="http://schemas.microsoft.com/office/powerpoint/2010/main" val="28733326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504770" y="1750397"/>
            <a:ext cx="7073022" cy="4727604"/>
          </a:xfrm>
          <a:prstGeom prst="rect">
            <a:avLst/>
          </a:prstGeom>
          <a:noFill/>
          <a:ln>
            <a:noFill/>
          </a:ln>
        </p:spPr>
        <p:txBody>
          <a:bodyPr spcFirstLastPara="1" wrap="square" lIns="91425" tIns="91425" rIns="91425" bIns="91425" anchor="t" anchorCtr="0">
            <a:noAutofit/>
          </a:bodyPr>
          <a:lstStyle/>
          <a:p>
            <a:r>
              <a:rPr lang="en-US" sz="2500" dirty="0">
                <a:effectLst/>
                <a:latin typeface="Montserrat" panose="00000500000000000000" pitchFamily="2" charset="0"/>
              </a:rPr>
              <a:t>Follow the QR code to answer the questions together.</a:t>
            </a:r>
          </a:p>
          <a:p>
            <a:endParaRPr lang="en-US" sz="2500" dirty="0">
              <a:latin typeface="Montserrat" panose="00000500000000000000" pitchFamily="2" charset="0"/>
            </a:endParaRPr>
          </a:p>
          <a:p>
            <a:r>
              <a:rPr lang="en-US" sz="2500" dirty="0">
                <a:effectLst/>
                <a:latin typeface="Montserrat" panose="00000500000000000000" pitchFamily="2" charset="0"/>
              </a:rPr>
              <a:t>Discuss each question with your Talk Partner and then share your thoughts with your teacher.</a:t>
            </a:r>
          </a:p>
          <a:p>
            <a:endParaRPr lang="en-US" sz="2500" dirty="0">
              <a:latin typeface="Montserrat" panose="00000500000000000000" pitchFamily="2" charset="0"/>
            </a:endParaRPr>
          </a:p>
          <a:p>
            <a:r>
              <a:rPr lang="en-US" sz="2500" dirty="0">
                <a:effectLst/>
                <a:latin typeface="Montserrat" panose="00000500000000000000" pitchFamily="2" charset="0"/>
              </a:rPr>
              <a:t>Your teacher will </a:t>
            </a:r>
            <a:r>
              <a:rPr lang="en-US" sz="2500" dirty="0" err="1">
                <a:effectLst/>
                <a:latin typeface="Montserrat" panose="00000500000000000000" pitchFamily="2" charset="0"/>
              </a:rPr>
              <a:t>summarise</a:t>
            </a:r>
            <a:r>
              <a:rPr lang="en-US" sz="2500" dirty="0">
                <a:effectLst/>
                <a:latin typeface="Montserrat" panose="00000500000000000000" pitchFamily="2" charset="0"/>
              </a:rPr>
              <a:t> your answers and send them to The Story Project.</a:t>
            </a:r>
          </a:p>
          <a:p>
            <a:endParaRPr lang="en-US" sz="2500" dirty="0">
              <a:latin typeface="Montserrat" panose="00000500000000000000" pitchFamily="2" charset="0"/>
            </a:endParaRPr>
          </a:p>
          <a:p>
            <a:r>
              <a:rPr lang="en-US" sz="2500" dirty="0">
                <a:effectLst/>
                <a:latin typeface="Montserrat" panose="00000500000000000000" pitchFamily="2" charset="0"/>
              </a:rPr>
              <a:t>We love hearing your thoughts. Thank you!</a:t>
            </a:r>
          </a:p>
          <a:p>
            <a:endParaRPr lang="en-US" sz="2500" dirty="0">
              <a:latin typeface="Montserrat" panose="00000500000000000000" pitchFamily="2" charset="0"/>
            </a:endParaRPr>
          </a:p>
          <a:p>
            <a:endParaRPr lang="en-US" sz="2500" dirty="0">
              <a:effectLst/>
              <a:latin typeface="Montserrat" panose="00000500000000000000" pitchFamily="2" charset="0"/>
            </a:endParaRPr>
          </a:p>
          <a:p>
            <a:endParaRPr lang="en-US" sz="2500" dirty="0">
              <a:latin typeface="Montserrat" panose="00000500000000000000" pitchFamily="2" charset="0"/>
            </a:endParaRPr>
          </a:p>
          <a:p>
            <a:endParaRPr lang="en-US" sz="2500" dirty="0">
              <a:effectLst/>
              <a:latin typeface="Montserrat" panose="00000500000000000000" pitchFamily="2" charset="0"/>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381139" y="758694"/>
            <a:ext cx="6053260"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Class Discussion: Activity A</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spTree>
    <p:extLst>
      <p:ext uri="{BB962C8B-B14F-4D97-AF65-F5344CB8AC3E}">
        <p14:creationId xmlns:p14="http://schemas.microsoft.com/office/powerpoint/2010/main" val="1989763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3887084" y="65469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dirty="0"/>
          </a:p>
        </p:txBody>
      </p:sp>
      <p:sp>
        <p:nvSpPr>
          <p:cNvPr id="8" name="TextBox 7">
            <a:extLst>
              <a:ext uri="{FF2B5EF4-FFF2-40B4-BE49-F238E27FC236}">
                <a16:creationId xmlns:a16="http://schemas.microsoft.com/office/drawing/2014/main" id="{58B9AB1F-B753-A912-4424-AA7ABC7BCD2D}"/>
              </a:ext>
            </a:extLst>
          </p:cNvPr>
          <p:cNvSpPr txBox="1"/>
          <p:nvPr/>
        </p:nvSpPr>
        <p:spPr>
          <a:xfrm>
            <a:off x="4381138" y="758694"/>
            <a:ext cx="7196653" cy="646331"/>
          </a:xfrm>
          <a:prstGeom prst="rect">
            <a:avLst/>
          </a:prstGeom>
          <a:noFill/>
        </p:spPr>
        <p:txBody>
          <a:bodyPr wrap="square" rtlCol="0">
            <a:spAutoFit/>
          </a:bodyPr>
          <a:lstStyle/>
          <a:p>
            <a:r>
              <a:rPr lang="en-US" sz="3600" b="1" dirty="0">
                <a:solidFill>
                  <a:srgbClr val="313E53"/>
                </a:solidFill>
                <a:latin typeface="Playfair Display" panose="00000500000000000000" pitchFamily="2" charset="0"/>
              </a:rPr>
              <a:t>Class Discussion: Activity A</a:t>
            </a: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sp>
        <p:nvSpPr>
          <p:cNvPr id="11" name="TextBox 10">
            <a:extLst>
              <a:ext uri="{FF2B5EF4-FFF2-40B4-BE49-F238E27FC236}">
                <a16:creationId xmlns:a16="http://schemas.microsoft.com/office/drawing/2014/main" id="{FD16B75A-5E15-AAD3-28C9-30CCF9229EC3}"/>
              </a:ext>
            </a:extLst>
          </p:cNvPr>
          <p:cNvSpPr txBox="1"/>
          <p:nvPr/>
        </p:nvSpPr>
        <p:spPr>
          <a:xfrm>
            <a:off x="3958148" y="1750397"/>
            <a:ext cx="7783342" cy="4708981"/>
          </a:xfrm>
          <a:prstGeom prst="rect">
            <a:avLst/>
          </a:prstGeom>
          <a:noFill/>
        </p:spPr>
        <p:txBody>
          <a:bodyPr wrap="square" rtlCol="0">
            <a:spAutoFit/>
          </a:bodyPr>
          <a:lstStyle/>
          <a:p>
            <a:r>
              <a:rPr lang="en-GB" sz="2500" dirty="0">
                <a:latin typeface="Montserrat" panose="00000500000000000000" pitchFamily="2" charset="0"/>
              </a:rPr>
              <a:t>What was the best activity in this unit? Why?</a:t>
            </a:r>
          </a:p>
          <a:p>
            <a:endParaRPr lang="en-GB" sz="2500" dirty="0">
              <a:latin typeface="Montserrat" panose="00000500000000000000" pitchFamily="2" charset="0"/>
            </a:endParaRPr>
          </a:p>
          <a:p>
            <a:r>
              <a:rPr lang="en-GB" sz="2500" dirty="0">
                <a:latin typeface="Montserrat" panose="00000500000000000000" pitchFamily="2" charset="0"/>
              </a:rPr>
              <a:t>Was there anything you didn’t enjoy about this unit? Why? </a:t>
            </a:r>
          </a:p>
          <a:p>
            <a:endParaRPr lang="en-GB" sz="2500" dirty="0">
              <a:latin typeface="Montserrat" panose="00000500000000000000" pitchFamily="2" charset="0"/>
            </a:endParaRPr>
          </a:p>
          <a:p>
            <a:r>
              <a:rPr lang="en-GB" sz="2500" dirty="0">
                <a:latin typeface="Montserrat" panose="00000500000000000000" pitchFamily="2" charset="0"/>
              </a:rPr>
              <a:t>Have you learned anything in this unit that you didn’t already know? </a:t>
            </a:r>
          </a:p>
          <a:p>
            <a:endParaRPr lang="en-GB" sz="2500" dirty="0">
              <a:latin typeface="Montserrat" panose="00000500000000000000" pitchFamily="2" charset="0"/>
            </a:endParaRPr>
          </a:p>
          <a:p>
            <a:r>
              <a:rPr lang="en-GB" sz="2500" dirty="0">
                <a:latin typeface="Montserrat" panose="00000500000000000000" pitchFamily="2" charset="0"/>
              </a:rPr>
              <a:t>Help us share your achievements!</a:t>
            </a:r>
          </a:p>
          <a:p>
            <a:r>
              <a:rPr lang="en-GB" sz="2500" dirty="0">
                <a:latin typeface="Montserrat" panose="00000500000000000000" pitchFamily="2" charset="0"/>
              </a:rPr>
              <a:t>Is there anything you have done or learning as part of this unit that you would like us to shout about on our social media? </a:t>
            </a:r>
          </a:p>
        </p:txBody>
      </p:sp>
    </p:spTree>
    <p:extLst>
      <p:ext uri="{BB962C8B-B14F-4D97-AF65-F5344CB8AC3E}">
        <p14:creationId xmlns:p14="http://schemas.microsoft.com/office/powerpoint/2010/main" val="41567630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3887084" y="65469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504770" y="1750397"/>
            <a:ext cx="7073022" cy="2802427"/>
          </a:xfrm>
          <a:prstGeom prst="rect">
            <a:avLst/>
          </a:prstGeom>
          <a:noFill/>
          <a:ln>
            <a:noFill/>
          </a:ln>
        </p:spPr>
        <p:txBody>
          <a:bodyPr spcFirstLastPara="1" wrap="square" lIns="91425" tIns="91425" rIns="91425" bIns="91425" anchor="t" anchorCtr="0">
            <a:noAutofit/>
          </a:bodyPr>
          <a:lstStyle/>
          <a:p>
            <a:endParaRPr lang="en-US" sz="2500" dirty="0">
              <a:latin typeface="Montserrat" panose="00000500000000000000" pitchFamily="2" charset="0"/>
            </a:endParaRPr>
          </a:p>
          <a:p>
            <a:endParaRPr lang="en-US" sz="2500" dirty="0">
              <a:effectLst/>
              <a:latin typeface="Montserrat" panose="00000500000000000000" pitchFamily="2" charset="0"/>
            </a:endParaRPr>
          </a:p>
          <a:p>
            <a:endParaRPr lang="en-US" sz="2500" dirty="0">
              <a:latin typeface="Montserrat" panose="00000500000000000000" pitchFamily="2" charset="0"/>
            </a:endParaRPr>
          </a:p>
          <a:p>
            <a:endParaRPr lang="en-US" sz="2500" dirty="0">
              <a:effectLst/>
              <a:latin typeface="Montserrat" panose="00000500000000000000" pitchFamily="2" charset="0"/>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381138" y="758694"/>
            <a:ext cx="7196653" cy="646331"/>
          </a:xfrm>
          <a:prstGeom prst="rect">
            <a:avLst/>
          </a:prstGeom>
          <a:noFill/>
        </p:spPr>
        <p:txBody>
          <a:bodyPr wrap="square" rtlCol="0">
            <a:spAutoFit/>
          </a:bodyPr>
          <a:lstStyle/>
          <a:p>
            <a:r>
              <a:rPr lang="en-US" sz="3600" b="1" dirty="0">
                <a:solidFill>
                  <a:srgbClr val="313E53"/>
                </a:solidFill>
                <a:latin typeface="Playfair Display" panose="00000500000000000000" pitchFamily="2" charset="0"/>
              </a:rPr>
              <a:t>Class Discussion: Activity A</a:t>
            </a: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pic>
        <p:nvPicPr>
          <p:cNvPr id="10" name="Picture 9">
            <a:extLst>
              <a:ext uri="{FF2B5EF4-FFF2-40B4-BE49-F238E27FC236}">
                <a16:creationId xmlns:a16="http://schemas.microsoft.com/office/drawing/2014/main" id="{622F8F6F-75C1-0FAC-18CF-A4054702AE8E}"/>
              </a:ext>
            </a:extLst>
          </p:cNvPr>
          <p:cNvPicPr>
            <a:picLocks noChangeAspect="1"/>
          </p:cNvPicPr>
          <p:nvPr/>
        </p:nvPicPr>
        <p:blipFill>
          <a:blip r:embed="rId17"/>
          <a:stretch>
            <a:fillRect/>
          </a:stretch>
        </p:blipFill>
        <p:spPr>
          <a:xfrm>
            <a:off x="5891918" y="2289997"/>
            <a:ext cx="4041422" cy="4055754"/>
          </a:xfrm>
          <a:prstGeom prst="rect">
            <a:avLst/>
          </a:prstGeom>
        </p:spPr>
      </p:pic>
      <p:sp>
        <p:nvSpPr>
          <p:cNvPr id="5" name="TextBox 4">
            <a:extLst>
              <a:ext uri="{FF2B5EF4-FFF2-40B4-BE49-F238E27FC236}">
                <a16:creationId xmlns:a16="http://schemas.microsoft.com/office/drawing/2014/main" id="{282C6762-A48F-8558-9652-A384AB3B4D30}"/>
              </a:ext>
            </a:extLst>
          </p:cNvPr>
          <p:cNvSpPr txBox="1"/>
          <p:nvPr/>
        </p:nvSpPr>
        <p:spPr>
          <a:xfrm>
            <a:off x="5615612" y="1918189"/>
            <a:ext cx="4727704" cy="646331"/>
          </a:xfrm>
          <a:prstGeom prst="rect">
            <a:avLst/>
          </a:prstGeom>
          <a:noFill/>
        </p:spPr>
        <p:txBody>
          <a:bodyPr wrap="none" rtlCol="0">
            <a:spAutoFit/>
          </a:bodyPr>
          <a:lstStyle/>
          <a:p>
            <a:r>
              <a:rPr lang="en-US" sz="1800" b="0" i="0" u="sng" strike="noStrike" dirty="0">
                <a:solidFill>
                  <a:srgbClr val="3380A3"/>
                </a:solidFill>
                <a:effectLst/>
                <a:highlight>
                  <a:srgbClr val="FFFFFF"/>
                </a:highlight>
                <a:latin typeface="Aptos" panose="020B0004020202020204" pitchFamily="34" charset="0"/>
                <a:hlinkClick r:id="rId18">
                  <a:extLst>
                    <a:ext uri="{A12FA001-AC4F-418D-AE19-62706E023703}">
                      <ahyp:hlinkClr xmlns:ahyp="http://schemas.microsoft.com/office/drawing/2018/hyperlinkcolor" val="tx"/>
                    </a:ext>
                  </a:extLst>
                </a:hlinkClick>
              </a:rPr>
              <a:t>Click here to access QR Code 1</a:t>
            </a:r>
            <a:r>
              <a:rPr lang="en-US" sz="1800" b="0" i="0" u="sng" strike="noStrike" dirty="0">
                <a:solidFill>
                  <a:srgbClr val="3380A3"/>
                </a:solidFill>
                <a:effectLst/>
                <a:highlight>
                  <a:srgbClr val="FFFFFF"/>
                </a:highlight>
                <a:latin typeface="Aptos" panose="020B0004020202020204" pitchFamily="34" charset="0"/>
              </a:rPr>
              <a:t> or scan below</a:t>
            </a:r>
            <a:endParaRPr lang="en-GB" sz="3600" b="1" dirty="0">
              <a:solidFill>
                <a:srgbClr val="3380A3"/>
              </a:solidFill>
              <a:latin typeface="Playfair Display" panose="00000500000000000000" pitchFamily="2" charset="0"/>
            </a:endParaRPr>
          </a:p>
          <a:p>
            <a:endParaRPr lang="en-GB" dirty="0"/>
          </a:p>
        </p:txBody>
      </p:sp>
    </p:spTree>
    <p:extLst>
      <p:ext uri="{BB962C8B-B14F-4D97-AF65-F5344CB8AC3E}">
        <p14:creationId xmlns:p14="http://schemas.microsoft.com/office/powerpoint/2010/main" val="17619914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504770" y="1750397"/>
            <a:ext cx="7073022" cy="4727604"/>
          </a:xfrm>
          <a:prstGeom prst="rect">
            <a:avLst/>
          </a:prstGeom>
          <a:noFill/>
          <a:ln>
            <a:noFill/>
          </a:ln>
        </p:spPr>
        <p:txBody>
          <a:bodyPr spcFirstLastPara="1" wrap="square" lIns="91425" tIns="91425" rIns="91425" bIns="91425" anchor="t" anchorCtr="0">
            <a:noAutofit/>
          </a:bodyPr>
          <a:lstStyle/>
          <a:p>
            <a:r>
              <a:rPr lang="en-US" sz="2500" dirty="0">
                <a:effectLst/>
                <a:latin typeface="Montserrat" panose="00000500000000000000" pitchFamily="2" charset="0"/>
              </a:rPr>
              <a:t>Follow the QR codes to answer the questions. </a:t>
            </a:r>
          </a:p>
          <a:p>
            <a:endParaRPr lang="en-US" sz="2500" dirty="0">
              <a:latin typeface="Montserrat" panose="00000500000000000000" pitchFamily="2" charset="0"/>
            </a:endParaRPr>
          </a:p>
          <a:p>
            <a:r>
              <a:rPr lang="en-US" sz="2500" dirty="0">
                <a:effectLst/>
                <a:latin typeface="Montserrat" panose="00000500000000000000" pitchFamily="2" charset="0"/>
              </a:rPr>
              <a:t>There are separate questions for children and teachers (children will need their own devices)</a:t>
            </a:r>
            <a:r>
              <a:rPr lang="en-US" sz="2500" dirty="0">
                <a:latin typeface="Montserrat" panose="00000500000000000000" pitchFamily="2" charset="0"/>
              </a:rPr>
              <a:t>.</a:t>
            </a:r>
            <a:endParaRPr lang="en-US" sz="2500" dirty="0">
              <a:effectLst/>
              <a:latin typeface="Montserrat" panose="00000500000000000000" pitchFamily="2" charset="0"/>
            </a:endParaRPr>
          </a:p>
          <a:p>
            <a:endParaRPr lang="en-US" sz="2500" dirty="0">
              <a:latin typeface="Montserrat" panose="00000500000000000000" pitchFamily="2" charset="0"/>
            </a:endParaRPr>
          </a:p>
          <a:p>
            <a:r>
              <a:rPr lang="en-US" sz="2500" dirty="0">
                <a:effectLst/>
                <a:latin typeface="Montserrat" panose="00000500000000000000" pitchFamily="2" charset="0"/>
              </a:rPr>
              <a:t>Discuss each question with your Talk Partner before recording your answers.</a:t>
            </a:r>
          </a:p>
          <a:p>
            <a:endParaRPr lang="en-US" sz="2500" dirty="0">
              <a:latin typeface="Montserrat" panose="00000500000000000000" pitchFamily="2" charset="0"/>
            </a:endParaRPr>
          </a:p>
          <a:p>
            <a:r>
              <a:rPr lang="en-US" sz="2500" dirty="0">
                <a:effectLst/>
                <a:latin typeface="Montserrat" panose="00000500000000000000" pitchFamily="2" charset="0"/>
              </a:rPr>
              <a:t>We love to hear your thoughts. Thank you!</a:t>
            </a:r>
          </a:p>
          <a:p>
            <a:endParaRPr lang="en-US" sz="2500" dirty="0">
              <a:latin typeface="Montserrat" panose="00000500000000000000" pitchFamily="2" charset="0"/>
            </a:endParaRPr>
          </a:p>
          <a:p>
            <a:endParaRPr lang="en-US" sz="2500" dirty="0">
              <a:effectLst/>
              <a:latin typeface="Montserrat" panose="00000500000000000000" pitchFamily="2" charset="0"/>
            </a:endParaRPr>
          </a:p>
          <a:p>
            <a:endParaRPr lang="en-US" sz="2500" dirty="0">
              <a:latin typeface="Montserrat" panose="00000500000000000000" pitchFamily="2" charset="0"/>
            </a:endParaRPr>
          </a:p>
          <a:p>
            <a:endParaRPr lang="en-US" sz="2500" dirty="0">
              <a:effectLst/>
              <a:latin typeface="Montserrat" panose="00000500000000000000" pitchFamily="2" charset="0"/>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379536" y="758694"/>
            <a:ext cx="6056466"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Class Discussion: Activity B</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spTree>
    <p:extLst>
      <p:ext uri="{BB962C8B-B14F-4D97-AF65-F5344CB8AC3E}">
        <p14:creationId xmlns:p14="http://schemas.microsoft.com/office/powerpoint/2010/main" val="27784341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CDC31CD3-6171-5909-FBFE-288273371564}"/>
              </a:ext>
            </a:extLst>
          </p:cNvPr>
          <p:cNvSpPr txBox="1"/>
          <p:nvPr/>
        </p:nvSpPr>
        <p:spPr>
          <a:xfrm>
            <a:off x="3173571" y="1458598"/>
            <a:ext cx="5844857" cy="784830"/>
          </a:xfrm>
          <a:prstGeom prst="rect">
            <a:avLst/>
          </a:prstGeom>
          <a:noFill/>
        </p:spPr>
        <p:txBody>
          <a:bodyPr wrap="square" rtlCol="0">
            <a:spAutoFit/>
          </a:bodyPr>
          <a:lstStyle/>
          <a:p>
            <a:pPr algn="ctr"/>
            <a:r>
              <a:rPr lang="en-US" sz="4500" b="1" dirty="0">
                <a:solidFill>
                  <a:srgbClr val="313E53"/>
                </a:solidFill>
                <a:latin typeface="Montserrat" panose="00000500000000000000" pitchFamily="2" charset="0"/>
              </a:rPr>
              <a:t>Lesson 1</a:t>
            </a:r>
            <a:endParaRPr lang="en-GB" sz="4500" b="1" dirty="0">
              <a:solidFill>
                <a:srgbClr val="313E53"/>
              </a:solidFill>
              <a:latin typeface="Montserrat" panose="00000500000000000000" pitchFamily="2" charset="0"/>
            </a:endParaRPr>
          </a:p>
        </p:txBody>
      </p:sp>
      <p:pic>
        <p:nvPicPr>
          <p:cNvPr id="9" name="Picture 8" descr="A group of children reading a book&#10;&#10;Description automatically generated">
            <a:extLst>
              <a:ext uri="{FF2B5EF4-FFF2-40B4-BE49-F238E27FC236}">
                <a16:creationId xmlns:a16="http://schemas.microsoft.com/office/drawing/2014/main" id="{2CF667BB-84B3-0103-566E-D3EA59623E79}"/>
              </a:ext>
            </a:extLst>
          </p:cNvPr>
          <p:cNvPicPr>
            <a:picLocks noChangeAspect="1"/>
          </p:cNvPicPr>
          <p:nvPr/>
        </p:nvPicPr>
        <p:blipFill rotWithShape="1">
          <a:blip r:embed="rId3">
            <a:extLst>
              <a:ext uri="{28A0092B-C50C-407E-A947-70E740481C1C}">
                <a14:useLocalDpi xmlns:a14="http://schemas.microsoft.com/office/drawing/2010/main" val="0"/>
              </a:ext>
            </a:extLst>
          </a:blip>
          <a:srcRect l="14456" t="19315" r="28623" b="2987"/>
          <a:stretch/>
        </p:blipFill>
        <p:spPr>
          <a:xfrm>
            <a:off x="4212036" y="2243428"/>
            <a:ext cx="3718560" cy="3588420"/>
          </a:xfrm>
          <a:prstGeom prst="rect">
            <a:avLst/>
          </a:prstGeom>
        </p:spPr>
      </p:pic>
      <p:grpSp>
        <p:nvGrpSpPr>
          <p:cNvPr id="5" name="Group 4">
            <a:extLst>
              <a:ext uri="{FF2B5EF4-FFF2-40B4-BE49-F238E27FC236}">
                <a16:creationId xmlns:a16="http://schemas.microsoft.com/office/drawing/2014/main" id="{33AE0F55-33D1-0180-D6CD-E3BF17556AA1}"/>
              </a:ext>
            </a:extLst>
          </p:cNvPr>
          <p:cNvGrpSpPr/>
          <p:nvPr/>
        </p:nvGrpSpPr>
        <p:grpSpPr>
          <a:xfrm>
            <a:off x="-2193707" y="-7371956"/>
            <a:ext cx="3536973" cy="16382144"/>
            <a:chOff x="-2126387" y="-8825546"/>
            <a:chExt cx="3536973" cy="16382144"/>
          </a:xfrm>
        </p:grpSpPr>
        <p:sp>
          <p:nvSpPr>
            <p:cNvPr id="43" name="Freeform 6">
              <a:extLst>
                <a:ext uri="{FF2B5EF4-FFF2-40B4-BE49-F238E27FC236}">
                  <a16:creationId xmlns:a16="http://schemas.microsoft.com/office/drawing/2014/main" id="{66AC1E12-3F73-5368-7622-602007CC9109}"/>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528CB3-F12C-3A25-E7C0-88D45CB517BE}"/>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E0757877-05CC-F837-2E2A-5AE729CC8445}"/>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6" name="Freeform 11">
              <a:extLst>
                <a:ext uri="{FF2B5EF4-FFF2-40B4-BE49-F238E27FC236}">
                  <a16:creationId xmlns:a16="http://schemas.microsoft.com/office/drawing/2014/main" id="{90347396-9986-6EAB-9A25-A183B9C2C179}"/>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7" name="Freeform 12">
              <a:extLst>
                <a:ext uri="{FF2B5EF4-FFF2-40B4-BE49-F238E27FC236}">
                  <a16:creationId xmlns:a16="http://schemas.microsoft.com/office/drawing/2014/main" id="{86EE19FC-EDEE-5162-967C-EEF8D6A186B7}"/>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8" name="Freeform 13">
              <a:extLst>
                <a:ext uri="{FF2B5EF4-FFF2-40B4-BE49-F238E27FC236}">
                  <a16:creationId xmlns:a16="http://schemas.microsoft.com/office/drawing/2014/main" id="{C4EBB08C-4DB3-C506-F093-E34F58B05B5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9" name="Freeform 14">
              <a:extLst>
                <a:ext uri="{FF2B5EF4-FFF2-40B4-BE49-F238E27FC236}">
                  <a16:creationId xmlns:a16="http://schemas.microsoft.com/office/drawing/2014/main" id="{9C73121D-21FD-D8A5-9039-AD5F7D1B7A24}"/>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6">
              <a:extLst>
                <a:ext uri="{FF2B5EF4-FFF2-40B4-BE49-F238E27FC236}">
                  <a16:creationId xmlns:a16="http://schemas.microsoft.com/office/drawing/2014/main" id="{8FF64E00-B904-34AB-04AA-40629868FA74}"/>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1" name="Freeform 18">
              <a:extLst>
                <a:ext uri="{FF2B5EF4-FFF2-40B4-BE49-F238E27FC236}">
                  <a16:creationId xmlns:a16="http://schemas.microsoft.com/office/drawing/2014/main" id="{5DEA1955-3469-048F-BE80-7866843C3BB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2" name="Freeform 20">
              <a:extLst>
                <a:ext uri="{FF2B5EF4-FFF2-40B4-BE49-F238E27FC236}">
                  <a16:creationId xmlns:a16="http://schemas.microsoft.com/office/drawing/2014/main" id="{78129D90-D0BE-9BEC-91F2-335A698F57C7}"/>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3" name="Freeform 22">
              <a:extLst>
                <a:ext uri="{FF2B5EF4-FFF2-40B4-BE49-F238E27FC236}">
                  <a16:creationId xmlns:a16="http://schemas.microsoft.com/office/drawing/2014/main" id="{461785A9-EA04-ECCE-CA69-F4213AE536D6}"/>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4" name="Freeform 23">
              <a:extLst>
                <a:ext uri="{FF2B5EF4-FFF2-40B4-BE49-F238E27FC236}">
                  <a16:creationId xmlns:a16="http://schemas.microsoft.com/office/drawing/2014/main" id="{0ABD4D30-54DD-E572-8E5C-E04D836C587E}"/>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24">
              <a:extLst>
                <a:ext uri="{FF2B5EF4-FFF2-40B4-BE49-F238E27FC236}">
                  <a16:creationId xmlns:a16="http://schemas.microsoft.com/office/drawing/2014/main" id="{1DCE7A4B-62A5-315E-556D-7C415AD02483}"/>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6" name="Freeform 27">
              <a:extLst>
                <a:ext uri="{FF2B5EF4-FFF2-40B4-BE49-F238E27FC236}">
                  <a16:creationId xmlns:a16="http://schemas.microsoft.com/office/drawing/2014/main" id="{D10BAFD8-0575-944C-EF7D-BF0233356A9B}"/>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7" name="Freeform 31">
              <a:extLst>
                <a:ext uri="{FF2B5EF4-FFF2-40B4-BE49-F238E27FC236}">
                  <a16:creationId xmlns:a16="http://schemas.microsoft.com/office/drawing/2014/main" id="{6E083E49-91D1-ECF3-F735-8867B9520338}"/>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8" name="Freeform 32">
              <a:extLst>
                <a:ext uri="{FF2B5EF4-FFF2-40B4-BE49-F238E27FC236}">
                  <a16:creationId xmlns:a16="http://schemas.microsoft.com/office/drawing/2014/main" id="{CE9F99C7-FFD6-A87B-46D0-3E359FBE3FBE}"/>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9" name="Freeform 34">
              <a:extLst>
                <a:ext uri="{FF2B5EF4-FFF2-40B4-BE49-F238E27FC236}">
                  <a16:creationId xmlns:a16="http://schemas.microsoft.com/office/drawing/2014/main" id="{5E0F9BD7-5287-CA2D-0E0F-4EE495FFFF7F}"/>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0" name="Freeform 36">
              <a:extLst>
                <a:ext uri="{FF2B5EF4-FFF2-40B4-BE49-F238E27FC236}">
                  <a16:creationId xmlns:a16="http://schemas.microsoft.com/office/drawing/2014/main" id="{F23603E3-28ED-E39C-02C6-B4FCE1626AE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1" name="Freeform 6">
              <a:extLst>
                <a:ext uri="{FF2B5EF4-FFF2-40B4-BE49-F238E27FC236}">
                  <a16:creationId xmlns:a16="http://schemas.microsoft.com/office/drawing/2014/main" id="{D86A702B-7323-92FC-93DC-99718479B7EA}"/>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2" name="Freeform 7">
              <a:extLst>
                <a:ext uri="{FF2B5EF4-FFF2-40B4-BE49-F238E27FC236}">
                  <a16:creationId xmlns:a16="http://schemas.microsoft.com/office/drawing/2014/main" id="{A2F26744-EF11-DA84-47DC-C2D8C31A776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3" name="Freeform 8">
              <a:extLst>
                <a:ext uri="{FF2B5EF4-FFF2-40B4-BE49-F238E27FC236}">
                  <a16:creationId xmlns:a16="http://schemas.microsoft.com/office/drawing/2014/main" id="{D1BECC0E-0B09-7F19-25AB-B7A5DF5A4FE2}"/>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11">
              <a:extLst>
                <a:ext uri="{FF2B5EF4-FFF2-40B4-BE49-F238E27FC236}">
                  <a16:creationId xmlns:a16="http://schemas.microsoft.com/office/drawing/2014/main" id="{3912F730-DED6-A11E-6AAA-310B625B5270}"/>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5" name="Freeform 12">
              <a:extLst>
                <a:ext uri="{FF2B5EF4-FFF2-40B4-BE49-F238E27FC236}">
                  <a16:creationId xmlns:a16="http://schemas.microsoft.com/office/drawing/2014/main" id="{8E76600B-8A3C-0E28-90C2-B5D4FEEE121A}"/>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6" name="Freeform 13">
              <a:extLst>
                <a:ext uri="{FF2B5EF4-FFF2-40B4-BE49-F238E27FC236}">
                  <a16:creationId xmlns:a16="http://schemas.microsoft.com/office/drawing/2014/main" id="{F0D4F8E5-7746-4160-8254-3C26F9F6F295}"/>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67" name="Freeform 14">
              <a:extLst>
                <a:ext uri="{FF2B5EF4-FFF2-40B4-BE49-F238E27FC236}">
                  <a16:creationId xmlns:a16="http://schemas.microsoft.com/office/drawing/2014/main" id="{82B85C57-C9C2-AD86-BB23-D5DEB5865975}"/>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8" name="Freeform 16">
              <a:extLst>
                <a:ext uri="{FF2B5EF4-FFF2-40B4-BE49-F238E27FC236}">
                  <a16:creationId xmlns:a16="http://schemas.microsoft.com/office/drawing/2014/main" id="{B207B756-F8A3-3FFA-E26F-627FD673D970}"/>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18">
              <a:extLst>
                <a:ext uri="{FF2B5EF4-FFF2-40B4-BE49-F238E27FC236}">
                  <a16:creationId xmlns:a16="http://schemas.microsoft.com/office/drawing/2014/main" id="{2D42510A-2632-7333-B9CA-3BEE9BF7BD29}"/>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0" name="Freeform 20">
              <a:extLst>
                <a:ext uri="{FF2B5EF4-FFF2-40B4-BE49-F238E27FC236}">
                  <a16:creationId xmlns:a16="http://schemas.microsoft.com/office/drawing/2014/main" id="{7A4805C7-D80A-12AD-FD55-DD7300BE56FA}"/>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1" name="Freeform 22">
              <a:extLst>
                <a:ext uri="{FF2B5EF4-FFF2-40B4-BE49-F238E27FC236}">
                  <a16:creationId xmlns:a16="http://schemas.microsoft.com/office/drawing/2014/main" id="{A5084067-E767-0ACE-E282-D25F079199D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23">
              <a:extLst>
                <a:ext uri="{FF2B5EF4-FFF2-40B4-BE49-F238E27FC236}">
                  <a16:creationId xmlns:a16="http://schemas.microsoft.com/office/drawing/2014/main" id="{E8864083-E2C4-ADCF-2C30-E4E7EA863725}"/>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24">
              <a:extLst>
                <a:ext uri="{FF2B5EF4-FFF2-40B4-BE49-F238E27FC236}">
                  <a16:creationId xmlns:a16="http://schemas.microsoft.com/office/drawing/2014/main" id="{D264D325-32DC-FF82-5556-07E7A0DB1A0E}"/>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4" name="Freeform 26">
              <a:extLst>
                <a:ext uri="{FF2B5EF4-FFF2-40B4-BE49-F238E27FC236}">
                  <a16:creationId xmlns:a16="http://schemas.microsoft.com/office/drawing/2014/main" id="{4F5EAAD7-C68E-3909-336A-0518B21BD406}"/>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5" name="Freeform 27">
              <a:extLst>
                <a:ext uri="{FF2B5EF4-FFF2-40B4-BE49-F238E27FC236}">
                  <a16:creationId xmlns:a16="http://schemas.microsoft.com/office/drawing/2014/main" id="{DA5FE498-08A3-0D90-1413-E2A896EFD8A6}"/>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6" name="Freeform 29">
              <a:extLst>
                <a:ext uri="{FF2B5EF4-FFF2-40B4-BE49-F238E27FC236}">
                  <a16:creationId xmlns:a16="http://schemas.microsoft.com/office/drawing/2014/main" id="{4F44F023-15AC-842A-0418-5F740CD257A5}"/>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7" name="Freeform 31">
              <a:extLst>
                <a:ext uri="{FF2B5EF4-FFF2-40B4-BE49-F238E27FC236}">
                  <a16:creationId xmlns:a16="http://schemas.microsoft.com/office/drawing/2014/main" id="{FD70181D-5B91-E7F5-BD97-2C7CB6483ED2}"/>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8" name="Freeform 32">
              <a:extLst>
                <a:ext uri="{FF2B5EF4-FFF2-40B4-BE49-F238E27FC236}">
                  <a16:creationId xmlns:a16="http://schemas.microsoft.com/office/drawing/2014/main" id="{7483DEBB-395A-0C00-C0DC-56117B574248}"/>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9" name="Freeform 37">
              <a:extLst>
                <a:ext uri="{FF2B5EF4-FFF2-40B4-BE49-F238E27FC236}">
                  <a16:creationId xmlns:a16="http://schemas.microsoft.com/office/drawing/2014/main" id="{043F3BBE-D404-994F-1653-5968DE586AE5}"/>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23">
              <a:extLst>
                <a:ext uri="{FF2B5EF4-FFF2-40B4-BE49-F238E27FC236}">
                  <a16:creationId xmlns:a16="http://schemas.microsoft.com/office/drawing/2014/main" id="{3B093408-0CEE-5AFC-6ACE-4D0B13F6F6A6}"/>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81" name="Rectangle 80">
            <a:extLst>
              <a:ext uri="{FF2B5EF4-FFF2-40B4-BE49-F238E27FC236}">
                <a16:creationId xmlns:a16="http://schemas.microsoft.com/office/drawing/2014/main" id="{849B2D5B-55E0-9CFB-F899-6E6EAFFB35E8}"/>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6268628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127944" y="1750397"/>
            <a:ext cx="7449848" cy="4619923"/>
          </a:xfrm>
          <a:prstGeom prst="rect">
            <a:avLst/>
          </a:prstGeom>
          <a:noFill/>
          <a:ln>
            <a:noFill/>
          </a:ln>
        </p:spPr>
        <p:txBody>
          <a:bodyPr spcFirstLastPara="1" wrap="square" lIns="91425" tIns="91425" rIns="91425" bIns="91425" anchor="t" anchorCtr="0">
            <a:noAutofit/>
          </a:bodyPr>
          <a:lstStyle/>
          <a:p>
            <a:r>
              <a:rPr lang="en-GB" sz="2500" dirty="0">
                <a:latin typeface="Montserrat" panose="00000500000000000000" pitchFamily="2" charset="0"/>
              </a:rPr>
              <a:t>What was the best activity in this unit? Why?</a:t>
            </a:r>
          </a:p>
          <a:p>
            <a:endParaRPr lang="en-GB" sz="2500" dirty="0">
              <a:latin typeface="Montserrat" panose="00000500000000000000" pitchFamily="2" charset="0"/>
            </a:endParaRPr>
          </a:p>
          <a:p>
            <a:r>
              <a:rPr lang="en-GB" sz="2500" dirty="0">
                <a:latin typeface="Montserrat" panose="00000500000000000000" pitchFamily="2" charset="0"/>
              </a:rPr>
              <a:t>Was there anything you didn’t enjoy about this unit? Why? </a:t>
            </a:r>
          </a:p>
          <a:p>
            <a:endParaRPr lang="en-GB" sz="2500" dirty="0">
              <a:latin typeface="Montserrat" panose="00000500000000000000" pitchFamily="2" charset="0"/>
            </a:endParaRPr>
          </a:p>
          <a:p>
            <a:r>
              <a:rPr lang="en-GB" sz="2500" dirty="0">
                <a:latin typeface="Montserrat" panose="00000500000000000000" pitchFamily="2" charset="0"/>
              </a:rPr>
              <a:t>Have you learned anything in this unit that you didn’t already know? </a:t>
            </a:r>
          </a:p>
          <a:p>
            <a:endParaRPr lang="en-GB" sz="2500" dirty="0">
              <a:latin typeface="Montserrat" panose="00000500000000000000" pitchFamily="2" charset="0"/>
            </a:endParaRPr>
          </a:p>
          <a:p>
            <a:r>
              <a:rPr lang="en-GB" sz="2500" dirty="0">
                <a:latin typeface="Montserrat" panose="00000500000000000000" pitchFamily="2" charset="0"/>
              </a:rPr>
              <a:t>Help us share your achievements!</a:t>
            </a:r>
          </a:p>
          <a:p>
            <a:r>
              <a:rPr lang="en-GB" sz="2500" dirty="0">
                <a:latin typeface="Montserrat" panose="00000500000000000000" pitchFamily="2" charset="0"/>
              </a:rPr>
              <a:t>Is there anything you have done or learning as part of this unit that you would like us to shout about on our social media? </a:t>
            </a:r>
          </a:p>
          <a:p>
            <a:endParaRPr lang="en-US" sz="2500" dirty="0">
              <a:latin typeface="Montserrat" panose="00000500000000000000" pitchFamily="2" charset="0"/>
            </a:endParaRPr>
          </a:p>
          <a:p>
            <a:endParaRPr lang="en-US" sz="2500" dirty="0">
              <a:effectLst/>
              <a:latin typeface="Montserrat" panose="00000500000000000000" pitchFamily="2" charset="0"/>
            </a:endParaRPr>
          </a:p>
          <a:p>
            <a:endParaRPr lang="en-US" sz="2500" dirty="0">
              <a:latin typeface="Montserrat" panose="00000500000000000000" pitchFamily="2" charset="0"/>
            </a:endParaRPr>
          </a:p>
          <a:p>
            <a:endParaRPr lang="en-US" sz="2500" dirty="0">
              <a:effectLst/>
              <a:latin typeface="Montserrat" panose="00000500000000000000" pitchFamily="2" charset="0"/>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379536" y="758694"/>
            <a:ext cx="6056466"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Class Discussion: Activity B</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469646" y="1425003"/>
            <a:ext cx="3519523" cy="138533"/>
          </a:xfrm>
          <a:prstGeom prst="rect">
            <a:avLst/>
          </a:prstGeom>
          <a:noFill/>
          <a:ln>
            <a:noFill/>
          </a:ln>
        </p:spPr>
      </p:pic>
    </p:spTree>
    <p:extLst>
      <p:ext uri="{BB962C8B-B14F-4D97-AF65-F5344CB8AC3E}">
        <p14:creationId xmlns:p14="http://schemas.microsoft.com/office/powerpoint/2010/main" val="28852156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TextBox 7">
            <a:extLst>
              <a:ext uri="{FF2B5EF4-FFF2-40B4-BE49-F238E27FC236}">
                <a16:creationId xmlns:a16="http://schemas.microsoft.com/office/drawing/2014/main" id="{58B9AB1F-B753-A912-4424-AA7ABC7BCD2D}"/>
              </a:ext>
            </a:extLst>
          </p:cNvPr>
          <p:cNvSpPr txBox="1"/>
          <p:nvPr/>
        </p:nvSpPr>
        <p:spPr>
          <a:xfrm>
            <a:off x="4379536" y="758694"/>
            <a:ext cx="7073022" cy="1477328"/>
          </a:xfrm>
          <a:prstGeom prst="rect">
            <a:avLst/>
          </a:prstGeom>
          <a:noFill/>
        </p:spPr>
        <p:txBody>
          <a:bodyPr wrap="square" rtlCol="0">
            <a:spAutoFit/>
          </a:bodyPr>
          <a:lstStyle/>
          <a:p>
            <a:r>
              <a:rPr lang="en-US" sz="3600" b="1" dirty="0">
                <a:solidFill>
                  <a:srgbClr val="313E53"/>
                </a:solidFill>
                <a:latin typeface="Playfair Display" panose="00000500000000000000" pitchFamily="2" charset="0"/>
              </a:rPr>
              <a:t>Class Discussion: Activity B</a:t>
            </a:r>
          </a:p>
          <a:p>
            <a:pPr algn="ctr"/>
            <a:endParaRPr lang="en-GB" sz="1800" b="0" i="0" u="sng" strike="noStrike" dirty="0">
              <a:solidFill>
                <a:srgbClr val="0000FF"/>
              </a:solidFill>
              <a:effectLst/>
              <a:highlight>
                <a:srgbClr val="FFFFFF"/>
              </a:highlight>
              <a:latin typeface="Aptos" panose="020B0004020202020204" pitchFamily="34" charset="0"/>
              <a:hlinkClick r:id="rId16"/>
            </a:endParaRPr>
          </a:p>
          <a:p>
            <a:pPr algn="ctr"/>
            <a:endParaRPr lang="en-GB" u="sng" dirty="0">
              <a:solidFill>
                <a:srgbClr val="0000FF"/>
              </a:solidFill>
              <a:highlight>
                <a:srgbClr val="FFFFFF"/>
              </a:highlight>
              <a:latin typeface="Aptos" panose="020B0004020202020204" pitchFamily="34" charset="0"/>
              <a:hlinkClick r:id="rId16"/>
            </a:endParaRPr>
          </a:p>
          <a:p>
            <a:pPr algn="ctr"/>
            <a:r>
              <a:rPr lang="en-US" sz="1800" dirty="0">
                <a:latin typeface="Montserrat" panose="00000500000000000000" pitchFamily="2" charset="0"/>
              </a:rPr>
              <a:t>Children’s </a:t>
            </a:r>
            <a:r>
              <a:rPr lang="en-US" sz="1800" dirty="0">
                <a:effectLst/>
                <a:latin typeface="Montserrat" panose="00000500000000000000" pitchFamily="2" charset="0"/>
              </a:rPr>
              <a:t>questions:  </a:t>
            </a:r>
            <a:r>
              <a:rPr lang="en-US" sz="1800" b="0" i="0" u="sng" strike="noStrike" dirty="0">
                <a:solidFill>
                  <a:srgbClr val="0000FF"/>
                </a:solidFill>
                <a:effectLst/>
                <a:highlight>
                  <a:srgbClr val="FFFFFF"/>
                </a:highlight>
                <a:latin typeface="Aptos" panose="020B0004020202020204" pitchFamily="34" charset="0"/>
                <a:hlinkClick r:id="rId16"/>
              </a:rPr>
              <a:t>Click here to access QR 2 or scan below</a:t>
            </a:r>
            <a:r>
              <a:rPr lang="en-GB" sz="1800" b="0" i="0" dirty="0">
                <a:solidFill>
                  <a:srgbClr val="000000"/>
                </a:solidFill>
                <a:effectLst/>
                <a:highlight>
                  <a:srgbClr val="FFFFFF"/>
                </a:highlight>
                <a:latin typeface="Aptos" panose="020B0004020202020204" pitchFamily="34" charset="0"/>
              </a:rPr>
              <a:t> </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7">
            <a:alphaModFix/>
          </a:blip>
          <a:stretch>
            <a:fillRect/>
          </a:stretch>
        </p:blipFill>
        <p:spPr>
          <a:xfrm>
            <a:off x="4469646" y="1425003"/>
            <a:ext cx="3519523" cy="138533"/>
          </a:xfrm>
          <a:prstGeom prst="rect">
            <a:avLst/>
          </a:prstGeom>
          <a:noFill/>
          <a:ln>
            <a:noFill/>
          </a:ln>
        </p:spPr>
      </p:pic>
      <p:pic>
        <p:nvPicPr>
          <p:cNvPr id="11" name="Picture 10">
            <a:extLst>
              <a:ext uri="{FF2B5EF4-FFF2-40B4-BE49-F238E27FC236}">
                <a16:creationId xmlns:a16="http://schemas.microsoft.com/office/drawing/2014/main" id="{531E41D3-E889-B2EA-B732-9035EA615BB8}"/>
              </a:ext>
            </a:extLst>
          </p:cNvPr>
          <p:cNvPicPr>
            <a:picLocks noChangeAspect="1"/>
          </p:cNvPicPr>
          <p:nvPr/>
        </p:nvPicPr>
        <p:blipFill>
          <a:blip r:embed="rId18"/>
          <a:stretch>
            <a:fillRect/>
          </a:stretch>
        </p:blipFill>
        <p:spPr>
          <a:xfrm>
            <a:off x="6162388" y="2445744"/>
            <a:ext cx="3653562" cy="3653562"/>
          </a:xfrm>
          <a:prstGeom prst="rect">
            <a:avLst/>
          </a:prstGeom>
        </p:spPr>
      </p:pic>
    </p:spTree>
    <p:extLst>
      <p:ext uri="{BB962C8B-B14F-4D97-AF65-F5344CB8AC3E}">
        <p14:creationId xmlns:p14="http://schemas.microsoft.com/office/powerpoint/2010/main" val="6459537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649204"/>
            <a:ext cx="7838321" cy="66826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8" name="TextBox 7">
            <a:extLst>
              <a:ext uri="{FF2B5EF4-FFF2-40B4-BE49-F238E27FC236}">
                <a16:creationId xmlns:a16="http://schemas.microsoft.com/office/drawing/2014/main" id="{58B9AB1F-B753-A912-4424-AA7ABC7BCD2D}"/>
              </a:ext>
            </a:extLst>
          </p:cNvPr>
          <p:cNvSpPr txBox="1"/>
          <p:nvPr/>
        </p:nvSpPr>
        <p:spPr>
          <a:xfrm>
            <a:off x="4379535" y="758694"/>
            <a:ext cx="7321927" cy="1508105"/>
          </a:xfrm>
          <a:prstGeom prst="rect">
            <a:avLst/>
          </a:prstGeom>
          <a:noFill/>
        </p:spPr>
        <p:txBody>
          <a:bodyPr wrap="square" rtlCol="0">
            <a:spAutoFit/>
          </a:bodyPr>
          <a:lstStyle/>
          <a:p>
            <a:r>
              <a:rPr lang="en-US" sz="3600" b="1" dirty="0">
                <a:solidFill>
                  <a:srgbClr val="313E53"/>
                </a:solidFill>
                <a:latin typeface="Playfair Display" panose="00000500000000000000" pitchFamily="2" charset="0"/>
              </a:rPr>
              <a:t>Class Discussion: Activity B</a:t>
            </a:r>
          </a:p>
          <a:p>
            <a:endParaRPr lang="en-US" sz="3600" b="1" dirty="0">
              <a:solidFill>
                <a:srgbClr val="313E53"/>
              </a:solidFill>
              <a:latin typeface="Playfair Display" panose="00000500000000000000" pitchFamily="2" charset="0"/>
            </a:endParaRPr>
          </a:p>
          <a:p>
            <a:r>
              <a:rPr lang="en-US" sz="2000" dirty="0">
                <a:latin typeface="Montserrat" panose="00000500000000000000" pitchFamily="2" charset="0"/>
              </a:rPr>
              <a:t>Teacher’s</a:t>
            </a:r>
            <a:r>
              <a:rPr lang="en-US" sz="2000" dirty="0">
                <a:effectLst/>
                <a:latin typeface="Montserrat" panose="00000500000000000000" pitchFamily="2" charset="0"/>
              </a:rPr>
              <a:t> questions: </a:t>
            </a:r>
            <a:r>
              <a:rPr lang="en-US" sz="1800" b="0" i="0" u="sng" strike="noStrike" dirty="0">
                <a:solidFill>
                  <a:srgbClr val="0000FF"/>
                </a:solidFill>
                <a:effectLst/>
                <a:highlight>
                  <a:srgbClr val="FFFFFF"/>
                </a:highlight>
                <a:latin typeface="Aptos" panose="020B0004020202020204" pitchFamily="34" charset="0"/>
                <a:hlinkClick r:id="rId16"/>
              </a:rPr>
              <a:t>Click here to access QR 3 or scan below</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7">
            <a:alphaModFix/>
          </a:blip>
          <a:stretch>
            <a:fillRect/>
          </a:stretch>
        </p:blipFill>
        <p:spPr>
          <a:xfrm>
            <a:off x="4469646" y="1425003"/>
            <a:ext cx="3519523" cy="138533"/>
          </a:xfrm>
          <a:prstGeom prst="rect">
            <a:avLst/>
          </a:prstGeom>
          <a:noFill/>
          <a:ln>
            <a:noFill/>
          </a:ln>
        </p:spPr>
      </p:pic>
      <p:pic>
        <p:nvPicPr>
          <p:cNvPr id="10" name="Picture 9">
            <a:extLst>
              <a:ext uri="{FF2B5EF4-FFF2-40B4-BE49-F238E27FC236}">
                <a16:creationId xmlns:a16="http://schemas.microsoft.com/office/drawing/2014/main" id="{0EB7DDEA-21B8-CED4-8C61-B2E325ECB1CB}"/>
              </a:ext>
            </a:extLst>
          </p:cNvPr>
          <p:cNvPicPr>
            <a:picLocks noChangeAspect="1"/>
          </p:cNvPicPr>
          <p:nvPr/>
        </p:nvPicPr>
        <p:blipFill>
          <a:blip r:embed="rId18"/>
          <a:stretch>
            <a:fillRect/>
          </a:stretch>
        </p:blipFill>
        <p:spPr>
          <a:xfrm>
            <a:off x="6218758" y="2443965"/>
            <a:ext cx="3643479" cy="3617455"/>
          </a:xfrm>
          <a:prstGeom prst="rect">
            <a:avLst/>
          </a:prstGeom>
        </p:spPr>
      </p:pic>
    </p:spTree>
    <p:extLst>
      <p:ext uri="{BB962C8B-B14F-4D97-AF65-F5344CB8AC3E}">
        <p14:creationId xmlns:p14="http://schemas.microsoft.com/office/powerpoint/2010/main" val="16718091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2">
            <a:alphaModFix/>
          </a:blip>
          <a:stretch>
            <a:fillRect/>
          </a:stretch>
        </p:blipFill>
        <p:spPr>
          <a:xfrm>
            <a:off x="1646503" y="1352704"/>
            <a:ext cx="1344923" cy="519693"/>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3">
            <a:alphaModFix/>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4">
            <a:alphaModFix/>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5">
            <a:alphaModFix/>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6">
            <a:alphaModFix/>
          </a:blip>
          <a:stretch>
            <a:fillRect/>
          </a:stretch>
        </p:blipFill>
        <p:spPr>
          <a:xfrm>
            <a:off x="1728238" y="4777195"/>
            <a:ext cx="1246600" cy="458596"/>
          </a:xfrm>
          <a:prstGeom prst="rect">
            <a:avLst/>
          </a:prstGeom>
          <a:noFill/>
          <a:ln>
            <a:noFill/>
          </a:ln>
        </p:spPr>
      </p:pic>
      <p:sp>
        <p:nvSpPr>
          <p:cNvPr id="8" name="Rectangle 7">
            <a:extLst>
              <a:ext uri="{FF2B5EF4-FFF2-40B4-BE49-F238E27FC236}">
                <a16:creationId xmlns:a16="http://schemas.microsoft.com/office/drawing/2014/main" id="{6B83B77E-3437-DC7E-41C0-7E16F4255FD8}"/>
              </a:ext>
            </a:extLst>
          </p:cNvPr>
          <p:cNvSpPr/>
          <p:nvPr/>
        </p:nvSpPr>
        <p:spPr>
          <a:xfrm>
            <a:off x="3827542" y="686022"/>
            <a:ext cx="7562623" cy="642277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Rectangle 9">
            <a:extLst>
              <a:ext uri="{FF2B5EF4-FFF2-40B4-BE49-F238E27FC236}">
                <a16:creationId xmlns:a16="http://schemas.microsoft.com/office/drawing/2014/main" id="{CA996614-7306-A892-CFB4-D1D6F755131A}"/>
              </a:ext>
            </a:extLst>
          </p:cNvPr>
          <p:cNvSpPr/>
          <p:nvPr/>
        </p:nvSpPr>
        <p:spPr>
          <a:xfrm rot="506152">
            <a:off x="8310594" y="2492821"/>
            <a:ext cx="3347173" cy="4721849"/>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Google Shape;121;p15">
            <a:extLst>
              <a:ext uri="{FF2B5EF4-FFF2-40B4-BE49-F238E27FC236}">
                <a16:creationId xmlns:a16="http://schemas.microsoft.com/office/drawing/2014/main" id="{E67F8557-313A-4DD7-8BB3-D4371BBF4582}"/>
              </a:ext>
            </a:extLst>
          </p:cNvPr>
          <p:cNvSpPr txBox="1"/>
          <p:nvPr/>
        </p:nvSpPr>
        <p:spPr>
          <a:xfrm>
            <a:off x="4070455" y="2024433"/>
            <a:ext cx="6224165"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EE9A2B"/>
                </a:solidFill>
                <a:latin typeface="Playfair Display" panose="00000500000000000000" pitchFamily="2" charset="0"/>
                <a:ea typeface="Montserrat Medium"/>
                <a:cs typeface="Montserrat Medium"/>
                <a:sym typeface="Montserrat Medium"/>
              </a:rPr>
              <a:t>Title: </a:t>
            </a:r>
            <a:r>
              <a:rPr lang="en-GB" sz="2500" dirty="0">
                <a:solidFill>
                  <a:schemeClr val="dk1"/>
                </a:solidFill>
                <a:latin typeface="Montserrat" panose="00000500000000000000" pitchFamily="2" charset="0"/>
                <a:ea typeface="Montserrat Medium"/>
                <a:cs typeface="Montserrat Medium"/>
                <a:sym typeface="Montserrat Medium"/>
              </a:rPr>
              <a:t>Almost Anything </a:t>
            </a:r>
          </a:p>
          <a:p>
            <a:pPr marL="0" lvl="0" indent="0" rtl="0">
              <a:lnSpc>
                <a:spcPct val="115000"/>
              </a:lnSpc>
              <a:spcBef>
                <a:spcPts val="0"/>
              </a:spcBef>
              <a:spcAft>
                <a:spcPts val="0"/>
              </a:spcAft>
              <a:buNone/>
            </a:pPr>
            <a:r>
              <a:rPr lang="en-GB" sz="2500" dirty="0">
                <a:solidFill>
                  <a:srgbClr val="EE9A2B"/>
                </a:solidFill>
                <a:latin typeface="Playfair Display" panose="00000500000000000000" pitchFamily="2" charset="0"/>
                <a:ea typeface="Montserrat Medium"/>
                <a:cs typeface="Montserrat Medium"/>
                <a:sym typeface="Montserrat Medium"/>
              </a:rPr>
              <a:t>Author: </a:t>
            </a:r>
            <a:r>
              <a:rPr lang="en-GB" sz="2500" dirty="0">
                <a:solidFill>
                  <a:schemeClr val="dk1"/>
                </a:solidFill>
                <a:latin typeface="Montserrat" panose="00000500000000000000" pitchFamily="2" charset="0"/>
                <a:ea typeface="Montserrat Medium"/>
                <a:cs typeface="Montserrat Medium"/>
                <a:sym typeface="Montserrat Medium"/>
              </a:rPr>
              <a:t>Sophy Henn</a:t>
            </a:r>
          </a:p>
          <a:p>
            <a:pPr>
              <a:lnSpc>
                <a:spcPct val="115000"/>
              </a:lnSpc>
            </a:pPr>
            <a:r>
              <a:rPr lang="en-GB" sz="2500" dirty="0">
                <a:solidFill>
                  <a:srgbClr val="EE9A2B"/>
                </a:solidFill>
                <a:latin typeface="Playfair Display" panose="00000500000000000000" pitchFamily="2" charset="0"/>
                <a:ea typeface="Montserrat Medium"/>
                <a:cs typeface="Montserrat Medium"/>
                <a:sym typeface="Montserrat Medium"/>
              </a:rPr>
              <a:t>Illustrator: </a:t>
            </a:r>
            <a:r>
              <a:rPr lang="en-GB" sz="2500" dirty="0">
                <a:solidFill>
                  <a:schemeClr val="dk1"/>
                </a:solidFill>
                <a:latin typeface="Montserrat" panose="00000500000000000000" pitchFamily="2" charset="0"/>
                <a:ea typeface="Montserrat Medium"/>
                <a:cs typeface="Montserrat Medium"/>
                <a:sym typeface="Montserrat Medium"/>
              </a:rPr>
              <a:t>Sophy Henn</a:t>
            </a:r>
            <a:endParaRPr lang="en-GB" sz="2500" dirty="0">
              <a:solidFill>
                <a:schemeClr val="dk1"/>
              </a:solidFill>
              <a:latin typeface="Playfair Display" panose="00000500000000000000" pitchFamily="2" charset="0"/>
              <a:ea typeface="Montserrat Medium"/>
              <a:cs typeface="Montserrat Medium"/>
              <a:sym typeface="Montserrat Medium"/>
            </a:endParaRPr>
          </a:p>
        </p:txBody>
      </p:sp>
      <p:sp>
        <p:nvSpPr>
          <p:cNvPr id="14" name="Freeform 5">
            <a:extLst>
              <a:ext uri="{FF2B5EF4-FFF2-40B4-BE49-F238E27FC236}">
                <a16:creationId xmlns:a16="http://schemas.microsoft.com/office/drawing/2014/main" id="{2CED58E5-514F-F601-E289-43F7BCCF7371}"/>
              </a:ext>
            </a:extLst>
          </p:cNvPr>
          <p:cNvSpPr/>
          <p:nvPr/>
        </p:nvSpPr>
        <p:spPr>
          <a:xfrm rot="11391965">
            <a:off x="9492909" y="2334986"/>
            <a:ext cx="1628364" cy="444638"/>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6" name="TextBox 15">
            <a:extLst>
              <a:ext uri="{FF2B5EF4-FFF2-40B4-BE49-F238E27FC236}">
                <a16:creationId xmlns:a16="http://schemas.microsoft.com/office/drawing/2014/main" id="{F9E28E6B-3DBF-E6BF-DD81-CF1A462D9CC4}"/>
              </a:ext>
            </a:extLst>
          </p:cNvPr>
          <p:cNvSpPr txBox="1"/>
          <p:nvPr/>
        </p:nvSpPr>
        <p:spPr>
          <a:xfrm>
            <a:off x="4091340" y="1179828"/>
            <a:ext cx="2255746"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Our Book</a:t>
            </a:r>
            <a:endParaRPr lang="en-GB" sz="3600" b="1" dirty="0">
              <a:solidFill>
                <a:srgbClr val="313E53"/>
              </a:solidFill>
              <a:latin typeface="Playfair Display" panose="00000500000000000000" pitchFamily="2" charset="0"/>
            </a:endParaRPr>
          </a:p>
        </p:txBody>
      </p:sp>
      <p:pic>
        <p:nvPicPr>
          <p:cNvPr id="17" name="Google Shape;119;p15">
            <a:extLst>
              <a:ext uri="{FF2B5EF4-FFF2-40B4-BE49-F238E27FC236}">
                <a16:creationId xmlns:a16="http://schemas.microsoft.com/office/drawing/2014/main" id="{1889BE0A-8A44-8EC9-04B1-271D5EFE85AC}"/>
              </a:ext>
            </a:extLst>
          </p:cNvPr>
          <p:cNvPicPr preferRelativeResize="0"/>
          <p:nvPr/>
        </p:nvPicPr>
        <p:blipFill>
          <a:blip r:embed="rId9">
            <a:alphaModFix/>
          </a:blip>
          <a:stretch>
            <a:fillRect/>
          </a:stretch>
        </p:blipFill>
        <p:spPr>
          <a:xfrm>
            <a:off x="4179479" y="1803632"/>
            <a:ext cx="2316184" cy="68765"/>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7002306"/>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grpSp>
      <p:pic>
        <p:nvPicPr>
          <p:cNvPr id="9" name="Picture 8">
            <a:extLst>
              <a:ext uri="{FF2B5EF4-FFF2-40B4-BE49-F238E27FC236}">
                <a16:creationId xmlns:a16="http://schemas.microsoft.com/office/drawing/2014/main" id="{01B61826-D4A4-6325-D78F-ABA5A7D83D1C}"/>
              </a:ext>
            </a:extLst>
          </p:cNvPr>
          <p:cNvPicPr>
            <a:picLocks noChangeAspect="1"/>
          </p:cNvPicPr>
          <p:nvPr/>
        </p:nvPicPr>
        <p:blipFill>
          <a:blip r:embed="rId18"/>
          <a:stretch>
            <a:fillRect/>
          </a:stretch>
        </p:blipFill>
        <p:spPr>
          <a:xfrm rot="514450">
            <a:off x="8617893" y="2885827"/>
            <a:ext cx="2820154" cy="3562300"/>
          </a:xfrm>
          <a:prstGeom prst="rect">
            <a:avLst/>
          </a:prstGeom>
        </p:spPr>
      </p:pic>
    </p:spTree>
    <p:extLst>
      <p:ext uri="{BB962C8B-B14F-4D97-AF65-F5344CB8AC3E}">
        <p14:creationId xmlns:p14="http://schemas.microsoft.com/office/powerpoint/2010/main" val="14129625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6541864"/>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5BAF6253-F264-24D0-A4F9-AE9AA17A0D97}"/>
              </a:ext>
            </a:extLst>
          </p:cNvPr>
          <p:cNvSpPr/>
          <p:nvPr/>
        </p:nvSpPr>
        <p:spPr>
          <a:xfrm>
            <a:off x="4292388" y="361004"/>
            <a:ext cx="7602961" cy="696871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Google Shape;121;p15">
            <a:extLst>
              <a:ext uri="{FF2B5EF4-FFF2-40B4-BE49-F238E27FC236}">
                <a16:creationId xmlns:a16="http://schemas.microsoft.com/office/drawing/2014/main" id="{E9F75631-33D1-12AA-B150-0E1A6937DDAC}"/>
              </a:ext>
            </a:extLst>
          </p:cNvPr>
          <p:cNvSpPr txBox="1"/>
          <p:nvPr/>
        </p:nvSpPr>
        <p:spPr>
          <a:xfrm>
            <a:off x="4623249" y="1521309"/>
            <a:ext cx="6997929"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In the story, George has a special hat which helps him to feel confident. </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Can you imagine your perfect hat? What would it look like? </a:t>
            </a:r>
          </a:p>
        </p:txBody>
      </p:sp>
      <p:sp>
        <p:nvSpPr>
          <p:cNvPr id="15" name="TextBox 14">
            <a:extLst>
              <a:ext uri="{FF2B5EF4-FFF2-40B4-BE49-F238E27FC236}">
                <a16:creationId xmlns:a16="http://schemas.microsoft.com/office/drawing/2014/main" id="{9668C335-D958-351C-EC2E-D5487C6B9736}"/>
              </a:ext>
            </a:extLst>
          </p:cNvPr>
          <p:cNvSpPr txBox="1"/>
          <p:nvPr/>
        </p:nvSpPr>
        <p:spPr>
          <a:xfrm>
            <a:off x="4623249" y="498542"/>
            <a:ext cx="3475631" cy="646331"/>
          </a:xfrm>
          <a:prstGeom prst="rect">
            <a:avLst/>
          </a:prstGeom>
          <a:noFill/>
        </p:spPr>
        <p:txBody>
          <a:bodyPr wrap="none" rtlCol="0">
            <a:spAutoFit/>
          </a:bodyPr>
          <a:lstStyle/>
          <a:p>
            <a:pPr algn="ctr"/>
            <a:r>
              <a:rPr lang="en-GB" sz="3600" b="1" dirty="0">
                <a:solidFill>
                  <a:srgbClr val="313E53"/>
                </a:solidFill>
                <a:latin typeface="Playfair Display" panose="00000500000000000000" pitchFamily="2" charset="0"/>
              </a:rPr>
              <a:t>Imaginary Hats</a:t>
            </a:r>
          </a:p>
        </p:txBody>
      </p:sp>
      <p:pic>
        <p:nvPicPr>
          <p:cNvPr id="18" name="Google Shape;119;p15">
            <a:extLst>
              <a:ext uri="{FF2B5EF4-FFF2-40B4-BE49-F238E27FC236}">
                <a16:creationId xmlns:a16="http://schemas.microsoft.com/office/drawing/2014/main" id="{1E03A795-3EF8-69D3-B267-000090C65329}"/>
              </a:ext>
            </a:extLst>
          </p:cNvPr>
          <p:cNvPicPr preferRelativeResize="0"/>
          <p:nvPr/>
        </p:nvPicPr>
        <p:blipFill>
          <a:blip r:embed="rId16">
            <a:alphaModFix/>
          </a:blip>
          <a:stretch>
            <a:fillRect/>
          </a:stretch>
        </p:blipFill>
        <p:spPr>
          <a:xfrm>
            <a:off x="4682498" y="1188531"/>
            <a:ext cx="3519523" cy="110296"/>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ettle</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9" name="Freeform 9">
            <a:extLst>
              <a:ext uri="{FF2B5EF4-FFF2-40B4-BE49-F238E27FC236}">
                <a16:creationId xmlns:a16="http://schemas.microsoft.com/office/drawing/2014/main" id="{82053EEE-93AA-C90C-0C5B-695498A8E6AE}"/>
              </a:ext>
            </a:extLst>
          </p:cNvPr>
          <p:cNvSpPr/>
          <p:nvPr/>
        </p:nvSpPr>
        <p:spPr>
          <a:xfrm>
            <a:off x="5338556" y="4675707"/>
            <a:ext cx="1799653" cy="1120167"/>
          </a:xfrm>
          <a:custGeom>
            <a:avLst/>
            <a:gdLst/>
            <a:ahLst/>
            <a:cxnLst/>
            <a:rect l="l" t="t" r="r" b="b"/>
            <a:pathLst>
              <a:path w="7207452" h="4114800">
                <a:moveTo>
                  <a:pt x="0" y="0"/>
                </a:moveTo>
                <a:lnTo>
                  <a:pt x="7207452" y="0"/>
                </a:lnTo>
                <a:lnTo>
                  <a:pt x="7207452" y="4114800"/>
                </a:lnTo>
                <a:lnTo>
                  <a:pt x="0" y="411480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0" name="Freeform 10">
            <a:extLst>
              <a:ext uri="{FF2B5EF4-FFF2-40B4-BE49-F238E27FC236}">
                <a16:creationId xmlns:a16="http://schemas.microsoft.com/office/drawing/2014/main" id="{B6DCEE78-3D65-4DDD-3D0C-06A57817D65C}"/>
              </a:ext>
            </a:extLst>
          </p:cNvPr>
          <p:cNvSpPr/>
          <p:nvPr/>
        </p:nvSpPr>
        <p:spPr>
          <a:xfrm>
            <a:off x="7440965" y="4661780"/>
            <a:ext cx="1522111" cy="1086919"/>
          </a:xfrm>
          <a:custGeom>
            <a:avLst/>
            <a:gdLst/>
            <a:ahLst/>
            <a:cxnLst/>
            <a:rect l="l" t="t" r="r" b="b"/>
            <a:pathLst>
              <a:path w="5097162" h="4114800">
                <a:moveTo>
                  <a:pt x="0" y="0"/>
                </a:moveTo>
                <a:lnTo>
                  <a:pt x="5097162" y="0"/>
                </a:lnTo>
                <a:lnTo>
                  <a:pt x="5097162" y="4114800"/>
                </a:lnTo>
                <a:lnTo>
                  <a:pt x="0" y="4114800"/>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GB"/>
          </a:p>
        </p:txBody>
      </p:sp>
      <p:sp>
        <p:nvSpPr>
          <p:cNvPr id="11" name="Freeform 11">
            <a:extLst>
              <a:ext uri="{FF2B5EF4-FFF2-40B4-BE49-F238E27FC236}">
                <a16:creationId xmlns:a16="http://schemas.microsoft.com/office/drawing/2014/main" id="{3AD3BD56-0232-628C-BE81-B7FDC20F4B31}"/>
              </a:ext>
            </a:extLst>
          </p:cNvPr>
          <p:cNvSpPr/>
          <p:nvPr/>
        </p:nvSpPr>
        <p:spPr>
          <a:xfrm>
            <a:off x="9255386" y="4121773"/>
            <a:ext cx="1522111" cy="1769439"/>
          </a:xfrm>
          <a:custGeom>
            <a:avLst/>
            <a:gdLst/>
            <a:ahLst/>
            <a:cxnLst/>
            <a:rect l="l" t="t" r="r" b="b"/>
            <a:pathLst>
              <a:path w="3785616" h="4114800">
                <a:moveTo>
                  <a:pt x="0" y="0"/>
                </a:moveTo>
                <a:lnTo>
                  <a:pt x="3785616" y="0"/>
                </a:lnTo>
                <a:lnTo>
                  <a:pt x="3785616" y="4114800"/>
                </a:lnTo>
                <a:lnTo>
                  <a:pt x="0" y="4114800"/>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GB"/>
          </a:p>
        </p:txBody>
      </p:sp>
    </p:spTree>
    <p:extLst>
      <p:ext uri="{BB962C8B-B14F-4D97-AF65-F5344CB8AC3E}">
        <p14:creationId xmlns:p14="http://schemas.microsoft.com/office/powerpoint/2010/main" val="402044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blip>
          <a:stretch>
            <a:fillRect/>
          </a:stretch>
        </p:blipFill>
        <p:spPr>
          <a:xfrm>
            <a:off x="1642069" y="2058801"/>
            <a:ext cx="1575534" cy="667200"/>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8738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22566" y="2161929"/>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a:solidFill>
                  <a:schemeClr val="dk1"/>
                </a:solidFill>
                <a:latin typeface="Playfair Display" panose="00000500000000000000" pitchFamily="2" charset="0"/>
                <a:ea typeface="Montserrat Medium"/>
                <a:cs typeface="Montserrat Medium"/>
                <a:sym typeface="Montserrat Medium"/>
              </a:rPr>
              <a:t>raining</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2F68E704-8308-AB9F-D0C1-249665EB45D4}"/>
              </a:ext>
            </a:extLst>
          </p:cNvPr>
          <p:cNvSpPr/>
          <p:nvPr/>
        </p:nvSpPr>
        <p:spPr>
          <a:xfrm>
            <a:off x="4403387" y="442443"/>
            <a:ext cx="7422853" cy="672119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21;p15">
            <a:extLst>
              <a:ext uri="{FF2B5EF4-FFF2-40B4-BE49-F238E27FC236}">
                <a16:creationId xmlns:a16="http://schemas.microsoft.com/office/drawing/2014/main" id="{1286208D-20B1-57B8-4880-2750B213B54A}"/>
              </a:ext>
            </a:extLst>
          </p:cNvPr>
          <p:cNvSpPr txBox="1"/>
          <p:nvPr/>
        </p:nvSpPr>
        <p:spPr>
          <a:xfrm>
            <a:off x="4596987" y="1918188"/>
            <a:ext cx="6997929" cy="3383261"/>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How is George feeling on page 10? </a:t>
            </a:r>
          </a:p>
          <a:p>
            <a:pPr marL="0" lvl="0" indent="0" rtl="0">
              <a:lnSpc>
                <a:spcPct val="115000"/>
              </a:lnSpc>
              <a:spcBef>
                <a:spcPts val="0"/>
              </a:spcBef>
              <a:spcAft>
                <a:spcPts val="0"/>
              </a:spcAft>
              <a:buNone/>
            </a:pPr>
            <a:endParaRPr lang="en-GB" sz="2500" dirty="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r>
              <a:rPr lang="en-GB" sz="2500" dirty="0">
                <a:solidFill>
                  <a:srgbClr val="313E53"/>
                </a:solidFill>
                <a:latin typeface="Montserrat" panose="00000500000000000000" pitchFamily="2" charset="0"/>
                <a:ea typeface="Montserrat Medium"/>
                <a:cs typeface="Montserrat Medium"/>
                <a:sym typeface="Montserrat Medium"/>
              </a:rPr>
              <a:t>How do you know? </a:t>
            </a:r>
          </a:p>
        </p:txBody>
      </p:sp>
      <p:sp>
        <p:nvSpPr>
          <p:cNvPr id="10" name="TextBox 9">
            <a:extLst>
              <a:ext uri="{FF2B5EF4-FFF2-40B4-BE49-F238E27FC236}">
                <a16:creationId xmlns:a16="http://schemas.microsoft.com/office/drawing/2014/main" id="{622B1552-EB5A-9739-5DC0-4EB4C6225F47}"/>
              </a:ext>
            </a:extLst>
          </p:cNvPr>
          <p:cNvSpPr txBox="1"/>
          <p:nvPr/>
        </p:nvSpPr>
        <p:spPr>
          <a:xfrm>
            <a:off x="4611927" y="672185"/>
            <a:ext cx="4926349"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Emotional Vocabulary</a:t>
            </a:r>
            <a:endParaRPr lang="en-GB" sz="3600" b="1" dirty="0">
              <a:solidFill>
                <a:srgbClr val="313E53"/>
              </a:solidFill>
              <a:latin typeface="Playfair Display" panose="00000500000000000000" pitchFamily="2" charset="0"/>
            </a:endParaRPr>
          </a:p>
        </p:txBody>
      </p:sp>
      <p:pic>
        <p:nvPicPr>
          <p:cNvPr id="11" name="Google Shape;119;p15">
            <a:extLst>
              <a:ext uri="{FF2B5EF4-FFF2-40B4-BE49-F238E27FC236}">
                <a16:creationId xmlns:a16="http://schemas.microsoft.com/office/drawing/2014/main" id="{C59D76D3-EEB8-ED95-F1FB-3D6403666626}"/>
              </a:ext>
            </a:extLst>
          </p:cNvPr>
          <p:cNvPicPr preferRelativeResize="0"/>
          <p:nvPr/>
        </p:nvPicPr>
        <p:blipFill>
          <a:blip r:embed="rId16">
            <a:alphaModFix/>
          </a:blip>
          <a:stretch>
            <a:fillRect/>
          </a:stretch>
        </p:blipFill>
        <p:spPr>
          <a:xfrm>
            <a:off x="4664511" y="1315778"/>
            <a:ext cx="3519523" cy="138533"/>
          </a:xfrm>
          <a:prstGeom prst="rect">
            <a:avLst/>
          </a:prstGeom>
          <a:noFill/>
          <a:ln>
            <a:noFill/>
          </a:ln>
        </p:spPr>
      </p:pic>
      <p:grpSp>
        <p:nvGrpSpPr>
          <p:cNvPr id="47" name="Group 46">
            <a:extLst>
              <a:ext uri="{FF2B5EF4-FFF2-40B4-BE49-F238E27FC236}">
                <a16:creationId xmlns:a16="http://schemas.microsoft.com/office/drawing/2014/main" id="{4303E6B4-D965-355B-9A03-2AEF1B4E3173}"/>
              </a:ext>
            </a:extLst>
          </p:cNvPr>
          <p:cNvGrpSpPr/>
          <p:nvPr/>
        </p:nvGrpSpPr>
        <p:grpSpPr>
          <a:xfrm>
            <a:off x="5122475" y="4517264"/>
            <a:ext cx="5946952" cy="1523374"/>
            <a:chOff x="4626324" y="5367027"/>
            <a:chExt cx="5946952" cy="1523374"/>
          </a:xfrm>
        </p:grpSpPr>
        <p:pic>
          <p:nvPicPr>
            <p:cNvPr id="13" name="Picture 12">
              <a:extLst>
                <a:ext uri="{FF2B5EF4-FFF2-40B4-BE49-F238E27FC236}">
                  <a16:creationId xmlns:a16="http://schemas.microsoft.com/office/drawing/2014/main" id="{CBCE6825-0C19-F1DF-528E-1495877A1C82}"/>
                </a:ext>
              </a:extLst>
            </p:cNvPr>
            <p:cNvPicPr>
              <a:picLocks noChangeAspect="1"/>
            </p:cNvPicPr>
            <p:nvPr/>
          </p:nvPicPr>
          <p:blipFill rotWithShape="1">
            <a:blip r:embed="rId17"/>
            <a:srcRect l="73791" b="60634"/>
            <a:stretch/>
          </p:blipFill>
          <p:spPr>
            <a:xfrm>
              <a:off x="8507265" y="5367027"/>
              <a:ext cx="1082708" cy="1468768"/>
            </a:xfrm>
            <a:prstGeom prst="rect">
              <a:avLst/>
            </a:prstGeom>
          </p:spPr>
        </p:pic>
        <p:pic>
          <p:nvPicPr>
            <p:cNvPr id="14" name="Picture 13">
              <a:extLst>
                <a:ext uri="{FF2B5EF4-FFF2-40B4-BE49-F238E27FC236}">
                  <a16:creationId xmlns:a16="http://schemas.microsoft.com/office/drawing/2014/main" id="{C1B9545F-212E-58CD-44AF-73550C06F1F7}"/>
                </a:ext>
              </a:extLst>
            </p:cNvPr>
            <p:cNvPicPr>
              <a:picLocks noChangeAspect="1"/>
            </p:cNvPicPr>
            <p:nvPr/>
          </p:nvPicPr>
          <p:blipFill rotWithShape="1">
            <a:blip r:embed="rId18"/>
            <a:srcRect l="51154" t="51183" r="27600" b="9629"/>
            <a:stretch/>
          </p:blipFill>
          <p:spPr>
            <a:xfrm rot="597784">
              <a:off x="5713098" y="5466417"/>
              <a:ext cx="872472" cy="1293037"/>
            </a:xfrm>
            <a:prstGeom prst="rect">
              <a:avLst/>
            </a:prstGeom>
          </p:spPr>
        </p:pic>
        <p:pic>
          <p:nvPicPr>
            <p:cNvPr id="16" name="Picture 15">
              <a:extLst>
                <a:ext uri="{FF2B5EF4-FFF2-40B4-BE49-F238E27FC236}">
                  <a16:creationId xmlns:a16="http://schemas.microsoft.com/office/drawing/2014/main" id="{F42909A9-5FC5-1523-C05A-2C5DD473F078}"/>
                </a:ext>
              </a:extLst>
            </p:cNvPr>
            <p:cNvPicPr>
              <a:picLocks noChangeAspect="1"/>
            </p:cNvPicPr>
            <p:nvPr/>
          </p:nvPicPr>
          <p:blipFill rotWithShape="1">
            <a:blip r:embed="rId17"/>
            <a:srcRect l="51967" t="51223" r="28910" b="8921"/>
            <a:stretch/>
          </p:blipFill>
          <p:spPr>
            <a:xfrm rot="644935">
              <a:off x="7638050" y="5482490"/>
              <a:ext cx="821918" cy="1300751"/>
            </a:xfrm>
            <a:prstGeom prst="rect">
              <a:avLst/>
            </a:prstGeom>
          </p:spPr>
        </p:pic>
        <p:pic>
          <p:nvPicPr>
            <p:cNvPr id="17" name="Picture 16">
              <a:extLst>
                <a:ext uri="{FF2B5EF4-FFF2-40B4-BE49-F238E27FC236}">
                  <a16:creationId xmlns:a16="http://schemas.microsoft.com/office/drawing/2014/main" id="{769F6418-E671-9DED-E99F-CE88EEA813DC}"/>
                </a:ext>
              </a:extLst>
            </p:cNvPr>
            <p:cNvPicPr>
              <a:picLocks noChangeAspect="1"/>
            </p:cNvPicPr>
            <p:nvPr/>
          </p:nvPicPr>
          <p:blipFill rotWithShape="1">
            <a:blip r:embed="rId18"/>
            <a:srcRect t="48627" r="74499" b="8291"/>
            <a:stretch/>
          </p:blipFill>
          <p:spPr>
            <a:xfrm rot="21149046">
              <a:off x="9490568" y="5393278"/>
              <a:ext cx="1082708" cy="1497123"/>
            </a:xfrm>
            <a:prstGeom prst="rect">
              <a:avLst/>
            </a:prstGeom>
          </p:spPr>
        </p:pic>
        <p:pic>
          <p:nvPicPr>
            <p:cNvPr id="45" name="Picture 44">
              <a:extLst>
                <a:ext uri="{FF2B5EF4-FFF2-40B4-BE49-F238E27FC236}">
                  <a16:creationId xmlns:a16="http://schemas.microsoft.com/office/drawing/2014/main" id="{88CF35F1-65BB-0973-DF94-16D1B46F1DAE}"/>
                </a:ext>
              </a:extLst>
            </p:cNvPr>
            <p:cNvPicPr>
              <a:picLocks noChangeAspect="1"/>
            </p:cNvPicPr>
            <p:nvPr/>
          </p:nvPicPr>
          <p:blipFill rotWithShape="1">
            <a:blip r:embed="rId17"/>
            <a:srcRect l="-1" r="77605" b="60445"/>
            <a:stretch/>
          </p:blipFill>
          <p:spPr>
            <a:xfrm rot="21215629">
              <a:off x="4626324" y="5433402"/>
              <a:ext cx="940186" cy="1329952"/>
            </a:xfrm>
            <a:prstGeom prst="rect">
              <a:avLst/>
            </a:prstGeom>
          </p:spPr>
        </p:pic>
        <p:pic>
          <p:nvPicPr>
            <p:cNvPr id="46" name="Picture 45">
              <a:extLst>
                <a:ext uri="{FF2B5EF4-FFF2-40B4-BE49-F238E27FC236}">
                  <a16:creationId xmlns:a16="http://schemas.microsoft.com/office/drawing/2014/main" id="{31C5898B-3865-C420-AAE2-B7F022B8FD1F}"/>
                </a:ext>
              </a:extLst>
            </p:cNvPr>
            <p:cNvPicPr>
              <a:picLocks noChangeAspect="1"/>
            </p:cNvPicPr>
            <p:nvPr/>
          </p:nvPicPr>
          <p:blipFill rotWithShape="1">
            <a:blip r:embed="rId18"/>
            <a:srcRect l="75981" b="60769"/>
            <a:stretch/>
          </p:blipFill>
          <p:spPr>
            <a:xfrm rot="21148997">
              <a:off x="6653033" y="5456625"/>
              <a:ext cx="936320" cy="1357952"/>
            </a:xfrm>
            <a:prstGeom prst="rect">
              <a:avLst/>
            </a:prstGeom>
          </p:spPr>
        </p:pic>
      </p:grpSp>
    </p:spTree>
    <p:extLst>
      <p:ext uri="{BB962C8B-B14F-4D97-AF65-F5344CB8AC3E}">
        <p14:creationId xmlns:p14="http://schemas.microsoft.com/office/powerpoint/2010/main" val="34244304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blip>
          <a:stretch>
            <a:fillRect/>
          </a:stretch>
        </p:blipFill>
        <p:spPr>
          <a:xfrm>
            <a:off x="1629915" y="3017627"/>
            <a:ext cx="1621966" cy="635877"/>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3404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76396" y="3095400"/>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bjective</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798362" y="594360"/>
            <a:ext cx="6997469" cy="67207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5141905" y="1354830"/>
            <a:ext cx="6334230"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sz="2500" kern="100" dirty="0">
                <a:effectLst/>
                <a:latin typeface="Montserrat" panose="00000500000000000000" pitchFamily="2" charset="0"/>
                <a:ea typeface="Aptos" panose="020B0004020202020204" pitchFamily="34" charset="0"/>
                <a:cs typeface="Times New Roman" panose="02020603050405020304" pitchFamily="18" charset="0"/>
              </a:rPr>
              <a:t>I can explain what progress looks like</a:t>
            </a:r>
            <a:endParaRPr lang="en-GB" sz="2500" kern="100" dirty="0">
              <a:solidFill>
                <a:schemeClr val="dk1"/>
              </a:solidFill>
              <a:latin typeface="Montserrat" panose="00000500000000000000" pitchFamily="2" charset="0"/>
              <a:ea typeface="Montserrat Medium"/>
              <a:cs typeface="Times New Roman" panose="02020603050405020304" pitchFamily="18" charset="0"/>
              <a:sym typeface="Montserrat Medium"/>
            </a:endParaRPr>
          </a:p>
        </p:txBody>
      </p:sp>
      <p:sp>
        <p:nvSpPr>
          <p:cNvPr id="48" name="Freeform 3">
            <a:extLst>
              <a:ext uri="{FF2B5EF4-FFF2-40B4-BE49-F238E27FC236}">
                <a16:creationId xmlns:a16="http://schemas.microsoft.com/office/drawing/2014/main" id="{95F3EF56-C5AD-6468-A653-C69DE93BCF30}"/>
              </a:ext>
            </a:extLst>
          </p:cNvPr>
          <p:cNvSpPr/>
          <p:nvPr/>
        </p:nvSpPr>
        <p:spPr>
          <a:xfrm rot="21312372">
            <a:off x="7460745" y="422551"/>
            <a:ext cx="2086086" cy="470332"/>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2" name="Rectangle 11">
            <a:extLst>
              <a:ext uri="{FF2B5EF4-FFF2-40B4-BE49-F238E27FC236}">
                <a16:creationId xmlns:a16="http://schemas.microsoft.com/office/drawing/2014/main" id="{82A7E93B-A767-714F-FDF7-E50185E617D5}"/>
              </a:ext>
            </a:extLst>
          </p:cNvPr>
          <p:cNvSpPr/>
          <p:nvPr/>
        </p:nvSpPr>
        <p:spPr>
          <a:xfrm rot="760639">
            <a:off x="8376385" y="2580900"/>
            <a:ext cx="3180771" cy="4669276"/>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Freeform 3">
            <a:extLst>
              <a:ext uri="{FF2B5EF4-FFF2-40B4-BE49-F238E27FC236}">
                <a16:creationId xmlns:a16="http://schemas.microsoft.com/office/drawing/2014/main" id="{99E9D9DB-1B89-2CE5-C9B6-DB60C28DEA8C}"/>
              </a:ext>
            </a:extLst>
          </p:cNvPr>
          <p:cNvSpPr/>
          <p:nvPr/>
        </p:nvSpPr>
        <p:spPr>
          <a:xfrm rot="285236">
            <a:off x="9720355" y="2435729"/>
            <a:ext cx="1742633" cy="389587"/>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pic>
        <p:nvPicPr>
          <p:cNvPr id="5" name="Picture 4">
            <a:extLst>
              <a:ext uri="{FF2B5EF4-FFF2-40B4-BE49-F238E27FC236}">
                <a16:creationId xmlns:a16="http://schemas.microsoft.com/office/drawing/2014/main" id="{48985D66-178B-CC88-E13F-7D5EEC684FB9}"/>
              </a:ext>
            </a:extLst>
          </p:cNvPr>
          <p:cNvPicPr>
            <a:picLocks noChangeAspect="1"/>
          </p:cNvPicPr>
          <p:nvPr/>
        </p:nvPicPr>
        <p:blipFill>
          <a:blip r:embed="rId18"/>
          <a:stretch>
            <a:fillRect/>
          </a:stretch>
        </p:blipFill>
        <p:spPr>
          <a:xfrm rot="776952">
            <a:off x="8592510" y="3074183"/>
            <a:ext cx="2650198" cy="3347619"/>
          </a:xfrm>
          <a:prstGeom prst="rect">
            <a:avLst/>
          </a:prstGeom>
        </p:spPr>
      </p:pic>
    </p:spTree>
    <p:extLst>
      <p:ext uri="{BB962C8B-B14F-4D97-AF65-F5344CB8AC3E}">
        <p14:creationId xmlns:p14="http://schemas.microsoft.com/office/powerpoint/2010/main" val="3646217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3404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47033" y="389589"/>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338460" y="1617190"/>
            <a:ext cx="7684365" cy="5054591"/>
          </a:xfrm>
          <a:prstGeom prst="rect">
            <a:avLst/>
          </a:prstGeom>
          <a:noFill/>
          <a:ln>
            <a:noFill/>
          </a:ln>
        </p:spPr>
        <p:txBody>
          <a:bodyPr spcFirstLastPara="1" wrap="square" lIns="91425" tIns="91425" rIns="91425" bIns="91425" anchor="t" anchorCtr="0">
            <a:noAutofit/>
          </a:bodyPr>
          <a:lstStyle/>
          <a:p>
            <a:pPr>
              <a:lnSpc>
                <a:spcPct val="150000"/>
              </a:lnSpc>
              <a:defRPr/>
            </a:pPr>
            <a:r>
              <a:rPr lang="en-GB" sz="1400" b="1" dirty="0">
                <a:solidFill>
                  <a:srgbClr val="000000"/>
                </a:solidFill>
                <a:latin typeface="Montserrat"/>
              </a:rPr>
              <a:t>Vocabulary: </a:t>
            </a:r>
          </a:p>
          <a:p>
            <a:pPr>
              <a:lnSpc>
                <a:spcPct val="150000"/>
              </a:lnSpc>
              <a:defRPr/>
            </a:pPr>
            <a:r>
              <a:rPr lang="en-US" sz="1400" dirty="0">
                <a:solidFill>
                  <a:srgbClr val="000000"/>
                </a:solidFill>
                <a:latin typeface="Montserrat"/>
              </a:rPr>
              <a:t>The bear talks about ‘magic’ a lot – what do think she means when she uses this word? </a:t>
            </a:r>
          </a:p>
          <a:p>
            <a:pPr>
              <a:lnSpc>
                <a:spcPct val="150000"/>
              </a:lnSpc>
              <a:defRPr/>
            </a:pPr>
            <a:r>
              <a:rPr lang="en-US" sz="1400" dirty="0">
                <a:solidFill>
                  <a:srgbClr val="000000"/>
                </a:solidFill>
                <a:latin typeface="Montserrat"/>
              </a:rPr>
              <a:t>On the last page, the author uses the word ‘wobbly’. What does this mean? Is she only referring to bike riding or something else?  </a:t>
            </a:r>
          </a:p>
          <a:p>
            <a:pPr>
              <a:lnSpc>
                <a:spcPct val="150000"/>
              </a:lnSpc>
              <a:defRPr/>
            </a:pPr>
            <a:endParaRPr lang="en-US" sz="1400" dirty="0">
              <a:solidFill>
                <a:srgbClr val="000000"/>
              </a:solidFill>
              <a:latin typeface="Montserrat"/>
            </a:endParaRPr>
          </a:p>
          <a:p>
            <a:pPr marL="0" marR="0" lvl="0" indent="0" algn="l" defTabSz="914400">
              <a:lnSpc>
                <a:spcPct val="150000"/>
              </a:lnSpc>
              <a:spcBef>
                <a:spcPts val="0"/>
              </a:spcBef>
              <a:spcAft>
                <a:spcPts val="0"/>
              </a:spcAft>
              <a:buNone/>
              <a:tabLst/>
              <a:defRPr/>
            </a:pPr>
            <a:r>
              <a:rPr kumimoji="0" lang="en-GB" sz="1400" b="1" i="0" u="none" strike="noStrike" kern="1200" cap="none" spc="0" normalizeH="0" baseline="0" noProof="0" dirty="0">
                <a:ln>
                  <a:noFill/>
                </a:ln>
                <a:solidFill>
                  <a:srgbClr val="000000"/>
                </a:solidFill>
                <a:effectLst/>
                <a:uLnTx/>
                <a:uFillTx/>
                <a:latin typeface="Montserrat"/>
              </a:rPr>
              <a:t>Retrieval: </a:t>
            </a:r>
            <a:endParaRPr lang="en-GB" sz="1400" dirty="0"/>
          </a:p>
          <a:p>
            <a:pPr fontAlgn="base">
              <a:lnSpc>
                <a:spcPct val="150000"/>
              </a:lnSpc>
              <a:defRPr/>
            </a:pPr>
            <a:r>
              <a:rPr lang="en-GB" sz="1400" dirty="0">
                <a:solidFill>
                  <a:srgbClr val="000000"/>
                </a:solidFill>
                <a:latin typeface="Montserrat"/>
              </a:rPr>
              <a:t>Did George need the hat by the end of the story?</a:t>
            </a:r>
            <a:endParaRPr lang="en-GB" sz="1400" noProof="0" dirty="0">
              <a:solidFill>
                <a:srgbClr val="000000"/>
              </a:solidFill>
              <a:latin typeface="Montserrat"/>
            </a:endParaRPr>
          </a:p>
          <a:p>
            <a:pPr fontAlgn="base">
              <a:lnSpc>
                <a:spcPct val="150000"/>
              </a:lnSpc>
              <a:defRPr/>
            </a:pPr>
            <a:endParaRPr lang="en-GB" sz="1400" b="0" i="0" u="none" strike="noStrike" kern="1200" cap="none" spc="0" normalizeH="0" baseline="0" noProof="0" dirty="0">
              <a:ln>
                <a:noFill/>
              </a:ln>
              <a:solidFill>
                <a:srgbClr val="000000"/>
              </a:solidFill>
              <a:effectLst/>
              <a:uLnTx/>
              <a:uFillTx/>
              <a:latin typeface="Montserrat"/>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000000"/>
                </a:solidFill>
                <a:effectLst/>
                <a:uLnTx/>
                <a:uFillTx/>
                <a:latin typeface="Montserrat"/>
              </a:rPr>
              <a:t>Inference: </a:t>
            </a:r>
            <a:endParaRPr lang="en-GB" sz="1400" b="1" i="0" u="none" strike="noStrike" kern="1200" cap="none" spc="0" normalizeH="0" baseline="0" noProof="0" dirty="0">
              <a:ln>
                <a:noFill/>
              </a:ln>
              <a:solidFill>
                <a:srgbClr val="000000"/>
              </a:solidFill>
              <a:effectLst/>
              <a:uLnTx/>
              <a:uFillTx/>
              <a:latin typeface="Montserrat"/>
            </a:endParaRPr>
          </a:p>
          <a:p>
            <a:pPr marL="0" marR="0" lvl="0" indent="0" algn="l" defTabSz="914400" rtl="0" eaLnBrk="1" fontAlgn="base" latinLnBrk="0" hangingPunct="1">
              <a:lnSpc>
                <a:spcPct val="15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Montserrat"/>
              </a:rPr>
              <a:t>Why</a:t>
            </a:r>
            <a:r>
              <a:rPr kumimoji="0" lang="en-GB" sz="1400" b="0" i="0" u="none" strike="noStrike" kern="1200" cap="none" spc="0" normalizeH="0" noProof="0" dirty="0">
                <a:ln>
                  <a:noFill/>
                </a:ln>
                <a:solidFill>
                  <a:srgbClr val="000000"/>
                </a:solidFill>
                <a:effectLst/>
                <a:uLnTx/>
                <a:uFillTx/>
                <a:latin typeface="Montserrat"/>
              </a:rPr>
              <a:t> do you think George didn’t want to try anything at the beginning of the story?</a:t>
            </a:r>
          </a:p>
          <a:p>
            <a:pPr marL="0" marR="0" lvl="0" indent="0" algn="l" defTabSz="914400" rtl="0" eaLnBrk="1" fontAlgn="base" latinLnBrk="0" hangingPunct="1">
              <a:lnSpc>
                <a:spcPct val="150000"/>
              </a:lnSpc>
              <a:spcBef>
                <a:spcPts val="0"/>
              </a:spcBef>
              <a:spcAft>
                <a:spcPts val="0"/>
              </a:spcAft>
              <a:buClrTx/>
              <a:buSzTx/>
              <a:buFontTx/>
              <a:buNone/>
              <a:tabLst/>
              <a:defRPr/>
            </a:pPr>
            <a:r>
              <a:rPr lang="en-GB" sz="1400" dirty="0">
                <a:solidFill>
                  <a:srgbClr val="000000"/>
                </a:solidFill>
                <a:latin typeface="Montserrat"/>
              </a:rPr>
              <a:t>Did George make progress? Why do you think this? </a:t>
            </a:r>
            <a:r>
              <a:rPr kumimoji="0" lang="en-GB" sz="1400" b="0" i="0" u="none" strike="noStrike" kern="1200" cap="none" spc="0" normalizeH="0" noProof="0" dirty="0">
                <a:ln>
                  <a:noFill/>
                </a:ln>
                <a:solidFill>
                  <a:srgbClr val="000000"/>
                </a:solidFill>
                <a:effectLst/>
                <a:uLnTx/>
                <a:uFillTx/>
                <a:latin typeface="Montserrat"/>
              </a:rPr>
              <a:t> </a:t>
            </a:r>
          </a:p>
          <a:p>
            <a:pPr marL="0" marR="0" lvl="0" indent="0" algn="l" defTabSz="914400" rtl="0" eaLnBrk="1" fontAlgn="base" latinLnBrk="0" hangingPunct="1">
              <a:lnSpc>
                <a:spcPct val="150000"/>
              </a:lnSpc>
              <a:spcBef>
                <a:spcPts val="0"/>
              </a:spcBef>
              <a:spcAft>
                <a:spcPts val="0"/>
              </a:spcAft>
              <a:buClrTx/>
              <a:buSzTx/>
              <a:buFontTx/>
              <a:buNone/>
              <a:tabLst/>
              <a:defRPr/>
            </a:pPr>
            <a:r>
              <a:rPr lang="en-GB" sz="1400" dirty="0">
                <a:solidFill>
                  <a:prstClr val="black"/>
                </a:solidFill>
                <a:latin typeface="Montserrat"/>
              </a:rPr>
              <a:t>When George faces a tricky task in the future, how do you think he will react? </a:t>
            </a:r>
          </a:p>
          <a:p>
            <a:pPr>
              <a:lnSpc>
                <a:spcPct val="150000"/>
              </a:lnSpc>
              <a:defRPr/>
            </a:pPr>
            <a:endParaRPr lang="en-GB" dirty="0">
              <a:solidFill>
                <a:prstClr val="black"/>
              </a:solidFill>
              <a:latin typeface="Montserrat"/>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6308CEE2-0777-58CC-0CE3-0FEBE43DA0C3}"/>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715500" y="479143"/>
            <a:ext cx="2578395" cy="1822811"/>
          </a:xfrm>
          <a:prstGeom prst="rect">
            <a:avLst/>
          </a:prstGeom>
        </p:spPr>
      </p:pic>
    </p:spTree>
    <p:extLst>
      <p:ext uri="{BB962C8B-B14F-4D97-AF65-F5344CB8AC3E}">
        <p14:creationId xmlns:p14="http://schemas.microsoft.com/office/powerpoint/2010/main" val="28429276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xEl>
                                              <p:pRg st="0" end="0"/>
                                            </p:txEl>
                                          </p:spTgt>
                                        </p:tgtEl>
                                        <p:attrNameLst>
                                          <p:attrName>style.visibility</p:attrName>
                                        </p:attrNameLst>
                                      </p:cBhvr>
                                      <p:to>
                                        <p:strVal val="visible"/>
                                      </p:to>
                                    </p:set>
                                    <p:animEffect transition="in" filter="fade">
                                      <p:cBhvr>
                                        <p:cTn id="7" dur="500"/>
                                        <p:tgtEl>
                                          <p:spTgt spid="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
                                            <p:txEl>
                                              <p:pRg st="1" end="1"/>
                                            </p:txEl>
                                          </p:spTgt>
                                        </p:tgtEl>
                                        <p:attrNameLst>
                                          <p:attrName>style.visibility</p:attrName>
                                        </p:attrNameLst>
                                      </p:cBhvr>
                                      <p:to>
                                        <p:strVal val="visible"/>
                                      </p:to>
                                    </p:set>
                                    <p:animEffect transition="in" filter="fade">
                                      <p:cBhvr>
                                        <p:cTn id="12" dur="500"/>
                                        <p:tgtEl>
                                          <p:spTgt spid="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
                                            <p:txEl>
                                              <p:pRg st="2" end="2"/>
                                            </p:txEl>
                                          </p:spTgt>
                                        </p:tgtEl>
                                        <p:attrNameLst>
                                          <p:attrName>style.visibility</p:attrName>
                                        </p:attrNameLst>
                                      </p:cBhvr>
                                      <p:to>
                                        <p:strVal val="visible"/>
                                      </p:to>
                                    </p:set>
                                    <p:animEffect transition="in" filter="fade">
                                      <p:cBhvr>
                                        <p:cTn id="17" dur="500"/>
                                        <p:tgtEl>
                                          <p:spTgt spid="4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3">
                                            <p:txEl>
                                              <p:pRg st="4" end="4"/>
                                            </p:txEl>
                                          </p:spTgt>
                                        </p:tgtEl>
                                        <p:attrNameLst>
                                          <p:attrName>style.visibility</p:attrName>
                                        </p:attrNameLst>
                                      </p:cBhvr>
                                      <p:to>
                                        <p:strVal val="visible"/>
                                      </p:to>
                                    </p:set>
                                    <p:animEffect transition="in" filter="fade">
                                      <p:cBhvr>
                                        <p:cTn id="22" dur="500"/>
                                        <p:tgtEl>
                                          <p:spTgt spid="4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3">
                                            <p:txEl>
                                              <p:pRg st="5" end="5"/>
                                            </p:txEl>
                                          </p:spTgt>
                                        </p:tgtEl>
                                        <p:attrNameLst>
                                          <p:attrName>style.visibility</p:attrName>
                                        </p:attrNameLst>
                                      </p:cBhvr>
                                      <p:to>
                                        <p:strVal val="visible"/>
                                      </p:to>
                                    </p:set>
                                    <p:animEffect transition="in" filter="fade">
                                      <p:cBhvr>
                                        <p:cTn id="27" dur="500"/>
                                        <p:tgtEl>
                                          <p:spTgt spid="4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3">
                                            <p:txEl>
                                              <p:pRg st="7" end="7"/>
                                            </p:txEl>
                                          </p:spTgt>
                                        </p:tgtEl>
                                        <p:attrNameLst>
                                          <p:attrName>style.visibility</p:attrName>
                                        </p:attrNameLst>
                                      </p:cBhvr>
                                      <p:to>
                                        <p:strVal val="visible"/>
                                      </p:to>
                                    </p:set>
                                    <p:animEffect transition="in" filter="fade">
                                      <p:cBhvr>
                                        <p:cTn id="32" dur="500"/>
                                        <p:tgtEl>
                                          <p:spTgt spid="43">
                                            <p:txEl>
                                              <p:pRg st="7" end="7"/>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43">
                                            <p:txEl>
                                              <p:pRg st="8" end="8"/>
                                            </p:txEl>
                                          </p:spTgt>
                                        </p:tgtEl>
                                        <p:attrNameLst>
                                          <p:attrName>style.visibility</p:attrName>
                                        </p:attrNameLst>
                                      </p:cBhvr>
                                      <p:to>
                                        <p:strVal val="visible"/>
                                      </p:to>
                                    </p:set>
                                    <p:animEffect transition="in" filter="fade">
                                      <p:cBhvr>
                                        <p:cTn id="35" dur="500"/>
                                        <p:tgtEl>
                                          <p:spTgt spid="43">
                                            <p:txEl>
                                              <p:pRg st="8" end="8"/>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43">
                                            <p:txEl>
                                              <p:pRg st="9" end="9"/>
                                            </p:txEl>
                                          </p:spTgt>
                                        </p:tgtEl>
                                        <p:attrNameLst>
                                          <p:attrName>style.visibility</p:attrName>
                                        </p:attrNameLst>
                                      </p:cBhvr>
                                      <p:to>
                                        <p:strVal val="visible"/>
                                      </p:to>
                                    </p:set>
                                    <p:animEffect transition="in" filter="fade">
                                      <p:cBhvr>
                                        <p:cTn id="38" dur="500"/>
                                        <p:tgtEl>
                                          <p:spTgt spid="43">
                                            <p:txEl>
                                              <p:pRg st="9" end="9"/>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43">
                                            <p:txEl>
                                              <p:pRg st="10" end="10"/>
                                            </p:txEl>
                                          </p:spTgt>
                                        </p:tgtEl>
                                        <p:attrNameLst>
                                          <p:attrName>style.visibility</p:attrName>
                                        </p:attrNameLst>
                                      </p:cBhvr>
                                      <p:to>
                                        <p:strVal val="visible"/>
                                      </p:to>
                                    </p:set>
                                    <p:animEffect transition="in" filter="fade">
                                      <p:cBhvr>
                                        <p:cTn id="41" dur="500"/>
                                        <p:tgtEl>
                                          <p:spTgt spid="4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4807098"/>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dirty="0" err="1">
                <a:solidFill>
                  <a:schemeClr val="dk1"/>
                </a:solidFill>
                <a:latin typeface="Playfair Display" panose="00000500000000000000" pitchFamily="2" charset="0"/>
                <a:ea typeface="Montserrat Medium"/>
                <a:cs typeface="Montserrat Medium"/>
                <a:sym typeface="Montserrat Medium"/>
              </a:rPr>
              <a:t>ou</a:t>
            </a:r>
            <a:endParaRPr sz="2400" i="1" dirty="0">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358140"/>
            <a:ext cx="7965011" cy="6973734"/>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211698" y="1857054"/>
            <a:ext cx="7073022"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US" sz="2500" i="1" dirty="0">
                <a:solidFill>
                  <a:schemeClr val="dk1"/>
                </a:solidFill>
                <a:latin typeface="Montserrat" panose="00000500000000000000" pitchFamily="2" charset="0"/>
                <a:ea typeface="Montserrat Medium"/>
                <a:cs typeface="Montserrat Medium"/>
                <a:sym typeface="Montserrat Medium"/>
              </a:rPr>
              <a:t>What do you think…</a:t>
            </a:r>
          </a:p>
          <a:p>
            <a:pPr lvl="0">
              <a:lnSpc>
                <a:spcPct val="107000"/>
              </a:lnSpc>
              <a:spcAft>
                <a:spcPts val="800"/>
              </a:spcAft>
            </a:pPr>
            <a:endParaRPr lang="en-US" sz="2500" dirty="0">
              <a:solidFill>
                <a:schemeClr val="dk1"/>
              </a:solidFill>
              <a:latin typeface="Montserrat" panose="00000500000000000000" pitchFamily="2" charset="0"/>
              <a:ea typeface="Montserrat Medium"/>
              <a:cs typeface="Montserrat Medium"/>
              <a:sym typeface="Montserrat Medium"/>
            </a:endParaRPr>
          </a:p>
          <a:p>
            <a:pPr lvl="0">
              <a:lnSpc>
                <a:spcPct val="107000"/>
              </a:lnSpc>
              <a:spcAft>
                <a:spcPts val="800"/>
              </a:spcAft>
            </a:pPr>
            <a:r>
              <a:rPr lang="en-US" sz="2500" dirty="0">
                <a:solidFill>
                  <a:schemeClr val="dk1"/>
                </a:solidFill>
                <a:latin typeface="Montserrat" panose="00000500000000000000" pitchFamily="2" charset="0"/>
                <a:ea typeface="Montserrat Medium"/>
                <a:cs typeface="Montserrat Medium"/>
                <a:sym typeface="Montserrat Medium"/>
              </a:rPr>
              <a:t>Can you still make progress even when things go wrong? </a:t>
            </a:r>
            <a:endParaRPr lang="en-GB" sz="2500" dirty="0">
              <a:solidFill>
                <a:schemeClr val="dk1"/>
              </a:solidFill>
              <a:latin typeface="Montserrat" panose="00000500000000000000" pitchFamily="2" charset="0"/>
              <a:ea typeface="Montserrat Medium"/>
              <a:cs typeface="Montserrat Medium"/>
              <a:sym typeface="Montserrat Medium"/>
            </a:endParaRPr>
          </a:p>
        </p:txBody>
      </p:sp>
      <p:sp>
        <p:nvSpPr>
          <p:cNvPr id="8" name="TextBox 7">
            <a:extLst>
              <a:ext uri="{FF2B5EF4-FFF2-40B4-BE49-F238E27FC236}">
                <a16:creationId xmlns:a16="http://schemas.microsoft.com/office/drawing/2014/main" id="{58B9AB1F-B753-A912-4424-AA7ABC7BCD2D}"/>
              </a:ext>
            </a:extLst>
          </p:cNvPr>
          <p:cNvSpPr txBox="1"/>
          <p:nvPr/>
        </p:nvSpPr>
        <p:spPr>
          <a:xfrm>
            <a:off x="4215079" y="544776"/>
            <a:ext cx="3770584" cy="646331"/>
          </a:xfrm>
          <a:prstGeom prst="rect">
            <a:avLst/>
          </a:prstGeom>
          <a:noFill/>
        </p:spPr>
        <p:txBody>
          <a:bodyPr wrap="none" rtlCol="0">
            <a:spAutoFit/>
          </a:bodyPr>
          <a:lstStyle/>
          <a:p>
            <a:pPr algn="ctr"/>
            <a:r>
              <a:rPr lang="en-US" sz="3600" b="1" dirty="0">
                <a:solidFill>
                  <a:srgbClr val="313E53"/>
                </a:solidFill>
                <a:latin typeface="Playfair Display" panose="00000500000000000000" pitchFamily="2" charset="0"/>
              </a:rPr>
              <a:t>Class Discussion</a:t>
            </a:r>
            <a:endParaRPr lang="en-GB" sz="3600" b="1" dirty="0">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336238" y="1283442"/>
            <a:ext cx="3519523" cy="138533"/>
          </a:xfrm>
          <a:prstGeom prst="rect">
            <a:avLst/>
          </a:prstGeom>
          <a:noFill/>
          <a:ln>
            <a:noFill/>
          </a:ln>
        </p:spPr>
      </p:pic>
      <p:pic>
        <p:nvPicPr>
          <p:cNvPr id="13" name="Picture 12" descr="A group of children reading a book&#10;&#10;Description automatically generated">
            <a:extLst>
              <a:ext uri="{FF2B5EF4-FFF2-40B4-BE49-F238E27FC236}">
                <a16:creationId xmlns:a16="http://schemas.microsoft.com/office/drawing/2014/main" id="{147A3B05-DC54-E5EE-09CC-09A22C03F884}"/>
              </a:ext>
            </a:extLst>
          </p:cNvPr>
          <p:cNvPicPr>
            <a:picLocks noChangeAspect="1"/>
          </p:cNvPicPr>
          <p:nvPr/>
        </p:nvPicPr>
        <p:blipFill rotWithShape="1">
          <a:blip r:embed="rId17">
            <a:extLst>
              <a:ext uri="{28A0092B-C50C-407E-A947-70E740481C1C}">
                <a14:useLocalDpi xmlns:a14="http://schemas.microsoft.com/office/drawing/2010/main" val="0"/>
              </a:ext>
            </a:extLst>
          </a:blip>
          <a:srcRect l="19152" t="22634" r="31933" b="7667"/>
          <a:stretch/>
        </p:blipFill>
        <p:spPr>
          <a:xfrm>
            <a:off x="9047286" y="4262752"/>
            <a:ext cx="2670280" cy="2689861"/>
          </a:xfrm>
          <a:prstGeom prst="rect">
            <a:avLst/>
          </a:prstGeom>
        </p:spPr>
      </p:pic>
    </p:spTree>
    <p:extLst>
      <p:ext uri="{BB962C8B-B14F-4D97-AF65-F5344CB8AC3E}">
        <p14:creationId xmlns:p14="http://schemas.microsoft.com/office/powerpoint/2010/main" val="29931580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BA61796AE0F5A4E96395FA65072392B" ma:contentTypeVersion="12" ma:contentTypeDescription="Create a new document." ma:contentTypeScope="" ma:versionID="013b85cac90d4b236a82b3c536cec3c3">
  <xsd:schema xmlns:xsd="http://www.w3.org/2001/XMLSchema" xmlns:xs="http://www.w3.org/2001/XMLSchema" xmlns:p="http://schemas.microsoft.com/office/2006/metadata/properties" xmlns:ns2="28259c69-39cb-44a7-9f04-2775eb4563de" xmlns:ns3="b31a91d1-0192-41ba-b554-362273cb85ab" targetNamespace="http://schemas.microsoft.com/office/2006/metadata/properties" ma:root="true" ma:fieldsID="bb5a868901287403e3faaffd7d08f345" ns2:_="" ns3:_="">
    <xsd:import namespace="28259c69-39cb-44a7-9f04-2775eb4563de"/>
    <xsd:import namespace="b31a91d1-0192-41ba-b554-362273cb85a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259c69-39cb-44a7-9f04-2775eb4563d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18177053-68b3-49ba-830b-641013b218fb"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31a91d1-0192-41ba-b554-362273cb85a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45c5fc4e-5e3e-44b4-8344-b79db9234d45}" ma:internalName="TaxCatchAll" ma:showField="CatchAllData" ma:web="b31a91d1-0192-41ba-b554-362273cb85a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01E0783-4F98-44CC-AABC-5FEC88764B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8259c69-39cb-44a7-9f04-2775eb4563de"/>
    <ds:schemaRef ds:uri="b31a91d1-0192-41ba-b554-362273cb85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0C55E9E-33C1-44B6-A03A-11318584FE1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3530</Words>
  <Application>Microsoft Office PowerPoint</Application>
  <PresentationFormat>Widescreen</PresentationFormat>
  <Paragraphs>344</Paragraphs>
  <Slides>32</Slides>
  <Notes>28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32</vt:i4>
      </vt:variant>
    </vt:vector>
  </HeadingPairs>
  <TitlesOfParts>
    <vt:vector size="39" baseType="lpstr">
      <vt:lpstr>Aptos</vt:lpstr>
      <vt:lpstr>Aptos Display</vt:lpstr>
      <vt:lpstr>Arial</vt:lpstr>
      <vt:lpstr>Montserrat</vt:lpstr>
      <vt:lpstr>Playfair Display</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Fiona McCrudden</dc:creator>
  <cp:lastModifiedBy>Fiona</cp:lastModifiedBy>
  <cp:revision>12</cp:revision>
  <dcterms:created xsi:type="dcterms:W3CDTF">2024-05-16T12:38:53Z</dcterms:created>
  <dcterms:modified xsi:type="dcterms:W3CDTF">2024-09-26T17:22:30Z</dcterms:modified>
</cp:coreProperties>
</file>