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45"/>
  </p:notesMasterIdLst>
  <p:sldIdLst>
    <p:sldId id="256" r:id="rId4"/>
    <p:sldId id="281" r:id="rId5"/>
    <p:sldId id="437" r:id="rId6"/>
    <p:sldId id="277" r:id="rId7"/>
    <p:sldId id="267" r:id="rId8"/>
    <p:sldId id="282" r:id="rId9"/>
    <p:sldId id="283" r:id="rId10"/>
    <p:sldId id="284" r:id="rId11"/>
    <p:sldId id="417" r:id="rId12"/>
    <p:sldId id="433" r:id="rId13"/>
    <p:sldId id="287" r:id="rId14"/>
    <p:sldId id="288" r:id="rId15"/>
    <p:sldId id="289" r:id="rId16"/>
    <p:sldId id="290" r:id="rId17"/>
    <p:sldId id="432" r:id="rId18"/>
    <p:sldId id="424" r:id="rId19"/>
    <p:sldId id="434" r:id="rId20"/>
    <p:sldId id="425" r:id="rId21"/>
    <p:sldId id="426" r:id="rId22"/>
    <p:sldId id="427" r:id="rId23"/>
    <p:sldId id="435" r:id="rId24"/>
    <p:sldId id="428" r:id="rId25"/>
    <p:sldId id="429" r:id="rId26"/>
    <p:sldId id="431" r:id="rId27"/>
    <p:sldId id="436" r:id="rId28"/>
    <p:sldId id="438" r:id="rId29"/>
    <p:sldId id="439" r:id="rId30"/>
    <p:sldId id="440" r:id="rId31"/>
    <p:sldId id="441" r:id="rId32"/>
    <p:sldId id="335" r:id="rId33"/>
    <p:sldId id="336" r:id="rId34"/>
    <p:sldId id="337" r:id="rId35"/>
    <p:sldId id="338" r:id="rId36"/>
    <p:sldId id="339" r:id="rId37"/>
    <p:sldId id="343" r:id="rId38"/>
    <p:sldId id="346" r:id="rId39"/>
    <p:sldId id="342" r:id="rId40"/>
    <p:sldId id="341" r:id="rId41"/>
    <p:sldId id="347" r:id="rId42"/>
    <p:sldId id="344" r:id="rId43"/>
    <p:sldId id="345"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733B8B5A-E77C-44CA-B3DC-F9181D47FA24}">
          <p14:sldIdLst>
            <p14:sldId id="256"/>
            <p14:sldId id="281"/>
            <p14:sldId id="437"/>
          </p14:sldIdLst>
        </p14:section>
        <p14:section name="Lesson 1" id="{A433BF49-AB0F-4245-A4C9-1CFBE152D450}">
          <p14:sldIdLst>
            <p14:sldId id="277"/>
            <p14:sldId id="267"/>
            <p14:sldId id="282"/>
            <p14:sldId id="283"/>
            <p14:sldId id="284"/>
            <p14:sldId id="417"/>
            <p14:sldId id="433"/>
            <p14:sldId id="287"/>
            <p14:sldId id="288"/>
            <p14:sldId id="289"/>
          </p14:sldIdLst>
        </p14:section>
        <p14:section name="Lesson 2" id="{28F856FC-BADD-4E61-B4B4-053B6FB6A54B}">
          <p14:sldIdLst>
            <p14:sldId id="290"/>
            <p14:sldId id="432"/>
            <p14:sldId id="424"/>
            <p14:sldId id="434"/>
            <p14:sldId id="425"/>
            <p14:sldId id="426"/>
            <p14:sldId id="427"/>
            <p14:sldId id="435"/>
            <p14:sldId id="428"/>
            <p14:sldId id="429"/>
            <p14:sldId id="431"/>
            <p14:sldId id="436"/>
            <p14:sldId id="438"/>
            <p14:sldId id="439"/>
            <p14:sldId id="440"/>
            <p14:sldId id="441"/>
          </p14:sldIdLst>
        </p14:section>
        <p14:section name="Lesson 3 Reflection" id="{90900C8E-4858-4134-9519-D2E6076731ED}">
          <p14:sldIdLst>
            <p14:sldId id="335"/>
            <p14:sldId id="336"/>
            <p14:sldId id="337"/>
            <p14:sldId id="338"/>
            <p14:sldId id="339"/>
            <p14:sldId id="343"/>
            <p14:sldId id="346"/>
            <p14:sldId id="342"/>
            <p14:sldId id="341"/>
            <p14:sldId id="347"/>
            <p14:sldId id="344"/>
            <p14:sldId id="34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72BEA4A-8E25-FBC8-1206-82DB5733224B}" name="Olivia Richards" initials="OR" userId="S::olivia@story-project.co.uk::59da2cf9-c07a-46ca-89f9-d0f215498ba0" providerId="AD"/>
  <p188:author id="{4603FF5E-8DBD-52AB-BCF2-32952E04AED9}" name="Olivia Richards" initials="OR" userId="S::Olivia@story-project.co.uk::59da2cf9-c07a-46ca-89f9-d0f215498ba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98E92"/>
    <a:srgbClr val="313E53"/>
    <a:srgbClr val="EE9A2B"/>
    <a:srgbClr val="3380A3"/>
    <a:srgbClr val="FEF8F0"/>
    <a:srgbClr val="FAB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2FE26C-BEE7-7A30-77F8-AAECBC28B674}" v="2" dt="2024-11-05T16:00:05.867"/>
    <p1510:client id="{F07C3094-4F29-4658-8D57-4ECF5C34FD30}" v="7" dt="2024-11-06T09:48:10.4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645" autoAdjust="0"/>
  </p:normalViewPr>
  <p:slideViewPr>
    <p:cSldViewPr snapToGrid="0">
      <p:cViewPr varScale="1">
        <p:scale>
          <a:sx n="44" d="100"/>
          <a:sy n="44" d="100"/>
        </p:scale>
        <p:origin x="1180"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microsoft.com/office/2018/10/relationships/authors" Targe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heme" Target="theme/theme1.xml"/><Relationship Id="rId8" Type="http://schemas.openxmlformats.org/officeDocument/2006/relationships/slide" Target="slides/slide5.xml"/><Relationship Id="rId51" Type="http://schemas.microsoft.com/office/2015/10/relationships/revisionInfo" Target="revisionInfo.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customXml" Target="../customXml/item1.xml"/><Relationship Id="rId6"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userId="5fd9b084-9961-4921-ab0f-457ac49028c4" providerId="ADAL" clId="{4F7526C2-C53B-41A9-82AA-63450EDFF648}"/>
    <pc:docChg chg="undo custSel addSld delSld modSld sldOrd modMainMaster addSection modSection">
      <pc:chgData name="Fiona" userId="5fd9b084-9961-4921-ab0f-457ac49028c4" providerId="ADAL" clId="{4F7526C2-C53B-41A9-82AA-63450EDFF648}" dt="2024-08-07T11:13:53.779" v="4763" actId="1076"/>
      <pc:docMkLst>
        <pc:docMk/>
      </pc:docMkLst>
      <pc:sldChg chg="addSp delSp modSp mod setBg">
        <pc:chgData name="Fiona" userId="5fd9b084-9961-4921-ab0f-457ac49028c4" providerId="ADAL" clId="{4F7526C2-C53B-41A9-82AA-63450EDFF648}" dt="2024-08-07T11:13:53.779" v="4763" actId="1076"/>
        <pc:sldMkLst>
          <pc:docMk/>
          <pc:sldMk cId="48654129" sldId="256"/>
        </pc:sldMkLst>
        <pc:spChg chg="add mod">
          <ac:chgData name="Fiona" userId="5fd9b084-9961-4921-ab0f-457ac49028c4" providerId="ADAL" clId="{4F7526C2-C53B-41A9-82AA-63450EDFF648}" dt="2024-08-07T11:13:53.779" v="4763" actId="1076"/>
          <ac:spMkLst>
            <pc:docMk/>
            <pc:sldMk cId="48654129" sldId="256"/>
            <ac:spMk id="3" creationId="{109C2822-1DF0-E6DF-FAED-EE6282BC7CE2}"/>
          </ac:spMkLst>
        </pc:spChg>
        <pc:spChg chg="mod">
          <ac:chgData name="Fiona" userId="5fd9b084-9961-4921-ab0f-457ac49028c4" providerId="ADAL" clId="{4F7526C2-C53B-41A9-82AA-63450EDFF648}" dt="2024-07-30T19:13:26.935" v="1"/>
          <ac:spMkLst>
            <pc:docMk/>
            <pc:sldMk cId="48654129" sldId="256"/>
            <ac:spMk id="3" creationId="{FD33EBDB-3BFF-86C1-778B-2D3D9E3E6A7E}"/>
          </ac:spMkLst>
        </pc:spChg>
        <pc:spChg chg="mod">
          <ac:chgData name="Fiona" userId="5fd9b084-9961-4921-ab0f-457ac49028c4" providerId="ADAL" clId="{4F7526C2-C53B-41A9-82AA-63450EDFF648}" dt="2024-07-31T13:53:14.246" v="2259"/>
          <ac:spMkLst>
            <pc:docMk/>
            <pc:sldMk cId="48654129" sldId="256"/>
            <ac:spMk id="4" creationId="{531A81E3-BF5F-5DBA-6F1C-247DED1CFDB4}"/>
          </ac:spMkLst>
        </pc:spChg>
        <pc:spChg chg="mod">
          <ac:chgData name="Fiona" userId="5fd9b084-9961-4921-ab0f-457ac49028c4" providerId="ADAL" clId="{4F7526C2-C53B-41A9-82AA-63450EDFF648}" dt="2024-07-30T19:13:26.935" v="1"/>
          <ac:spMkLst>
            <pc:docMk/>
            <pc:sldMk cId="48654129" sldId="256"/>
            <ac:spMk id="4" creationId="{F59F2C07-1BC3-526E-41E2-B79874B7F13F}"/>
          </ac:spMkLst>
        </pc:spChg>
        <pc:spChg chg="mod">
          <ac:chgData name="Fiona" userId="5fd9b084-9961-4921-ab0f-457ac49028c4" providerId="ADAL" clId="{4F7526C2-C53B-41A9-82AA-63450EDFF648}" dt="2024-07-30T19:13:26.935" v="1"/>
          <ac:spMkLst>
            <pc:docMk/>
            <pc:sldMk cId="48654129" sldId="256"/>
            <ac:spMk id="6" creationId="{B1F80F5B-49D0-E01B-DB48-DE76557D2A2B}"/>
          </ac:spMkLst>
        </pc:spChg>
        <pc:spChg chg="mod">
          <ac:chgData name="Fiona" userId="5fd9b084-9961-4921-ab0f-457ac49028c4" providerId="ADAL" clId="{4F7526C2-C53B-41A9-82AA-63450EDFF648}" dt="2024-07-31T13:53:14.246" v="2259"/>
          <ac:spMkLst>
            <pc:docMk/>
            <pc:sldMk cId="48654129" sldId="256"/>
            <ac:spMk id="7" creationId="{028F4B84-56BE-C852-7BCE-3D5498ECFB00}"/>
          </ac:spMkLst>
        </pc:spChg>
        <pc:spChg chg="mod">
          <ac:chgData name="Fiona" userId="5fd9b084-9961-4921-ab0f-457ac49028c4" providerId="ADAL" clId="{4F7526C2-C53B-41A9-82AA-63450EDFF648}" dt="2024-07-30T19:13:26.935" v="1"/>
          <ac:spMkLst>
            <pc:docMk/>
            <pc:sldMk cId="48654129" sldId="256"/>
            <ac:spMk id="7" creationId="{16353909-5EC0-DC2D-1248-0C8ED06D97C6}"/>
          </ac:spMkLst>
        </pc:spChg>
        <pc:spChg chg="mod">
          <ac:chgData name="Fiona" userId="5fd9b084-9961-4921-ab0f-457ac49028c4" providerId="ADAL" clId="{4F7526C2-C53B-41A9-82AA-63450EDFF648}" dt="2024-07-30T19:13:26.935" v="1"/>
          <ac:spMkLst>
            <pc:docMk/>
            <pc:sldMk cId="48654129" sldId="256"/>
            <ac:spMk id="8" creationId="{421218F5-9E3E-7C72-8D18-8FD75D4B5EB5}"/>
          </ac:spMkLst>
        </pc:spChg>
        <pc:spChg chg="mod">
          <ac:chgData name="Fiona" userId="5fd9b084-9961-4921-ab0f-457ac49028c4" providerId="ADAL" clId="{4F7526C2-C53B-41A9-82AA-63450EDFF648}" dt="2024-07-31T13:53:14.246" v="2259"/>
          <ac:spMkLst>
            <pc:docMk/>
            <pc:sldMk cId="48654129" sldId="256"/>
            <ac:spMk id="8" creationId="{A03F4EEB-3F85-67F7-BC7C-8883AE19B8FF}"/>
          </ac:spMkLst>
        </pc:spChg>
        <pc:spChg chg="mod">
          <ac:chgData name="Fiona" userId="5fd9b084-9961-4921-ab0f-457ac49028c4" providerId="ADAL" clId="{4F7526C2-C53B-41A9-82AA-63450EDFF648}" dt="2024-07-30T19:13:26.935" v="1"/>
          <ac:spMkLst>
            <pc:docMk/>
            <pc:sldMk cId="48654129" sldId="256"/>
            <ac:spMk id="9" creationId="{04B77D62-A274-9A21-8D82-6A469A6C7B41}"/>
          </ac:spMkLst>
        </pc:spChg>
        <pc:spChg chg="add mod">
          <ac:chgData name="Fiona" userId="5fd9b084-9961-4921-ab0f-457ac49028c4" providerId="ADAL" clId="{4F7526C2-C53B-41A9-82AA-63450EDFF648}" dt="2024-08-05T11:37:46.928" v="3011" actId="164"/>
          <ac:spMkLst>
            <pc:docMk/>
            <pc:sldMk cId="48654129" sldId="256"/>
            <ac:spMk id="9" creationId="{56D17D95-DFE4-08B8-3187-4A0D6D0584D3}"/>
          </ac:spMkLst>
        </pc:spChg>
        <pc:spChg chg="mod">
          <ac:chgData name="Fiona" userId="5fd9b084-9961-4921-ab0f-457ac49028c4" providerId="ADAL" clId="{4F7526C2-C53B-41A9-82AA-63450EDFF648}" dt="2024-07-31T13:53:14.246" v="2259"/>
          <ac:spMkLst>
            <pc:docMk/>
            <pc:sldMk cId="48654129" sldId="256"/>
            <ac:spMk id="9" creationId="{A3F96FC5-5937-28AD-9231-56DECABD2D2A}"/>
          </ac:spMkLst>
        </pc:spChg>
        <pc:spChg chg="mod">
          <ac:chgData name="Fiona" userId="5fd9b084-9961-4921-ab0f-457ac49028c4" providerId="ADAL" clId="{4F7526C2-C53B-41A9-82AA-63450EDFF648}" dt="2024-07-31T13:53:14.246" v="2259"/>
          <ac:spMkLst>
            <pc:docMk/>
            <pc:sldMk cId="48654129" sldId="256"/>
            <ac:spMk id="10" creationId="{A52DAFD9-2E52-3886-33D8-D75943FD5516}"/>
          </ac:spMkLst>
        </pc:spChg>
        <pc:spChg chg="mod">
          <ac:chgData name="Fiona" userId="5fd9b084-9961-4921-ab0f-457ac49028c4" providerId="ADAL" clId="{4F7526C2-C53B-41A9-82AA-63450EDFF648}" dt="2024-07-31T13:53:14.246" v="2259"/>
          <ac:spMkLst>
            <pc:docMk/>
            <pc:sldMk cId="48654129" sldId="256"/>
            <ac:spMk id="11" creationId="{43EF1A7E-8F96-2DD2-0AB2-134D8B6664F4}"/>
          </ac:spMkLst>
        </pc:spChg>
        <pc:spChg chg="mod">
          <ac:chgData name="Fiona" userId="5fd9b084-9961-4921-ab0f-457ac49028c4" providerId="ADAL" clId="{4F7526C2-C53B-41A9-82AA-63450EDFF648}" dt="2024-07-30T19:14:34.457" v="15" actId="1076"/>
          <ac:spMkLst>
            <pc:docMk/>
            <pc:sldMk cId="48654129" sldId="256"/>
            <ac:spMk id="12" creationId="{3F3CC3F2-6D61-1E88-251F-847518765DA7}"/>
          </ac:spMkLst>
        </pc:spChg>
        <pc:spChg chg="mod">
          <ac:chgData name="Fiona" userId="5fd9b084-9961-4921-ab0f-457ac49028c4" providerId="ADAL" clId="{4F7526C2-C53B-41A9-82AA-63450EDFF648}" dt="2024-07-31T13:53:14.246" v="2259"/>
          <ac:spMkLst>
            <pc:docMk/>
            <pc:sldMk cId="48654129" sldId="256"/>
            <ac:spMk id="13" creationId="{60222C73-6D46-BFAC-2B57-E836A7B86394}"/>
          </ac:spMkLst>
        </pc:spChg>
        <pc:spChg chg="mod">
          <ac:chgData name="Fiona" userId="5fd9b084-9961-4921-ab0f-457ac49028c4" providerId="ADAL" clId="{4F7526C2-C53B-41A9-82AA-63450EDFF648}" dt="2024-07-30T19:13:26.935" v="1"/>
          <ac:spMkLst>
            <pc:docMk/>
            <pc:sldMk cId="48654129" sldId="256"/>
            <ac:spMk id="13" creationId="{C12DD36A-B7B8-E820-1596-CCD19B844936}"/>
          </ac:spMkLst>
        </pc:spChg>
        <pc:spChg chg="mod">
          <ac:chgData name="Fiona" userId="5fd9b084-9961-4921-ab0f-457ac49028c4" providerId="ADAL" clId="{4F7526C2-C53B-41A9-82AA-63450EDFF648}" dt="2024-07-30T19:13:26.935" v="1"/>
          <ac:spMkLst>
            <pc:docMk/>
            <pc:sldMk cId="48654129" sldId="256"/>
            <ac:spMk id="14" creationId="{2B1182F9-2B6C-3E58-FC93-B5291B2BE1FF}"/>
          </ac:spMkLst>
        </pc:spChg>
        <pc:spChg chg="mod">
          <ac:chgData name="Fiona" userId="5fd9b084-9961-4921-ab0f-457ac49028c4" providerId="ADAL" clId="{4F7526C2-C53B-41A9-82AA-63450EDFF648}" dt="2024-07-31T13:53:14.246" v="2259"/>
          <ac:spMkLst>
            <pc:docMk/>
            <pc:sldMk cId="48654129" sldId="256"/>
            <ac:spMk id="14" creationId="{83D9886C-0E85-C6A4-EE8F-BB9C8CDF35DA}"/>
          </ac:spMkLst>
        </pc:spChg>
        <pc:spChg chg="mod">
          <ac:chgData name="Fiona" userId="5fd9b084-9961-4921-ab0f-457ac49028c4" providerId="ADAL" clId="{4F7526C2-C53B-41A9-82AA-63450EDFF648}" dt="2024-07-30T19:13:26.935" v="1"/>
          <ac:spMkLst>
            <pc:docMk/>
            <pc:sldMk cId="48654129" sldId="256"/>
            <ac:spMk id="15" creationId="{81D49A9F-DE55-78C1-E17C-0FD242DE431E}"/>
          </ac:spMkLst>
        </pc:spChg>
        <pc:spChg chg="mod">
          <ac:chgData name="Fiona" userId="5fd9b084-9961-4921-ab0f-457ac49028c4" providerId="ADAL" clId="{4F7526C2-C53B-41A9-82AA-63450EDFF648}" dt="2024-07-31T13:53:14.246" v="2259"/>
          <ac:spMkLst>
            <pc:docMk/>
            <pc:sldMk cId="48654129" sldId="256"/>
            <ac:spMk id="15" creationId="{F651D33D-C4F1-B56F-D19E-30E9547C736F}"/>
          </ac:spMkLst>
        </pc:spChg>
        <pc:spChg chg="mod">
          <ac:chgData name="Fiona" userId="5fd9b084-9961-4921-ab0f-457ac49028c4" providerId="ADAL" clId="{4F7526C2-C53B-41A9-82AA-63450EDFF648}" dt="2024-07-31T13:53:14.246" v="2259"/>
          <ac:spMkLst>
            <pc:docMk/>
            <pc:sldMk cId="48654129" sldId="256"/>
            <ac:spMk id="16" creationId="{1B7F11C0-1AFA-8ED1-64B4-03D291BBDA9F}"/>
          </ac:spMkLst>
        </pc:spChg>
        <pc:spChg chg="mod">
          <ac:chgData name="Fiona" userId="5fd9b084-9961-4921-ab0f-457ac49028c4" providerId="ADAL" clId="{4F7526C2-C53B-41A9-82AA-63450EDFF648}" dt="2024-07-30T19:13:26.935" v="1"/>
          <ac:spMkLst>
            <pc:docMk/>
            <pc:sldMk cId="48654129" sldId="256"/>
            <ac:spMk id="16" creationId="{2EC6AA96-9A6B-BC04-538E-3F77FF91D2EE}"/>
          </ac:spMkLst>
        </pc:spChg>
        <pc:spChg chg="mod">
          <ac:chgData name="Fiona" userId="5fd9b084-9961-4921-ab0f-457ac49028c4" providerId="ADAL" clId="{4F7526C2-C53B-41A9-82AA-63450EDFF648}" dt="2024-07-31T13:53:14.246" v="2259"/>
          <ac:spMkLst>
            <pc:docMk/>
            <pc:sldMk cId="48654129" sldId="256"/>
            <ac:spMk id="17" creationId="{91EC2989-6B75-5D30-68BA-9465509BC92D}"/>
          </ac:spMkLst>
        </pc:spChg>
        <pc:spChg chg="mod">
          <ac:chgData name="Fiona" userId="5fd9b084-9961-4921-ab0f-457ac49028c4" providerId="ADAL" clId="{4F7526C2-C53B-41A9-82AA-63450EDFF648}" dt="2024-07-30T19:13:26.935" v="1"/>
          <ac:spMkLst>
            <pc:docMk/>
            <pc:sldMk cId="48654129" sldId="256"/>
            <ac:spMk id="17" creationId="{AF6D253A-E46C-13B9-D15F-334422D0E11B}"/>
          </ac:spMkLst>
        </pc:spChg>
        <pc:spChg chg="mod">
          <ac:chgData name="Fiona" userId="5fd9b084-9961-4921-ab0f-457ac49028c4" providerId="ADAL" clId="{4F7526C2-C53B-41A9-82AA-63450EDFF648}" dt="2024-07-31T13:53:14.246" v="2259"/>
          <ac:spMkLst>
            <pc:docMk/>
            <pc:sldMk cId="48654129" sldId="256"/>
            <ac:spMk id="18" creationId="{0C5AF9E1-8DE3-DFEC-E96A-3D9A3B1892BE}"/>
          </ac:spMkLst>
        </pc:spChg>
        <pc:spChg chg="mod">
          <ac:chgData name="Fiona" userId="5fd9b084-9961-4921-ab0f-457ac49028c4" providerId="ADAL" clId="{4F7526C2-C53B-41A9-82AA-63450EDFF648}" dt="2024-07-30T19:13:26.935" v="1"/>
          <ac:spMkLst>
            <pc:docMk/>
            <pc:sldMk cId="48654129" sldId="256"/>
            <ac:spMk id="18" creationId="{E2D15548-524D-F6EB-48F6-8215F82FAB56}"/>
          </ac:spMkLst>
        </pc:spChg>
        <pc:spChg chg="mod">
          <ac:chgData name="Fiona" userId="5fd9b084-9961-4921-ab0f-457ac49028c4" providerId="ADAL" clId="{4F7526C2-C53B-41A9-82AA-63450EDFF648}" dt="2024-07-31T13:53:14.246" v="2259"/>
          <ac:spMkLst>
            <pc:docMk/>
            <pc:sldMk cId="48654129" sldId="256"/>
            <ac:spMk id="19" creationId="{91052E42-2A97-BCA8-0162-C0D9A9FBF2F7}"/>
          </ac:spMkLst>
        </pc:spChg>
        <pc:spChg chg="mod">
          <ac:chgData name="Fiona" userId="5fd9b084-9961-4921-ab0f-457ac49028c4" providerId="ADAL" clId="{4F7526C2-C53B-41A9-82AA-63450EDFF648}" dt="2024-07-30T19:13:26.935" v="1"/>
          <ac:spMkLst>
            <pc:docMk/>
            <pc:sldMk cId="48654129" sldId="256"/>
            <ac:spMk id="19" creationId="{DDDF588D-6922-2E67-7EC5-3B41A780F4E7}"/>
          </ac:spMkLst>
        </pc:spChg>
        <pc:spChg chg="mod">
          <ac:chgData name="Fiona" userId="5fd9b084-9961-4921-ab0f-457ac49028c4" providerId="ADAL" clId="{4F7526C2-C53B-41A9-82AA-63450EDFF648}" dt="2024-07-31T13:53:14.246" v="2259"/>
          <ac:spMkLst>
            <pc:docMk/>
            <pc:sldMk cId="48654129" sldId="256"/>
            <ac:spMk id="20" creationId="{0018BA94-6CDB-06E2-3E05-499B4A3BB3EC}"/>
          </ac:spMkLst>
        </pc:spChg>
        <pc:spChg chg="mod">
          <ac:chgData name="Fiona" userId="5fd9b084-9961-4921-ab0f-457ac49028c4" providerId="ADAL" clId="{4F7526C2-C53B-41A9-82AA-63450EDFF648}" dt="2024-07-30T19:13:26.935" v="1"/>
          <ac:spMkLst>
            <pc:docMk/>
            <pc:sldMk cId="48654129" sldId="256"/>
            <ac:spMk id="20" creationId="{E54D0A6E-7A9F-81C3-CE73-0758E12224F6}"/>
          </ac:spMkLst>
        </pc:spChg>
        <pc:spChg chg="mod">
          <ac:chgData name="Fiona" userId="5fd9b084-9961-4921-ab0f-457ac49028c4" providerId="ADAL" clId="{4F7526C2-C53B-41A9-82AA-63450EDFF648}" dt="2024-07-31T13:53:14.246" v="2259"/>
          <ac:spMkLst>
            <pc:docMk/>
            <pc:sldMk cId="48654129" sldId="256"/>
            <ac:spMk id="21" creationId="{69C45BF1-2452-5BC2-E395-A3EE58462070}"/>
          </ac:spMkLst>
        </pc:spChg>
        <pc:spChg chg="mod">
          <ac:chgData name="Fiona" userId="5fd9b084-9961-4921-ab0f-457ac49028c4" providerId="ADAL" clId="{4F7526C2-C53B-41A9-82AA-63450EDFF648}" dt="2024-07-30T19:13:26.935" v="1"/>
          <ac:spMkLst>
            <pc:docMk/>
            <pc:sldMk cId="48654129" sldId="256"/>
            <ac:spMk id="21" creationId="{74FD6F93-2987-4051-B3B9-77F429F9EA94}"/>
          </ac:spMkLst>
        </pc:spChg>
        <pc:spChg chg="mod">
          <ac:chgData name="Fiona" userId="5fd9b084-9961-4921-ab0f-457ac49028c4" providerId="ADAL" clId="{4F7526C2-C53B-41A9-82AA-63450EDFF648}" dt="2024-07-30T19:13:26.935" v="1"/>
          <ac:spMkLst>
            <pc:docMk/>
            <pc:sldMk cId="48654129" sldId="256"/>
            <ac:spMk id="22" creationId="{07F65AF5-E4D2-C9DF-CFDF-357893C163F1}"/>
          </ac:spMkLst>
        </pc:spChg>
        <pc:spChg chg="mod">
          <ac:chgData name="Fiona" userId="5fd9b084-9961-4921-ab0f-457ac49028c4" providerId="ADAL" clId="{4F7526C2-C53B-41A9-82AA-63450EDFF648}" dt="2024-07-31T13:53:14.246" v="2259"/>
          <ac:spMkLst>
            <pc:docMk/>
            <pc:sldMk cId="48654129" sldId="256"/>
            <ac:spMk id="22" creationId="{F166A911-48BA-483F-9539-DB430B368607}"/>
          </ac:spMkLst>
        </pc:spChg>
        <pc:spChg chg="mod">
          <ac:chgData name="Fiona" userId="5fd9b084-9961-4921-ab0f-457ac49028c4" providerId="ADAL" clId="{4F7526C2-C53B-41A9-82AA-63450EDFF648}" dt="2024-07-31T13:53:14.246" v="2259"/>
          <ac:spMkLst>
            <pc:docMk/>
            <pc:sldMk cId="48654129" sldId="256"/>
            <ac:spMk id="23" creationId="{32A4CE8F-CA80-FC50-B87E-7C461D0CC288}"/>
          </ac:spMkLst>
        </pc:spChg>
        <pc:spChg chg="mod">
          <ac:chgData name="Fiona" userId="5fd9b084-9961-4921-ab0f-457ac49028c4" providerId="ADAL" clId="{4F7526C2-C53B-41A9-82AA-63450EDFF648}" dt="2024-07-30T19:13:26.935" v="1"/>
          <ac:spMkLst>
            <pc:docMk/>
            <pc:sldMk cId="48654129" sldId="256"/>
            <ac:spMk id="23" creationId="{35FB9CAC-D985-1744-7DAE-9BB9C96F747C}"/>
          </ac:spMkLst>
        </pc:spChg>
        <pc:spChg chg="mod">
          <ac:chgData name="Fiona" userId="5fd9b084-9961-4921-ab0f-457ac49028c4" providerId="ADAL" clId="{4F7526C2-C53B-41A9-82AA-63450EDFF648}" dt="2024-07-30T19:13:26.935" v="1"/>
          <ac:spMkLst>
            <pc:docMk/>
            <pc:sldMk cId="48654129" sldId="256"/>
            <ac:spMk id="24" creationId="{CB95686E-AA08-459C-D240-FC854C2B17B1}"/>
          </ac:spMkLst>
        </pc:spChg>
        <pc:spChg chg="mod">
          <ac:chgData name="Fiona" userId="5fd9b084-9961-4921-ab0f-457ac49028c4" providerId="ADAL" clId="{4F7526C2-C53B-41A9-82AA-63450EDFF648}" dt="2024-07-31T13:53:14.246" v="2259"/>
          <ac:spMkLst>
            <pc:docMk/>
            <pc:sldMk cId="48654129" sldId="256"/>
            <ac:spMk id="24" creationId="{F9BF477D-58FD-D33A-BDD1-975A166CD492}"/>
          </ac:spMkLst>
        </pc:spChg>
        <pc:spChg chg="mod">
          <ac:chgData name="Fiona" userId="5fd9b084-9961-4921-ab0f-457ac49028c4" providerId="ADAL" clId="{4F7526C2-C53B-41A9-82AA-63450EDFF648}" dt="2024-07-31T13:53:14.246" v="2259"/>
          <ac:spMkLst>
            <pc:docMk/>
            <pc:sldMk cId="48654129" sldId="256"/>
            <ac:spMk id="25" creationId="{245A3F05-DE46-1389-7C9F-BB1852B107D7}"/>
          </ac:spMkLst>
        </pc:spChg>
        <pc:spChg chg="mod">
          <ac:chgData name="Fiona" userId="5fd9b084-9961-4921-ab0f-457ac49028c4" providerId="ADAL" clId="{4F7526C2-C53B-41A9-82AA-63450EDFF648}" dt="2024-07-30T19:13:26.935" v="1"/>
          <ac:spMkLst>
            <pc:docMk/>
            <pc:sldMk cId="48654129" sldId="256"/>
            <ac:spMk id="25" creationId="{AED25A54-39B6-D411-D552-317E47C43380}"/>
          </ac:spMkLst>
        </pc:spChg>
        <pc:spChg chg="mod">
          <ac:chgData name="Fiona" userId="5fd9b084-9961-4921-ab0f-457ac49028c4" providerId="ADAL" clId="{4F7526C2-C53B-41A9-82AA-63450EDFF648}" dt="2024-07-30T19:13:26.935" v="1"/>
          <ac:spMkLst>
            <pc:docMk/>
            <pc:sldMk cId="48654129" sldId="256"/>
            <ac:spMk id="26" creationId="{970922C2-C3C5-0A30-6C90-3AADB91A5E44}"/>
          </ac:spMkLst>
        </pc:spChg>
        <pc:spChg chg="mod">
          <ac:chgData name="Fiona" userId="5fd9b084-9961-4921-ab0f-457ac49028c4" providerId="ADAL" clId="{4F7526C2-C53B-41A9-82AA-63450EDFF648}" dt="2024-07-31T13:53:14.246" v="2259"/>
          <ac:spMkLst>
            <pc:docMk/>
            <pc:sldMk cId="48654129" sldId="256"/>
            <ac:spMk id="26" creationId="{A32BA7A7-9B90-4D4F-6CEC-5AB7144F6635}"/>
          </ac:spMkLst>
        </pc:spChg>
        <pc:spChg chg="mod">
          <ac:chgData name="Fiona" userId="5fd9b084-9961-4921-ab0f-457ac49028c4" providerId="ADAL" clId="{4F7526C2-C53B-41A9-82AA-63450EDFF648}" dt="2024-07-30T19:13:26.935" v="1"/>
          <ac:spMkLst>
            <pc:docMk/>
            <pc:sldMk cId="48654129" sldId="256"/>
            <ac:spMk id="27" creationId="{2B23BAE4-6DFE-D25A-C246-E24EA0C73A18}"/>
          </ac:spMkLst>
        </pc:spChg>
        <pc:spChg chg="mod">
          <ac:chgData name="Fiona" userId="5fd9b084-9961-4921-ab0f-457ac49028c4" providerId="ADAL" clId="{4F7526C2-C53B-41A9-82AA-63450EDFF648}" dt="2024-07-31T13:53:14.246" v="2259"/>
          <ac:spMkLst>
            <pc:docMk/>
            <pc:sldMk cId="48654129" sldId="256"/>
            <ac:spMk id="27" creationId="{AE47186D-6BC2-0621-6BAF-4BC51F068D4B}"/>
          </ac:spMkLst>
        </pc:spChg>
        <pc:spChg chg="mod">
          <ac:chgData name="Fiona" userId="5fd9b084-9961-4921-ab0f-457ac49028c4" providerId="ADAL" clId="{4F7526C2-C53B-41A9-82AA-63450EDFF648}" dt="2024-07-30T19:13:26.935" v="1"/>
          <ac:spMkLst>
            <pc:docMk/>
            <pc:sldMk cId="48654129" sldId="256"/>
            <ac:spMk id="28" creationId="{2EE4EC1D-AB78-5CA9-088D-028ABD1A0230}"/>
          </ac:spMkLst>
        </pc:spChg>
        <pc:spChg chg="mod">
          <ac:chgData name="Fiona" userId="5fd9b084-9961-4921-ab0f-457ac49028c4" providerId="ADAL" clId="{4F7526C2-C53B-41A9-82AA-63450EDFF648}" dt="2024-07-31T13:53:14.246" v="2259"/>
          <ac:spMkLst>
            <pc:docMk/>
            <pc:sldMk cId="48654129" sldId="256"/>
            <ac:spMk id="28" creationId="{C93ED6A8-3013-E0C0-CEE2-57701B602C58}"/>
          </ac:spMkLst>
        </pc:spChg>
        <pc:spChg chg="mod">
          <ac:chgData name="Fiona" userId="5fd9b084-9961-4921-ab0f-457ac49028c4" providerId="ADAL" clId="{4F7526C2-C53B-41A9-82AA-63450EDFF648}" dt="2024-07-31T13:53:14.246" v="2259"/>
          <ac:spMkLst>
            <pc:docMk/>
            <pc:sldMk cId="48654129" sldId="256"/>
            <ac:spMk id="29" creationId="{339C0507-CED7-75AF-0618-00F436A96A89}"/>
          </ac:spMkLst>
        </pc:spChg>
        <pc:spChg chg="mod">
          <ac:chgData name="Fiona" userId="5fd9b084-9961-4921-ab0f-457ac49028c4" providerId="ADAL" clId="{4F7526C2-C53B-41A9-82AA-63450EDFF648}" dt="2024-07-30T19:13:26.935" v="1"/>
          <ac:spMkLst>
            <pc:docMk/>
            <pc:sldMk cId="48654129" sldId="256"/>
            <ac:spMk id="29" creationId="{86A79D60-8F7C-BCAD-FDFA-EAB92E661C3A}"/>
          </ac:spMkLst>
        </pc:spChg>
        <pc:spChg chg="mod">
          <ac:chgData name="Fiona" userId="5fd9b084-9961-4921-ab0f-457ac49028c4" providerId="ADAL" clId="{4F7526C2-C53B-41A9-82AA-63450EDFF648}" dt="2024-07-30T19:13:26.935" v="1"/>
          <ac:spMkLst>
            <pc:docMk/>
            <pc:sldMk cId="48654129" sldId="256"/>
            <ac:spMk id="30" creationId="{112B69C8-56F7-8710-7289-2C0BE8C4099D}"/>
          </ac:spMkLst>
        </pc:spChg>
        <pc:spChg chg="mod">
          <ac:chgData name="Fiona" userId="5fd9b084-9961-4921-ab0f-457ac49028c4" providerId="ADAL" clId="{4F7526C2-C53B-41A9-82AA-63450EDFF648}" dt="2024-07-31T13:53:14.246" v="2259"/>
          <ac:spMkLst>
            <pc:docMk/>
            <pc:sldMk cId="48654129" sldId="256"/>
            <ac:spMk id="30" creationId="{360425AA-9F84-F640-BF7A-0E23CD98612B}"/>
          </ac:spMkLst>
        </pc:spChg>
        <pc:spChg chg="mod">
          <ac:chgData name="Fiona" userId="5fd9b084-9961-4921-ab0f-457ac49028c4" providerId="ADAL" clId="{4F7526C2-C53B-41A9-82AA-63450EDFF648}" dt="2024-07-31T13:53:14.246" v="2259"/>
          <ac:spMkLst>
            <pc:docMk/>
            <pc:sldMk cId="48654129" sldId="256"/>
            <ac:spMk id="31" creationId="{ED8CE607-CAA8-F198-9384-C880AEEE286E}"/>
          </ac:spMkLst>
        </pc:spChg>
        <pc:spChg chg="mod">
          <ac:chgData name="Fiona" userId="5fd9b084-9961-4921-ab0f-457ac49028c4" providerId="ADAL" clId="{4F7526C2-C53B-41A9-82AA-63450EDFF648}" dt="2024-07-30T19:13:26.935" v="1"/>
          <ac:spMkLst>
            <pc:docMk/>
            <pc:sldMk cId="48654129" sldId="256"/>
            <ac:spMk id="31" creationId="{F65AA625-FB37-9E17-FD94-797C64D673C4}"/>
          </ac:spMkLst>
        </pc:spChg>
        <pc:spChg chg="mod">
          <ac:chgData name="Fiona" userId="5fd9b084-9961-4921-ab0f-457ac49028c4" providerId="ADAL" clId="{4F7526C2-C53B-41A9-82AA-63450EDFF648}" dt="2024-07-31T13:53:14.246" v="2259"/>
          <ac:spMkLst>
            <pc:docMk/>
            <pc:sldMk cId="48654129" sldId="256"/>
            <ac:spMk id="32" creationId="{5BD597BF-BD7A-9E56-55CE-842B070D8CDD}"/>
          </ac:spMkLst>
        </pc:spChg>
        <pc:spChg chg="mod">
          <ac:chgData name="Fiona" userId="5fd9b084-9961-4921-ab0f-457ac49028c4" providerId="ADAL" clId="{4F7526C2-C53B-41A9-82AA-63450EDFF648}" dt="2024-07-30T19:13:26.935" v="1"/>
          <ac:spMkLst>
            <pc:docMk/>
            <pc:sldMk cId="48654129" sldId="256"/>
            <ac:spMk id="32" creationId="{B4ABE323-8DBC-9967-1AA4-6F556944DDEE}"/>
          </ac:spMkLst>
        </pc:spChg>
        <pc:spChg chg="mod">
          <ac:chgData name="Fiona" userId="5fd9b084-9961-4921-ab0f-457ac49028c4" providerId="ADAL" clId="{4F7526C2-C53B-41A9-82AA-63450EDFF648}" dt="2024-07-30T19:13:26.935" v="1"/>
          <ac:spMkLst>
            <pc:docMk/>
            <pc:sldMk cId="48654129" sldId="256"/>
            <ac:spMk id="33" creationId="{4F749581-2611-F1A5-DCD4-112222048577}"/>
          </ac:spMkLst>
        </pc:spChg>
        <pc:spChg chg="mod">
          <ac:chgData name="Fiona" userId="5fd9b084-9961-4921-ab0f-457ac49028c4" providerId="ADAL" clId="{4F7526C2-C53B-41A9-82AA-63450EDFF648}" dt="2024-07-31T13:53:14.246" v="2259"/>
          <ac:spMkLst>
            <pc:docMk/>
            <pc:sldMk cId="48654129" sldId="256"/>
            <ac:spMk id="33" creationId="{A5277C59-1620-EF45-21FA-1747CD43590C}"/>
          </ac:spMkLst>
        </pc:spChg>
        <pc:spChg chg="mod">
          <ac:chgData name="Fiona" userId="5fd9b084-9961-4921-ab0f-457ac49028c4" providerId="ADAL" clId="{4F7526C2-C53B-41A9-82AA-63450EDFF648}" dt="2024-07-30T19:13:26.935" v="1"/>
          <ac:spMkLst>
            <pc:docMk/>
            <pc:sldMk cId="48654129" sldId="256"/>
            <ac:spMk id="34" creationId="{B97033B8-8BF8-597D-F707-7C03ED249ABF}"/>
          </ac:spMkLst>
        </pc:spChg>
        <pc:spChg chg="mod">
          <ac:chgData name="Fiona" userId="5fd9b084-9961-4921-ab0f-457ac49028c4" providerId="ADAL" clId="{4F7526C2-C53B-41A9-82AA-63450EDFF648}" dt="2024-07-31T13:53:14.246" v="2259"/>
          <ac:spMkLst>
            <pc:docMk/>
            <pc:sldMk cId="48654129" sldId="256"/>
            <ac:spMk id="34" creationId="{CCA52797-3E34-3BC4-6C96-EF5BA021B22D}"/>
          </ac:spMkLst>
        </pc:spChg>
        <pc:spChg chg="mod">
          <ac:chgData name="Fiona" userId="5fd9b084-9961-4921-ab0f-457ac49028c4" providerId="ADAL" clId="{4F7526C2-C53B-41A9-82AA-63450EDFF648}" dt="2024-07-30T19:13:26.935" v="1"/>
          <ac:spMkLst>
            <pc:docMk/>
            <pc:sldMk cId="48654129" sldId="256"/>
            <ac:spMk id="35" creationId="{461E8273-98E6-B833-600D-B12D54C34A2E}"/>
          </ac:spMkLst>
        </pc:spChg>
        <pc:spChg chg="mod">
          <ac:chgData name="Fiona" userId="5fd9b084-9961-4921-ab0f-457ac49028c4" providerId="ADAL" clId="{4F7526C2-C53B-41A9-82AA-63450EDFF648}" dt="2024-07-31T13:53:14.246" v="2259"/>
          <ac:spMkLst>
            <pc:docMk/>
            <pc:sldMk cId="48654129" sldId="256"/>
            <ac:spMk id="35" creationId="{533C16E3-53AF-4011-6F4C-EA031E8A98D3}"/>
          </ac:spMkLst>
        </pc:spChg>
        <pc:spChg chg="mod">
          <ac:chgData name="Fiona" userId="5fd9b084-9961-4921-ab0f-457ac49028c4" providerId="ADAL" clId="{4F7526C2-C53B-41A9-82AA-63450EDFF648}" dt="2024-07-31T13:53:14.246" v="2259"/>
          <ac:spMkLst>
            <pc:docMk/>
            <pc:sldMk cId="48654129" sldId="256"/>
            <ac:spMk id="36" creationId="{70F68646-8A7D-53B7-3458-2ED41A5CA4A6}"/>
          </ac:spMkLst>
        </pc:spChg>
        <pc:spChg chg="mod">
          <ac:chgData name="Fiona" userId="5fd9b084-9961-4921-ab0f-457ac49028c4" providerId="ADAL" clId="{4F7526C2-C53B-41A9-82AA-63450EDFF648}" dt="2024-07-30T19:13:26.935" v="1"/>
          <ac:spMkLst>
            <pc:docMk/>
            <pc:sldMk cId="48654129" sldId="256"/>
            <ac:spMk id="36" creationId="{D5CC95AF-0FBD-CDB5-D0E8-70C7CDCF7E8A}"/>
          </ac:spMkLst>
        </pc:spChg>
        <pc:spChg chg="mod">
          <ac:chgData name="Fiona" userId="5fd9b084-9961-4921-ab0f-457ac49028c4" providerId="ADAL" clId="{4F7526C2-C53B-41A9-82AA-63450EDFF648}" dt="2024-07-30T19:13:26.935" v="1"/>
          <ac:spMkLst>
            <pc:docMk/>
            <pc:sldMk cId="48654129" sldId="256"/>
            <ac:spMk id="37" creationId="{1BB608B9-BA09-14FE-3863-0FE155AC24F3}"/>
          </ac:spMkLst>
        </pc:spChg>
        <pc:spChg chg="mod">
          <ac:chgData name="Fiona" userId="5fd9b084-9961-4921-ab0f-457ac49028c4" providerId="ADAL" clId="{4F7526C2-C53B-41A9-82AA-63450EDFF648}" dt="2024-07-31T13:53:14.246" v="2259"/>
          <ac:spMkLst>
            <pc:docMk/>
            <pc:sldMk cId="48654129" sldId="256"/>
            <ac:spMk id="37" creationId="{B33AE3B8-F87F-5594-2E09-414FBAAB12F4}"/>
          </ac:spMkLst>
        </pc:spChg>
        <pc:spChg chg="mod">
          <ac:chgData name="Fiona" userId="5fd9b084-9961-4921-ab0f-457ac49028c4" providerId="ADAL" clId="{4F7526C2-C53B-41A9-82AA-63450EDFF648}" dt="2024-07-30T19:13:26.935" v="1"/>
          <ac:spMkLst>
            <pc:docMk/>
            <pc:sldMk cId="48654129" sldId="256"/>
            <ac:spMk id="38" creationId="{1B35693E-518F-4993-703C-1E3FA952C9F3}"/>
          </ac:spMkLst>
        </pc:spChg>
        <pc:spChg chg="mod">
          <ac:chgData name="Fiona" userId="5fd9b084-9961-4921-ab0f-457ac49028c4" providerId="ADAL" clId="{4F7526C2-C53B-41A9-82AA-63450EDFF648}" dt="2024-07-31T13:53:14.246" v="2259"/>
          <ac:spMkLst>
            <pc:docMk/>
            <pc:sldMk cId="48654129" sldId="256"/>
            <ac:spMk id="38" creationId="{80793AF6-4EA0-4C9E-77DC-F1F84B333621}"/>
          </ac:spMkLst>
        </pc:spChg>
        <pc:spChg chg="mod">
          <ac:chgData name="Fiona" userId="5fd9b084-9961-4921-ab0f-457ac49028c4" providerId="ADAL" clId="{4F7526C2-C53B-41A9-82AA-63450EDFF648}" dt="2024-07-31T13:53:14.246" v="2259"/>
          <ac:spMkLst>
            <pc:docMk/>
            <pc:sldMk cId="48654129" sldId="256"/>
            <ac:spMk id="39" creationId="{B5E05D3B-BD16-04B1-B398-330C2B1C218A}"/>
          </ac:spMkLst>
        </pc:spChg>
        <pc:spChg chg="mod">
          <ac:chgData name="Fiona" userId="5fd9b084-9961-4921-ab0f-457ac49028c4" providerId="ADAL" clId="{4F7526C2-C53B-41A9-82AA-63450EDFF648}" dt="2024-07-31T13:53:14.246" v="2259"/>
          <ac:spMkLst>
            <pc:docMk/>
            <pc:sldMk cId="48654129" sldId="256"/>
            <ac:spMk id="40" creationId="{8E29793E-1872-DED3-6F06-B8E888096DC5}"/>
          </ac:spMkLst>
        </pc:spChg>
        <pc:spChg chg="mod">
          <ac:chgData name="Fiona" userId="5fd9b084-9961-4921-ab0f-457ac49028c4" providerId="ADAL" clId="{4F7526C2-C53B-41A9-82AA-63450EDFF648}" dt="2024-07-30T19:13:48.131" v="2"/>
          <ac:spMkLst>
            <pc:docMk/>
            <pc:sldMk cId="48654129" sldId="256"/>
            <ac:spMk id="40" creationId="{C37884FA-E316-6DC0-8253-592747FF150B}"/>
          </ac:spMkLst>
        </pc:spChg>
        <pc:spChg chg="mod">
          <ac:chgData name="Fiona" userId="5fd9b084-9961-4921-ab0f-457ac49028c4" providerId="ADAL" clId="{4F7526C2-C53B-41A9-82AA-63450EDFF648}" dt="2024-07-30T19:13:48.131" v="2"/>
          <ac:spMkLst>
            <pc:docMk/>
            <pc:sldMk cId="48654129" sldId="256"/>
            <ac:spMk id="41" creationId="{2D0C1090-F466-D247-8B73-C723330F18E2}"/>
          </ac:spMkLst>
        </pc:spChg>
        <pc:spChg chg="mod">
          <ac:chgData name="Fiona" userId="5fd9b084-9961-4921-ab0f-457ac49028c4" providerId="ADAL" clId="{4F7526C2-C53B-41A9-82AA-63450EDFF648}" dt="2024-07-31T13:53:14.246" v="2259"/>
          <ac:spMkLst>
            <pc:docMk/>
            <pc:sldMk cId="48654129" sldId="256"/>
            <ac:spMk id="41" creationId="{8B43F41E-D622-5ED2-B3B0-A9485BEFA15C}"/>
          </ac:spMkLst>
        </pc:spChg>
        <pc:spChg chg="add mod">
          <ac:chgData name="Fiona" userId="5fd9b084-9961-4921-ab0f-457ac49028c4" providerId="ADAL" clId="{4F7526C2-C53B-41A9-82AA-63450EDFF648}" dt="2024-08-05T11:34:23.932" v="2931" actId="1076"/>
          <ac:spMkLst>
            <pc:docMk/>
            <pc:sldMk cId="48654129" sldId="256"/>
            <ac:spMk id="42" creationId="{CB0B0672-CE45-D42D-71BF-56BF28549873}"/>
          </ac:spMkLst>
        </pc:spChg>
        <pc:spChg chg="mod topLvl">
          <ac:chgData name="Fiona" userId="5fd9b084-9961-4921-ab0f-457ac49028c4" providerId="ADAL" clId="{4F7526C2-C53B-41A9-82AA-63450EDFF648}" dt="2024-08-05T11:37:46.928" v="3011" actId="164"/>
          <ac:spMkLst>
            <pc:docMk/>
            <pc:sldMk cId="48654129" sldId="256"/>
            <ac:spMk id="43" creationId="{96C5F7A4-4D99-FAEA-86F0-44CD0A3CF246}"/>
          </ac:spMkLst>
        </pc:spChg>
        <pc:spChg chg="mod topLvl">
          <ac:chgData name="Fiona" userId="5fd9b084-9961-4921-ab0f-457ac49028c4" providerId="ADAL" clId="{4F7526C2-C53B-41A9-82AA-63450EDFF648}" dt="2024-08-05T11:37:46.928" v="3011" actId="164"/>
          <ac:spMkLst>
            <pc:docMk/>
            <pc:sldMk cId="48654129" sldId="256"/>
            <ac:spMk id="44" creationId="{86DAA244-0656-5FCC-FF32-8BF7C8585853}"/>
          </ac:spMkLst>
        </pc:spChg>
        <pc:spChg chg="mod topLvl">
          <ac:chgData name="Fiona" userId="5fd9b084-9961-4921-ab0f-457ac49028c4" providerId="ADAL" clId="{4F7526C2-C53B-41A9-82AA-63450EDFF648}" dt="2024-08-05T11:37:46.928" v="3011" actId="164"/>
          <ac:spMkLst>
            <pc:docMk/>
            <pc:sldMk cId="48654129" sldId="256"/>
            <ac:spMk id="45" creationId="{46DA3F22-3F1D-566A-7767-8E868E5A3B3F}"/>
          </ac:spMkLst>
        </pc:spChg>
        <pc:spChg chg="del mod topLvl">
          <ac:chgData name="Fiona" userId="5fd9b084-9961-4921-ab0f-457ac49028c4" providerId="ADAL" clId="{4F7526C2-C53B-41A9-82AA-63450EDFF648}" dt="2024-08-05T11:32:59.747" v="2902" actId="478"/>
          <ac:spMkLst>
            <pc:docMk/>
            <pc:sldMk cId="48654129" sldId="256"/>
            <ac:spMk id="46" creationId="{B84E425E-4CBF-42D3-91FE-A50A5683D7CB}"/>
          </ac:spMkLst>
        </pc:spChg>
        <pc:spChg chg="del mod topLvl">
          <ac:chgData name="Fiona" userId="5fd9b084-9961-4921-ab0f-457ac49028c4" providerId="ADAL" clId="{4F7526C2-C53B-41A9-82AA-63450EDFF648}" dt="2024-08-05T11:33:05.158" v="2903" actId="478"/>
          <ac:spMkLst>
            <pc:docMk/>
            <pc:sldMk cId="48654129" sldId="256"/>
            <ac:spMk id="47" creationId="{CD31DCBE-4B56-5274-B24E-4864310B846C}"/>
          </ac:spMkLst>
        </pc:spChg>
        <pc:spChg chg="mod topLvl">
          <ac:chgData name="Fiona" userId="5fd9b084-9961-4921-ab0f-457ac49028c4" providerId="ADAL" clId="{4F7526C2-C53B-41A9-82AA-63450EDFF648}" dt="2024-08-05T11:37:46.928" v="3011" actId="164"/>
          <ac:spMkLst>
            <pc:docMk/>
            <pc:sldMk cId="48654129" sldId="256"/>
            <ac:spMk id="48" creationId="{C19F7170-C372-A498-0739-ACDB9A0C120A}"/>
          </ac:spMkLst>
        </pc:spChg>
        <pc:spChg chg="mod topLvl">
          <ac:chgData name="Fiona" userId="5fd9b084-9961-4921-ab0f-457ac49028c4" providerId="ADAL" clId="{4F7526C2-C53B-41A9-82AA-63450EDFF648}" dt="2024-08-05T11:37:46.928" v="3011" actId="164"/>
          <ac:spMkLst>
            <pc:docMk/>
            <pc:sldMk cId="48654129" sldId="256"/>
            <ac:spMk id="49" creationId="{F76F8E56-7107-F60E-A871-1D6003C7F97D}"/>
          </ac:spMkLst>
        </pc:spChg>
        <pc:spChg chg="mod topLvl">
          <ac:chgData name="Fiona" userId="5fd9b084-9961-4921-ab0f-457ac49028c4" providerId="ADAL" clId="{4F7526C2-C53B-41A9-82AA-63450EDFF648}" dt="2024-08-05T11:37:46.928" v="3011" actId="164"/>
          <ac:spMkLst>
            <pc:docMk/>
            <pc:sldMk cId="48654129" sldId="256"/>
            <ac:spMk id="50" creationId="{8F509E8D-D826-C026-B2A4-33195633688E}"/>
          </ac:spMkLst>
        </pc:spChg>
        <pc:spChg chg="mod topLvl">
          <ac:chgData name="Fiona" userId="5fd9b084-9961-4921-ab0f-457ac49028c4" providerId="ADAL" clId="{4F7526C2-C53B-41A9-82AA-63450EDFF648}" dt="2024-08-05T11:37:46.928" v="3011" actId="164"/>
          <ac:spMkLst>
            <pc:docMk/>
            <pc:sldMk cId="48654129" sldId="256"/>
            <ac:spMk id="51" creationId="{67BF3C8D-4585-B213-FFFA-3CF6A5FA4D13}"/>
          </ac:spMkLst>
        </pc:spChg>
        <pc:spChg chg="del mod topLvl">
          <ac:chgData name="Fiona" userId="5fd9b084-9961-4921-ab0f-457ac49028c4" providerId="ADAL" clId="{4F7526C2-C53B-41A9-82AA-63450EDFF648}" dt="2024-08-05T11:33:06.575" v="2904" actId="478"/>
          <ac:spMkLst>
            <pc:docMk/>
            <pc:sldMk cId="48654129" sldId="256"/>
            <ac:spMk id="52" creationId="{0C893BA8-69DF-62B8-F168-873A68DF3C9E}"/>
          </ac:spMkLst>
        </pc:spChg>
        <pc:spChg chg="mod topLvl">
          <ac:chgData name="Fiona" userId="5fd9b084-9961-4921-ab0f-457ac49028c4" providerId="ADAL" clId="{4F7526C2-C53B-41A9-82AA-63450EDFF648}" dt="2024-08-05T11:37:46.928" v="3011" actId="164"/>
          <ac:spMkLst>
            <pc:docMk/>
            <pc:sldMk cId="48654129" sldId="256"/>
            <ac:spMk id="53" creationId="{E1487072-63A3-9597-A644-2BEE3805658B}"/>
          </ac:spMkLst>
        </pc:spChg>
        <pc:spChg chg="del mod topLvl">
          <ac:chgData name="Fiona" userId="5fd9b084-9961-4921-ab0f-457ac49028c4" providerId="ADAL" clId="{4F7526C2-C53B-41A9-82AA-63450EDFF648}" dt="2024-08-05T11:32:28.585" v="2892" actId="21"/>
          <ac:spMkLst>
            <pc:docMk/>
            <pc:sldMk cId="48654129" sldId="256"/>
            <ac:spMk id="54" creationId="{5F8A1C81-479C-EE51-69A0-F8C0D579AEBF}"/>
          </ac:spMkLst>
        </pc:spChg>
        <pc:spChg chg="mod topLvl">
          <ac:chgData name="Fiona" userId="5fd9b084-9961-4921-ab0f-457ac49028c4" providerId="ADAL" clId="{4F7526C2-C53B-41A9-82AA-63450EDFF648}" dt="2024-08-05T11:37:46.928" v="3011" actId="164"/>
          <ac:spMkLst>
            <pc:docMk/>
            <pc:sldMk cId="48654129" sldId="256"/>
            <ac:spMk id="55" creationId="{E4E4F5AF-63B0-AF30-9EC1-EBA733095076}"/>
          </ac:spMkLst>
        </pc:spChg>
        <pc:spChg chg="del mod topLvl">
          <ac:chgData name="Fiona" userId="5fd9b084-9961-4921-ab0f-457ac49028c4" providerId="ADAL" clId="{4F7526C2-C53B-41A9-82AA-63450EDFF648}" dt="2024-08-05T11:32:41.573" v="2896" actId="478"/>
          <ac:spMkLst>
            <pc:docMk/>
            <pc:sldMk cId="48654129" sldId="256"/>
            <ac:spMk id="56" creationId="{66E972D6-6A10-6903-583B-022DF2531302}"/>
          </ac:spMkLst>
        </pc:spChg>
        <pc:spChg chg="mod topLvl">
          <ac:chgData name="Fiona" userId="5fd9b084-9961-4921-ab0f-457ac49028c4" providerId="ADAL" clId="{4F7526C2-C53B-41A9-82AA-63450EDFF648}" dt="2024-08-05T11:37:46.928" v="3011" actId="164"/>
          <ac:spMkLst>
            <pc:docMk/>
            <pc:sldMk cId="48654129" sldId="256"/>
            <ac:spMk id="57" creationId="{55A13D55-6CC2-B880-1B6B-1F0FB7B5A909}"/>
          </ac:spMkLst>
        </pc:spChg>
        <pc:spChg chg="del mod topLvl">
          <ac:chgData name="Fiona" userId="5fd9b084-9961-4921-ab0f-457ac49028c4" providerId="ADAL" clId="{4F7526C2-C53B-41A9-82AA-63450EDFF648}" dt="2024-08-05T11:32:45.717" v="2899" actId="478"/>
          <ac:spMkLst>
            <pc:docMk/>
            <pc:sldMk cId="48654129" sldId="256"/>
            <ac:spMk id="58" creationId="{8BAB66E8-B6D1-A00D-C138-38A63E31ED91}"/>
          </ac:spMkLst>
        </pc:spChg>
        <pc:spChg chg="mod topLvl">
          <ac:chgData name="Fiona" userId="5fd9b084-9961-4921-ab0f-457ac49028c4" providerId="ADAL" clId="{4F7526C2-C53B-41A9-82AA-63450EDFF648}" dt="2024-08-05T11:37:46.928" v="3011" actId="164"/>
          <ac:spMkLst>
            <pc:docMk/>
            <pc:sldMk cId="48654129" sldId="256"/>
            <ac:spMk id="59" creationId="{47BC4F89-1810-0D94-7E53-F4A4DD570DCA}"/>
          </ac:spMkLst>
        </pc:spChg>
        <pc:spChg chg="mod topLvl">
          <ac:chgData name="Fiona" userId="5fd9b084-9961-4921-ab0f-457ac49028c4" providerId="ADAL" clId="{4F7526C2-C53B-41A9-82AA-63450EDFF648}" dt="2024-08-05T11:37:46.928" v="3011" actId="164"/>
          <ac:spMkLst>
            <pc:docMk/>
            <pc:sldMk cId="48654129" sldId="256"/>
            <ac:spMk id="60" creationId="{746B1115-B11D-88E8-51DF-9B815810F849}"/>
          </ac:spMkLst>
        </pc:spChg>
        <pc:spChg chg="add del mod topLvl">
          <ac:chgData name="Fiona" userId="5fd9b084-9961-4921-ab0f-457ac49028c4" providerId="ADAL" clId="{4F7526C2-C53B-41A9-82AA-63450EDFF648}" dt="2024-08-05T11:37:46.928" v="3011" actId="164"/>
          <ac:spMkLst>
            <pc:docMk/>
            <pc:sldMk cId="48654129" sldId="256"/>
            <ac:spMk id="61" creationId="{30124A1B-9271-62E7-4AAC-F703AF51431D}"/>
          </ac:spMkLst>
        </pc:spChg>
        <pc:spChg chg="del mod topLvl">
          <ac:chgData name="Fiona" userId="5fd9b084-9961-4921-ab0f-457ac49028c4" providerId="ADAL" clId="{4F7526C2-C53B-41A9-82AA-63450EDFF648}" dt="2024-08-05T11:32:57.451" v="2901" actId="478"/>
          <ac:spMkLst>
            <pc:docMk/>
            <pc:sldMk cId="48654129" sldId="256"/>
            <ac:spMk id="62" creationId="{3AE80862-2881-7A50-CE95-88221FAE6D47}"/>
          </ac:spMkLst>
        </pc:spChg>
        <pc:spChg chg="mod topLvl">
          <ac:chgData name="Fiona" userId="5fd9b084-9961-4921-ab0f-457ac49028c4" providerId="ADAL" clId="{4F7526C2-C53B-41A9-82AA-63450EDFF648}" dt="2024-08-05T11:37:46.928" v="3011" actId="164"/>
          <ac:spMkLst>
            <pc:docMk/>
            <pc:sldMk cId="48654129" sldId="256"/>
            <ac:spMk id="63" creationId="{08B8EC80-6443-7F90-5E31-8DC7D52606A7}"/>
          </ac:spMkLst>
        </pc:spChg>
        <pc:spChg chg="mod topLvl">
          <ac:chgData name="Fiona" userId="5fd9b084-9961-4921-ab0f-457ac49028c4" providerId="ADAL" clId="{4F7526C2-C53B-41A9-82AA-63450EDFF648}" dt="2024-08-05T11:37:46.928" v="3011" actId="164"/>
          <ac:spMkLst>
            <pc:docMk/>
            <pc:sldMk cId="48654129" sldId="256"/>
            <ac:spMk id="64" creationId="{85BD29C3-3A99-FA53-8AFC-CECA08B4E02E}"/>
          </ac:spMkLst>
        </pc:spChg>
        <pc:spChg chg="del mod topLvl">
          <ac:chgData name="Fiona" userId="5fd9b084-9961-4921-ab0f-457ac49028c4" providerId="ADAL" clId="{4F7526C2-C53B-41A9-82AA-63450EDFF648}" dt="2024-08-05T11:32:41.573" v="2896" actId="478"/>
          <ac:spMkLst>
            <pc:docMk/>
            <pc:sldMk cId="48654129" sldId="256"/>
            <ac:spMk id="65" creationId="{5F4710DB-1C61-870B-07ED-DDA6213551A8}"/>
          </ac:spMkLst>
        </pc:spChg>
        <pc:spChg chg="mod topLvl">
          <ac:chgData name="Fiona" userId="5fd9b084-9961-4921-ab0f-457ac49028c4" providerId="ADAL" clId="{4F7526C2-C53B-41A9-82AA-63450EDFF648}" dt="2024-08-05T11:37:46.928" v="3011" actId="164"/>
          <ac:spMkLst>
            <pc:docMk/>
            <pc:sldMk cId="48654129" sldId="256"/>
            <ac:spMk id="66" creationId="{90A03539-9136-B5F9-7361-BB076C1952B4}"/>
          </ac:spMkLst>
        </pc:spChg>
        <pc:spChg chg="del mod topLvl">
          <ac:chgData name="Fiona" userId="5fd9b084-9961-4921-ab0f-457ac49028c4" providerId="ADAL" clId="{4F7526C2-C53B-41A9-82AA-63450EDFF648}" dt="2024-08-05T11:32:44.191" v="2898" actId="478"/>
          <ac:spMkLst>
            <pc:docMk/>
            <pc:sldMk cId="48654129" sldId="256"/>
            <ac:spMk id="67" creationId="{2D2F12FF-570A-7107-F3B5-1B677F044523}"/>
          </ac:spMkLst>
        </pc:spChg>
        <pc:spChg chg="mod topLvl">
          <ac:chgData name="Fiona" userId="5fd9b084-9961-4921-ab0f-457ac49028c4" providerId="ADAL" clId="{4F7526C2-C53B-41A9-82AA-63450EDFF648}" dt="2024-08-05T11:37:46.928" v="3011" actId="164"/>
          <ac:spMkLst>
            <pc:docMk/>
            <pc:sldMk cId="48654129" sldId="256"/>
            <ac:spMk id="68" creationId="{7501B3D8-58EF-8494-15C2-E1C3C5C11AE3}"/>
          </ac:spMkLst>
        </pc:spChg>
        <pc:spChg chg="mod topLvl">
          <ac:chgData name="Fiona" userId="5fd9b084-9961-4921-ab0f-457ac49028c4" providerId="ADAL" clId="{4F7526C2-C53B-41A9-82AA-63450EDFF648}" dt="2024-08-05T11:37:46.928" v="3011" actId="164"/>
          <ac:spMkLst>
            <pc:docMk/>
            <pc:sldMk cId="48654129" sldId="256"/>
            <ac:spMk id="69" creationId="{C76B3C73-C4E4-29A1-3C6B-5A76D6487ECE}"/>
          </ac:spMkLst>
        </pc:spChg>
        <pc:spChg chg="del mod topLvl">
          <ac:chgData name="Fiona" userId="5fd9b084-9961-4921-ab0f-457ac49028c4" providerId="ADAL" clId="{4F7526C2-C53B-41A9-82AA-63450EDFF648}" dt="2024-08-05T11:32:35.639" v="2895" actId="478"/>
          <ac:spMkLst>
            <pc:docMk/>
            <pc:sldMk cId="48654129" sldId="256"/>
            <ac:spMk id="70" creationId="{43C32CC8-258E-2F7E-1716-584C938F0F1D}"/>
          </ac:spMkLst>
        </pc:spChg>
        <pc:spChg chg="mod topLvl">
          <ac:chgData name="Fiona" userId="5fd9b084-9961-4921-ab0f-457ac49028c4" providerId="ADAL" clId="{4F7526C2-C53B-41A9-82AA-63450EDFF648}" dt="2024-08-05T11:37:46.928" v="3011" actId="164"/>
          <ac:spMkLst>
            <pc:docMk/>
            <pc:sldMk cId="48654129" sldId="256"/>
            <ac:spMk id="71" creationId="{559B0AB3-94D3-A3DC-665F-54B815038C92}"/>
          </ac:spMkLst>
        </pc:spChg>
        <pc:spChg chg="mod topLvl">
          <ac:chgData name="Fiona" userId="5fd9b084-9961-4921-ab0f-457ac49028c4" providerId="ADAL" clId="{4F7526C2-C53B-41A9-82AA-63450EDFF648}" dt="2024-08-05T11:37:46.928" v="3011" actId="164"/>
          <ac:spMkLst>
            <pc:docMk/>
            <pc:sldMk cId="48654129" sldId="256"/>
            <ac:spMk id="74" creationId="{FD33EBDB-3BFF-86C1-778B-2D3D9E3E6A7E}"/>
          </ac:spMkLst>
        </pc:spChg>
        <pc:spChg chg="mod topLvl">
          <ac:chgData name="Fiona" userId="5fd9b084-9961-4921-ab0f-457ac49028c4" providerId="ADAL" clId="{4F7526C2-C53B-41A9-82AA-63450EDFF648}" dt="2024-08-05T11:37:46.928" v="3011" actId="164"/>
          <ac:spMkLst>
            <pc:docMk/>
            <pc:sldMk cId="48654129" sldId="256"/>
            <ac:spMk id="75" creationId="{F59F2C07-1BC3-526E-41E2-B79874B7F13F}"/>
          </ac:spMkLst>
        </pc:spChg>
        <pc:spChg chg="mod topLvl">
          <ac:chgData name="Fiona" userId="5fd9b084-9961-4921-ab0f-457ac49028c4" providerId="ADAL" clId="{4F7526C2-C53B-41A9-82AA-63450EDFF648}" dt="2024-08-05T11:37:46.928" v="3011" actId="164"/>
          <ac:spMkLst>
            <pc:docMk/>
            <pc:sldMk cId="48654129" sldId="256"/>
            <ac:spMk id="76" creationId="{B1F80F5B-49D0-E01B-DB48-DE76557D2A2B}"/>
          </ac:spMkLst>
        </pc:spChg>
        <pc:spChg chg="del mod topLvl">
          <ac:chgData name="Fiona" userId="5fd9b084-9961-4921-ab0f-457ac49028c4" providerId="ADAL" clId="{4F7526C2-C53B-41A9-82AA-63450EDFF648}" dt="2024-08-05T11:33:10.178" v="2905" actId="478"/>
          <ac:spMkLst>
            <pc:docMk/>
            <pc:sldMk cId="48654129" sldId="256"/>
            <ac:spMk id="77" creationId="{16353909-5EC0-DC2D-1248-0C8ED06D97C6}"/>
          </ac:spMkLst>
        </pc:spChg>
        <pc:spChg chg="del mod topLvl">
          <ac:chgData name="Fiona" userId="5fd9b084-9961-4921-ab0f-457ac49028c4" providerId="ADAL" clId="{4F7526C2-C53B-41A9-82AA-63450EDFF648}" dt="2024-08-05T11:33:14.233" v="2908" actId="478"/>
          <ac:spMkLst>
            <pc:docMk/>
            <pc:sldMk cId="48654129" sldId="256"/>
            <ac:spMk id="78" creationId="{421218F5-9E3E-7C72-8D18-8FD75D4B5EB5}"/>
          </ac:spMkLst>
        </pc:spChg>
        <pc:spChg chg="del mod topLvl">
          <ac:chgData name="Fiona" userId="5fd9b084-9961-4921-ab0f-457ac49028c4" providerId="ADAL" clId="{4F7526C2-C53B-41A9-82AA-63450EDFF648}" dt="2024-08-05T11:35:29.843" v="2970" actId="478"/>
          <ac:spMkLst>
            <pc:docMk/>
            <pc:sldMk cId="48654129" sldId="256"/>
            <ac:spMk id="79" creationId="{11B68415-2AA3-B5D2-A42C-41F3DA6F22AF}"/>
          </ac:spMkLst>
        </pc:spChg>
        <pc:spChg chg="mod topLvl">
          <ac:chgData name="Fiona" userId="5fd9b084-9961-4921-ab0f-457ac49028c4" providerId="ADAL" clId="{4F7526C2-C53B-41A9-82AA-63450EDFF648}" dt="2024-08-05T11:37:46.928" v="3011" actId="164"/>
          <ac:spMkLst>
            <pc:docMk/>
            <pc:sldMk cId="48654129" sldId="256"/>
            <ac:spMk id="80" creationId="{04B77D62-A274-9A21-8D82-6A469A6C7B41}"/>
          </ac:spMkLst>
        </pc:spChg>
        <pc:spChg chg="mod topLvl">
          <ac:chgData name="Fiona" userId="5fd9b084-9961-4921-ab0f-457ac49028c4" providerId="ADAL" clId="{4F7526C2-C53B-41A9-82AA-63450EDFF648}" dt="2024-08-05T11:37:46.928" v="3011" actId="164"/>
          <ac:spMkLst>
            <pc:docMk/>
            <pc:sldMk cId="48654129" sldId="256"/>
            <ac:spMk id="81" creationId="{C12DD36A-B7B8-E820-1596-CCD19B844936}"/>
          </ac:spMkLst>
        </pc:spChg>
        <pc:spChg chg="mod topLvl">
          <ac:chgData name="Fiona" userId="5fd9b084-9961-4921-ab0f-457ac49028c4" providerId="ADAL" clId="{4F7526C2-C53B-41A9-82AA-63450EDFF648}" dt="2024-08-05T11:37:46.928" v="3011" actId="164"/>
          <ac:spMkLst>
            <pc:docMk/>
            <pc:sldMk cId="48654129" sldId="256"/>
            <ac:spMk id="82" creationId="{2B1182F9-2B6C-3E58-FC93-B5291B2BE1FF}"/>
          </ac:spMkLst>
        </pc:spChg>
        <pc:spChg chg="mod topLvl">
          <ac:chgData name="Fiona" userId="5fd9b084-9961-4921-ab0f-457ac49028c4" providerId="ADAL" clId="{4F7526C2-C53B-41A9-82AA-63450EDFF648}" dt="2024-08-05T11:37:46.928" v="3011" actId="164"/>
          <ac:spMkLst>
            <pc:docMk/>
            <pc:sldMk cId="48654129" sldId="256"/>
            <ac:spMk id="83" creationId="{81D49A9F-DE55-78C1-E17C-0FD242DE431E}"/>
          </ac:spMkLst>
        </pc:spChg>
        <pc:spChg chg="del mod topLvl">
          <ac:chgData name="Fiona" userId="5fd9b084-9961-4921-ab0f-457ac49028c4" providerId="ADAL" clId="{4F7526C2-C53B-41A9-82AA-63450EDFF648}" dt="2024-08-05T11:33:23.609" v="2909" actId="478"/>
          <ac:spMkLst>
            <pc:docMk/>
            <pc:sldMk cId="48654129" sldId="256"/>
            <ac:spMk id="84" creationId="{2EC6AA96-9A6B-BC04-538E-3F77FF91D2EE}"/>
          </ac:spMkLst>
        </pc:spChg>
        <pc:spChg chg="mod topLvl">
          <ac:chgData name="Fiona" userId="5fd9b084-9961-4921-ab0f-457ac49028c4" providerId="ADAL" clId="{4F7526C2-C53B-41A9-82AA-63450EDFF648}" dt="2024-08-05T11:37:46.928" v="3011" actId="164"/>
          <ac:spMkLst>
            <pc:docMk/>
            <pc:sldMk cId="48654129" sldId="256"/>
            <ac:spMk id="85" creationId="{AF6D253A-E46C-13B9-D15F-334422D0E11B}"/>
          </ac:spMkLst>
        </pc:spChg>
        <pc:spChg chg="del mod topLvl">
          <ac:chgData name="Fiona" userId="5fd9b084-9961-4921-ab0f-457ac49028c4" providerId="ADAL" clId="{4F7526C2-C53B-41A9-82AA-63450EDFF648}" dt="2024-08-05T11:33:26.203" v="2911" actId="478"/>
          <ac:spMkLst>
            <pc:docMk/>
            <pc:sldMk cId="48654129" sldId="256"/>
            <ac:spMk id="86" creationId="{E2D15548-524D-F6EB-48F6-8215F82FAB56}"/>
          </ac:spMkLst>
        </pc:spChg>
        <pc:spChg chg="mod topLvl">
          <ac:chgData name="Fiona" userId="5fd9b084-9961-4921-ab0f-457ac49028c4" providerId="ADAL" clId="{4F7526C2-C53B-41A9-82AA-63450EDFF648}" dt="2024-08-05T11:37:46.928" v="3011" actId="164"/>
          <ac:spMkLst>
            <pc:docMk/>
            <pc:sldMk cId="48654129" sldId="256"/>
            <ac:spMk id="87" creationId="{DDDF588D-6922-2E67-7EC5-3B41A780F4E7}"/>
          </ac:spMkLst>
        </pc:spChg>
        <pc:spChg chg="del mod topLvl">
          <ac:chgData name="Fiona" userId="5fd9b084-9961-4921-ab0f-457ac49028c4" providerId="ADAL" clId="{4F7526C2-C53B-41A9-82AA-63450EDFF648}" dt="2024-08-05T11:33:11.735" v="2906" actId="478"/>
          <ac:spMkLst>
            <pc:docMk/>
            <pc:sldMk cId="48654129" sldId="256"/>
            <ac:spMk id="88" creationId="{E54D0A6E-7A9F-81C3-CE73-0758E12224F6}"/>
          </ac:spMkLst>
        </pc:spChg>
        <pc:spChg chg="mod topLvl">
          <ac:chgData name="Fiona" userId="5fd9b084-9961-4921-ab0f-457ac49028c4" providerId="ADAL" clId="{4F7526C2-C53B-41A9-82AA-63450EDFF648}" dt="2024-08-05T11:37:46.928" v="3011" actId="164"/>
          <ac:spMkLst>
            <pc:docMk/>
            <pc:sldMk cId="48654129" sldId="256"/>
            <ac:spMk id="89" creationId="{74FD6F93-2987-4051-B3B9-77F429F9EA94}"/>
          </ac:spMkLst>
        </pc:spChg>
        <pc:spChg chg="del mod topLvl">
          <ac:chgData name="Fiona" userId="5fd9b084-9961-4921-ab0f-457ac49028c4" providerId="ADAL" clId="{4F7526C2-C53B-41A9-82AA-63450EDFF648}" dt="2024-08-05T11:33:12.945" v="2907" actId="478"/>
          <ac:spMkLst>
            <pc:docMk/>
            <pc:sldMk cId="48654129" sldId="256"/>
            <ac:spMk id="90" creationId="{07F65AF5-E4D2-C9DF-CFDF-357893C163F1}"/>
          </ac:spMkLst>
        </pc:spChg>
        <pc:spChg chg="mod topLvl">
          <ac:chgData name="Fiona" userId="5fd9b084-9961-4921-ab0f-457ac49028c4" providerId="ADAL" clId="{4F7526C2-C53B-41A9-82AA-63450EDFF648}" dt="2024-08-05T11:37:46.928" v="3011" actId="164"/>
          <ac:spMkLst>
            <pc:docMk/>
            <pc:sldMk cId="48654129" sldId="256"/>
            <ac:spMk id="91" creationId="{35FB9CAC-D985-1744-7DAE-9BB9C96F747C}"/>
          </ac:spMkLst>
        </pc:spChg>
        <pc:spChg chg="mod topLvl">
          <ac:chgData name="Fiona" userId="5fd9b084-9961-4921-ab0f-457ac49028c4" providerId="ADAL" clId="{4F7526C2-C53B-41A9-82AA-63450EDFF648}" dt="2024-08-05T11:37:46.928" v="3011" actId="164"/>
          <ac:spMkLst>
            <pc:docMk/>
            <pc:sldMk cId="48654129" sldId="256"/>
            <ac:spMk id="92" creationId="{CB95686E-AA08-459C-D240-FC854C2B17B1}"/>
          </ac:spMkLst>
        </pc:spChg>
        <pc:spChg chg="mod topLvl">
          <ac:chgData name="Fiona" userId="5fd9b084-9961-4921-ab0f-457ac49028c4" providerId="ADAL" clId="{4F7526C2-C53B-41A9-82AA-63450EDFF648}" dt="2024-08-05T11:37:46.928" v="3011" actId="164"/>
          <ac:spMkLst>
            <pc:docMk/>
            <pc:sldMk cId="48654129" sldId="256"/>
            <ac:spMk id="93" creationId="{AED25A54-39B6-D411-D552-317E47C43380}"/>
          </ac:spMkLst>
        </pc:spChg>
        <pc:spChg chg="del mod topLvl">
          <ac:chgData name="Fiona" userId="5fd9b084-9961-4921-ab0f-457ac49028c4" providerId="ADAL" clId="{4F7526C2-C53B-41A9-82AA-63450EDFF648}" dt="2024-08-05T11:35:14.267" v="2958" actId="478"/>
          <ac:spMkLst>
            <pc:docMk/>
            <pc:sldMk cId="48654129" sldId="256"/>
            <ac:spMk id="94" creationId="{2B23BAE4-6DFE-D25A-C246-E24EA0C73A18}"/>
          </ac:spMkLst>
        </pc:spChg>
        <pc:spChg chg="mod topLvl">
          <ac:chgData name="Fiona" userId="5fd9b084-9961-4921-ab0f-457ac49028c4" providerId="ADAL" clId="{4F7526C2-C53B-41A9-82AA-63450EDFF648}" dt="2024-08-05T11:37:46.928" v="3011" actId="164"/>
          <ac:spMkLst>
            <pc:docMk/>
            <pc:sldMk cId="48654129" sldId="256"/>
            <ac:spMk id="95" creationId="{2EE4EC1D-AB78-5CA9-088D-028ABD1A0230}"/>
          </ac:spMkLst>
        </pc:spChg>
        <pc:spChg chg="del mod topLvl">
          <ac:chgData name="Fiona" userId="5fd9b084-9961-4921-ab0f-457ac49028c4" providerId="ADAL" clId="{4F7526C2-C53B-41A9-82AA-63450EDFF648}" dt="2024-08-05T11:33:24.878" v="2910" actId="478"/>
          <ac:spMkLst>
            <pc:docMk/>
            <pc:sldMk cId="48654129" sldId="256"/>
            <ac:spMk id="96" creationId="{86A79D60-8F7C-BCAD-FDFA-EAB92E661C3A}"/>
          </ac:spMkLst>
        </pc:spChg>
        <pc:spChg chg="del mod topLvl">
          <ac:chgData name="Fiona" userId="5fd9b084-9961-4921-ab0f-457ac49028c4" providerId="ADAL" clId="{4F7526C2-C53B-41A9-82AA-63450EDFF648}" dt="2024-08-05T11:35:28.836" v="2969" actId="478"/>
          <ac:spMkLst>
            <pc:docMk/>
            <pc:sldMk cId="48654129" sldId="256"/>
            <ac:spMk id="97" creationId="{112B69C8-56F7-8710-7289-2C0BE8C4099D}"/>
          </ac:spMkLst>
        </pc:spChg>
        <pc:spChg chg="del mod topLvl">
          <ac:chgData name="Fiona" userId="5fd9b084-9961-4921-ab0f-457ac49028c4" providerId="ADAL" clId="{4F7526C2-C53B-41A9-82AA-63450EDFF648}" dt="2024-08-05T11:32:31.193" v="2893" actId="478"/>
          <ac:spMkLst>
            <pc:docMk/>
            <pc:sldMk cId="48654129" sldId="256"/>
            <ac:spMk id="98" creationId="{F65AA625-FB37-9E17-FD94-797C64D673C4}"/>
          </ac:spMkLst>
        </pc:spChg>
        <pc:spChg chg="mod topLvl">
          <ac:chgData name="Fiona" userId="5fd9b084-9961-4921-ab0f-457ac49028c4" providerId="ADAL" clId="{4F7526C2-C53B-41A9-82AA-63450EDFF648}" dt="2024-08-05T11:37:46.928" v="3011" actId="164"/>
          <ac:spMkLst>
            <pc:docMk/>
            <pc:sldMk cId="48654129" sldId="256"/>
            <ac:spMk id="99" creationId="{B4ABE323-8DBC-9967-1AA4-6F556944DDEE}"/>
          </ac:spMkLst>
        </pc:spChg>
        <pc:spChg chg="mod topLvl">
          <ac:chgData name="Fiona" userId="5fd9b084-9961-4921-ab0f-457ac49028c4" providerId="ADAL" clId="{4F7526C2-C53B-41A9-82AA-63450EDFF648}" dt="2024-08-05T11:37:46.928" v="3011" actId="164"/>
          <ac:spMkLst>
            <pc:docMk/>
            <pc:sldMk cId="48654129" sldId="256"/>
            <ac:spMk id="100" creationId="{4F749581-2611-F1A5-DCD4-112222048577}"/>
          </ac:spMkLst>
        </pc:spChg>
        <pc:spChg chg="del mod topLvl">
          <ac:chgData name="Fiona" userId="5fd9b084-9961-4921-ab0f-457ac49028c4" providerId="ADAL" clId="{4F7526C2-C53B-41A9-82AA-63450EDFF648}" dt="2024-08-05T11:35:06.755" v="2955" actId="478"/>
          <ac:spMkLst>
            <pc:docMk/>
            <pc:sldMk cId="48654129" sldId="256"/>
            <ac:spMk id="101" creationId="{B97033B8-8BF8-597D-F707-7C03ED249ABF}"/>
          </ac:spMkLst>
        </pc:spChg>
        <pc:spChg chg="add del mod topLvl">
          <ac:chgData name="Fiona" userId="5fd9b084-9961-4921-ab0f-457ac49028c4" providerId="ADAL" clId="{4F7526C2-C53B-41A9-82AA-63450EDFF648}" dt="2024-08-05T11:37:46.928" v="3011" actId="164"/>
          <ac:spMkLst>
            <pc:docMk/>
            <pc:sldMk cId="48654129" sldId="256"/>
            <ac:spMk id="102" creationId="{461E8273-98E6-B833-600D-B12D54C34A2E}"/>
          </ac:spMkLst>
        </pc:spChg>
        <pc:spChg chg="del mod topLvl">
          <ac:chgData name="Fiona" userId="5fd9b084-9961-4921-ab0f-457ac49028c4" providerId="ADAL" clId="{4F7526C2-C53B-41A9-82AA-63450EDFF648}" dt="2024-08-05T11:32:33.283" v="2894" actId="478"/>
          <ac:spMkLst>
            <pc:docMk/>
            <pc:sldMk cId="48654129" sldId="256"/>
            <ac:spMk id="103" creationId="{D5CC95AF-0FBD-CDB5-D0E8-70C7CDCF7E8A}"/>
          </ac:spMkLst>
        </pc:spChg>
        <pc:spChg chg="mod topLvl">
          <ac:chgData name="Fiona" userId="5fd9b084-9961-4921-ab0f-457ac49028c4" providerId="ADAL" clId="{4F7526C2-C53B-41A9-82AA-63450EDFF648}" dt="2024-08-05T11:37:46.928" v="3011" actId="164"/>
          <ac:spMkLst>
            <pc:docMk/>
            <pc:sldMk cId="48654129" sldId="256"/>
            <ac:spMk id="105" creationId="{1BB608B9-BA09-14FE-3863-0FE155AC24F3}"/>
          </ac:spMkLst>
        </pc:spChg>
        <pc:spChg chg="del mod topLvl">
          <ac:chgData name="Fiona" userId="5fd9b084-9961-4921-ab0f-457ac49028c4" providerId="ADAL" clId="{4F7526C2-C53B-41A9-82AA-63450EDFF648}" dt="2024-08-05T11:35:12.839" v="2957" actId="478"/>
          <ac:spMkLst>
            <pc:docMk/>
            <pc:sldMk cId="48654129" sldId="256"/>
            <ac:spMk id="106" creationId="{1B35693E-518F-4993-703C-1E3FA952C9F3}"/>
          </ac:spMkLst>
        </pc:spChg>
        <pc:spChg chg="mod">
          <ac:chgData name="Fiona" userId="5fd9b084-9961-4921-ab0f-457ac49028c4" providerId="ADAL" clId="{4F7526C2-C53B-41A9-82AA-63450EDFF648}" dt="2024-07-31T13:53:14.246" v="2259"/>
          <ac:spMkLst>
            <pc:docMk/>
            <pc:sldMk cId="48654129" sldId="256"/>
            <ac:spMk id="107" creationId="{B0708A7C-78F8-618C-BE84-4E3211550DE5}"/>
          </ac:spMkLst>
        </pc:spChg>
        <pc:spChg chg="mod">
          <ac:chgData name="Fiona" userId="5fd9b084-9961-4921-ab0f-457ac49028c4" providerId="ADAL" clId="{4F7526C2-C53B-41A9-82AA-63450EDFF648}" dt="2024-07-31T13:53:14.246" v="2259"/>
          <ac:spMkLst>
            <pc:docMk/>
            <pc:sldMk cId="48654129" sldId="256"/>
            <ac:spMk id="108" creationId="{D55AD2D2-1D50-55CA-842E-12916BF34D2A}"/>
          </ac:spMkLst>
        </pc:spChg>
        <pc:spChg chg="mod">
          <ac:chgData name="Fiona" userId="5fd9b084-9961-4921-ab0f-457ac49028c4" providerId="ADAL" clId="{4F7526C2-C53B-41A9-82AA-63450EDFF648}" dt="2024-07-31T13:53:14.246" v="2259"/>
          <ac:spMkLst>
            <pc:docMk/>
            <pc:sldMk cId="48654129" sldId="256"/>
            <ac:spMk id="109" creationId="{358AB127-E3AD-2759-3E42-BE46B83D4A17}"/>
          </ac:spMkLst>
        </pc:spChg>
        <pc:spChg chg="mod">
          <ac:chgData name="Fiona" userId="5fd9b084-9961-4921-ab0f-457ac49028c4" providerId="ADAL" clId="{4F7526C2-C53B-41A9-82AA-63450EDFF648}" dt="2024-07-31T13:53:14.246" v="2259"/>
          <ac:spMkLst>
            <pc:docMk/>
            <pc:sldMk cId="48654129" sldId="256"/>
            <ac:spMk id="110" creationId="{AA3190E0-7BDB-C798-D010-804256E92877}"/>
          </ac:spMkLst>
        </pc:spChg>
        <pc:spChg chg="mod">
          <ac:chgData name="Fiona" userId="5fd9b084-9961-4921-ab0f-457ac49028c4" providerId="ADAL" clId="{4F7526C2-C53B-41A9-82AA-63450EDFF648}" dt="2024-07-31T13:53:14.246" v="2259"/>
          <ac:spMkLst>
            <pc:docMk/>
            <pc:sldMk cId="48654129" sldId="256"/>
            <ac:spMk id="111" creationId="{BA106C1F-1753-45B7-E54B-BBFFCEF8C83F}"/>
          </ac:spMkLst>
        </pc:spChg>
        <pc:spChg chg="mod">
          <ac:chgData name="Fiona" userId="5fd9b084-9961-4921-ab0f-457ac49028c4" providerId="ADAL" clId="{4F7526C2-C53B-41A9-82AA-63450EDFF648}" dt="2024-07-31T13:53:14.246" v="2259"/>
          <ac:spMkLst>
            <pc:docMk/>
            <pc:sldMk cId="48654129" sldId="256"/>
            <ac:spMk id="112" creationId="{0D1D73BA-5EC4-7702-7526-7856C8370B56}"/>
          </ac:spMkLst>
        </pc:spChg>
        <pc:spChg chg="mod">
          <ac:chgData name="Fiona" userId="5fd9b084-9961-4921-ab0f-457ac49028c4" providerId="ADAL" clId="{4F7526C2-C53B-41A9-82AA-63450EDFF648}" dt="2024-07-31T13:53:14.246" v="2259"/>
          <ac:spMkLst>
            <pc:docMk/>
            <pc:sldMk cId="48654129" sldId="256"/>
            <ac:spMk id="113" creationId="{677D86CE-095D-595E-00DD-FED1A6E51133}"/>
          </ac:spMkLst>
        </pc:spChg>
        <pc:spChg chg="mod">
          <ac:chgData name="Fiona" userId="5fd9b084-9961-4921-ab0f-457ac49028c4" providerId="ADAL" clId="{4F7526C2-C53B-41A9-82AA-63450EDFF648}" dt="2024-07-31T13:53:14.246" v="2259"/>
          <ac:spMkLst>
            <pc:docMk/>
            <pc:sldMk cId="48654129" sldId="256"/>
            <ac:spMk id="114" creationId="{65ABC789-270F-3457-920F-3A9D8E8A31F5}"/>
          </ac:spMkLst>
        </pc:spChg>
        <pc:spChg chg="mod">
          <ac:chgData name="Fiona" userId="5fd9b084-9961-4921-ab0f-457ac49028c4" providerId="ADAL" clId="{4F7526C2-C53B-41A9-82AA-63450EDFF648}" dt="2024-07-31T13:53:14.246" v="2259"/>
          <ac:spMkLst>
            <pc:docMk/>
            <pc:sldMk cId="48654129" sldId="256"/>
            <ac:spMk id="115" creationId="{F0FDF738-C2B2-C596-7A00-AFF32F9695D8}"/>
          </ac:spMkLst>
        </pc:spChg>
        <pc:spChg chg="mod">
          <ac:chgData name="Fiona" userId="5fd9b084-9961-4921-ab0f-457ac49028c4" providerId="ADAL" clId="{4F7526C2-C53B-41A9-82AA-63450EDFF648}" dt="2024-07-31T13:53:14.246" v="2259"/>
          <ac:spMkLst>
            <pc:docMk/>
            <pc:sldMk cId="48654129" sldId="256"/>
            <ac:spMk id="116" creationId="{84933A35-F2DD-E82E-7986-5E432B43B68A}"/>
          </ac:spMkLst>
        </pc:spChg>
        <pc:spChg chg="mod">
          <ac:chgData name="Fiona" userId="5fd9b084-9961-4921-ab0f-457ac49028c4" providerId="ADAL" clId="{4F7526C2-C53B-41A9-82AA-63450EDFF648}" dt="2024-07-31T13:53:14.246" v="2259"/>
          <ac:spMkLst>
            <pc:docMk/>
            <pc:sldMk cId="48654129" sldId="256"/>
            <ac:spMk id="117" creationId="{DB4D3719-D9C0-FFE9-892F-511D03D74ACD}"/>
          </ac:spMkLst>
        </pc:spChg>
        <pc:spChg chg="mod">
          <ac:chgData name="Fiona" userId="5fd9b084-9961-4921-ab0f-457ac49028c4" providerId="ADAL" clId="{4F7526C2-C53B-41A9-82AA-63450EDFF648}" dt="2024-07-31T13:53:14.246" v="2259"/>
          <ac:spMkLst>
            <pc:docMk/>
            <pc:sldMk cId="48654129" sldId="256"/>
            <ac:spMk id="118" creationId="{8024526C-4962-EEC5-8604-DA3F9FED49D3}"/>
          </ac:spMkLst>
        </pc:spChg>
        <pc:spChg chg="mod">
          <ac:chgData name="Fiona" userId="5fd9b084-9961-4921-ab0f-457ac49028c4" providerId="ADAL" clId="{4F7526C2-C53B-41A9-82AA-63450EDFF648}" dt="2024-07-31T13:53:14.246" v="2259"/>
          <ac:spMkLst>
            <pc:docMk/>
            <pc:sldMk cId="48654129" sldId="256"/>
            <ac:spMk id="119" creationId="{B42A797C-B7CF-5B24-9DDF-6A0478468E91}"/>
          </ac:spMkLst>
        </pc:spChg>
        <pc:spChg chg="mod">
          <ac:chgData name="Fiona" userId="5fd9b084-9961-4921-ab0f-457ac49028c4" providerId="ADAL" clId="{4F7526C2-C53B-41A9-82AA-63450EDFF648}" dt="2024-07-31T13:53:14.246" v="2259"/>
          <ac:spMkLst>
            <pc:docMk/>
            <pc:sldMk cId="48654129" sldId="256"/>
            <ac:spMk id="120" creationId="{FD4D7D9B-3FFC-9D67-43BB-42F324F9CC4E}"/>
          </ac:spMkLst>
        </pc:spChg>
        <pc:spChg chg="mod">
          <ac:chgData name="Fiona" userId="5fd9b084-9961-4921-ab0f-457ac49028c4" providerId="ADAL" clId="{4F7526C2-C53B-41A9-82AA-63450EDFF648}" dt="2024-07-31T13:53:14.246" v="2259"/>
          <ac:spMkLst>
            <pc:docMk/>
            <pc:sldMk cId="48654129" sldId="256"/>
            <ac:spMk id="121" creationId="{24C89E8E-1550-185D-83D1-03548F26BEF1}"/>
          </ac:spMkLst>
        </pc:spChg>
        <pc:spChg chg="mod">
          <ac:chgData name="Fiona" userId="5fd9b084-9961-4921-ab0f-457ac49028c4" providerId="ADAL" clId="{4F7526C2-C53B-41A9-82AA-63450EDFF648}" dt="2024-07-31T13:53:14.246" v="2259"/>
          <ac:spMkLst>
            <pc:docMk/>
            <pc:sldMk cId="48654129" sldId="256"/>
            <ac:spMk id="122" creationId="{EAA03E38-1224-4ED4-48EC-00371E1E98E4}"/>
          </ac:spMkLst>
        </pc:spChg>
        <pc:spChg chg="mod">
          <ac:chgData name="Fiona" userId="5fd9b084-9961-4921-ab0f-457ac49028c4" providerId="ADAL" clId="{4F7526C2-C53B-41A9-82AA-63450EDFF648}" dt="2024-07-31T13:53:14.246" v="2259"/>
          <ac:spMkLst>
            <pc:docMk/>
            <pc:sldMk cId="48654129" sldId="256"/>
            <ac:spMk id="123" creationId="{8236A443-61CB-8D8F-F1D4-0E9B8AD3DDB0}"/>
          </ac:spMkLst>
        </pc:spChg>
        <pc:spChg chg="mod">
          <ac:chgData name="Fiona" userId="5fd9b084-9961-4921-ab0f-457ac49028c4" providerId="ADAL" clId="{4F7526C2-C53B-41A9-82AA-63450EDFF648}" dt="2024-07-31T13:53:14.246" v="2259"/>
          <ac:spMkLst>
            <pc:docMk/>
            <pc:sldMk cId="48654129" sldId="256"/>
            <ac:spMk id="124" creationId="{1C88FC0D-A946-A10C-C536-2903E4868CC0}"/>
          </ac:spMkLst>
        </pc:spChg>
        <pc:spChg chg="mod">
          <ac:chgData name="Fiona" userId="5fd9b084-9961-4921-ab0f-457ac49028c4" providerId="ADAL" clId="{4F7526C2-C53B-41A9-82AA-63450EDFF648}" dt="2024-07-31T13:53:14.246" v="2259"/>
          <ac:spMkLst>
            <pc:docMk/>
            <pc:sldMk cId="48654129" sldId="256"/>
            <ac:spMk id="125" creationId="{3ECE4DA2-E6AB-24B9-64D9-681FD61D43C0}"/>
          </ac:spMkLst>
        </pc:spChg>
        <pc:spChg chg="mod">
          <ac:chgData name="Fiona" userId="5fd9b084-9961-4921-ab0f-457ac49028c4" providerId="ADAL" clId="{4F7526C2-C53B-41A9-82AA-63450EDFF648}" dt="2024-07-31T13:53:14.246" v="2259"/>
          <ac:spMkLst>
            <pc:docMk/>
            <pc:sldMk cId="48654129" sldId="256"/>
            <ac:spMk id="126" creationId="{B40CA999-0C36-A9D1-E7B8-E55E42A538A0}"/>
          </ac:spMkLst>
        </pc:spChg>
        <pc:spChg chg="mod">
          <ac:chgData name="Fiona" userId="5fd9b084-9961-4921-ab0f-457ac49028c4" providerId="ADAL" clId="{4F7526C2-C53B-41A9-82AA-63450EDFF648}" dt="2024-07-31T13:53:14.246" v="2259"/>
          <ac:spMkLst>
            <pc:docMk/>
            <pc:sldMk cId="48654129" sldId="256"/>
            <ac:spMk id="127" creationId="{B2F67B4C-6F34-768B-F0E3-B30C0773DDD6}"/>
          </ac:spMkLst>
        </pc:spChg>
        <pc:spChg chg="mod">
          <ac:chgData name="Fiona" userId="5fd9b084-9961-4921-ab0f-457ac49028c4" providerId="ADAL" clId="{4F7526C2-C53B-41A9-82AA-63450EDFF648}" dt="2024-07-31T13:53:14.246" v="2259"/>
          <ac:spMkLst>
            <pc:docMk/>
            <pc:sldMk cId="48654129" sldId="256"/>
            <ac:spMk id="128" creationId="{FC403E21-B155-7EBA-9112-F4D1103E0DD5}"/>
          </ac:spMkLst>
        </pc:spChg>
        <pc:spChg chg="mod">
          <ac:chgData name="Fiona" userId="5fd9b084-9961-4921-ab0f-457ac49028c4" providerId="ADAL" clId="{4F7526C2-C53B-41A9-82AA-63450EDFF648}" dt="2024-07-31T13:53:14.246" v="2259"/>
          <ac:spMkLst>
            <pc:docMk/>
            <pc:sldMk cId="48654129" sldId="256"/>
            <ac:spMk id="129" creationId="{32EC8F5E-96C3-EC0E-7E06-5CC3F9BCD5AF}"/>
          </ac:spMkLst>
        </pc:spChg>
        <pc:spChg chg="mod">
          <ac:chgData name="Fiona" userId="5fd9b084-9961-4921-ab0f-457ac49028c4" providerId="ADAL" clId="{4F7526C2-C53B-41A9-82AA-63450EDFF648}" dt="2024-07-31T13:53:14.246" v="2259"/>
          <ac:spMkLst>
            <pc:docMk/>
            <pc:sldMk cId="48654129" sldId="256"/>
            <ac:spMk id="130" creationId="{70A37311-05ED-5D70-F94D-2AAA0DE5D7AA}"/>
          </ac:spMkLst>
        </pc:spChg>
        <pc:spChg chg="mod">
          <ac:chgData name="Fiona" userId="5fd9b084-9961-4921-ab0f-457ac49028c4" providerId="ADAL" clId="{4F7526C2-C53B-41A9-82AA-63450EDFF648}" dt="2024-07-31T13:53:14.246" v="2259"/>
          <ac:spMkLst>
            <pc:docMk/>
            <pc:sldMk cId="48654129" sldId="256"/>
            <ac:spMk id="131" creationId="{2A055584-45B2-D343-BDE4-348C5772F0A0}"/>
          </ac:spMkLst>
        </pc:spChg>
        <pc:grpChg chg="add mod">
          <ac:chgData name="Fiona" userId="5fd9b084-9961-4921-ab0f-457ac49028c4" providerId="ADAL" clId="{4F7526C2-C53B-41A9-82AA-63450EDFF648}" dt="2024-07-31T13:53:14.246" v="2259"/>
          <ac:grpSpMkLst>
            <pc:docMk/>
            <pc:sldMk cId="48654129" sldId="256"/>
            <ac:grpSpMk id="2" creationId="{C94F5720-0C1B-D28E-B303-0E11DD63EA01}"/>
          </ac:grpSpMkLst>
        </pc:grpChg>
        <pc:grpChg chg="add del mod">
          <ac:chgData name="Fiona" userId="5fd9b084-9961-4921-ab0f-457ac49028c4" providerId="ADAL" clId="{4F7526C2-C53B-41A9-82AA-63450EDFF648}" dt="2024-07-30T19:19:31.575" v="70" actId="478"/>
          <ac:grpSpMkLst>
            <pc:docMk/>
            <pc:sldMk cId="48654129" sldId="256"/>
            <ac:grpSpMk id="2" creationId="{FD755286-EE9F-E46C-75DB-2044601E0AEA}"/>
          </ac:grpSpMkLst>
        </pc:grpChg>
        <pc:grpChg chg="add mod">
          <ac:chgData name="Fiona" userId="5fd9b084-9961-4921-ab0f-457ac49028c4" providerId="ADAL" clId="{4F7526C2-C53B-41A9-82AA-63450EDFF648}" dt="2024-08-05T11:48:36.099" v="3316" actId="1076"/>
          <ac:grpSpMkLst>
            <pc:docMk/>
            <pc:sldMk cId="48654129" sldId="256"/>
            <ac:grpSpMk id="10" creationId="{5BB02E98-CF08-FECE-F27B-AC5626FC9AD5}"/>
          </ac:grpSpMkLst>
        </pc:grpChg>
        <pc:grpChg chg="add del mod">
          <ac:chgData name="Fiona" userId="5fd9b084-9961-4921-ab0f-457ac49028c4" providerId="ADAL" clId="{4F7526C2-C53B-41A9-82AA-63450EDFF648}" dt="2024-07-30T19:14:07.375" v="7" actId="478"/>
          <ac:grpSpMkLst>
            <pc:docMk/>
            <pc:sldMk cId="48654129" sldId="256"/>
            <ac:grpSpMk id="39" creationId="{63499867-A5F2-651B-541B-08C1A89148F9}"/>
          </ac:grpSpMkLst>
        </pc:grpChg>
        <pc:grpChg chg="del mod topLvl">
          <ac:chgData name="Fiona" userId="5fd9b084-9961-4921-ab0f-457ac49028c4" providerId="ADAL" clId="{4F7526C2-C53B-41A9-82AA-63450EDFF648}" dt="2024-08-05T11:32:20.447" v="2891" actId="165"/>
          <ac:grpSpMkLst>
            <pc:docMk/>
            <pc:sldMk cId="48654129" sldId="256"/>
            <ac:grpSpMk id="72" creationId="{FE2897F2-B02D-92ED-D824-80786EFD2148}"/>
          </ac:grpSpMkLst>
        </pc:grpChg>
        <pc:grpChg chg="del mod topLvl">
          <ac:chgData name="Fiona" userId="5fd9b084-9961-4921-ab0f-457ac49028c4" providerId="ADAL" clId="{4F7526C2-C53B-41A9-82AA-63450EDFF648}" dt="2024-08-05T11:32:20.447" v="2891" actId="165"/>
          <ac:grpSpMkLst>
            <pc:docMk/>
            <pc:sldMk cId="48654129" sldId="256"/>
            <ac:grpSpMk id="73" creationId="{2C91FDF0-BDE0-B100-3F3B-88054244A4EA}"/>
          </ac:grpSpMkLst>
        </pc:grpChg>
        <pc:grpChg chg="add del mod">
          <ac:chgData name="Fiona" userId="5fd9b084-9961-4921-ab0f-457ac49028c4" providerId="ADAL" clId="{4F7526C2-C53B-41A9-82AA-63450EDFF648}" dt="2024-08-05T11:32:16.574" v="2890" actId="165"/>
          <ac:grpSpMkLst>
            <pc:docMk/>
            <pc:sldMk cId="48654129" sldId="256"/>
            <ac:grpSpMk id="104" creationId="{94214F0C-F1D5-D3F3-9A7C-8B1E83A00C4B}"/>
          </ac:grpSpMkLst>
        </pc:grpChg>
        <pc:picChg chg="add del mod">
          <ac:chgData name="Fiona" userId="5fd9b084-9961-4921-ab0f-457ac49028c4" providerId="ADAL" clId="{4F7526C2-C53B-41A9-82AA-63450EDFF648}" dt="2024-08-05T11:38:37.792" v="3016" actId="478"/>
          <ac:picMkLst>
            <pc:docMk/>
            <pc:sldMk cId="48654129" sldId="256"/>
            <ac:picMk id="2" creationId="{A9F0042C-43C9-3D84-95E0-C972DFDFE9BA}"/>
          </ac:picMkLst>
        </pc:picChg>
        <pc:picChg chg="add del mod">
          <ac:chgData name="Fiona" userId="5fd9b084-9961-4921-ab0f-457ac49028c4" providerId="ADAL" clId="{4F7526C2-C53B-41A9-82AA-63450EDFF648}" dt="2024-08-05T11:38:30.374" v="3015" actId="478"/>
          <ac:picMkLst>
            <pc:docMk/>
            <pc:sldMk cId="48654129" sldId="256"/>
            <ac:picMk id="3" creationId="{59E1D1FD-BA3C-5948-953A-E0F56B904FAB}"/>
          </ac:picMkLst>
        </pc:picChg>
        <pc:picChg chg="add del mod">
          <ac:chgData name="Fiona" userId="5fd9b084-9961-4921-ab0f-457ac49028c4" providerId="ADAL" clId="{4F7526C2-C53B-41A9-82AA-63450EDFF648}" dt="2024-07-31T06:51:33.185" v="741" actId="478"/>
          <ac:picMkLst>
            <pc:docMk/>
            <pc:sldMk cId="48654129" sldId="256"/>
            <ac:picMk id="3" creationId="{CB586662-C535-ACCC-99F6-EAE85CDED6D6}"/>
          </ac:picMkLst>
        </pc:picChg>
        <pc:picChg chg="mod">
          <ac:chgData name="Fiona" userId="5fd9b084-9961-4921-ab0f-457ac49028c4" providerId="ADAL" clId="{4F7526C2-C53B-41A9-82AA-63450EDFF648}" dt="2024-07-31T13:53:14.246" v="2259"/>
          <ac:picMkLst>
            <pc:docMk/>
            <pc:sldMk cId="48654129" sldId="256"/>
            <ac:picMk id="3" creationId="{FDCA2381-4625-982F-EC57-8F63BA364094}"/>
          </ac:picMkLst>
        </pc:picChg>
        <pc:picChg chg="add del mod">
          <ac:chgData name="Fiona" userId="5fd9b084-9961-4921-ab0f-457ac49028c4" providerId="ADAL" clId="{4F7526C2-C53B-41A9-82AA-63450EDFF648}" dt="2024-08-05T11:38:37.792" v="3016" actId="478"/>
          <ac:picMkLst>
            <pc:docMk/>
            <pc:sldMk cId="48654129" sldId="256"/>
            <ac:picMk id="4" creationId="{F6F171E7-6797-830F-3023-3E76C6A792C0}"/>
          </ac:picMkLst>
        </pc:picChg>
        <pc:picChg chg="mod">
          <ac:chgData name="Fiona" userId="5fd9b084-9961-4921-ab0f-457ac49028c4" providerId="ADAL" clId="{4F7526C2-C53B-41A9-82AA-63450EDFF648}" dt="2024-07-30T19:14:28.084" v="12" actId="1076"/>
          <ac:picMkLst>
            <pc:docMk/>
            <pc:sldMk cId="48654129" sldId="256"/>
            <ac:picMk id="5" creationId="{2D14A226-B77F-8FF1-2232-EE836C8D9C47}"/>
          </ac:picMkLst>
        </pc:picChg>
        <pc:picChg chg="add mod modCrop">
          <ac:chgData name="Fiona" userId="5fd9b084-9961-4921-ab0f-457ac49028c4" providerId="ADAL" clId="{4F7526C2-C53B-41A9-82AA-63450EDFF648}" dt="2024-08-05T11:38:41.304" v="3017" actId="1076"/>
          <ac:picMkLst>
            <pc:docMk/>
            <pc:sldMk cId="48654129" sldId="256"/>
            <ac:picMk id="6" creationId="{225C9C75-D1D5-21F8-5780-6FECBA2ECA51}"/>
          </ac:picMkLst>
        </pc:picChg>
        <pc:picChg chg="add del mod">
          <ac:chgData name="Fiona" userId="5fd9b084-9961-4921-ab0f-457ac49028c4" providerId="ADAL" clId="{4F7526C2-C53B-41A9-82AA-63450EDFF648}" dt="2024-08-05T11:38:37.792" v="3016" actId="478"/>
          <ac:picMkLst>
            <pc:docMk/>
            <pc:sldMk cId="48654129" sldId="256"/>
            <ac:picMk id="7" creationId="{DBB47A63-A65D-E0D5-32CF-BB0CFFBE22BA}"/>
          </ac:picMkLst>
        </pc:picChg>
        <pc:picChg chg="add del mod">
          <ac:chgData name="Fiona" userId="5fd9b084-9961-4921-ab0f-457ac49028c4" providerId="ADAL" clId="{4F7526C2-C53B-41A9-82AA-63450EDFF648}" dt="2024-08-05T11:38:37.792" v="3016" actId="478"/>
          <ac:picMkLst>
            <pc:docMk/>
            <pc:sldMk cId="48654129" sldId="256"/>
            <ac:picMk id="8" creationId="{18CF8D2B-8F9C-7B31-1DF8-1D5DCE0B7874}"/>
          </ac:picMkLst>
        </pc:picChg>
        <pc:picChg chg="del mod">
          <ac:chgData name="Fiona" userId="5fd9b084-9961-4921-ab0f-457ac49028c4" providerId="ADAL" clId="{4F7526C2-C53B-41A9-82AA-63450EDFF648}" dt="2024-07-30T19:17:01.778" v="34" actId="478"/>
          <ac:picMkLst>
            <pc:docMk/>
            <pc:sldMk cId="48654129" sldId="256"/>
            <ac:picMk id="10" creationId="{7BDFBFE2-2C3B-BBD6-2F3E-D82DEB6CFC89}"/>
          </ac:picMkLst>
        </pc:picChg>
        <pc:picChg chg="del">
          <ac:chgData name="Fiona" userId="5fd9b084-9961-4921-ab0f-457ac49028c4" providerId="ADAL" clId="{4F7526C2-C53B-41A9-82AA-63450EDFF648}" dt="2024-07-30T19:13:12.680" v="0" actId="478"/>
          <ac:picMkLst>
            <pc:docMk/>
            <pc:sldMk cId="48654129" sldId="256"/>
            <ac:picMk id="11" creationId="{2AEDD8EC-C5E9-487E-E05F-21477EED96E2}"/>
          </ac:picMkLst>
        </pc:picChg>
      </pc:sldChg>
      <pc:sldChg chg="addSp delSp modSp del mod setBg">
        <pc:chgData name="Fiona" userId="5fd9b084-9961-4921-ab0f-457ac49028c4" providerId="ADAL" clId="{4F7526C2-C53B-41A9-82AA-63450EDFF648}" dt="2024-07-30T19:26:40.172" v="217" actId="47"/>
        <pc:sldMkLst>
          <pc:docMk/>
          <pc:sldMk cId="1564369109" sldId="257"/>
        </pc:sldMkLst>
        <pc:picChg chg="add del mod">
          <ac:chgData name="Fiona" userId="5fd9b084-9961-4921-ab0f-457ac49028c4" providerId="ADAL" clId="{4F7526C2-C53B-41A9-82AA-63450EDFF648}" dt="2024-07-30T19:20:57.992" v="87" actId="21"/>
          <ac:picMkLst>
            <pc:docMk/>
            <pc:sldMk cId="1564369109" sldId="257"/>
            <ac:picMk id="3" creationId="{7BFD142B-BE2C-559D-9C31-71DD18216174}"/>
          </ac:picMkLst>
        </pc:picChg>
        <pc:picChg chg="del mod">
          <ac:chgData name="Fiona" userId="5fd9b084-9961-4921-ab0f-457ac49028c4" providerId="ADAL" clId="{4F7526C2-C53B-41A9-82AA-63450EDFF648}" dt="2024-07-30T19:20:04.345" v="79" actId="478"/>
          <ac:picMkLst>
            <pc:docMk/>
            <pc:sldMk cId="1564369109" sldId="257"/>
            <ac:picMk id="8" creationId="{21845743-673F-03D4-2A9F-02D3EDC9922F}"/>
          </ac:picMkLst>
        </pc:picChg>
        <pc:picChg chg="del mod">
          <ac:chgData name="Fiona" userId="5fd9b084-9961-4921-ab0f-457ac49028c4" providerId="ADAL" clId="{4F7526C2-C53B-41A9-82AA-63450EDFF648}" dt="2024-07-30T19:14:54.225" v="18" actId="478"/>
          <ac:picMkLst>
            <pc:docMk/>
            <pc:sldMk cId="1564369109" sldId="257"/>
            <ac:picMk id="29" creationId="{30D45638-DC79-91C0-5274-19D4E0DF6CC3}"/>
          </ac:picMkLst>
        </pc:picChg>
      </pc:sldChg>
      <pc:sldChg chg="del setBg">
        <pc:chgData name="Fiona" userId="5fd9b084-9961-4921-ab0f-457ac49028c4" providerId="ADAL" clId="{4F7526C2-C53B-41A9-82AA-63450EDFF648}" dt="2024-07-31T06:44:20.720" v="342" actId="2696"/>
        <pc:sldMkLst>
          <pc:docMk/>
          <pc:sldMk cId="2721218187" sldId="259"/>
        </pc:sldMkLst>
      </pc:sldChg>
      <pc:sldChg chg="del setBg">
        <pc:chgData name="Fiona" userId="5fd9b084-9961-4921-ab0f-457ac49028c4" providerId="ADAL" clId="{4F7526C2-C53B-41A9-82AA-63450EDFF648}" dt="2024-07-31T06:53:08.624" v="758" actId="47"/>
        <pc:sldMkLst>
          <pc:docMk/>
          <pc:sldMk cId="2648802621" sldId="260"/>
        </pc:sldMkLst>
      </pc:sldChg>
      <pc:sldChg chg="del setBg">
        <pc:chgData name="Fiona" userId="5fd9b084-9961-4921-ab0f-457ac49028c4" providerId="ADAL" clId="{4F7526C2-C53B-41A9-82AA-63450EDFF648}" dt="2024-07-31T07:31:55.246" v="891" actId="47"/>
        <pc:sldMkLst>
          <pc:docMk/>
          <pc:sldMk cId="1235277808" sldId="261"/>
        </pc:sldMkLst>
      </pc:sldChg>
      <pc:sldChg chg="modSp del mod setBg">
        <pc:chgData name="Fiona" userId="5fd9b084-9961-4921-ab0f-457ac49028c4" providerId="ADAL" clId="{4F7526C2-C53B-41A9-82AA-63450EDFF648}" dt="2024-07-31T07:58:25.420" v="1506" actId="47"/>
        <pc:sldMkLst>
          <pc:docMk/>
          <pc:sldMk cId="3420991825" sldId="262"/>
        </pc:sldMkLst>
        <pc:spChg chg="mod">
          <ac:chgData name="Fiona" userId="5fd9b084-9961-4921-ab0f-457ac49028c4" providerId="ADAL" clId="{4F7526C2-C53B-41A9-82AA-63450EDFF648}" dt="2024-07-31T07:51:37.625" v="1322" actId="1076"/>
          <ac:spMkLst>
            <pc:docMk/>
            <pc:sldMk cId="3420991825" sldId="262"/>
            <ac:spMk id="9" creationId="{05EFD59B-A94F-C404-A188-2543C9F750FE}"/>
          </ac:spMkLst>
        </pc:spChg>
      </pc:sldChg>
      <pc:sldChg chg="del ord setBg">
        <pc:chgData name="Fiona" userId="5fd9b084-9961-4921-ab0f-457ac49028c4" providerId="ADAL" clId="{4F7526C2-C53B-41A9-82AA-63450EDFF648}" dt="2024-07-31T06:53:47.843" v="771" actId="47"/>
        <pc:sldMkLst>
          <pc:docMk/>
          <pc:sldMk cId="3072409306" sldId="263"/>
        </pc:sldMkLst>
      </pc:sldChg>
      <pc:sldChg chg="del setBg">
        <pc:chgData name="Fiona" userId="5fd9b084-9961-4921-ab0f-457ac49028c4" providerId="ADAL" clId="{4F7526C2-C53B-41A9-82AA-63450EDFF648}" dt="2024-07-31T08:26:13.930" v="1746" actId="47"/>
        <pc:sldMkLst>
          <pc:docMk/>
          <pc:sldMk cId="161056959" sldId="264"/>
        </pc:sldMkLst>
      </pc:sldChg>
      <pc:sldChg chg="del setBg">
        <pc:chgData name="Fiona" userId="5fd9b084-9961-4921-ab0f-457ac49028c4" providerId="ADAL" clId="{4F7526C2-C53B-41A9-82AA-63450EDFF648}" dt="2024-07-31T08:28:32.692" v="1903" actId="2696"/>
        <pc:sldMkLst>
          <pc:docMk/>
          <pc:sldMk cId="3384392891" sldId="265"/>
        </pc:sldMkLst>
      </pc:sldChg>
      <pc:sldChg chg="addSp delSp modSp add del mod setBg">
        <pc:chgData name="Fiona" userId="5fd9b084-9961-4921-ab0f-457ac49028c4" providerId="ADAL" clId="{4F7526C2-C53B-41A9-82AA-63450EDFF648}" dt="2024-07-30T19:19:39.340" v="73" actId="47"/>
        <pc:sldMkLst>
          <pc:docMk/>
          <pc:sldMk cId="110973042" sldId="266"/>
        </pc:sldMkLst>
        <pc:spChg chg="mod topLvl">
          <ac:chgData name="Fiona" userId="5fd9b084-9961-4921-ab0f-457ac49028c4" providerId="ADAL" clId="{4F7526C2-C53B-41A9-82AA-63450EDFF648}" dt="2024-07-30T19:18:49.862" v="56" actId="164"/>
          <ac:spMkLst>
            <pc:docMk/>
            <pc:sldMk cId="110973042" sldId="266"/>
            <ac:spMk id="3" creationId="{FD33EBDB-3BFF-86C1-778B-2D3D9E3E6A7E}"/>
          </ac:spMkLst>
        </pc:spChg>
        <pc:spChg chg="mod topLvl">
          <ac:chgData name="Fiona" userId="5fd9b084-9961-4921-ab0f-457ac49028c4" providerId="ADAL" clId="{4F7526C2-C53B-41A9-82AA-63450EDFF648}" dt="2024-07-30T19:18:49.862" v="56" actId="164"/>
          <ac:spMkLst>
            <pc:docMk/>
            <pc:sldMk cId="110973042" sldId="266"/>
            <ac:spMk id="4" creationId="{F59F2C07-1BC3-526E-41E2-B79874B7F13F}"/>
          </ac:spMkLst>
        </pc:spChg>
        <pc:spChg chg="mod topLvl">
          <ac:chgData name="Fiona" userId="5fd9b084-9961-4921-ab0f-457ac49028c4" providerId="ADAL" clId="{4F7526C2-C53B-41A9-82AA-63450EDFF648}" dt="2024-07-30T19:18:49.862" v="56" actId="164"/>
          <ac:spMkLst>
            <pc:docMk/>
            <pc:sldMk cId="110973042" sldId="266"/>
            <ac:spMk id="6" creationId="{B1F80F5B-49D0-E01B-DB48-DE76557D2A2B}"/>
          </ac:spMkLst>
        </pc:spChg>
        <pc:spChg chg="mod topLvl">
          <ac:chgData name="Fiona" userId="5fd9b084-9961-4921-ab0f-457ac49028c4" providerId="ADAL" clId="{4F7526C2-C53B-41A9-82AA-63450EDFF648}" dt="2024-07-30T19:18:49.862" v="56" actId="164"/>
          <ac:spMkLst>
            <pc:docMk/>
            <pc:sldMk cId="110973042" sldId="266"/>
            <ac:spMk id="7" creationId="{16353909-5EC0-DC2D-1248-0C8ED06D97C6}"/>
          </ac:spMkLst>
        </pc:spChg>
        <pc:spChg chg="mod topLvl">
          <ac:chgData name="Fiona" userId="5fd9b084-9961-4921-ab0f-457ac49028c4" providerId="ADAL" clId="{4F7526C2-C53B-41A9-82AA-63450EDFF648}" dt="2024-07-30T19:18:49.862" v="56" actId="164"/>
          <ac:spMkLst>
            <pc:docMk/>
            <pc:sldMk cId="110973042" sldId="266"/>
            <ac:spMk id="8" creationId="{421218F5-9E3E-7C72-8D18-8FD75D4B5EB5}"/>
          </ac:spMkLst>
        </pc:spChg>
        <pc:spChg chg="mod topLvl">
          <ac:chgData name="Fiona" userId="5fd9b084-9961-4921-ab0f-457ac49028c4" providerId="ADAL" clId="{4F7526C2-C53B-41A9-82AA-63450EDFF648}" dt="2024-07-30T19:18:49.862" v="56" actId="164"/>
          <ac:spMkLst>
            <pc:docMk/>
            <pc:sldMk cId="110973042" sldId="266"/>
            <ac:spMk id="9" creationId="{04B77D62-A274-9A21-8D82-6A469A6C7B41}"/>
          </ac:spMkLst>
        </pc:spChg>
        <pc:spChg chg="mod topLvl">
          <ac:chgData name="Fiona" userId="5fd9b084-9961-4921-ab0f-457ac49028c4" providerId="ADAL" clId="{4F7526C2-C53B-41A9-82AA-63450EDFF648}" dt="2024-07-30T19:18:49.862" v="56" actId="164"/>
          <ac:spMkLst>
            <pc:docMk/>
            <pc:sldMk cId="110973042" sldId="266"/>
            <ac:spMk id="13" creationId="{C12DD36A-B7B8-E820-1596-CCD19B844936}"/>
          </ac:spMkLst>
        </pc:spChg>
        <pc:spChg chg="mod topLvl">
          <ac:chgData name="Fiona" userId="5fd9b084-9961-4921-ab0f-457ac49028c4" providerId="ADAL" clId="{4F7526C2-C53B-41A9-82AA-63450EDFF648}" dt="2024-07-30T19:18:49.862" v="56" actId="164"/>
          <ac:spMkLst>
            <pc:docMk/>
            <pc:sldMk cId="110973042" sldId="266"/>
            <ac:spMk id="14" creationId="{2B1182F9-2B6C-3E58-FC93-B5291B2BE1FF}"/>
          </ac:spMkLst>
        </pc:spChg>
        <pc:spChg chg="mod topLvl">
          <ac:chgData name="Fiona" userId="5fd9b084-9961-4921-ab0f-457ac49028c4" providerId="ADAL" clId="{4F7526C2-C53B-41A9-82AA-63450EDFF648}" dt="2024-07-30T19:18:49.862" v="56" actId="164"/>
          <ac:spMkLst>
            <pc:docMk/>
            <pc:sldMk cId="110973042" sldId="266"/>
            <ac:spMk id="15" creationId="{81D49A9F-DE55-78C1-E17C-0FD242DE431E}"/>
          </ac:spMkLst>
        </pc:spChg>
        <pc:spChg chg="mod topLvl">
          <ac:chgData name="Fiona" userId="5fd9b084-9961-4921-ab0f-457ac49028c4" providerId="ADAL" clId="{4F7526C2-C53B-41A9-82AA-63450EDFF648}" dt="2024-07-30T19:18:49.862" v="56" actId="164"/>
          <ac:spMkLst>
            <pc:docMk/>
            <pc:sldMk cId="110973042" sldId="266"/>
            <ac:spMk id="16" creationId="{2EC6AA96-9A6B-BC04-538E-3F77FF91D2EE}"/>
          </ac:spMkLst>
        </pc:spChg>
        <pc:spChg chg="mod topLvl">
          <ac:chgData name="Fiona" userId="5fd9b084-9961-4921-ab0f-457ac49028c4" providerId="ADAL" clId="{4F7526C2-C53B-41A9-82AA-63450EDFF648}" dt="2024-07-30T19:18:49.862" v="56" actId="164"/>
          <ac:spMkLst>
            <pc:docMk/>
            <pc:sldMk cId="110973042" sldId="266"/>
            <ac:spMk id="17" creationId="{AF6D253A-E46C-13B9-D15F-334422D0E11B}"/>
          </ac:spMkLst>
        </pc:spChg>
        <pc:spChg chg="mod topLvl">
          <ac:chgData name="Fiona" userId="5fd9b084-9961-4921-ab0f-457ac49028c4" providerId="ADAL" clId="{4F7526C2-C53B-41A9-82AA-63450EDFF648}" dt="2024-07-30T19:18:49.862" v="56" actId="164"/>
          <ac:spMkLst>
            <pc:docMk/>
            <pc:sldMk cId="110973042" sldId="266"/>
            <ac:spMk id="18" creationId="{E2D15548-524D-F6EB-48F6-8215F82FAB56}"/>
          </ac:spMkLst>
        </pc:spChg>
        <pc:spChg chg="mod topLvl">
          <ac:chgData name="Fiona" userId="5fd9b084-9961-4921-ab0f-457ac49028c4" providerId="ADAL" clId="{4F7526C2-C53B-41A9-82AA-63450EDFF648}" dt="2024-07-30T19:18:49.862" v="56" actId="164"/>
          <ac:spMkLst>
            <pc:docMk/>
            <pc:sldMk cId="110973042" sldId="266"/>
            <ac:spMk id="19" creationId="{DDDF588D-6922-2E67-7EC5-3B41A780F4E7}"/>
          </ac:spMkLst>
        </pc:spChg>
        <pc:spChg chg="mod topLvl">
          <ac:chgData name="Fiona" userId="5fd9b084-9961-4921-ab0f-457ac49028c4" providerId="ADAL" clId="{4F7526C2-C53B-41A9-82AA-63450EDFF648}" dt="2024-07-30T19:18:49.862" v="56" actId="164"/>
          <ac:spMkLst>
            <pc:docMk/>
            <pc:sldMk cId="110973042" sldId="266"/>
            <ac:spMk id="20" creationId="{E54D0A6E-7A9F-81C3-CE73-0758E12224F6}"/>
          </ac:spMkLst>
        </pc:spChg>
        <pc:spChg chg="mod topLvl">
          <ac:chgData name="Fiona" userId="5fd9b084-9961-4921-ab0f-457ac49028c4" providerId="ADAL" clId="{4F7526C2-C53B-41A9-82AA-63450EDFF648}" dt="2024-07-30T19:18:49.862" v="56" actId="164"/>
          <ac:spMkLst>
            <pc:docMk/>
            <pc:sldMk cId="110973042" sldId="266"/>
            <ac:spMk id="21" creationId="{74FD6F93-2987-4051-B3B9-77F429F9EA94}"/>
          </ac:spMkLst>
        </pc:spChg>
        <pc:spChg chg="mod topLvl">
          <ac:chgData name="Fiona" userId="5fd9b084-9961-4921-ab0f-457ac49028c4" providerId="ADAL" clId="{4F7526C2-C53B-41A9-82AA-63450EDFF648}" dt="2024-07-30T19:18:49.862" v="56" actId="164"/>
          <ac:spMkLst>
            <pc:docMk/>
            <pc:sldMk cId="110973042" sldId="266"/>
            <ac:spMk id="22" creationId="{07F65AF5-E4D2-C9DF-CFDF-357893C163F1}"/>
          </ac:spMkLst>
        </pc:spChg>
        <pc:spChg chg="mod topLvl">
          <ac:chgData name="Fiona" userId="5fd9b084-9961-4921-ab0f-457ac49028c4" providerId="ADAL" clId="{4F7526C2-C53B-41A9-82AA-63450EDFF648}" dt="2024-07-30T19:18:49.862" v="56" actId="164"/>
          <ac:spMkLst>
            <pc:docMk/>
            <pc:sldMk cId="110973042" sldId="266"/>
            <ac:spMk id="23" creationId="{35FB9CAC-D985-1744-7DAE-9BB9C96F747C}"/>
          </ac:spMkLst>
        </pc:spChg>
        <pc:spChg chg="mod topLvl">
          <ac:chgData name="Fiona" userId="5fd9b084-9961-4921-ab0f-457ac49028c4" providerId="ADAL" clId="{4F7526C2-C53B-41A9-82AA-63450EDFF648}" dt="2024-07-30T19:18:49.862" v="56" actId="164"/>
          <ac:spMkLst>
            <pc:docMk/>
            <pc:sldMk cId="110973042" sldId="266"/>
            <ac:spMk id="24" creationId="{CB95686E-AA08-459C-D240-FC854C2B17B1}"/>
          </ac:spMkLst>
        </pc:spChg>
        <pc:spChg chg="mod topLvl">
          <ac:chgData name="Fiona" userId="5fd9b084-9961-4921-ab0f-457ac49028c4" providerId="ADAL" clId="{4F7526C2-C53B-41A9-82AA-63450EDFF648}" dt="2024-07-30T19:18:49.862" v="56" actId="164"/>
          <ac:spMkLst>
            <pc:docMk/>
            <pc:sldMk cId="110973042" sldId="266"/>
            <ac:spMk id="25" creationId="{AED25A54-39B6-D411-D552-317E47C43380}"/>
          </ac:spMkLst>
        </pc:spChg>
        <pc:spChg chg="del mod topLvl">
          <ac:chgData name="Fiona" userId="5fd9b084-9961-4921-ab0f-457ac49028c4" providerId="ADAL" clId="{4F7526C2-C53B-41A9-82AA-63450EDFF648}" dt="2024-07-30T19:18:39.317" v="55" actId="478"/>
          <ac:spMkLst>
            <pc:docMk/>
            <pc:sldMk cId="110973042" sldId="266"/>
            <ac:spMk id="26" creationId="{970922C2-C3C5-0A30-6C90-3AADB91A5E44}"/>
          </ac:spMkLst>
        </pc:spChg>
        <pc:spChg chg="mod topLvl">
          <ac:chgData name="Fiona" userId="5fd9b084-9961-4921-ab0f-457ac49028c4" providerId="ADAL" clId="{4F7526C2-C53B-41A9-82AA-63450EDFF648}" dt="2024-07-30T19:18:49.862" v="56" actId="164"/>
          <ac:spMkLst>
            <pc:docMk/>
            <pc:sldMk cId="110973042" sldId="266"/>
            <ac:spMk id="27" creationId="{2B23BAE4-6DFE-D25A-C246-E24EA0C73A18}"/>
          </ac:spMkLst>
        </pc:spChg>
        <pc:spChg chg="mod topLvl">
          <ac:chgData name="Fiona" userId="5fd9b084-9961-4921-ab0f-457ac49028c4" providerId="ADAL" clId="{4F7526C2-C53B-41A9-82AA-63450EDFF648}" dt="2024-07-30T19:18:49.862" v="56" actId="164"/>
          <ac:spMkLst>
            <pc:docMk/>
            <pc:sldMk cId="110973042" sldId="266"/>
            <ac:spMk id="28" creationId="{2EE4EC1D-AB78-5CA9-088D-028ABD1A0230}"/>
          </ac:spMkLst>
        </pc:spChg>
        <pc:spChg chg="mod topLvl">
          <ac:chgData name="Fiona" userId="5fd9b084-9961-4921-ab0f-457ac49028c4" providerId="ADAL" clId="{4F7526C2-C53B-41A9-82AA-63450EDFF648}" dt="2024-07-30T19:18:49.862" v="56" actId="164"/>
          <ac:spMkLst>
            <pc:docMk/>
            <pc:sldMk cId="110973042" sldId="266"/>
            <ac:spMk id="29" creationId="{86A79D60-8F7C-BCAD-FDFA-EAB92E661C3A}"/>
          </ac:spMkLst>
        </pc:spChg>
        <pc:spChg chg="mod topLvl">
          <ac:chgData name="Fiona" userId="5fd9b084-9961-4921-ab0f-457ac49028c4" providerId="ADAL" clId="{4F7526C2-C53B-41A9-82AA-63450EDFF648}" dt="2024-07-30T19:18:49.862" v="56" actId="164"/>
          <ac:spMkLst>
            <pc:docMk/>
            <pc:sldMk cId="110973042" sldId="266"/>
            <ac:spMk id="30" creationId="{112B69C8-56F7-8710-7289-2C0BE8C4099D}"/>
          </ac:spMkLst>
        </pc:spChg>
        <pc:spChg chg="mod topLvl">
          <ac:chgData name="Fiona" userId="5fd9b084-9961-4921-ab0f-457ac49028c4" providerId="ADAL" clId="{4F7526C2-C53B-41A9-82AA-63450EDFF648}" dt="2024-07-30T19:18:49.862" v="56" actId="164"/>
          <ac:spMkLst>
            <pc:docMk/>
            <pc:sldMk cId="110973042" sldId="266"/>
            <ac:spMk id="31" creationId="{F65AA625-FB37-9E17-FD94-797C64D673C4}"/>
          </ac:spMkLst>
        </pc:spChg>
        <pc:spChg chg="mod topLvl">
          <ac:chgData name="Fiona" userId="5fd9b084-9961-4921-ab0f-457ac49028c4" providerId="ADAL" clId="{4F7526C2-C53B-41A9-82AA-63450EDFF648}" dt="2024-07-30T19:18:49.862" v="56" actId="164"/>
          <ac:spMkLst>
            <pc:docMk/>
            <pc:sldMk cId="110973042" sldId="266"/>
            <ac:spMk id="32" creationId="{B4ABE323-8DBC-9967-1AA4-6F556944DDEE}"/>
          </ac:spMkLst>
        </pc:spChg>
        <pc:spChg chg="mod topLvl">
          <ac:chgData name="Fiona" userId="5fd9b084-9961-4921-ab0f-457ac49028c4" providerId="ADAL" clId="{4F7526C2-C53B-41A9-82AA-63450EDFF648}" dt="2024-07-30T19:18:49.862" v="56" actId="164"/>
          <ac:spMkLst>
            <pc:docMk/>
            <pc:sldMk cId="110973042" sldId="266"/>
            <ac:spMk id="33" creationId="{4F749581-2611-F1A5-DCD4-112222048577}"/>
          </ac:spMkLst>
        </pc:spChg>
        <pc:spChg chg="mod topLvl">
          <ac:chgData name="Fiona" userId="5fd9b084-9961-4921-ab0f-457ac49028c4" providerId="ADAL" clId="{4F7526C2-C53B-41A9-82AA-63450EDFF648}" dt="2024-07-30T19:18:49.862" v="56" actId="164"/>
          <ac:spMkLst>
            <pc:docMk/>
            <pc:sldMk cId="110973042" sldId="266"/>
            <ac:spMk id="34" creationId="{B97033B8-8BF8-597D-F707-7C03ED249ABF}"/>
          </ac:spMkLst>
        </pc:spChg>
        <pc:spChg chg="mod topLvl">
          <ac:chgData name="Fiona" userId="5fd9b084-9961-4921-ab0f-457ac49028c4" providerId="ADAL" clId="{4F7526C2-C53B-41A9-82AA-63450EDFF648}" dt="2024-07-30T19:18:49.862" v="56" actId="164"/>
          <ac:spMkLst>
            <pc:docMk/>
            <pc:sldMk cId="110973042" sldId="266"/>
            <ac:spMk id="35" creationId="{461E8273-98E6-B833-600D-B12D54C34A2E}"/>
          </ac:spMkLst>
        </pc:spChg>
        <pc:spChg chg="mod topLvl">
          <ac:chgData name="Fiona" userId="5fd9b084-9961-4921-ab0f-457ac49028c4" providerId="ADAL" clId="{4F7526C2-C53B-41A9-82AA-63450EDFF648}" dt="2024-07-30T19:18:49.862" v="56" actId="164"/>
          <ac:spMkLst>
            <pc:docMk/>
            <pc:sldMk cId="110973042" sldId="266"/>
            <ac:spMk id="36" creationId="{D5CC95AF-0FBD-CDB5-D0E8-70C7CDCF7E8A}"/>
          </ac:spMkLst>
        </pc:spChg>
        <pc:spChg chg="mod topLvl">
          <ac:chgData name="Fiona" userId="5fd9b084-9961-4921-ab0f-457ac49028c4" providerId="ADAL" clId="{4F7526C2-C53B-41A9-82AA-63450EDFF648}" dt="2024-07-30T19:18:49.862" v="56" actId="164"/>
          <ac:spMkLst>
            <pc:docMk/>
            <pc:sldMk cId="110973042" sldId="266"/>
            <ac:spMk id="37" creationId="{1BB608B9-BA09-14FE-3863-0FE155AC24F3}"/>
          </ac:spMkLst>
        </pc:spChg>
        <pc:spChg chg="mod topLvl">
          <ac:chgData name="Fiona" userId="5fd9b084-9961-4921-ab0f-457ac49028c4" providerId="ADAL" clId="{4F7526C2-C53B-41A9-82AA-63450EDFF648}" dt="2024-07-30T19:18:49.862" v="56" actId="164"/>
          <ac:spMkLst>
            <pc:docMk/>
            <pc:sldMk cId="110973042" sldId="266"/>
            <ac:spMk id="38" creationId="{1B35693E-518F-4993-703C-1E3FA952C9F3}"/>
          </ac:spMkLst>
        </pc:spChg>
        <pc:spChg chg="mod topLvl">
          <ac:chgData name="Fiona" userId="5fd9b084-9961-4921-ab0f-457ac49028c4" providerId="ADAL" clId="{4F7526C2-C53B-41A9-82AA-63450EDFF648}" dt="2024-07-30T19:18:19.265" v="46" actId="164"/>
          <ac:spMkLst>
            <pc:docMk/>
            <pc:sldMk cId="110973042" sldId="266"/>
            <ac:spMk id="39" creationId="{96C5F7A4-4D99-FAEA-86F0-44CD0A3CF246}"/>
          </ac:spMkLst>
        </pc:spChg>
        <pc:spChg chg="mod topLvl">
          <ac:chgData name="Fiona" userId="5fd9b084-9961-4921-ab0f-457ac49028c4" providerId="ADAL" clId="{4F7526C2-C53B-41A9-82AA-63450EDFF648}" dt="2024-07-30T19:18:19.265" v="46" actId="164"/>
          <ac:spMkLst>
            <pc:docMk/>
            <pc:sldMk cId="110973042" sldId="266"/>
            <ac:spMk id="40" creationId="{86DAA244-0656-5FCC-FF32-8BF7C8585853}"/>
          </ac:spMkLst>
        </pc:spChg>
        <pc:spChg chg="mod topLvl">
          <ac:chgData name="Fiona" userId="5fd9b084-9961-4921-ab0f-457ac49028c4" providerId="ADAL" clId="{4F7526C2-C53B-41A9-82AA-63450EDFF648}" dt="2024-07-30T19:18:19.265" v="46" actId="164"/>
          <ac:spMkLst>
            <pc:docMk/>
            <pc:sldMk cId="110973042" sldId="266"/>
            <ac:spMk id="41" creationId="{46DA3F22-3F1D-566A-7767-8E868E5A3B3F}"/>
          </ac:spMkLst>
        </pc:spChg>
        <pc:spChg chg="mod topLvl">
          <ac:chgData name="Fiona" userId="5fd9b084-9961-4921-ab0f-457ac49028c4" providerId="ADAL" clId="{4F7526C2-C53B-41A9-82AA-63450EDFF648}" dt="2024-07-30T19:18:19.265" v="46" actId="164"/>
          <ac:spMkLst>
            <pc:docMk/>
            <pc:sldMk cId="110973042" sldId="266"/>
            <ac:spMk id="43" creationId="{B84E425E-4CBF-42D3-91FE-A50A5683D7CB}"/>
          </ac:spMkLst>
        </pc:spChg>
        <pc:spChg chg="mod topLvl">
          <ac:chgData name="Fiona" userId="5fd9b084-9961-4921-ab0f-457ac49028c4" providerId="ADAL" clId="{4F7526C2-C53B-41A9-82AA-63450EDFF648}" dt="2024-07-30T19:18:19.265" v="46" actId="164"/>
          <ac:spMkLst>
            <pc:docMk/>
            <pc:sldMk cId="110973042" sldId="266"/>
            <ac:spMk id="44" creationId="{CD31DCBE-4B56-5274-B24E-4864310B846C}"/>
          </ac:spMkLst>
        </pc:spChg>
        <pc:spChg chg="mod topLvl">
          <ac:chgData name="Fiona" userId="5fd9b084-9961-4921-ab0f-457ac49028c4" providerId="ADAL" clId="{4F7526C2-C53B-41A9-82AA-63450EDFF648}" dt="2024-07-30T19:18:19.265" v="46" actId="164"/>
          <ac:spMkLst>
            <pc:docMk/>
            <pc:sldMk cId="110973042" sldId="266"/>
            <ac:spMk id="45" creationId="{C19F7170-C372-A498-0739-ACDB9A0C120A}"/>
          </ac:spMkLst>
        </pc:spChg>
        <pc:spChg chg="mod topLvl">
          <ac:chgData name="Fiona" userId="5fd9b084-9961-4921-ab0f-457ac49028c4" providerId="ADAL" clId="{4F7526C2-C53B-41A9-82AA-63450EDFF648}" dt="2024-07-30T19:18:19.265" v="46" actId="164"/>
          <ac:spMkLst>
            <pc:docMk/>
            <pc:sldMk cId="110973042" sldId="266"/>
            <ac:spMk id="46" creationId="{F76F8E56-7107-F60E-A871-1D6003C7F97D}"/>
          </ac:spMkLst>
        </pc:spChg>
        <pc:spChg chg="mod topLvl">
          <ac:chgData name="Fiona" userId="5fd9b084-9961-4921-ab0f-457ac49028c4" providerId="ADAL" clId="{4F7526C2-C53B-41A9-82AA-63450EDFF648}" dt="2024-07-30T19:18:19.265" v="46" actId="164"/>
          <ac:spMkLst>
            <pc:docMk/>
            <pc:sldMk cId="110973042" sldId="266"/>
            <ac:spMk id="47" creationId="{8F509E8D-D826-C026-B2A4-33195633688E}"/>
          </ac:spMkLst>
        </pc:spChg>
        <pc:spChg chg="mod topLvl">
          <ac:chgData name="Fiona" userId="5fd9b084-9961-4921-ab0f-457ac49028c4" providerId="ADAL" clId="{4F7526C2-C53B-41A9-82AA-63450EDFF648}" dt="2024-07-30T19:18:19.265" v="46" actId="164"/>
          <ac:spMkLst>
            <pc:docMk/>
            <pc:sldMk cId="110973042" sldId="266"/>
            <ac:spMk id="48" creationId="{67BF3C8D-4585-B213-FFFA-3CF6A5FA4D13}"/>
          </ac:spMkLst>
        </pc:spChg>
        <pc:spChg chg="mod topLvl">
          <ac:chgData name="Fiona" userId="5fd9b084-9961-4921-ab0f-457ac49028c4" providerId="ADAL" clId="{4F7526C2-C53B-41A9-82AA-63450EDFF648}" dt="2024-07-30T19:18:19.265" v="46" actId="164"/>
          <ac:spMkLst>
            <pc:docMk/>
            <pc:sldMk cId="110973042" sldId="266"/>
            <ac:spMk id="49" creationId="{0C893BA8-69DF-62B8-F168-873A68DF3C9E}"/>
          </ac:spMkLst>
        </pc:spChg>
        <pc:spChg chg="mod topLvl">
          <ac:chgData name="Fiona" userId="5fd9b084-9961-4921-ab0f-457ac49028c4" providerId="ADAL" clId="{4F7526C2-C53B-41A9-82AA-63450EDFF648}" dt="2024-07-30T19:18:19.265" v="46" actId="164"/>
          <ac:spMkLst>
            <pc:docMk/>
            <pc:sldMk cId="110973042" sldId="266"/>
            <ac:spMk id="50" creationId="{E1487072-63A3-9597-A644-2BEE3805658B}"/>
          </ac:spMkLst>
        </pc:spChg>
        <pc:spChg chg="mod topLvl">
          <ac:chgData name="Fiona" userId="5fd9b084-9961-4921-ab0f-457ac49028c4" providerId="ADAL" clId="{4F7526C2-C53B-41A9-82AA-63450EDFF648}" dt="2024-07-30T19:18:19.265" v="46" actId="164"/>
          <ac:spMkLst>
            <pc:docMk/>
            <pc:sldMk cId="110973042" sldId="266"/>
            <ac:spMk id="51" creationId="{5F8A1C81-479C-EE51-69A0-F8C0D579AEBF}"/>
          </ac:spMkLst>
        </pc:spChg>
        <pc:spChg chg="mod topLvl">
          <ac:chgData name="Fiona" userId="5fd9b084-9961-4921-ab0f-457ac49028c4" providerId="ADAL" clId="{4F7526C2-C53B-41A9-82AA-63450EDFF648}" dt="2024-07-30T19:18:19.265" v="46" actId="164"/>
          <ac:spMkLst>
            <pc:docMk/>
            <pc:sldMk cId="110973042" sldId="266"/>
            <ac:spMk id="52" creationId="{E4E4F5AF-63B0-AF30-9EC1-EBA733095076}"/>
          </ac:spMkLst>
        </pc:spChg>
        <pc:spChg chg="mod topLvl">
          <ac:chgData name="Fiona" userId="5fd9b084-9961-4921-ab0f-457ac49028c4" providerId="ADAL" clId="{4F7526C2-C53B-41A9-82AA-63450EDFF648}" dt="2024-07-30T19:18:19.265" v="46" actId="164"/>
          <ac:spMkLst>
            <pc:docMk/>
            <pc:sldMk cId="110973042" sldId="266"/>
            <ac:spMk id="53" creationId="{66E972D6-6A10-6903-583B-022DF2531302}"/>
          </ac:spMkLst>
        </pc:spChg>
        <pc:spChg chg="mod topLvl">
          <ac:chgData name="Fiona" userId="5fd9b084-9961-4921-ab0f-457ac49028c4" providerId="ADAL" clId="{4F7526C2-C53B-41A9-82AA-63450EDFF648}" dt="2024-07-30T19:18:19.265" v="46" actId="164"/>
          <ac:spMkLst>
            <pc:docMk/>
            <pc:sldMk cId="110973042" sldId="266"/>
            <ac:spMk id="54" creationId="{55A13D55-6CC2-B880-1B6B-1F0FB7B5A909}"/>
          </ac:spMkLst>
        </pc:spChg>
        <pc:spChg chg="mod topLvl">
          <ac:chgData name="Fiona" userId="5fd9b084-9961-4921-ab0f-457ac49028c4" providerId="ADAL" clId="{4F7526C2-C53B-41A9-82AA-63450EDFF648}" dt="2024-07-30T19:18:19.265" v="46" actId="164"/>
          <ac:spMkLst>
            <pc:docMk/>
            <pc:sldMk cId="110973042" sldId="266"/>
            <ac:spMk id="55" creationId="{8BAB66E8-B6D1-A00D-C138-38A63E31ED91}"/>
          </ac:spMkLst>
        </pc:spChg>
        <pc:spChg chg="mod topLvl">
          <ac:chgData name="Fiona" userId="5fd9b084-9961-4921-ab0f-457ac49028c4" providerId="ADAL" clId="{4F7526C2-C53B-41A9-82AA-63450EDFF648}" dt="2024-07-30T19:18:19.265" v="46" actId="164"/>
          <ac:spMkLst>
            <pc:docMk/>
            <pc:sldMk cId="110973042" sldId="266"/>
            <ac:spMk id="56" creationId="{47BC4F89-1810-0D94-7E53-F4A4DD570DCA}"/>
          </ac:spMkLst>
        </pc:spChg>
        <pc:spChg chg="mod topLvl">
          <ac:chgData name="Fiona" userId="5fd9b084-9961-4921-ab0f-457ac49028c4" providerId="ADAL" clId="{4F7526C2-C53B-41A9-82AA-63450EDFF648}" dt="2024-07-30T19:18:19.265" v="46" actId="164"/>
          <ac:spMkLst>
            <pc:docMk/>
            <pc:sldMk cId="110973042" sldId="266"/>
            <ac:spMk id="57" creationId="{746B1115-B11D-88E8-51DF-9B815810F849}"/>
          </ac:spMkLst>
        </pc:spChg>
        <pc:spChg chg="mod topLvl">
          <ac:chgData name="Fiona" userId="5fd9b084-9961-4921-ab0f-457ac49028c4" providerId="ADAL" clId="{4F7526C2-C53B-41A9-82AA-63450EDFF648}" dt="2024-07-30T19:18:19.265" v="46" actId="164"/>
          <ac:spMkLst>
            <pc:docMk/>
            <pc:sldMk cId="110973042" sldId="266"/>
            <ac:spMk id="58" creationId="{30124A1B-9271-62E7-4AAC-F703AF51431D}"/>
          </ac:spMkLst>
        </pc:spChg>
        <pc:spChg chg="mod topLvl">
          <ac:chgData name="Fiona" userId="5fd9b084-9961-4921-ab0f-457ac49028c4" providerId="ADAL" clId="{4F7526C2-C53B-41A9-82AA-63450EDFF648}" dt="2024-07-30T19:18:19.265" v="46" actId="164"/>
          <ac:spMkLst>
            <pc:docMk/>
            <pc:sldMk cId="110973042" sldId="266"/>
            <ac:spMk id="59" creationId="{3AE80862-2881-7A50-CE95-88221FAE6D47}"/>
          </ac:spMkLst>
        </pc:spChg>
        <pc:spChg chg="mod topLvl">
          <ac:chgData name="Fiona" userId="5fd9b084-9961-4921-ab0f-457ac49028c4" providerId="ADAL" clId="{4F7526C2-C53B-41A9-82AA-63450EDFF648}" dt="2024-07-30T19:18:19.265" v="46" actId="164"/>
          <ac:spMkLst>
            <pc:docMk/>
            <pc:sldMk cId="110973042" sldId="266"/>
            <ac:spMk id="60" creationId="{08B8EC80-6443-7F90-5E31-8DC7D52606A7}"/>
          </ac:spMkLst>
        </pc:spChg>
        <pc:spChg chg="mod topLvl">
          <ac:chgData name="Fiona" userId="5fd9b084-9961-4921-ab0f-457ac49028c4" providerId="ADAL" clId="{4F7526C2-C53B-41A9-82AA-63450EDFF648}" dt="2024-07-30T19:18:19.265" v="46" actId="164"/>
          <ac:spMkLst>
            <pc:docMk/>
            <pc:sldMk cId="110973042" sldId="266"/>
            <ac:spMk id="61" creationId="{85BD29C3-3A99-FA53-8AFC-CECA08B4E02E}"/>
          </ac:spMkLst>
        </pc:spChg>
        <pc:spChg chg="mod topLvl">
          <ac:chgData name="Fiona" userId="5fd9b084-9961-4921-ab0f-457ac49028c4" providerId="ADAL" clId="{4F7526C2-C53B-41A9-82AA-63450EDFF648}" dt="2024-07-30T19:18:19.265" v="46" actId="164"/>
          <ac:spMkLst>
            <pc:docMk/>
            <pc:sldMk cId="110973042" sldId="266"/>
            <ac:spMk id="62" creationId="{5F4710DB-1C61-870B-07ED-DDA6213551A8}"/>
          </ac:spMkLst>
        </pc:spChg>
        <pc:spChg chg="mod topLvl">
          <ac:chgData name="Fiona" userId="5fd9b084-9961-4921-ab0f-457ac49028c4" providerId="ADAL" clId="{4F7526C2-C53B-41A9-82AA-63450EDFF648}" dt="2024-07-30T19:18:19.265" v="46" actId="164"/>
          <ac:spMkLst>
            <pc:docMk/>
            <pc:sldMk cId="110973042" sldId="266"/>
            <ac:spMk id="63" creationId="{90A03539-9136-B5F9-7361-BB076C1952B4}"/>
          </ac:spMkLst>
        </pc:spChg>
        <pc:spChg chg="mod topLvl">
          <ac:chgData name="Fiona" userId="5fd9b084-9961-4921-ab0f-457ac49028c4" providerId="ADAL" clId="{4F7526C2-C53B-41A9-82AA-63450EDFF648}" dt="2024-07-30T19:18:19.265" v="46" actId="164"/>
          <ac:spMkLst>
            <pc:docMk/>
            <pc:sldMk cId="110973042" sldId="266"/>
            <ac:spMk id="64" creationId="{2D2F12FF-570A-7107-F3B5-1B677F044523}"/>
          </ac:spMkLst>
        </pc:spChg>
        <pc:spChg chg="mod topLvl">
          <ac:chgData name="Fiona" userId="5fd9b084-9961-4921-ab0f-457ac49028c4" providerId="ADAL" clId="{4F7526C2-C53B-41A9-82AA-63450EDFF648}" dt="2024-07-30T19:18:19.265" v="46" actId="164"/>
          <ac:spMkLst>
            <pc:docMk/>
            <pc:sldMk cId="110973042" sldId="266"/>
            <ac:spMk id="65" creationId="{7501B3D8-58EF-8494-15C2-E1C3C5C11AE3}"/>
          </ac:spMkLst>
        </pc:spChg>
        <pc:spChg chg="mod topLvl">
          <ac:chgData name="Fiona" userId="5fd9b084-9961-4921-ab0f-457ac49028c4" providerId="ADAL" clId="{4F7526C2-C53B-41A9-82AA-63450EDFF648}" dt="2024-07-30T19:18:19.265" v="46" actId="164"/>
          <ac:spMkLst>
            <pc:docMk/>
            <pc:sldMk cId="110973042" sldId="266"/>
            <ac:spMk id="66" creationId="{C76B3C73-C4E4-29A1-3C6B-5A76D6487ECE}"/>
          </ac:spMkLst>
        </pc:spChg>
        <pc:spChg chg="del mod topLvl">
          <ac:chgData name="Fiona" userId="5fd9b084-9961-4921-ab0f-457ac49028c4" providerId="ADAL" clId="{4F7526C2-C53B-41A9-82AA-63450EDFF648}" dt="2024-07-30T19:18:28.505" v="51" actId="478"/>
          <ac:spMkLst>
            <pc:docMk/>
            <pc:sldMk cId="110973042" sldId="266"/>
            <ac:spMk id="67" creationId="{252F5E53-8F35-CA10-3131-AAF6E66A5CAD}"/>
          </ac:spMkLst>
        </pc:spChg>
        <pc:spChg chg="del mod topLvl">
          <ac:chgData name="Fiona" userId="5fd9b084-9961-4921-ab0f-457ac49028c4" providerId="ADAL" clId="{4F7526C2-C53B-41A9-82AA-63450EDFF648}" dt="2024-07-30T19:17:44.372" v="45" actId="478"/>
          <ac:spMkLst>
            <pc:docMk/>
            <pc:sldMk cId="110973042" sldId="266"/>
            <ac:spMk id="68" creationId="{8B8E9C0C-2D21-7FCD-33B1-45A1544A14DD}"/>
          </ac:spMkLst>
        </pc:spChg>
        <pc:spChg chg="mod topLvl">
          <ac:chgData name="Fiona" userId="5fd9b084-9961-4921-ab0f-457ac49028c4" providerId="ADAL" clId="{4F7526C2-C53B-41A9-82AA-63450EDFF648}" dt="2024-07-30T19:18:19.265" v="46" actId="164"/>
          <ac:spMkLst>
            <pc:docMk/>
            <pc:sldMk cId="110973042" sldId="266"/>
            <ac:spMk id="69" creationId="{43C32CC8-258E-2F7E-1716-584C938F0F1D}"/>
          </ac:spMkLst>
        </pc:spChg>
        <pc:spChg chg="del mod topLvl">
          <ac:chgData name="Fiona" userId="5fd9b084-9961-4921-ab0f-457ac49028c4" providerId="ADAL" clId="{4F7526C2-C53B-41A9-82AA-63450EDFF648}" dt="2024-07-30T19:18:21.485" v="48" actId="478"/>
          <ac:spMkLst>
            <pc:docMk/>
            <pc:sldMk cId="110973042" sldId="266"/>
            <ac:spMk id="70" creationId="{8BCC16F1-668C-8655-E4D9-24682496D0D6}"/>
          </ac:spMkLst>
        </pc:spChg>
        <pc:spChg chg="mod topLvl">
          <ac:chgData name="Fiona" userId="5fd9b084-9961-4921-ab0f-457ac49028c4" providerId="ADAL" clId="{4F7526C2-C53B-41A9-82AA-63450EDFF648}" dt="2024-07-30T19:18:19.265" v="46" actId="164"/>
          <ac:spMkLst>
            <pc:docMk/>
            <pc:sldMk cId="110973042" sldId="266"/>
            <ac:spMk id="71" creationId="{559B0AB3-94D3-A3DC-665F-54B815038C92}"/>
          </ac:spMkLst>
        </pc:spChg>
        <pc:spChg chg="del mod topLvl">
          <ac:chgData name="Fiona" userId="5fd9b084-9961-4921-ab0f-457ac49028c4" providerId="ADAL" clId="{4F7526C2-C53B-41A9-82AA-63450EDFF648}" dt="2024-07-30T19:19:12.964" v="63" actId="478"/>
          <ac:spMkLst>
            <pc:docMk/>
            <pc:sldMk cId="110973042" sldId="266"/>
            <ac:spMk id="75" creationId="{0A0A130C-41BC-18F8-911A-6F27314879E4}"/>
          </ac:spMkLst>
        </pc:spChg>
        <pc:spChg chg="del mod topLvl">
          <ac:chgData name="Fiona" userId="5fd9b084-9961-4921-ab0f-457ac49028c4" providerId="ADAL" clId="{4F7526C2-C53B-41A9-82AA-63450EDFF648}" dt="2024-07-30T19:19:12.964" v="63" actId="478"/>
          <ac:spMkLst>
            <pc:docMk/>
            <pc:sldMk cId="110973042" sldId="266"/>
            <ac:spMk id="76" creationId="{450A0A11-B02B-E85B-F465-4034B4F8F4DA}"/>
          </ac:spMkLst>
        </pc:spChg>
        <pc:spChg chg="del mod topLvl">
          <ac:chgData name="Fiona" userId="5fd9b084-9961-4921-ab0f-457ac49028c4" providerId="ADAL" clId="{4F7526C2-C53B-41A9-82AA-63450EDFF648}" dt="2024-07-30T19:19:12.964" v="63" actId="478"/>
          <ac:spMkLst>
            <pc:docMk/>
            <pc:sldMk cId="110973042" sldId="266"/>
            <ac:spMk id="77" creationId="{A0FC5898-E3E4-1879-8B44-01AEB2438B59}"/>
          </ac:spMkLst>
        </pc:spChg>
        <pc:spChg chg="del mod topLvl">
          <ac:chgData name="Fiona" userId="5fd9b084-9961-4921-ab0f-457ac49028c4" providerId="ADAL" clId="{4F7526C2-C53B-41A9-82AA-63450EDFF648}" dt="2024-07-30T19:19:12.964" v="63" actId="478"/>
          <ac:spMkLst>
            <pc:docMk/>
            <pc:sldMk cId="110973042" sldId="266"/>
            <ac:spMk id="78" creationId="{747C361D-563C-9421-21CA-E7CF71B20CB9}"/>
          </ac:spMkLst>
        </pc:spChg>
        <pc:spChg chg="mod topLvl">
          <ac:chgData name="Fiona" userId="5fd9b084-9961-4921-ab0f-457ac49028c4" providerId="ADAL" clId="{4F7526C2-C53B-41A9-82AA-63450EDFF648}" dt="2024-07-30T19:19:23.924" v="68" actId="164"/>
          <ac:spMkLst>
            <pc:docMk/>
            <pc:sldMk cId="110973042" sldId="266"/>
            <ac:spMk id="79" creationId="{11B68415-2AA3-B5D2-A42C-41F3DA6F22AF}"/>
          </ac:spMkLst>
        </pc:spChg>
        <pc:spChg chg="del mod topLvl">
          <ac:chgData name="Fiona" userId="5fd9b084-9961-4921-ab0f-457ac49028c4" providerId="ADAL" clId="{4F7526C2-C53B-41A9-82AA-63450EDFF648}" dt="2024-07-30T19:19:12.964" v="63" actId="478"/>
          <ac:spMkLst>
            <pc:docMk/>
            <pc:sldMk cId="110973042" sldId="266"/>
            <ac:spMk id="80" creationId="{8CC6FD8C-6122-9F58-3A20-3971A4CA6CEC}"/>
          </ac:spMkLst>
        </pc:spChg>
        <pc:spChg chg="del mod topLvl">
          <ac:chgData name="Fiona" userId="5fd9b084-9961-4921-ab0f-457ac49028c4" providerId="ADAL" clId="{4F7526C2-C53B-41A9-82AA-63450EDFF648}" dt="2024-07-30T19:19:17.277" v="66" actId="478"/>
          <ac:spMkLst>
            <pc:docMk/>
            <pc:sldMk cId="110973042" sldId="266"/>
            <ac:spMk id="81" creationId="{9A41F023-3912-D577-F559-AE319F96106A}"/>
          </ac:spMkLst>
        </pc:spChg>
        <pc:spChg chg="del mod topLvl">
          <ac:chgData name="Fiona" userId="5fd9b084-9961-4921-ab0f-457ac49028c4" providerId="ADAL" clId="{4F7526C2-C53B-41A9-82AA-63450EDFF648}" dt="2024-07-30T19:19:17.277" v="66" actId="478"/>
          <ac:spMkLst>
            <pc:docMk/>
            <pc:sldMk cId="110973042" sldId="266"/>
            <ac:spMk id="82" creationId="{88B5D9B0-496D-E639-EF5D-FEB6B3B58AD8}"/>
          </ac:spMkLst>
        </pc:spChg>
        <pc:spChg chg="del mod topLvl">
          <ac:chgData name="Fiona" userId="5fd9b084-9961-4921-ab0f-457ac49028c4" providerId="ADAL" clId="{4F7526C2-C53B-41A9-82AA-63450EDFF648}" dt="2024-07-30T19:19:12.964" v="63" actId="478"/>
          <ac:spMkLst>
            <pc:docMk/>
            <pc:sldMk cId="110973042" sldId="266"/>
            <ac:spMk id="83" creationId="{7C19304B-6187-9B88-35DB-D33AD260A593}"/>
          </ac:spMkLst>
        </pc:spChg>
        <pc:spChg chg="del mod topLvl">
          <ac:chgData name="Fiona" userId="5fd9b084-9961-4921-ab0f-457ac49028c4" providerId="ADAL" clId="{4F7526C2-C53B-41A9-82AA-63450EDFF648}" dt="2024-07-30T19:19:17.277" v="66" actId="478"/>
          <ac:spMkLst>
            <pc:docMk/>
            <pc:sldMk cId="110973042" sldId="266"/>
            <ac:spMk id="84" creationId="{C89140E0-793F-93E7-F99A-9483084F909B}"/>
          </ac:spMkLst>
        </pc:spChg>
        <pc:spChg chg="del mod topLvl">
          <ac:chgData name="Fiona" userId="5fd9b084-9961-4921-ab0f-457ac49028c4" providerId="ADAL" clId="{4F7526C2-C53B-41A9-82AA-63450EDFF648}" dt="2024-07-30T19:19:17.277" v="66" actId="478"/>
          <ac:spMkLst>
            <pc:docMk/>
            <pc:sldMk cId="110973042" sldId="266"/>
            <ac:spMk id="85" creationId="{EFB6EBE9-7ED2-5959-46AF-663741DBA491}"/>
          </ac:spMkLst>
        </pc:spChg>
        <pc:spChg chg="del mod topLvl">
          <ac:chgData name="Fiona" userId="5fd9b084-9961-4921-ab0f-457ac49028c4" providerId="ADAL" clId="{4F7526C2-C53B-41A9-82AA-63450EDFF648}" dt="2024-07-30T19:19:17.277" v="66" actId="478"/>
          <ac:spMkLst>
            <pc:docMk/>
            <pc:sldMk cId="110973042" sldId="266"/>
            <ac:spMk id="86" creationId="{9A0D6038-D529-EC79-C36E-665C2093311A}"/>
          </ac:spMkLst>
        </pc:spChg>
        <pc:spChg chg="del mod topLvl">
          <ac:chgData name="Fiona" userId="5fd9b084-9961-4921-ab0f-457ac49028c4" providerId="ADAL" clId="{4F7526C2-C53B-41A9-82AA-63450EDFF648}" dt="2024-07-30T19:19:17.277" v="66" actId="478"/>
          <ac:spMkLst>
            <pc:docMk/>
            <pc:sldMk cId="110973042" sldId="266"/>
            <ac:spMk id="87" creationId="{10DDCCD4-9647-E7E3-CA6B-0E4D1C911EF0}"/>
          </ac:spMkLst>
        </pc:spChg>
        <pc:spChg chg="del mod topLvl">
          <ac:chgData name="Fiona" userId="5fd9b084-9961-4921-ab0f-457ac49028c4" providerId="ADAL" clId="{4F7526C2-C53B-41A9-82AA-63450EDFF648}" dt="2024-07-30T19:19:12.964" v="63" actId="478"/>
          <ac:spMkLst>
            <pc:docMk/>
            <pc:sldMk cId="110973042" sldId="266"/>
            <ac:spMk id="88" creationId="{4B2CECDE-7CE0-863E-6D4B-567DDC42DA41}"/>
          </ac:spMkLst>
        </pc:spChg>
        <pc:spChg chg="del mod topLvl">
          <ac:chgData name="Fiona" userId="5fd9b084-9961-4921-ab0f-457ac49028c4" providerId="ADAL" clId="{4F7526C2-C53B-41A9-82AA-63450EDFF648}" dt="2024-07-30T19:19:12.964" v="63" actId="478"/>
          <ac:spMkLst>
            <pc:docMk/>
            <pc:sldMk cId="110973042" sldId="266"/>
            <ac:spMk id="89" creationId="{947EC4DE-CE64-EC33-D1E9-49D2B3E77D32}"/>
          </ac:spMkLst>
        </pc:spChg>
        <pc:spChg chg="del mod topLvl">
          <ac:chgData name="Fiona" userId="5fd9b084-9961-4921-ab0f-457ac49028c4" providerId="ADAL" clId="{4F7526C2-C53B-41A9-82AA-63450EDFF648}" dt="2024-07-30T19:19:12.964" v="63" actId="478"/>
          <ac:spMkLst>
            <pc:docMk/>
            <pc:sldMk cId="110973042" sldId="266"/>
            <ac:spMk id="90" creationId="{DBD6E937-6612-4968-61BA-20070320B619}"/>
          </ac:spMkLst>
        </pc:spChg>
        <pc:spChg chg="del mod topLvl">
          <ac:chgData name="Fiona" userId="5fd9b084-9961-4921-ab0f-457ac49028c4" providerId="ADAL" clId="{4F7526C2-C53B-41A9-82AA-63450EDFF648}" dt="2024-07-30T19:19:17.277" v="66" actId="478"/>
          <ac:spMkLst>
            <pc:docMk/>
            <pc:sldMk cId="110973042" sldId="266"/>
            <ac:spMk id="91" creationId="{42A649B8-5D5E-FFEC-62FC-97AE946F4515}"/>
          </ac:spMkLst>
        </pc:spChg>
        <pc:spChg chg="del mod topLvl">
          <ac:chgData name="Fiona" userId="5fd9b084-9961-4921-ab0f-457ac49028c4" providerId="ADAL" clId="{4F7526C2-C53B-41A9-82AA-63450EDFF648}" dt="2024-07-30T19:19:12.964" v="63" actId="478"/>
          <ac:spMkLst>
            <pc:docMk/>
            <pc:sldMk cId="110973042" sldId="266"/>
            <ac:spMk id="92" creationId="{9CF24B01-49F1-C18A-EB11-E32329EFE231}"/>
          </ac:spMkLst>
        </pc:spChg>
        <pc:spChg chg="del mod topLvl">
          <ac:chgData name="Fiona" userId="5fd9b084-9961-4921-ab0f-457ac49028c4" providerId="ADAL" clId="{4F7526C2-C53B-41A9-82AA-63450EDFF648}" dt="2024-07-30T19:19:14.429" v="64" actId="478"/>
          <ac:spMkLst>
            <pc:docMk/>
            <pc:sldMk cId="110973042" sldId="266"/>
            <ac:spMk id="93" creationId="{1E9AC569-A276-EC81-0C14-7D46528EF47B}"/>
          </ac:spMkLst>
        </pc:spChg>
        <pc:spChg chg="del mod topLvl">
          <ac:chgData name="Fiona" userId="5fd9b084-9961-4921-ab0f-457ac49028c4" providerId="ADAL" clId="{4F7526C2-C53B-41A9-82AA-63450EDFF648}" dt="2024-07-30T19:19:15.534" v="65" actId="478"/>
          <ac:spMkLst>
            <pc:docMk/>
            <pc:sldMk cId="110973042" sldId="266"/>
            <ac:spMk id="94" creationId="{EFE965EC-A48D-6D57-5BF2-27BC40B5E7C5}"/>
          </ac:spMkLst>
        </pc:spChg>
        <pc:spChg chg="del mod topLvl">
          <ac:chgData name="Fiona" userId="5fd9b084-9961-4921-ab0f-457ac49028c4" providerId="ADAL" clId="{4F7526C2-C53B-41A9-82AA-63450EDFF648}" dt="2024-07-30T19:19:17.277" v="66" actId="478"/>
          <ac:spMkLst>
            <pc:docMk/>
            <pc:sldMk cId="110973042" sldId="266"/>
            <ac:spMk id="95" creationId="{338BBDB3-AD9A-83FB-1C91-2FB1FB57CC89}"/>
          </ac:spMkLst>
        </pc:spChg>
        <pc:spChg chg="del mod topLvl">
          <ac:chgData name="Fiona" userId="5fd9b084-9961-4921-ab0f-457ac49028c4" providerId="ADAL" clId="{4F7526C2-C53B-41A9-82AA-63450EDFF648}" dt="2024-07-30T19:19:17.277" v="66" actId="478"/>
          <ac:spMkLst>
            <pc:docMk/>
            <pc:sldMk cId="110973042" sldId="266"/>
            <ac:spMk id="96" creationId="{117F23C3-9BC3-973A-8905-30F6DCFD09E7}"/>
          </ac:spMkLst>
        </pc:spChg>
        <pc:spChg chg="del mod topLvl">
          <ac:chgData name="Fiona" userId="5fd9b084-9961-4921-ab0f-457ac49028c4" providerId="ADAL" clId="{4F7526C2-C53B-41A9-82AA-63450EDFF648}" dt="2024-07-30T19:19:17.277" v="66" actId="478"/>
          <ac:spMkLst>
            <pc:docMk/>
            <pc:sldMk cId="110973042" sldId="266"/>
            <ac:spMk id="97" creationId="{DFB60824-E08A-EE20-222A-70EA6ECE70DF}"/>
          </ac:spMkLst>
        </pc:spChg>
        <pc:spChg chg="del mod topLvl">
          <ac:chgData name="Fiona" userId="5fd9b084-9961-4921-ab0f-457ac49028c4" providerId="ADAL" clId="{4F7526C2-C53B-41A9-82AA-63450EDFF648}" dt="2024-07-30T19:19:14.429" v="64" actId="478"/>
          <ac:spMkLst>
            <pc:docMk/>
            <pc:sldMk cId="110973042" sldId="266"/>
            <ac:spMk id="98" creationId="{2F62C172-529E-28AE-7B19-2AD1F870FD82}"/>
          </ac:spMkLst>
        </pc:spChg>
        <pc:spChg chg="del mod topLvl">
          <ac:chgData name="Fiona" userId="5fd9b084-9961-4921-ab0f-457ac49028c4" providerId="ADAL" clId="{4F7526C2-C53B-41A9-82AA-63450EDFF648}" dt="2024-07-30T19:19:12.964" v="63" actId="478"/>
          <ac:spMkLst>
            <pc:docMk/>
            <pc:sldMk cId="110973042" sldId="266"/>
            <ac:spMk id="99" creationId="{BC3EA04A-4193-EA5E-5559-85BC610BE2F6}"/>
          </ac:spMkLst>
        </pc:spChg>
        <pc:spChg chg="del mod topLvl">
          <ac:chgData name="Fiona" userId="5fd9b084-9961-4921-ab0f-457ac49028c4" providerId="ADAL" clId="{4F7526C2-C53B-41A9-82AA-63450EDFF648}" dt="2024-07-30T19:19:12.964" v="63" actId="478"/>
          <ac:spMkLst>
            <pc:docMk/>
            <pc:sldMk cId="110973042" sldId="266"/>
            <ac:spMk id="100" creationId="{0F8D6D6E-EA55-951E-4EB0-12FFCF1DA15D}"/>
          </ac:spMkLst>
        </pc:spChg>
        <pc:spChg chg="del mod topLvl">
          <ac:chgData name="Fiona" userId="5fd9b084-9961-4921-ab0f-457ac49028c4" providerId="ADAL" clId="{4F7526C2-C53B-41A9-82AA-63450EDFF648}" dt="2024-07-30T19:19:17.277" v="66" actId="478"/>
          <ac:spMkLst>
            <pc:docMk/>
            <pc:sldMk cId="110973042" sldId="266"/>
            <ac:spMk id="101" creationId="{34A80160-146C-9A29-47A6-A0B0B0CD7191}"/>
          </ac:spMkLst>
        </pc:spChg>
        <pc:spChg chg="del mod topLvl">
          <ac:chgData name="Fiona" userId="5fd9b084-9961-4921-ab0f-457ac49028c4" providerId="ADAL" clId="{4F7526C2-C53B-41A9-82AA-63450EDFF648}" dt="2024-07-30T19:19:18.547" v="67" actId="478"/>
          <ac:spMkLst>
            <pc:docMk/>
            <pc:sldMk cId="110973042" sldId="266"/>
            <ac:spMk id="102" creationId="{BF58ADD1-DF28-4691-4AAB-D45810E91411}"/>
          </ac:spMkLst>
        </pc:spChg>
        <pc:spChg chg="del mod topLvl">
          <ac:chgData name="Fiona" userId="5fd9b084-9961-4921-ab0f-457ac49028c4" providerId="ADAL" clId="{4F7526C2-C53B-41A9-82AA-63450EDFF648}" dt="2024-07-30T19:19:12.964" v="63" actId="478"/>
          <ac:spMkLst>
            <pc:docMk/>
            <pc:sldMk cId="110973042" sldId="266"/>
            <ac:spMk id="103" creationId="{63E635A8-0B38-D23A-3A98-17C4FB153BAC}"/>
          </ac:spMkLst>
        </pc:spChg>
        <pc:grpChg chg="del mod">
          <ac:chgData name="Fiona" userId="5fd9b084-9961-4921-ab0f-457ac49028c4" providerId="ADAL" clId="{4F7526C2-C53B-41A9-82AA-63450EDFF648}" dt="2024-07-30T19:18:36.659" v="54" actId="165"/>
          <ac:grpSpMkLst>
            <pc:docMk/>
            <pc:sldMk cId="110973042" sldId="266"/>
            <ac:grpSpMk id="2" creationId="{FD755286-EE9F-E46C-75DB-2044601E0AEA}"/>
          </ac:grpSpMkLst>
        </pc:grpChg>
        <pc:grpChg chg="add del mod">
          <ac:chgData name="Fiona" userId="5fd9b084-9961-4921-ab0f-457ac49028c4" providerId="ADAL" clId="{4F7526C2-C53B-41A9-82AA-63450EDFF648}" dt="2024-07-30T19:17:42.283" v="44" actId="165"/>
          <ac:grpSpMkLst>
            <pc:docMk/>
            <pc:sldMk cId="110973042" sldId="266"/>
            <ac:grpSpMk id="11" creationId="{4CC0633F-5BB2-2169-28C8-F8DF32F67234}"/>
          </ac:grpSpMkLst>
        </pc:grpChg>
        <pc:grpChg chg="add mod">
          <ac:chgData name="Fiona" userId="5fd9b084-9961-4921-ab0f-457ac49028c4" providerId="ADAL" clId="{4F7526C2-C53B-41A9-82AA-63450EDFF648}" dt="2024-07-30T19:19:23.924" v="68" actId="164"/>
          <ac:grpSpMkLst>
            <pc:docMk/>
            <pc:sldMk cId="110973042" sldId="266"/>
            <ac:grpSpMk id="72" creationId="{FE2897F2-B02D-92ED-D824-80786EFD2148}"/>
          </ac:grpSpMkLst>
        </pc:grpChg>
        <pc:grpChg chg="add mod">
          <ac:chgData name="Fiona" userId="5fd9b084-9961-4921-ab0f-457ac49028c4" providerId="ADAL" clId="{4F7526C2-C53B-41A9-82AA-63450EDFF648}" dt="2024-07-30T19:19:23.924" v="68" actId="164"/>
          <ac:grpSpMkLst>
            <pc:docMk/>
            <pc:sldMk cId="110973042" sldId="266"/>
            <ac:grpSpMk id="73" creationId="{2C91FDF0-BDE0-B100-3F3B-88054244A4EA}"/>
          </ac:grpSpMkLst>
        </pc:grpChg>
        <pc:grpChg chg="add del mod">
          <ac:chgData name="Fiona" userId="5fd9b084-9961-4921-ab0f-457ac49028c4" providerId="ADAL" clId="{4F7526C2-C53B-41A9-82AA-63450EDFF648}" dt="2024-07-30T19:19:05.962" v="61" actId="165"/>
          <ac:grpSpMkLst>
            <pc:docMk/>
            <pc:sldMk cId="110973042" sldId="266"/>
            <ac:grpSpMk id="74" creationId="{BC89E079-53B2-7DA6-4216-E3C4F51801D3}"/>
          </ac:grpSpMkLst>
        </pc:grpChg>
        <pc:grpChg chg="add del mod">
          <ac:chgData name="Fiona" userId="5fd9b084-9961-4921-ab0f-457ac49028c4" providerId="ADAL" clId="{4F7526C2-C53B-41A9-82AA-63450EDFF648}" dt="2024-07-30T19:19:29.927" v="69" actId="21"/>
          <ac:grpSpMkLst>
            <pc:docMk/>
            <pc:sldMk cId="110973042" sldId="266"/>
            <ac:grpSpMk id="104" creationId="{94214F0C-F1D5-D3F3-9A7C-8B1E83A00C4B}"/>
          </ac:grpSpMkLst>
        </pc:grpChg>
        <pc:picChg chg="mod">
          <ac:chgData name="Fiona" userId="5fd9b084-9961-4921-ab0f-457ac49028c4" providerId="ADAL" clId="{4F7526C2-C53B-41A9-82AA-63450EDFF648}" dt="2024-07-30T19:16:15.979" v="24" actId="14100"/>
          <ac:picMkLst>
            <pc:docMk/>
            <pc:sldMk cId="110973042" sldId="266"/>
            <ac:picMk id="5" creationId="{2D14A226-B77F-8FF1-2232-EE836C8D9C47}"/>
          </ac:picMkLst>
        </pc:picChg>
        <pc:picChg chg="del mod">
          <ac:chgData name="Fiona" userId="5fd9b084-9961-4921-ab0f-457ac49028c4" providerId="ADAL" clId="{4F7526C2-C53B-41A9-82AA-63450EDFF648}" dt="2024-07-30T19:16:59.903" v="33" actId="478"/>
          <ac:picMkLst>
            <pc:docMk/>
            <pc:sldMk cId="110973042" sldId="266"/>
            <ac:picMk id="10" creationId="{7BDFBFE2-2C3B-BBD6-2F3E-D82DEB6CFC89}"/>
          </ac:picMkLst>
        </pc:picChg>
      </pc:sldChg>
      <pc:sldChg chg="addSp delSp modSp add del mod">
        <pc:chgData name="Fiona" userId="5fd9b084-9961-4921-ab0f-457ac49028c4" providerId="ADAL" clId="{4F7526C2-C53B-41A9-82AA-63450EDFF648}" dt="2024-07-31T06:30:26.381" v="249" actId="2696"/>
        <pc:sldMkLst>
          <pc:docMk/>
          <pc:sldMk cId="3704735310" sldId="266"/>
        </pc:sldMkLst>
        <pc:spChg chg="add mod ord">
          <ac:chgData name="Fiona" userId="5fd9b084-9961-4921-ab0f-457ac49028c4" providerId="ADAL" clId="{4F7526C2-C53B-41A9-82AA-63450EDFF648}" dt="2024-07-30T19:26:25.222" v="216" actId="20577"/>
          <ac:spMkLst>
            <pc:docMk/>
            <pc:sldMk cId="3704735310" sldId="266"/>
            <ac:spMk id="9" creationId="{9E116A1F-BB09-586A-809A-4B343510F445}"/>
          </ac:spMkLst>
        </pc:spChg>
        <pc:spChg chg="mod">
          <ac:chgData name="Fiona" userId="5fd9b084-9961-4921-ab0f-457ac49028c4" providerId="ADAL" clId="{4F7526C2-C53B-41A9-82AA-63450EDFF648}" dt="2024-07-30T19:22:24.919" v="116"/>
          <ac:spMkLst>
            <pc:docMk/>
            <pc:sldMk cId="3704735310" sldId="266"/>
            <ac:spMk id="11" creationId="{138E030F-C55F-650B-9C32-F41C2433257D}"/>
          </ac:spMkLst>
        </pc:spChg>
        <pc:spChg chg="del">
          <ac:chgData name="Fiona" userId="5fd9b084-9961-4921-ab0f-457ac49028c4" providerId="ADAL" clId="{4F7526C2-C53B-41A9-82AA-63450EDFF648}" dt="2024-07-30T19:21:07.682" v="90" actId="478"/>
          <ac:spMkLst>
            <pc:docMk/>
            <pc:sldMk cId="3704735310" sldId="266"/>
            <ac:spMk id="12" creationId="{3F3CC3F2-6D61-1E88-251F-847518765DA7}"/>
          </ac:spMkLst>
        </pc:spChg>
        <pc:spChg chg="mod">
          <ac:chgData name="Fiona" userId="5fd9b084-9961-4921-ab0f-457ac49028c4" providerId="ADAL" clId="{4F7526C2-C53B-41A9-82AA-63450EDFF648}" dt="2024-07-30T19:22:24.919" v="116"/>
          <ac:spMkLst>
            <pc:docMk/>
            <pc:sldMk cId="3704735310" sldId="266"/>
            <ac:spMk id="13" creationId="{1C840BA3-1962-8FF9-F001-60B839F56073}"/>
          </ac:spMkLst>
        </pc:spChg>
        <pc:spChg chg="add mod ord">
          <ac:chgData name="Fiona" userId="5fd9b084-9961-4921-ab0f-457ac49028c4" providerId="ADAL" clId="{4F7526C2-C53B-41A9-82AA-63450EDFF648}" dt="2024-07-30T19:24:38.606" v="149" actId="164"/>
          <ac:spMkLst>
            <pc:docMk/>
            <pc:sldMk cId="3704735310" sldId="266"/>
            <ac:spMk id="14" creationId="{D765F26E-E39F-BFB9-85A9-BE382B137BE9}"/>
          </ac:spMkLst>
        </pc:spChg>
        <pc:spChg chg="add mod">
          <ac:chgData name="Fiona" userId="5fd9b084-9961-4921-ab0f-457ac49028c4" providerId="ADAL" clId="{4F7526C2-C53B-41A9-82AA-63450EDFF648}" dt="2024-07-30T19:25:25.868" v="169" actId="14100"/>
          <ac:spMkLst>
            <pc:docMk/>
            <pc:sldMk cId="3704735310" sldId="266"/>
            <ac:spMk id="19" creationId="{F20B935B-BFE9-C3E1-5F16-0B777FDAD3BE}"/>
          </ac:spMkLst>
        </pc:spChg>
        <pc:spChg chg="add mod">
          <ac:chgData name="Fiona" userId="5fd9b084-9961-4921-ab0f-457ac49028c4" providerId="ADAL" clId="{4F7526C2-C53B-41A9-82AA-63450EDFF648}" dt="2024-07-30T19:25:44.214" v="174" actId="1076"/>
          <ac:spMkLst>
            <pc:docMk/>
            <pc:sldMk cId="3704735310" sldId="266"/>
            <ac:spMk id="20" creationId="{105349B5-05CF-44D9-EF3B-EA1776F9C685}"/>
          </ac:spMkLst>
        </pc:spChg>
        <pc:spChg chg="add mod">
          <ac:chgData name="Fiona" userId="5fd9b084-9961-4921-ab0f-457ac49028c4" providerId="ADAL" clId="{4F7526C2-C53B-41A9-82AA-63450EDFF648}" dt="2024-07-30T19:26:12.327" v="191" actId="403"/>
          <ac:spMkLst>
            <pc:docMk/>
            <pc:sldMk cId="3704735310" sldId="266"/>
            <ac:spMk id="21" creationId="{F317F5D1-B29B-835B-9B95-9503B21472BC}"/>
          </ac:spMkLst>
        </pc:spChg>
        <pc:spChg chg="del mod">
          <ac:chgData name="Fiona" userId="5fd9b084-9961-4921-ab0f-457ac49028c4" providerId="ADAL" clId="{4F7526C2-C53B-41A9-82AA-63450EDFF648}" dt="2024-07-30T19:20:43.762" v="84" actId="478"/>
          <ac:spMkLst>
            <pc:docMk/>
            <pc:sldMk cId="3704735310" sldId="266"/>
            <ac:spMk id="42" creationId="{CB0B0672-CE45-D42D-71BF-56BF28549873}"/>
          </ac:spMkLst>
        </pc:spChg>
        <pc:spChg chg="mod">
          <ac:chgData name="Fiona" userId="5fd9b084-9961-4921-ab0f-457ac49028c4" providerId="ADAL" clId="{4F7526C2-C53B-41A9-82AA-63450EDFF648}" dt="2024-07-30T19:23:37.506" v="139" actId="165"/>
          <ac:spMkLst>
            <pc:docMk/>
            <pc:sldMk cId="3704735310" sldId="266"/>
            <ac:spMk id="43" creationId="{96C5F7A4-4D99-FAEA-86F0-44CD0A3CF246}"/>
          </ac:spMkLst>
        </pc:spChg>
        <pc:spChg chg="mod">
          <ac:chgData name="Fiona" userId="5fd9b084-9961-4921-ab0f-457ac49028c4" providerId="ADAL" clId="{4F7526C2-C53B-41A9-82AA-63450EDFF648}" dt="2024-07-30T19:23:37.506" v="139" actId="165"/>
          <ac:spMkLst>
            <pc:docMk/>
            <pc:sldMk cId="3704735310" sldId="266"/>
            <ac:spMk id="44" creationId="{86DAA244-0656-5FCC-FF32-8BF7C8585853}"/>
          </ac:spMkLst>
        </pc:spChg>
        <pc:spChg chg="mod">
          <ac:chgData name="Fiona" userId="5fd9b084-9961-4921-ab0f-457ac49028c4" providerId="ADAL" clId="{4F7526C2-C53B-41A9-82AA-63450EDFF648}" dt="2024-07-30T19:23:37.506" v="139" actId="165"/>
          <ac:spMkLst>
            <pc:docMk/>
            <pc:sldMk cId="3704735310" sldId="266"/>
            <ac:spMk id="45" creationId="{46DA3F22-3F1D-566A-7767-8E868E5A3B3F}"/>
          </ac:spMkLst>
        </pc:spChg>
        <pc:spChg chg="mod">
          <ac:chgData name="Fiona" userId="5fd9b084-9961-4921-ab0f-457ac49028c4" providerId="ADAL" clId="{4F7526C2-C53B-41A9-82AA-63450EDFF648}" dt="2024-07-30T19:23:37.506" v="139" actId="165"/>
          <ac:spMkLst>
            <pc:docMk/>
            <pc:sldMk cId="3704735310" sldId="266"/>
            <ac:spMk id="46" creationId="{B84E425E-4CBF-42D3-91FE-A50A5683D7CB}"/>
          </ac:spMkLst>
        </pc:spChg>
        <pc:spChg chg="mod">
          <ac:chgData name="Fiona" userId="5fd9b084-9961-4921-ab0f-457ac49028c4" providerId="ADAL" clId="{4F7526C2-C53B-41A9-82AA-63450EDFF648}" dt="2024-07-30T19:23:37.506" v="139" actId="165"/>
          <ac:spMkLst>
            <pc:docMk/>
            <pc:sldMk cId="3704735310" sldId="266"/>
            <ac:spMk id="47" creationId="{CD31DCBE-4B56-5274-B24E-4864310B846C}"/>
          </ac:spMkLst>
        </pc:spChg>
        <pc:spChg chg="mod">
          <ac:chgData name="Fiona" userId="5fd9b084-9961-4921-ab0f-457ac49028c4" providerId="ADAL" clId="{4F7526C2-C53B-41A9-82AA-63450EDFF648}" dt="2024-07-30T19:23:37.506" v="139" actId="165"/>
          <ac:spMkLst>
            <pc:docMk/>
            <pc:sldMk cId="3704735310" sldId="266"/>
            <ac:spMk id="48" creationId="{C19F7170-C372-A498-0739-ACDB9A0C120A}"/>
          </ac:spMkLst>
        </pc:spChg>
        <pc:spChg chg="mod">
          <ac:chgData name="Fiona" userId="5fd9b084-9961-4921-ab0f-457ac49028c4" providerId="ADAL" clId="{4F7526C2-C53B-41A9-82AA-63450EDFF648}" dt="2024-07-30T19:23:37.506" v="139" actId="165"/>
          <ac:spMkLst>
            <pc:docMk/>
            <pc:sldMk cId="3704735310" sldId="266"/>
            <ac:spMk id="49" creationId="{F76F8E56-7107-F60E-A871-1D6003C7F97D}"/>
          </ac:spMkLst>
        </pc:spChg>
        <pc:spChg chg="mod">
          <ac:chgData name="Fiona" userId="5fd9b084-9961-4921-ab0f-457ac49028c4" providerId="ADAL" clId="{4F7526C2-C53B-41A9-82AA-63450EDFF648}" dt="2024-07-30T19:23:37.506" v="139" actId="165"/>
          <ac:spMkLst>
            <pc:docMk/>
            <pc:sldMk cId="3704735310" sldId="266"/>
            <ac:spMk id="50" creationId="{8F509E8D-D826-C026-B2A4-33195633688E}"/>
          </ac:spMkLst>
        </pc:spChg>
        <pc:spChg chg="mod">
          <ac:chgData name="Fiona" userId="5fd9b084-9961-4921-ab0f-457ac49028c4" providerId="ADAL" clId="{4F7526C2-C53B-41A9-82AA-63450EDFF648}" dt="2024-07-30T19:23:37.506" v="139" actId="165"/>
          <ac:spMkLst>
            <pc:docMk/>
            <pc:sldMk cId="3704735310" sldId="266"/>
            <ac:spMk id="51" creationId="{67BF3C8D-4585-B213-FFFA-3CF6A5FA4D13}"/>
          </ac:spMkLst>
        </pc:spChg>
        <pc:spChg chg="mod">
          <ac:chgData name="Fiona" userId="5fd9b084-9961-4921-ab0f-457ac49028c4" providerId="ADAL" clId="{4F7526C2-C53B-41A9-82AA-63450EDFF648}" dt="2024-07-30T19:23:37.506" v="139" actId="165"/>
          <ac:spMkLst>
            <pc:docMk/>
            <pc:sldMk cId="3704735310" sldId="266"/>
            <ac:spMk id="52" creationId="{0C893BA8-69DF-62B8-F168-873A68DF3C9E}"/>
          </ac:spMkLst>
        </pc:spChg>
        <pc:spChg chg="mod">
          <ac:chgData name="Fiona" userId="5fd9b084-9961-4921-ab0f-457ac49028c4" providerId="ADAL" clId="{4F7526C2-C53B-41A9-82AA-63450EDFF648}" dt="2024-07-30T19:23:37.506" v="139" actId="165"/>
          <ac:spMkLst>
            <pc:docMk/>
            <pc:sldMk cId="3704735310" sldId="266"/>
            <ac:spMk id="53" creationId="{E1487072-63A3-9597-A644-2BEE3805658B}"/>
          </ac:spMkLst>
        </pc:spChg>
        <pc:spChg chg="mod">
          <ac:chgData name="Fiona" userId="5fd9b084-9961-4921-ab0f-457ac49028c4" providerId="ADAL" clId="{4F7526C2-C53B-41A9-82AA-63450EDFF648}" dt="2024-07-30T19:23:37.506" v="139" actId="165"/>
          <ac:spMkLst>
            <pc:docMk/>
            <pc:sldMk cId="3704735310" sldId="266"/>
            <ac:spMk id="54" creationId="{5F8A1C81-479C-EE51-69A0-F8C0D579AEBF}"/>
          </ac:spMkLst>
        </pc:spChg>
        <pc:spChg chg="mod">
          <ac:chgData name="Fiona" userId="5fd9b084-9961-4921-ab0f-457ac49028c4" providerId="ADAL" clId="{4F7526C2-C53B-41A9-82AA-63450EDFF648}" dt="2024-07-30T19:23:37.506" v="139" actId="165"/>
          <ac:spMkLst>
            <pc:docMk/>
            <pc:sldMk cId="3704735310" sldId="266"/>
            <ac:spMk id="55" creationId="{E4E4F5AF-63B0-AF30-9EC1-EBA733095076}"/>
          </ac:spMkLst>
        </pc:spChg>
        <pc:spChg chg="mod">
          <ac:chgData name="Fiona" userId="5fd9b084-9961-4921-ab0f-457ac49028c4" providerId="ADAL" clId="{4F7526C2-C53B-41A9-82AA-63450EDFF648}" dt="2024-07-30T19:23:37.506" v="139" actId="165"/>
          <ac:spMkLst>
            <pc:docMk/>
            <pc:sldMk cId="3704735310" sldId="266"/>
            <ac:spMk id="56" creationId="{66E972D6-6A10-6903-583B-022DF2531302}"/>
          </ac:spMkLst>
        </pc:spChg>
        <pc:spChg chg="mod">
          <ac:chgData name="Fiona" userId="5fd9b084-9961-4921-ab0f-457ac49028c4" providerId="ADAL" clId="{4F7526C2-C53B-41A9-82AA-63450EDFF648}" dt="2024-07-30T19:23:37.506" v="139" actId="165"/>
          <ac:spMkLst>
            <pc:docMk/>
            <pc:sldMk cId="3704735310" sldId="266"/>
            <ac:spMk id="57" creationId="{55A13D55-6CC2-B880-1B6B-1F0FB7B5A909}"/>
          </ac:spMkLst>
        </pc:spChg>
        <pc:spChg chg="mod">
          <ac:chgData name="Fiona" userId="5fd9b084-9961-4921-ab0f-457ac49028c4" providerId="ADAL" clId="{4F7526C2-C53B-41A9-82AA-63450EDFF648}" dt="2024-07-30T19:23:37.506" v="139" actId="165"/>
          <ac:spMkLst>
            <pc:docMk/>
            <pc:sldMk cId="3704735310" sldId="266"/>
            <ac:spMk id="58" creationId="{8BAB66E8-B6D1-A00D-C138-38A63E31ED91}"/>
          </ac:spMkLst>
        </pc:spChg>
        <pc:spChg chg="mod">
          <ac:chgData name="Fiona" userId="5fd9b084-9961-4921-ab0f-457ac49028c4" providerId="ADAL" clId="{4F7526C2-C53B-41A9-82AA-63450EDFF648}" dt="2024-07-30T19:23:37.506" v="139" actId="165"/>
          <ac:spMkLst>
            <pc:docMk/>
            <pc:sldMk cId="3704735310" sldId="266"/>
            <ac:spMk id="59" creationId="{47BC4F89-1810-0D94-7E53-F4A4DD570DCA}"/>
          </ac:spMkLst>
        </pc:spChg>
        <pc:spChg chg="mod">
          <ac:chgData name="Fiona" userId="5fd9b084-9961-4921-ab0f-457ac49028c4" providerId="ADAL" clId="{4F7526C2-C53B-41A9-82AA-63450EDFF648}" dt="2024-07-30T19:23:37.506" v="139" actId="165"/>
          <ac:spMkLst>
            <pc:docMk/>
            <pc:sldMk cId="3704735310" sldId="266"/>
            <ac:spMk id="60" creationId="{746B1115-B11D-88E8-51DF-9B815810F849}"/>
          </ac:spMkLst>
        </pc:spChg>
        <pc:spChg chg="mod">
          <ac:chgData name="Fiona" userId="5fd9b084-9961-4921-ab0f-457ac49028c4" providerId="ADAL" clId="{4F7526C2-C53B-41A9-82AA-63450EDFF648}" dt="2024-07-30T19:23:37.506" v="139" actId="165"/>
          <ac:spMkLst>
            <pc:docMk/>
            <pc:sldMk cId="3704735310" sldId="266"/>
            <ac:spMk id="61" creationId="{30124A1B-9271-62E7-4AAC-F703AF51431D}"/>
          </ac:spMkLst>
        </pc:spChg>
        <pc:spChg chg="mod">
          <ac:chgData name="Fiona" userId="5fd9b084-9961-4921-ab0f-457ac49028c4" providerId="ADAL" clId="{4F7526C2-C53B-41A9-82AA-63450EDFF648}" dt="2024-07-30T19:23:37.506" v="139" actId="165"/>
          <ac:spMkLst>
            <pc:docMk/>
            <pc:sldMk cId="3704735310" sldId="266"/>
            <ac:spMk id="62" creationId="{3AE80862-2881-7A50-CE95-88221FAE6D47}"/>
          </ac:spMkLst>
        </pc:spChg>
        <pc:spChg chg="mod">
          <ac:chgData name="Fiona" userId="5fd9b084-9961-4921-ab0f-457ac49028c4" providerId="ADAL" clId="{4F7526C2-C53B-41A9-82AA-63450EDFF648}" dt="2024-07-30T19:23:37.506" v="139" actId="165"/>
          <ac:spMkLst>
            <pc:docMk/>
            <pc:sldMk cId="3704735310" sldId="266"/>
            <ac:spMk id="63" creationId="{08B8EC80-6443-7F90-5E31-8DC7D52606A7}"/>
          </ac:spMkLst>
        </pc:spChg>
        <pc:spChg chg="mod">
          <ac:chgData name="Fiona" userId="5fd9b084-9961-4921-ab0f-457ac49028c4" providerId="ADAL" clId="{4F7526C2-C53B-41A9-82AA-63450EDFF648}" dt="2024-07-30T19:23:37.506" v="139" actId="165"/>
          <ac:spMkLst>
            <pc:docMk/>
            <pc:sldMk cId="3704735310" sldId="266"/>
            <ac:spMk id="64" creationId="{85BD29C3-3A99-FA53-8AFC-CECA08B4E02E}"/>
          </ac:spMkLst>
        </pc:spChg>
        <pc:spChg chg="mod">
          <ac:chgData name="Fiona" userId="5fd9b084-9961-4921-ab0f-457ac49028c4" providerId="ADAL" clId="{4F7526C2-C53B-41A9-82AA-63450EDFF648}" dt="2024-07-30T19:23:37.506" v="139" actId="165"/>
          <ac:spMkLst>
            <pc:docMk/>
            <pc:sldMk cId="3704735310" sldId="266"/>
            <ac:spMk id="65" creationId="{5F4710DB-1C61-870B-07ED-DDA6213551A8}"/>
          </ac:spMkLst>
        </pc:spChg>
        <pc:spChg chg="mod">
          <ac:chgData name="Fiona" userId="5fd9b084-9961-4921-ab0f-457ac49028c4" providerId="ADAL" clId="{4F7526C2-C53B-41A9-82AA-63450EDFF648}" dt="2024-07-30T19:23:37.506" v="139" actId="165"/>
          <ac:spMkLst>
            <pc:docMk/>
            <pc:sldMk cId="3704735310" sldId="266"/>
            <ac:spMk id="66" creationId="{90A03539-9136-B5F9-7361-BB076C1952B4}"/>
          </ac:spMkLst>
        </pc:spChg>
        <pc:spChg chg="mod">
          <ac:chgData name="Fiona" userId="5fd9b084-9961-4921-ab0f-457ac49028c4" providerId="ADAL" clId="{4F7526C2-C53B-41A9-82AA-63450EDFF648}" dt="2024-07-30T19:23:37.506" v="139" actId="165"/>
          <ac:spMkLst>
            <pc:docMk/>
            <pc:sldMk cId="3704735310" sldId="266"/>
            <ac:spMk id="67" creationId="{2D2F12FF-570A-7107-F3B5-1B677F044523}"/>
          </ac:spMkLst>
        </pc:spChg>
        <pc:spChg chg="mod">
          <ac:chgData name="Fiona" userId="5fd9b084-9961-4921-ab0f-457ac49028c4" providerId="ADAL" clId="{4F7526C2-C53B-41A9-82AA-63450EDFF648}" dt="2024-07-30T19:23:37.506" v="139" actId="165"/>
          <ac:spMkLst>
            <pc:docMk/>
            <pc:sldMk cId="3704735310" sldId="266"/>
            <ac:spMk id="68" creationId="{7501B3D8-58EF-8494-15C2-E1C3C5C11AE3}"/>
          </ac:spMkLst>
        </pc:spChg>
        <pc:spChg chg="mod">
          <ac:chgData name="Fiona" userId="5fd9b084-9961-4921-ab0f-457ac49028c4" providerId="ADAL" clId="{4F7526C2-C53B-41A9-82AA-63450EDFF648}" dt="2024-07-30T19:23:37.506" v="139" actId="165"/>
          <ac:spMkLst>
            <pc:docMk/>
            <pc:sldMk cId="3704735310" sldId="266"/>
            <ac:spMk id="69" creationId="{C76B3C73-C4E4-29A1-3C6B-5A76D6487ECE}"/>
          </ac:spMkLst>
        </pc:spChg>
        <pc:spChg chg="mod">
          <ac:chgData name="Fiona" userId="5fd9b084-9961-4921-ab0f-457ac49028c4" providerId="ADAL" clId="{4F7526C2-C53B-41A9-82AA-63450EDFF648}" dt="2024-07-30T19:23:37.506" v="139" actId="165"/>
          <ac:spMkLst>
            <pc:docMk/>
            <pc:sldMk cId="3704735310" sldId="266"/>
            <ac:spMk id="70" creationId="{43C32CC8-258E-2F7E-1716-584C938F0F1D}"/>
          </ac:spMkLst>
        </pc:spChg>
        <pc:spChg chg="mod">
          <ac:chgData name="Fiona" userId="5fd9b084-9961-4921-ab0f-457ac49028c4" providerId="ADAL" clId="{4F7526C2-C53B-41A9-82AA-63450EDFF648}" dt="2024-07-30T19:23:37.506" v="139" actId="165"/>
          <ac:spMkLst>
            <pc:docMk/>
            <pc:sldMk cId="3704735310" sldId="266"/>
            <ac:spMk id="71" creationId="{559B0AB3-94D3-A3DC-665F-54B815038C92}"/>
          </ac:spMkLst>
        </pc:spChg>
        <pc:spChg chg="mod topLvl">
          <ac:chgData name="Fiona" userId="5fd9b084-9961-4921-ab0f-457ac49028c4" providerId="ADAL" clId="{4F7526C2-C53B-41A9-82AA-63450EDFF648}" dt="2024-07-30T19:24:02.745" v="144" actId="164"/>
          <ac:spMkLst>
            <pc:docMk/>
            <pc:sldMk cId="3704735310" sldId="266"/>
            <ac:spMk id="74" creationId="{FD33EBDB-3BFF-86C1-778B-2D3D9E3E6A7E}"/>
          </ac:spMkLst>
        </pc:spChg>
        <pc:spChg chg="mod topLvl">
          <ac:chgData name="Fiona" userId="5fd9b084-9961-4921-ab0f-457ac49028c4" providerId="ADAL" clId="{4F7526C2-C53B-41A9-82AA-63450EDFF648}" dt="2024-07-30T19:24:18.292" v="146" actId="164"/>
          <ac:spMkLst>
            <pc:docMk/>
            <pc:sldMk cId="3704735310" sldId="266"/>
            <ac:spMk id="75" creationId="{F59F2C07-1BC3-526E-41E2-B79874B7F13F}"/>
          </ac:spMkLst>
        </pc:spChg>
        <pc:spChg chg="mod topLvl">
          <ac:chgData name="Fiona" userId="5fd9b084-9961-4921-ab0f-457ac49028c4" providerId="ADAL" clId="{4F7526C2-C53B-41A9-82AA-63450EDFF648}" dt="2024-07-30T19:24:18.292" v="146" actId="164"/>
          <ac:spMkLst>
            <pc:docMk/>
            <pc:sldMk cId="3704735310" sldId="266"/>
            <ac:spMk id="76" creationId="{B1F80F5B-49D0-E01B-DB48-DE76557D2A2B}"/>
          </ac:spMkLst>
        </pc:spChg>
        <pc:spChg chg="mod topLvl">
          <ac:chgData name="Fiona" userId="5fd9b084-9961-4921-ab0f-457ac49028c4" providerId="ADAL" clId="{4F7526C2-C53B-41A9-82AA-63450EDFF648}" dt="2024-07-30T19:24:18.292" v="146" actId="164"/>
          <ac:spMkLst>
            <pc:docMk/>
            <pc:sldMk cId="3704735310" sldId="266"/>
            <ac:spMk id="77" creationId="{16353909-5EC0-DC2D-1248-0C8ED06D97C6}"/>
          </ac:spMkLst>
        </pc:spChg>
        <pc:spChg chg="mod topLvl">
          <ac:chgData name="Fiona" userId="5fd9b084-9961-4921-ab0f-457ac49028c4" providerId="ADAL" clId="{4F7526C2-C53B-41A9-82AA-63450EDFF648}" dt="2024-07-30T19:24:02.745" v="144" actId="164"/>
          <ac:spMkLst>
            <pc:docMk/>
            <pc:sldMk cId="3704735310" sldId="266"/>
            <ac:spMk id="78" creationId="{421218F5-9E3E-7C72-8D18-8FD75D4B5EB5}"/>
          </ac:spMkLst>
        </pc:spChg>
        <pc:spChg chg="mod topLvl">
          <ac:chgData name="Fiona" userId="5fd9b084-9961-4921-ab0f-457ac49028c4" providerId="ADAL" clId="{4F7526C2-C53B-41A9-82AA-63450EDFF648}" dt="2024-07-30T19:24:27.923" v="148" actId="164"/>
          <ac:spMkLst>
            <pc:docMk/>
            <pc:sldMk cId="3704735310" sldId="266"/>
            <ac:spMk id="79" creationId="{11B68415-2AA3-B5D2-A42C-41F3DA6F22AF}"/>
          </ac:spMkLst>
        </pc:spChg>
        <pc:spChg chg="mod topLvl">
          <ac:chgData name="Fiona" userId="5fd9b084-9961-4921-ab0f-457ac49028c4" providerId="ADAL" clId="{4F7526C2-C53B-41A9-82AA-63450EDFF648}" dt="2024-07-30T19:24:02.745" v="144" actId="164"/>
          <ac:spMkLst>
            <pc:docMk/>
            <pc:sldMk cId="3704735310" sldId="266"/>
            <ac:spMk id="80" creationId="{04B77D62-A274-9A21-8D82-6A469A6C7B41}"/>
          </ac:spMkLst>
        </pc:spChg>
        <pc:spChg chg="mod topLvl">
          <ac:chgData name="Fiona" userId="5fd9b084-9961-4921-ab0f-457ac49028c4" providerId="ADAL" clId="{4F7526C2-C53B-41A9-82AA-63450EDFF648}" dt="2024-07-30T19:24:02.745" v="144" actId="164"/>
          <ac:spMkLst>
            <pc:docMk/>
            <pc:sldMk cId="3704735310" sldId="266"/>
            <ac:spMk id="81" creationId="{C12DD36A-B7B8-E820-1596-CCD19B844936}"/>
          </ac:spMkLst>
        </pc:spChg>
        <pc:spChg chg="mod topLvl">
          <ac:chgData name="Fiona" userId="5fd9b084-9961-4921-ab0f-457ac49028c4" providerId="ADAL" clId="{4F7526C2-C53B-41A9-82AA-63450EDFF648}" dt="2024-07-30T19:24:02.745" v="144" actId="164"/>
          <ac:spMkLst>
            <pc:docMk/>
            <pc:sldMk cId="3704735310" sldId="266"/>
            <ac:spMk id="82" creationId="{2B1182F9-2B6C-3E58-FC93-B5291B2BE1FF}"/>
          </ac:spMkLst>
        </pc:spChg>
        <pc:spChg chg="del mod topLvl">
          <ac:chgData name="Fiona" userId="5fd9b084-9961-4921-ab0f-457ac49028c4" providerId="ADAL" clId="{4F7526C2-C53B-41A9-82AA-63450EDFF648}" dt="2024-07-30T19:23:46.428" v="142" actId="478"/>
          <ac:spMkLst>
            <pc:docMk/>
            <pc:sldMk cId="3704735310" sldId="266"/>
            <ac:spMk id="83" creationId="{81D49A9F-DE55-78C1-E17C-0FD242DE431E}"/>
          </ac:spMkLst>
        </pc:spChg>
        <pc:spChg chg="mod topLvl">
          <ac:chgData name="Fiona" userId="5fd9b084-9961-4921-ab0f-457ac49028c4" providerId="ADAL" clId="{4F7526C2-C53B-41A9-82AA-63450EDFF648}" dt="2024-07-30T19:24:02.745" v="144" actId="164"/>
          <ac:spMkLst>
            <pc:docMk/>
            <pc:sldMk cId="3704735310" sldId="266"/>
            <ac:spMk id="84" creationId="{2EC6AA96-9A6B-BC04-538E-3F77FF91D2EE}"/>
          </ac:spMkLst>
        </pc:spChg>
        <pc:spChg chg="mod topLvl">
          <ac:chgData name="Fiona" userId="5fd9b084-9961-4921-ab0f-457ac49028c4" providerId="ADAL" clId="{4F7526C2-C53B-41A9-82AA-63450EDFF648}" dt="2024-07-30T19:24:02.745" v="144" actId="164"/>
          <ac:spMkLst>
            <pc:docMk/>
            <pc:sldMk cId="3704735310" sldId="266"/>
            <ac:spMk id="85" creationId="{AF6D253A-E46C-13B9-D15F-334422D0E11B}"/>
          </ac:spMkLst>
        </pc:spChg>
        <pc:spChg chg="mod topLvl">
          <ac:chgData name="Fiona" userId="5fd9b084-9961-4921-ab0f-457ac49028c4" providerId="ADAL" clId="{4F7526C2-C53B-41A9-82AA-63450EDFF648}" dt="2024-07-30T19:24:02.745" v="144" actId="164"/>
          <ac:spMkLst>
            <pc:docMk/>
            <pc:sldMk cId="3704735310" sldId="266"/>
            <ac:spMk id="86" creationId="{E2D15548-524D-F6EB-48F6-8215F82FAB56}"/>
          </ac:spMkLst>
        </pc:spChg>
        <pc:spChg chg="mod topLvl">
          <ac:chgData name="Fiona" userId="5fd9b084-9961-4921-ab0f-457ac49028c4" providerId="ADAL" clId="{4F7526C2-C53B-41A9-82AA-63450EDFF648}" dt="2024-07-30T19:24:02.745" v="144" actId="164"/>
          <ac:spMkLst>
            <pc:docMk/>
            <pc:sldMk cId="3704735310" sldId="266"/>
            <ac:spMk id="87" creationId="{DDDF588D-6922-2E67-7EC5-3B41A780F4E7}"/>
          </ac:spMkLst>
        </pc:spChg>
        <pc:spChg chg="mod topLvl">
          <ac:chgData name="Fiona" userId="5fd9b084-9961-4921-ab0f-457ac49028c4" providerId="ADAL" clId="{4F7526C2-C53B-41A9-82AA-63450EDFF648}" dt="2024-07-30T19:24:18.292" v="146" actId="164"/>
          <ac:spMkLst>
            <pc:docMk/>
            <pc:sldMk cId="3704735310" sldId="266"/>
            <ac:spMk id="88" creationId="{E54D0A6E-7A9F-81C3-CE73-0758E12224F6}"/>
          </ac:spMkLst>
        </pc:spChg>
        <pc:spChg chg="mod topLvl">
          <ac:chgData name="Fiona" userId="5fd9b084-9961-4921-ab0f-457ac49028c4" providerId="ADAL" clId="{4F7526C2-C53B-41A9-82AA-63450EDFF648}" dt="2024-07-30T19:24:18.292" v="146" actId="164"/>
          <ac:spMkLst>
            <pc:docMk/>
            <pc:sldMk cId="3704735310" sldId="266"/>
            <ac:spMk id="89" creationId="{74FD6F93-2987-4051-B3B9-77F429F9EA94}"/>
          </ac:spMkLst>
        </pc:spChg>
        <pc:spChg chg="mod topLvl">
          <ac:chgData name="Fiona" userId="5fd9b084-9961-4921-ab0f-457ac49028c4" providerId="ADAL" clId="{4F7526C2-C53B-41A9-82AA-63450EDFF648}" dt="2024-07-30T19:24:02.745" v="144" actId="164"/>
          <ac:spMkLst>
            <pc:docMk/>
            <pc:sldMk cId="3704735310" sldId="266"/>
            <ac:spMk id="90" creationId="{07F65AF5-E4D2-C9DF-CFDF-357893C163F1}"/>
          </ac:spMkLst>
        </pc:spChg>
        <pc:spChg chg="mod topLvl">
          <ac:chgData name="Fiona" userId="5fd9b084-9961-4921-ab0f-457ac49028c4" providerId="ADAL" clId="{4F7526C2-C53B-41A9-82AA-63450EDFF648}" dt="2024-07-30T19:24:02.745" v="144" actId="164"/>
          <ac:spMkLst>
            <pc:docMk/>
            <pc:sldMk cId="3704735310" sldId="266"/>
            <ac:spMk id="91" creationId="{35FB9CAC-D985-1744-7DAE-9BB9C96F747C}"/>
          </ac:spMkLst>
        </pc:spChg>
        <pc:spChg chg="del mod topLvl">
          <ac:chgData name="Fiona" userId="5fd9b084-9961-4921-ab0f-457ac49028c4" providerId="ADAL" clId="{4F7526C2-C53B-41A9-82AA-63450EDFF648}" dt="2024-07-30T19:23:45.563" v="141" actId="478"/>
          <ac:spMkLst>
            <pc:docMk/>
            <pc:sldMk cId="3704735310" sldId="266"/>
            <ac:spMk id="92" creationId="{CB95686E-AA08-459C-D240-FC854C2B17B1}"/>
          </ac:spMkLst>
        </pc:spChg>
        <pc:spChg chg="mod topLvl">
          <ac:chgData name="Fiona" userId="5fd9b084-9961-4921-ab0f-457ac49028c4" providerId="ADAL" clId="{4F7526C2-C53B-41A9-82AA-63450EDFF648}" dt="2024-07-30T19:24:18.292" v="146" actId="164"/>
          <ac:spMkLst>
            <pc:docMk/>
            <pc:sldMk cId="3704735310" sldId="266"/>
            <ac:spMk id="93" creationId="{AED25A54-39B6-D411-D552-317E47C43380}"/>
          </ac:spMkLst>
        </pc:spChg>
        <pc:spChg chg="mod topLvl">
          <ac:chgData name="Fiona" userId="5fd9b084-9961-4921-ab0f-457ac49028c4" providerId="ADAL" clId="{4F7526C2-C53B-41A9-82AA-63450EDFF648}" dt="2024-07-30T19:24:02.745" v="144" actId="164"/>
          <ac:spMkLst>
            <pc:docMk/>
            <pc:sldMk cId="3704735310" sldId="266"/>
            <ac:spMk id="94" creationId="{2B23BAE4-6DFE-D25A-C246-E24EA0C73A18}"/>
          </ac:spMkLst>
        </pc:spChg>
        <pc:spChg chg="mod topLvl">
          <ac:chgData name="Fiona" userId="5fd9b084-9961-4921-ab0f-457ac49028c4" providerId="ADAL" clId="{4F7526C2-C53B-41A9-82AA-63450EDFF648}" dt="2024-07-30T19:24:02.745" v="144" actId="164"/>
          <ac:spMkLst>
            <pc:docMk/>
            <pc:sldMk cId="3704735310" sldId="266"/>
            <ac:spMk id="95" creationId="{2EE4EC1D-AB78-5CA9-088D-028ABD1A0230}"/>
          </ac:spMkLst>
        </pc:spChg>
        <pc:spChg chg="mod topLvl">
          <ac:chgData name="Fiona" userId="5fd9b084-9961-4921-ab0f-457ac49028c4" providerId="ADAL" clId="{4F7526C2-C53B-41A9-82AA-63450EDFF648}" dt="2024-07-30T19:24:02.745" v="144" actId="164"/>
          <ac:spMkLst>
            <pc:docMk/>
            <pc:sldMk cId="3704735310" sldId="266"/>
            <ac:spMk id="96" creationId="{86A79D60-8F7C-BCAD-FDFA-EAB92E661C3A}"/>
          </ac:spMkLst>
        </pc:spChg>
        <pc:spChg chg="mod topLvl">
          <ac:chgData name="Fiona" userId="5fd9b084-9961-4921-ab0f-457ac49028c4" providerId="ADAL" clId="{4F7526C2-C53B-41A9-82AA-63450EDFF648}" dt="2024-07-30T19:24:18.292" v="146" actId="164"/>
          <ac:spMkLst>
            <pc:docMk/>
            <pc:sldMk cId="3704735310" sldId="266"/>
            <ac:spMk id="97" creationId="{112B69C8-56F7-8710-7289-2C0BE8C4099D}"/>
          </ac:spMkLst>
        </pc:spChg>
        <pc:spChg chg="mod topLvl">
          <ac:chgData name="Fiona" userId="5fd9b084-9961-4921-ab0f-457ac49028c4" providerId="ADAL" clId="{4F7526C2-C53B-41A9-82AA-63450EDFF648}" dt="2024-07-30T19:24:18.292" v="146" actId="164"/>
          <ac:spMkLst>
            <pc:docMk/>
            <pc:sldMk cId="3704735310" sldId="266"/>
            <ac:spMk id="98" creationId="{F65AA625-FB37-9E17-FD94-797C64D673C4}"/>
          </ac:spMkLst>
        </pc:spChg>
        <pc:spChg chg="mod topLvl">
          <ac:chgData name="Fiona" userId="5fd9b084-9961-4921-ab0f-457ac49028c4" providerId="ADAL" clId="{4F7526C2-C53B-41A9-82AA-63450EDFF648}" dt="2024-07-30T19:24:02.745" v="144" actId="164"/>
          <ac:spMkLst>
            <pc:docMk/>
            <pc:sldMk cId="3704735310" sldId="266"/>
            <ac:spMk id="99" creationId="{B4ABE323-8DBC-9967-1AA4-6F556944DDEE}"/>
          </ac:spMkLst>
        </pc:spChg>
        <pc:spChg chg="mod topLvl">
          <ac:chgData name="Fiona" userId="5fd9b084-9961-4921-ab0f-457ac49028c4" providerId="ADAL" clId="{4F7526C2-C53B-41A9-82AA-63450EDFF648}" dt="2024-07-30T19:24:02.745" v="144" actId="164"/>
          <ac:spMkLst>
            <pc:docMk/>
            <pc:sldMk cId="3704735310" sldId="266"/>
            <ac:spMk id="100" creationId="{4F749581-2611-F1A5-DCD4-112222048577}"/>
          </ac:spMkLst>
        </pc:spChg>
        <pc:spChg chg="mod topLvl">
          <ac:chgData name="Fiona" userId="5fd9b084-9961-4921-ab0f-457ac49028c4" providerId="ADAL" clId="{4F7526C2-C53B-41A9-82AA-63450EDFF648}" dt="2024-07-30T19:24:18.292" v="146" actId="164"/>
          <ac:spMkLst>
            <pc:docMk/>
            <pc:sldMk cId="3704735310" sldId="266"/>
            <ac:spMk id="101" creationId="{B97033B8-8BF8-597D-F707-7C03ED249ABF}"/>
          </ac:spMkLst>
        </pc:spChg>
        <pc:spChg chg="mod topLvl">
          <ac:chgData name="Fiona" userId="5fd9b084-9961-4921-ab0f-457ac49028c4" providerId="ADAL" clId="{4F7526C2-C53B-41A9-82AA-63450EDFF648}" dt="2024-07-30T19:24:18.292" v="146" actId="164"/>
          <ac:spMkLst>
            <pc:docMk/>
            <pc:sldMk cId="3704735310" sldId="266"/>
            <ac:spMk id="102" creationId="{461E8273-98E6-B833-600D-B12D54C34A2E}"/>
          </ac:spMkLst>
        </pc:spChg>
        <pc:spChg chg="mod topLvl">
          <ac:chgData name="Fiona" userId="5fd9b084-9961-4921-ab0f-457ac49028c4" providerId="ADAL" clId="{4F7526C2-C53B-41A9-82AA-63450EDFF648}" dt="2024-07-30T19:24:02.745" v="144" actId="164"/>
          <ac:spMkLst>
            <pc:docMk/>
            <pc:sldMk cId="3704735310" sldId="266"/>
            <ac:spMk id="103" creationId="{D5CC95AF-0FBD-CDB5-D0E8-70C7CDCF7E8A}"/>
          </ac:spMkLst>
        </pc:spChg>
        <pc:spChg chg="mod topLvl">
          <ac:chgData name="Fiona" userId="5fd9b084-9961-4921-ab0f-457ac49028c4" providerId="ADAL" clId="{4F7526C2-C53B-41A9-82AA-63450EDFF648}" dt="2024-07-30T19:24:18.292" v="146" actId="164"/>
          <ac:spMkLst>
            <pc:docMk/>
            <pc:sldMk cId="3704735310" sldId="266"/>
            <ac:spMk id="105" creationId="{1BB608B9-BA09-14FE-3863-0FE155AC24F3}"/>
          </ac:spMkLst>
        </pc:spChg>
        <pc:spChg chg="mod topLvl">
          <ac:chgData name="Fiona" userId="5fd9b084-9961-4921-ab0f-457ac49028c4" providerId="ADAL" clId="{4F7526C2-C53B-41A9-82AA-63450EDFF648}" dt="2024-07-30T19:24:02.745" v="144" actId="164"/>
          <ac:spMkLst>
            <pc:docMk/>
            <pc:sldMk cId="3704735310" sldId="266"/>
            <ac:spMk id="106" creationId="{1B35693E-518F-4993-703C-1E3FA952C9F3}"/>
          </ac:spMkLst>
        </pc:spChg>
        <pc:grpChg chg="add del mod">
          <ac:chgData name="Fiona" userId="5fd9b084-9961-4921-ab0f-457ac49028c4" providerId="ADAL" clId="{4F7526C2-C53B-41A9-82AA-63450EDFF648}" dt="2024-07-30T19:22:35.272" v="124" actId="478"/>
          <ac:grpSpMkLst>
            <pc:docMk/>
            <pc:sldMk cId="3704735310" sldId="266"/>
            <ac:grpSpMk id="10" creationId="{2EE94F0C-788B-300C-7909-B75DA586A5A7}"/>
          </ac:grpSpMkLst>
        </pc:grpChg>
        <pc:grpChg chg="add mod">
          <ac:chgData name="Fiona" userId="5fd9b084-9961-4921-ab0f-457ac49028c4" providerId="ADAL" clId="{4F7526C2-C53B-41A9-82AA-63450EDFF648}" dt="2024-07-30T19:24:18.292" v="146" actId="164"/>
          <ac:grpSpMkLst>
            <pc:docMk/>
            <pc:sldMk cId="3704735310" sldId="266"/>
            <ac:grpSpMk id="15" creationId="{C86B5708-C9E4-574F-01CC-3BD8FB23E107}"/>
          </ac:grpSpMkLst>
        </pc:grpChg>
        <pc:grpChg chg="add mod">
          <ac:chgData name="Fiona" userId="5fd9b084-9961-4921-ab0f-457ac49028c4" providerId="ADAL" clId="{4F7526C2-C53B-41A9-82AA-63450EDFF648}" dt="2024-07-30T19:24:27.923" v="148" actId="164"/>
          <ac:grpSpMkLst>
            <pc:docMk/>
            <pc:sldMk cId="3704735310" sldId="266"/>
            <ac:grpSpMk id="16" creationId="{5FA383FD-CCD2-E05F-D0E2-00AD2D0D996F}"/>
          </ac:grpSpMkLst>
        </pc:grpChg>
        <pc:grpChg chg="add mod">
          <ac:chgData name="Fiona" userId="5fd9b084-9961-4921-ab0f-457ac49028c4" providerId="ADAL" clId="{4F7526C2-C53B-41A9-82AA-63450EDFF648}" dt="2024-07-30T19:24:27.923" v="148" actId="164"/>
          <ac:grpSpMkLst>
            <pc:docMk/>
            <pc:sldMk cId="3704735310" sldId="266"/>
            <ac:grpSpMk id="17" creationId="{A9BA5ED5-498C-3857-4FDD-8B536F4BB74A}"/>
          </ac:grpSpMkLst>
        </pc:grpChg>
        <pc:grpChg chg="add mod ord">
          <ac:chgData name="Fiona" userId="5fd9b084-9961-4921-ab0f-457ac49028c4" providerId="ADAL" clId="{4F7526C2-C53B-41A9-82AA-63450EDFF648}" dt="2024-07-30T19:24:59.925" v="156" actId="1076"/>
          <ac:grpSpMkLst>
            <pc:docMk/>
            <pc:sldMk cId="3704735310" sldId="266"/>
            <ac:grpSpMk id="18" creationId="{7AD12AAE-3565-ED73-F270-2AC2BD87E575}"/>
          </ac:grpSpMkLst>
        </pc:grpChg>
        <pc:grpChg chg="mod topLvl">
          <ac:chgData name="Fiona" userId="5fd9b084-9961-4921-ab0f-457ac49028c4" providerId="ADAL" clId="{4F7526C2-C53B-41A9-82AA-63450EDFF648}" dt="2024-07-30T19:24:18.292" v="146" actId="164"/>
          <ac:grpSpMkLst>
            <pc:docMk/>
            <pc:sldMk cId="3704735310" sldId="266"/>
            <ac:grpSpMk id="72" creationId="{FE2897F2-B02D-92ED-D824-80786EFD2148}"/>
          </ac:grpSpMkLst>
        </pc:grpChg>
        <pc:grpChg chg="del mod topLvl">
          <ac:chgData name="Fiona" userId="5fd9b084-9961-4921-ab0f-457ac49028c4" providerId="ADAL" clId="{4F7526C2-C53B-41A9-82AA-63450EDFF648}" dt="2024-07-30T19:23:42.878" v="140" actId="165"/>
          <ac:grpSpMkLst>
            <pc:docMk/>
            <pc:sldMk cId="3704735310" sldId="266"/>
            <ac:grpSpMk id="73" creationId="{2C91FDF0-BDE0-B100-3F3B-88054244A4EA}"/>
          </ac:grpSpMkLst>
        </pc:grpChg>
        <pc:grpChg chg="del mod">
          <ac:chgData name="Fiona" userId="5fd9b084-9961-4921-ab0f-457ac49028c4" providerId="ADAL" clId="{4F7526C2-C53B-41A9-82AA-63450EDFF648}" dt="2024-07-30T19:23:37.506" v="139" actId="165"/>
          <ac:grpSpMkLst>
            <pc:docMk/>
            <pc:sldMk cId="3704735310" sldId="266"/>
            <ac:grpSpMk id="104" creationId="{94214F0C-F1D5-D3F3-9A7C-8B1E83A00C4B}"/>
          </ac:grpSpMkLst>
        </pc:grpChg>
        <pc:picChg chg="add mod">
          <ac:chgData name="Fiona" userId="5fd9b084-9961-4921-ab0f-457ac49028c4" providerId="ADAL" clId="{4F7526C2-C53B-41A9-82AA-63450EDFF648}" dt="2024-07-30T19:20:53.777" v="86" actId="1076"/>
          <ac:picMkLst>
            <pc:docMk/>
            <pc:sldMk cId="3704735310" sldId="266"/>
            <ac:picMk id="2" creationId="{3416B4A8-F9C5-7F4B-B67B-48E51699A4EC}"/>
          </ac:picMkLst>
        </pc:picChg>
        <pc:picChg chg="add mod">
          <ac:chgData name="Fiona" userId="5fd9b084-9961-4921-ab0f-457ac49028c4" providerId="ADAL" clId="{4F7526C2-C53B-41A9-82AA-63450EDFF648}" dt="2024-07-30T19:20:53.777" v="86" actId="1076"/>
          <ac:picMkLst>
            <pc:docMk/>
            <pc:sldMk cId="3704735310" sldId="266"/>
            <ac:picMk id="3" creationId="{075E2856-508C-E033-C76C-577F03F7E6DF}"/>
          </ac:picMkLst>
        </pc:picChg>
        <pc:picChg chg="add mod">
          <ac:chgData name="Fiona" userId="5fd9b084-9961-4921-ab0f-457ac49028c4" providerId="ADAL" clId="{4F7526C2-C53B-41A9-82AA-63450EDFF648}" dt="2024-07-30T19:20:53.777" v="86" actId="1076"/>
          <ac:picMkLst>
            <pc:docMk/>
            <pc:sldMk cId="3704735310" sldId="266"/>
            <ac:picMk id="4" creationId="{E58051AE-3917-809F-DDF1-5AB69A0D2FFE}"/>
          </ac:picMkLst>
        </pc:picChg>
        <pc:picChg chg="mod">
          <ac:chgData name="Fiona" userId="5fd9b084-9961-4921-ab0f-457ac49028c4" providerId="ADAL" clId="{4F7526C2-C53B-41A9-82AA-63450EDFF648}" dt="2024-07-30T19:23:51.587" v="143" actId="1076"/>
          <ac:picMkLst>
            <pc:docMk/>
            <pc:sldMk cId="3704735310" sldId="266"/>
            <ac:picMk id="5" creationId="{2D14A226-B77F-8FF1-2232-EE836C8D9C47}"/>
          </ac:picMkLst>
        </pc:picChg>
        <pc:picChg chg="add mod">
          <ac:chgData name="Fiona" userId="5fd9b084-9961-4921-ab0f-457ac49028c4" providerId="ADAL" clId="{4F7526C2-C53B-41A9-82AA-63450EDFF648}" dt="2024-07-30T19:20:53.777" v="86" actId="1076"/>
          <ac:picMkLst>
            <pc:docMk/>
            <pc:sldMk cId="3704735310" sldId="266"/>
            <ac:picMk id="6" creationId="{407D0836-81F3-1E9C-8C27-02D71A9864DB}"/>
          </ac:picMkLst>
        </pc:picChg>
        <pc:picChg chg="add mod">
          <ac:chgData name="Fiona" userId="5fd9b084-9961-4921-ab0f-457ac49028c4" providerId="ADAL" clId="{4F7526C2-C53B-41A9-82AA-63450EDFF648}" dt="2024-07-30T19:20:53.777" v="86" actId="1076"/>
          <ac:picMkLst>
            <pc:docMk/>
            <pc:sldMk cId="3704735310" sldId="266"/>
            <ac:picMk id="7" creationId="{4301D758-19E8-A84E-FA6B-E8DD425F9806}"/>
          </ac:picMkLst>
        </pc:picChg>
        <pc:picChg chg="add mod">
          <ac:chgData name="Fiona" userId="5fd9b084-9961-4921-ab0f-457ac49028c4" providerId="ADAL" clId="{4F7526C2-C53B-41A9-82AA-63450EDFF648}" dt="2024-07-30T19:24:38.606" v="149" actId="164"/>
          <ac:picMkLst>
            <pc:docMk/>
            <pc:sldMk cId="3704735310" sldId="266"/>
            <ac:picMk id="8" creationId="{7BFD142B-BE2C-559D-9C31-71DD18216174}"/>
          </ac:picMkLst>
        </pc:picChg>
      </pc:sldChg>
      <pc:sldChg chg="addSp delSp modSp add mod">
        <pc:chgData name="Fiona" userId="5fd9b084-9961-4921-ab0f-457ac49028c4" providerId="ADAL" clId="{4F7526C2-C53B-41A9-82AA-63450EDFF648}" dt="2024-08-07T11:13:40.688" v="4760" actId="478"/>
        <pc:sldMkLst>
          <pc:docMk/>
          <pc:sldMk cId="1412962564" sldId="267"/>
        </pc:sldMkLst>
        <pc:spChg chg="add del mod">
          <ac:chgData name="Fiona" userId="5fd9b084-9961-4921-ab0f-457ac49028c4" providerId="ADAL" clId="{4F7526C2-C53B-41A9-82AA-63450EDFF648}" dt="2024-08-07T11:13:40.688" v="4760" actId="478"/>
          <ac:spMkLst>
            <pc:docMk/>
            <pc:sldMk cId="1412962564" sldId="267"/>
            <ac:spMk id="5" creationId="{3B60C9D9-856D-5D12-80B9-B70DF3BB20CF}"/>
          </ac:spMkLst>
        </pc:spChg>
        <pc:spChg chg="add mod">
          <ac:chgData name="Fiona" userId="5fd9b084-9961-4921-ab0f-457ac49028c4" providerId="ADAL" clId="{4F7526C2-C53B-41A9-82AA-63450EDFF648}" dt="2024-08-07T11:13:36.183" v="4759" actId="1076"/>
          <ac:spMkLst>
            <pc:docMk/>
            <pc:sldMk cId="1412962564" sldId="267"/>
            <ac:spMk id="8" creationId="{6B83B77E-3437-DC7E-41C0-7E16F4255FD8}"/>
          </ac:spMkLst>
        </pc:spChg>
        <pc:spChg chg="mod">
          <ac:chgData name="Fiona" userId="5fd9b084-9961-4921-ab0f-457ac49028c4" providerId="ADAL" clId="{4F7526C2-C53B-41A9-82AA-63450EDFF648}" dt="2024-07-31T08:34:59.162" v="2021" actId="208"/>
          <ac:spMkLst>
            <pc:docMk/>
            <pc:sldMk cId="1412962564" sldId="267"/>
            <ac:spMk id="10" creationId="{CA996614-7306-A892-CFB4-D1D6F755131A}"/>
          </ac:spMkLst>
        </pc:spChg>
        <pc:spChg chg="add mod">
          <ac:chgData name="Fiona" userId="5fd9b084-9961-4921-ab0f-457ac49028c4" providerId="ADAL" clId="{4F7526C2-C53B-41A9-82AA-63450EDFF648}" dt="2024-07-31T13:53:06.306" v="2257" actId="164"/>
          <ac:spMkLst>
            <pc:docMk/>
            <pc:sldMk cId="1412962564" sldId="267"/>
            <ac:spMk id="12" creationId="{2998E99B-BA32-48CD-0823-1910E3DBE9FE}"/>
          </ac:spMkLst>
        </pc:spChg>
        <pc:spChg chg="del mod ord">
          <ac:chgData name="Fiona" userId="5fd9b084-9961-4921-ab0f-457ac49028c4" providerId="ADAL" clId="{4F7526C2-C53B-41A9-82AA-63450EDFF648}" dt="2024-07-31T08:32:52.127" v="1963" actId="478"/>
          <ac:spMkLst>
            <pc:docMk/>
            <pc:sldMk cId="1412962564" sldId="267"/>
            <ac:spMk id="12" creationId="{3F3CC3F2-6D61-1E88-251F-847518765DA7}"/>
          </ac:spMkLst>
        </pc:spChg>
        <pc:spChg chg="add mod">
          <ac:chgData name="Fiona" userId="5fd9b084-9961-4921-ab0f-457ac49028c4" providerId="ADAL" clId="{4F7526C2-C53B-41A9-82AA-63450EDFF648}" dt="2024-08-05T12:11:35.986" v="4414" actId="14100"/>
          <ac:spMkLst>
            <pc:docMk/>
            <pc:sldMk cId="1412962564" sldId="267"/>
            <ac:spMk id="13" creationId="{E67F8557-313A-4DD7-8BB3-D4371BBF4582}"/>
          </ac:spMkLst>
        </pc:spChg>
        <pc:spChg chg="add mod">
          <ac:chgData name="Fiona" userId="5fd9b084-9961-4921-ab0f-457ac49028c4" providerId="ADAL" clId="{4F7526C2-C53B-41A9-82AA-63450EDFF648}" dt="2024-08-05T11:50:15.643" v="3399" actId="1076"/>
          <ac:spMkLst>
            <pc:docMk/>
            <pc:sldMk cId="1412962564" sldId="267"/>
            <ac:spMk id="14" creationId="{2CED58E5-514F-F601-E289-43F7BCCF7371}"/>
          </ac:spMkLst>
        </pc:spChg>
        <pc:spChg chg="add mod">
          <ac:chgData name="Fiona" userId="5fd9b084-9961-4921-ab0f-457ac49028c4" providerId="ADAL" clId="{4F7526C2-C53B-41A9-82AA-63450EDFF648}" dt="2024-07-31T13:53:06.306" v="2257" actId="164"/>
          <ac:spMkLst>
            <pc:docMk/>
            <pc:sldMk cId="1412962564" sldId="267"/>
            <ac:spMk id="15" creationId="{856FD20A-D63D-6CA9-58F0-59F77041F11A}"/>
          </ac:spMkLst>
        </pc:spChg>
        <pc:spChg chg="add del mod">
          <ac:chgData name="Fiona" userId="5fd9b084-9961-4921-ab0f-457ac49028c4" providerId="ADAL" clId="{4F7526C2-C53B-41A9-82AA-63450EDFF648}" dt="2024-07-31T06:29:39.376" v="227" actId="478"/>
          <ac:spMkLst>
            <pc:docMk/>
            <pc:sldMk cId="1412962564" sldId="267"/>
            <ac:spMk id="15" creationId="{C73A713B-FD9A-F247-B342-B00413F006C8}"/>
          </ac:spMkLst>
        </pc:spChg>
        <pc:spChg chg="add mod">
          <ac:chgData name="Fiona" userId="5fd9b084-9961-4921-ab0f-457ac49028c4" providerId="ADAL" clId="{4F7526C2-C53B-41A9-82AA-63450EDFF648}" dt="2024-08-05T11:50:06.550" v="3395" actId="1076"/>
          <ac:spMkLst>
            <pc:docMk/>
            <pc:sldMk cId="1412962564" sldId="267"/>
            <ac:spMk id="16" creationId="{F9E28E6B-3DBF-E6BF-DD81-CF1A462D9CC4}"/>
          </ac:spMkLst>
        </pc:spChg>
        <pc:spChg chg="mod">
          <ac:chgData name="Fiona" userId="5fd9b084-9961-4921-ab0f-457ac49028c4" providerId="ADAL" clId="{4F7526C2-C53B-41A9-82AA-63450EDFF648}" dt="2024-08-05T11:46:17.992" v="3247"/>
          <ac:spMkLst>
            <pc:docMk/>
            <pc:sldMk cId="1412962564" sldId="267"/>
            <ac:spMk id="20" creationId="{06C8DD19-8633-AA82-5D1F-9CA12ED55E73}"/>
          </ac:spMkLst>
        </pc:spChg>
        <pc:spChg chg="mod">
          <ac:chgData name="Fiona" userId="5fd9b084-9961-4921-ab0f-457ac49028c4" providerId="ADAL" clId="{4F7526C2-C53B-41A9-82AA-63450EDFF648}" dt="2024-08-05T11:46:17.992" v="3247"/>
          <ac:spMkLst>
            <pc:docMk/>
            <pc:sldMk cId="1412962564" sldId="267"/>
            <ac:spMk id="21" creationId="{2E5D5423-2195-5579-835D-DA20D07B3B15}"/>
          </ac:spMkLst>
        </pc:spChg>
        <pc:spChg chg="mod">
          <ac:chgData name="Fiona" userId="5fd9b084-9961-4921-ab0f-457ac49028c4" providerId="ADAL" clId="{4F7526C2-C53B-41A9-82AA-63450EDFF648}" dt="2024-08-05T11:46:17.992" v="3247"/>
          <ac:spMkLst>
            <pc:docMk/>
            <pc:sldMk cId="1412962564" sldId="267"/>
            <ac:spMk id="22" creationId="{24010B0F-B7C5-F0AB-1602-39B18A7751FC}"/>
          </ac:spMkLst>
        </pc:spChg>
        <pc:spChg chg="mod">
          <ac:chgData name="Fiona" userId="5fd9b084-9961-4921-ab0f-457ac49028c4" providerId="ADAL" clId="{4F7526C2-C53B-41A9-82AA-63450EDFF648}" dt="2024-08-05T11:46:17.992" v="3247"/>
          <ac:spMkLst>
            <pc:docMk/>
            <pc:sldMk cId="1412962564" sldId="267"/>
            <ac:spMk id="23" creationId="{78A1993F-AB35-C14F-2DEF-8F8A18C2B213}"/>
          </ac:spMkLst>
        </pc:spChg>
        <pc:spChg chg="mod">
          <ac:chgData name="Fiona" userId="5fd9b084-9961-4921-ab0f-457ac49028c4" providerId="ADAL" clId="{4F7526C2-C53B-41A9-82AA-63450EDFF648}" dt="2024-08-05T11:46:17.992" v="3247"/>
          <ac:spMkLst>
            <pc:docMk/>
            <pc:sldMk cId="1412962564" sldId="267"/>
            <ac:spMk id="24" creationId="{FEDE5B13-ECA9-A7E4-92DD-60C49A0033FD}"/>
          </ac:spMkLst>
        </pc:spChg>
        <pc:spChg chg="mod">
          <ac:chgData name="Fiona" userId="5fd9b084-9961-4921-ab0f-457ac49028c4" providerId="ADAL" clId="{4F7526C2-C53B-41A9-82AA-63450EDFF648}" dt="2024-08-05T11:46:17.992" v="3247"/>
          <ac:spMkLst>
            <pc:docMk/>
            <pc:sldMk cId="1412962564" sldId="267"/>
            <ac:spMk id="25" creationId="{C26AFE85-DC70-8B9A-4DD4-3DC42DB3777C}"/>
          </ac:spMkLst>
        </pc:spChg>
        <pc:spChg chg="mod">
          <ac:chgData name="Fiona" userId="5fd9b084-9961-4921-ab0f-457ac49028c4" providerId="ADAL" clId="{4F7526C2-C53B-41A9-82AA-63450EDFF648}" dt="2024-08-05T11:46:17.992" v="3247"/>
          <ac:spMkLst>
            <pc:docMk/>
            <pc:sldMk cId="1412962564" sldId="267"/>
            <ac:spMk id="26" creationId="{446A607F-5942-7E4B-9A07-F79526A597CC}"/>
          </ac:spMkLst>
        </pc:spChg>
        <pc:spChg chg="mod">
          <ac:chgData name="Fiona" userId="5fd9b084-9961-4921-ab0f-457ac49028c4" providerId="ADAL" clId="{4F7526C2-C53B-41A9-82AA-63450EDFF648}" dt="2024-08-05T11:46:17.992" v="3247"/>
          <ac:spMkLst>
            <pc:docMk/>
            <pc:sldMk cId="1412962564" sldId="267"/>
            <ac:spMk id="27" creationId="{16A0D48D-8051-DBE4-ECF0-02DD5F9CFF38}"/>
          </ac:spMkLst>
        </pc:spChg>
        <pc:spChg chg="mod">
          <ac:chgData name="Fiona" userId="5fd9b084-9961-4921-ab0f-457ac49028c4" providerId="ADAL" clId="{4F7526C2-C53B-41A9-82AA-63450EDFF648}" dt="2024-08-05T11:46:17.992" v="3247"/>
          <ac:spMkLst>
            <pc:docMk/>
            <pc:sldMk cId="1412962564" sldId="267"/>
            <ac:spMk id="28" creationId="{F39C54FC-47F9-5FC7-10E7-6B482C066606}"/>
          </ac:spMkLst>
        </pc:spChg>
        <pc:spChg chg="mod">
          <ac:chgData name="Fiona" userId="5fd9b084-9961-4921-ab0f-457ac49028c4" providerId="ADAL" clId="{4F7526C2-C53B-41A9-82AA-63450EDFF648}" dt="2024-08-05T11:46:17.992" v="3247"/>
          <ac:spMkLst>
            <pc:docMk/>
            <pc:sldMk cId="1412962564" sldId="267"/>
            <ac:spMk id="29" creationId="{DE306841-674C-12EB-6D73-8759658CE91D}"/>
          </ac:spMkLst>
        </pc:spChg>
        <pc:spChg chg="mod">
          <ac:chgData name="Fiona" userId="5fd9b084-9961-4921-ab0f-457ac49028c4" providerId="ADAL" clId="{4F7526C2-C53B-41A9-82AA-63450EDFF648}" dt="2024-08-05T11:46:17.992" v="3247"/>
          <ac:spMkLst>
            <pc:docMk/>
            <pc:sldMk cId="1412962564" sldId="267"/>
            <ac:spMk id="30" creationId="{4F761D1C-26AA-4673-0DE2-0C8BA30E8900}"/>
          </ac:spMkLst>
        </pc:spChg>
        <pc:spChg chg="mod">
          <ac:chgData name="Fiona" userId="5fd9b084-9961-4921-ab0f-457ac49028c4" providerId="ADAL" clId="{4F7526C2-C53B-41A9-82AA-63450EDFF648}" dt="2024-08-05T11:46:17.992" v="3247"/>
          <ac:spMkLst>
            <pc:docMk/>
            <pc:sldMk cId="1412962564" sldId="267"/>
            <ac:spMk id="31" creationId="{1007EAB9-4122-3A5B-0A5B-9916E38CA9C1}"/>
          </ac:spMkLst>
        </pc:spChg>
        <pc:spChg chg="mod">
          <ac:chgData name="Fiona" userId="5fd9b084-9961-4921-ab0f-457ac49028c4" providerId="ADAL" clId="{4F7526C2-C53B-41A9-82AA-63450EDFF648}" dt="2024-08-05T11:46:17.992" v="3247"/>
          <ac:spMkLst>
            <pc:docMk/>
            <pc:sldMk cId="1412962564" sldId="267"/>
            <ac:spMk id="32" creationId="{900B06BE-80B3-3B8A-156D-A2E77ACA4A0F}"/>
          </ac:spMkLst>
        </pc:spChg>
        <pc:spChg chg="mod">
          <ac:chgData name="Fiona" userId="5fd9b084-9961-4921-ab0f-457ac49028c4" providerId="ADAL" clId="{4F7526C2-C53B-41A9-82AA-63450EDFF648}" dt="2024-08-05T11:46:17.992" v="3247"/>
          <ac:spMkLst>
            <pc:docMk/>
            <pc:sldMk cId="1412962564" sldId="267"/>
            <ac:spMk id="33" creationId="{DEA5C5FB-7B9D-CAE7-19EC-2875E41C4762}"/>
          </ac:spMkLst>
        </pc:spChg>
        <pc:spChg chg="mod">
          <ac:chgData name="Fiona" userId="5fd9b084-9961-4921-ab0f-457ac49028c4" providerId="ADAL" clId="{4F7526C2-C53B-41A9-82AA-63450EDFF648}" dt="2024-08-05T11:46:17.992" v="3247"/>
          <ac:spMkLst>
            <pc:docMk/>
            <pc:sldMk cId="1412962564" sldId="267"/>
            <ac:spMk id="34" creationId="{1605F076-1488-A2EF-27AD-F9978BCCA146}"/>
          </ac:spMkLst>
        </pc:spChg>
        <pc:spChg chg="mod">
          <ac:chgData name="Fiona" userId="5fd9b084-9961-4921-ab0f-457ac49028c4" providerId="ADAL" clId="{4F7526C2-C53B-41A9-82AA-63450EDFF648}" dt="2024-08-05T11:46:17.992" v="3247"/>
          <ac:spMkLst>
            <pc:docMk/>
            <pc:sldMk cId="1412962564" sldId="267"/>
            <ac:spMk id="35" creationId="{6642AA50-BA9F-8CD0-FE7D-95C9BFCDEBA1}"/>
          </ac:spMkLst>
        </pc:spChg>
        <pc:spChg chg="mod">
          <ac:chgData name="Fiona" userId="5fd9b084-9961-4921-ab0f-457ac49028c4" providerId="ADAL" clId="{4F7526C2-C53B-41A9-82AA-63450EDFF648}" dt="2024-08-05T11:46:17.992" v="3247"/>
          <ac:spMkLst>
            <pc:docMk/>
            <pc:sldMk cId="1412962564" sldId="267"/>
            <ac:spMk id="36" creationId="{B848716A-F5B5-6784-4DB6-5ACD30D0D491}"/>
          </ac:spMkLst>
        </pc:spChg>
        <pc:spChg chg="mod">
          <ac:chgData name="Fiona" userId="5fd9b084-9961-4921-ab0f-457ac49028c4" providerId="ADAL" clId="{4F7526C2-C53B-41A9-82AA-63450EDFF648}" dt="2024-08-05T11:46:17.992" v="3247"/>
          <ac:spMkLst>
            <pc:docMk/>
            <pc:sldMk cId="1412962564" sldId="267"/>
            <ac:spMk id="37" creationId="{E4E1031B-592D-1F2E-836C-467AB7E010AD}"/>
          </ac:spMkLst>
        </pc:spChg>
        <pc:spChg chg="mod">
          <ac:chgData name="Fiona" userId="5fd9b084-9961-4921-ab0f-457ac49028c4" providerId="ADAL" clId="{4F7526C2-C53B-41A9-82AA-63450EDFF648}" dt="2024-08-05T11:46:17.992" v="3247"/>
          <ac:spMkLst>
            <pc:docMk/>
            <pc:sldMk cId="1412962564" sldId="267"/>
            <ac:spMk id="38" creationId="{0C3FE51F-2BA3-D203-D887-14AEE163DEBB}"/>
          </ac:spMkLst>
        </pc:spChg>
        <pc:spChg chg="mod">
          <ac:chgData name="Fiona" userId="5fd9b084-9961-4921-ab0f-457ac49028c4" providerId="ADAL" clId="{4F7526C2-C53B-41A9-82AA-63450EDFF648}" dt="2024-08-05T11:46:17.992" v="3247"/>
          <ac:spMkLst>
            <pc:docMk/>
            <pc:sldMk cId="1412962564" sldId="267"/>
            <ac:spMk id="39" creationId="{39DCE56C-2DD6-D7B2-EDF0-8F20BA2517D2}"/>
          </ac:spMkLst>
        </pc:spChg>
        <pc:spChg chg="mod">
          <ac:chgData name="Fiona" userId="5fd9b084-9961-4921-ab0f-457ac49028c4" providerId="ADAL" clId="{4F7526C2-C53B-41A9-82AA-63450EDFF648}" dt="2024-08-05T11:46:17.992" v="3247"/>
          <ac:spMkLst>
            <pc:docMk/>
            <pc:sldMk cId="1412962564" sldId="267"/>
            <ac:spMk id="40" creationId="{E62EC2A7-0E0A-7A74-9F5D-01312AF7C86B}"/>
          </ac:spMkLst>
        </pc:spChg>
        <pc:spChg chg="mod">
          <ac:chgData name="Fiona" userId="5fd9b084-9961-4921-ab0f-457ac49028c4" providerId="ADAL" clId="{4F7526C2-C53B-41A9-82AA-63450EDFF648}" dt="2024-08-05T11:46:17.992" v="3247"/>
          <ac:spMkLst>
            <pc:docMk/>
            <pc:sldMk cId="1412962564" sldId="267"/>
            <ac:spMk id="41" creationId="{A3185C49-4CC9-C25F-4D45-1BB273B9281C}"/>
          </ac:spMkLst>
        </pc:spChg>
        <pc:spChg chg="mod">
          <ac:chgData name="Fiona" userId="5fd9b084-9961-4921-ab0f-457ac49028c4" providerId="ADAL" clId="{4F7526C2-C53B-41A9-82AA-63450EDFF648}" dt="2024-08-05T11:46:17.992" v="3247"/>
          <ac:spMkLst>
            <pc:docMk/>
            <pc:sldMk cId="1412962564" sldId="267"/>
            <ac:spMk id="42" creationId="{9D5E025B-4E87-B609-4D30-CEC7F1E74AF4}"/>
          </ac:spMkLst>
        </pc:spChg>
        <pc:spChg chg="del">
          <ac:chgData name="Fiona" userId="5fd9b084-9961-4921-ab0f-457ac49028c4" providerId="ADAL" clId="{4F7526C2-C53B-41A9-82AA-63450EDFF648}" dt="2024-07-31T06:28:51.374" v="220" actId="478"/>
          <ac:spMkLst>
            <pc:docMk/>
            <pc:sldMk cId="1412962564" sldId="267"/>
            <ac:spMk id="42" creationId="{CB0B0672-CE45-D42D-71BF-56BF28549873}"/>
          </ac:spMkLst>
        </pc:spChg>
        <pc:spChg chg="mod topLvl">
          <ac:chgData name="Fiona" userId="5fd9b084-9961-4921-ab0f-457ac49028c4" providerId="ADAL" clId="{4F7526C2-C53B-41A9-82AA-63450EDFF648}" dt="2024-07-31T13:53:06.306" v="2257" actId="164"/>
          <ac:spMkLst>
            <pc:docMk/>
            <pc:sldMk cId="1412962564" sldId="267"/>
            <ac:spMk id="43" creationId="{96C5F7A4-4D99-FAEA-86F0-44CD0A3CF246}"/>
          </ac:spMkLst>
        </pc:spChg>
        <pc:spChg chg="mod topLvl">
          <ac:chgData name="Fiona" userId="5fd9b084-9961-4921-ab0f-457ac49028c4" providerId="ADAL" clId="{4F7526C2-C53B-41A9-82AA-63450EDFF648}" dt="2024-07-31T13:53:06.306" v="2257" actId="164"/>
          <ac:spMkLst>
            <pc:docMk/>
            <pc:sldMk cId="1412962564" sldId="267"/>
            <ac:spMk id="44" creationId="{86DAA244-0656-5FCC-FF32-8BF7C8585853}"/>
          </ac:spMkLst>
        </pc:spChg>
        <pc:spChg chg="mod topLvl">
          <ac:chgData name="Fiona" userId="5fd9b084-9961-4921-ab0f-457ac49028c4" providerId="ADAL" clId="{4F7526C2-C53B-41A9-82AA-63450EDFF648}" dt="2024-07-31T13:53:06.306" v="2257" actId="164"/>
          <ac:spMkLst>
            <pc:docMk/>
            <pc:sldMk cId="1412962564" sldId="267"/>
            <ac:spMk id="45" creationId="{46DA3F22-3F1D-566A-7767-8E868E5A3B3F}"/>
          </ac:spMkLst>
        </pc:spChg>
        <pc:spChg chg="mod topLvl">
          <ac:chgData name="Fiona" userId="5fd9b084-9961-4921-ab0f-457ac49028c4" providerId="ADAL" clId="{4F7526C2-C53B-41A9-82AA-63450EDFF648}" dt="2024-07-31T13:53:06.306" v="2257" actId="164"/>
          <ac:spMkLst>
            <pc:docMk/>
            <pc:sldMk cId="1412962564" sldId="267"/>
            <ac:spMk id="46" creationId="{B84E425E-4CBF-42D3-91FE-A50A5683D7CB}"/>
          </ac:spMkLst>
        </pc:spChg>
        <pc:spChg chg="mod topLvl">
          <ac:chgData name="Fiona" userId="5fd9b084-9961-4921-ab0f-457ac49028c4" providerId="ADAL" clId="{4F7526C2-C53B-41A9-82AA-63450EDFF648}" dt="2024-07-31T13:53:06.306" v="2257" actId="164"/>
          <ac:spMkLst>
            <pc:docMk/>
            <pc:sldMk cId="1412962564" sldId="267"/>
            <ac:spMk id="47" creationId="{CD31DCBE-4B56-5274-B24E-4864310B846C}"/>
          </ac:spMkLst>
        </pc:spChg>
        <pc:spChg chg="mod topLvl">
          <ac:chgData name="Fiona" userId="5fd9b084-9961-4921-ab0f-457ac49028c4" providerId="ADAL" clId="{4F7526C2-C53B-41A9-82AA-63450EDFF648}" dt="2024-07-31T13:53:06.306" v="2257" actId="164"/>
          <ac:spMkLst>
            <pc:docMk/>
            <pc:sldMk cId="1412962564" sldId="267"/>
            <ac:spMk id="48" creationId="{C19F7170-C372-A498-0739-ACDB9A0C120A}"/>
          </ac:spMkLst>
        </pc:spChg>
        <pc:spChg chg="mod topLvl">
          <ac:chgData name="Fiona" userId="5fd9b084-9961-4921-ab0f-457ac49028c4" providerId="ADAL" clId="{4F7526C2-C53B-41A9-82AA-63450EDFF648}" dt="2024-07-31T13:53:06.306" v="2257" actId="164"/>
          <ac:spMkLst>
            <pc:docMk/>
            <pc:sldMk cId="1412962564" sldId="267"/>
            <ac:spMk id="49" creationId="{F76F8E56-7107-F60E-A871-1D6003C7F97D}"/>
          </ac:spMkLst>
        </pc:spChg>
        <pc:spChg chg="mod topLvl">
          <ac:chgData name="Fiona" userId="5fd9b084-9961-4921-ab0f-457ac49028c4" providerId="ADAL" clId="{4F7526C2-C53B-41A9-82AA-63450EDFF648}" dt="2024-07-31T13:53:06.306" v="2257" actId="164"/>
          <ac:spMkLst>
            <pc:docMk/>
            <pc:sldMk cId="1412962564" sldId="267"/>
            <ac:spMk id="50" creationId="{8F509E8D-D826-C026-B2A4-33195633688E}"/>
          </ac:spMkLst>
        </pc:spChg>
        <pc:spChg chg="mod topLvl">
          <ac:chgData name="Fiona" userId="5fd9b084-9961-4921-ab0f-457ac49028c4" providerId="ADAL" clId="{4F7526C2-C53B-41A9-82AA-63450EDFF648}" dt="2024-07-31T13:53:06.306" v="2257" actId="164"/>
          <ac:spMkLst>
            <pc:docMk/>
            <pc:sldMk cId="1412962564" sldId="267"/>
            <ac:spMk id="51" creationId="{67BF3C8D-4585-B213-FFFA-3CF6A5FA4D13}"/>
          </ac:spMkLst>
        </pc:spChg>
        <pc:spChg chg="mod topLvl">
          <ac:chgData name="Fiona" userId="5fd9b084-9961-4921-ab0f-457ac49028c4" providerId="ADAL" clId="{4F7526C2-C53B-41A9-82AA-63450EDFF648}" dt="2024-07-31T13:53:06.306" v="2257" actId="164"/>
          <ac:spMkLst>
            <pc:docMk/>
            <pc:sldMk cId="1412962564" sldId="267"/>
            <ac:spMk id="52" creationId="{0C893BA8-69DF-62B8-F168-873A68DF3C9E}"/>
          </ac:spMkLst>
        </pc:spChg>
        <pc:spChg chg="mod topLvl">
          <ac:chgData name="Fiona" userId="5fd9b084-9961-4921-ab0f-457ac49028c4" providerId="ADAL" clId="{4F7526C2-C53B-41A9-82AA-63450EDFF648}" dt="2024-07-31T13:53:06.306" v="2257" actId="164"/>
          <ac:spMkLst>
            <pc:docMk/>
            <pc:sldMk cId="1412962564" sldId="267"/>
            <ac:spMk id="53" creationId="{E1487072-63A3-9597-A644-2BEE3805658B}"/>
          </ac:spMkLst>
        </pc:spChg>
        <pc:spChg chg="mod topLvl">
          <ac:chgData name="Fiona" userId="5fd9b084-9961-4921-ab0f-457ac49028c4" providerId="ADAL" clId="{4F7526C2-C53B-41A9-82AA-63450EDFF648}" dt="2024-07-31T13:53:06.306" v="2257" actId="164"/>
          <ac:spMkLst>
            <pc:docMk/>
            <pc:sldMk cId="1412962564" sldId="267"/>
            <ac:spMk id="54" creationId="{5F8A1C81-479C-EE51-69A0-F8C0D579AEBF}"/>
          </ac:spMkLst>
        </pc:spChg>
        <pc:spChg chg="mod topLvl">
          <ac:chgData name="Fiona" userId="5fd9b084-9961-4921-ab0f-457ac49028c4" providerId="ADAL" clId="{4F7526C2-C53B-41A9-82AA-63450EDFF648}" dt="2024-07-31T13:53:06.306" v="2257" actId="164"/>
          <ac:spMkLst>
            <pc:docMk/>
            <pc:sldMk cId="1412962564" sldId="267"/>
            <ac:spMk id="55" creationId="{E4E4F5AF-63B0-AF30-9EC1-EBA733095076}"/>
          </ac:spMkLst>
        </pc:spChg>
        <pc:spChg chg="mod topLvl">
          <ac:chgData name="Fiona" userId="5fd9b084-9961-4921-ab0f-457ac49028c4" providerId="ADAL" clId="{4F7526C2-C53B-41A9-82AA-63450EDFF648}" dt="2024-07-31T13:53:06.306" v="2257" actId="164"/>
          <ac:spMkLst>
            <pc:docMk/>
            <pc:sldMk cId="1412962564" sldId="267"/>
            <ac:spMk id="56" creationId="{66E972D6-6A10-6903-583B-022DF2531302}"/>
          </ac:spMkLst>
        </pc:spChg>
        <pc:spChg chg="mod topLvl">
          <ac:chgData name="Fiona" userId="5fd9b084-9961-4921-ab0f-457ac49028c4" providerId="ADAL" clId="{4F7526C2-C53B-41A9-82AA-63450EDFF648}" dt="2024-07-31T13:53:06.306" v="2257" actId="164"/>
          <ac:spMkLst>
            <pc:docMk/>
            <pc:sldMk cId="1412962564" sldId="267"/>
            <ac:spMk id="57" creationId="{55A13D55-6CC2-B880-1B6B-1F0FB7B5A909}"/>
          </ac:spMkLst>
        </pc:spChg>
        <pc:spChg chg="mod topLvl">
          <ac:chgData name="Fiona" userId="5fd9b084-9961-4921-ab0f-457ac49028c4" providerId="ADAL" clId="{4F7526C2-C53B-41A9-82AA-63450EDFF648}" dt="2024-07-31T13:53:06.306" v="2257" actId="164"/>
          <ac:spMkLst>
            <pc:docMk/>
            <pc:sldMk cId="1412962564" sldId="267"/>
            <ac:spMk id="58" creationId="{8BAB66E8-B6D1-A00D-C138-38A63E31ED91}"/>
          </ac:spMkLst>
        </pc:spChg>
        <pc:spChg chg="mod topLvl">
          <ac:chgData name="Fiona" userId="5fd9b084-9961-4921-ab0f-457ac49028c4" providerId="ADAL" clId="{4F7526C2-C53B-41A9-82AA-63450EDFF648}" dt="2024-07-31T13:53:06.306" v="2257" actId="164"/>
          <ac:spMkLst>
            <pc:docMk/>
            <pc:sldMk cId="1412962564" sldId="267"/>
            <ac:spMk id="59" creationId="{47BC4F89-1810-0D94-7E53-F4A4DD570DCA}"/>
          </ac:spMkLst>
        </pc:spChg>
        <pc:spChg chg="mod topLvl">
          <ac:chgData name="Fiona" userId="5fd9b084-9961-4921-ab0f-457ac49028c4" providerId="ADAL" clId="{4F7526C2-C53B-41A9-82AA-63450EDFF648}" dt="2024-07-31T13:53:06.306" v="2257" actId="164"/>
          <ac:spMkLst>
            <pc:docMk/>
            <pc:sldMk cId="1412962564" sldId="267"/>
            <ac:spMk id="60" creationId="{746B1115-B11D-88E8-51DF-9B815810F849}"/>
          </ac:spMkLst>
        </pc:spChg>
        <pc:spChg chg="mod topLvl">
          <ac:chgData name="Fiona" userId="5fd9b084-9961-4921-ab0f-457ac49028c4" providerId="ADAL" clId="{4F7526C2-C53B-41A9-82AA-63450EDFF648}" dt="2024-07-31T13:53:06.306" v="2257" actId="164"/>
          <ac:spMkLst>
            <pc:docMk/>
            <pc:sldMk cId="1412962564" sldId="267"/>
            <ac:spMk id="61" creationId="{30124A1B-9271-62E7-4AAC-F703AF51431D}"/>
          </ac:spMkLst>
        </pc:spChg>
        <pc:spChg chg="del mod topLvl">
          <ac:chgData name="Fiona" userId="5fd9b084-9961-4921-ab0f-457ac49028c4" providerId="ADAL" clId="{4F7526C2-C53B-41A9-82AA-63450EDFF648}" dt="2024-07-31T13:52:50.842" v="2256" actId="478"/>
          <ac:spMkLst>
            <pc:docMk/>
            <pc:sldMk cId="1412962564" sldId="267"/>
            <ac:spMk id="62" creationId="{3AE80862-2881-7A50-CE95-88221FAE6D47}"/>
          </ac:spMkLst>
        </pc:spChg>
        <pc:spChg chg="mod">
          <ac:chgData name="Fiona" userId="5fd9b084-9961-4921-ab0f-457ac49028c4" providerId="ADAL" clId="{4F7526C2-C53B-41A9-82AA-63450EDFF648}" dt="2024-08-05T11:46:17.992" v="3247"/>
          <ac:spMkLst>
            <pc:docMk/>
            <pc:sldMk cId="1412962564" sldId="267"/>
            <ac:spMk id="62" creationId="{8E644C77-C7DC-11A3-0C36-350A2B2CA519}"/>
          </ac:spMkLst>
        </pc:spChg>
        <pc:spChg chg="mod topLvl">
          <ac:chgData name="Fiona" userId="5fd9b084-9961-4921-ab0f-457ac49028c4" providerId="ADAL" clId="{4F7526C2-C53B-41A9-82AA-63450EDFF648}" dt="2024-07-31T13:53:06.306" v="2257" actId="164"/>
          <ac:spMkLst>
            <pc:docMk/>
            <pc:sldMk cId="1412962564" sldId="267"/>
            <ac:spMk id="63" creationId="{08B8EC80-6443-7F90-5E31-8DC7D52606A7}"/>
          </ac:spMkLst>
        </pc:spChg>
        <pc:spChg chg="mod topLvl">
          <ac:chgData name="Fiona" userId="5fd9b084-9961-4921-ab0f-457ac49028c4" providerId="ADAL" clId="{4F7526C2-C53B-41A9-82AA-63450EDFF648}" dt="2024-07-31T13:53:06.306" v="2257" actId="164"/>
          <ac:spMkLst>
            <pc:docMk/>
            <pc:sldMk cId="1412962564" sldId="267"/>
            <ac:spMk id="64" creationId="{85BD29C3-3A99-FA53-8AFC-CECA08B4E02E}"/>
          </ac:spMkLst>
        </pc:spChg>
        <pc:spChg chg="mod topLvl">
          <ac:chgData name="Fiona" userId="5fd9b084-9961-4921-ab0f-457ac49028c4" providerId="ADAL" clId="{4F7526C2-C53B-41A9-82AA-63450EDFF648}" dt="2024-07-31T13:53:06.306" v="2257" actId="164"/>
          <ac:spMkLst>
            <pc:docMk/>
            <pc:sldMk cId="1412962564" sldId="267"/>
            <ac:spMk id="65" creationId="{5F4710DB-1C61-870B-07ED-DDA6213551A8}"/>
          </ac:spMkLst>
        </pc:spChg>
        <pc:spChg chg="mod topLvl">
          <ac:chgData name="Fiona" userId="5fd9b084-9961-4921-ab0f-457ac49028c4" providerId="ADAL" clId="{4F7526C2-C53B-41A9-82AA-63450EDFF648}" dt="2024-07-31T13:53:06.306" v="2257" actId="164"/>
          <ac:spMkLst>
            <pc:docMk/>
            <pc:sldMk cId="1412962564" sldId="267"/>
            <ac:spMk id="66" creationId="{90A03539-9136-B5F9-7361-BB076C1952B4}"/>
          </ac:spMkLst>
        </pc:spChg>
        <pc:spChg chg="mod topLvl">
          <ac:chgData name="Fiona" userId="5fd9b084-9961-4921-ab0f-457ac49028c4" providerId="ADAL" clId="{4F7526C2-C53B-41A9-82AA-63450EDFF648}" dt="2024-07-31T13:53:06.306" v="2257" actId="164"/>
          <ac:spMkLst>
            <pc:docMk/>
            <pc:sldMk cId="1412962564" sldId="267"/>
            <ac:spMk id="67" creationId="{2D2F12FF-570A-7107-F3B5-1B677F044523}"/>
          </ac:spMkLst>
        </pc:spChg>
        <pc:spChg chg="mod topLvl">
          <ac:chgData name="Fiona" userId="5fd9b084-9961-4921-ab0f-457ac49028c4" providerId="ADAL" clId="{4F7526C2-C53B-41A9-82AA-63450EDFF648}" dt="2024-07-31T13:53:06.306" v="2257" actId="164"/>
          <ac:spMkLst>
            <pc:docMk/>
            <pc:sldMk cId="1412962564" sldId="267"/>
            <ac:spMk id="68" creationId="{7501B3D8-58EF-8494-15C2-E1C3C5C11AE3}"/>
          </ac:spMkLst>
        </pc:spChg>
        <pc:spChg chg="mod topLvl">
          <ac:chgData name="Fiona" userId="5fd9b084-9961-4921-ab0f-457ac49028c4" providerId="ADAL" clId="{4F7526C2-C53B-41A9-82AA-63450EDFF648}" dt="2024-07-31T13:53:06.306" v="2257" actId="164"/>
          <ac:spMkLst>
            <pc:docMk/>
            <pc:sldMk cId="1412962564" sldId="267"/>
            <ac:spMk id="69" creationId="{C76B3C73-C4E4-29A1-3C6B-5A76D6487ECE}"/>
          </ac:spMkLst>
        </pc:spChg>
        <pc:spChg chg="mod topLvl">
          <ac:chgData name="Fiona" userId="5fd9b084-9961-4921-ab0f-457ac49028c4" providerId="ADAL" clId="{4F7526C2-C53B-41A9-82AA-63450EDFF648}" dt="2024-07-31T13:53:06.306" v="2257" actId="164"/>
          <ac:spMkLst>
            <pc:docMk/>
            <pc:sldMk cId="1412962564" sldId="267"/>
            <ac:spMk id="70" creationId="{43C32CC8-258E-2F7E-1716-584C938F0F1D}"/>
          </ac:spMkLst>
        </pc:spChg>
        <pc:spChg chg="mod topLvl">
          <ac:chgData name="Fiona" userId="5fd9b084-9961-4921-ab0f-457ac49028c4" providerId="ADAL" clId="{4F7526C2-C53B-41A9-82AA-63450EDFF648}" dt="2024-07-31T13:53:06.306" v="2257" actId="164"/>
          <ac:spMkLst>
            <pc:docMk/>
            <pc:sldMk cId="1412962564" sldId="267"/>
            <ac:spMk id="71" creationId="{559B0AB3-94D3-A3DC-665F-54B815038C92}"/>
          </ac:spMkLst>
        </pc:spChg>
        <pc:spChg chg="mod">
          <ac:chgData name="Fiona" userId="5fd9b084-9961-4921-ab0f-457ac49028c4" providerId="ADAL" clId="{4F7526C2-C53B-41A9-82AA-63450EDFF648}" dt="2024-08-05T11:46:17.992" v="3247"/>
          <ac:spMkLst>
            <pc:docMk/>
            <pc:sldMk cId="1412962564" sldId="267"/>
            <ac:spMk id="72" creationId="{B6B8BF38-512C-F84F-E676-C296C7EFB111}"/>
          </ac:spMkLst>
        </pc:spChg>
        <pc:spChg chg="mod">
          <ac:chgData name="Fiona" userId="5fd9b084-9961-4921-ab0f-457ac49028c4" providerId="ADAL" clId="{4F7526C2-C53B-41A9-82AA-63450EDFF648}" dt="2024-08-05T11:46:17.992" v="3247"/>
          <ac:spMkLst>
            <pc:docMk/>
            <pc:sldMk cId="1412962564" sldId="267"/>
            <ac:spMk id="73" creationId="{D0834BD4-D939-84EA-923E-DDAFEC649AD4}"/>
          </ac:spMkLst>
        </pc:spChg>
        <pc:spChg chg="add del mod topLvl">
          <ac:chgData name="Fiona" userId="5fd9b084-9961-4921-ab0f-457ac49028c4" providerId="ADAL" clId="{4F7526C2-C53B-41A9-82AA-63450EDFF648}" dt="2024-07-31T13:53:06.306" v="2257" actId="164"/>
          <ac:spMkLst>
            <pc:docMk/>
            <pc:sldMk cId="1412962564" sldId="267"/>
            <ac:spMk id="74" creationId="{FD33EBDB-3BFF-86C1-778B-2D3D9E3E6A7E}"/>
          </ac:spMkLst>
        </pc:spChg>
        <pc:spChg chg="mod">
          <ac:chgData name="Fiona" userId="5fd9b084-9961-4921-ab0f-457ac49028c4" providerId="ADAL" clId="{4F7526C2-C53B-41A9-82AA-63450EDFF648}" dt="2024-08-05T11:46:17.992" v="3247"/>
          <ac:spMkLst>
            <pc:docMk/>
            <pc:sldMk cId="1412962564" sldId="267"/>
            <ac:spMk id="75" creationId="{C59EE7F3-71D9-B4AD-5680-F5A7E2BB420B}"/>
          </ac:spMkLst>
        </pc:spChg>
        <pc:spChg chg="del mod topLvl">
          <ac:chgData name="Fiona" userId="5fd9b084-9961-4921-ab0f-457ac49028c4" providerId="ADAL" clId="{4F7526C2-C53B-41A9-82AA-63450EDFF648}" dt="2024-07-31T13:51:25.065" v="2226" actId="478"/>
          <ac:spMkLst>
            <pc:docMk/>
            <pc:sldMk cId="1412962564" sldId="267"/>
            <ac:spMk id="75" creationId="{F59F2C07-1BC3-526E-41E2-B79874B7F13F}"/>
          </ac:spMkLst>
        </pc:spChg>
        <pc:spChg chg="mod topLvl">
          <ac:chgData name="Fiona" userId="5fd9b084-9961-4921-ab0f-457ac49028c4" providerId="ADAL" clId="{4F7526C2-C53B-41A9-82AA-63450EDFF648}" dt="2024-07-31T13:53:06.306" v="2257" actId="164"/>
          <ac:spMkLst>
            <pc:docMk/>
            <pc:sldMk cId="1412962564" sldId="267"/>
            <ac:spMk id="76" creationId="{B1F80F5B-49D0-E01B-DB48-DE76557D2A2B}"/>
          </ac:spMkLst>
        </pc:spChg>
        <pc:spChg chg="mod topLvl">
          <ac:chgData name="Fiona" userId="5fd9b084-9961-4921-ab0f-457ac49028c4" providerId="ADAL" clId="{4F7526C2-C53B-41A9-82AA-63450EDFF648}" dt="2024-07-31T13:53:06.306" v="2257" actId="164"/>
          <ac:spMkLst>
            <pc:docMk/>
            <pc:sldMk cId="1412962564" sldId="267"/>
            <ac:spMk id="77" creationId="{16353909-5EC0-DC2D-1248-0C8ED06D97C6}"/>
          </ac:spMkLst>
        </pc:spChg>
        <pc:spChg chg="mod topLvl">
          <ac:chgData name="Fiona" userId="5fd9b084-9961-4921-ab0f-457ac49028c4" providerId="ADAL" clId="{4F7526C2-C53B-41A9-82AA-63450EDFF648}" dt="2024-07-31T13:53:06.306" v="2257" actId="164"/>
          <ac:spMkLst>
            <pc:docMk/>
            <pc:sldMk cId="1412962564" sldId="267"/>
            <ac:spMk id="78" creationId="{421218F5-9E3E-7C72-8D18-8FD75D4B5EB5}"/>
          </ac:spMkLst>
        </pc:spChg>
        <pc:spChg chg="mod topLvl">
          <ac:chgData name="Fiona" userId="5fd9b084-9961-4921-ab0f-457ac49028c4" providerId="ADAL" clId="{4F7526C2-C53B-41A9-82AA-63450EDFF648}" dt="2024-07-31T13:53:06.306" v="2257" actId="164"/>
          <ac:spMkLst>
            <pc:docMk/>
            <pc:sldMk cId="1412962564" sldId="267"/>
            <ac:spMk id="79" creationId="{11B68415-2AA3-B5D2-A42C-41F3DA6F22AF}"/>
          </ac:spMkLst>
        </pc:spChg>
        <pc:spChg chg="mod topLvl">
          <ac:chgData name="Fiona" userId="5fd9b084-9961-4921-ab0f-457ac49028c4" providerId="ADAL" clId="{4F7526C2-C53B-41A9-82AA-63450EDFF648}" dt="2024-07-31T13:53:06.306" v="2257" actId="164"/>
          <ac:spMkLst>
            <pc:docMk/>
            <pc:sldMk cId="1412962564" sldId="267"/>
            <ac:spMk id="80" creationId="{04B77D62-A274-9A21-8D82-6A469A6C7B41}"/>
          </ac:spMkLst>
        </pc:spChg>
        <pc:spChg chg="mod topLvl">
          <ac:chgData name="Fiona" userId="5fd9b084-9961-4921-ab0f-457ac49028c4" providerId="ADAL" clId="{4F7526C2-C53B-41A9-82AA-63450EDFF648}" dt="2024-07-31T13:53:06.306" v="2257" actId="164"/>
          <ac:spMkLst>
            <pc:docMk/>
            <pc:sldMk cId="1412962564" sldId="267"/>
            <ac:spMk id="81" creationId="{C12DD36A-B7B8-E820-1596-CCD19B844936}"/>
          </ac:spMkLst>
        </pc:spChg>
        <pc:spChg chg="mod topLvl">
          <ac:chgData name="Fiona" userId="5fd9b084-9961-4921-ab0f-457ac49028c4" providerId="ADAL" clId="{4F7526C2-C53B-41A9-82AA-63450EDFF648}" dt="2024-07-31T13:53:06.306" v="2257" actId="164"/>
          <ac:spMkLst>
            <pc:docMk/>
            <pc:sldMk cId="1412962564" sldId="267"/>
            <ac:spMk id="82" creationId="{2B1182F9-2B6C-3E58-FC93-B5291B2BE1FF}"/>
          </ac:spMkLst>
        </pc:spChg>
        <pc:spChg chg="mod topLvl">
          <ac:chgData name="Fiona" userId="5fd9b084-9961-4921-ab0f-457ac49028c4" providerId="ADAL" clId="{4F7526C2-C53B-41A9-82AA-63450EDFF648}" dt="2024-07-31T13:53:06.306" v="2257" actId="164"/>
          <ac:spMkLst>
            <pc:docMk/>
            <pc:sldMk cId="1412962564" sldId="267"/>
            <ac:spMk id="83" creationId="{81D49A9F-DE55-78C1-E17C-0FD242DE431E}"/>
          </ac:spMkLst>
        </pc:spChg>
        <pc:spChg chg="mod topLvl">
          <ac:chgData name="Fiona" userId="5fd9b084-9961-4921-ab0f-457ac49028c4" providerId="ADAL" clId="{4F7526C2-C53B-41A9-82AA-63450EDFF648}" dt="2024-07-31T13:53:06.306" v="2257" actId="164"/>
          <ac:spMkLst>
            <pc:docMk/>
            <pc:sldMk cId="1412962564" sldId="267"/>
            <ac:spMk id="84" creationId="{2EC6AA96-9A6B-BC04-538E-3F77FF91D2EE}"/>
          </ac:spMkLst>
        </pc:spChg>
        <pc:spChg chg="mod topLvl">
          <ac:chgData name="Fiona" userId="5fd9b084-9961-4921-ab0f-457ac49028c4" providerId="ADAL" clId="{4F7526C2-C53B-41A9-82AA-63450EDFF648}" dt="2024-07-31T13:53:06.306" v="2257" actId="164"/>
          <ac:spMkLst>
            <pc:docMk/>
            <pc:sldMk cId="1412962564" sldId="267"/>
            <ac:spMk id="85" creationId="{AF6D253A-E46C-13B9-D15F-334422D0E11B}"/>
          </ac:spMkLst>
        </pc:spChg>
        <pc:spChg chg="mod topLvl">
          <ac:chgData name="Fiona" userId="5fd9b084-9961-4921-ab0f-457ac49028c4" providerId="ADAL" clId="{4F7526C2-C53B-41A9-82AA-63450EDFF648}" dt="2024-07-31T13:53:06.306" v="2257" actId="164"/>
          <ac:spMkLst>
            <pc:docMk/>
            <pc:sldMk cId="1412962564" sldId="267"/>
            <ac:spMk id="86" creationId="{E2D15548-524D-F6EB-48F6-8215F82FAB56}"/>
          </ac:spMkLst>
        </pc:spChg>
        <pc:spChg chg="mod topLvl">
          <ac:chgData name="Fiona" userId="5fd9b084-9961-4921-ab0f-457ac49028c4" providerId="ADAL" clId="{4F7526C2-C53B-41A9-82AA-63450EDFF648}" dt="2024-07-31T13:53:06.306" v="2257" actId="164"/>
          <ac:spMkLst>
            <pc:docMk/>
            <pc:sldMk cId="1412962564" sldId="267"/>
            <ac:spMk id="87" creationId="{DDDF588D-6922-2E67-7EC5-3B41A780F4E7}"/>
          </ac:spMkLst>
        </pc:spChg>
        <pc:spChg chg="mod topLvl">
          <ac:chgData name="Fiona" userId="5fd9b084-9961-4921-ab0f-457ac49028c4" providerId="ADAL" clId="{4F7526C2-C53B-41A9-82AA-63450EDFF648}" dt="2024-07-31T13:53:06.306" v="2257" actId="164"/>
          <ac:spMkLst>
            <pc:docMk/>
            <pc:sldMk cId="1412962564" sldId="267"/>
            <ac:spMk id="88" creationId="{E54D0A6E-7A9F-81C3-CE73-0758E12224F6}"/>
          </ac:spMkLst>
        </pc:spChg>
        <pc:spChg chg="mod topLvl">
          <ac:chgData name="Fiona" userId="5fd9b084-9961-4921-ab0f-457ac49028c4" providerId="ADAL" clId="{4F7526C2-C53B-41A9-82AA-63450EDFF648}" dt="2024-07-31T13:53:06.306" v="2257" actId="164"/>
          <ac:spMkLst>
            <pc:docMk/>
            <pc:sldMk cId="1412962564" sldId="267"/>
            <ac:spMk id="89" creationId="{74FD6F93-2987-4051-B3B9-77F429F9EA94}"/>
          </ac:spMkLst>
        </pc:spChg>
        <pc:spChg chg="mod topLvl">
          <ac:chgData name="Fiona" userId="5fd9b084-9961-4921-ab0f-457ac49028c4" providerId="ADAL" clId="{4F7526C2-C53B-41A9-82AA-63450EDFF648}" dt="2024-07-31T13:53:06.306" v="2257" actId="164"/>
          <ac:spMkLst>
            <pc:docMk/>
            <pc:sldMk cId="1412962564" sldId="267"/>
            <ac:spMk id="90" creationId="{07F65AF5-E4D2-C9DF-CFDF-357893C163F1}"/>
          </ac:spMkLst>
        </pc:spChg>
        <pc:spChg chg="mod topLvl">
          <ac:chgData name="Fiona" userId="5fd9b084-9961-4921-ab0f-457ac49028c4" providerId="ADAL" clId="{4F7526C2-C53B-41A9-82AA-63450EDFF648}" dt="2024-07-31T13:53:06.306" v="2257" actId="164"/>
          <ac:spMkLst>
            <pc:docMk/>
            <pc:sldMk cId="1412962564" sldId="267"/>
            <ac:spMk id="91" creationId="{35FB9CAC-D985-1744-7DAE-9BB9C96F747C}"/>
          </ac:spMkLst>
        </pc:spChg>
        <pc:spChg chg="mod topLvl">
          <ac:chgData name="Fiona" userId="5fd9b084-9961-4921-ab0f-457ac49028c4" providerId="ADAL" clId="{4F7526C2-C53B-41A9-82AA-63450EDFF648}" dt="2024-07-31T13:53:06.306" v="2257" actId="164"/>
          <ac:spMkLst>
            <pc:docMk/>
            <pc:sldMk cId="1412962564" sldId="267"/>
            <ac:spMk id="92" creationId="{CB95686E-AA08-459C-D240-FC854C2B17B1}"/>
          </ac:spMkLst>
        </pc:spChg>
        <pc:spChg chg="mod topLvl">
          <ac:chgData name="Fiona" userId="5fd9b084-9961-4921-ab0f-457ac49028c4" providerId="ADAL" clId="{4F7526C2-C53B-41A9-82AA-63450EDFF648}" dt="2024-07-31T13:53:06.306" v="2257" actId="164"/>
          <ac:spMkLst>
            <pc:docMk/>
            <pc:sldMk cId="1412962564" sldId="267"/>
            <ac:spMk id="93" creationId="{AED25A54-39B6-D411-D552-317E47C43380}"/>
          </ac:spMkLst>
        </pc:spChg>
        <pc:spChg chg="mod topLvl">
          <ac:chgData name="Fiona" userId="5fd9b084-9961-4921-ab0f-457ac49028c4" providerId="ADAL" clId="{4F7526C2-C53B-41A9-82AA-63450EDFF648}" dt="2024-07-31T13:53:06.306" v="2257" actId="164"/>
          <ac:spMkLst>
            <pc:docMk/>
            <pc:sldMk cId="1412962564" sldId="267"/>
            <ac:spMk id="94" creationId="{2B23BAE4-6DFE-D25A-C246-E24EA0C73A18}"/>
          </ac:spMkLst>
        </pc:spChg>
        <pc:spChg chg="mod topLvl">
          <ac:chgData name="Fiona" userId="5fd9b084-9961-4921-ab0f-457ac49028c4" providerId="ADAL" clId="{4F7526C2-C53B-41A9-82AA-63450EDFF648}" dt="2024-07-31T13:53:06.306" v="2257" actId="164"/>
          <ac:spMkLst>
            <pc:docMk/>
            <pc:sldMk cId="1412962564" sldId="267"/>
            <ac:spMk id="95" creationId="{2EE4EC1D-AB78-5CA9-088D-028ABD1A0230}"/>
          </ac:spMkLst>
        </pc:spChg>
        <pc:spChg chg="mod topLvl">
          <ac:chgData name="Fiona" userId="5fd9b084-9961-4921-ab0f-457ac49028c4" providerId="ADAL" clId="{4F7526C2-C53B-41A9-82AA-63450EDFF648}" dt="2024-07-31T13:53:06.306" v="2257" actId="164"/>
          <ac:spMkLst>
            <pc:docMk/>
            <pc:sldMk cId="1412962564" sldId="267"/>
            <ac:spMk id="96" creationId="{86A79D60-8F7C-BCAD-FDFA-EAB92E661C3A}"/>
          </ac:spMkLst>
        </pc:spChg>
        <pc:spChg chg="mod topLvl">
          <ac:chgData name="Fiona" userId="5fd9b084-9961-4921-ab0f-457ac49028c4" providerId="ADAL" clId="{4F7526C2-C53B-41A9-82AA-63450EDFF648}" dt="2024-07-31T13:53:06.306" v="2257" actId="164"/>
          <ac:spMkLst>
            <pc:docMk/>
            <pc:sldMk cId="1412962564" sldId="267"/>
            <ac:spMk id="97" creationId="{112B69C8-56F7-8710-7289-2C0BE8C4099D}"/>
          </ac:spMkLst>
        </pc:spChg>
        <pc:spChg chg="mod topLvl">
          <ac:chgData name="Fiona" userId="5fd9b084-9961-4921-ab0f-457ac49028c4" providerId="ADAL" clId="{4F7526C2-C53B-41A9-82AA-63450EDFF648}" dt="2024-07-31T13:53:06.306" v="2257" actId="164"/>
          <ac:spMkLst>
            <pc:docMk/>
            <pc:sldMk cId="1412962564" sldId="267"/>
            <ac:spMk id="98" creationId="{F65AA625-FB37-9E17-FD94-797C64D673C4}"/>
          </ac:spMkLst>
        </pc:spChg>
        <pc:spChg chg="mod topLvl">
          <ac:chgData name="Fiona" userId="5fd9b084-9961-4921-ab0f-457ac49028c4" providerId="ADAL" clId="{4F7526C2-C53B-41A9-82AA-63450EDFF648}" dt="2024-07-31T13:53:06.306" v="2257" actId="164"/>
          <ac:spMkLst>
            <pc:docMk/>
            <pc:sldMk cId="1412962564" sldId="267"/>
            <ac:spMk id="99" creationId="{B4ABE323-8DBC-9967-1AA4-6F556944DDEE}"/>
          </ac:spMkLst>
        </pc:spChg>
        <pc:spChg chg="mod topLvl">
          <ac:chgData name="Fiona" userId="5fd9b084-9961-4921-ab0f-457ac49028c4" providerId="ADAL" clId="{4F7526C2-C53B-41A9-82AA-63450EDFF648}" dt="2024-07-31T13:53:06.306" v="2257" actId="164"/>
          <ac:spMkLst>
            <pc:docMk/>
            <pc:sldMk cId="1412962564" sldId="267"/>
            <ac:spMk id="100" creationId="{4F749581-2611-F1A5-DCD4-112222048577}"/>
          </ac:spMkLst>
        </pc:spChg>
        <pc:spChg chg="mod topLvl">
          <ac:chgData name="Fiona" userId="5fd9b084-9961-4921-ab0f-457ac49028c4" providerId="ADAL" clId="{4F7526C2-C53B-41A9-82AA-63450EDFF648}" dt="2024-07-31T13:53:06.306" v="2257" actId="164"/>
          <ac:spMkLst>
            <pc:docMk/>
            <pc:sldMk cId="1412962564" sldId="267"/>
            <ac:spMk id="101" creationId="{B97033B8-8BF8-597D-F707-7C03ED249ABF}"/>
          </ac:spMkLst>
        </pc:spChg>
        <pc:spChg chg="del mod topLvl">
          <ac:chgData name="Fiona" userId="5fd9b084-9961-4921-ab0f-457ac49028c4" providerId="ADAL" clId="{4F7526C2-C53B-41A9-82AA-63450EDFF648}" dt="2024-08-05T11:46:23.383" v="3249" actId="478"/>
          <ac:spMkLst>
            <pc:docMk/>
            <pc:sldMk cId="1412962564" sldId="267"/>
            <ac:spMk id="102" creationId="{461E8273-98E6-B833-600D-B12D54C34A2E}"/>
          </ac:spMkLst>
        </pc:spChg>
        <pc:spChg chg="mod topLvl">
          <ac:chgData name="Fiona" userId="5fd9b084-9961-4921-ab0f-457ac49028c4" providerId="ADAL" clId="{4F7526C2-C53B-41A9-82AA-63450EDFF648}" dt="2024-07-31T13:53:06.306" v="2257" actId="164"/>
          <ac:spMkLst>
            <pc:docMk/>
            <pc:sldMk cId="1412962564" sldId="267"/>
            <ac:spMk id="103" creationId="{D5CC95AF-0FBD-CDB5-D0E8-70C7CDCF7E8A}"/>
          </ac:spMkLst>
        </pc:spChg>
        <pc:spChg chg="mod">
          <ac:chgData name="Fiona" userId="5fd9b084-9961-4921-ab0f-457ac49028c4" providerId="ADAL" clId="{4F7526C2-C53B-41A9-82AA-63450EDFF648}" dt="2024-08-05T11:46:17.992" v="3247"/>
          <ac:spMkLst>
            <pc:docMk/>
            <pc:sldMk cId="1412962564" sldId="267"/>
            <ac:spMk id="104" creationId="{BE23E591-F316-3495-BEF7-B8591659CFAE}"/>
          </ac:spMkLst>
        </pc:spChg>
        <pc:spChg chg="mod topLvl">
          <ac:chgData name="Fiona" userId="5fd9b084-9961-4921-ab0f-457ac49028c4" providerId="ADAL" clId="{4F7526C2-C53B-41A9-82AA-63450EDFF648}" dt="2024-07-31T13:53:06.306" v="2257" actId="164"/>
          <ac:spMkLst>
            <pc:docMk/>
            <pc:sldMk cId="1412962564" sldId="267"/>
            <ac:spMk id="105" creationId="{1BB608B9-BA09-14FE-3863-0FE155AC24F3}"/>
          </ac:spMkLst>
        </pc:spChg>
        <pc:spChg chg="add del mod topLvl">
          <ac:chgData name="Fiona" userId="5fd9b084-9961-4921-ab0f-457ac49028c4" providerId="ADAL" clId="{4F7526C2-C53B-41A9-82AA-63450EDFF648}" dt="2024-07-31T13:53:06.306" v="2257" actId="164"/>
          <ac:spMkLst>
            <pc:docMk/>
            <pc:sldMk cId="1412962564" sldId="267"/>
            <ac:spMk id="106" creationId="{1B35693E-518F-4993-703C-1E3FA952C9F3}"/>
          </ac:spMkLst>
        </pc:spChg>
        <pc:spChg chg="mod">
          <ac:chgData name="Fiona" userId="5fd9b084-9961-4921-ab0f-457ac49028c4" providerId="ADAL" clId="{4F7526C2-C53B-41A9-82AA-63450EDFF648}" dt="2024-08-05T11:46:17.992" v="3247"/>
          <ac:spMkLst>
            <pc:docMk/>
            <pc:sldMk cId="1412962564" sldId="267"/>
            <ac:spMk id="107" creationId="{24DEB7C1-8615-5519-F85D-A1C6C628F5AE}"/>
          </ac:spMkLst>
        </pc:spChg>
        <pc:spChg chg="mod">
          <ac:chgData name="Fiona" userId="5fd9b084-9961-4921-ab0f-457ac49028c4" providerId="ADAL" clId="{4F7526C2-C53B-41A9-82AA-63450EDFF648}" dt="2024-08-05T11:46:17.992" v="3247"/>
          <ac:spMkLst>
            <pc:docMk/>
            <pc:sldMk cId="1412962564" sldId="267"/>
            <ac:spMk id="108" creationId="{0D8BBF90-44B7-21E8-31E9-6342C5D6092B}"/>
          </ac:spMkLst>
        </pc:spChg>
        <pc:spChg chg="mod">
          <ac:chgData name="Fiona" userId="5fd9b084-9961-4921-ab0f-457ac49028c4" providerId="ADAL" clId="{4F7526C2-C53B-41A9-82AA-63450EDFF648}" dt="2024-08-05T11:46:17.992" v="3247"/>
          <ac:spMkLst>
            <pc:docMk/>
            <pc:sldMk cId="1412962564" sldId="267"/>
            <ac:spMk id="109" creationId="{EE7F1B88-C005-A0D1-AC39-790E32CCA566}"/>
          </ac:spMkLst>
        </pc:spChg>
        <pc:spChg chg="mod">
          <ac:chgData name="Fiona" userId="5fd9b084-9961-4921-ab0f-457ac49028c4" providerId="ADAL" clId="{4F7526C2-C53B-41A9-82AA-63450EDFF648}" dt="2024-08-05T11:46:17.992" v="3247"/>
          <ac:spMkLst>
            <pc:docMk/>
            <pc:sldMk cId="1412962564" sldId="267"/>
            <ac:spMk id="110" creationId="{F824BE36-3AAE-1481-5C5A-6EFBAE3EB16C}"/>
          </ac:spMkLst>
        </pc:spChg>
        <pc:spChg chg="mod">
          <ac:chgData name="Fiona" userId="5fd9b084-9961-4921-ab0f-457ac49028c4" providerId="ADAL" clId="{4F7526C2-C53B-41A9-82AA-63450EDFF648}" dt="2024-08-05T11:46:17.992" v="3247"/>
          <ac:spMkLst>
            <pc:docMk/>
            <pc:sldMk cId="1412962564" sldId="267"/>
            <ac:spMk id="111" creationId="{F9A54689-155D-AB5E-3568-8D0005E0AA7B}"/>
          </ac:spMkLst>
        </pc:spChg>
        <pc:spChg chg="mod">
          <ac:chgData name="Fiona" userId="5fd9b084-9961-4921-ab0f-457ac49028c4" providerId="ADAL" clId="{4F7526C2-C53B-41A9-82AA-63450EDFF648}" dt="2024-08-05T11:46:17.992" v="3247"/>
          <ac:spMkLst>
            <pc:docMk/>
            <pc:sldMk cId="1412962564" sldId="267"/>
            <ac:spMk id="112" creationId="{D8822272-1B77-84CA-2C05-8A816A10D851}"/>
          </ac:spMkLst>
        </pc:spChg>
        <pc:spChg chg="mod">
          <ac:chgData name="Fiona" userId="5fd9b084-9961-4921-ab0f-457ac49028c4" providerId="ADAL" clId="{4F7526C2-C53B-41A9-82AA-63450EDFF648}" dt="2024-08-05T11:46:17.992" v="3247"/>
          <ac:spMkLst>
            <pc:docMk/>
            <pc:sldMk cId="1412962564" sldId="267"/>
            <ac:spMk id="113" creationId="{F32AC11B-2FF7-F203-CAF6-72EB95180073}"/>
          </ac:spMkLst>
        </pc:spChg>
        <pc:spChg chg="mod">
          <ac:chgData name="Fiona" userId="5fd9b084-9961-4921-ab0f-457ac49028c4" providerId="ADAL" clId="{4F7526C2-C53B-41A9-82AA-63450EDFF648}" dt="2024-08-05T11:46:17.992" v="3247"/>
          <ac:spMkLst>
            <pc:docMk/>
            <pc:sldMk cId="1412962564" sldId="267"/>
            <ac:spMk id="114" creationId="{43757097-364B-6B81-00C0-7E96CD19B77C}"/>
          </ac:spMkLst>
        </pc:spChg>
        <pc:spChg chg="mod">
          <ac:chgData name="Fiona" userId="5fd9b084-9961-4921-ab0f-457ac49028c4" providerId="ADAL" clId="{4F7526C2-C53B-41A9-82AA-63450EDFF648}" dt="2024-08-05T11:46:17.992" v="3247"/>
          <ac:spMkLst>
            <pc:docMk/>
            <pc:sldMk cId="1412962564" sldId="267"/>
            <ac:spMk id="115" creationId="{526591FB-0647-F411-8EB1-F8E3E48B16A9}"/>
          </ac:spMkLst>
        </pc:spChg>
        <pc:spChg chg="mod">
          <ac:chgData name="Fiona" userId="5fd9b084-9961-4921-ab0f-457ac49028c4" providerId="ADAL" clId="{4F7526C2-C53B-41A9-82AA-63450EDFF648}" dt="2024-08-05T11:46:17.992" v="3247"/>
          <ac:spMkLst>
            <pc:docMk/>
            <pc:sldMk cId="1412962564" sldId="267"/>
            <ac:spMk id="116" creationId="{96F15EE6-DC4B-D88B-BB8D-6E6F9943FAC4}"/>
          </ac:spMkLst>
        </pc:spChg>
        <pc:spChg chg="add del mod">
          <ac:chgData name="Fiona" userId="5fd9b084-9961-4921-ab0f-457ac49028c4" providerId="ADAL" clId="{4F7526C2-C53B-41A9-82AA-63450EDFF648}" dt="2024-08-05T11:48:01.914" v="3309" actId="478"/>
          <ac:spMkLst>
            <pc:docMk/>
            <pc:sldMk cId="1412962564" sldId="267"/>
            <ac:spMk id="117" creationId="{8FCB50AE-C434-914E-078D-0A61B4CB37A6}"/>
          </ac:spMkLst>
        </pc:spChg>
        <pc:grpChg chg="add mod">
          <ac:chgData name="Fiona" userId="5fd9b084-9961-4921-ab0f-457ac49028c4" providerId="ADAL" clId="{4F7526C2-C53B-41A9-82AA-63450EDFF648}" dt="2024-08-05T11:50:12.693" v="3398" actId="1076"/>
          <ac:grpSpMkLst>
            <pc:docMk/>
            <pc:sldMk cId="1412962564" sldId="267"/>
            <ac:grpSpMk id="9" creationId="{56233909-77DC-5356-D34D-E5318AD1B4E3}"/>
          </ac:grpSpMkLst>
        </pc:grpChg>
        <pc:grpChg chg="add del mod">
          <ac:chgData name="Fiona" userId="5fd9b084-9961-4921-ab0f-457ac49028c4" providerId="ADAL" clId="{4F7526C2-C53B-41A9-82AA-63450EDFF648}" dt="2024-08-05T11:46:13.677" v="3246" actId="478"/>
          <ac:grpSpMkLst>
            <pc:docMk/>
            <pc:sldMk cId="1412962564" sldId="267"/>
            <ac:grpSpMk id="18" creationId="{3B9F63DC-A0A6-5A84-1E6F-2C550E341D53}"/>
          </ac:grpSpMkLst>
        </pc:grpChg>
        <pc:grpChg chg="add mod">
          <ac:chgData name="Fiona" userId="5fd9b084-9961-4921-ab0f-457ac49028c4" providerId="ADAL" clId="{4F7526C2-C53B-41A9-82AA-63450EDFF648}" dt="2024-08-05T11:48:51.546" v="3356" actId="1037"/>
          <ac:grpSpMkLst>
            <pc:docMk/>
            <pc:sldMk cId="1412962564" sldId="267"/>
            <ac:grpSpMk id="19" creationId="{C0C5F2E6-3EE8-BAAC-0832-8DC55D972187}"/>
          </ac:grpSpMkLst>
        </pc:grpChg>
        <pc:grpChg chg="del mod topLvl">
          <ac:chgData name="Fiona" userId="5fd9b084-9961-4921-ab0f-457ac49028c4" providerId="ADAL" clId="{4F7526C2-C53B-41A9-82AA-63450EDFF648}" dt="2024-07-31T13:52:08.078" v="2248" actId="165"/>
          <ac:grpSpMkLst>
            <pc:docMk/>
            <pc:sldMk cId="1412962564" sldId="267"/>
            <ac:grpSpMk id="72" creationId="{FE2897F2-B02D-92ED-D824-80786EFD2148}"/>
          </ac:grpSpMkLst>
        </pc:grpChg>
        <pc:grpChg chg="del mod topLvl">
          <ac:chgData name="Fiona" userId="5fd9b084-9961-4921-ab0f-457ac49028c4" providerId="ADAL" clId="{4F7526C2-C53B-41A9-82AA-63450EDFF648}" dt="2024-07-31T13:51:22.754" v="2225" actId="165"/>
          <ac:grpSpMkLst>
            <pc:docMk/>
            <pc:sldMk cId="1412962564" sldId="267"/>
            <ac:grpSpMk id="73" creationId="{2C91FDF0-BDE0-B100-3F3B-88054244A4EA}"/>
          </ac:grpSpMkLst>
        </pc:grpChg>
        <pc:grpChg chg="del mod">
          <ac:chgData name="Fiona" userId="5fd9b084-9961-4921-ab0f-457ac49028c4" providerId="ADAL" clId="{4F7526C2-C53B-41A9-82AA-63450EDFF648}" dt="2024-07-31T13:51:15.395" v="2224" actId="165"/>
          <ac:grpSpMkLst>
            <pc:docMk/>
            <pc:sldMk cId="1412962564" sldId="267"/>
            <ac:grpSpMk id="104" creationId="{94214F0C-F1D5-D3F3-9A7C-8B1E83A00C4B}"/>
          </ac:grpSpMkLst>
        </pc:grpChg>
        <pc:picChg chg="add mod">
          <ac:chgData name="Fiona" userId="5fd9b084-9961-4921-ab0f-457ac49028c4" providerId="ADAL" clId="{4F7526C2-C53B-41A9-82AA-63450EDFF648}" dt="2024-08-05T11:47:30.828" v="3305" actId="1038"/>
          <ac:picMkLst>
            <pc:docMk/>
            <pc:sldMk cId="1412962564" sldId="267"/>
            <ac:picMk id="2" creationId="{B4254017-2DB8-139D-DC91-0E441E1FDD14}"/>
          </ac:picMkLst>
        </pc:picChg>
        <pc:picChg chg="add mod">
          <ac:chgData name="Fiona" userId="5fd9b084-9961-4921-ab0f-457ac49028c4" providerId="ADAL" clId="{4F7526C2-C53B-41A9-82AA-63450EDFF648}" dt="2024-08-05T11:49:31.599" v="3386" actId="1076"/>
          <ac:picMkLst>
            <pc:docMk/>
            <pc:sldMk cId="1412962564" sldId="267"/>
            <ac:picMk id="3" creationId="{C6234BCD-7F53-66FC-43DE-7636AC273AED}"/>
          </ac:picMkLst>
        </pc:picChg>
        <pc:picChg chg="add mod">
          <ac:chgData name="Fiona" userId="5fd9b084-9961-4921-ab0f-457ac49028c4" providerId="ADAL" clId="{4F7526C2-C53B-41A9-82AA-63450EDFF648}" dt="2024-08-05T11:49:42.353" v="3389" actId="14100"/>
          <ac:picMkLst>
            <pc:docMk/>
            <pc:sldMk cId="1412962564" sldId="267"/>
            <ac:picMk id="4" creationId="{BB3E63DC-2A19-3A04-8912-1BB344DB7BA9}"/>
          </ac:picMkLst>
        </pc:picChg>
        <pc:picChg chg="mod">
          <ac:chgData name="Fiona" userId="5fd9b084-9961-4921-ab0f-457ac49028c4" providerId="ADAL" clId="{4F7526C2-C53B-41A9-82AA-63450EDFF648}" dt="2024-07-31T13:53:06.306" v="2257" actId="164"/>
          <ac:picMkLst>
            <pc:docMk/>
            <pc:sldMk cId="1412962564" sldId="267"/>
            <ac:picMk id="5" creationId="{2D14A226-B77F-8FF1-2232-EE836C8D9C47}"/>
          </ac:picMkLst>
        </pc:picChg>
        <pc:picChg chg="add mod">
          <ac:chgData name="Fiona" userId="5fd9b084-9961-4921-ab0f-457ac49028c4" providerId="ADAL" clId="{4F7526C2-C53B-41A9-82AA-63450EDFF648}" dt="2024-08-05T11:49:49.783" v="3390" actId="14100"/>
          <ac:picMkLst>
            <pc:docMk/>
            <pc:sldMk cId="1412962564" sldId="267"/>
            <ac:picMk id="6" creationId="{78C1F535-12E2-0956-C0B4-E03403EB9EFE}"/>
          </ac:picMkLst>
        </pc:picChg>
        <pc:picChg chg="add mod">
          <ac:chgData name="Fiona" userId="5fd9b084-9961-4921-ab0f-457ac49028c4" providerId="ADAL" clId="{4F7526C2-C53B-41A9-82AA-63450EDFF648}" dt="2024-08-05T11:49:55.344" v="3391" actId="1076"/>
          <ac:picMkLst>
            <pc:docMk/>
            <pc:sldMk cId="1412962564" sldId="267"/>
            <ac:picMk id="7" creationId="{D58C4A5D-7D3D-C654-C02D-DF1BCD70CD9E}"/>
          </ac:picMkLst>
        </pc:picChg>
        <pc:picChg chg="mod">
          <ac:chgData name="Fiona" userId="5fd9b084-9961-4921-ab0f-457ac49028c4" providerId="ADAL" clId="{4F7526C2-C53B-41A9-82AA-63450EDFF648}" dt="2024-07-31T08:34:59.162" v="2021" actId="208"/>
          <ac:picMkLst>
            <pc:docMk/>
            <pc:sldMk cId="1412962564" sldId="267"/>
            <ac:picMk id="11" creationId="{B4239B2F-E968-E34D-CD5F-FCBBC889C168}"/>
          </ac:picMkLst>
        </pc:picChg>
        <pc:picChg chg="add mod">
          <ac:chgData name="Fiona" userId="5fd9b084-9961-4921-ab0f-457ac49028c4" providerId="ADAL" clId="{4F7526C2-C53B-41A9-82AA-63450EDFF648}" dt="2024-08-05T11:50:08.842" v="3396" actId="1076"/>
          <ac:picMkLst>
            <pc:docMk/>
            <pc:sldMk cId="1412962564" sldId="267"/>
            <ac:picMk id="17" creationId="{1889BE0A-8A44-8EC9-04B1-271D5EFE85AC}"/>
          </ac:picMkLst>
        </pc:picChg>
        <pc:cxnChg chg="add del mod">
          <ac:chgData name="Fiona" userId="5fd9b084-9961-4921-ab0f-457ac49028c4" providerId="ADAL" clId="{4F7526C2-C53B-41A9-82AA-63450EDFF648}" dt="2024-08-05T11:48:28.160" v="3315" actId="478"/>
          <ac:cxnSpMkLst>
            <pc:docMk/>
            <pc:sldMk cId="1412962564" sldId="267"/>
            <ac:cxnSpMk id="119" creationId="{F0B24FD7-D1B1-A1FE-154F-43402D3E71F7}"/>
          </ac:cxnSpMkLst>
        </pc:cxnChg>
      </pc:sldChg>
      <pc:sldChg chg="modSp add del mod">
        <pc:chgData name="Fiona" userId="5fd9b084-9961-4921-ab0f-457ac49028c4" providerId="ADAL" clId="{4F7526C2-C53B-41A9-82AA-63450EDFF648}" dt="2024-07-31T06:43:29.179" v="340" actId="47"/>
        <pc:sldMkLst>
          <pc:docMk/>
          <pc:sldMk cId="3367243026" sldId="268"/>
        </pc:sldMkLst>
        <pc:spChg chg="mod">
          <ac:chgData name="Fiona" userId="5fd9b084-9961-4921-ab0f-457ac49028c4" providerId="ADAL" clId="{4F7526C2-C53B-41A9-82AA-63450EDFF648}" dt="2024-07-31T06:37:45.768" v="272" actId="1582"/>
          <ac:spMkLst>
            <pc:docMk/>
            <pc:sldMk cId="3367243026" sldId="268"/>
            <ac:spMk id="8" creationId="{6B83B77E-3437-DC7E-41C0-7E16F4255FD8}"/>
          </ac:spMkLst>
        </pc:spChg>
        <pc:spChg chg="mod">
          <ac:chgData name="Fiona" userId="5fd9b084-9961-4921-ab0f-457ac49028c4" providerId="ADAL" clId="{4F7526C2-C53B-41A9-82AA-63450EDFF648}" dt="2024-07-31T06:38:13.240" v="275" actId="1076"/>
          <ac:spMkLst>
            <pc:docMk/>
            <pc:sldMk cId="3367243026" sldId="268"/>
            <ac:spMk id="13" creationId="{E67F8557-313A-4DD7-8BB3-D4371BBF4582}"/>
          </ac:spMkLst>
        </pc:spChg>
        <pc:grpChg chg="mod">
          <ac:chgData name="Fiona" userId="5fd9b084-9961-4921-ab0f-457ac49028c4" providerId="ADAL" clId="{4F7526C2-C53B-41A9-82AA-63450EDFF648}" dt="2024-07-31T06:30:43.682" v="251" actId="1076"/>
          <ac:grpSpMkLst>
            <pc:docMk/>
            <pc:sldMk cId="3367243026" sldId="268"/>
            <ac:grpSpMk id="104" creationId="{94214F0C-F1D5-D3F3-9A7C-8B1E83A00C4B}"/>
          </ac:grpSpMkLst>
        </pc:grpChg>
      </pc:sldChg>
      <pc:sldChg chg="addSp delSp modSp add del mod">
        <pc:chgData name="Fiona" userId="5fd9b084-9961-4921-ab0f-457ac49028c4" providerId="ADAL" clId="{4F7526C2-C53B-41A9-82AA-63450EDFF648}" dt="2024-08-05T11:52:48.063" v="3451" actId="47"/>
        <pc:sldMkLst>
          <pc:docMk/>
          <pc:sldMk cId="739025586" sldId="269"/>
        </pc:sldMkLst>
        <pc:spChg chg="add del mod">
          <ac:chgData name="Fiona" userId="5fd9b084-9961-4921-ab0f-457ac49028c4" providerId="ADAL" clId="{4F7526C2-C53B-41A9-82AA-63450EDFF648}" dt="2024-07-31T07:35:46.813" v="932" actId="14861"/>
          <ac:spMkLst>
            <pc:docMk/>
            <pc:sldMk cId="739025586" sldId="269"/>
            <ac:spMk id="8" creationId="{6B83B77E-3437-DC7E-41C0-7E16F4255FD8}"/>
          </ac:spMkLst>
        </pc:spChg>
        <pc:spChg chg="mod">
          <ac:chgData name="Fiona" userId="5fd9b084-9961-4921-ab0f-457ac49028c4" providerId="ADAL" clId="{4F7526C2-C53B-41A9-82AA-63450EDFF648}" dt="2024-07-31T13:53:54.760" v="2267"/>
          <ac:spMkLst>
            <pc:docMk/>
            <pc:sldMk cId="739025586" sldId="269"/>
            <ac:spMk id="11" creationId="{5300411B-17FE-37F0-148B-F949D02D52AA}"/>
          </ac:spMkLst>
        </pc:spChg>
        <pc:spChg chg="mod">
          <ac:chgData name="Fiona" userId="5fd9b084-9961-4921-ab0f-457ac49028c4" providerId="ADAL" clId="{4F7526C2-C53B-41A9-82AA-63450EDFF648}" dt="2024-07-31T06:45:14.396" v="364" actId="2711"/>
          <ac:spMkLst>
            <pc:docMk/>
            <pc:sldMk cId="739025586" sldId="269"/>
            <ac:spMk id="12" creationId="{3F3CC3F2-6D61-1E88-251F-847518765DA7}"/>
          </ac:spMkLst>
        </pc:spChg>
        <pc:spChg chg="mod">
          <ac:chgData name="Fiona" userId="5fd9b084-9961-4921-ab0f-457ac49028c4" providerId="ADAL" clId="{4F7526C2-C53B-41A9-82AA-63450EDFF648}" dt="2024-07-31T06:46:57.771" v="544" actId="20577"/>
          <ac:spMkLst>
            <pc:docMk/>
            <pc:sldMk cId="739025586" sldId="269"/>
            <ac:spMk id="13" creationId="{E67F8557-313A-4DD7-8BB3-D4371BBF4582}"/>
          </ac:spMkLst>
        </pc:spChg>
        <pc:spChg chg="del mod">
          <ac:chgData name="Fiona" userId="5fd9b084-9961-4921-ab0f-457ac49028c4" providerId="ADAL" clId="{4F7526C2-C53B-41A9-82AA-63450EDFF648}" dt="2024-07-31T07:53:16.022" v="1381" actId="478"/>
          <ac:spMkLst>
            <pc:docMk/>
            <pc:sldMk cId="739025586" sldId="269"/>
            <ac:spMk id="14" creationId="{2CED58E5-514F-F601-E289-43F7BCCF7371}"/>
          </ac:spMkLst>
        </pc:spChg>
        <pc:spChg chg="mod">
          <ac:chgData name="Fiona" userId="5fd9b084-9961-4921-ab0f-457ac49028c4" providerId="ADAL" clId="{4F7526C2-C53B-41A9-82AA-63450EDFF648}" dt="2024-07-31T13:53:54.760" v="2267"/>
          <ac:spMkLst>
            <pc:docMk/>
            <pc:sldMk cId="739025586" sldId="269"/>
            <ac:spMk id="14" creationId="{679D1648-CA2F-98CF-85F4-42C1AA854115}"/>
          </ac:spMkLst>
        </pc:spChg>
        <pc:spChg chg="add mod">
          <ac:chgData name="Fiona" userId="5fd9b084-9961-4921-ab0f-457ac49028c4" providerId="ADAL" clId="{4F7526C2-C53B-41A9-82AA-63450EDFF648}" dt="2024-07-31T06:40:08.722" v="321" actId="2711"/>
          <ac:spMkLst>
            <pc:docMk/>
            <pc:sldMk cId="739025586" sldId="269"/>
            <ac:spMk id="15" creationId="{A4426099-162D-D697-7C12-296B07F1526E}"/>
          </ac:spMkLst>
        </pc:spChg>
        <pc:spChg chg="add del mod">
          <ac:chgData name="Fiona" userId="5fd9b084-9961-4921-ab0f-457ac49028c4" providerId="ADAL" clId="{4F7526C2-C53B-41A9-82AA-63450EDFF648}" dt="2024-07-31T06:47:39.103" v="545" actId="478"/>
          <ac:spMkLst>
            <pc:docMk/>
            <pc:sldMk cId="739025586" sldId="269"/>
            <ac:spMk id="16" creationId="{0C5A8818-13B9-B673-35A8-7294AD9629EF}"/>
          </ac:spMkLst>
        </pc:spChg>
        <pc:spChg chg="mod">
          <ac:chgData name="Fiona" userId="5fd9b084-9961-4921-ab0f-457ac49028c4" providerId="ADAL" clId="{4F7526C2-C53B-41A9-82AA-63450EDFF648}" dt="2024-07-31T13:53:54.760" v="2267"/>
          <ac:spMkLst>
            <pc:docMk/>
            <pc:sldMk cId="739025586" sldId="269"/>
            <ac:spMk id="16" creationId="{53D7C7E5-8865-AA8F-6203-73CF2F043DF2}"/>
          </ac:spMkLst>
        </pc:spChg>
        <pc:spChg chg="mod">
          <ac:chgData name="Fiona" userId="5fd9b084-9961-4921-ab0f-457ac49028c4" providerId="ADAL" clId="{4F7526C2-C53B-41A9-82AA-63450EDFF648}" dt="2024-07-31T13:53:54.760" v="2267"/>
          <ac:spMkLst>
            <pc:docMk/>
            <pc:sldMk cId="739025586" sldId="269"/>
            <ac:spMk id="17" creationId="{887FB684-FCA2-09B3-42F4-0255E6E7EC2F}"/>
          </ac:spMkLst>
        </pc:spChg>
        <pc:spChg chg="add del mod ord">
          <ac:chgData name="Fiona" userId="5fd9b084-9961-4921-ab0f-457ac49028c4" providerId="ADAL" clId="{4F7526C2-C53B-41A9-82AA-63450EDFF648}" dt="2024-07-31T06:42:12.910" v="330" actId="478"/>
          <ac:spMkLst>
            <pc:docMk/>
            <pc:sldMk cId="739025586" sldId="269"/>
            <ac:spMk id="17" creationId="{C86B9E9B-0BA5-6180-1599-2992CE503611}"/>
          </ac:spMkLst>
        </pc:spChg>
        <pc:spChg chg="add mod">
          <ac:chgData name="Fiona" userId="5fd9b084-9961-4921-ab0f-457ac49028c4" providerId="ADAL" clId="{4F7526C2-C53B-41A9-82AA-63450EDFF648}" dt="2024-07-31T06:44:44.752" v="348" actId="1076"/>
          <ac:spMkLst>
            <pc:docMk/>
            <pc:sldMk cId="739025586" sldId="269"/>
            <ac:spMk id="19" creationId="{5B057F5C-B1F2-C2DF-0606-FA80003FD669}"/>
          </ac:spMkLst>
        </pc:spChg>
        <pc:spChg chg="mod">
          <ac:chgData name="Fiona" userId="5fd9b084-9961-4921-ab0f-457ac49028c4" providerId="ADAL" clId="{4F7526C2-C53B-41A9-82AA-63450EDFF648}" dt="2024-07-31T13:53:54.760" v="2267"/>
          <ac:spMkLst>
            <pc:docMk/>
            <pc:sldMk cId="739025586" sldId="269"/>
            <ac:spMk id="20" creationId="{A8DF6322-9AB3-75AE-399F-12DB56925754}"/>
          </ac:spMkLst>
        </pc:spChg>
        <pc:spChg chg="add del mod">
          <ac:chgData name="Fiona" userId="5fd9b084-9961-4921-ab0f-457ac49028c4" providerId="ADAL" clId="{4F7526C2-C53B-41A9-82AA-63450EDFF648}" dt="2024-07-31T06:52:29.659" v="753" actId="478"/>
          <ac:spMkLst>
            <pc:docMk/>
            <pc:sldMk cId="739025586" sldId="269"/>
            <ac:spMk id="20" creationId="{C22385A4-E423-9DAD-872C-2573CF195129}"/>
          </ac:spMkLst>
        </pc:spChg>
        <pc:spChg chg="mod">
          <ac:chgData name="Fiona" userId="5fd9b084-9961-4921-ab0f-457ac49028c4" providerId="ADAL" clId="{4F7526C2-C53B-41A9-82AA-63450EDFF648}" dt="2024-07-31T13:53:54.760" v="2267"/>
          <ac:spMkLst>
            <pc:docMk/>
            <pc:sldMk cId="739025586" sldId="269"/>
            <ac:spMk id="21" creationId="{275BA90C-E29A-57BF-0CEF-DC87AB4BD2E5}"/>
          </ac:spMkLst>
        </pc:spChg>
        <pc:spChg chg="add del mod">
          <ac:chgData name="Fiona" userId="5fd9b084-9961-4921-ab0f-457ac49028c4" providerId="ADAL" clId="{4F7526C2-C53B-41A9-82AA-63450EDFF648}" dt="2024-07-31T08:31:10.745" v="1935" actId="478"/>
          <ac:spMkLst>
            <pc:docMk/>
            <pc:sldMk cId="739025586" sldId="269"/>
            <ac:spMk id="21" creationId="{E1CE58BB-5AB3-4F28-954C-941979E3EB25}"/>
          </ac:spMkLst>
        </pc:spChg>
        <pc:spChg chg="add del mod">
          <ac:chgData name="Fiona" userId="5fd9b084-9961-4921-ab0f-457ac49028c4" providerId="ADAL" clId="{4F7526C2-C53B-41A9-82AA-63450EDFF648}" dt="2024-07-31T13:53:41.036" v="2261" actId="478"/>
          <ac:spMkLst>
            <pc:docMk/>
            <pc:sldMk cId="739025586" sldId="269"/>
            <ac:spMk id="22" creationId="{0EDB49C3-F163-8089-FEB6-1FB6F2471086}"/>
          </ac:spMkLst>
        </pc:spChg>
        <pc:spChg chg="mod">
          <ac:chgData name="Fiona" userId="5fd9b084-9961-4921-ab0f-457ac49028c4" providerId="ADAL" clId="{4F7526C2-C53B-41A9-82AA-63450EDFF648}" dt="2024-07-31T13:53:54.760" v="2267"/>
          <ac:spMkLst>
            <pc:docMk/>
            <pc:sldMk cId="739025586" sldId="269"/>
            <ac:spMk id="23" creationId="{D6777552-BBAB-281D-AF04-22981D158CC8}"/>
          </ac:spMkLst>
        </pc:spChg>
        <pc:spChg chg="mod">
          <ac:chgData name="Fiona" userId="5fd9b084-9961-4921-ab0f-457ac49028c4" providerId="ADAL" clId="{4F7526C2-C53B-41A9-82AA-63450EDFF648}" dt="2024-07-31T13:53:54.760" v="2267"/>
          <ac:spMkLst>
            <pc:docMk/>
            <pc:sldMk cId="739025586" sldId="269"/>
            <ac:spMk id="24" creationId="{8EDF03BB-94D5-B99F-604E-768F2A0B2697}"/>
          </ac:spMkLst>
        </pc:spChg>
        <pc:spChg chg="mod">
          <ac:chgData name="Fiona" userId="5fd9b084-9961-4921-ab0f-457ac49028c4" providerId="ADAL" clId="{4F7526C2-C53B-41A9-82AA-63450EDFF648}" dt="2024-07-31T13:53:54.760" v="2267"/>
          <ac:spMkLst>
            <pc:docMk/>
            <pc:sldMk cId="739025586" sldId="269"/>
            <ac:spMk id="25" creationId="{49696159-4D1C-2EDF-F178-491A18AE818E}"/>
          </ac:spMkLst>
        </pc:spChg>
        <pc:spChg chg="mod">
          <ac:chgData name="Fiona" userId="5fd9b084-9961-4921-ab0f-457ac49028c4" providerId="ADAL" clId="{4F7526C2-C53B-41A9-82AA-63450EDFF648}" dt="2024-07-31T13:53:54.760" v="2267"/>
          <ac:spMkLst>
            <pc:docMk/>
            <pc:sldMk cId="739025586" sldId="269"/>
            <ac:spMk id="26" creationId="{5CA6245C-7E8A-CCA0-029B-8066B64AB6B7}"/>
          </ac:spMkLst>
        </pc:spChg>
        <pc:spChg chg="mod">
          <ac:chgData name="Fiona" userId="5fd9b084-9961-4921-ab0f-457ac49028c4" providerId="ADAL" clId="{4F7526C2-C53B-41A9-82AA-63450EDFF648}" dt="2024-07-31T13:53:54.760" v="2267"/>
          <ac:spMkLst>
            <pc:docMk/>
            <pc:sldMk cId="739025586" sldId="269"/>
            <ac:spMk id="27" creationId="{C1315D06-0740-8C93-D798-B437298049F9}"/>
          </ac:spMkLst>
        </pc:spChg>
        <pc:spChg chg="mod">
          <ac:chgData name="Fiona" userId="5fd9b084-9961-4921-ab0f-457ac49028c4" providerId="ADAL" clId="{4F7526C2-C53B-41A9-82AA-63450EDFF648}" dt="2024-07-31T13:53:54.760" v="2267"/>
          <ac:spMkLst>
            <pc:docMk/>
            <pc:sldMk cId="739025586" sldId="269"/>
            <ac:spMk id="28" creationId="{89134FAC-3470-825D-63A8-9D2040299E92}"/>
          </ac:spMkLst>
        </pc:spChg>
        <pc:spChg chg="mod">
          <ac:chgData name="Fiona" userId="5fd9b084-9961-4921-ab0f-457ac49028c4" providerId="ADAL" clId="{4F7526C2-C53B-41A9-82AA-63450EDFF648}" dt="2024-07-31T13:53:54.760" v="2267"/>
          <ac:spMkLst>
            <pc:docMk/>
            <pc:sldMk cId="739025586" sldId="269"/>
            <ac:spMk id="29" creationId="{77BDBC3B-8D7F-7409-E6C1-9D0048D5FEE8}"/>
          </ac:spMkLst>
        </pc:spChg>
        <pc:spChg chg="mod">
          <ac:chgData name="Fiona" userId="5fd9b084-9961-4921-ab0f-457ac49028c4" providerId="ADAL" clId="{4F7526C2-C53B-41A9-82AA-63450EDFF648}" dt="2024-07-31T13:53:54.760" v="2267"/>
          <ac:spMkLst>
            <pc:docMk/>
            <pc:sldMk cId="739025586" sldId="269"/>
            <ac:spMk id="30" creationId="{301553BE-E0DA-4D85-8D37-C0E5193E4237}"/>
          </ac:spMkLst>
        </pc:spChg>
        <pc:spChg chg="mod">
          <ac:chgData name="Fiona" userId="5fd9b084-9961-4921-ab0f-457ac49028c4" providerId="ADAL" clId="{4F7526C2-C53B-41A9-82AA-63450EDFF648}" dt="2024-07-31T13:53:54.760" v="2267"/>
          <ac:spMkLst>
            <pc:docMk/>
            <pc:sldMk cId="739025586" sldId="269"/>
            <ac:spMk id="31" creationId="{D740779E-73BE-2350-0E50-BDC20A378335}"/>
          </ac:spMkLst>
        </pc:spChg>
        <pc:spChg chg="mod">
          <ac:chgData name="Fiona" userId="5fd9b084-9961-4921-ab0f-457ac49028c4" providerId="ADAL" clId="{4F7526C2-C53B-41A9-82AA-63450EDFF648}" dt="2024-07-31T13:53:54.760" v="2267"/>
          <ac:spMkLst>
            <pc:docMk/>
            <pc:sldMk cId="739025586" sldId="269"/>
            <ac:spMk id="32" creationId="{3E5E9FD7-9AE8-F15C-405A-1B8D85243630}"/>
          </ac:spMkLst>
        </pc:spChg>
        <pc:spChg chg="mod">
          <ac:chgData name="Fiona" userId="5fd9b084-9961-4921-ab0f-457ac49028c4" providerId="ADAL" clId="{4F7526C2-C53B-41A9-82AA-63450EDFF648}" dt="2024-07-31T13:53:54.760" v="2267"/>
          <ac:spMkLst>
            <pc:docMk/>
            <pc:sldMk cId="739025586" sldId="269"/>
            <ac:spMk id="33" creationId="{55984932-1610-D737-CF9B-99D775A06BB3}"/>
          </ac:spMkLst>
        </pc:spChg>
        <pc:spChg chg="mod">
          <ac:chgData name="Fiona" userId="5fd9b084-9961-4921-ab0f-457ac49028c4" providerId="ADAL" clId="{4F7526C2-C53B-41A9-82AA-63450EDFF648}" dt="2024-07-31T13:53:54.760" v="2267"/>
          <ac:spMkLst>
            <pc:docMk/>
            <pc:sldMk cId="739025586" sldId="269"/>
            <ac:spMk id="34" creationId="{E01ACB0F-DCCA-32E8-5312-6B4A1BE5077A}"/>
          </ac:spMkLst>
        </pc:spChg>
        <pc:spChg chg="mod">
          <ac:chgData name="Fiona" userId="5fd9b084-9961-4921-ab0f-457ac49028c4" providerId="ADAL" clId="{4F7526C2-C53B-41A9-82AA-63450EDFF648}" dt="2024-07-31T13:53:54.760" v="2267"/>
          <ac:spMkLst>
            <pc:docMk/>
            <pc:sldMk cId="739025586" sldId="269"/>
            <ac:spMk id="35" creationId="{D836AC9F-3475-B5F6-49A0-162633959E5E}"/>
          </ac:spMkLst>
        </pc:spChg>
        <pc:spChg chg="mod">
          <ac:chgData name="Fiona" userId="5fd9b084-9961-4921-ab0f-457ac49028c4" providerId="ADAL" clId="{4F7526C2-C53B-41A9-82AA-63450EDFF648}" dt="2024-07-31T13:53:54.760" v="2267"/>
          <ac:spMkLst>
            <pc:docMk/>
            <pc:sldMk cId="739025586" sldId="269"/>
            <ac:spMk id="36" creationId="{0368194D-17F8-3367-33D3-F7337485BF03}"/>
          </ac:spMkLst>
        </pc:spChg>
        <pc:spChg chg="mod">
          <ac:chgData name="Fiona" userId="5fd9b084-9961-4921-ab0f-457ac49028c4" providerId="ADAL" clId="{4F7526C2-C53B-41A9-82AA-63450EDFF648}" dt="2024-07-31T13:53:54.760" v="2267"/>
          <ac:spMkLst>
            <pc:docMk/>
            <pc:sldMk cId="739025586" sldId="269"/>
            <ac:spMk id="37" creationId="{AD65546E-6165-CDBF-C952-005C2D7DD0B8}"/>
          </ac:spMkLst>
        </pc:spChg>
        <pc:spChg chg="mod">
          <ac:chgData name="Fiona" userId="5fd9b084-9961-4921-ab0f-457ac49028c4" providerId="ADAL" clId="{4F7526C2-C53B-41A9-82AA-63450EDFF648}" dt="2024-07-31T13:53:54.760" v="2267"/>
          <ac:spMkLst>
            <pc:docMk/>
            <pc:sldMk cId="739025586" sldId="269"/>
            <ac:spMk id="38" creationId="{C9CE5C34-1B51-26F7-A036-5C8ECF9DF782}"/>
          </ac:spMkLst>
        </pc:spChg>
        <pc:spChg chg="mod">
          <ac:chgData name="Fiona" userId="5fd9b084-9961-4921-ab0f-457ac49028c4" providerId="ADAL" clId="{4F7526C2-C53B-41A9-82AA-63450EDFF648}" dt="2024-07-31T13:53:54.760" v="2267"/>
          <ac:spMkLst>
            <pc:docMk/>
            <pc:sldMk cId="739025586" sldId="269"/>
            <ac:spMk id="39" creationId="{A4C75D36-9F01-D1B1-D218-EFF18BFA253A}"/>
          </ac:spMkLst>
        </pc:spChg>
        <pc:spChg chg="mod">
          <ac:chgData name="Fiona" userId="5fd9b084-9961-4921-ab0f-457ac49028c4" providerId="ADAL" clId="{4F7526C2-C53B-41A9-82AA-63450EDFF648}" dt="2024-07-31T13:53:54.760" v="2267"/>
          <ac:spMkLst>
            <pc:docMk/>
            <pc:sldMk cId="739025586" sldId="269"/>
            <ac:spMk id="40" creationId="{94EBADFA-29B4-E65D-2F39-C224E65F276E}"/>
          </ac:spMkLst>
        </pc:spChg>
        <pc:spChg chg="mod">
          <ac:chgData name="Fiona" userId="5fd9b084-9961-4921-ab0f-457ac49028c4" providerId="ADAL" clId="{4F7526C2-C53B-41A9-82AA-63450EDFF648}" dt="2024-07-31T13:53:54.760" v="2267"/>
          <ac:spMkLst>
            <pc:docMk/>
            <pc:sldMk cId="739025586" sldId="269"/>
            <ac:spMk id="41" creationId="{BA85146B-4B48-A07D-8F0F-EE586B6612AD}"/>
          </ac:spMkLst>
        </pc:spChg>
        <pc:spChg chg="mod">
          <ac:chgData name="Fiona" userId="5fd9b084-9961-4921-ab0f-457ac49028c4" providerId="ADAL" clId="{4F7526C2-C53B-41A9-82AA-63450EDFF648}" dt="2024-07-31T13:53:54.760" v="2267"/>
          <ac:spMkLst>
            <pc:docMk/>
            <pc:sldMk cId="739025586" sldId="269"/>
            <ac:spMk id="42" creationId="{214098F6-24D9-69CD-20BE-CE0FD17FDEB2}"/>
          </ac:spMkLst>
        </pc:spChg>
        <pc:spChg chg="mod">
          <ac:chgData name="Fiona" userId="5fd9b084-9961-4921-ab0f-457ac49028c4" providerId="ADAL" clId="{4F7526C2-C53B-41A9-82AA-63450EDFF648}" dt="2024-07-31T13:53:54.760" v="2267"/>
          <ac:spMkLst>
            <pc:docMk/>
            <pc:sldMk cId="739025586" sldId="269"/>
            <ac:spMk id="107" creationId="{F00DC417-60B2-1FAE-EC38-B2C3B6C41924}"/>
          </ac:spMkLst>
        </pc:spChg>
        <pc:spChg chg="mod">
          <ac:chgData name="Fiona" userId="5fd9b084-9961-4921-ab0f-457ac49028c4" providerId="ADAL" clId="{4F7526C2-C53B-41A9-82AA-63450EDFF648}" dt="2024-07-31T13:53:54.760" v="2267"/>
          <ac:spMkLst>
            <pc:docMk/>
            <pc:sldMk cId="739025586" sldId="269"/>
            <ac:spMk id="108" creationId="{0EB8CBD9-38B2-399C-EE11-7A852C0E09C5}"/>
          </ac:spMkLst>
        </pc:spChg>
        <pc:spChg chg="mod">
          <ac:chgData name="Fiona" userId="5fd9b084-9961-4921-ab0f-457ac49028c4" providerId="ADAL" clId="{4F7526C2-C53B-41A9-82AA-63450EDFF648}" dt="2024-07-31T13:53:54.760" v="2267"/>
          <ac:spMkLst>
            <pc:docMk/>
            <pc:sldMk cId="739025586" sldId="269"/>
            <ac:spMk id="109" creationId="{0642FFA7-4D87-06A6-BA08-E15109007903}"/>
          </ac:spMkLst>
        </pc:spChg>
        <pc:spChg chg="mod">
          <ac:chgData name="Fiona" userId="5fd9b084-9961-4921-ab0f-457ac49028c4" providerId="ADAL" clId="{4F7526C2-C53B-41A9-82AA-63450EDFF648}" dt="2024-07-31T13:53:54.760" v="2267"/>
          <ac:spMkLst>
            <pc:docMk/>
            <pc:sldMk cId="739025586" sldId="269"/>
            <ac:spMk id="110" creationId="{B0FAE2D9-B3C3-B22C-F71C-B5701F66A446}"/>
          </ac:spMkLst>
        </pc:spChg>
        <pc:spChg chg="mod">
          <ac:chgData name="Fiona" userId="5fd9b084-9961-4921-ab0f-457ac49028c4" providerId="ADAL" clId="{4F7526C2-C53B-41A9-82AA-63450EDFF648}" dt="2024-07-31T13:53:54.760" v="2267"/>
          <ac:spMkLst>
            <pc:docMk/>
            <pc:sldMk cId="739025586" sldId="269"/>
            <ac:spMk id="111" creationId="{70E7EA5A-E6E5-0070-F201-0EADCD23CC82}"/>
          </ac:spMkLst>
        </pc:spChg>
        <pc:spChg chg="mod">
          <ac:chgData name="Fiona" userId="5fd9b084-9961-4921-ab0f-457ac49028c4" providerId="ADAL" clId="{4F7526C2-C53B-41A9-82AA-63450EDFF648}" dt="2024-07-31T13:53:54.760" v="2267"/>
          <ac:spMkLst>
            <pc:docMk/>
            <pc:sldMk cId="739025586" sldId="269"/>
            <ac:spMk id="112" creationId="{5ABA4FB9-399B-3793-B323-EE251A0AAD8A}"/>
          </ac:spMkLst>
        </pc:spChg>
        <pc:spChg chg="mod">
          <ac:chgData name="Fiona" userId="5fd9b084-9961-4921-ab0f-457ac49028c4" providerId="ADAL" clId="{4F7526C2-C53B-41A9-82AA-63450EDFF648}" dt="2024-07-31T13:53:54.760" v="2267"/>
          <ac:spMkLst>
            <pc:docMk/>
            <pc:sldMk cId="739025586" sldId="269"/>
            <ac:spMk id="113" creationId="{A5D194B4-A88E-A109-6E1D-0ECF10E8C733}"/>
          </ac:spMkLst>
        </pc:spChg>
        <pc:spChg chg="mod">
          <ac:chgData name="Fiona" userId="5fd9b084-9961-4921-ab0f-457ac49028c4" providerId="ADAL" clId="{4F7526C2-C53B-41A9-82AA-63450EDFF648}" dt="2024-07-31T13:53:54.760" v="2267"/>
          <ac:spMkLst>
            <pc:docMk/>
            <pc:sldMk cId="739025586" sldId="269"/>
            <ac:spMk id="114" creationId="{13E518DC-F6FD-AFBC-D002-09D8D92201BE}"/>
          </ac:spMkLst>
        </pc:spChg>
        <pc:spChg chg="mod">
          <ac:chgData name="Fiona" userId="5fd9b084-9961-4921-ab0f-457ac49028c4" providerId="ADAL" clId="{4F7526C2-C53B-41A9-82AA-63450EDFF648}" dt="2024-07-31T13:53:54.760" v="2267"/>
          <ac:spMkLst>
            <pc:docMk/>
            <pc:sldMk cId="739025586" sldId="269"/>
            <ac:spMk id="115" creationId="{36CE6D4A-4E46-85E3-06D8-8F8822233573}"/>
          </ac:spMkLst>
        </pc:spChg>
        <pc:spChg chg="mod">
          <ac:chgData name="Fiona" userId="5fd9b084-9961-4921-ab0f-457ac49028c4" providerId="ADAL" clId="{4F7526C2-C53B-41A9-82AA-63450EDFF648}" dt="2024-07-31T13:53:54.760" v="2267"/>
          <ac:spMkLst>
            <pc:docMk/>
            <pc:sldMk cId="739025586" sldId="269"/>
            <ac:spMk id="116" creationId="{AF8034C6-E000-D270-7F3A-1311EA9304B2}"/>
          </ac:spMkLst>
        </pc:spChg>
        <pc:spChg chg="mod">
          <ac:chgData name="Fiona" userId="5fd9b084-9961-4921-ab0f-457ac49028c4" providerId="ADAL" clId="{4F7526C2-C53B-41A9-82AA-63450EDFF648}" dt="2024-07-31T13:53:54.760" v="2267"/>
          <ac:spMkLst>
            <pc:docMk/>
            <pc:sldMk cId="739025586" sldId="269"/>
            <ac:spMk id="117" creationId="{60BDE768-6CDC-7A4C-8450-448BE026EC83}"/>
          </ac:spMkLst>
        </pc:spChg>
        <pc:spChg chg="mod">
          <ac:chgData name="Fiona" userId="5fd9b084-9961-4921-ab0f-457ac49028c4" providerId="ADAL" clId="{4F7526C2-C53B-41A9-82AA-63450EDFF648}" dt="2024-07-31T13:53:54.760" v="2267"/>
          <ac:spMkLst>
            <pc:docMk/>
            <pc:sldMk cId="739025586" sldId="269"/>
            <ac:spMk id="118" creationId="{0D1F8744-36CC-8D5A-4C78-7B03EC91F332}"/>
          </ac:spMkLst>
        </pc:spChg>
        <pc:spChg chg="mod">
          <ac:chgData name="Fiona" userId="5fd9b084-9961-4921-ab0f-457ac49028c4" providerId="ADAL" clId="{4F7526C2-C53B-41A9-82AA-63450EDFF648}" dt="2024-07-31T13:53:54.760" v="2267"/>
          <ac:spMkLst>
            <pc:docMk/>
            <pc:sldMk cId="739025586" sldId="269"/>
            <ac:spMk id="119" creationId="{751F6F77-625C-11C0-FDC3-B2DE4ADA9251}"/>
          </ac:spMkLst>
        </pc:spChg>
        <pc:spChg chg="mod">
          <ac:chgData name="Fiona" userId="5fd9b084-9961-4921-ab0f-457ac49028c4" providerId="ADAL" clId="{4F7526C2-C53B-41A9-82AA-63450EDFF648}" dt="2024-07-31T13:53:54.760" v="2267"/>
          <ac:spMkLst>
            <pc:docMk/>
            <pc:sldMk cId="739025586" sldId="269"/>
            <ac:spMk id="120" creationId="{1EDE0642-A557-2257-FF44-669F16BD33BB}"/>
          </ac:spMkLst>
        </pc:spChg>
        <pc:spChg chg="mod">
          <ac:chgData name="Fiona" userId="5fd9b084-9961-4921-ab0f-457ac49028c4" providerId="ADAL" clId="{4F7526C2-C53B-41A9-82AA-63450EDFF648}" dt="2024-07-31T13:53:54.760" v="2267"/>
          <ac:spMkLst>
            <pc:docMk/>
            <pc:sldMk cId="739025586" sldId="269"/>
            <ac:spMk id="121" creationId="{73B0689C-D2AA-B979-E078-EBB14F5BA227}"/>
          </ac:spMkLst>
        </pc:spChg>
        <pc:spChg chg="mod">
          <ac:chgData name="Fiona" userId="5fd9b084-9961-4921-ab0f-457ac49028c4" providerId="ADAL" clId="{4F7526C2-C53B-41A9-82AA-63450EDFF648}" dt="2024-07-31T13:53:54.760" v="2267"/>
          <ac:spMkLst>
            <pc:docMk/>
            <pc:sldMk cId="739025586" sldId="269"/>
            <ac:spMk id="122" creationId="{D968352F-0C02-76CD-29E7-DC6023E6E27C}"/>
          </ac:spMkLst>
        </pc:spChg>
        <pc:spChg chg="mod">
          <ac:chgData name="Fiona" userId="5fd9b084-9961-4921-ab0f-457ac49028c4" providerId="ADAL" clId="{4F7526C2-C53B-41A9-82AA-63450EDFF648}" dt="2024-07-31T13:53:54.760" v="2267"/>
          <ac:spMkLst>
            <pc:docMk/>
            <pc:sldMk cId="739025586" sldId="269"/>
            <ac:spMk id="123" creationId="{D104DC7A-F892-1344-D120-4431BD3CF694}"/>
          </ac:spMkLst>
        </pc:spChg>
        <pc:spChg chg="mod">
          <ac:chgData name="Fiona" userId="5fd9b084-9961-4921-ab0f-457ac49028c4" providerId="ADAL" clId="{4F7526C2-C53B-41A9-82AA-63450EDFF648}" dt="2024-07-31T13:53:54.760" v="2267"/>
          <ac:spMkLst>
            <pc:docMk/>
            <pc:sldMk cId="739025586" sldId="269"/>
            <ac:spMk id="124" creationId="{E8368FFA-CE9A-FA1F-A94D-251101E02BD4}"/>
          </ac:spMkLst>
        </pc:spChg>
        <pc:spChg chg="mod">
          <ac:chgData name="Fiona" userId="5fd9b084-9961-4921-ab0f-457ac49028c4" providerId="ADAL" clId="{4F7526C2-C53B-41A9-82AA-63450EDFF648}" dt="2024-07-31T13:53:54.760" v="2267"/>
          <ac:spMkLst>
            <pc:docMk/>
            <pc:sldMk cId="739025586" sldId="269"/>
            <ac:spMk id="125" creationId="{0849DCEB-C376-F45E-D482-FC0392A0ECC0}"/>
          </ac:spMkLst>
        </pc:spChg>
        <pc:spChg chg="mod">
          <ac:chgData name="Fiona" userId="5fd9b084-9961-4921-ab0f-457ac49028c4" providerId="ADAL" clId="{4F7526C2-C53B-41A9-82AA-63450EDFF648}" dt="2024-07-31T13:53:54.760" v="2267"/>
          <ac:spMkLst>
            <pc:docMk/>
            <pc:sldMk cId="739025586" sldId="269"/>
            <ac:spMk id="126" creationId="{06C15120-3C87-43F2-B43A-5110DE0EFDF3}"/>
          </ac:spMkLst>
        </pc:spChg>
        <pc:spChg chg="mod">
          <ac:chgData name="Fiona" userId="5fd9b084-9961-4921-ab0f-457ac49028c4" providerId="ADAL" clId="{4F7526C2-C53B-41A9-82AA-63450EDFF648}" dt="2024-07-31T13:53:54.760" v="2267"/>
          <ac:spMkLst>
            <pc:docMk/>
            <pc:sldMk cId="739025586" sldId="269"/>
            <ac:spMk id="127" creationId="{4F99434B-E8E7-83FF-A903-7648A6B7670B}"/>
          </ac:spMkLst>
        </pc:spChg>
        <pc:spChg chg="mod">
          <ac:chgData name="Fiona" userId="5fd9b084-9961-4921-ab0f-457ac49028c4" providerId="ADAL" clId="{4F7526C2-C53B-41A9-82AA-63450EDFF648}" dt="2024-07-31T13:53:54.760" v="2267"/>
          <ac:spMkLst>
            <pc:docMk/>
            <pc:sldMk cId="739025586" sldId="269"/>
            <ac:spMk id="128" creationId="{FBD806FB-79CD-F31E-941B-3D2C2CF229D6}"/>
          </ac:spMkLst>
        </pc:spChg>
        <pc:spChg chg="mod">
          <ac:chgData name="Fiona" userId="5fd9b084-9961-4921-ab0f-457ac49028c4" providerId="ADAL" clId="{4F7526C2-C53B-41A9-82AA-63450EDFF648}" dt="2024-07-31T13:53:54.760" v="2267"/>
          <ac:spMkLst>
            <pc:docMk/>
            <pc:sldMk cId="739025586" sldId="269"/>
            <ac:spMk id="129" creationId="{533664F2-B9F1-5EA7-F313-5AA0C20B2133}"/>
          </ac:spMkLst>
        </pc:spChg>
        <pc:spChg chg="mod">
          <ac:chgData name="Fiona" userId="5fd9b084-9961-4921-ab0f-457ac49028c4" providerId="ADAL" clId="{4F7526C2-C53B-41A9-82AA-63450EDFF648}" dt="2024-07-31T13:53:54.760" v="2267"/>
          <ac:spMkLst>
            <pc:docMk/>
            <pc:sldMk cId="739025586" sldId="269"/>
            <ac:spMk id="130" creationId="{9DB31FB8-545B-B7D6-ABAD-5ABEE56851EE}"/>
          </ac:spMkLst>
        </pc:spChg>
        <pc:spChg chg="mod">
          <ac:chgData name="Fiona" userId="5fd9b084-9961-4921-ab0f-457ac49028c4" providerId="ADAL" clId="{4F7526C2-C53B-41A9-82AA-63450EDFF648}" dt="2024-07-31T13:53:54.760" v="2267"/>
          <ac:spMkLst>
            <pc:docMk/>
            <pc:sldMk cId="739025586" sldId="269"/>
            <ac:spMk id="131" creationId="{2D17E8BB-5E2B-3CA8-67E6-A68DA1C265C9}"/>
          </ac:spMkLst>
        </pc:spChg>
        <pc:spChg chg="mod">
          <ac:chgData name="Fiona" userId="5fd9b084-9961-4921-ab0f-457ac49028c4" providerId="ADAL" clId="{4F7526C2-C53B-41A9-82AA-63450EDFF648}" dt="2024-07-31T13:53:54.760" v="2267"/>
          <ac:spMkLst>
            <pc:docMk/>
            <pc:sldMk cId="739025586" sldId="269"/>
            <ac:spMk id="132" creationId="{FAB39D93-054D-F48E-0A0E-6233E2BD233D}"/>
          </ac:spMkLst>
        </pc:spChg>
        <pc:spChg chg="mod">
          <ac:chgData name="Fiona" userId="5fd9b084-9961-4921-ab0f-457ac49028c4" providerId="ADAL" clId="{4F7526C2-C53B-41A9-82AA-63450EDFF648}" dt="2024-07-31T13:53:54.760" v="2267"/>
          <ac:spMkLst>
            <pc:docMk/>
            <pc:sldMk cId="739025586" sldId="269"/>
            <ac:spMk id="133" creationId="{8AB04BAA-9652-8D71-E8DE-A6D268472BDD}"/>
          </ac:spMkLst>
        </pc:spChg>
        <pc:spChg chg="mod">
          <ac:chgData name="Fiona" userId="5fd9b084-9961-4921-ab0f-457ac49028c4" providerId="ADAL" clId="{4F7526C2-C53B-41A9-82AA-63450EDFF648}" dt="2024-07-31T13:53:54.760" v="2267"/>
          <ac:spMkLst>
            <pc:docMk/>
            <pc:sldMk cId="739025586" sldId="269"/>
            <ac:spMk id="134" creationId="{A0DC2086-D4D2-21D7-ECAB-322656CA7141}"/>
          </ac:spMkLst>
        </pc:spChg>
        <pc:spChg chg="mod">
          <ac:chgData name="Fiona" userId="5fd9b084-9961-4921-ab0f-457ac49028c4" providerId="ADAL" clId="{4F7526C2-C53B-41A9-82AA-63450EDFF648}" dt="2024-07-31T13:53:54.760" v="2267"/>
          <ac:spMkLst>
            <pc:docMk/>
            <pc:sldMk cId="739025586" sldId="269"/>
            <ac:spMk id="135" creationId="{8261EE32-67C6-DF04-C273-03C9E70DD802}"/>
          </ac:spMkLst>
        </pc:spChg>
        <pc:spChg chg="mod">
          <ac:chgData name="Fiona" userId="5fd9b084-9961-4921-ab0f-457ac49028c4" providerId="ADAL" clId="{4F7526C2-C53B-41A9-82AA-63450EDFF648}" dt="2024-07-31T13:53:54.760" v="2267"/>
          <ac:spMkLst>
            <pc:docMk/>
            <pc:sldMk cId="739025586" sldId="269"/>
            <ac:spMk id="136" creationId="{C6385809-5B81-7E5B-D142-A8315940A3E0}"/>
          </ac:spMkLst>
        </pc:spChg>
        <pc:spChg chg="mod">
          <ac:chgData name="Fiona" userId="5fd9b084-9961-4921-ab0f-457ac49028c4" providerId="ADAL" clId="{4F7526C2-C53B-41A9-82AA-63450EDFF648}" dt="2024-07-31T13:53:54.760" v="2267"/>
          <ac:spMkLst>
            <pc:docMk/>
            <pc:sldMk cId="739025586" sldId="269"/>
            <ac:spMk id="137" creationId="{FE015777-3B4E-108B-9C36-010CA2364B7B}"/>
          </ac:spMkLst>
        </pc:spChg>
        <pc:spChg chg="mod">
          <ac:chgData name="Fiona" userId="5fd9b084-9961-4921-ab0f-457ac49028c4" providerId="ADAL" clId="{4F7526C2-C53B-41A9-82AA-63450EDFF648}" dt="2024-07-31T13:53:54.760" v="2267"/>
          <ac:spMkLst>
            <pc:docMk/>
            <pc:sldMk cId="739025586" sldId="269"/>
            <ac:spMk id="138" creationId="{48C45BD0-60A4-66C6-49A5-403E820196AD}"/>
          </ac:spMkLst>
        </pc:spChg>
        <pc:spChg chg="mod">
          <ac:chgData name="Fiona" userId="5fd9b084-9961-4921-ab0f-457ac49028c4" providerId="ADAL" clId="{4F7526C2-C53B-41A9-82AA-63450EDFF648}" dt="2024-07-31T13:53:54.760" v="2267"/>
          <ac:spMkLst>
            <pc:docMk/>
            <pc:sldMk cId="739025586" sldId="269"/>
            <ac:spMk id="139" creationId="{B7425D6A-DAAB-1D8F-B6E7-4A8FC41BEA7F}"/>
          </ac:spMkLst>
        </pc:spChg>
        <pc:spChg chg="mod">
          <ac:chgData name="Fiona" userId="5fd9b084-9961-4921-ab0f-457ac49028c4" providerId="ADAL" clId="{4F7526C2-C53B-41A9-82AA-63450EDFF648}" dt="2024-07-31T13:53:54.760" v="2267"/>
          <ac:spMkLst>
            <pc:docMk/>
            <pc:sldMk cId="739025586" sldId="269"/>
            <ac:spMk id="140" creationId="{38FF21DF-3585-B1F7-6274-ECDD0E813AFB}"/>
          </ac:spMkLst>
        </pc:spChg>
        <pc:grpChg chg="add mod">
          <ac:chgData name="Fiona" userId="5fd9b084-9961-4921-ab0f-457ac49028c4" providerId="ADAL" clId="{4F7526C2-C53B-41A9-82AA-63450EDFF648}" dt="2024-07-31T13:54:04.034" v="2270" actId="1076"/>
          <ac:grpSpMkLst>
            <pc:docMk/>
            <pc:sldMk cId="739025586" sldId="269"/>
            <ac:grpSpMk id="9" creationId="{15664343-D946-0500-8FCE-8C07964397D9}"/>
          </ac:grpSpMkLst>
        </pc:grpChg>
        <pc:grpChg chg="add del mod">
          <ac:chgData name="Fiona" userId="5fd9b084-9961-4921-ab0f-457ac49028c4" providerId="ADAL" clId="{4F7526C2-C53B-41A9-82AA-63450EDFF648}" dt="2024-07-31T06:37:01.213" v="266" actId="478"/>
          <ac:grpSpMkLst>
            <pc:docMk/>
            <pc:sldMk cId="739025586" sldId="269"/>
            <ac:grpSpMk id="9" creationId="{56233909-77DC-5356-D34D-E5318AD1B4E3}"/>
          </ac:grpSpMkLst>
        </pc:grpChg>
        <pc:grpChg chg="del mod">
          <ac:chgData name="Fiona" userId="5fd9b084-9961-4921-ab0f-457ac49028c4" providerId="ADAL" clId="{4F7526C2-C53B-41A9-82AA-63450EDFF648}" dt="2024-07-31T13:53:49.875" v="2265" actId="478"/>
          <ac:grpSpMkLst>
            <pc:docMk/>
            <pc:sldMk cId="739025586" sldId="269"/>
            <ac:grpSpMk id="104" creationId="{94214F0C-F1D5-D3F3-9A7C-8B1E83A00C4B}"/>
          </ac:grpSpMkLst>
        </pc:grpChg>
        <pc:picChg chg="mod">
          <ac:chgData name="Fiona" userId="5fd9b084-9961-4921-ab0f-457ac49028c4" providerId="ADAL" clId="{4F7526C2-C53B-41A9-82AA-63450EDFF648}" dt="2024-07-31T06:33:42.592" v="263" actId="14100"/>
          <ac:picMkLst>
            <pc:docMk/>
            <pc:sldMk cId="739025586" sldId="269"/>
            <ac:picMk id="2" creationId="{B4254017-2DB8-139D-DC91-0E441E1FDD14}"/>
          </ac:picMkLst>
        </pc:picChg>
        <pc:picChg chg="mod">
          <ac:chgData name="Fiona" userId="5fd9b084-9961-4921-ab0f-457ac49028c4" providerId="ADAL" clId="{4F7526C2-C53B-41A9-82AA-63450EDFF648}" dt="2024-07-31T07:27:57.001" v="807" actId="29295"/>
          <ac:picMkLst>
            <pc:docMk/>
            <pc:sldMk cId="739025586" sldId="269"/>
            <ac:picMk id="3" creationId="{C6234BCD-7F53-66FC-43DE-7636AC273AED}"/>
          </ac:picMkLst>
        </pc:picChg>
        <pc:picChg chg="mod">
          <ac:chgData name="Fiona" userId="5fd9b084-9961-4921-ab0f-457ac49028c4" providerId="ADAL" clId="{4F7526C2-C53B-41A9-82AA-63450EDFF648}" dt="2024-07-31T07:27:57.001" v="807" actId="29295"/>
          <ac:picMkLst>
            <pc:docMk/>
            <pc:sldMk cId="739025586" sldId="269"/>
            <ac:picMk id="4" creationId="{BB3E63DC-2A19-3A04-8912-1BB344DB7BA9}"/>
          </ac:picMkLst>
        </pc:picChg>
        <pc:picChg chg="del">
          <ac:chgData name="Fiona" userId="5fd9b084-9961-4921-ab0f-457ac49028c4" providerId="ADAL" clId="{4F7526C2-C53B-41A9-82AA-63450EDFF648}" dt="2024-07-31T13:53:50.714" v="2266" actId="478"/>
          <ac:picMkLst>
            <pc:docMk/>
            <pc:sldMk cId="739025586" sldId="269"/>
            <ac:picMk id="5" creationId="{2D14A226-B77F-8FF1-2232-EE836C8D9C47}"/>
          </ac:picMkLst>
        </pc:picChg>
        <pc:picChg chg="mod">
          <ac:chgData name="Fiona" userId="5fd9b084-9961-4921-ab0f-457ac49028c4" providerId="ADAL" clId="{4F7526C2-C53B-41A9-82AA-63450EDFF648}" dt="2024-07-31T07:27:57.001" v="807" actId="29295"/>
          <ac:picMkLst>
            <pc:docMk/>
            <pc:sldMk cId="739025586" sldId="269"/>
            <ac:picMk id="6" creationId="{78C1F535-12E2-0956-C0B4-E03403EB9EFE}"/>
          </ac:picMkLst>
        </pc:picChg>
        <pc:picChg chg="mod">
          <ac:chgData name="Fiona" userId="5fd9b084-9961-4921-ab0f-457ac49028c4" providerId="ADAL" clId="{4F7526C2-C53B-41A9-82AA-63450EDFF648}" dt="2024-07-31T07:27:57.001" v="807" actId="29295"/>
          <ac:picMkLst>
            <pc:docMk/>
            <pc:sldMk cId="739025586" sldId="269"/>
            <ac:picMk id="7" creationId="{D58C4A5D-7D3D-C654-C02D-DF1BCD70CD9E}"/>
          </ac:picMkLst>
        </pc:picChg>
        <pc:picChg chg="mod">
          <ac:chgData name="Fiona" userId="5fd9b084-9961-4921-ab0f-457ac49028c4" providerId="ADAL" clId="{4F7526C2-C53B-41A9-82AA-63450EDFF648}" dt="2024-07-31T13:53:54.760" v="2267"/>
          <ac:picMkLst>
            <pc:docMk/>
            <pc:sldMk cId="739025586" sldId="269"/>
            <ac:picMk id="10" creationId="{18C796A0-5EF7-3425-6927-4352D201D24F}"/>
          </ac:picMkLst>
        </pc:picChg>
        <pc:picChg chg="add mod">
          <ac:chgData name="Fiona" userId="5fd9b084-9961-4921-ab0f-457ac49028c4" providerId="ADAL" clId="{4F7526C2-C53B-41A9-82AA-63450EDFF648}" dt="2024-07-31T06:42:57.531" v="338" actId="14100"/>
          <ac:picMkLst>
            <pc:docMk/>
            <pc:sldMk cId="739025586" sldId="269"/>
            <ac:picMk id="18" creationId="{8F07F4B4-C040-1EDD-1131-E223F05E8F09}"/>
          </ac:picMkLst>
        </pc:picChg>
      </pc:sldChg>
      <pc:sldChg chg="addSp delSp modSp add del mod">
        <pc:chgData name="Fiona" userId="5fd9b084-9961-4921-ab0f-457ac49028c4" providerId="ADAL" clId="{4F7526C2-C53B-41A9-82AA-63450EDFF648}" dt="2024-08-05T11:56:18.289" v="3544" actId="47"/>
        <pc:sldMkLst>
          <pc:docMk/>
          <pc:sldMk cId="1708371447" sldId="270"/>
        </pc:sldMkLst>
        <pc:spChg chg="mod">
          <ac:chgData name="Fiona" userId="5fd9b084-9961-4921-ab0f-457ac49028c4" providerId="ADAL" clId="{4F7526C2-C53B-41A9-82AA-63450EDFF648}" dt="2024-07-31T07:34:25.134" v="911" actId="14861"/>
          <ac:spMkLst>
            <pc:docMk/>
            <pc:sldMk cId="1708371447" sldId="270"/>
            <ac:spMk id="8" creationId="{6B83B77E-3437-DC7E-41C0-7E16F4255FD8}"/>
          </ac:spMkLst>
        </pc:spChg>
        <pc:spChg chg="add del mod">
          <ac:chgData name="Fiona" userId="5fd9b084-9961-4921-ab0f-457ac49028c4" providerId="ADAL" clId="{4F7526C2-C53B-41A9-82AA-63450EDFF648}" dt="2024-08-05T09:12:13.906" v="2643" actId="478"/>
          <ac:spMkLst>
            <pc:docMk/>
            <pc:sldMk cId="1708371447" sldId="270"/>
            <ac:spMk id="9" creationId="{6BFCF164-C7C0-5040-33A0-9B129E89DA2D}"/>
          </ac:spMkLst>
        </pc:spChg>
        <pc:spChg chg="add del mod">
          <ac:chgData name="Fiona" userId="5fd9b084-9961-4921-ab0f-457ac49028c4" providerId="ADAL" clId="{4F7526C2-C53B-41A9-82AA-63450EDFF648}" dt="2024-07-31T08:30:59.533" v="1933" actId="21"/>
          <ac:spMkLst>
            <pc:docMk/>
            <pc:sldMk cId="1708371447" sldId="270"/>
            <ac:spMk id="10" creationId="{7072256D-876E-C354-5DAA-DE802552912B}"/>
          </ac:spMkLst>
        </pc:spChg>
        <pc:spChg chg="add del mod">
          <ac:chgData name="Fiona" userId="5fd9b084-9961-4921-ab0f-457ac49028c4" providerId="ADAL" clId="{4F7526C2-C53B-41A9-82AA-63450EDFF648}" dt="2024-07-31T13:53:44.019" v="2262" actId="478"/>
          <ac:spMkLst>
            <pc:docMk/>
            <pc:sldMk cId="1708371447" sldId="270"/>
            <ac:spMk id="11" creationId="{9A6724CD-3B68-D2ED-4F4D-87C732D26B4B}"/>
          </ac:spMkLst>
        </pc:spChg>
        <pc:spChg chg="mod">
          <ac:chgData name="Fiona" userId="5fd9b084-9961-4921-ab0f-457ac49028c4" providerId="ADAL" clId="{4F7526C2-C53B-41A9-82AA-63450EDFF648}" dt="2024-07-31T06:50:21.391" v="618" actId="20577"/>
          <ac:spMkLst>
            <pc:docMk/>
            <pc:sldMk cId="1708371447" sldId="270"/>
            <ac:spMk id="12" creationId="{3F3CC3F2-6D61-1E88-251F-847518765DA7}"/>
          </ac:spMkLst>
        </pc:spChg>
        <pc:spChg chg="mod">
          <ac:chgData name="Fiona" userId="5fd9b084-9961-4921-ab0f-457ac49028c4" providerId="ADAL" clId="{4F7526C2-C53B-41A9-82AA-63450EDFF648}" dt="2024-07-31T06:50:56.275" v="731" actId="20577"/>
          <ac:spMkLst>
            <pc:docMk/>
            <pc:sldMk cId="1708371447" sldId="270"/>
            <ac:spMk id="13" creationId="{E67F8557-313A-4DD7-8BB3-D4371BBF4582}"/>
          </ac:spMkLst>
        </pc:spChg>
        <pc:spChg chg="del">
          <ac:chgData name="Fiona" userId="5fd9b084-9961-4921-ab0f-457ac49028c4" providerId="ADAL" clId="{4F7526C2-C53B-41A9-82AA-63450EDFF648}" dt="2024-07-31T07:53:20.410" v="1382" actId="478"/>
          <ac:spMkLst>
            <pc:docMk/>
            <pc:sldMk cId="1708371447" sldId="270"/>
            <ac:spMk id="14" creationId="{2CED58E5-514F-F601-E289-43F7BCCF7371}"/>
          </ac:spMkLst>
        </pc:spChg>
        <pc:spChg chg="mod">
          <ac:chgData name="Fiona" userId="5fd9b084-9961-4921-ab0f-457ac49028c4" providerId="ADAL" clId="{4F7526C2-C53B-41A9-82AA-63450EDFF648}" dt="2024-07-31T06:48:49.973" v="585" actId="14100"/>
          <ac:spMkLst>
            <pc:docMk/>
            <pc:sldMk cId="1708371447" sldId="270"/>
            <ac:spMk id="15" creationId="{A4426099-162D-D697-7C12-296B07F1526E}"/>
          </ac:spMkLst>
        </pc:spChg>
        <pc:spChg chg="mod">
          <ac:chgData name="Fiona" userId="5fd9b084-9961-4921-ab0f-457ac49028c4" providerId="ADAL" clId="{4F7526C2-C53B-41A9-82AA-63450EDFF648}" dt="2024-07-31T13:54:18.365" v="2271"/>
          <ac:spMkLst>
            <pc:docMk/>
            <pc:sldMk cId="1708371447" sldId="270"/>
            <ac:spMk id="16" creationId="{69B775B3-0E78-2D8E-D78F-FA69CD7FE01A}"/>
          </ac:spMkLst>
        </pc:spChg>
        <pc:spChg chg="mod">
          <ac:chgData name="Fiona" userId="5fd9b084-9961-4921-ab0f-457ac49028c4" providerId="ADAL" clId="{4F7526C2-C53B-41A9-82AA-63450EDFF648}" dt="2024-07-31T13:54:18.365" v="2271"/>
          <ac:spMkLst>
            <pc:docMk/>
            <pc:sldMk cId="1708371447" sldId="270"/>
            <ac:spMk id="17" creationId="{B9DFF054-8948-FADD-4713-A48EC52EFDE2}"/>
          </ac:spMkLst>
        </pc:spChg>
        <pc:spChg chg="mod">
          <ac:chgData name="Fiona" userId="5fd9b084-9961-4921-ab0f-457ac49028c4" providerId="ADAL" clId="{4F7526C2-C53B-41A9-82AA-63450EDFF648}" dt="2024-07-31T13:54:18.365" v="2271"/>
          <ac:spMkLst>
            <pc:docMk/>
            <pc:sldMk cId="1708371447" sldId="270"/>
            <ac:spMk id="19" creationId="{29FE1422-E5C8-D478-3A73-13407725225B}"/>
          </ac:spMkLst>
        </pc:spChg>
        <pc:spChg chg="del">
          <ac:chgData name="Fiona" userId="5fd9b084-9961-4921-ab0f-457ac49028c4" providerId="ADAL" clId="{4F7526C2-C53B-41A9-82AA-63450EDFF648}" dt="2024-07-31T06:49:14.837" v="586" actId="478"/>
          <ac:spMkLst>
            <pc:docMk/>
            <pc:sldMk cId="1708371447" sldId="270"/>
            <ac:spMk id="19" creationId="{5B057F5C-B1F2-C2DF-0606-FA80003FD669}"/>
          </ac:spMkLst>
        </pc:spChg>
        <pc:spChg chg="mod">
          <ac:chgData name="Fiona" userId="5fd9b084-9961-4921-ab0f-457ac49028c4" providerId="ADAL" clId="{4F7526C2-C53B-41A9-82AA-63450EDFF648}" dt="2024-07-31T13:54:18.365" v="2271"/>
          <ac:spMkLst>
            <pc:docMk/>
            <pc:sldMk cId="1708371447" sldId="270"/>
            <ac:spMk id="20" creationId="{1E3A7131-E8BB-2D3F-567B-07B2B57E40E5}"/>
          </ac:spMkLst>
        </pc:spChg>
        <pc:spChg chg="del">
          <ac:chgData name="Fiona" userId="5fd9b084-9961-4921-ab0f-457ac49028c4" providerId="ADAL" clId="{4F7526C2-C53B-41A9-82AA-63450EDFF648}" dt="2024-07-31T06:52:49.905" v="754" actId="478"/>
          <ac:spMkLst>
            <pc:docMk/>
            <pc:sldMk cId="1708371447" sldId="270"/>
            <ac:spMk id="20" creationId="{C22385A4-E423-9DAD-872C-2573CF195129}"/>
          </ac:spMkLst>
        </pc:spChg>
        <pc:spChg chg="mod">
          <ac:chgData name="Fiona" userId="5fd9b084-9961-4921-ab0f-457ac49028c4" providerId="ADAL" clId="{4F7526C2-C53B-41A9-82AA-63450EDFF648}" dt="2024-07-31T13:54:18.365" v="2271"/>
          <ac:spMkLst>
            <pc:docMk/>
            <pc:sldMk cId="1708371447" sldId="270"/>
            <ac:spMk id="21" creationId="{FF22A141-4AA0-FBC2-7D59-9F19CF1F36B3}"/>
          </ac:spMkLst>
        </pc:spChg>
        <pc:spChg chg="mod">
          <ac:chgData name="Fiona" userId="5fd9b084-9961-4921-ab0f-457ac49028c4" providerId="ADAL" clId="{4F7526C2-C53B-41A9-82AA-63450EDFF648}" dt="2024-07-31T13:54:18.365" v="2271"/>
          <ac:spMkLst>
            <pc:docMk/>
            <pc:sldMk cId="1708371447" sldId="270"/>
            <ac:spMk id="22" creationId="{B1ACD1CE-9BEB-C3CC-3A47-823212E62A47}"/>
          </ac:spMkLst>
        </pc:spChg>
        <pc:spChg chg="mod">
          <ac:chgData name="Fiona" userId="5fd9b084-9961-4921-ab0f-457ac49028c4" providerId="ADAL" clId="{4F7526C2-C53B-41A9-82AA-63450EDFF648}" dt="2024-07-31T13:54:18.365" v="2271"/>
          <ac:spMkLst>
            <pc:docMk/>
            <pc:sldMk cId="1708371447" sldId="270"/>
            <ac:spMk id="23" creationId="{43040824-5F73-9652-9E74-E170B1E59CD4}"/>
          </ac:spMkLst>
        </pc:spChg>
        <pc:spChg chg="mod">
          <ac:chgData name="Fiona" userId="5fd9b084-9961-4921-ab0f-457ac49028c4" providerId="ADAL" clId="{4F7526C2-C53B-41A9-82AA-63450EDFF648}" dt="2024-07-31T13:54:18.365" v="2271"/>
          <ac:spMkLst>
            <pc:docMk/>
            <pc:sldMk cId="1708371447" sldId="270"/>
            <ac:spMk id="24" creationId="{6E44D70B-DE32-77D8-68C0-C3292BCDC5E4}"/>
          </ac:spMkLst>
        </pc:spChg>
        <pc:spChg chg="mod">
          <ac:chgData name="Fiona" userId="5fd9b084-9961-4921-ab0f-457ac49028c4" providerId="ADAL" clId="{4F7526C2-C53B-41A9-82AA-63450EDFF648}" dt="2024-07-31T13:54:18.365" v="2271"/>
          <ac:spMkLst>
            <pc:docMk/>
            <pc:sldMk cId="1708371447" sldId="270"/>
            <ac:spMk id="25" creationId="{7A978503-1C19-1F37-F41B-4AE6FA121A1A}"/>
          </ac:spMkLst>
        </pc:spChg>
        <pc:spChg chg="mod">
          <ac:chgData name="Fiona" userId="5fd9b084-9961-4921-ab0f-457ac49028c4" providerId="ADAL" clId="{4F7526C2-C53B-41A9-82AA-63450EDFF648}" dt="2024-07-31T13:54:18.365" v="2271"/>
          <ac:spMkLst>
            <pc:docMk/>
            <pc:sldMk cId="1708371447" sldId="270"/>
            <ac:spMk id="26" creationId="{2A6FC9B4-45DA-32B6-E355-0BC6EE451373}"/>
          </ac:spMkLst>
        </pc:spChg>
        <pc:spChg chg="mod">
          <ac:chgData name="Fiona" userId="5fd9b084-9961-4921-ab0f-457ac49028c4" providerId="ADAL" clId="{4F7526C2-C53B-41A9-82AA-63450EDFF648}" dt="2024-07-31T13:54:18.365" v="2271"/>
          <ac:spMkLst>
            <pc:docMk/>
            <pc:sldMk cId="1708371447" sldId="270"/>
            <ac:spMk id="27" creationId="{5D9BE530-3747-8669-8C59-E20A3B33DDD6}"/>
          </ac:spMkLst>
        </pc:spChg>
        <pc:spChg chg="mod">
          <ac:chgData name="Fiona" userId="5fd9b084-9961-4921-ab0f-457ac49028c4" providerId="ADAL" clId="{4F7526C2-C53B-41A9-82AA-63450EDFF648}" dt="2024-07-31T13:54:18.365" v="2271"/>
          <ac:spMkLst>
            <pc:docMk/>
            <pc:sldMk cId="1708371447" sldId="270"/>
            <ac:spMk id="28" creationId="{F48A8234-3584-6E88-06BA-6F29C3AD6A1E}"/>
          </ac:spMkLst>
        </pc:spChg>
        <pc:spChg chg="mod">
          <ac:chgData name="Fiona" userId="5fd9b084-9961-4921-ab0f-457ac49028c4" providerId="ADAL" clId="{4F7526C2-C53B-41A9-82AA-63450EDFF648}" dt="2024-07-31T13:54:18.365" v="2271"/>
          <ac:spMkLst>
            <pc:docMk/>
            <pc:sldMk cId="1708371447" sldId="270"/>
            <ac:spMk id="29" creationId="{685A3D75-87E9-834A-925F-A1FAC5BA8312}"/>
          </ac:spMkLst>
        </pc:spChg>
        <pc:spChg chg="mod">
          <ac:chgData name="Fiona" userId="5fd9b084-9961-4921-ab0f-457ac49028c4" providerId="ADAL" clId="{4F7526C2-C53B-41A9-82AA-63450EDFF648}" dt="2024-07-31T13:54:18.365" v="2271"/>
          <ac:spMkLst>
            <pc:docMk/>
            <pc:sldMk cId="1708371447" sldId="270"/>
            <ac:spMk id="30" creationId="{F18A3D55-6772-B853-5E0C-2D2A3FF4F93D}"/>
          </ac:spMkLst>
        </pc:spChg>
        <pc:spChg chg="mod">
          <ac:chgData name="Fiona" userId="5fd9b084-9961-4921-ab0f-457ac49028c4" providerId="ADAL" clId="{4F7526C2-C53B-41A9-82AA-63450EDFF648}" dt="2024-07-31T13:54:18.365" v="2271"/>
          <ac:spMkLst>
            <pc:docMk/>
            <pc:sldMk cId="1708371447" sldId="270"/>
            <ac:spMk id="31" creationId="{F3922D78-530F-3788-0AAA-5DCE46378F2B}"/>
          </ac:spMkLst>
        </pc:spChg>
        <pc:spChg chg="mod">
          <ac:chgData name="Fiona" userId="5fd9b084-9961-4921-ab0f-457ac49028c4" providerId="ADAL" clId="{4F7526C2-C53B-41A9-82AA-63450EDFF648}" dt="2024-07-31T13:54:18.365" v="2271"/>
          <ac:spMkLst>
            <pc:docMk/>
            <pc:sldMk cId="1708371447" sldId="270"/>
            <ac:spMk id="32" creationId="{0660C3C3-9B54-AE28-1FE5-8E06D774807C}"/>
          </ac:spMkLst>
        </pc:spChg>
        <pc:spChg chg="mod">
          <ac:chgData name="Fiona" userId="5fd9b084-9961-4921-ab0f-457ac49028c4" providerId="ADAL" clId="{4F7526C2-C53B-41A9-82AA-63450EDFF648}" dt="2024-07-31T13:54:18.365" v="2271"/>
          <ac:spMkLst>
            <pc:docMk/>
            <pc:sldMk cId="1708371447" sldId="270"/>
            <ac:spMk id="33" creationId="{D291FAE3-1414-4E7F-F80C-DDE112635FF4}"/>
          </ac:spMkLst>
        </pc:spChg>
        <pc:spChg chg="mod">
          <ac:chgData name="Fiona" userId="5fd9b084-9961-4921-ab0f-457ac49028c4" providerId="ADAL" clId="{4F7526C2-C53B-41A9-82AA-63450EDFF648}" dt="2024-07-31T13:54:18.365" v="2271"/>
          <ac:spMkLst>
            <pc:docMk/>
            <pc:sldMk cId="1708371447" sldId="270"/>
            <ac:spMk id="34" creationId="{3E80634E-3110-343F-6575-606AD03D33E7}"/>
          </ac:spMkLst>
        </pc:spChg>
        <pc:spChg chg="mod">
          <ac:chgData name="Fiona" userId="5fd9b084-9961-4921-ab0f-457ac49028c4" providerId="ADAL" clId="{4F7526C2-C53B-41A9-82AA-63450EDFF648}" dt="2024-07-31T13:54:18.365" v="2271"/>
          <ac:spMkLst>
            <pc:docMk/>
            <pc:sldMk cId="1708371447" sldId="270"/>
            <ac:spMk id="35" creationId="{0B0170D7-277D-287A-44DB-4AF24AAEE467}"/>
          </ac:spMkLst>
        </pc:spChg>
        <pc:spChg chg="mod">
          <ac:chgData name="Fiona" userId="5fd9b084-9961-4921-ab0f-457ac49028c4" providerId="ADAL" clId="{4F7526C2-C53B-41A9-82AA-63450EDFF648}" dt="2024-07-31T13:54:18.365" v="2271"/>
          <ac:spMkLst>
            <pc:docMk/>
            <pc:sldMk cId="1708371447" sldId="270"/>
            <ac:spMk id="36" creationId="{FE878790-779C-E7E3-F468-E4F3B10C86ED}"/>
          </ac:spMkLst>
        </pc:spChg>
        <pc:spChg chg="mod">
          <ac:chgData name="Fiona" userId="5fd9b084-9961-4921-ab0f-457ac49028c4" providerId="ADAL" clId="{4F7526C2-C53B-41A9-82AA-63450EDFF648}" dt="2024-07-31T13:54:18.365" v="2271"/>
          <ac:spMkLst>
            <pc:docMk/>
            <pc:sldMk cId="1708371447" sldId="270"/>
            <ac:spMk id="37" creationId="{9303D6A1-F56E-F217-4447-947F553F5225}"/>
          </ac:spMkLst>
        </pc:spChg>
        <pc:spChg chg="mod">
          <ac:chgData name="Fiona" userId="5fd9b084-9961-4921-ab0f-457ac49028c4" providerId="ADAL" clId="{4F7526C2-C53B-41A9-82AA-63450EDFF648}" dt="2024-07-31T13:54:18.365" v="2271"/>
          <ac:spMkLst>
            <pc:docMk/>
            <pc:sldMk cId="1708371447" sldId="270"/>
            <ac:spMk id="38" creationId="{9E063471-72B6-0235-27C5-83F789F9C006}"/>
          </ac:spMkLst>
        </pc:spChg>
        <pc:spChg chg="mod">
          <ac:chgData name="Fiona" userId="5fd9b084-9961-4921-ab0f-457ac49028c4" providerId="ADAL" clId="{4F7526C2-C53B-41A9-82AA-63450EDFF648}" dt="2024-07-31T13:54:18.365" v="2271"/>
          <ac:spMkLst>
            <pc:docMk/>
            <pc:sldMk cId="1708371447" sldId="270"/>
            <ac:spMk id="39" creationId="{9D3454B8-30F5-7880-61BB-958604AD8C64}"/>
          </ac:spMkLst>
        </pc:spChg>
        <pc:spChg chg="mod">
          <ac:chgData name="Fiona" userId="5fd9b084-9961-4921-ab0f-457ac49028c4" providerId="ADAL" clId="{4F7526C2-C53B-41A9-82AA-63450EDFF648}" dt="2024-07-31T13:54:18.365" v="2271"/>
          <ac:spMkLst>
            <pc:docMk/>
            <pc:sldMk cId="1708371447" sldId="270"/>
            <ac:spMk id="40" creationId="{C0CDF792-7F90-B15C-F70E-9699C2AD31D4}"/>
          </ac:spMkLst>
        </pc:spChg>
        <pc:spChg chg="mod">
          <ac:chgData name="Fiona" userId="5fd9b084-9961-4921-ab0f-457ac49028c4" providerId="ADAL" clId="{4F7526C2-C53B-41A9-82AA-63450EDFF648}" dt="2024-07-31T13:54:18.365" v="2271"/>
          <ac:spMkLst>
            <pc:docMk/>
            <pc:sldMk cId="1708371447" sldId="270"/>
            <ac:spMk id="41" creationId="{3680427A-1B90-D695-E070-D113C240947D}"/>
          </ac:spMkLst>
        </pc:spChg>
        <pc:spChg chg="mod">
          <ac:chgData name="Fiona" userId="5fd9b084-9961-4921-ab0f-457ac49028c4" providerId="ADAL" clId="{4F7526C2-C53B-41A9-82AA-63450EDFF648}" dt="2024-07-31T13:54:18.365" v="2271"/>
          <ac:spMkLst>
            <pc:docMk/>
            <pc:sldMk cId="1708371447" sldId="270"/>
            <ac:spMk id="42" creationId="{BF9844DC-AA42-DC8B-FDA4-E374D9DE896F}"/>
          </ac:spMkLst>
        </pc:spChg>
        <pc:spChg chg="mod">
          <ac:chgData name="Fiona" userId="5fd9b084-9961-4921-ab0f-457ac49028c4" providerId="ADAL" clId="{4F7526C2-C53B-41A9-82AA-63450EDFF648}" dt="2024-07-31T13:54:18.365" v="2271"/>
          <ac:spMkLst>
            <pc:docMk/>
            <pc:sldMk cId="1708371447" sldId="270"/>
            <ac:spMk id="107" creationId="{D702EC2B-5698-A66E-9ECE-80B9F292801E}"/>
          </ac:spMkLst>
        </pc:spChg>
        <pc:spChg chg="mod">
          <ac:chgData name="Fiona" userId="5fd9b084-9961-4921-ab0f-457ac49028c4" providerId="ADAL" clId="{4F7526C2-C53B-41A9-82AA-63450EDFF648}" dt="2024-07-31T13:54:18.365" v="2271"/>
          <ac:spMkLst>
            <pc:docMk/>
            <pc:sldMk cId="1708371447" sldId="270"/>
            <ac:spMk id="108" creationId="{FDF0CF6F-A69A-E950-CF74-75E6FBC8B914}"/>
          </ac:spMkLst>
        </pc:spChg>
        <pc:spChg chg="mod">
          <ac:chgData name="Fiona" userId="5fd9b084-9961-4921-ab0f-457ac49028c4" providerId="ADAL" clId="{4F7526C2-C53B-41A9-82AA-63450EDFF648}" dt="2024-07-31T13:54:18.365" v="2271"/>
          <ac:spMkLst>
            <pc:docMk/>
            <pc:sldMk cId="1708371447" sldId="270"/>
            <ac:spMk id="109" creationId="{14AF4F7C-92E9-5AF9-6122-40F1EEA0C07B}"/>
          </ac:spMkLst>
        </pc:spChg>
        <pc:spChg chg="mod">
          <ac:chgData name="Fiona" userId="5fd9b084-9961-4921-ab0f-457ac49028c4" providerId="ADAL" clId="{4F7526C2-C53B-41A9-82AA-63450EDFF648}" dt="2024-07-31T13:54:18.365" v="2271"/>
          <ac:spMkLst>
            <pc:docMk/>
            <pc:sldMk cId="1708371447" sldId="270"/>
            <ac:spMk id="110" creationId="{6EAF54FE-2D93-BB9E-4824-59F2821EC5C4}"/>
          </ac:spMkLst>
        </pc:spChg>
        <pc:spChg chg="mod">
          <ac:chgData name="Fiona" userId="5fd9b084-9961-4921-ab0f-457ac49028c4" providerId="ADAL" clId="{4F7526C2-C53B-41A9-82AA-63450EDFF648}" dt="2024-07-31T13:54:18.365" v="2271"/>
          <ac:spMkLst>
            <pc:docMk/>
            <pc:sldMk cId="1708371447" sldId="270"/>
            <ac:spMk id="111" creationId="{1165A114-F419-9772-892C-44DA713B8377}"/>
          </ac:spMkLst>
        </pc:spChg>
        <pc:spChg chg="mod">
          <ac:chgData name="Fiona" userId="5fd9b084-9961-4921-ab0f-457ac49028c4" providerId="ADAL" clId="{4F7526C2-C53B-41A9-82AA-63450EDFF648}" dt="2024-07-31T13:54:18.365" v="2271"/>
          <ac:spMkLst>
            <pc:docMk/>
            <pc:sldMk cId="1708371447" sldId="270"/>
            <ac:spMk id="112" creationId="{BDF47C2F-3B48-A179-C3B0-DFCF307DF3D9}"/>
          </ac:spMkLst>
        </pc:spChg>
        <pc:spChg chg="mod">
          <ac:chgData name="Fiona" userId="5fd9b084-9961-4921-ab0f-457ac49028c4" providerId="ADAL" clId="{4F7526C2-C53B-41A9-82AA-63450EDFF648}" dt="2024-07-31T13:54:18.365" v="2271"/>
          <ac:spMkLst>
            <pc:docMk/>
            <pc:sldMk cId="1708371447" sldId="270"/>
            <ac:spMk id="113" creationId="{432CDF5B-C046-E194-33CA-0A351EC6BDB6}"/>
          </ac:spMkLst>
        </pc:spChg>
        <pc:spChg chg="mod">
          <ac:chgData name="Fiona" userId="5fd9b084-9961-4921-ab0f-457ac49028c4" providerId="ADAL" clId="{4F7526C2-C53B-41A9-82AA-63450EDFF648}" dt="2024-07-31T13:54:18.365" v="2271"/>
          <ac:spMkLst>
            <pc:docMk/>
            <pc:sldMk cId="1708371447" sldId="270"/>
            <ac:spMk id="114" creationId="{4DC820A3-B1D7-A9BD-4B99-7A35E4A22DB7}"/>
          </ac:spMkLst>
        </pc:spChg>
        <pc:spChg chg="mod">
          <ac:chgData name="Fiona" userId="5fd9b084-9961-4921-ab0f-457ac49028c4" providerId="ADAL" clId="{4F7526C2-C53B-41A9-82AA-63450EDFF648}" dt="2024-07-31T13:54:18.365" v="2271"/>
          <ac:spMkLst>
            <pc:docMk/>
            <pc:sldMk cId="1708371447" sldId="270"/>
            <ac:spMk id="115" creationId="{FED9ED77-95D2-CDB2-E1CA-87A69CCF7F35}"/>
          </ac:spMkLst>
        </pc:spChg>
        <pc:spChg chg="mod">
          <ac:chgData name="Fiona" userId="5fd9b084-9961-4921-ab0f-457ac49028c4" providerId="ADAL" clId="{4F7526C2-C53B-41A9-82AA-63450EDFF648}" dt="2024-07-31T13:54:18.365" v="2271"/>
          <ac:spMkLst>
            <pc:docMk/>
            <pc:sldMk cId="1708371447" sldId="270"/>
            <ac:spMk id="116" creationId="{1F94D6A5-18EC-3751-AF96-06E53AC99421}"/>
          </ac:spMkLst>
        </pc:spChg>
        <pc:spChg chg="mod">
          <ac:chgData name="Fiona" userId="5fd9b084-9961-4921-ab0f-457ac49028c4" providerId="ADAL" clId="{4F7526C2-C53B-41A9-82AA-63450EDFF648}" dt="2024-07-31T13:54:18.365" v="2271"/>
          <ac:spMkLst>
            <pc:docMk/>
            <pc:sldMk cId="1708371447" sldId="270"/>
            <ac:spMk id="117" creationId="{0B93DF1E-7F14-67C0-58C8-6A31D3CE2001}"/>
          </ac:spMkLst>
        </pc:spChg>
        <pc:spChg chg="mod">
          <ac:chgData name="Fiona" userId="5fd9b084-9961-4921-ab0f-457ac49028c4" providerId="ADAL" clId="{4F7526C2-C53B-41A9-82AA-63450EDFF648}" dt="2024-07-31T13:54:18.365" v="2271"/>
          <ac:spMkLst>
            <pc:docMk/>
            <pc:sldMk cId="1708371447" sldId="270"/>
            <ac:spMk id="118" creationId="{0081F8A5-00C0-A7DD-F89C-ED4DBA414DC5}"/>
          </ac:spMkLst>
        </pc:spChg>
        <pc:spChg chg="mod">
          <ac:chgData name="Fiona" userId="5fd9b084-9961-4921-ab0f-457ac49028c4" providerId="ADAL" clId="{4F7526C2-C53B-41A9-82AA-63450EDFF648}" dt="2024-07-31T13:54:18.365" v="2271"/>
          <ac:spMkLst>
            <pc:docMk/>
            <pc:sldMk cId="1708371447" sldId="270"/>
            <ac:spMk id="119" creationId="{84AAB8B5-F32C-86B0-FDE1-EB328739866D}"/>
          </ac:spMkLst>
        </pc:spChg>
        <pc:spChg chg="mod">
          <ac:chgData name="Fiona" userId="5fd9b084-9961-4921-ab0f-457ac49028c4" providerId="ADAL" clId="{4F7526C2-C53B-41A9-82AA-63450EDFF648}" dt="2024-07-31T13:54:18.365" v="2271"/>
          <ac:spMkLst>
            <pc:docMk/>
            <pc:sldMk cId="1708371447" sldId="270"/>
            <ac:spMk id="120" creationId="{DFD7BEFE-F681-7DD2-9394-3B7171D544A0}"/>
          </ac:spMkLst>
        </pc:spChg>
        <pc:spChg chg="mod">
          <ac:chgData name="Fiona" userId="5fd9b084-9961-4921-ab0f-457ac49028c4" providerId="ADAL" clId="{4F7526C2-C53B-41A9-82AA-63450EDFF648}" dt="2024-07-31T13:54:18.365" v="2271"/>
          <ac:spMkLst>
            <pc:docMk/>
            <pc:sldMk cId="1708371447" sldId="270"/>
            <ac:spMk id="121" creationId="{6BE3819F-0D94-5782-9B6F-BE4DD067B0DF}"/>
          </ac:spMkLst>
        </pc:spChg>
        <pc:spChg chg="mod">
          <ac:chgData name="Fiona" userId="5fd9b084-9961-4921-ab0f-457ac49028c4" providerId="ADAL" clId="{4F7526C2-C53B-41A9-82AA-63450EDFF648}" dt="2024-07-31T13:54:18.365" v="2271"/>
          <ac:spMkLst>
            <pc:docMk/>
            <pc:sldMk cId="1708371447" sldId="270"/>
            <ac:spMk id="122" creationId="{D5E0404B-7C01-2D04-E08F-8D253AFF7830}"/>
          </ac:spMkLst>
        </pc:spChg>
        <pc:spChg chg="mod">
          <ac:chgData name="Fiona" userId="5fd9b084-9961-4921-ab0f-457ac49028c4" providerId="ADAL" clId="{4F7526C2-C53B-41A9-82AA-63450EDFF648}" dt="2024-07-31T13:54:18.365" v="2271"/>
          <ac:spMkLst>
            <pc:docMk/>
            <pc:sldMk cId="1708371447" sldId="270"/>
            <ac:spMk id="123" creationId="{176D4061-1CEF-810A-B265-57FB6C463440}"/>
          </ac:spMkLst>
        </pc:spChg>
        <pc:spChg chg="mod">
          <ac:chgData name="Fiona" userId="5fd9b084-9961-4921-ab0f-457ac49028c4" providerId="ADAL" clId="{4F7526C2-C53B-41A9-82AA-63450EDFF648}" dt="2024-07-31T13:54:18.365" v="2271"/>
          <ac:spMkLst>
            <pc:docMk/>
            <pc:sldMk cId="1708371447" sldId="270"/>
            <ac:spMk id="124" creationId="{27E45C53-D41D-670E-3E50-9FFEDC9DE9E5}"/>
          </ac:spMkLst>
        </pc:spChg>
        <pc:spChg chg="mod">
          <ac:chgData name="Fiona" userId="5fd9b084-9961-4921-ab0f-457ac49028c4" providerId="ADAL" clId="{4F7526C2-C53B-41A9-82AA-63450EDFF648}" dt="2024-07-31T13:54:18.365" v="2271"/>
          <ac:spMkLst>
            <pc:docMk/>
            <pc:sldMk cId="1708371447" sldId="270"/>
            <ac:spMk id="125" creationId="{DD44BFFB-22FF-9C42-6C38-C08E48DD6108}"/>
          </ac:spMkLst>
        </pc:spChg>
        <pc:spChg chg="mod">
          <ac:chgData name="Fiona" userId="5fd9b084-9961-4921-ab0f-457ac49028c4" providerId="ADAL" clId="{4F7526C2-C53B-41A9-82AA-63450EDFF648}" dt="2024-07-31T13:54:18.365" v="2271"/>
          <ac:spMkLst>
            <pc:docMk/>
            <pc:sldMk cId="1708371447" sldId="270"/>
            <ac:spMk id="126" creationId="{D5DE40AE-0C39-C44B-6A90-22E03E8411F3}"/>
          </ac:spMkLst>
        </pc:spChg>
        <pc:spChg chg="mod">
          <ac:chgData name="Fiona" userId="5fd9b084-9961-4921-ab0f-457ac49028c4" providerId="ADAL" clId="{4F7526C2-C53B-41A9-82AA-63450EDFF648}" dt="2024-07-31T13:54:18.365" v="2271"/>
          <ac:spMkLst>
            <pc:docMk/>
            <pc:sldMk cId="1708371447" sldId="270"/>
            <ac:spMk id="127" creationId="{943D9CD2-6C13-F6DC-4A9E-93729B37D19D}"/>
          </ac:spMkLst>
        </pc:spChg>
        <pc:spChg chg="mod">
          <ac:chgData name="Fiona" userId="5fd9b084-9961-4921-ab0f-457ac49028c4" providerId="ADAL" clId="{4F7526C2-C53B-41A9-82AA-63450EDFF648}" dt="2024-07-31T13:54:18.365" v="2271"/>
          <ac:spMkLst>
            <pc:docMk/>
            <pc:sldMk cId="1708371447" sldId="270"/>
            <ac:spMk id="128" creationId="{65495967-B3CC-6590-B286-F690DA0DAFB4}"/>
          </ac:spMkLst>
        </pc:spChg>
        <pc:spChg chg="mod">
          <ac:chgData name="Fiona" userId="5fd9b084-9961-4921-ab0f-457ac49028c4" providerId="ADAL" clId="{4F7526C2-C53B-41A9-82AA-63450EDFF648}" dt="2024-07-31T13:54:18.365" v="2271"/>
          <ac:spMkLst>
            <pc:docMk/>
            <pc:sldMk cId="1708371447" sldId="270"/>
            <ac:spMk id="129" creationId="{45808525-DE76-8C0B-1232-3631EE278663}"/>
          </ac:spMkLst>
        </pc:spChg>
        <pc:spChg chg="mod">
          <ac:chgData name="Fiona" userId="5fd9b084-9961-4921-ab0f-457ac49028c4" providerId="ADAL" clId="{4F7526C2-C53B-41A9-82AA-63450EDFF648}" dt="2024-07-31T13:54:18.365" v="2271"/>
          <ac:spMkLst>
            <pc:docMk/>
            <pc:sldMk cId="1708371447" sldId="270"/>
            <ac:spMk id="130" creationId="{3CBCEF11-2EE2-1A01-9931-30EB6AC10534}"/>
          </ac:spMkLst>
        </pc:spChg>
        <pc:spChg chg="mod">
          <ac:chgData name="Fiona" userId="5fd9b084-9961-4921-ab0f-457ac49028c4" providerId="ADAL" clId="{4F7526C2-C53B-41A9-82AA-63450EDFF648}" dt="2024-07-31T13:54:18.365" v="2271"/>
          <ac:spMkLst>
            <pc:docMk/>
            <pc:sldMk cId="1708371447" sldId="270"/>
            <ac:spMk id="131" creationId="{AB521A14-1F2C-85B8-CBF3-4F0063D0630A}"/>
          </ac:spMkLst>
        </pc:spChg>
        <pc:spChg chg="mod">
          <ac:chgData name="Fiona" userId="5fd9b084-9961-4921-ab0f-457ac49028c4" providerId="ADAL" clId="{4F7526C2-C53B-41A9-82AA-63450EDFF648}" dt="2024-07-31T13:54:18.365" v="2271"/>
          <ac:spMkLst>
            <pc:docMk/>
            <pc:sldMk cId="1708371447" sldId="270"/>
            <ac:spMk id="132" creationId="{58711568-9A9A-01FF-1646-3E454B16081F}"/>
          </ac:spMkLst>
        </pc:spChg>
        <pc:spChg chg="mod">
          <ac:chgData name="Fiona" userId="5fd9b084-9961-4921-ab0f-457ac49028c4" providerId="ADAL" clId="{4F7526C2-C53B-41A9-82AA-63450EDFF648}" dt="2024-07-31T13:54:18.365" v="2271"/>
          <ac:spMkLst>
            <pc:docMk/>
            <pc:sldMk cId="1708371447" sldId="270"/>
            <ac:spMk id="133" creationId="{94C07F2B-CC67-66B8-DB99-A60217027D29}"/>
          </ac:spMkLst>
        </pc:spChg>
        <pc:spChg chg="mod">
          <ac:chgData name="Fiona" userId="5fd9b084-9961-4921-ab0f-457ac49028c4" providerId="ADAL" clId="{4F7526C2-C53B-41A9-82AA-63450EDFF648}" dt="2024-07-31T13:54:18.365" v="2271"/>
          <ac:spMkLst>
            <pc:docMk/>
            <pc:sldMk cId="1708371447" sldId="270"/>
            <ac:spMk id="134" creationId="{2D46BD5C-847B-2E59-BB74-D35E88A3630D}"/>
          </ac:spMkLst>
        </pc:spChg>
        <pc:spChg chg="mod">
          <ac:chgData name="Fiona" userId="5fd9b084-9961-4921-ab0f-457ac49028c4" providerId="ADAL" clId="{4F7526C2-C53B-41A9-82AA-63450EDFF648}" dt="2024-07-31T13:54:18.365" v="2271"/>
          <ac:spMkLst>
            <pc:docMk/>
            <pc:sldMk cId="1708371447" sldId="270"/>
            <ac:spMk id="135" creationId="{4C1CC3A1-3698-D808-E7B3-CD7D5DF73078}"/>
          </ac:spMkLst>
        </pc:spChg>
        <pc:spChg chg="mod">
          <ac:chgData name="Fiona" userId="5fd9b084-9961-4921-ab0f-457ac49028c4" providerId="ADAL" clId="{4F7526C2-C53B-41A9-82AA-63450EDFF648}" dt="2024-07-31T13:54:18.365" v="2271"/>
          <ac:spMkLst>
            <pc:docMk/>
            <pc:sldMk cId="1708371447" sldId="270"/>
            <ac:spMk id="136" creationId="{4F8F470A-FDCA-E2A4-9B56-6B080CCF95EA}"/>
          </ac:spMkLst>
        </pc:spChg>
        <pc:spChg chg="mod">
          <ac:chgData name="Fiona" userId="5fd9b084-9961-4921-ab0f-457ac49028c4" providerId="ADAL" clId="{4F7526C2-C53B-41A9-82AA-63450EDFF648}" dt="2024-07-31T13:54:18.365" v="2271"/>
          <ac:spMkLst>
            <pc:docMk/>
            <pc:sldMk cId="1708371447" sldId="270"/>
            <ac:spMk id="137" creationId="{03F0E578-6BCC-031F-E941-1D14D3C5A677}"/>
          </ac:spMkLst>
        </pc:spChg>
        <pc:spChg chg="mod">
          <ac:chgData name="Fiona" userId="5fd9b084-9961-4921-ab0f-457ac49028c4" providerId="ADAL" clId="{4F7526C2-C53B-41A9-82AA-63450EDFF648}" dt="2024-07-31T13:54:18.365" v="2271"/>
          <ac:spMkLst>
            <pc:docMk/>
            <pc:sldMk cId="1708371447" sldId="270"/>
            <ac:spMk id="138" creationId="{9BBEAA26-F4D1-43BF-CDBC-2D2EAF9CCAE1}"/>
          </ac:spMkLst>
        </pc:spChg>
        <pc:spChg chg="mod">
          <ac:chgData name="Fiona" userId="5fd9b084-9961-4921-ab0f-457ac49028c4" providerId="ADAL" clId="{4F7526C2-C53B-41A9-82AA-63450EDFF648}" dt="2024-07-31T13:54:18.365" v="2271"/>
          <ac:spMkLst>
            <pc:docMk/>
            <pc:sldMk cId="1708371447" sldId="270"/>
            <ac:spMk id="139" creationId="{6187DC3B-8671-625E-3956-E742FC382B66}"/>
          </ac:spMkLst>
        </pc:spChg>
        <pc:spChg chg="mod">
          <ac:chgData name="Fiona" userId="5fd9b084-9961-4921-ab0f-457ac49028c4" providerId="ADAL" clId="{4F7526C2-C53B-41A9-82AA-63450EDFF648}" dt="2024-07-31T13:54:18.365" v="2271"/>
          <ac:spMkLst>
            <pc:docMk/>
            <pc:sldMk cId="1708371447" sldId="270"/>
            <ac:spMk id="140" creationId="{C4729263-09AD-4602-7631-E4E3CA19B4B4}"/>
          </ac:spMkLst>
        </pc:spChg>
        <pc:grpChg chg="add del mod">
          <ac:chgData name="Fiona" userId="5fd9b084-9961-4921-ab0f-457ac49028c4" providerId="ADAL" clId="{4F7526C2-C53B-41A9-82AA-63450EDFF648}" dt="2024-08-05T09:13:22.092" v="2662" actId="165"/>
          <ac:grpSpMkLst>
            <pc:docMk/>
            <pc:sldMk cId="1708371447" sldId="270"/>
            <ac:grpSpMk id="5" creationId="{33D1DC2D-F8A1-D9E7-B31A-4DD3471AC2B6}"/>
          </ac:grpSpMkLst>
        </pc:grpChg>
        <pc:grpChg chg="add mod">
          <ac:chgData name="Fiona" userId="5fd9b084-9961-4921-ab0f-457ac49028c4" providerId="ADAL" clId="{4F7526C2-C53B-41A9-82AA-63450EDFF648}" dt="2024-07-31T13:54:23.966" v="2272" actId="1076"/>
          <ac:grpSpMkLst>
            <pc:docMk/>
            <pc:sldMk cId="1708371447" sldId="270"/>
            <ac:grpSpMk id="10" creationId="{9CE00C04-0849-A642-359A-99387D1D849A}"/>
          </ac:grpSpMkLst>
        </pc:grpChg>
        <pc:grpChg chg="add del mod">
          <ac:chgData name="Fiona" userId="5fd9b084-9961-4921-ab0f-457ac49028c4" providerId="ADAL" clId="{4F7526C2-C53B-41A9-82AA-63450EDFF648}" dt="2024-08-05T09:12:58.349" v="2656" actId="165"/>
          <ac:grpSpMkLst>
            <pc:docMk/>
            <pc:sldMk cId="1708371447" sldId="270"/>
            <ac:grpSpMk id="44" creationId="{437E7C6C-9647-234F-E700-9A58485C746D}"/>
          </ac:grpSpMkLst>
        </pc:grpChg>
        <pc:grpChg chg="add del mod">
          <ac:chgData name="Fiona" userId="5fd9b084-9961-4921-ab0f-457ac49028c4" providerId="ADAL" clId="{4F7526C2-C53B-41A9-82AA-63450EDFF648}" dt="2024-08-05T09:12:35.847" v="2650" actId="165"/>
          <ac:grpSpMkLst>
            <pc:docMk/>
            <pc:sldMk cId="1708371447" sldId="270"/>
            <ac:grpSpMk id="47" creationId="{3D78311C-7AB0-AFDC-7912-0B49FBF3F60B}"/>
          </ac:grpSpMkLst>
        </pc:grpChg>
        <pc:grpChg chg="del mod">
          <ac:chgData name="Fiona" userId="5fd9b084-9961-4921-ab0f-457ac49028c4" providerId="ADAL" clId="{4F7526C2-C53B-41A9-82AA-63450EDFF648}" dt="2024-07-31T13:53:46.608" v="2263" actId="478"/>
          <ac:grpSpMkLst>
            <pc:docMk/>
            <pc:sldMk cId="1708371447" sldId="270"/>
            <ac:grpSpMk id="104" creationId="{94214F0C-F1D5-D3F3-9A7C-8B1E83A00C4B}"/>
          </ac:grpSpMkLst>
        </pc:grpChg>
        <pc:picChg chg="mod">
          <ac:chgData name="Fiona" userId="5fd9b084-9961-4921-ab0f-457ac49028c4" providerId="ADAL" clId="{4F7526C2-C53B-41A9-82AA-63450EDFF648}" dt="2024-07-31T07:28:10.732" v="808" actId="29295"/>
          <ac:picMkLst>
            <pc:docMk/>
            <pc:sldMk cId="1708371447" sldId="270"/>
            <ac:picMk id="2" creationId="{B4254017-2DB8-139D-DC91-0E441E1FDD14}"/>
          </ac:picMkLst>
        </pc:picChg>
        <pc:picChg chg="mod">
          <ac:chgData name="Fiona" userId="5fd9b084-9961-4921-ab0f-457ac49028c4" providerId="ADAL" clId="{4F7526C2-C53B-41A9-82AA-63450EDFF648}" dt="2024-07-31T07:28:10.732" v="808" actId="29295"/>
          <ac:picMkLst>
            <pc:docMk/>
            <pc:sldMk cId="1708371447" sldId="270"/>
            <ac:picMk id="3" creationId="{C6234BCD-7F53-66FC-43DE-7636AC273AED}"/>
          </ac:picMkLst>
        </pc:picChg>
        <pc:picChg chg="mod">
          <ac:chgData name="Fiona" userId="5fd9b084-9961-4921-ab0f-457ac49028c4" providerId="ADAL" clId="{4F7526C2-C53B-41A9-82AA-63450EDFF648}" dt="2024-07-31T06:48:41.208" v="570" actId="14100"/>
          <ac:picMkLst>
            <pc:docMk/>
            <pc:sldMk cId="1708371447" sldId="270"/>
            <ac:picMk id="4" creationId="{BB3E63DC-2A19-3A04-8912-1BB344DB7BA9}"/>
          </ac:picMkLst>
        </pc:picChg>
        <pc:picChg chg="del">
          <ac:chgData name="Fiona" userId="5fd9b084-9961-4921-ab0f-457ac49028c4" providerId="ADAL" clId="{4F7526C2-C53B-41A9-82AA-63450EDFF648}" dt="2024-07-31T13:53:48.141" v="2264" actId="478"/>
          <ac:picMkLst>
            <pc:docMk/>
            <pc:sldMk cId="1708371447" sldId="270"/>
            <ac:picMk id="5" creationId="{2D14A226-B77F-8FF1-2232-EE836C8D9C47}"/>
          </ac:picMkLst>
        </pc:picChg>
        <pc:picChg chg="mod">
          <ac:chgData name="Fiona" userId="5fd9b084-9961-4921-ab0f-457ac49028c4" providerId="ADAL" clId="{4F7526C2-C53B-41A9-82AA-63450EDFF648}" dt="2024-07-31T07:28:10.732" v="808" actId="29295"/>
          <ac:picMkLst>
            <pc:docMk/>
            <pc:sldMk cId="1708371447" sldId="270"/>
            <ac:picMk id="6" creationId="{78C1F535-12E2-0956-C0B4-E03403EB9EFE}"/>
          </ac:picMkLst>
        </pc:picChg>
        <pc:picChg chg="mod">
          <ac:chgData name="Fiona" userId="5fd9b084-9961-4921-ab0f-457ac49028c4" providerId="ADAL" clId="{4F7526C2-C53B-41A9-82AA-63450EDFF648}" dt="2024-07-31T07:28:10.732" v="808" actId="29295"/>
          <ac:picMkLst>
            <pc:docMk/>
            <pc:sldMk cId="1708371447" sldId="270"/>
            <ac:picMk id="7" creationId="{D58C4A5D-7D3D-C654-C02D-DF1BCD70CD9E}"/>
          </ac:picMkLst>
        </pc:picChg>
        <pc:picChg chg="mod topLvl modCrop">
          <ac:chgData name="Fiona" userId="5fd9b084-9961-4921-ab0f-457ac49028c4" providerId="ADAL" clId="{4F7526C2-C53B-41A9-82AA-63450EDFF648}" dt="2024-08-05T09:15:38.970" v="2709" actId="1076"/>
          <ac:picMkLst>
            <pc:docMk/>
            <pc:sldMk cId="1708371447" sldId="270"/>
            <ac:picMk id="11" creationId="{73538211-860F-D7D0-7C59-8A91A4F5BB35}"/>
          </ac:picMkLst>
        </pc:picChg>
        <pc:picChg chg="mod">
          <ac:chgData name="Fiona" userId="5fd9b084-9961-4921-ab0f-457ac49028c4" providerId="ADAL" clId="{4F7526C2-C53B-41A9-82AA-63450EDFF648}" dt="2024-07-31T13:54:18.365" v="2271"/>
          <ac:picMkLst>
            <pc:docMk/>
            <pc:sldMk cId="1708371447" sldId="270"/>
            <ac:picMk id="14" creationId="{4E4B87F8-C2C7-F518-FDD1-2A73A2E23D30}"/>
          </ac:picMkLst>
        </pc:picChg>
        <pc:picChg chg="mod topLvl modCrop">
          <ac:chgData name="Fiona" userId="5fd9b084-9961-4921-ab0f-457ac49028c4" providerId="ADAL" clId="{4F7526C2-C53B-41A9-82AA-63450EDFF648}" dt="2024-08-05T09:15:35.884" v="2708" actId="732"/>
          <ac:picMkLst>
            <pc:docMk/>
            <pc:sldMk cId="1708371447" sldId="270"/>
            <ac:picMk id="43" creationId="{F616CD6F-0E53-2F77-21D2-A88E3CC32EAB}"/>
          </ac:picMkLst>
        </pc:picChg>
        <pc:picChg chg="mod topLvl modCrop">
          <ac:chgData name="Fiona" userId="5fd9b084-9961-4921-ab0f-457ac49028c4" providerId="ADAL" clId="{4F7526C2-C53B-41A9-82AA-63450EDFF648}" dt="2024-08-05T09:15:12.066" v="2703" actId="1076"/>
          <ac:picMkLst>
            <pc:docMk/>
            <pc:sldMk cId="1708371447" sldId="270"/>
            <ac:picMk id="45" creationId="{64ACCBA2-F392-5696-E792-EA35A5906FCA}"/>
          </ac:picMkLst>
        </pc:picChg>
        <pc:picChg chg="mod topLvl modCrop">
          <ac:chgData name="Fiona" userId="5fd9b084-9961-4921-ab0f-457ac49028c4" providerId="ADAL" clId="{4F7526C2-C53B-41A9-82AA-63450EDFF648}" dt="2024-08-05T09:15:41.942" v="2711" actId="688"/>
          <ac:picMkLst>
            <pc:docMk/>
            <pc:sldMk cId="1708371447" sldId="270"/>
            <ac:picMk id="46" creationId="{D10C5F38-56D0-1543-C273-A9ED31CA6EA4}"/>
          </ac:picMkLst>
        </pc:picChg>
        <pc:picChg chg="mod topLvl modCrop">
          <ac:chgData name="Fiona" userId="5fd9b084-9961-4921-ab0f-457ac49028c4" providerId="ADAL" clId="{4F7526C2-C53B-41A9-82AA-63450EDFF648}" dt="2024-08-05T09:15:29.253" v="2706" actId="1076"/>
          <ac:picMkLst>
            <pc:docMk/>
            <pc:sldMk cId="1708371447" sldId="270"/>
            <ac:picMk id="48" creationId="{FF8F945D-5517-9F11-3938-9471FF63DE51}"/>
          </ac:picMkLst>
        </pc:picChg>
        <pc:picChg chg="mod topLvl modCrop">
          <ac:chgData name="Fiona" userId="5fd9b084-9961-4921-ab0f-457ac49028c4" providerId="ADAL" clId="{4F7526C2-C53B-41A9-82AA-63450EDFF648}" dt="2024-08-05T09:15:10.539" v="2702" actId="1076"/>
          <ac:picMkLst>
            <pc:docMk/>
            <pc:sldMk cId="1708371447" sldId="270"/>
            <ac:picMk id="49" creationId="{5E0E3D74-A364-D206-9CC8-47ADD118C797}"/>
          </ac:picMkLst>
        </pc:picChg>
      </pc:sldChg>
      <pc:sldChg chg="addSp delSp modSp add del mod">
        <pc:chgData name="Fiona" userId="5fd9b084-9961-4921-ab0f-457ac49028c4" providerId="ADAL" clId="{4F7526C2-C53B-41A9-82AA-63450EDFF648}" dt="2024-08-05T09:30:58.357" v="2712" actId="47"/>
        <pc:sldMkLst>
          <pc:docMk/>
          <pc:sldMk cId="3100833032" sldId="271"/>
        </pc:sldMkLst>
        <pc:spChg chg="del">
          <ac:chgData name="Fiona" userId="5fd9b084-9961-4921-ab0f-457ac49028c4" providerId="ADAL" clId="{4F7526C2-C53B-41A9-82AA-63450EDFF648}" dt="2024-07-31T06:53:25.680" v="761" actId="478"/>
          <ac:spMkLst>
            <pc:docMk/>
            <pc:sldMk cId="3100833032" sldId="271"/>
            <ac:spMk id="8" creationId="{6B83B77E-3437-DC7E-41C0-7E16F4255FD8}"/>
          </ac:spMkLst>
        </pc:spChg>
        <pc:spChg chg="del">
          <ac:chgData name="Fiona" userId="5fd9b084-9961-4921-ab0f-457ac49028c4" providerId="ADAL" clId="{4F7526C2-C53B-41A9-82AA-63450EDFF648}" dt="2024-07-31T06:53:26.377" v="762" actId="478"/>
          <ac:spMkLst>
            <pc:docMk/>
            <pc:sldMk cId="3100833032" sldId="271"/>
            <ac:spMk id="9" creationId="{6BFCF164-C7C0-5040-33A0-9B129E89DA2D}"/>
          </ac:spMkLst>
        </pc:spChg>
        <pc:spChg chg="del mod">
          <ac:chgData name="Fiona" userId="5fd9b084-9961-4921-ab0f-457ac49028c4" providerId="ADAL" clId="{4F7526C2-C53B-41A9-82AA-63450EDFF648}" dt="2024-07-31T06:53:32.511" v="766" actId="478"/>
          <ac:spMkLst>
            <pc:docMk/>
            <pc:sldMk cId="3100833032" sldId="271"/>
            <ac:spMk id="12" creationId="{3F3CC3F2-6D61-1E88-251F-847518765DA7}"/>
          </ac:spMkLst>
        </pc:spChg>
        <pc:spChg chg="mod">
          <ac:chgData name="Fiona" userId="5fd9b084-9961-4921-ab0f-457ac49028c4" providerId="ADAL" clId="{4F7526C2-C53B-41A9-82AA-63450EDFF648}" dt="2024-07-31T13:54:34.370" v="2276"/>
          <ac:spMkLst>
            <pc:docMk/>
            <pc:sldMk cId="3100833032" sldId="271"/>
            <ac:spMk id="12" creationId="{A4D1DBD4-CF73-78B1-2745-E0489B11C01D}"/>
          </ac:spMkLst>
        </pc:spChg>
        <pc:spChg chg="mod">
          <ac:chgData name="Fiona" userId="5fd9b084-9961-4921-ab0f-457ac49028c4" providerId="ADAL" clId="{4F7526C2-C53B-41A9-82AA-63450EDFF648}" dt="2024-07-31T13:54:34.370" v="2276"/>
          <ac:spMkLst>
            <pc:docMk/>
            <pc:sldMk cId="3100833032" sldId="271"/>
            <ac:spMk id="13" creationId="{970F855B-CB86-0274-0E2A-0190DA4BD666}"/>
          </ac:spMkLst>
        </pc:spChg>
        <pc:spChg chg="del">
          <ac:chgData name="Fiona" userId="5fd9b084-9961-4921-ab0f-457ac49028c4" providerId="ADAL" clId="{4F7526C2-C53B-41A9-82AA-63450EDFF648}" dt="2024-07-31T06:53:28.162" v="763" actId="478"/>
          <ac:spMkLst>
            <pc:docMk/>
            <pc:sldMk cId="3100833032" sldId="271"/>
            <ac:spMk id="13" creationId="{E67F8557-313A-4DD7-8BB3-D4371BBF4582}"/>
          </ac:spMkLst>
        </pc:spChg>
        <pc:spChg chg="del">
          <ac:chgData name="Fiona" userId="5fd9b084-9961-4921-ab0f-457ac49028c4" providerId="ADAL" clId="{4F7526C2-C53B-41A9-82AA-63450EDFF648}" dt="2024-07-31T06:53:23.392" v="760" actId="478"/>
          <ac:spMkLst>
            <pc:docMk/>
            <pc:sldMk cId="3100833032" sldId="271"/>
            <ac:spMk id="14" creationId="{2CED58E5-514F-F601-E289-43F7BCCF7371}"/>
          </ac:spMkLst>
        </pc:spChg>
        <pc:spChg chg="mod">
          <ac:chgData name="Fiona" userId="5fd9b084-9961-4921-ab0f-457ac49028c4" providerId="ADAL" clId="{4F7526C2-C53B-41A9-82AA-63450EDFF648}" dt="2024-07-31T13:54:34.370" v="2276"/>
          <ac:spMkLst>
            <pc:docMk/>
            <pc:sldMk cId="3100833032" sldId="271"/>
            <ac:spMk id="14" creationId="{A4A2DBE2-5ABC-5F91-3CDB-B6A4CBD08542}"/>
          </ac:spMkLst>
        </pc:spChg>
        <pc:spChg chg="add del mod">
          <ac:chgData name="Fiona" userId="5fd9b084-9961-4921-ab0f-457ac49028c4" providerId="ADAL" clId="{4F7526C2-C53B-41A9-82AA-63450EDFF648}" dt="2024-07-31T13:54:28.359" v="2273" actId="478"/>
          <ac:spMkLst>
            <pc:docMk/>
            <pc:sldMk cId="3100833032" sldId="271"/>
            <ac:spMk id="17" creationId="{C0F6E12F-9F57-B3EF-E686-E0E928E7BEBA}"/>
          </ac:spMkLst>
        </pc:spChg>
        <pc:spChg chg="mod">
          <ac:chgData name="Fiona" userId="5fd9b084-9961-4921-ab0f-457ac49028c4" providerId="ADAL" clId="{4F7526C2-C53B-41A9-82AA-63450EDFF648}" dt="2024-07-31T13:54:34.370" v="2276"/>
          <ac:spMkLst>
            <pc:docMk/>
            <pc:sldMk cId="3100833032" sldId="271"/>
            <ac:spMk id="18" creationId="{1716A4D9-13BE-74B1-5AA3-31CCAF87E1A4}"/>
          </ac:spMkLst>
        </pc:spChg>
        <pc:spChg chg="mod">
          <ac:chgData name="Fiona" userId="5fd9b084-9961-4921-ab0f-457ac49028c4" providerId="ADAL" clId="{4F7526C2-C53B-41A9-82AA-63450EDFF648}" dt="2024-07-31T13:54:34.370" v="2276"/>
          <ac:spMkLst>
            <pc:docMk/>
            <pc:sldMk cId="3100833032" sldId="271"/>
            <ac:spMk id="19" creationId="{BF1A1197-9D7D-4FC5-EDB1-55D944A79ADF}"/>
          </ac:spMkLst>
        </pc:spChg>
        <pc:spChg chg="mod">
          <ac:chgData name="Fiona" userId="5fd9b084-9961-4921-ab0f-457ac49028c4" providerId="ADAL" clId="{4F7526C2-C53B-41A9-82AA-63450EDFF648}" dt="2024-07-31T13:54:34.370" v="2276"/>
          <ac:spMkLst>
            <pc:docMk/>
            <pc:sldMk cId="3100833032" sldId="271"/>
            <ac:spMk id="20" creationId="{334C8EE9-E63C-535A-C291-381ACD2D3929}"/>
          </ac:spMkLst>
        </pc:spChg>
        <pc:spChg chg="mod">
          <ac:chgData name="Fiona" userId="5fd9b084-9961-4921-ab0f-457ac49028c4" providerId="ADAL" clId="{4F7526C2-C53B-41A9-82AA-63450EDFF648}" dt="2024-07-31T13:54:34.370" v="2276"/>
          <ac:spMkLst>
            <pc:docMk/>
            <pc:sldMk cId="3100833032" sldId="271"/>
            <ac:spMk id="21" creationId="{924C6A46-5B2B-C80E-85AD-B1F3B6316E01}"/>
          </ac:spMkLst>
        </pc:spChg>
        <pc:spChg chg="mod">
          <ac:chgData name="Fiona" userId="5fd9b084-9961-4921-ab0f-457ac49028c4" providerId="ADAL" clId="{4F7526C2-C53B-41A9-82AA-63450EDFF648}" dt="2024-07-31T13:54:34.370" v="2276"/>
          <ac:spMkLst>
            <pc:docMk/>
            <pc:sldMk cId="3100833032" sldId="271"/>
            <ac:spMk id="22" creationId="{7F6688E4-4617-04F5-4BB3-C8D1B8B9388E}"/>
          </ac:spMkLst>
        </pc:spChg>
        <pc:spChg chg="mod">
          <ac:chgData name="Fiona" userId="5fd9b084-9961-4921-ab0f-457ac49028c4" providerId="ADAL" clId="{4F7526C2-C53B-41A9-82AA-63450EDFF648}" dt="2024-07-31T13:54:34.370" v="2276"/>
          <ac:spMkLst>
            <pc:docMk/>
            <pc:sldMk cId="3100833032" sldId="271"/>
            <ac:spMk id="23" creationId="{09F1EB2A-7898-3E2E-C7FB-3A61F7BB2398}"/>
          </ac:spMkLst>
        </pc:spChg>
        <pc:spChg chg="mod">
          <ac:chgData name="Fiona" userId="5fd9b084-9961-4921-ab0f-457ac49028c4" providerId="ADAL" clId="{4F7526C2-C53B-41A9-82AA-63450EDFF648}" dt="2024-07-31T13:54:34.370" v="2276"/>
          <ac:spMkLst>
            <pc:docMk/>
            <pc:sldMk cId="3100833032" sldId="271"/>
            <ac:spMk id="24" creationId="{A2C2ADAF-ABE1-9A66-15C5-B81F5A5DED50}"/>
          </ac:spMkLst>
        </pc:spChg>
        <pc:spChg chg="mod">
          <ac:chgData name="Fiona" userId="5fd9b084-9961-4921-ab0f-457ac49028c4" providerId="ADAL" clId="{4F7526C2-C53B-41A9-82AA-63450EDFF648}" dt="2024-07-31T13:54:34.370" v="2276"/>
          <ac:spMkLst>
            <pc:docMk/>
            <pc:sldMk cId="3100833032" sldId="271"/>
            <ac:spMk id="25" creationId="{2611D506-B434-A092-05CF-27A803BF3895}"/>
          </ac:spMkLst>
        </pc:spChg>
        <pc:spChg chg="mod">
          <ac:chgData name="Fiona" userId="5fd9b084-9961-4921-ab0f-457ac49028c4" providerId="ADAL" clId="{4F7526C2-C53B-41A9-82AA-63450EDFF648}" dt="2024-07-31T13:54:34.370" v="2276"/>
          <ac:spMkLst>
            <pc:docMk/>
            <pc:sldMk cId="3100833032" sldId="271"/>
            <ac:spMk id="26" creationId="{DEC4EEC1-6954-8D19-999F-8F8111E939AD}"/>
          </ac:spMkLst>
        </pc:spChg>
        <pc:spChg chg="mod">
          <ac:chgData name="Fiona" userId="5fd9b084-9961-4921-ab0f-457ac49028c4" providerId="ADAL" clId="{4F7526C2-C53B-41A9-82AA-63450EDFF648}" dt="2024-07-31T13:54:34.370" v="2276"/>
          <ac:spMkLst>
            <pc:docMk/>
            <pc:sldMk cId="3100833032" sldId="271"/>
            <ac:spMk id="27" creationId="{4A439721-FFD1-F963-47F5-AC0516B874AB}"/>
          </ac:spMkLst>
        </pc:spChg>
        <pc:spChg chg="mod">
          <ac:chgData name="Fiona" userId="5fd9b084-9961-4921-ab0f-457ac49028c4" providerId="ADAL" clId="{4F7526C2-C53B-41A9-82AA-63450EDFF648}" dt="2024-07-31T13:54:34.370" v="2276"/>
          <ac:spMkLst>
            <pc:docMk/>
            <pc:sldMk cId="3100833032" sldId="271"/>
            <ac:spMk id="28" creationId="{BF1A2875-47CC-4D44-981E-40DFC26B4647}"/>
          </ac:spMkLst>
        </pc:spChg>
        <pc:spChg chg="mod">
          <ac:chgData name="Fiona" userId="5fd9b084-9961-4921-ab0f-457ac49028c4" providerId="ADAL" clId="{4F7526C2-C53B-41A9-82AA-63450EDFF648}" dt="2024-07-31T13:54:34.370" v="2276"/>
          <ac:spMkLst>
            <pc:docMk/>
            <pc:sldMk cId="3100833032" sldId="271"/>
            <ac:spMk id="29" creationId="{4E7DCC0E-25D2-8A06-B99C-6C367D1AF80A}"/>
          </ac:spMkLst>
        </pc:spChg>
        <pc:spChg chg="mod">
          <ac:chgData name="Fiona" userId="5fd9b084-9961-4921-ab0f-457ac49028c4" providerId="ADAL" clId="{4F7526C2-C53B-41A9-82AA-63450EDFF648}" dt="2024-07-31T13:54:34.370" v="2276"/>
          <ac:spMkLst>
            <pc:docMk/>
            <pc:sldMk cId="3100833032" sldId="271"/>
            <ac:spMk id="30" creationId="{60E5D75E-0234-371A-4268-86232513C95C}"/>
          </ac:spMkLst>
        </pc:spChg>
        <pc:spChg chg="mod">
          <ac:chgData name="Fiona" userId="5fd9b084-9961-4921-ab0f-457ac49028c4" providerId="ADAL" clId="{4F7526C2-C53B-41A9-82AA-63450EDFF648}" dt="2024-07-31T13:54:34.370" v="2276"/>
          <ac:spMkLst>
            <pc:docMk/>
            <pc:sldMk cId="3100833032" sldId="271"/>
            <ac:spMk id="31" creationId="{71251EF9-F386-C5BE-796A-D7294AC394E7}"/>
          </ac:spMkLst>
        </pc:spChg>
        <pc:spChg chg="mod">
          <ac:chgData name="Fiona" userId="5fd9b084-9961-4921-ab0f-457ac49028c4" providerId="ADAL" clId="{4F7526C2-C53B-41A9-82AA-63450EDFF648}" dt="2024-07-31T13:54:34.370" v="2276"/>
          <ac:spMkLst>
            <pc:docMk/>
            <pc:sldMk cId="3100833032" sldId="271"/>
            <ac:spMk id="32" creationId="{7D30F1FE-CAE3-D2DD-7F0D-E55223102935}"/>
          </ac:spMkLst>
        </pc:spChg>
        <pc:spChg chg="mod">
          <ac:chgData name="Fiona" userId="5fd9b084-9961-4921-ab0f-457ac49028c4" providerId="ADAL" clId="{4F7526C2-C53B-41A9-82AA-63450EDFF648}" dt="2024-07-31T13:54:34.370" v="2276"/>
          <ac:spMkLst>
            <pc:docMk/>
            <pc:sldMk cId="3100833032" sldId="271"/>
            <ac:spMk id="33" creationId="{048E26ED-C9EB-5D26-DF0F-CC3CA23C25A4}"/>
          </ac:spMkLst>
        </pc:spChg>
        <pc:spChg chg="mod">
          <ac:chgData name="Fiona" userId="5fd9b084-9961-4921-ab0f-457ac49028c4" providerId="ADAL" clId="{4F7526C2-C53B-41A9-82AA-63450EDFF648}" dt="2024-07-31T13:54:34.370" v="2276"/>
          <ac:spMkLst>
            <pc:docMk/>
            <pc:sldMk cId="3100833032" sldId="271"/>
            <ac:spMk id="34" creationId="{D00B4E61-E584-6B96-69A2-CF35A8B7F0F6}"/>
          </ac:spMkLst>
        </pc:spChg>
        <pc:spChg chg="mod">
          <ac:chgData name="Fiona" userId="5fd9b084-9961-4921-ab0f-457ac49028c4" providerId="ADAL" clId="{4F7526C2-C53B-41A9-82AA-63450EDFF648}" dt="2024-07-31T13:54:34.370" v="2276"/>
          <ac:spMkLst>
            <pc:docMk/>
            <pc:sldMk cId="3100833032" sldId="271"/>
            <ac:spMk id="35" creationId="{53FE241B-553A-FD6A-86A2-F8B8295DAA8F}"/>
          </ac:spMkLst>
        </pc:spChg>
        <pc:spChg chg="mod">
          <ac:chgData name="Fiona" userId="5fd9b084-9961-4921-ab0f-457ac49028c4" providerId="ADAL" clId="{4F7526C2-C53B-41A9-82AA-63450EDFF648}" dt="2024-07-31T13:54:34.370" v="2276"/>
          <ac:spMkLst>
            <pc:docMk/>
            <pc:sldMk cId="3100833032" sldId="271"/>
            <ac:spMk id="36" creationId="{537F1C12-16DA-9339-43B2-76A301F7FD55}"/>
          </ac:spMkLst>
        </pc:spChg>
        <pc:spChg chg="mod">
          <ac:chgData name="Fiona" userId="5fd9b084-9961-4921-ab0f-457ac49028c4" providerId="ADAL" clId="{4F7526C2-C53B-41A9-82AA-63450EDFF648}" dt="2024-07-31T13:54:34.370" v="2276"/>
          <ac:spMkLst>
            <pc:docMk/>
            <pc:sldMk cId="3100833032" sldId="271"/>
            <ac:spMk id="37" creationId="{99D62035-EE6B-023F-AACA-9B0C92E6B490}"/>
          </ac:spMkLst>
        </pc:spChg>
        <pc:spChg chg="mod">
          <ac:chgData name="Fiona" userId="5fd9b084-9961-4921-ab0f-457ac49028c4" providerId="ADAL" clId="{4F7526C2-C53B-41A9-82AA-63450EDFF648}" dt="2024-07-31T13:54:34.370" v="2276"/>
          <ac:spMkLst>
            <pc:docMk/>
            <pc:sldMk cId="3100833032" sldId="271"/>
            <ac:spMk id="38" creationId="{F7AC29AC-7567-7CD0-AFCB-974DB920474D}"/>
          </ac:spMkLst>
        </pc:spChg>
        <pc:spChg chg="mod">
          <ac:chgData name="Fiona" userId="5fd9b084-9961-4921-ab0f-457ac49028c4" providerId="ADAL" clId="{4F7526C2-C53B-41A9-82AA-63450EDFF648}" dt="2024-07-31T13:54:34.370" v="2276"/>
          <ac:spMkLst>
            <pc:docMk/>
            <pc:sldMk cId="3100833032" sldId="271"/>
            <ac:spMk id="39" creationId="{9A2EC58B-B5A5-97A7-FD74-2C204A57A86F}"/>
          </ac:spMkLst>
        </pc:spChg>
        <pc:spChg chg="mod">
          <ac:chgData name="Fiona" userId="5fd9b084-9961-4921-ab0f-457ac49028c4" providerId="ADAL" clId="{4F7526C2-C53B-41A9-82AA-63450EDFF648}" dt="2024-07-31T13:54:34.370" v="2276"/>
          <ac:spMkLst>
            <pc:docMk/>
            <pc:sldMk cId="3100833032" sldId="271"/>
            <ac:spMk id="40" creationId="{8176985F-43F0-9F77-F0BE-457AA1D75DEB}"/>
          </ac:spMkLst>
        </pc:spChg>
        <pc:spChg chg="mod">
          <ac:chgData name="Fiona" userId="5fd9b084-9961-4921-ab0f-457ac49028c4" providerId="ADAL" clId="{4F7526C2-C53B-41A9-82AA-63450EDFF648}" dt="2024-07-31T13:54:34.370" v="2276"/>
          <ac:spMkLst>
            <pc:docMk/>
            <pc:sldMk cId="3100833032" sldId="271"/>
            <ac:spMk id="41" creationId="{7FDE985F-5839-D5CE-9965-FDF4A6B2461F}"/>
          </ac:spMkLst>
        </pc:spChg>
        <pc:spChg chg="mod">
          <ac:chgData name="Fiona" userId="5fd9b084-9961-4921-ab0f-457ac49028c4" providerId="ADAL" clId="{4F7526C2-C53B-41A9-82AA-63450EDFF648}" dt="2024-07-31T13:54:34.370" v="2276"/>
          <ac:spMkLst>
            <pc:docMk/>
            <pc:sldMk cId="3100833032" sldId="271"/>
            <ac:spMk id="42" creationId="{6C6A9F46-D64E-6737-992D-BD821B99DDAE}"/>
          </ac:spMkLst>
        </pc:spChg>
        <pc:spChg chg="mod">
          <ac:chgData name="Fiona" userId="5fd9b084-9961-4921-ab0f-457ac49028c4" providerId="ADAL" clId="{4F7526C2-C53B-41A9-82AA-63450EDFF648}" dt="2024-07-31T13:54:34.370" v="2276"/>
          <ac:spMkLst>
            <pc:docMk/>
            <pc:sldMk cId="3100833032" sldId="271"/>
            <ac:spMk id="107" creationId="{BC544B2D-F9D9-936B-BF1C-D79ABBB9EE04}"/>
          </ac:spMkLst>
        </pc:spChg>
        <pc:spChg chg="mod">
          <ac:chgData name="Fiona" userId="5fd9b084-9961-4921-ab0f-457ac49028c4" providerId="ADAL" clId="{4F7526C2-C53B-41A9-82AA-63450EDFF648}" dt="2024-07-31T13:54:34.370" v="2276"/>
          <ac:spMkLst>
            <pc:docMk/>
            <pc:sldMk cId="3100833032" sldId="271"/>
            <ac:spMk id="108" creationId="{C1DBD094-9B3E-241C-D27B-A4A03F6F8C05}"/>
          </ac:spMkLst>
        </pc:spChg>
        <pc:spChg chg="mod">
          <ac:chgData name="Fiona" userId="5fd9b084-9961-4921-ab0f-457ac49028c4" providerId="ADAL" clId="{4F7526C2-C53B-41A9-82AA-63450EDFF648}" dt="2024-07-31T13:54:34.370" v="2276"/>
          <ac:spMkLst>
            <pc:docMk/>
            <pc:sldMk cId="3100833032" sldId="271"/>
            <ac:spMk id="109" creationId="{C69B6E85-C9C5-F3AC-2D45-ACE4BF61C170}"/>
          </ac:spMkLst>
        </pc:spChg>
        <pc:spChg chg="mod">
          <ac:chgData name="Fiona" userId="5fd9b084-9961-4921-ab0f-457ac49028c4" providerId="ADAL" clId="{4F7526C2-C53B-41A9-82AA-63450EDFF648}" dt="2024-07-31T13:54:34.370" v="2276"/>
          <ac:spMkLst>
            <pc:docMk/>
            <pc:sldMk cId="3100833032" sldId="271"/>
            <ac:spMk id="110" creationId="{11B7C7F1-9DBC-2A0D-AD70-49F79B88025D}"/>
          </ac:spMkLst>
        </pc:spChg>
        <pc:spChg chg="mod">
          <ac:chgData name="Fiona" userId="5fd9b084-9961-4921-ab0f-457ac49028c4" providerId="ADAL" clId="{4F7526C2-C53B-41A9-82AA-63450EDFF648}" dt="2024-07-31T13:54:34.370" v="2276"/>
          <ac:spMkLst>
            <pc:docMk/>
            <pc:sldMk cId="3100833032" sldId="271"/>
            <ac:spMk id="111" creationId="{A0AD2DCC-CD9D-B174-F0A0-742B145E4F57}"/>
          </ac:spMkLst>
        </pc:spChg>
        <pc:spChg chg="mod">
          <ac:chgData name="Fiona" userId="5fd9b084-9961-4921-ab0f-457ac49028c4" providerId="ADAL" clId="{4F7526C2-C53B-41A9-82AA-63450EDFF648}" dt="2024-07-31T13:54:34.370" v="2276"/>
          <ac:spMkLst>
            <pc:docMk/>
            <pc:sldMk cId="3100833032" sldId="271"/>
            <ac:spMk id="112" creationId="{8ABD2920-C2F7-D5C0-B6DE-86386DCBA391}"/>
          </ac:spMkLst>
        </pc:spChg>
        <pc:spChg chg="mod">
          <ac:chgData name="Fiona" userId="5fd9b084-9961-4921-ab0f-457ac49028c4" providerId="ADAL" clId="{4F7526C2-C53B-41A9-82AA-63450EDFF648}" dt="2024-07-31T13:54:34.370" v="2276"/>
          <ac:spMkLst>
            <pc:docMk/>
            <pc:sldMk cId="3100833032" sldId="271"/>
            <ac:spMk id="113" creationId="{7BEF9094-3960-B6D9-BEF8-C8CA3BFBD7B2}"/>
          </ac:spMkLst>
        </pc:spChg>
        <pc:spChg chg="mod">
          <ac:chgData name="Fiona" userId="5fd9b084-9961-4921-ab0f-457ac49028c4" providerId="ADAL" clId="{4F7526C2-C53B-41A9-82AA-63450EDFF648}" dt="2024-07-31T13:54:34.370" v="2276"/>
          <ac:spMkLst>
            <pc:docMk/>
            <pc:sldMk cId="3100833032" sldId="271"/>
            <ac:spMk id="114" creationId="{110996F3-6482-412D-511F-9D1AF7E369EE}"/>
          </ac:spMkLst>
        </pc:spChg>
        <pc:spChg chg="mod">
          <ac:chgData name="Fiona" userId="5fd9b084-9961-4921-ab0f-457ac49028c4" providerId="ADAL" clId="{4F7526C2-C53B-41A9-82AA-63450EDFF648}" dt="2024-07-31T13:54:34.370" v="2276"/>
          <ac:spMkLst>
            <pc:docMk/>
            <pc:sldMk cId="3100833032" sldId="271"/>
            <ac:spMk id="115" creationId="{62B7A799-42F1-17C6-A3CA-7827AD3202BB}"/>
          </ac:spMkLst>
        </pc:spChg>
        <pc:spChg chg="mod">
          <ac:chgData name="Fiona" userId="5fd9b084-9961-4921-ab0f-457ac49028c4" providerId="ADAL" clId="{4F7526C2-C53B-41A9-82AA-63450EDFF648}" dt="2024-07-31T13:54:34.370" v="2276"/>
          <ac:spMkLst>
            <pc:docMk/>
            <pc:sldMk cId="3100833032" sldId="271"/>
            <ac:spMk id="116" creationId="{E9BEE84E-6714-7E03-C28E-CF377F35FC11}"/>
          </ac:spMkLst>
        </pc:spChg>
        <pc:spChg chg="mod">
          <ac:chgData name="Fiona" userId="5fd9b084-9961-4921-ab0f-457ac49028c4" providerId="ADAL" clId="{4F7526C2-C53B-41A9-82AA-63450EDFF648}" dt="2024-07-31T13:54:34.370" v="2276"/>
          <ac:spMkLst>
            <pc:docMk/>
            <pc:sldMk cId="3100833032" sldId="271"/>
            <ac:spMk id="117" creationId="{59CB0326-2134-EA2C-45FA-E9D5BDDE77DF}"/>
          </ac:spMkLst>
        </pc:spChg>
        <pc:spChg chg="mod">
          <ac:chgData name="Fiona" userId="5fd9b084-9961-4921-ab0f-457ac49028c4" providerId="ADAL" clId="{4F7526C2-C53B-41A9-82AA-63450EDFF648}" dt="2024-07-31T13:54:34.370" v="2276"/>
          <ac:spMkLst>
            <pc:docMk/>
            <pc:sldMk cId="3100833032" sldId="271"/>
            <ac:spMk id="118" creationId="{F507E115-4DF5-337B-4BBE-1B357FBC0984}"/>
          </ac:spMkLst>
        </pc:spChg>
        <pc:spChg chg="mod">
          <ac:chgData name="Fiona" userId="5fd9b084-9961-4921-ab0f-457ac49028c4" providerId="ADAL" clId="{4F7526C2-C53B-41A9-82AA-63450EDFF648}" dt="2024-07-31T13:54:34.370" v="2276"/>
          <ac:spMkLst>
            <pc:docMk/>
            <pc:sldMk cId="3100833032" sldId="271"/>
            <ac:spMk id="119" creationId="{5B80E79B-7724-7DB9-E05A-65F819424C82}"/>
          </ac:spMkLst>
        </pc:spChg>
        <pc:spChg chg="mod">
          <ac:chgData name="Fiona" userId="5fd9b084-9961-4921-ab0f-457ac49028c4" providerId="ADAL" clId="{4F7526C2-C53B-41A9-82AA-63450EDFF648}" dt="2024-07-31T13:54:34.370" v="2276"/>
          <ac:spMkLst>
            <pc:docMk/>
            <pc:sldMk cId="3100833032" sldId="271"/>
            <ac:spMk id="120" creationId="{5116C9EB-352E-2BE0-E963-B4143A7D24E1}"/>
          </ac:spMkLst>
        </pc:spChg>
        <pc:spChg chg="mod">
          <ac:chgData name="Fiona" userId="5fd9b084-9961-4921-ab0f-457ac49028c4" providerId="ADAL" clId="{4F7526C2-C53B-41A9-82AA-63450EDFF648}" dt="2024-07-31T13:54:34.370" v="2276"/>
          <ac:spMkLst>
            <pc:docMk/>
            <pc:sldMk cId="3100833032" sldId="271"/>
            <ac:spMk id="121" creationId="{61057849-824B-BAF0-0A8C-E6301DC913BB}"/>
          </ac:spMkLst>
        </pc:spChg>
        <pc:spChg chg="mod">
          <ac:chgData name="Fiona" userId="5fd9b084-9961-4921-ab0f-457ac49028c4" providerId="ADAL" clId="{4F7526C2-C53B-41A9-82AA-63450EDFF648}" dt="2024-07-31T13:54:34.370" v="2276"/>
          <ac:spMkLst>
            <pc:docMk/>
            <pc:sldMk cId="3100833032" sldId="271"/>
            <ac:spMk id="122" creationId="{2DA6ADFA-FDBD-E40F-57F0-C9CFABB29CEF}"/>
          </ac:spMkLst>
        </pc:spChg>
        <pc:spChg chg="mod">
          <ac:chgData name="Fiona" userId="5fd9b084-9961-4921-ab0f-457ac49028c4" providerId="ADAL" clId="{4F7526C2-C53B-41A9-82AA-63450EDFF648}" dt="2024-07-31T13:54:34.370" v="2276"/>
          <ac:spMkLst>
            <pc:docMk/>
            <pc:sldMk cId="3100833032" sldId="271"/>
            <ac:spMk id="123" creationId="{91623AF6-D3A2-3559-607E-A8E8D98345E8}"/>
          </ac:spMkLst>
        </pc:spChg>
        <pc:spChg chg="mod">
          <ac:chgData name="Fiona" userId="5fd9b084-9961-4921-ab0f-457ac49028c4" providerId="ADAL" clId="{4F7526C2-C53B-41A9-82AA-63450EDFF648}" dt="2024-07-31T13:54:34.370" v="2276"/>
          <ac:spMkLst>
            <pc:docMk/>
            <pc:sldMk cId="3100833032" sldId="271"/>
            <ac:spMk id="124" creationId="{15A6184A-E90D-6A6E-AF3C-DA09EAA56F16}"/>
          </ac:spMkLst>
        </pc:spChg>
        <pc:spChg chg="mod">
          <ac:chgData name="Fiona" userId="5fd9b084-9961-4921-ab0f-457ac49028c4" providerId="ADAL" clId="{4F7526C2-C53B-41A9-82AA-63450EDFF648}" dt="2024-07-31T13:54:34.370" v="2276"/>
          <ac:spMkLst>
            <pc:docMk/>
            <pc:sldMk cId="3100833032" sldId="271"/>
            <ac:spMk id="125" creationId="{A01D65F0-CC1E-5847-2961-6E85103B14CF}"/>
          </ac:spMkLst>
        </pc:spChg>
        <pc:spChg chg="mod">
          <ac:chgData name="Fiona" userId="5fd9b084-9961-4921-ab0f-457ac49028c4" providerId="ADAL" clId="{4F7526C2-C53B-41A9-82AA-63450EDFF648}" dt="2024-07-31T13:54:34.370" v="2276"/>
          <ac:spMkLst>
            <pc:docMk/>
            <pc:sldMk cId="3100833032" sldId="271"/>
            <ac:spMk id="126" creationId="{D074322D-C803-6E4D-3D14-DCA2FCE3B398}"/>
          </ac:spMkLst>
        </pc:spChg>
        <pc:spChg chg="mod">
          <ac:chgData name="Fiona" userId="5fd9b084-9961-4921-ab0f-457ac49028c4" providerId="ADAL" clId="{4F7526C2-C53B-41A9-82AA-63450EDFF648}" dt="2024-07-31T13:54:34.370" v="2276"/>
          <ac:spMkLst>
            <pc:docMk/>
            <pc:sldMk cId="3100833032" sldId="271"/>
            <ac:spMk id="127" creationId="{2A7CE178-7D70-757F-5E00-CD863BCF8604}"/>
          </ac:spMkLst>
        </pc:spChg>
        <pc:spChg chg="mod">
          <ac:chgData name="Fiona" userId="5fd9b084-9961-4921-ab0f-457ac49028c4" providerId="ADAL" clId="{4F7526C2-C53B-41A9-82AA-63450EDFF648}" dt="2024-07-31T13:54:34.370" v="2276"/>
          <ac:spMkLst>
            <pc:docMk/>
            <pc:sldMk cId="3100833032" sldId="271"/>
            <ac:spMk id="128" creationId="{E8B1D2BD-4100-6AEF-A4EB-9E5F364F8ACF}"/>
          </ac:spMkLst>
        </pc:spChg>
        <pc:spChg chg="mod">
          <ac:chgData name="Fiona" userId="5fd9b084-9961-4921-ab0f-457ac49028c4" providerId="ADAL" clId="{4F7526C2-C53B-41A9-82AA-63450EDFF648}" dt="2024-07-31T13:54:34.370" v="2276"/>
          <ac:spMkLst>
            <pc:docMk/>
            <pc:sldMk cId="3100833032" sldId="271"/>
            <ac:spMk id="129" creationId="{3C982857-9879-F951-4EBF-36A7D686AD95}"/>
          </ac:spMkLst>
        </pc:spChg>
        <pc:spChg chg="mod">
          <ac:chgData name="Fiona" userId="5fd9b084-9961-4921-ab0f-457ac49028c4" providerId="ADAL" clId="{4F7526C2-C53B-41A9-82AA-63450EDFF648}" dt="2024-07-31T13:54:34.370" v="2276"/>
          <ac:spMkLst>
            <pc:docMk/>
            <pc:sldMk cId="3100833032" sldId="271"/>
            <ac:spMk id="130" creationId="{45E36A0C-A453-7EB9-60B2-195E48935F17}"/>
          </ac:spMkLst>
        </pc:spChg>
        <pc:spChg chg="mod">
          <ac:chgData name="Fiona" userId="5fd9b084-9961-4921-ab0f-457ac49028c4" providerId="ADAL" clId="{4F7526C2-C53B-41A9-82AA-63450EDFF648}" dt="2024-07-31T13:54:34.370" v="2276"/>
          <ac:spMkLst>
            <pc:docMk/>
            <pc:sldMk cId="3100833032" sldId="271"/>
            <ac:spMk id="131" creationId="{8538C219-7768-A200-3951-B03EEF8B1547}"/>
          </ac:spMkLst>
        </pc:spChg>
        <pc:spChg chg="mod">
          <ac:chgData name="Fiona" userId="5fd9b084-9961-4921-ab0f-457ac49028c4" providerId="ADAL" clId="{4F7526C2-C53B-41A9-82AA-63450EDFF648}" dt="2024-07-31T13:54:34.370" v="2276"/>
          <ac:spMkLst>
            <pc:docMk/>
            <pc:sldMk cId="3100833032" sldId="271"/>
            <ac:spMk id="132" creationId="{A8B96A9A-43C2-1286-F36B-3A69E13BD874}"/>
          </ac:spMkLst>
        </pc:spChg>
        <pc:spChg chg="mod">
          <ac:chgData name="Fiona" userId="5fd9b084-9961-4921-ab0f-457ac49028c4" providerId="ADAL" clId="{4F7526C2-C53B-41A9-82AA-63450EDFF648}" dt="2024-07-31T13:54:34.370" v="2276"/>
          <ac:spMkLst>
            <pc:docMk/>
            <pc:sldMk cId="3100833032" sldId="271"/>
            <ac:spMk id="133" creationId="{C5ACDE2C-4057-C27B-39E6-56CB02ED1D6E}"/>
          </ac:spMkLst>
        </pc:spChg>
        <pc:spChg chg="mod">
          <ac:chgData name="Fiona" userId="5fd9b084-9961-4921-ab0f-457ac49028c4" providerId="ADAL" clId="{4F7526C2-C53B-41A9-82AA-63450EDFF648}" dt="2024-07-31T13:54:34.370" v="2276"/>
          <ac:spMkLst>
            <pc:docMk/>
            <pc:sldMk cId="3100833032" sldId="271"/>
            <ac:spMk id="134" creationId="{556F99E1-21E3-6A4A-0536-4FF96870E394}"/>
          </ac:spMkLst>
        </pc:spChg>
        <pc:spChg chg="mod">
          <ac:chgData name="Fiona" userId="5fd9b084-9961-4921-ab0f-457ac49028c4" providerId="ADAL" clId="{4F7526C2-C53B-41A9-82AA-63450EDFF648}" dt="2024-07-31T13:54:34.370" v="2276"/>
          <ac:spMkLst>
            <pc:docMk/>
            <pc:sldMk cId="3100833032" sldId="271"/>
            <ac:spMk id="135" creationId="{A2DD68A4-94F3-4D3D-8285-93DD59F327E3}"/>
          </ac:spMkLst>
        </pc:spChg>
        <pc:spChg chg="mod">
          <ac:chgData name="Fiona" userId="5fd9b084-9961-4921-ab0f-457ac49028c4" providerId="ADAL" clId="{4F7526C2-C53B-41A9-82AA-63450EDFF648}" dt="2024-07-31T13:54:34.370" v="2276"/>
          <ac:spMkLst>
            <pc:docMk/>
            <pc:sldMk cId="3100833032" sldId="271"/>
            <ac:spMk id="136" creationId="{2ED3CA13-18DA-F460-E89F-F466027ABA14}"/>
          </ac:spMkLst>
        </pc:spChg>
        <pc:spChg chg="mod">
          <ac:chgData name="Fiona" userId="5fd9b084-9961-4921-ab0f-457ac49028c4" providerId="ADAL" clId="{4F7526C2-C53B-41A9-82AA-63450EDFF648}" dt="2024-07-31T13:54:34.370" v="2276"/>
          <ac:spMkLst>
            <pc:docMk/>
            <pc:sldMk cId="3100833032" sldId="271"/>
            <ac:spMk id="137" creationId="{37F52959-2353-C874-9C10-456274F552C0}"/>
          </ac:spMkLst>
        </pc:spChg>
        <pc:spChg chg="mod">
          <ac:chgData name="Fiona" userId="5fd9b084-9961-4921-ab0f-457ac49028c4" providerId="ADAL" clId="{4F7526C2-C53B-41A9-82AA-63450EDFF648}" dt="2024-07-31T13:54:34.370" v="2276"/>
          <ac:spMkLst>
            <pc:docMk/>
            <pc:sldMk cId="3100833032" sldId="271"/>
            <ac:spMk id="138" creationId="{465A7A99-8B42-6B62-5BD6-696F4224ED0E}"/>
          </ac:spMkLst>
        </pc:spChg>
        <pc:grpChg chg="add mod">
          <ac:chgData name="Fiona" userId="5fd9b084-9961-4921-ab0f-457ac49028c4" providerId="ADAL" clId="{4F7526C2-C53B-41A9-82AA-63450EDFF648}" dt="2024-07-31T13:54:37.545" v="2297" actId="1036"/>
          <ac:grpSpMkLst>
            <pc:docMk/>
            <pc:sldMk cId="3100833032" sldId="271"/>
            <ac:grpSpMk id="8" creationId="{8F61ECC2-9A2F-BC29-3679-B16962E02213}"/>
          </ac:grpSpMkLst>
        </pc:grpChg>
        <pc:grpChg chg="add mod">
          <ac:chgData name="Fiona" userId="5fd9b084-9961-4921-ab0f-457ac49028c4" providerId="ADAL" clId="{4F7526C2-C53B-41A9-82AA-63450EDFF648}" dt="2024-07-31T06:53:52.054" v="772" actId="1076"/>
          <ac:grpSpMkLst>
            <pc:docMk/>
            <pc:sldMk cId="3100833032" sldId="271"/>
            <ac:grpSpMk id="10" creationId="{0EC1F5C7-B46A-195F-FE9F-42B17056BC2D}"/>
          </ac:grpSpMkLst>
        </pc:grpChg>
        <pc:grpChg chg="del mod">
          <ac:chgData name="Fiona" userId="5fd9b084-9961-4921-ab0f-457ac49028c4" providerId="ADAL" clId="{4F7526C2-C53B-41A9-82AA-63450EDFF648}" dt="2024-07-31T13:54:29.040" v="2274" actId="478"/>
          <ac:grpSpMkLst>
            <pc:docMk/>
            <pc:sldMk cId="3100833032" sldId="271"/>
            <ac:grpSpMk id="104" creationId="{94214F0C-F1D5-D3F3-9A7C-8B1E83A00C4B}"/>
          </ac:grpSpMkLst>
        </pc:grpChg>
        <pc:picChg chg="mod">
          <ac:chgData name="Fiona" userId="5fd9b084-9961-4921-ab0f-457ac49028c4" providerId="ADAL" clId="{4F7526C2-C53B-41A9-82AA-63450EDFF648}" dt="2024-07-31T07:28:19.866" v="809" actId="29295"/>
          <ac:picMkLst>
            <pc:docMk/>
            <pc:sldMk cId="3100833032" sldId="271"/>
            <ac:picMk id="2" creationId="{B4254017-2DB8-139D-DC91-0E441E1FDD14}"/>
          </ac:picMkLst>
        </pc:picChg>
        <pc:picChg chg="mod">
          <ac:chgData name="Fiona" userId="5fd9b084-9961-4921-ab0f-457ac49028c4" providerId="ADAL" clId="{4F7526C2-C53B-41A9-82AA-63450EDFF648}" dt="2024-07-31T07:28:19.866" v="809" actId="29295"/>
          <ac:picMkLst>
            <pc:docMk/>
            <pc:sldMk cId="3100833032" sldId="271"/>
            <ac:picMk id="3" creationId="{C6234BCD-7F53-66FC-43DE-7636AC273AED}"/>
          </ac:picMkLst>
        </pc:picChg>
        <pc:picChg chg="del">
          <ac:chgData name="Fiona" userId="5fd9b084-9961-4921-ab0f-457ac49028c4" providerId="ADAL" clId="{4F7526C2-C53B-41A9-82AA-63450EDFF648}" dt="2024-07-31T13:54:30.045" v="2275" actId="478"/>
          <ac:picMkLst>
            <pc:docMk/>
            <pc:sldMk cId="3100833032" sldId="271"/>
            <ac:picMk id="5" creationId="{2D14A226-B77F-8FF1-2232-EE836C8D9C47}"/>
          </ac:picMkLst>
        </pc:picChg>
        <pc:picChg chg="mod">
          <ac:chgData name="Fiona" userId="5fd9b084-9961-4921-ab0f-457ac49028c4" providerId="ADAL" clId="{4F7526C2-C53B-41A9-82AA-63450EDFF648}" dt="2024-07-31T07:28:19.866" v="809" actId="29295"/>
          <ac:picMkLst>
            <pc:docMk/>
            <pc:sldMk cId="3100833032" sldId="271"/>
            <ac:picMk id="6" creationId="{78C1F535-12E2-0956-C0B4-E03403EB9EFE}"/>
          </ac:picMkLst>
        </pc:picChg>
        <pc:picChg chg="mod">
          <ac:chgData name="Fiona" userId="5fd9b084-9961-4921-ab0f-457ac49028c4" providerId="ADAL" clId="{4F7526C2-C53B-41A9-82AA-63450EDFF648}" dt="2024-07-31T07:28:19.866" v="809" actId="29295"/>
          <ac:picMkLst>
            <pc:docMk/>
            <pc:sldMk cId="3100833032" sldId="271"/>
            <ac:picMk id="7" creationId="{D58C4A5D-7D3D-C654-C02D-DF1BCD70CD9E}"/>
          </ac:picMkLst>
        </pc:picChg>
        <pc:picChg chg="mod">
          <ac:chgData name="Fiona" userId="5fd9b084-9961-4921-ab0f-457ac49028c4" providerId="ADAL" clId="{4F7526C2-C53B-41A9-82AA-63450EDFF648}" dt="2024-07-31T13:54:34.370" v="2276"/>
          <ac:picMkLst>
            <pc:docMk/>
            <pc:sldMk cId="3100833032" sldId="271"/>
            <ac:picMk id="9" creationId="{E34F0F47-62E7-347E-A546-31BFF6AFB578}"/>
          </ac:picMkLst>
        </pc:picChg>
        <pc:picChg chg="mod">
          <ac:chgData name="Fiona" userId="5fd9b084-9961-4921-ab0f-457ac49028c4" providerId="ADAL" clId="{4F7526C2-C53B-41A9-82AA-63450EDFF648}" dt="2024-07-31T06:53:36.294" v="767"/>
          <ac:picMkLst>
            <pc:docMk/>
            <pc:sldMk cId="3100833032" sldId="271"/>
            <ac:picMk id="11" creationId="{DE937816-2756-0185-590E-36758EAE5726}"/>
          </ac:picMkLst>
        </pc:picChg>
        <pc:picChg chg="mod">
          <ac:chgData name="Fiona" userId="5fd9b084-9961-4921-ab0f-457ac49028c4" providerId="ADAL" clId="{4F7526C2-C53B-41A9-82AA-63450EDFF648}" dt="2024-07-31T06:53:36.294" v="767"/>
          <ac:picMkLst>
            <pc:docMk/>
            <pc:sldMk cId="3100833032" sldId="271"/>
            <ac:picMk id="16" creationId="{61D464D4-B75A-4AEA-312C-2657AF2B0F60}"/>
          </ac:picMkLst>
        </pc:picChg>
        <pc:picChg chg="del">
          <ac:chgData name="Fiona" userId="5fd9b084-9961-4921-ab0f-457ac49028c4" providerId="ADAL" clId="{4F7526C2-C53B-41A9-82AA-63450EDFF648}" dt="2024-07-31T06:53:30.680" v="765" actId="478"/>
          <ac:picMkLst>
            <pc:docMk/>
            <pc:sldMk cId="3100833032" sldId="271"/>
            <ac:picMk id="18" creationId="{8F07F4B4-C040-1EDD-1131-E223F05E8F09}"/>
          </ac:picMkLst>
        </pc:picChg>
      </pc:sldChg>
      <pc:sldChg chg="modSp add del mod">
        <pc:chgData name="Fiona" userId="5fd9b084-9961-4921-ab0f-457ac49028c4" providerId="ADAL" clId="{4F7526C2-C53B-41A9-82AA-63450EDFF648}" dt="2024-07-31T07:26:59.508" v="775" actId="2696"/>
        <pc:sldMkLst>
          <pc:docMk/>
          <pc:sldMk cId="3268274229" sldId="272"/>
        </pc:sldMkLst>
        <pc:grpChg chg="mod">
          <ac:chgData name="Fiona" userId="5fd9b084-9961-4921-ab0f-457ac49028c4" providerId="ADAL" clId="{4F7526C2-C53B-41A9-82AA-63450EDFF648}" dt="2024-07-31T07:26:57.276" v="774" actId="1076"/>
          <ac:grpSpMkLst>
            <pc:docMk/>
            <pc:sldMk cId="3268274229" sldId="272"/>
            <ac:grpSpMk id="104" creationId="{94214F0C-F1D5-D3F3-9A7C-8B1E83A00C4B}"/>
          </ac:grpSpMkLst>
        </pc:grpChg>
      </pc:sldChg>
      <pc:sldChg chg="addSp delSp modSp add del mod modTransition">
        <pc:chgData name="Fiona" userId="5fd9b084-9961-4921-ab0f-457ac49028c4" providerId="ADAL" clId="{4F7526C2-C53B-41A9-82AA-63450EDFF648}" dt="2024-08-05T11:59:10.162" v="3629" actId="47"/>
        <pc:sldMkLst>
          <pc:docMk/>
          <pc:sldMk cId="3917062890" sldId="272"/>
        </pc:sldMkLst>
        <pc:spChg chg="mod">
          <ac:chgData name="Fiona" userId="5fd9b084-9961-4921-ab0f-457ac49028c4" providerId="ADAL" clId="{4F7526C2-C53B-41A9-82AA-63450EDFF648}" dt="2024-07-31T08:39:20.257" v="2158" actId="208"/>
          <ac:spMkLst>
            <pc:docMk/>
            <pc:sldMk cId="3917062890" sldId="272"/>
            <ac:spMk id="9" creationId="{82A7E93B-A767-714F-FDF7-E50185E617D5}"/>
          </ac:spMkLst>
        </pc:spChg>
        <pc:spChg chg="add del mod ord">
          <ac:chgData name="Fiona" userId="5fd9b084-9961-4921-ab0f-457ac49028c4" providerId="ADAL" clId="{4F7526C2-C53B-41A9-82AA-63450EDFF648}" dt="2024-08-05T11:57:08.131" v="3583" actId="21"/>
          <ac:spMkLst>
            <pc:docMk/>
            <pc:sldMk cId="3917062890" sldId="272"/>
            <ac:spMk id="13" creationId="{F985044D-37B4-F380-DB13-0B4CC88E16C3}"/>
          </ac:spMkLst>
        </pc:spChg>
        <pc:spChg chg="mod topLvl">
          <ac:chgData name="Fiona" userId="5fd9b084-9961-4921-ab0f-457ac49028c4" providerId="ADAL" clId="{4F7526C2-C53B-41A9-82AA-63450EDFF648}" dt="2024-07-31T14:01:10.969" v="2483" actId="164"/>
          <ac:spMkLst>
            <pc:docMk/>
            <pc:sldMk cId="3917062890" sldId="272"/>
            <ac:spMk id="14" creationId="{608BB6D9-2041-1CED-A82C-F35CC5FC90BE}"/>
          </ac:spMkLst>
        </pc:spChg>
        <pc:spChg chg="add del mod">
          <ac:chgData name="Fiona" userId="5fd9b084-9961-4921-ab0f-457ac49028c4" providerId="ADAL" clId="{4F7526C2-C53B-41A9-82AA-63450EDFF648}" dt="2024-07-31T07:29:22.123" v="820" actId="478"/>
          <ac:spMkLst>
            <pc:docMk/>
            <pc:sldMk cId="3917062890" sldId="272"/>
            <ac:spMk id="14" creationId="{6C057A94-7C07-23F1-3B44-69812C8EFC54}"/>
          </ac:spMkLst>
        </pc:spChg>
        <pc:spChg chg="mod">
          <ac:chgData name="Fiona" userId="5fd9b084-9961-4921-ab0f-457ac49028c4" providerId="ADAL" clId="{4F7526C2-C53B-41A9-82AA-63450EDFF648}" dt="2024-07-31T07:27:39.638" v="806" actId="1037"/>
          <ac:spMkLst>
            <pc:docMk/>
            <pc:sldMk cId="3917062890" sldId="272"/>
            <ac:spMk id="15" creationId="{A4426099-162D-D697-7C12-296B07F1526E}"/>
          </ac:spMkLst>
        </pc:spChg>
        <pc:spChg chg="mod topLvl">
          <ac:chgData name="Fiona" userId="5fd9b084-9961-4921-ab0f-457ac49028c4" providerId="ADAL" clId="{4F7526C2-C53B-41A9-82AA-63450EDFF648}" dt="2024-07-31T14:01:10.969" v="2483" actId="164"/>
          <ac:spMkLst>
            <pc:docMk/>
            <pc:sldMk cId="3917062890" sldId="272"/>
            <ac:spMk id="16" creationId="{7C6AE84D-3333-A39D-40E0-1A50DCBC2EBF}"/>
          </ac:spMkLst>
        </pc:spChg>
        <pc:spChg chg="add del mod ord">
          <ac:chgData name="Fiona" userId="5fd9b084-9961-4921-ab0f-457ac49028c4" providerId="ADAL" clId="{4F7526C2-C53B-41A9-82AA-63450EDFF648}" dt="2024-07-31T07:30:17.430" v="850" actId="478"/>
          <ac:spMkLst>
            <pc:docMk/>
            <pc:sldMk cId="3917062890" sldId="272"/>
            <ac:spMk id="17" creationId="{D438CE4A-2B5E-18BB-14A4-DCD5EF39C32E}"/>
          </ac:spMkLst>
        </pc:spChg>
        <pc:spChg chg="mod topLvl">
          <ac:chgData name="Fiona" userId="5fd9b084-9961-4921-ab0f-457ac49028c4" providerId="ADAL" clId="{4F7526C2-C53B-41A9-82AA-63450EDFF648}" dt="2024-07-31T14:01:10.969" v="2483" actId="164"/>
          <ac:spMkLst>
            <pc:docMk/>
            <pc:sldMk cId="3917062890" sldId="272"/>
            <ac:spMk id="17" creationId="{D95CE40C-DF07-1B6F-2762-EB0CB205745D}"/>
          </ac:spMkLst>
        </pc:spChg>
        <pc:spChg chg="add del mod">
          <ac:chgData name="Fiona" userId="5fd9b084-9961-4921-ab0f-457ac49028c4" providerId="ADAL" clId="{4F7526C2-C53B-41A9-82AA-63450EDFF648}" dt="2024-08-05T11:57:08.131" v="3583" actId="21"/>
          <ac:spMkLst>
            <pc:docMk/>
            <pc:sldMk cId="3917062890" sldId="272"/>
            <ac:spMk id="18" creationId="{594972DA-5CE2-0F5E-4BBE-9C96485CCAD6}"/>
          </ac:spMkLst>
        </pc:spChg>
        <pc:spChg chg="add mod">
          <ac:chgData name="Fiona" userId="5fd9b084-9961-4921-ab0f-457ac49028c4" providerId="ADAL" clId="{4F7526C2-C53B-41A9-82AA-63450EDFF648}" dt="2024-07-31T08:39:14.626" v="2157" actId="1076"/>
          <ac:spMkLst>
            <pc:docMk/>
            <pc:sldMk cId="3917062890" sldId="272"/>
            <ac:spMk id="19" creationId="{BB69BEC2-F0CB-C175-2497-520F2EAFB1A8}"/>
          </ac:spMkLst>
        </pc:spChg>
        <pc:spChg chg="add del mod">
          <ac:chgData name="Fiona" userId="5fd9b084-9961-4921-ab0f-457ac49028c4" providerId="ADAL" clId="{4F7526C2-C53B-41A9-82AA-63450EDFF648}" dt="2024-08-05T11:57:08.131" v="3583" actId="21"/>
          <ac:spMkLst>
            <pc:docMk/>
            <pc:sldMk cId="3917062890" sldId="272"/>
            <ac:spMk id="20" creationId="{95F3EF56-C5AD-6468-A653-C69DE93BCF30}"/>
          </ac:spMkLst>
        </pc:spChg>
        <pc:spChg chg="add mod topLvl">
          <ac:chgData name="Fiona" userId="5fd9b084-9961-4921-ab0f-457ac49028c4" providerId="ADAL" clId="{4F7526C2-C53B-41A9-82AA-63450EDFF648}" dt="2024-07-31T14:01:10.969" v="2483" actId="164"/>
          <ac:spMkLst>
            <pc:docMk/>
            <pc:sldMk cId="3917062890" sldId="272"/>
            <ac:spMk id="21" creationId="{7072256D-876E-C354-5DAA-DE802552912B}"/>
          </ac:spMkLst>
        </pc:spChg>
        <pc:spChg chg="mod topLvl">
          <ac:chgData name="Fiona" userId="5fd9b084-9961-4921-ab0f-457ac49028c4" providerId="ADAL" clId="{4F7526C2-C53B-41A9-82AA-63450EDFF648}" dt="2024-07-31T14:01:10.969" v="2483" actId="164"/>
          <ac:spMkLst>
            <pc:docMk/>
            <pc:sldMk cId="3917062890" sldId="272"/>
            <ac:spMk id="22" creationId="{FC9A4D5E-DBAA-5785-129C-54898B155568}"/>
          </ac:spMkLst>
        </pc:spChg>
        <pc:spChg chg="mod topLvl">
          <ac:chgData name="Fiona" userId="5fd9b084-9961-4921-ab0f-457ac49028c4" providerId="ADAL" clId="{4F7526C2-C53B-41A9-82AA-63450EDFF648}" dt="2024-07-31T14:01:10.969" v="2483" actId="164"/>
          <ac:spMkLst>
            <pc:docMk/>
            <pc:sldMk cId="3917062890" sldId="272"/>
            <ac:spMk id="23" creationId="{0A104A99-6652-3F34-C3E9-529832F88B27}"/>
          </ac:spMkLst>
        </pc:spChg>
        <pc:spChg chg="mod topLvl">
          <ac:chgData name="Fiona" userId="5fd9b084-9961-4921-ab0f-457ac49028c4" providerId="ADAL" clId="{4F7526C2-C53B-41A9-82AA-63450EDFF648}" dt="2024-07-31T14:01:10.969" v="2483" actId="164"/>
          <ac:spMkLst>
            <pc:docMk/>
            <pc:sldMk cId="3917062890" sldId="272"/>
            <ac:spMk id="24" creationId="{E3ED8BC9-F340-E6AA-87EE-4463FF4E79FE}"/>
          </ac:spMkLst>
        </pc:spChg>
        <pc:spChg chg="mod topLvl">
          <ac:chgData name="Fiona" userId="5fd9b084-9961-4921-ab0f-457ac49028c4" providerId="ADAL" clId="{4F7526C2-C53B-41A9-82AA-63450EDFF648}" dt="2024-07-31T14:01:10.969" v="2483" actId="164"/>
          <ac:spMkLst>
            <pc:docMk/>
            <pc:sldMk cId="3917062890" sldId="272"/>
            <ac:spMk id="25" creationId="{0569CF6E-4C17-CE28-7AEC-A0D146480117}"/>
          </ac:spMkLst>
        </pc:spChg>
        <pc:spChg chg="mod topLvl">
          <ac:chgData name="Fiona" userId="5fd9b084-9961-4921-ab0f-457ac49028c4" providerId="ADAL" clId="{4F7526C2-C53B-41A9-82AA-63450EDFF648}" dt="2024-07-31T14:01:10.969" v="2483" actId="164"/>
          <ac:spMkLst>
            <pc:docMk/>
            <pc:sldMk cId="3917062890" sldId="272"/>
            <ac:spMk id="26" creationId="{31D1FAAD-594C-5962-8F7B-F84782C595BA}"/>
          </ac:spMkLst>
        </pc:spChg>
        <pc:spChg chg="mod topLvl">
          <ac:chgData name="Fiona" userId="5fd9b084-9961-4921-ab0f-457ac49028c4" providerId="ADAL" clId="{4F7526C2-C53B-41A9-82AA-63450EDFF648}" dt="2024-07-31T14:01:10.969" v="2483" actId="164"/>
          <ac:spMkLst>
            <pc:docMk/>
            <pc:sldMk cId="3917062890" sldId="272"/>
            <ac:spMk id="27" creationId="{23FF02D5-0652-957B-E2C0-9D562C9A99F1}"/>
          </ac:spMkLst>
        </pc:spChg>
        <pc:spChg chg="mod topLvl">
          <ac:chgData name="Fiona" userId="5fd9b084-9961-4921-ab0f-457ac49028c4" providerId="ADAL" clId="{4F7526C2-C53B-41A9-82AA-63450EDFF648}" dt="2024-07-31T14:01:10.969" v="2483" actId="164"/>
          <ac:spMkLst>
            <pc:docMk/>
            <pc:sldMk cId="3917062890" sldId="272"/>
            <ac:spMk id="28" creationId="{20DC9F20-E6F2-B92F-6B42-2685A440A387}"/>
          </ac:spMkLst>
        </pc:spChg>
        <pc:spChg chg="mod topLvl">
          <ac:chgData name="Fiona" userId="5fd9b084-9961-4921-ab0f-457ac49028c4" providerId="ADAL" clId="{4F7526C2-C53B-41A9-82AA-63450EDFF648}" dt="2024-07-31T14:01:10.969" v="2483" actId="164"/>
          <ac:spMkLst>
            <pc:docMk/>
            <pc:sldMk cId="3917062890" sldId="272"/>
            <ac:spMk id="29" creationId="{42DF384F-B37A-5A8F-A84B-6DE9A575F34B}"/>
          </ac:spMkLst>
        </pc:spChg>
        <pc:spChg chg="mod topLvl">
          <ac:chgData name="Fiona" userId="5fd9b084-9961-4921-ab0f-457ac49028c4" providerId="ADAL" clId="{4F7526C2-C53B-41A9-82AA-63450EDFF648}" dt="2024-07-31T14:01:10.969" v="2483" actId="164"/>
          <ac:spMkLst>
            <pc:docMk/>
            <pc:sldMk cId="3917062890" sldId="272"/>
            <ac:spMk id="30" creationId="{215402C8-A4DB-641E-C172-ED21907C1829}"/>
          </ac:spMkLst>
        </pc:spChg>
        <pc:spChg chg="mod topLvl">
          <ac:chgData name="Fiona" userId="5fd9b084-9961-4921-ab0f-457ac49028c4" providerId="ADAL" clId="{4F7526C2-C53B-41A9-82AA-63450EDFF648}" dt="2024-07-31T14:01:10.969" v="2483" actId="164"/>
          <ac:spMkLst>
            <pc:docMk/>
            <pc:sldMk cId="3917062890" sldId="272"/>
            <ac:spMk id="31" creationId="{2FAA05ED-9DCD-1174-41E8-A8CAEED019D0}"/>
          </ac:spMkLst>
        </pc:spChg>
        <pc:spChg chg="mod topLvl">
          <ac:chgData name="Fiona" userId="5fd9b084-9961-4921-ab0f-457ac49028c4" providerId="ADAL" clId="{4F7526C2-C53B-41A9-82AA-63450EDFF648}" dt="2024-07-31T14:01:10.969" v="2483" actId="164"/>
          <ac:spMkLst>
            <pc:docMk/>
            <pc:sldMk cId="3917062890" sldId="272"/>
            <ac:spMk id="32" creationId="{2B4A5248-082C-7101-AA3B-3DE91C2C99A6}"/>
          </ac:spMkLst>
        </pc:spChg>
        <pc:spChg chg="mod topLvl">
          <ac:chgData name="Fiona" userId="5fd9b084-9961-4921-ab0f-457ac49028c4" providerId="ADAL" clId="{4F7526C2-C53B-41A9-82AA-63450EDFF648}" dt="2024-07-31T14:01:10.969" v="2483" actId="164"/>
          <ac:spMkLst>
            <pc:docMk/>
            <pc:sldMk cId="3917062890" sldId="272"/>
            <ac:spMk id="33" creationId="{23E755AB-5321-6CAE-DC21-05CAE9BB64CB}"/>
          </ac:spMkLst>
        </pc:spChg>
        <pc:spChg chg="mod topLvl">
          <ac:chgData name="Fiona" userId="5fd9b084-9961-4921-ab0f-457ac49028c4" providerId="ADAL" clId="{4F7526C2-C53B-41A9-82AA-63450EDFF648}" dt="2024-07-31T14:01:10.969" v="2483" actId="164"/>
          <ac:spMkLst>
            <pc:docMk/>
            <pc:sldMk cId="3917062890" sldId="272"/>
            <ac:spMk id="34" creationId="{352B04F4-DF08-EF4F-A0A7-227EE8BC522B}"/>
          </ac:spMkLst>
        </pc:spChg>
        <pc:spChg chg="mod topLvl">
          <ac:chgData name="Fiona" userId="5fd9b084-9961-4921-ab0f-457ac49028c4" providerId="ADAL" clId="{4F7526C2-C53B-41A9-82AA-63450EDFF648}" dt="2024-07-31T14:01:10.969" v="2483" actId="164"/>
          <ac:spMkLst>
            <pc:docMk/>
            <pc:sldMk cId="3917062890" sldId="272"/>
            <ac:spMk id="35" creationId="{E0FC2FF4-217E-BEC1-A20C-FE46FA08B023}"/>
          </ac:spMkLst>
        </pc:spChg>
        <pc:spChg chg="add del mod topLvl">
          <ac:chgData name="Fiona" userId="5fd9b084-9961-4921-ab0f-457ac49028c4" providerId="ADAL" clId="{4F7526C2-C53B-41A9-82AA-63450EDFF648}" dt="2024-07-31T14:01:10.969" v="2483" actId="164"/>
          <ac:spMkLst>
            <pc:docMk/>
            <pc:sldMk cId="3917062890" sldId="272"/>
            <ac:spMk id="36" creationId="{88719CE6-F647-73B2-3DBE-EA5CB7CE9CA4}"/>
          </ac:spMkLst>
        </pc:spChg>
        <pc:spChg chg="mod topLvl">
          <ac:chgData name="Fiona" userId="5fd9b084-9961-4921-ab0f-457ac49028c4" providerId="ADAL" clId="{4F7526C2-C53B-41A9-82AA-63450EDFF648}" dt="2024-07-31T14:01:10.969" v="2483" actId="164"/>
          <ac:spMkLst>
            <pc:docMk/>
            <pc:sldMk cId="3917062890" sldId="272"/>
            <ac:spMk id="37" creationId="{B7D4C23D-4FBE-4AC2-FB67-DBB92650E902}"/>
          </ac:spMkLst>
        </pc:spChg>
        <pc:spChg chg="mod topLvl">
          <ac:chgData name="Fiona" userId="5fd9b084-9961-4921-ab0f-457ac49028c4" providerId="ADAL" clId="{4F7526C2-C53B-41A9-82AA-63450EDFF648}" dt="2024-07-31T14:01:10.969" v="2483" actId="164"/>
          <ac:spMkLst>
            <pc:docMk/>
            <pc:sldMk cId="3917062890" sldId="272"/>
            <ac:spMk id="38" creationId="{81E52962-B6AF-81A7-8025-9A8E5B02D507}"/>
          </ac:spMkLst>
        </pc:spChg>
        <pc:spChg chg="mod topLvl">
          <ac:chgData name="Fiona" userId="5fd9b084-9961-4921-ab0f-457ac49028c4" providerId="ADAL" clId="{4F7526C2-C53B-41A9-82AA-63450EDFF648}" dt="2024-07-31T14:01:10.969" v="2483" actId="164"/>
          <ac:spMkLst>
            <pc:docMk/>
            <pc:sldMk cId="3917062890" sldId="272"/>
            <ac:spMk id="39" creationId="{CA907CAF-ABF5-9EF5-6DA8-1A9D6F33D43D}"/>
          </ac:spMkLst>
        </pc:spChg>
        <pc:spChg chg="add del mod topLvl">
          <ac:chgData name="Fiona" userId="5fd9b084-9961-4921-ab0f-457ac49028c4" providerId="ADAL" clId="{4F7526C2-C53B-41A9-82AA-63450EDFF648}" dt="2024-07-31T13:55:30.082" v="2334" actId="478"/>
          <ac:spMkLst>
            <pc:docMk/>
            <pc:sldMk cId="3917062890" sldId="272"/>
            <ac:spMk id="40" creationId="{29BDBF67-364C-B1BF-1D3A-16243B452221}"/>
          </ac:spMkLst>
        </pc:spChg>
        <pc:spChg chg="mod topLvl">
          <ac:chgData name="Fiona" userId="5fd9b084-9961-4921-ab0f-457ac49028c4" providerId="ADAL" clId="{4F7526C2-C53B-41A9-82AA-63450EDFF648}" dt="2024-07-31T14:01:10.969" v="2483" actId="164"/>
          <ac:spMkLst>
            <pc:docMk/>
            <pc:sldMk cId="3917062890" sldId="272"/>
            <ac:spMk id="41" creationId="{1CAB63DA-2E73-BE12-D6C4-4744A5DCA636}"/>
          </ac:spMkLst>
        </pc:spChg>
        <pc:spChg chg="mod topLvl">
          <ac:chgData name="Fiona" userId="5fd9b084-9961-4921-ab0f-457ac49028c4" providerId="ADAL" clId="{4F7526C2-C53B-41A9-82AA-63450EDFF648}" dt="2024-07-31T14:01:10.969" v="2483" actId="164"/>
          <ac:spMkLst>
            <pc:docMk/>
            <pc:sldMk cId="3917062890" sldId="272"/>
            <ac:spMk id="42" creationId="{D57C18B1-D0E6-738A-BEBD-03A69255E1F7}"/>
          </ac:spMkLst>
        </pc:spChg>
        <pc:spChg chg="mod topLvl">
          <ac:chgData name="Fiona" userId="5fd9b084-9961-4921-ab0f-457ac49028c4" providerId="ADAL" clId="{4F7526C2-C53B-41A9-82AA-63450EDFF648}" dt="2024-07-31T14:01:10.969" v="2483" actId="164"/>
          <ac:spMkLst>
            <pc:docMk/>
            <pc:sldMk cId="3917062890" sldId="272"/>
            <ac:spMk id="107" creationId="{F21DFC8F-AF30-0693-E757-DEC1DC2B0B84}"/>
          </ac:spMkLst>
        </pc:spChg>
        <pc:spChg chg="add del mod topLvl">
          <ac:chgData name="Fiona" userId="5fd9b084-9961-4921-ab0f-457ac49028c4" providerId="ADAL" clId="{4F7526C2-C53B-41A9-82AA-63450EDFF648}" dt="2024-07-31T14:07:17.525" v="2591" actId="478"/>
          <ac:spMkLst>
            <pc:docMk/>
            <pc:sldMk cId="3917062890" sldId="272"/>
            <ac:spMk id="108" creationId="{5074427D-2FC4-105F-F75F-5409CDB1A4DC}"/>
          </ac:spMkLst>
        </pc:spChg>
        <pc:spChg chg="mod topLvl">
          <ac:chgData name="Fiona" userId="5fd9b084-9961-4921-ab0f-457ac49028c4" providerId="ADAL" clId="{4F7526C2-C53B-41A9-82AA-63450EDFF648}" dt="2024-07-31T14:01:10.969" v="2483" actId="164"/>
          <ac:spMkLst>
            <pc:docMk/>
            <pc:sldMk cId="3917062890" sldId="272"/>
            <ac:spMk id="109" creationId="{45333102-FFB3-2C3B-FC8D-2E63AA03F2C0}"/>
          </ac:spMkLst>
        </pc:spChg>
        <pc:spChg chg="mod topLvl">
          <ac:chgData name="Fiona" userId="5fd9b084-9961-4921-ab0f-457ac49028c4" providerId="ADAL" clId="{4F7526C2-C53B-41A9-82AA-63450EDFF648}" dt="2024-07-31T14:01:10.969" v="2483" actId="164"/>
          <ac:spMkLst>
            <pc:docMk/>
            <pc:sldMk cId="3917062890" sldId="272"/>
            <ac:spMk id="110" creationId="{95AC5043-1EA6-8C48-015B-B335A29FB553}"/>
          </ac:spMkLst>
        </pc:spChg>
        <pc:spChg chg="mod topLvl">
          <ac:chgData name="Fiona" userId="5fd9b084-9961-4921-ab0f-457ac49028c4" providerId="ADAL" clId="{4F7526C2-C53B-41A9-82AA-63450EDFF648}" dt="2024-07-31T14:01:10.969" v="2483" actId="164"/>
          <ac:spMkLst>
            <pc:docMk/>
            <pc:sldMk cId="3917062890" sldId="272"/>
            <ac:spMk id="111" creationId="{745AB66D-2E73-6A8C-7862-0C22CA2DAC4E}"/>
          </ac:spMkLst>
        </pc:spChg>
        <pc:spChg chg="mod topLvl">
          <ac:chgData name="Fiona" userId="5fd9b084-9961-4921-ab0f-457ac49028c4" providerId="ADAL" clId="{4F7526C2-C53B-41A9-82AA-63450EDFF648}" dt="2024-07-31T14:01:10.969" v="2483" actId="164"/>
          <ac:spMkLst>
            <pc:docMk/>
            <pc:sldMk cId="3917062890" sldId="272"/>
            <ac:spMk id="112" creationId="{8C44E224-28BA-49AB-A21E-C2528DD949D3}"/>
          </ac:spMkLst>
        </pc:spChg>
        <pc:spChg chg="mod topLvl">
          <ac:chgData name="Fiona" userId="5fd9b084-9961-4921-ab0f-457ac49028c4" providerId="ADAL" clId="{4F7526C2-C53B-41A9-82AA-63450EDFF648}" dt="2024-07-31T14:01:10.969" v="2483" actId="164"/>
          <ac:spMkLst>
            <pc:docMk/>
            <pc:sldMk cId="3917062890" sldId="272"/>
            <ac:spMk id="113" creationId="{704FA4C2-133C-E0B2-0927-7CB59256ABF8}"/>
          </ac:spMkLst>
        </pc:spChg>
        <pc:spChg chg="mod topLvl">
          <ac:chgData name="Fiona" userId="5fd9b084-9961-4921-ab0f-457ac49028c4" providerId="ADAL" clId="{4F7526C2-C53B-41A9-82AA-63450EDFF648}" dt="2024-07-31T14:01:10.969" v="2483" actId="164"/>
          <ac:spMkLst>
            <pc:docMk/>
            <pc:sldMk cId="3917062890" sldId="272"/>
            <ac:spMk id="114" creationId="{1F24BE85-A270-FD77-335D-D4B2F23384AC}"/>
          </ac:spMkLst>
        </pc:spChg>
        <pc:spChg chg="mod topLvl">
          <ac:chgData name="Fiona" userId="5fd9b084-9961-4921-ab0f-457ac49028c4" providerId="ADAL" clId="{4F7526C2-C53B-41A9-82AA-63450EDFF648}" dt="2024-07-31T14:01:10.969" v="2483" actId="164"/>
          <ac:spMkLst>
            <pc:docMk/>
            <pc:sldMk cId="3917062890" sldId="272"/>
            <ac:spMk id="115" creationId="{F28D2EDB-2D03-E6CD-F3A7-6810AFCB2041}"/>
          </ac:spMkLst>
        </pc:spChg>
        <pc:spChg chg="mod topLvl">
          <ac:chgData name="Fiona" userId="5fd9b084-9961-4921-ab0f-457ac49028c4" providerId="ADAL" clId="{4F7526C2-C53B-41A9-82AA-63450EDFF648}" dt="2024-07-31T14:01:10.969" v="2483" actId="164"/>
          <ac:spMkLst>
            <pc:docMk/>
            <pc:sldMk cId="3917062890" sldId="272"/>
            <ac:spMk id="116" creationId="{0713B2BC-1F00-F32C-6E10-6E8645E2AE46}"/>
          </ac:spMkLst>
        </pc:spChg>
        <pc:spChg chg="mod topLvl">
          <ac:chgData name="Fiona" userId="5fd9b084-9961-4921-ab0f-457ac49028c4" providerId="ADAL" clId="{4F7526C2-C53B-41A9-82AA-63450EDFF648}" dt="2024-07-31T14:01:10.969" v="2483" actId="164"/>
          <ac:spMkLst>
            <pc:docMk/>
            <pc:sldMk cId="3917062890" sldId="272"/>
            <ac:spMk id="117" creationId="{8FA88036-4764-6B1B-991D-BB2D52D2064D}"/>
          </ac:spMkLst>
        </pc:spChg>
        <pc:spChg chg="mod topLvl">
          <ac:chgData name="Fiona" userId="5fd9b084-9961-4921-ab0f-457ac49028c4" providerId="ADAL" clId="{4F7526C2-C53B-41A9-82AA-63450EDFF648}" dt="2024-07-31T14:01:10.969" v="2483" actId="164"/>
          <ac:spMkLst>
            <pc:docMk/>
            <pc:sldMk cId="3917062890" sldId="272"/>
            <ac:spMk id="118" creationId="{07AD0217-8A92-0826-3B7E-F35BBF7754D6}"/>
          </ac:spMkLst>
        </pc:spChg>
        <pc:spChg chg="mod topLvl">
          <ac:chgData name="Fiona" userId="5fd9b084-9961-4921-ab0f-457ac49028c4" providerId="ADAL" clId="{4F7526C2-C53B-41A9-82AA-63450EDFF648}" dt="2024-07-31T14:01:10.969" v="2483" actId="164"/>
          <ac:spMkLst>
            <pc:docMk/>
            <pc:sldMk cId="3917062890" sldId="272"/>
            <ac:spMk id="119" creationId="{4142DACF-A6A9-A743-6247-E523FF4FEE33}"/>
          </ac:spMkLst>
        </pc:spChg>
        <pc:spChg chg="mod topLvl">
          <ac:chgData name="Fiona" userId="5fd9b084-9961-4921-ab0f-457ac49028c4" providerId="ADAL" clId="{4F7526C2-C53B-41A9-82AA-63450EDFF648}" dt="2024-07-31T14:01:10.969" v="2483" actId="164"/>
          <ac:spMkLst>
            <pc:docMk/>
            <pc:sldMk cId="3917062890" sldId="272"/>
            <ac:spMk id="120" creationId="{440C67A4-FD23-B346-71BC-429974B7508A}"/>
          </ac:spMkLst>
        </pc:spChg>
        <pc:spChg chg="mod topLvl">
          <ac:chgData name="Fiona" userId="5fd9b084-9961-4921-ab0f-457ac49028c4" providerId="ADAL" clId="{4F7526C2-C53B-41A9-82AA-63450EDFF648}" dt="2024-07-31T14:01:10.969" v="2483" actId="164"/>
          <ac:spMkLst>
            <pc:docMk/>
            <pc:sldMk cId="3917062890" sldId="272"/>
            <ac:spMk id="121" creationId="{DC748D94-5EEB-E5B6-ADC0-EC12F0752882}"/>
          </ac:spMkLst>
        </pc:spChg>
        <pc:spChg chg="mod topLvl">
          <ac:chgData name="Fiona" userId="5fd9b084-9961-4921-ab0f-457ac49028c4" providerId="ADAL" clId="{4F7526C2-C53B-41A9-82AA-63450EDFF648}" dt="2024-07-31T14:01:10.969" v="2483" actId="164"/>
          <ac:spMkLst>
            <pc:docMk/>
            <pc:sldMk cId="3917062890" sldId="272"/>
            <ac:spMk id="122" creationId="{DF62600B-AA35-C495-A540-0A8D0E8BDF39}"/>
          </ac:spMkLst>
        </pc:spChg>
        <pc:spChg chg="mod topLvl">
          <ac:chgData name="Fiona" userId="5fd9b084-9961-4921-ab0f-457ac49028c4" providerId="ADAL" clId="{4F7526C2-C53B-41A9-82AA-63450EDFF648}" dt="2024-07-31T14:01:10.969" v="2483" actId="164"/>
          <ac:spMkLst>
            <pc:docMk/>
            <pc:sldMk cId="3917062890" sldId="272"/>
            <ac:spMk id="123" creationId="{03385960-39CE-493A-A84B-14DD5C41CDF1}"/>
          </ac:spMkLst>
        </pc:spChg>
        <pc:spChg chg="mod topLvl">
          <ac:chgData name="Fiona" userId="5fd9b084-9961-4921-ab0f-457ac49028c4" providerId="ADAL" clId="{4F7526C2-C53B-41A9-82AA-63450EDFF648}" dt="2024-07-31T14:01:10.969" v="2483" actId="164"/>
          <ac:spMkLst>
            <pc:docMk/>
            <pc:sldMk cId="3917062890" sldId="272"/>
            <ac:spMk id="124" creationId="{E1309CE0-D270-6E4F-F704-FA7E86F1248A}"/>
          </ac:spMkLst>
        </pc:spChg>
        <pc:spChg chg="mod topLvl">
          <ac:chgData name="Fiona" userId="5fd9b084-9961-4921-ab0f-457ac49028c4" providerId="ADAL" clId="{4F7526C2-C53B-41A9-82AA-63450EDFF648}" dt="2024-07-31T14:01:10.969" v="2483" actId="164"/>
          <ac:spMkLst>
            <pc:docMk/>
            <pc:sldMk cId="3917062890" sldId="272"/>
            <ac:spMk id="125" creationId="{01860073-6A65-CA27-63D6-D124FD636BC7}"/>
          </ac:spMkLst>
        </pc:spChg>
        <pc:spChg chg="mod topLvl">
          <ac:chgData name="Fiona" userId="5fd9b084-9961-4921-ab0f-457ac49028c4" providerId="ADAL" clId="{4F7526C2-C53B-41A9-82AA-63450EDFF648}" dt="2024-07-31T14:01:10.969" v="2483" actId="164"/>
          <ac:spMkLst>
            <pc:docMk/>
            <pc:sldMk cId="3917062890" sldId="272"/>
            <ac:spMk id="126" creationId="{BF3CD9D4-F1FA-0789-E33A-DE38CEE69EEB}"/>
          </ac:spMkLst>
        </pc:spChg>
        <pc:spChg chg="mod topLvl">
          <ac:chgData name="Fiona" userId="5fd9b084-9961-4921-ab0f-457ac49028c4" providerId="ADAL" clId="{4F7526C2-C53B-41A9-82AA-63450EDFF648}" dt="2024-07-31T14:01:10.969" v="2483" actId="164"/>
          <ac:spMkLst>
            <pc:docMk/>
            <pc:sldMk cId="3917062890" sldId="272"/>
            <ac:spMk id="127" creationId="{2BA65FB6-4998-DCA3-BCDD-8B1FD1193C94}"/>
          </ac:spMkLst>
        </pc:spChg>
        <pc:spChg chg="mod topLvl">
          <ac:chgData name="Fiona" userId="5fd9b084-9961-4921-ab0f-457ac49028c4" providerId="ADAL" clId="{4F7526C2-C53B-41A9-82AA-63450EDFF648}" dt="2024-07-31T14:01:10.969" v="2483" actId="164"/>
          <ac:spMkLst>
            <pc:docMk/>
            <pc:sldMk cId="3917062890" sldId="272"/>
            <ac:spMk id="128" creationId="{EFEFDFBF-A6AA-D3FF-1465-7ADDE8377560}"/>
          </ac:spMkLst>
        </pc:spChg>
        <pc:spChg chg="mod topLvl">
          <ac:chgData name="Fiona" userId="5fd9b084-9961-4921-ab0f-457ac49028c4" providerId="ADAL" clId="{4F7526C2-C53B-41A9-82AA-63450EDFF648}" dt="2024-07-31T14:01:10.969" v="2483" actId="164"/>
          <ac:spMkLst>
            <pc:docMk/>
            <pc:sldMk cId="3917062890" sldId="272"/>
            <ac:spMk id="129" creationId="{9FEFE15B-3941-9AD4-3E73-8618854631A9}"/>
          </ac:spMkLst>
        </pc:spChg>
        <pc:spChg chg="mod topLvl">
          <ac:chgData name="Fiona" userId="5fd9b084-9961-4921-ab0f-457ac49028c4" providerId="ADAL" clId="{4F7526C2-C53B-41A9-82AA-63450EDFF648}" dt="2024-07-31T14:01:10.969" v="2483" actId="164"/>
          <ac:spMkLst>
            <pc:docMk/>
            <pc:sldMk cId="3917062890" sldId="272"/>
            <ac:spMk id="130" creationId="{228E9663-FB6E-C848-F089-A841F5B5BFA0}"/>
          </ac:spMkLst>
        </pc:spChg>
        <pc:spChg chg="mod topLvl">
          <ac:chgData name="Fiona" userId="5fd9b084-9961-4921-ab0f-457ac49028c4" providerId="ADAL" clId="{4F7526C2-C53B-41A9-82AA-63450EDFF648}" dt="2024-07-31T14:01:10.969" v="2483" actId="164"/>
          <ac:spMkLst>
            <pc:docMk/>
            <pc:sldMk cId="3917062890" sldId="272"/>
            <ac:spMk id="131" creationId="{6A121551-7D8A-DC79-AA40-CB2655B42AA4}"/>
          </ac:spMkLst>
        </pc:spChg>
        <pc:spChg chg="mod topLvl">
          <ac:chgData name="Fiona" userId="5fd9b084-9961-4921-ab0f-457ac49028c4" providerId="ADAL" clId="{4F7526C2-C53B-41A9-82AA-63450EDFF648}" dt="2024-07-31T14:01:10.969" v="2483" actId="164"/>
          <ac:spMkLst>
            <pc:docMk/>
            <pc:sldMk cId="3917062890" sldId="272"/>
            <ac:spMk id="132" creationId="{28C434DC-B21C-99A2-D514-965D55263DD5}"/>
          </ac:spMkLst>
        </pc:spChg>
        <pc:spChg chg="mod topLvl">
          <ac:chgData name="Fiona" userId="5fd9b084-9961-4921-ab0f-457ac49028c4" providerId="ADAL" clId="{4F7526C2-C53B-41A9-82AA-63450EDFF648}" dt="2024-07-31T14:01:10.969" v="2483" actId="164"/>
          <ac:spMkLst>
            <pc:docMk/>
            <pc:sldMk cId="3917062890" sldId="272"/>
            <ac:spMk id="133" creationId="{22C690A6-B82A-429F-D4A3-82CF209DC727}"/>
          </ac:spMkLst>
        </pc:spChg>
        <pc:spChg chg="mod topLvl">
          <ac:chgData name="Fiona" userId="5fd9b084-9961-4921-ab0f-457ac49028c4" providerId="ADAL" clId="{4F7526C2-C53B-41A9-82AA-63450EDFF648}" dt="2024-07-31T14:01:10.969" v="2483" actId="164"/>
          <ac:spMkLst>
            <pc:docMk/>
            <pc:sldMk cId="3917062890" sldId="272"/>
            <ac:spMk id="134" creationId="{7232BC9A-DD7D-46BC-FE00-71A7E9CED621}"/>
          </ac:spMkLst>
        </pc:spChg>
        <pc:spChg chg="mod topLvl">
          <ac:chgData name="Fiona" userId="5fd9b084-9961-4921-ab0f-457ac49028c4" providerId="ADAL" clId="{4F7526C2-C53B-41A9-82AA-63450EDFF648}" dt="2024-07-31T14:01:10.969" v="2483" actId="164"/>
          <ac:spMkLst>
            <pc:docMk/>
            <pc:sldMk cId="3917062890" sldId="272"/>
            <ac:spMk id="135" creationId="{01B58FC1-AC9C-4995-663D-BBCE453B09B8}"/>
          </ac:spMkLst>
        </pc:spChg>
        <pc:spChg chg="mod topLvl">
          <ac:chgData name="Fiona" userId="5fd9b084-9961-4921-ab0f-457ac49028c4" providerId="ADAL" clId="{4F7526C2-C53B-41A9-82AA-63450EDFF648}" dt="2024-07-31T14:01:10.969" v="2483" actId="164"/>
          <ac:spMkLst>
            <pc:docMk/>
            <pc:sldMk cId="3917062890" sldId="272"/>
            <ac:spMk id="136" creationId="{C4FC07D4-A59E-FF50-E944-A5F7A099A317}"/>
          </ac:spMkLst>
        </pc:spChg>
        <pc:spChg chg="mod topLvl">
          <ac:chgData name="Fiona" userId="5fd9b084-9961-4921-ab0f-457ac49028c4" providerId="ADAL" clId="{4F7526C2-C53B-41A9-82AA-63450EDFF648}" dt="2024-07-31T14:01:10.969" v="2483" actId="164"/>
          <ac:spMkLst>
            <pc:docMk/>
            <pc:sldMk cId="3917062890" sldId="272"/>
            <ac:spMk id="137" creationId="{D9D260DF-0B0D-AB4D-F713-1F7F17B58076}"/>
          </ac:spMkLst>
        </pc:spChg>
        <pc:spChg chg="mod topLvl">
          <ac:chgData name="Fiona" userId="5fd9b084-9961-4921-ab0f-457ac49028c4" providerId="ADAL" clId="{4F7526C2-C53B-41A9-82AA-63450EDFF648}" dt="2024-07-31T14:01:10.969" v="2483" actId="164"/>
          <ac:spMkLst>
            <pc:docMk/>
            <pc:sldMk cId="3917062890" sldId="272"/>
            <ac:spMk id="138" creationId="{7144508A-388D-DC8E-0B14-37F7A077D95F}"/>
          </ac:spMkLst>
        </pc:spChg>
        <pc:spChg chg="mod topLvl">
          <ac:chgData name="Fiona" userId="5fd9b084-9961-4921-ab0f-457ac49028c4" providerId="ADAL" clId="{4F7526C2-C53B-41A9-82AA-63450EDFF648}" dt="2024-07-31T14:01:10.969" v="2483" actId="164"/>
          <ac:spMkLst>
            <pc:docMk/>
            <pc:sldMk cId="3917062890" sldId="272"/>
            <ac:spMk id="139" creationId="{51E906AF-DD4C-6637-CCC1-A0ADC233D7E9}"/>
          </ac:spMkLst>
        </pc:spChg>
        <pc:spChg chg="add del mod topLvl">
          <ac:chgData name="Fiona" userId="5fd9b084-9961-4921-ab0f-457ac49028c4" providerId="ADAL" clId="{4F7526C2-C53B-41A9-82AA-63450EDFF648}" dt="2024-07-31T13:55:29.264" v="2333" actId="478"/>
          <ac:spMkLst>
            <pc:docMk/>
            <pc:sldMk cId="3917062890" sldId="272"/>
            <ac:spMk id="140" creationId="{2730DC5B-5C28-2713-47CB-1B66942D0D9B}"/>
          </ac:spMkLst>
        </pc:spChg>
        <pc:spChg chg="mod topLvl">
          <ac:chgData name="Fiona" userId="5fd9b084-9961-4921-ab0f-457ac49028c4" providerId="ADAL" clId="{4F7526C2-C53B-41A9-82AA-63450EDFF648}" dt="2024-07-31T14:01:10.969" v="2483" actId="164"/>
          <ac:spMkLst>
            <pc:docMk/>
            <pc:sldMk cId="3917062890" sldId="272"/>
            <ac:spMk id="141" creationId="{F13703FE-266D-940F-15DC-2BDDB7F819B8}"/>
          </ac:spMkLst>
        </pc:spChg>
        <pc:spChg chg="mod topLvl">
          <ac:chgData name="Fiona" userId="5fd9b084-9961-4921-ab0f-457ac49028c4" providerId="ADAL" clId="{4F7526C2-C53B-41A9-82AA-63450EDFF648}" dt="2024-07-31T14:01:10.969" v="2483" actId="164"/>
          <ac:spMkLst>
            <pc:docMk/>
            <pc:sldMk cId="3917062890" sldId="272"/>
            <ac:spMk id="142" creationId="{AD100195-3D3A-789F-B432-3529AC99EDD4}"/>
          </ac:spMkLst>
        </pc:spChg>
        <pc:spChg chg="mod">
          <ac:chgData name="Fiona" userId="5fd9b084-9961-4921-ab0f-457ac49028c4" providerId="ADAL" clId="{4F7526C2-C53B-41A9-82AA-63450EDFF648}" dt="2024-07-31T14:07:04.555" v="2578"/>
          <ac:spMkLst>
            <pc:docMk/>
            <pc:sldMk cId="3917062890" sldId="272"/>
            <ac:spMk id="147" creationId="{A1E3E164-E07C-B785-6A52-C44705668B2C}"/>
          </ac:spMkLst>
        </pc:spChg>
        <pc:spChg chg="mod">
          <ac:chgData name="Fiona" userId="5fd9b084-9961-4921-ab0f-457ac49028c4" providerId="ADAL" clId="{4F7526C2-C53B-41A9-82AA-63450EDFF648}" dt="2024-07-31T14:07:04.555" v="2578"/>
          <ac:spMkLst>
            <pc:docMk/>
            <pc:sldMk cId="3917062890" sldId="272"/>
            <ac:spMk id="148" creationId="{F077F58E-D730-6B8F-E096-1EAC13306910}"/>
          </ac:spMkLst>
        </pc:spChg>
        <pc:spChg chg="mod">
          <ac:chgData name="Fiona" userId="5fd9b084-9961-4921-ab0f-457ac49028c4" providerId="ADAL" clId="{4F7526C2-C53B-41A9-82AA-63450EDFF648}" dt="2024-07-31T14:07:04.555" v="2578"/>
          <ac:spMkLst>
            <pc:docMk/>
            <pc:sldMk cId="3917062890" sldId="272"/>
            <ac:spMk id="149" creationId="{3EB12BE2-95A9-DDD8-79B9-45F8E40874FE}"/>
          </ac:spMkLst>
        </pc:spChg>
        <pc:spChg chg="mod">
          <ac:chgData name="Fiona" userId="5fd9b084-9961-4921-ab0f-457ac49028c4" providerId="ADAL" clId="{4F7526C2-C53B-41A9-82AA-63450EDFF648}" dt="2024-07-31T14:07:04.555" v="2578"/>
          <ac:spMkLst>
            <pc:docMk/>
            <pc:sldMk cId="3917062890" sldId="272"/>
            <ac:spMk id="150" creationId="{A96A96EA-C92C-1317-D621-E889F33AC81D}"/>
          </ac:spMkLst>
        </pc:spChg>
        <pc:spChg chg="mod">
          <ac:chgData name="Fiona" userId="5fd9b084-9961-4921-ab0f-457ac49028c4" providerId="ADAL" clId="{4F7526C2-C53B-41A9-82AA-63450EDFF648}" dt="2024-07-31T14:07:04.555" v="2578"/>
          <ac:spMkLst>
            <pc:docMk/>
            <pc:sldMk cId="3917062890" sldId="272"/>
            <ac:spMk id="151" creationId="{802617A1-ADDF-D1A8-BCE8-E65D108AC2BF}"/>
          </ac:spMkLst>
        </pc:spChg>
        <pc:spChg chg="mod">
          <ac:chgData name="Fiona" userId="5fd9b084-9961-4921-ab0f-457ac49028c4" providerId="ADAL" clId="{4F7526C2-C53B-41A9-82AA-63450EDFF648}" dt="2024-07-31T14:07:04.555" v="2578"/>
          <ac:spMkLst>
            <pc:docMk/>
            <pc:sldMk cId="3917062890" sldId="272"/>
            <ac:spMk id="152" creationId="{BE304711-A728-36B0-015A-E7F0DBEBE4FD}"/>
          </ac:spMkLst>
        </pc:spChg>
        <pc:spChg chg="mod">
          <ac:chgData name="Fiona" userId="5fd9b084-9961-4921-ab0f-457ac49028c4" providerId="ADAL" clId="{4F7526C2-C53B-41A9-82AA-63450EDFF648}" dt="2024-07-31T14:07:04.555" v="2578"/>
          <ac:spMkLst>
            <pc:docMk/>
            <pc:sldMk cId="3917062890" sldId="272"/>
            <ac:spMk id="153" creationId="{7DF06933-CF67-A499-1EAD-447D6CBC4E14}"/>
          </ac:spMkLst>
        </pc:spChg>
        <pc:spChg chg="mod">
          <ac:chgData name="Fiona" userId="5fd9b084-9961-4921-ab0f-457ac49028c4" providerId="ADAL" clId="{4F7526C2-C53B-41A9-82AA-63450EDFF648}" dt="2024-07-31T14:07:04.555" v="2578"/>
          <ac:spMkLst>
            <pc:docMk/>
            <pc:sldMk cId="3917062890" sldId="272"/>
            <ac:spMk id="154" creationId="{370A0A64-9B02-6CA4-E4FB-3E302EEA4CAC}"/>
          </ac:spMkLst>
        </pc:spChg>
        <pc:spChg chg="mod">
          <ac:chgData name="Fiona" userId="5fd9b084-9961-4921-ab0f-457ac49028c4" providerId="ADAL" clId="{4F7526C2-C53B-41A9-82AA-63450EDFF648}" dt="2024-07-31T14:07:04.555" v="2578"/>
          <ac:spMkLst>
            <pc:docMk/>
            <pc:sldMk cId="3917062890" sldId="272"/>
            <ac:spMk id="155" creationId="{3F6E7B52-06E6-2867-1E1F-6AA3DD02953B}"/>
          </ac:spMkLst>
        </pc:spChg>
        <pc:spChg chg="mod">
          <ac:chgData name="Fiona" userId="5fd9b084-9961-4921-ab0f-457ac49028c4" providerId="ADAL" clId="{4F7526C2-C53B-41A9-82AA-63450EDFF648}" dt="2024-07-31T14:07:04.555" v="2578"/>
          <ac:spMkLst>
            <pc:docMk/>
            <pc:sldMk cId="3917062890" sldId="272"/>
            <ac:spMk id="156" creationId="{9CAEFBA1-DFF0-C516-CC84-DD5FF10CE51B}"/>
          </ac:spMkLst>
        </pc:spChg>
        <pc:spChg chg="mod">
          <ac:chgData name="Fiona" userId="5fd9b084-9961-4921-ab0f-457ac49028c4" providerId="ADAL" clId="{4F7526C2-C53B-41A9-82AA-63450EDFF648}" dt="2024-07-31T14:07:04.555" v="2578"/>
          <ac:spMkLst>
            <pc:docMk/>
            <pc:sldMk cId="3917062890" sldId="272"/>
            <ac:spMk id="157" creationId="{68C5BE1B-4408-69CF-A5DF-125858FBE45E}"/>
          </ac:spMkLst>
        </pc:spChg>
        <pc:spChg chg="mod">
          <ac:chgData name="Fiona" userId="5fd9b084-9961-4921-ab0f-457ac49028c4" providerId="ADAL" clId="{4F7526C2-C53B-41A9-82AA-63450EDFF648}" dt="2024-07-31T14:07:04.555" v="2578"/>
          <ac:spMkLst>
            <pc:docMk/>
            <pc:sldMk cId="3917062890" sldId="272"/>
            <ac:spMk id="158" creationId="{C4D4D15D-3E56-F150-8B00-67F1AE95F6EC}"/>
          </ac:spMkLst>
        </pc:spChg>
        <pc:spChg chg="mod">
          <ac:chgData name="Fiona" userId="5fd9b084-9961-4921-ab0f-457ac49028c4" providerId="ADAL" clId="{4F7526C2-C53B-41A9-82AA-63450EDFF648}" dt="2024-07-31T14:07:04.555" v="2578"/>
          <ac:spMkLst>
            <pc:docMk/>
            <pc:sldMk cId="3917062890" sldId="272"/>
            <ac:spMk id="159" creationId="{828DE1AF-6B54-A6EE-5CFF-612508159253}"/>
          </ac:spMkLst>
        </pc:spChg>
        <pc:spChg chg="mod">
          <ac:chgData name="Fiona" userId="5fd9b084-9961-4921-ab0f-457ac49028c4" providerId="ADAL" clId="{4F7526C2-C53B-41A9-82AA-63450EDFF648}" dt="2024-07-31T14:07:04.555" v="2578"/>
          <ac:spMkLst>
            <pc:docMk/>
            <pc:sldMk cId="3917062890" sldId="272"/>
            <ac:spMk id="160" creationId="{3BB501DE-1940-779A-220A-E2B7156AF4BE}"/>
          </ac:spMkLst>
        </pc:spChg>
        <pc:spChg chg="mod">
          <ac:chgData name="Fiona" userId="5fd9b084-9961-4921-ab0f-457ac49028c4" providerId="ADAL" clId="{4F7526C2-C53B-41A9-82AA-63450EDFF648}" dt="2024-07-31T14:07:04.555" v="2578"/>
          <ac:spMkLst>
            <pc:docMk/>
            <pc:sldMk cId="3917062890" sldId="272"/>
            <ac:spMk id="161" creationId="{69C6B881-299F-0AFE-FB7E-0EC00210B000}"/>
          </ac:spMkLst>
        </pc:spChg>
        <pc:spChg chg="mod">
          <ac:chgData name="Fiona" userId="5fd9b084-9961-4921-ab0f-457ac49028c4" providerId="ADAL" clId="{4F7526C2-C53B-41A9-82AA-63450EDFF648}" dt="2024-07-31T14:07:04.555" v="2578"/>
          <ac:spMkLst>
            <pc:docMk/>
            <pc:sldMk cId="3917062890" sldId="272"/>
            <ac:spMk id="162" creationId="{B6EAC0D6-DEB2-9204-365F-D011AA74F4C2}"/>
          </ac:spMkLst>
        </pc:spChg>
        <pc:spChg chg="mod">
          <ac:chgData name="Fiona" userId="5fd9b084-9961-4921-ab0f-457ac49028c4" providerId="ADAL" clId="{4F7526C2-C53B-41A9-82AA-63450EDFF648}" dt="2024-07-31T14:07:04.555" v="2578"/>
          <ac:spMkLst>
            <pc:docMk/>
            <pc:sldMk cId="3917062890" sldId="272"/>
            <ac:spMk id="163" creationId="{F9E12628-4F1D-2F6E-78F0-A40F7B2316B0}"/>
          </ac:spMkLst>
        </pc:spChg>
        <pc:spChg chg="mod">
          <ac:chgData name="Fiona" userId="5fd9b084-9961-4921-ab0f-457ac49028c4" providerId="ADAL" clId="{4F7526C2-C53B-41A9-82AA-63450EDFF648}" dt="2024-07-31T14:07:04.555" v="2578"/>
          <ac:spMkLst>
            <pc:docMk/>
            <pc:sldMk cId="3917062890" sldId="272"/>
            <ac:spMk id="164" creationId="{D9861B82-484C-52F2-8165-0880CE16E012}"/>
          </ac:spMkLst>
        </pc:spChg>
        <pc:spChg chg="mod">
          <ac:chgData name="Fiona" userId="5fd9b084-9961-4921-ab0f-457ac49028c4" providerId="ADAL" clId="{4F7526C2-C53B-41A9-82AA-63450EDFF648}" dt="2024-07-31T14:07:04.555" v="2578"/>
          <ac:spMkLst>
            <pc:docMk/>
            <pc:sldMk cId="3917062890" sldId="272"/>
            <ac:spMk id="165" creationId="{833E8E87-D316-76AF-4A5E-A8467C314BFF}"/>
          </ac:spMkLst>
        </pc:spChg>
        <pc:spChg chg="mod">
          <ac:chgData name="Fiona" userId="5fd9b084-9961-4921-ab0f-457ac49028c4" providerId="ADAL" clId="{4F7526C2-C53B-41A9-82AA-63450EDFF648}" dt="2024-07-31T14:07:04.555" v="2578"/>
          <ac:spMkLst>
            <pc:docMk/>
            <pc:sldMk cId="3917062890" sldId="272"/>
            <ac:spMk id="166" creationId="{BFABE5B4-75B5-B215-C41B-AFC73B17854B}"/>
          </ac:spMkLst>
        </pc:spChg>
        <pc:spChg chg="mod">
          <ac:chgData name="Fiona" userId="5fd9b084-9961-4921-ab0f-457ac49028c4" providerId="ADAL" clId="{4F7526C2-C53B-41A9-82AA-63450EDFF648}" dt="2024-07-31T14:07:04.555" v="2578"/>
          <ac:spMkLst>
            <pc:docMk/>
            <pc:sldMk cId="3917062890" sldId="272"/>
            <ac:spMk id="167" creationId="{386D215A-C0A3-26EA-ADE7-4D062CF8E04D}"/>
          </ac:spMkLst>
        </pc:spChg>
        <pc:spChg chg="mod">
          <ac:chgData name="Fiona" userId="5fd9b084-9961-4921-ab0f-457ac49028c4" providerId="ADAL" clId="{4F7526C2-C53B-41A9-82AA-63450EDFF648}" dt="2024-07-31T14:07:04.555" v="2578"/>
          <ac:spMkLst>
            <pc:docMk/>
            <pc:sldMk cId="3917062890" sldId="272"/>
            <ac:spMk id="168" creationId="{858EB469-13B1-2B55-6A8A-B2FDA088106B}"/>
          </ac:spMkLst>
        </pc:spChg>
        <pc:spChg chg="mod">
          <ac:chgData name="Fiona" userId="5fd9b084-9961-4921-ab0f-457ac49028c4" providerId="ADAL" clId="{4F7526C2-C53B-41A9-82AA-63450EDFF648}" dt="2024-07-31T14:07:04.555" v="2578"/>
          <ac:spMkLst>
            <pc:docMk/>
            <pc:sldMk cId="3917062890" sldId="272"/>
            <ac:spMk id="169" creationId="{4AADB077-72F3-621F-0D1F-FDD6E2E86817}"/>
          </ac:spMkLst>
        </pc:spChg>
        <pc:spChg chg="mod">
          <ac:chgData name="Fiona" userId="5fd9b084-9961-4921-ab0f-457ac49028c4" providerId="ADAL" clId="{4F7526C2-C53B-41A9-82AA-63450EDFF648}" dt="2024-07-31T14:07:04.555" v="2578"/>
          <ac:spMkLst>
            <pc:docMk/>
            <pc:sldMk cId="3917062890" sldId="272"/>
            <ac:spMk id="170" creationId="{5F91C1AD-E4F8-A0FA-4935-69874F192060}"/>
          </ac:spMkLst>
        </pc:spChg>
        <pc:spChg chg="mod">
          <ac:chgData name="Fiona" userId="5fd9b084-9961-4921-ab0f-457ac49028c4" providerId="ADAL" clId="{4F7526C2-C53B-41A9-82AA-63450EDFF648}" dt="2024-07-31T14:07:04.555" v="2578"/>
          <ac:spMkLst>
            <pc:docMk/>
            <pc:sldMk cId="3917062890" sldId="272"/>
            <ac:spMk id="171" creationId="{3718F0F6-9224-55F1-B28D-0422FF55D5F8}"/>
          </ac:spMkLst>
        </pc:spChg>
        <pc:spChg chg="mod">
          <ac:chgData name="Fiona" userId="5fd9b084-9961-4921-ab0f-457ac49028c4" providerId="ADAL" clId="{4F7526C2-C53B-41A9-82AA-63450EDFF648}" dt="2024-07-31T14:07:04.555" v="2578"/>
          <ac:spMkLst>
            <pc:docMk/>
            <pc:sldMk cId="3917062890" sldId="272"/>
            <ac:spMk id="172" creationId="{3F732250-06FC-BE88-1F96-64B22F29750C}"/>
          </ac:spMkLst>
        </pc:spChg>
        <pc:spChg chg="mod">
          <ac:chgData name="Fiona" userId="5fd9b084-9961-4921-ab0f-457ac49028c4" providerId="ADAL" clId="{4F7526C2-C53B-41A9-82AA-63450EDFF648}" dt="2024-07-31T14:07:04.555" v="2578"/>
          <ac:spMkLst>
            <pc:docMk/>
            <pc:sldMk cId="3917062890" sldId="272"/>
            <ac:spMk id="173" creationId="{0F4130B9-ECEB-E651-033C-6F250E56238D}"/>
          </ac:spMkLst>
        </pc:spChg>
        <pc:spChg chg="mod">
          <ac:chgData name="Fiona" userId="5fd9b084-9961-4921-ab0f-457ac49028c4" providerId="ADAL" clId="{4F7526C2-C53B-41A9-82AA-63450EDFF648}" dt="2024-07-31T14:07:04.555" v="2578"/>
          <ac:spMkLst>
            <pc:docMk/>
            <pc:sldMk cId="3917062890" sldId="272"/>
            <ac:spMk id="174" creationId="{5E1A089D-1910-B250-6BEE-B294341E04D6}"/>
          </ac:spMkLst>
        </pc:spChg>
        <pc:spChg chg="mod">
          <ac:chgData name="Fiona" userId="5fd9b084-9961-4921-ab0f-457ac49028c4" providerId="ADAL" clId="{4F7526C2-C53B-41A9-82AA-63450EDFF648}" dt="2024-07-31T14:07:04.555" v="2578"/>
          <ac:spMkLst>
            <pc:docMk/>
            <pc:sldMk cId="3917062890" sldId="272"/>
            <ac:spMk id="175" creationId="{BF009030-0417-76CF-1AA2-228798DE2EAF}"/>
          </ac:spMkLst>
        </pc:spChg>
        <pc:spChg chg="mod">
          <ac:chgData name="Fiona" userId="5fd9b084-9961-4921-ab0f-457ac49028c4" providerId="ADAL" clId="{4F7526C2-C53B-41A9-82AA-63450EDFF648}" dt="2024-07-31T14:07:04.555" v="2578"/>
          <ac:spMkLst>
            <pc:docMk/>
            <pc:sldMk cId="3917062890" sldId="272"/>
            <ac:spMk id="176" creationId="{3864519B-C73E-F470-0A3F-7738EE76A363}"/>
          </ac:spMkLst>
        </pc:spChg>
        <pc:spChg chg="mod">
          <ac:chgData name="Fiona" userId="5fd9b084-9961-4921-ab0f-457ac49028c4" providerId="ADAL" clId="{4F7526C2-C53B-41A9-82AA-63450EDFF648}" dt="2024-07-31T14:07:04.555" v="2578"/>
          <ac:spMkLst>
            <pc:docMk/>
            <pc:sldMk cId="3917062890" sldId="272"/>
            <ac:spMk id="177" creationId="{CFC17AD2-234D-8976-1273-7545769E9ADE}"/>
          </ac:spMkLst>
        </pc:spChg>
        <pc:spChg chg="mod">
          <ac:chgData name="Fiona" userId="5fd9b084-9961-4921-ab0f-457ac49028c4" providerId="ADAL" clId="{4F7526C2-C53B-41A9-82AA-63450EDFF648}" dt="2024-07-31T14:07:04.555" v="2578"/>
          <ac:spMkLst>
            <pc:docMk/>
            <pc:sldMk cId="3917062890" sldId="272"/>
            <ac:spMk id="178" creationId="{B318BDD8-0DBE-D602-B21D-C67130AA168F}"/>
          </ac:spMkLst>
        </pc:spChg>
        <pc:spChg chg="mod">
          <ac:chgData name="Fiona" userId="5fd9b084-9961-4921-ab0f-457ac49028c4" providerId="ADAL" clId="{4F7526C2-C53B-41A9-82AA-63450EDFF648}" dt="2024-07-31T14:07:04.555" v="2578"/>
          <ac:spMkLst>
            <pc:docMk/>
            <pc:sldMk cId="3917062890" sldId="272"/>
            <ac:spMk id="179" creationId="{E412E289-2A0D-D8C7-28BA-363591C757A5}"/>
          </ac:spMkLst>
        </pc:spChg>
        <pc:spChg chg="mod">
          <ac:chgData name="Fiona" userId="5fd9b084-9961-4921-ab0f-457ac49028c4" providerId="ADAL" clId="{4F7526C2-C53B-41A9-82AA-63450EDFF648}" dt="2024-07-31T14:07:04.555" v="2578"/>
          <ac:spMkLst>
            <pc:docMk/>
            <pc:sldMk cId="3917062890" sldId="272"/>
            <ac:spMk id="180" creationId="{E59F756F-5B05-8691-CB5E-49DE84797298}"/>
          </ac:spMkLst>
        </pc:spChg>
        <pc:spChg chg="mod">
          <ac:chgData name="Fiona" userId="5fd9b084-9961-4921-ab0f-457ac49028c4" providerId="ADAL" clId="{4F7526C2-C53B-41A9-82AA-63450EDFF648}" dt="2024-07-31T14:07:04.555" v="2578"/>
          <ac:spMkLst>
            <pc:docMk/>
            <pc:sldMk cId="3917062890" sldId="272"/>
            <ac:spMk id="181" creationId="{F857000D-44F5-26C3-579D-7C76DAE526E1}"/>
          </ac:spMkLst>
        </pc:spChg>
        <pc:spChg chg="mod">
          <ac:chgData name="Fiona" userId="5fd9b084-9961-4921-ab0f-457ac49028c4" providerId="ADAL" clId="{4F7526C2-C53B-41A9-82AA-63450EDFF648}" dt="2024-07-31T14:07:04.555" v="2578"/>
          <ac:spMkLst>
            <pc:docMk/>
            <pc:sldMk cId="3917062890" sldId="272"/>
            <ac:spMk id="182" creationId="{66DED01F-12B0-32B5-8B88-E10CB089C6E1}"/>
          </ac:spMkLst>
        </pc:spChg>
        <pc:spChg chg="mod">
          <ac:chgData name="Fiona" userId="5fd9b084-9961-4921-ab0f-457ac49028c4" providerId="ADAL" clId="{4F7526C2-C53B-41A9-82AA-63450EDFF648}" dt="2024-07-31T14:07:04.555" v="2578"/>
          <ac:spMkLst>
            <pc:docMk/>
            <pc:sldMk cId="3917062890" sldId="272"/>
            <ac:spMk id="183" creationId="{71E69B36-7C68-2F5B-F6FB-D05983BE1D02}"/>
          </ac:spMkLst>
        </pc:spChg>
        <pc:spChg chg="mod">
          <ac:chgData name="Fiona" userId="5fd9b084-9961-4921-ab0f-457ac49028c4" providerId="ADAL" clId="{4F7526C2-C53B-41A9-82AA-63450EDFF648}" dt="2024-07-31T14:07:04.555" v="2578"/>
          <ac:spMkLst>
            <pc:docMk/>
            <pc:sldMk cId="3917062890" sldId="272"/>
            <ac:spMk id="184" creationId="{237066F3-715D-CAF4-240A-088E9636A559}"/>
          </ac:spMkLst>
        </pc:spChg>
        <pc:spChg chg="mod">
          <ac:chgData name="Fiona" userId="5fd9b084-9961-4921-ab0f-457ac49028c4" providerId="ADAL" clId="{4F7526C2-C53B-41A9-82AA-63450EDFF648}" dt="2024-07-31T14:07:04.555" v="2578"/>
          <ac:spMkLst>
            <pc:docMk/>
            <pc:sldMk cId="3917062890" sldId="272"/>
            <ac:spMk id="185" creationId="{F7CEEF75-A8FC-1C15-5B9B-65D504C213F4}"/>
          </ac:spMkLst>
        </pc:spChg>
        <pc:spChg chg="mod">
          <ac:chgData name="Fiona" userId="5fd9b084-9961-4921-ab0f-457ac49028c4" providerId="ADAL" clId="{4F7526C2-C53B-41A9-82AA-63450EDFF648}" dt="2024-07-31T14:07:04.555" v="2578"/>
          <ac:spMkLst>
            <pc:docMk/>
            <pc:sldMk cId="3917062890" sldId="272"/>
            <ac:spMk id="186" creationId="{4D85BFBF-FAD9-B555-EC99-C38905B13574}"/>
          </ac:spMkLst>
        </pc:spChg>
        <pc:spChg chg="mod">
          <ac:chgData name="Fiona" userId="5fd9b084-9961-4921-ab0f-457ac49028c4" providerId="ADAL" clId="{4F7526C2-C53B-41A9-82AA-63450EDFF648}" dt="2024-07-31T14:07:04.555" v="2578"/>
          <ac:spMkLst>
            <pc:docMk/>
            <pc:sldMk cId="3917062890" sldId="272"/>
            <ac:spMk id="187" creationId="{74DF5F2C-9A31-16D4-36A2-967FCBF53410}"/>
          </ac:spMkLst>
        </pc:spChg>
        <pc:spChg chg="mod">
          <ac:chgData name="Fiona" userId="5fd9b084-9961-4921-ab0f-457ac49028c4" providerId="ADAL" clId="{4F7526C2-C53B-41A9-82AA-63450EDFF648}" dt="2024-07-31T14:07:04.555" v="2578"/>
          <ac:spMkLst>
            <pc:docMk/>
            <pc:sldMk cId="3917062890" sldId="272"/>
            <ac:spMk id="188" creationId="{2E8E7285-43A2-6C7B-7650-16F7696F8EB2}"/>
          </ac:spMkLst>
        </pc:spChg>
        <pc:spChg chg="mod">
          <ac:chgData name="Fiona" userId="5fd9b084-9961-4921-ab0f-457ac49028c4" providerId="ADAL" clId="{4F7526C2-C53B-41A9-82AA-63450EDFF648}" dt="2024-07-31T14:07:04.555" v="2578"/>
          <ac:spMkLst>
            <pc:docMk/>
            <pc:sldMk cId="3917062890" sldId="272"/>
            <ac:spMk id="189" creationId="{7554E121-7826-B9A4-2410-8F5017AE7481}"/>
          </ac:spMkLst>
        </pc:spChg>
        <pc:spChg chg="mod">
          <ac:chgData name="Fiona" userId="5fd9b084-9961-4921-ab0f-457ac49028c4" providerId="ADAL" clId="{4F7526C2-C53B-41A9-82AA-63450EDFF648}" dt="2024-07-31T14:07:04.555" v="2578"/>
          <ac:spMkLst>
            <pc:docMk/>
            <pc:sldMk cId="3917062890" sldId="272"/>
            <ac:spMk id="190" creationId="{322E9760-4349-351E-2F2C-AE24D7C276EA}"/>
          </ac:spMkLst>
        </pc:spChg>
        <pc:spChg chg="mod">
          <ac:chgData name="Fiona" userId="5fd9b084-9961-4921-ab0f-457ac49028c4" providerId="ADAL" clId="{4F7526C2-C53B-41A9-82AA-63450EDFF648}" dt="2024-07-31T14:07:04.555" v="2578"/>
          <ac:spMkLst>
            <pc:docMk/>
            <pc:sldMk cId="3917062890" sldId="272"/>
            <ac:spMk id="191" creationId="{AF78CC37-228D-B519-4230-580C6111D37E}"/>
          </ac:spMkLst>
        </pc:spChg>
        <pc:spChg chg="mod">
          <ac:chgData name="Fiona" userId="5fd9b084-9961-4921-ab0f-457ac49028c4" providerId="ADAL" clId="{4F7526C2-C53B-41A9-82AA-63450EDFF648}" dt="2024-07-31T14:07:04.555" v="2578"/>
          <ac:spMkLst>
            <pc:docMk/>
            <pc:sldMk cId="3917062890" sldId="272"/>
            <ac:spMk id="192" creationId="{94DDE3D4-1CF6-3496-068D-752771F6D5C7}"/>
          </ac:spMkLst>
        </pc:spChg>
        <pc:spChg chg="mod">
          <ac:chgData name="Fiona" userId="5fd9b084-9961-4921-ab0f-457ac49028c4" providerId="ADAL" clId="{4F7526C2-C53B-41A9-82AA-63450EDFF648}" dt="2024-07-31T14:07:04.555" v="2578"/>
          <ac:spMkLst>
            <pc:docMk/>
            <pc:sldMk cId="3917062890" sldId="272"/>
            <ac:spMk id="193" creationId="{6D77062B-2951-DCB0-ECEA-30D05780FF15}"/>
          </ac:spMkLst>
        </pc:spChg>
        <pc:spChg chg="mod">
          <ac:chgData name="Fiona" userId="5fd9b084-9961-4921-ab0f-457ac49028c4" providerId="ADAL" clId="{4F7526C2-C53B-41A9-82AA-63450EDFF648}" dt="2024-07-31T14:07:04.555" v="2578"/>
          <ac:spMkLst>
            <pc:docMk/>
            <pc:sldMk cId="3917062890" sldId="272"/>
            <ac:spMk id="194" creationId="{2403781C-1B49-0537-D910-7801BC87C018}"/>
          </ac:spMkLst>
        </pc:spChg>
        <pc:spChg chg="mod">
          <ac:chgData name="Fiona" userId="5fd9b084-9961-4921-ab0f-457ac49028c4" providerId="ADAL" clId="{4F7526C2-C53B-41A9-82AA-63450EDFF648}" dt="2024-07-31T14:07:04.555" v="2578"/>
          <ac:spMkLst>
            <pc:docMk/>
            <pc:sldMk cId="3917062890" sldId="272"/>
            <ac:spMk id="195" creationId="{36F31A37-BAC9-308E-C9BB-31C9AB5BFE19}"/>
          </ac:spMkLst>
        </pc:spChg>
        <pc:spChg chg="mod">
          <ac:chgData name="Fiona" userId="5fd9b084-9961-4921-ab0f-457ac49028c4" providerId="ADAL" clId="{4F7526C2-C53B-41A9-82AA-63450EDFF648}" dt="2024-07-31T14:07:04.555" v="2578"/>
          <ac:spMkLst>
            <pc:docMk/>
            <pc:sldMk cId="3917062890" sldId="272"/>
            <ac:spMk id="196" creationId="{B7A65F3E-2BB1-4362-7E28-87C8A24AFDD8}"/>
          </ac:spMkLst>
        </pc:spChg>
        <pc:spChg chg="mod">
          <ac:chgData name="Fiona" userId="5fd9b084-9961-4921-ab0f-457ac49028c4" providerId="ADAL" clId="{4F7526C2-C53B-41A9-82AA-63450EDFF648}" dt="2024-07-31T14:07:04.555" v="2578"/>
          <ac:spMkLst>
            <pc:docMk/>
            <pc:sldMk cId="3917062890" sldId="272"/>
            <ac:spMk id="197" creationId="{D25B4497-9F4A-1D4C-659F-73CCE083C654}"/>
          </ac:spMkLst>
        </pc:spChg>
        <pc:spChg chg="mod">
          <ac:chgData name="Fiona" userId="5fd9b084-9961-4921-ab0f-457ac49028c4" providerId="ADAL" clId="{4F7526C2-C53B-41A9-82AA-63450EDFF648}" dt="2024-07-31T14:07:04.555" v="2578"/>
          <ac:spMkLst>
            <pc:docMk/>
            <pc:sldMk cId="3917062890" sldId="272"/>
            <ac:spMk id="198" creationId="{A96E1B85-EE14-E6F6-B8FA-78604C59A686}"/>
          </ac:spMkLst>
        </pc:spChg>
        <pc:spChg chg="mod">
          <ac:chgData name="Fiona" userId="5fd9b084-9961-4921-ab0f-457ac49028c4" providerId="ADAL" clId="{4F7526C2-C53B-41A9-82AA-63450EDFF648}" dt="2024-07-31T14:07:04.555" v="2578"/>
          <ac:spMkLst>
            <pc:docMk/>
            <pc:sldMk cId="3917062890" sldId="272"/>
            <ac:spMk id="199" creationId="{BA41D24A-3D1A-9868-4C0B-1B837FF7B076}"/>
          </ac:spMkLst>
        </pc:spChg>
        <pc:spChg chg="mod">
          <ac:chgData name="Fiona" userId="5fd9b084-9961-4921-ab0f-457ac49028c4" providerId="ADAL" clId="{4F7526C2-C53B-41A9-82AA-63450EDFF648}" dt="2024-07-31T14:07:04.555" v="2578"/>
          <ac:spMkLst>
            <pc:docMk/>
            <pc:sldMk cId="3917062890" sldId="272"/>
            <ac:spMk id="200" creationId="{434CE07C-94DC-0E00-5EA7-7503EFF01D89}"/>
          </ac:spMkLst>
        </pc:spChg>
        <pc:spChg chg="mod">
          <ac:chgData name="Fiona" userId="5fd9b084-9961-4921-ab0f-457ac49028c4" providerId="ADAL" clId="{4F7526C2-C53B-41A9-82AA-63450EDFF648}" dt="2024-07-31T14:07:04.555" v="2578"/>
          <ac:spMkLst>
            <pc:docMk/>
            <pc:sldMk cId="3917062890" sldId="272"/>
            <ac:spMk id="201" creationId="{61D4755A-2C47-0A76-DF54-676BFC1253FF}"/>
          </ac:spMkLst>
        </pc:spChg>
        <pc:spChg chg="mod">
          <ac:chgData name="Fiona" userId="5fd9b084-9961-4921-ab0f-457ac49028c4" providerId="ADAL" clId="{4F7526C2-C53B-41A9-82AA-63450EDFF648}" dt="2024-07-31T14:07:04.555" v="2578"/>
          <ac:spMkLst>
            <pc:docMk/>
            <pc:sldMk cId="3917062890" sldId="272"/>
            <ac:spMk id="202" creationId="{1CF2D645-13ED-67C8-D17B-5FC9952543EB}"/>
          </ac:spMkLst>
        </pc:spChg>
        <pc:spChg chg="mod">
          <ac:chgData name="Fiona" userId="5fd9b084-9961-4921-ab0f-457ac49028c4" providerId="ADAL" clId="{4F7526C2-C53B-41A9-82AA-63450EDFF648}" dt="2024-07-31T14:07:04.555" v="2578"/>
          <ac:spMkLst>
            <pc:docMk/>
            <pc:sldMk cId="3917062890" sldId="272"/>
            <ac:spMk id="203" creationId="{9BF886A6-B747-7051-B378-5D3AEEB4B23B}"/>
          </ac:spMkLst>
        </pc:spChg>
        <pc:spChg chg="mod">
          <ac:chgData name="Fiona" userId="5fd9b084-9961-4921-ab0f-457ac49028c4" providerId="ADAL" clId="{4F7526C2-C53B-41A9-82AA-63450EDFF648}" dt="2024-07-31T14:07:04.555" v="2578"/>
          <ac:spMkLst>
            <pc:docMk/>
            <pc:sldMk cId="3917062890" sldId="272"/>
            <ac:spMk id="204" creationId="{6B689FC0-9D91-333C-8373-201F6B9D72BD}"/>
          </ac:spMkLst>
        </pc:spChg>
        <pc:spChg chg="mod">
          <ac:chgData name="Fiona" userId="5fd9b084-9961-4921-ab0f-457ac49028c4" providerId="ADAL" clId="{4F7526C2-C53B-41A9-82AA-63450EDFF648}" dt="2024-07-31T14:07:04.555" v="2578"/>
          <ac:spMkLst>
            <pc:docMk/>
            <pc:sldMk cId="3917062890" sldId="272"/>
            <ac:spMk id="205" creationId="{36ADE211-5BDC-D968-B722-EE07D90DCF51}"/>
          </ac:spMkLst>
        </pc:spChg>
        <pc:spChg chg="mod">
          <ac:chgData name="Fiona" userId="5fd9b084-9961-4921-ab0f-457ac49028c4" providerId="ADAL" clId="{4F7526C2-C53B-41A9-82AA-63450EDFF648}" dt="2024-07-31T14:07:04.555" v="2578"/>
          <ac:spMkLst>
            <pc:docMk/>
            <pc:sldMk cId="3917062890" sldId="272"/>
            <ac:spMk id="206" creationId="{1826B679-B56E-DD0D-428A-CA555C5E8E09}"/>
          </ac:spMkLst>
        </pc:spChg>
        <pc:grpChg chg="add del mod">
          <ac:chgData name="Fiona" userId="5fd9b084-9961-4921-ab0f-457ac49028c4" providerId="ADAL" clId="{4F7526C2-C53B-41A9-82AA-63450EDFF648}" dt="2024-08-05T11:57:08.131" v="3583" actId="21"/>
          <ac:grpSpMkLst>
            <pc:docMk/>
            <pc:sldMk cId="3917062890" sldId="272"/>
            <ac:grpSpMk id="8" creationId="{E0A76C89-91FC-4C61-4C32-3A767ADD48F3}"/>
          </ac:grpSpMkLst>
        </pc:grpChg>
        <pc:grpChg chg="del">
          <ac:chgData name="Fiona" userId="5fd9b084-9961-4921-ab0f-457ac49028c4" providerId="ADAL" clId="{4F7526C2-C53B-41A9-82AA-63450EDFF648}" dt="2024-07-31T07:27:12.472" v="778" actId="478"/>
          <ac:grpSpMkLst>
            <pc:docMk/>
            <pc:sldMk cId="3917062890" sldId="272"/>
            <ac:grpSpMk id="10" creationId="{0EC1F5C7-B46A-195F-FE9F-42B17056BC2D}"/>
          </ac:grpSpMkLst>
        </pc:grpChg>
        <pc:grpChg chg="add del mod">
          <ac:chgData name="Fiona" userId="5fd9b084-9961-4921-ab0f-457ac49028c4" providerId="ADAL" clId="{4F7526C2-C53B-41A9-82AA-63450EDFF648}" dt="2024-07-31T13:55:14.947" v="2323" actId="165"/>
          <ac:grpSpMkLst>
            <pc:docMk/>
            <pc:sldMk cId="3917062890" sldId="272"/>
            <ac:grpSpMk id="10" creationId="{F53CCDD2-693E-23D3-2094-1DE0E9E20201}"/>
          </ac:grpSpMkLst>
        </pc:grpChg>
        <pc:grpChg chg="del mod">
          <ac:chgData name="Fiona" userId="5fd9b084-9961-4921-ab0f-457ac49028c4" providerId="ADAL" clId="{4F7526C2-C53B-41A9-82AA-63450EDFF648}" dt="2024-07-31T13:55:00.488" v="2302" actId="478"/>
          <ac:grpSpMkLst>
            <pc:docMk/>
            <pc:sldMk cId="3917062890" sldId="272"/>
            <ac:grpSpMk id="104" creationId="{94214F0C-F1D5-D3F3-9A7C-8B1E83A00C4B}"/>
          </ac:grpSpMkLst>
        </pc:grpChg>
        <pc:grpChg chg="add del mod">
          <ac:chgData name="Fiona" userId="5fd9b084-9961-4921-ab0f-457ac49028c4" providerId="ADAL" clId="{4F7526C2-C53B-41A9-82AA-63450EDFF648}" dt="2024-07-31T14:00:25.263" v="2467" actId="165"/>
          <ac:grpSpMkLst>
            <pc:docMk/>
            <pc:sldMk cId="3917062890" sldId="272"/>
            <ac:grpSpMk id="143" creationId="{F79005DB-B106-4951-6677-CC938EBD7618}"/>
          </ac:grpSpMkLst>
        </pc:grpChg>
        <pc:grpChg chg="add del mod">
          <ac:chgData name="Fiona" userId="5fd9b084-9961-4921-ab0f-457ac49028c4" providerId="ADAL" clId="{4F7526C2-C53B-41A9-82AA-63450EDFF648}" dt="2024-07-31T14:07:17.942" v="2592" actId="478"/>
          <ac:grpSpMkLst>
            <pc:docMk/>
            <pc:sldMk cId="3917062890" sldId="272"/>
            <ac:grpSpMk id="144" creationId="{AF02B740-5260-0F5C-DF8D-40DA3FA1C8EE}"/>
          </ac:grpSpMkLst>
        </pc:grpChg>
        <pc:grpChg chg="add mod">
          <ac:chgData name="Fiona" userId="5fd9b084-9961-4921-ab0f-457ac49028c4" providerId="ADAL" clId="{4F7526C2-C53B-41A9-82AA-63450EDFF648}" dt="2024-07-31T14:07:16.405" v="2590" actId="1036"/>
          <ac:grpSpMkLst>
            <pc:docMk/>
            <pc:sldMk cId="3917062890" sldId="272"/>
            <ac:grpSpMk id="145" creationId="{067D850D-7506-5BFB-0824-E4D75F9D9EF0}"/>
          </ac:grpSpMkLst>
        </pc:grpChg>
        <pc:picChg chg="mod">
          <ac:chgData name="Fiona" userId="5fd9b084-9961-4921-ab0f-457ac49028c4" providerId="ADAL" clId="{4F7526C2-C53B-41A9-82AA-63450EDFF648}" dt="2024-07-31T07:28:32.696" v="810" actId="29295"/>
          <ac:picMkLst>
            <pc:docMk/>
            <pc:sldMk cId="3917062890" sldId="272"/>
            <ac:picMk id="2" creationId="{B4254017-2DB8-139D-DC91-0E441E1FDD14}"/>
          </ac:picMkLst>
        </pc:picChg>
        <pc:picChg chg="mod">
          <ac:chgData name="Fiona" userId="5fd9b084-9961-4921-ab0f-457ac49028c4" providerId="ADAL" clId="{4F7526C2-C53B-41A9-82AA-63450EDFF648}" dt="2024-07-31T07:27:31.178" v="784" actId="1076"/>
          <ac:picMkLst>
            <pc:docMk/>
            <pc:sldMk cId="3917062890" sldId="272"/>
            <ac:picMk id="3" creationId="{C6234BCD-7F53-66FC-43DE-7636AC273AED}"/>
          </ac:picMkLst>
        </pc:picChg>
        <pc:picChg chg="mod">
          <ac:chgData name="Fiona" userId="5fd9b084-9961-4921-ab0f-457ac49028c4" providerId="ADAL" clId="{4F7526C2-C53B-41A9-82AA-63450EDFF648}" dt="2024-07-31T07:28:32.696" v="810" actId="29295"/>
          <ac:picMkLst>
            <pc:docMk/>
            <pc:sldMk cId="3917062890" sldId="272"/>
            <ac:picMk id="4" creationId="{BB3E63DC-2A19-3A04-8912-1BB344DB7BA9}"/>
          </ac:picMkLst>
        </pc:picChg>
        <pc:picChg chg="del">
          <ac:chgData name="Fiona" userId="5fd9b084-9961-4921-ab0f-457ac49028c4" providerId="ADAL" clId="{4F7526C2-C53B-41A9-82AA-63450EDFF648}" dt="2024-07-31T13:54:59.253" v="2301" actId="478"/>
          <ac:picMkLst>
            <pc:docMk/>
            <pc:sldMk cId="3917062890" sldId="272"/>
            <ac:picMk id="5" creationId="{2D14A226-B77F-8FF1-2232-EE836C8D9C47}"/>
          </ac:picMkLst>
        </pc:picChg>
        <pc:picChg chg="mod">
          <ac:chgData name="Fiona" userId="5fd9b084-9961-4921-ab0f-457ac49028c4" providerId="ADAL" clId="{4F7526C2-C53B-41A9-82AA-63450EDFF648}" dt="2024-07-31T07:28:32.696" v="810" actId="29295"/>
          <ac:picMkLst>
            <pc:docMk/>
            <pc:sldMk cId="3917062890" sldId="272"/>
            <ac:picMk id="6" creationId="{78C1F535-12E2-0956-C0B4-E03403EB9EFE}"/>
          </ac:picMkLst>
        </pc:picChg>
        <pc:picChg chg="mod">
          <ac:chgData name="Fiona" userId="5fd9b084-9961-4921-ab0f-457ac49028c4" providerId="ADAL" clId="{4F7526C2-C53B-41A9-82AA-63450EDFF648}" dt="2024-07-31T07:28:32.696" v="810" actId="29295"/>
          <ac:picMkLst>
            <pc:docMk/>
            <pc:sldMk cId="3917062890" sldId="272"/>
            <ac:picMk id="7" creationId="{D58C4A5D-7D3D-C654-C02D-DF1BCD70CD9E}"/>
          </ac:picMkLst>
        </pc:picChg>
        <pc:picChg chg="mod topLvl">
          <ac:chgData name="Fiona" userId="5fd9b084-9961-4921-ab0f-457ac49028c4" providerId="ADAL" clId="{4F7526C2-C53B-41A9-82AA-63450EDFF648}" dt="2024-07-31T14:01:10.969" v="2483" actId="164"/>
          <ac:picMkLst>
            <pc:docMk/>
            <pc:sldMk cId="3917062890" sldId="272"/>
            <ac:picMk id="11" creationId="{37AF2D5D-1076-B0B5-0229-0983B80347FE}"/>
          </ac:picMkLst>
        </pc:picChg>
        <pc:picChg chg="mod">
          <ac:chgData name="Fiona" userId="5fd9b084-9961-4921-ab0f-457ac49028c4" providerId="ADAL" clId="{4F7526C2-C53B-41A9-82AA-63450EDFF648}" dt="2024-07-31T08:39:20.257" v="2158" actId="208"/>
          <ac:picMkLst>
            <pc:docMk/>
            <pc:sldMk cId="3917062890" sldId="272"/>
            <ac:picMk id="12" creationId="{16D2BCD9-A13B-64F8-2E51-63C3FD53018E}"/>
          </ac:picMkLst>
        </pc:picChg>
        <pc:picChg chg="mod">
          <ac:chgData name="Fiona" userId="5fd9b084-9961-4921-ab0f-457ac49028c4" providerId="ADAL" clId="{4F7526C2-C53B-41A9-82AA-63450EDFF648}" dt="2024-07-31T14:07:04.555" v="2578"/>
          <ac:picMkLst>
            <pc:docMk/>
            <pc:sldMk cId="3917062890" sldId="272"/>
            <ac:picMk id="146" creationId="{49E5523D-81D9-9241-25B9-68F2574A8231}"/>
          </ac:picMkLst>
        </pc:picChg>
      </pc:sldChg>
      <pc:sldChg chg="addSp delSp modSp add del mod modShow modNotesTx">
        <pc:chgData name="Fiona" userId="5fd9b084-9961-4921-ab0f-457ac49028c4" providerId="ADAL" clId="{4F7526C2-C53B-41A9-82AA-63450EDFF648}" dt="2024-08-05T12:07:11.811" v="4170" actId="47"/>
        <pc:sldMkLst>
          <pc:docMk/>
          <pc:sldMk cId="2602644434" sldId="273"/>
        </pc:sldMkLst>
        <pc:spChg chg="del mod ord">
          <ac:chgData name="Fiona" userId="5fd9b084-9961-4921-ab0f-457ac49028c4" providerId="ADAL" clId="{4F7526C2-C53B-41A9-82AA-63450EDFF648}" dt="2024-07-31T07:49:52.251" v="1155" actId="478"/>
          <ac:spMkLst>
            <pc:docMk/>
            <pc:sldMk cId="2602644434" sldId="273"/>
            <ac:spMk id="13" creationId="{F985044D-37B4-F380-DB13-0B4CC88E16C3}"/>
          </ac:spMkLst>
        </pc:spChg>
        <pc:spChg chg="add del mod">
          <ac:chgData name="Fiona" userId="5fd9b084-9961-4921-ab0f-457ac49028c4" providerId="ADAL" clId="{4F7526C2-C53B-41A9-82AA-63450EDFF648}" dt="2024-07-31T07:49:52.820" v="1156" actId="478"/>
          <ac:spMkLst>
            <pc:docMk/>
            <pc:sldMk cId="2602644434" sldId="273"/>
            <ac:spMk id="14" creationId="{75D5D577-F0BD-4983-D819-10B51C8811BE}"/>
          </ac:spMkLst>
        </pc:spChg>
        <pc:spChg chg="mod">
          <ac:chgData name="Fiona" userId="5fd9b084-9961-4921-ab0f-457ac49028c4" providerId="ADAL" clId="{4F7526C2-C53B-41A9-82AA-63450EDFF648}" dt="2024-07-31T07:37:06.395" v="955" actId="1076"/>
          <ac:spMkLst>
            <pc:docMk/>
            <pc:sldMk cId="2602644434" sldId="273"/>
            <ac:spMk id="15" creationId="{A4426099-162D-D697-7C12-296B07F1526E}"/>
          </ac:spMkLst>
        </pc:spChg>
        <pc:spChg chg="add del mod">
          <ac:chgData name="Fiona" userId="5fd9b084-9961-4921-ab0f-457ac49028c4" providerId="ADAL" clId="{4F7526C2-C53B-41A9-82AA-63450EDFF648}" dt="2024-07-31T07:49:55.096" v="1160" actId="478"/>
          <ac:spMkLst>
            <pc:docMk/>
            <pc:sldMk cId="2602644434" sldId="273"/>
            <ac:spMk id="16" creationId="{425BF56B-2D76-C779-DC44-38139FE0B731}"/>
          </ac:spMkLst>
        </pc:spChg>
        <pc:spChg chg="add del mod">
          <ac:chgData name="Fiona" userId="5fd9b084-9961-4921-ab0f-457ac49028c4" providerId="ADAL" clId="{4F7526C2-C53B-41A9-82AA-63450EDFF648}" dt="2024-07-31T07:49:54.645" v="1159" actId="478"/>
          <ac:spMkLst>
            <pc:docMk/>
            <pc:sldMk cId="2602644434" sldId="273"/>
            <ac:spMk id="17" creationId="{E9BD27BE-F21E-2163-F1C7-1C271154837B}"/>
          </ac:spMkLst>
        </pc:spChg>
        <pc:spChg chg="del mod">
          <ac:chgData name="Fiona" userId="5fd9b084-9961-4921-ab0f-457ac49028c4" providerId="ADAL" clId="{4F7526C2-C53B-41A9-82AA-63450EDFF648}" dt="2024-07-31T07:49:54.048" v="1158" actId="478"/>
          <ac:spMkLst>
            <pc:docMk/>
            <pc:sldMk cId="2602644434" sldId="273"/>
            <ac:spMk id="18" creationId="{594972DA-5CE2-0F5E-4BBE-9C96485CCAD6}"/>
          </ac:spMkLst>
        </pc:spChg>
        <pc:spChg chg="del">
          <ac:chgData name="Fiona" userId="5fd9b084-9961-4921-ab0f-457ac49028c4" providerId="ADAL" clId="{4F7526C2-C53B-41A9-82AA-63450EDFF648}" dt="2024-07-31T07:37:10.986" v="957" actId="478"/>
          <ac:spMkLst>
            <pc:docMk/>
            <pc:sldMk cId="2602644434" sldId="273"/>
            <ac:spMk id="19" creationId="{BB69BEC2-F0CB-C175-2497-520F2EAFB1A8}"/>
          </ac:spMkLst>
        </pc:spChg>
        <pc:spChg chg="del mod">
          <ac:chgData name="Fiona" userId="5fd9b084-9961-4921-ab0f-457ac49028c4" providerId="ADAL" clId="{4F7526C2-C53B-41A9-82AA-63450EDFF648}" dt="2024-07-31T07:45:22.614" v="976" actId="478"/>
          <ac:spMkLst>
            <pc:docMk/>
            <pc:sldMk cId="2602644434" sldId="273"/>
            <ac:spMk id="20" creationId="{95F3EF56-C5AD-6468-A653-C69DE93BCF30}"/>
          </ac:spMkLst>
        </pc:spChg>
        <pc:spChg chg="add del mod">
          <ac:chgData name="Fiona" userId="5fd9b084-9961-4921-ab0f-457ac49028c4" providerId="ADAL" clId="{4F7526C2-C53B-41A9-82AA-63450EDFF648}" dt="2024-07-31T07:49:53.396" v="1157" actId="478"/>
          <ac:spMkLst>
            <pc:docMk/>
            <pc:sldMk cId="2602644434" sldId="273"/>
            <ac:spMk id="21" creationId="{3EFF4125-DB2D-578C-5CA3-4AB121159AA7}"/>
          </ac:spMkLst>
        </pc:spChg>
        <pc:spChg chg="add del mod">
          <ac:chgData name="Fiona" userId="5fd9b084-9961-4921-ab0f-457ac49028c4" providerId="ADAL" clId="{4F7526C2-C53B-41A9-82AA-63450EDFF648}" dt="2024-07-31T07:51:44.534" v="1323" actId="478"/>
          <ac:spMkLst>
            <pc:docMk/>
            <pc:sldMk cId="2602644434" sldId="273"/>
            <ac:spMk id="24" creationId="{CB06A51A-2372-2DB2-F84F-AEF42AE90DAA}"/>
          </ac:spMkLst>
        </pc:spChg>
        <pc:spChg chg="add del mod">
          <ac:chgData name="Fiona" userId="5fd9b084-9961-4921-ab0f-457ac49028c4" providerId="ADAL" clId="{4F7526C2-C53B-41A9-82AA-63450EDFF648}" dt="2024-07-31T08:36:14.671" v="2086" actId="404"/>
          <ac:spMkLst>
            <pc:docMk/>
            <pc:sldMk cId="2602644434" sldId="273"/>
            <ac:spMk id="25" creationId="{FD1C01D1-E8EC-D635-3E84-249150E7BDD9}"/>
          </ac:spMkLst>
        </pc:spChg>
        <pc:spChg chg="add mod">
          <ac:chgData name="Fiona" userId="5fd9b084-9961-4921-ab0f-457ac49028c4" providerId="ADAL" clId="{4F7526C2-C53B-41A9-82AA-63450EDFF648}" dt="2024-07-31T07:58:19.014" v="1505" actId="14100"/>
          <ac:spMkLst>
            <pc:docMk/>
            <pc:sldMk cId="2602644434" sldId="273"/>
            <ac:spMk id="27" creationId="{78276EAC-2C2E-D610-E715-5C9CC4F96160}"/>
          </ac:spMkLst>
        </pc:spChg>
        <pc:spChg chg="add mod">
          <ac:chgData name="Fiona" userId="5fd9b084-9961-4921-ab0f-457ac49028c4" providerId="ADAL" clId="{4F7526C2-C53B-41A9-82AA-63450EDFF648}" dt="2024-07-31T07:54:44.767" v="1393" actId="1076"/>
          <ac:spMkLst>
            <pc:docMk/>
            <pc:sldMk cId="2602644434" sldId="273"/>
            <ac:spMk id="28" creationId="{9B215D32-8159-A7C9-D300-FC1DBA6F4736}"/>
          </ac:spMkLst>
        </pc:spChg>
        <pc:spChg chg="add mod">
          <ac:chgData name="Fiona" userId="5fd9b084-9961-4921-ab0f-457ac49028c4" providerId="ADAL" clId="{4F7526C2-C53B-41A9-82AA-63450EDFF648}" dt="2024-08-01T16:59:42.569" v="2642" actId="20577"/>
          <ac:spMkLst>
            <pc:docMk/>
            <pc:sldMk cId="2602644434" sldId="273"/>
            <ac:spMk id="29" creationId="{0DC5FB24-91C4-45FD-079F-B6B163F05082}"/>
          </ac:spMkLst>
        </pc:spChg>
        <pc:grpChg chg="del">
          <ac:chgData name="Fiona" userId="5fd9b084-9961-4921-ab0f-457ac49028c4" providerId="ADAL" clId="{4F7526C2-C53B-41A9-82AA-63450EDFF648}" dt="2024-07-31T07:37:09.940" v="956" actId="478"/>
          <ac:grpSpMkLst>
            <pc:docMk/>
            <pc:sldMk cId="2602644434" sldId="273"/>
            <ac:grpSpMk id="8" creationId="{E0A76C89-91FC-4C61-4C32-3A767ADD48F3}"/>
          </ac:grpSpMkLst>
        </pc:grpChg>
        <pc:grpChg chg="del mod">
          <ac:chgData name="Fiona" userId="5fd9b084-9961-4921-ab0f-457ac49028c4" providerId="ADAL" clId="{4F7526C2-C53B-41A9-82AA-63450EDFF648}" dt="2024-07-31T07:55:42.131" v="1431" actId="478"/>
          <ac:grpSpMkLst>
            <pc:docMk/>
            <pc:sldMk cId="2602644434" sldId="273"/>
            <ac:grpSpMk id="104" creationId="{94214F0C-F1D5-D3F3-9A7C-8B1E83A00C4B}"/>
          </ac:grpSpMkLst>
        </pc:grpChg>
        <pc:picChg chg="mod">
          <ac:chgData name="Fiona" userId="5fd9b084-9961-4921-ab0f-457ac49028c4" providerId="ADAL" clId="{4F7526C2-C53B-41A9-82AA-63450EDFF648}" dt="2024-07-31T07:36:47.372" v="937" actId="29295"/>
          <ac:picMkLst>
            <pc:docMk/>
            <pc:sldMk cId="2602644434" sldId="273"/>
            <ac:picMk id="3" creationId="{C6234BCD-7F53-66FC-43DE-7636AC273AED}"/>
          </ac:picMkLst>
        </pc:picChg>
        <pc:picChg chg="mod">
          <ac:chgData name="Fiona" userId="5fd9b084-9961-4921-ab0f-457ac49028c4" providerId="ADAL" clId="{4F7526C2-C53B-41A9-82AA-63450EDFF648}" dt="2024-07-31T07:55:30.013" v="1427" actId="1076"/>
          <ac:picMkLst>
            <pc:docMk/>
            <pc:sldMk cId="2602644434" sldId="273"/>
            <ac:picMk id="5" creationId="{2D14A226-B77F-8FF1-2232-EE836C8D9C47}"/>
          </ac:picMkLst>
        </pc:picChg>
        <pc:picChg chg="mod">
          <ac:chgData name="Fiona" userId="5fd9b084-9961-4921-ab0f-457ac49028c4" providerId="ADAL" clId="{4F7526C2-C53B-41A9-82AA-63450EDFF648}" dt="2024-07-31T07:36:59.230" v="942" actId="29295"/>
          <ac:picMkLst>
            <pc:docMk/>
            <pc:sldMk cId="2602644434" sldId="273"/>
            <ac:picMk id="6" creationId="{78C1F535-12E2-0956-C0B4-E03403EB9EFE}"/>
          </ac:picMkLst>
        </pc:picChg>
        <pc:picChg chg="add del mod">
          <ac:chgData name="Fiona" userId="5fd9b084-9961-4921-ab0f-457ac49028c4" providerId="ADAL" clId="{4F7526C2-C53B-41A9-82AA-63450EDFF648}" dt="2024-07-31T07:43:53.386" v="964" actId="478"/>
          <ac:picMkLst>
            <pc:docMk/>
            <pc:sldMk cId="2602644434" sldId="273"/>
            <ac:picMk id="11" creationId="{FAB9B7D1-3F33-0F61-B284-F37DB3BC1258}"/>
          </ac:picMkLst>
        </pc:picChg>
        <pc:picChg chg="add del mod">
          <ac:chgData name="Fiona" userId="5fd9b084-9961-4921-ab0f-457ac49028c4" providerId="ADAL" clId="{4F7526C2-C53B-41A9-82AA-63450EDFF648}" dt="2024-07-31T07:54:36.747" v="1389" actId="478"/>
          <ac:picMkLst>
            <pc:docMk/>
            <pc:sldMk cId="2602644434" sldId="273"/>
            <ac:picMk id="23" creationId="{5A65DED3-4606-6502-F211-F9D39B1C10CD}"/>
          </ac:picMkLst>
        </pc:picChg>
        <pc:picChg chg="add mod">
          <ac:chgData name="Fiona" userId="5fd9b084-9961-4921-ab0f-457ac49028c4" providerId="ADAL" clId="{4F7526C2-C53B-41A9-82AA-63450EDFF648}" dt="2024-07-31T07:57:03.246" v="1485" actId="1076"/>
          <ac:picMkLst>
            <pc:docMk/>
            <pc:sldMk cId="2602644434" sldId="273"/>
            <ac:picMk id="26" creationId="{52AD3B43-2B48-BF53-EEFF-12FF9D4696AE}"/>
          </ac:picMkLst>
        </pc:picChg>
      </pc:sldChg>
      <pc:sldChg chg="delSp add del mod">
        <pc:chgData name="Fiona" userId="5fd9b084-9961-4921-ab0f-457ac49028c4" providerId="ADAL" clId="{4F7526C2-C53B-41A9-82AA-63450EDFF648}" dt="2024-07-31T07:54:24.745" v="1386" actId="2696"/>
        <pc:sldMkLst>
          <pc:docMk/>
          <pc:sldMk cId="1249286359" sldId="274"/>
        </pc:sldMkLst>
        <pc:spChg chg="del">
          <ac:chgData name="Fiona" userId="5fd9b084-9961-4921-ab0f-457ac49028c4" providerId="ADAL" clId="{4F7526C2-C53B-41A9-82AA-63450EDFF648}" dt="2024-07-31T07:54:21.399" v="1385" actId="478"/>
          <ac:spMkLst>
            <pc:docMk/>
            <pc:sldMk cId="1249286359" sldId="274"/>
            <ac:spMk id="19" creationId="{BB69BEC2-F0CB-C175-2497-520F2EAFB1A8}"/>
          </ac:spMkLst>
        </pc:spChg>
        <pc:grpChg chg="del">
          <ac:chgData name="Fiona" userId="5fd9b084-9961-4921-ab0f-457ac49028c4" providerId="ADAL" clId="{4F7526C2-C53B-41A9-82AA-63450EDFF648}" dt="2024-07-31T07:54:20.666" v="1384" actId="478"/>
          <ac:grpSpMkLst>
            <pc:docMk/>
            <pc:sldMk cId="1249286359" sldId="274"/>
            <ac:grpSpMk id="8" creationId="{E0A76C89-91FC-4C61-4C32-3A767ADD48F3}"/>
          </ac:grpSpMkLst>
        </pc:grpChg>
      </pc:sldChg>
      <pc:sldChg chg="addSp delSp modSp add del mod">
        <pc:chgData name="Fiona" userId="5fd9b084-9961-4921-ab0f-457ac49028c4" providerId="ADAL" clId="{4F7526C2-C53B-41A9-82AA-63450EDFF648}" dt="2024-08-05T12:07:07.907" v="4169" actId="47"/>
        <pc:sldMkLst>
          <pc:docMk/>
          <pc:sldMk cId="4166354712" sldId="274"/>
        </pc:sldMkLst>
        <pc:spChg chg="add del mod">
          <ac:chgData name="Fiona" userId="5fd9b084-9961-4921-ab0f-457ac49028c4" providerId="ADAL" clId="{4F7526C2-C53B-41A9-82AA-63450EDFF648}" dt="2024-07-31T13:55:57.230" v="2339" actId="478"/>
          <ac:spMkLst>
            <pc:docMk/>
            <pc:sldMk cId="4166354712" sldId="274"/>
            <ac:spMk id="8" creationId="{C56DBCAA-F7FB-3FBA-2E04-5C293656CE3F}"/>
          </ac:spMkLst>
        </pc:spChg>
        <pc:spChg chg="mod">
          <ac:chgData name="Fiona" userId="5fd9b084-9961-4921-ab0f-457ac49028c4" providerId="ADAL" clId="{4F7526C2-C53B-41A9-82AA-63450EDFF648}" dt="2024-07-31T13:55:58.083" v="2340"/>
          <ac:spMkLst>
            <pc:docMk/>
            <pc:sldMk cId="4166354712" sldId="274"/>
            <ac:spMk id="10" creationId="{996BB74D-9E1C-8EAA-CD13-130B3BDBCF50}"/>
          </ac:spMkLst>
        </pc:spChg>
        <pc:spChg chg="mod">
          <ac:chgData name="Fiona" userId="5fd9b084-9961-4921-ab0f-457ac49028c4" providerId="ADAL" clId="{4F7526C2-C53B-41A9-82AA-63450EDFF648}" dt="2024-07-31T13:55:58.083" v="2340"/>
          <ac:spMkLst>
            <pc:docMk/>
            <pc:sldMk cId="4166354712" sldId="274"/>
            <ac:spMk id="12" creationId="{1E69C8BA-B5C4-9FDB-AABF-7C8474598C61}"/>
          </ac:spMkLst>
        </pc:spChg>
        <pc:spChg chg="mod">
          <ac:chgData name="Fiona" userId="5fd9b084-9961-4921-ab0f-457ac49028c4" providerId="ADAL" clId="{4F7526C2-C53B-41A9-82AA-63450EDFF648}" dt="2024-07-31T13:55:58.083" v="2340"/>
          <ac:spMkLst>
            <pc:docMk/>
            <pc:sldMk cId="4166354712" sldId="274"/>
            <ac:spMk id="13" creationId="{E45E412D-CECB-9A27-0166-4DB96DD8B7AC}"/>
          </ac:spMkLst>
        </pc:spChg>
        <pc:spChg chg="mod">
          <ac:chgData name="Fiona" userId="5fd9b084-9961-4921-ab0f-457ac49028c4" providerId="ADAL" clId="{4F7526C2-C53B-41A9-82AA-63450EDFF648}" dt="2024-07-31T13:55:58.083" v="2340"/>
          <ac:spMkLst>
            <pc:docMk/>
            <pc:sldMk cId="4166354712" sldId="274"/>
            <ac:spMk id="14" creationId="{46051C45-9F36-7BA3-FE6C-1F5EC00ED6E8}"/>
          </ac:spMkLst>
        </pc:spChg>
        <pc:spChg chg="mod">
          <ac:chgData name="Fiona" userId="5fd9b084-9961-4921-ab0f-457ac49028c4" providerId="ADAL" clId="{4F7526C2-C53B-41A9-82AA-63450EDFF648}" dt="2024-07-31T13:55:58.083" v="2340"/>
          <ac:spMkLst>
            <pc:docMk/>
            <pc:sldMk cId="4166354712" sldId="274"/>
            <ac:spMk id="16" creationId="{DEBEBD36-2709-E91C-5BD8-822EE37C9673}"/>
          </ac:spMkLst>
        </pc:spChg>
        <pc:spChg chg="mod">
          <ac:chgData name="Fiona" userId="5fd9b084-9961-4921-ab0f-457ac49028c4" providerId="ADAL" clId="{4F7526C2-C53B-41A9-82AA-63450EDFF648}" dt="2024-07-31T13:55:58.083" v="2340"/>
          <ac:spMkLst>
            <pc:docMk/>
            <pc:sldMk cId="4166354712" sldId="274"/>
            <ac:spMk id="17" creationId="{B6B60FED-C7CC-4994-91DB-9EF001975388}"/>
          </ac:spMkLst>
        </pc:spChg>
        <pc:spChg chg="mod">
          <ac:chgData name="Fiona" userId="5fd9b084-9961-4921-ab0f-457ac49028c4" providerId="ADAL" clId="{4F7526C2-C53B-41A9-82AA-63450EDFF648}" dt="2024-07-31T13:55:58.083" v="2340"/>
          <ac:spMkLst>
            <pc:docMk/>
            <pc:sldMk cId="4166354712" sldId="274"/>
            <ac:spMk id="18" creationId="{83BF8445-60D7-3F64-FF06-21A60E97FB5F}"/>
          </ac:spMkLst>
        </pc:spChg>
        <pc:spChg chg="mod">
          <ac:chgData name="Fiona" userId="5fd9b084-9961-4921-ab0f-457ac49028c4" providerId="ADAL" clId="{4F7526C2-C53B-41A9-82AA-63450EDFF648}" dt="2024-07-31T13:55:58.083" v="2340"/>
          <ac:spMkLst>
            <pc:docMk/>
            <pc:sldMk cId="4166354712" sldId="274"/>
            <ac:spMk id="19" creationId="{C5D7CE5F-3286-B00A-945E-78F45048B9EB}"/>
          </ac:spMkLst>
        </pc:spChg>
        <pc:spChg chg="mod">
          <ac:chgData name="Fiona" userId="5fd9b084-9961-4921-ab0f-457ac49028c4" providerId="ADAL" clId="{4F7526C2-C53B-41A9-82AA-63450EDFF648}" dt="2024-07-31T13:55:58.083" v="2340"/>
          <ac:spMkLst>
            <pc:docMk/>
            <pc:sldMk cId="4166354712" sldId="274"/>
            <ac:spMk id="20" creationId="{231B97AD-13CF-7FB5-C32A-280069D2602E}"/>
          </ac:spMkLst>
        </pc:spChg>
        <pc:spChg chg="mod">
          <ac:chgData name="Fiona" userId="5fd9b084-9961-4921-ab0f-457ac49028c4" providerId="ADAL" clId="{4F7526C2-C53B-41A9-82AA-63450EDFF648}" dt="2024-07-31T13:55:58.083" v="2340"/>
          <ac:spMkLst>
            <pc:docMk/>
            <pc:sldMk cId="4166354712" sldId="274"/>
            <ac:spMk id="21" creationId="{CC382D6C-399C-BC38-6EE3-2E3953839892}"/>
          </ac:spMkLst>
        </pc:spChg>
        <pc:spChg chg="mod">
          <ac:chgData name="Fiona" userId="5fd9b084-9961-4921-ab0f-457ac49028c4" providerId="ADAL" clId="{4F7526C2-C53B-41A9-82AA-63450EDFF648}" dt="2024-07-31T13:55:58.083" v="2340"/>
          <ac:spMkLst>
            <pc:docMk/>
            <pc:sldMk cId="4166354712" sldId="274"/>
            <ac:spMk id="22" creationId="{A60C3F61-7161-61B0-1A93-5B26F66D4773}"/>
          </ac:spMkLst>
        </pc:spChg>
        <pc:spChg chg="mod">
          <ac:chgData name="Fiona" userId="5fd9b084-9961-4921-ab0f-457ac49028c4" providerId="ADAL" clId="{4F7526C2-C53B-41A9-82AA-63450EDFF648}" dt="2024-07-31T13:55:58.083" v="2340"/>
          <ac:spMkLst>
            <pc:docMk/>
            <pc:sldMk cId="4166354712" sldId="274"/>
            <ac:spMk id="24" creationId="{40A17DB0-5A76-9243-451D-E8690E579212}"/>
          </ac:spMkLst>
        </pc:spChg>
        <pc:spChg chg="del mod">
          <ac:chgData name="Fiona" userId="5fd9b084-9961-4921-ab0f-457ac49028c4" providerId="ADAL" clId="{4F7526C2-C53B-41A9-82AA-63450EDFF648}" dt="2024-08-05T12:01:31.894" v="3707" actId="478"/>
          <ac:spMkLst>
            <pc:docMk/>
            <pc:sldMk cId="4166354712" sldId="274"/>
            <ac:spMk id="25" creationId="{FD1C01D1-E8EC-D635-3E84-249150E7BDD9}"/>
          </ac:spMkLst>
        </pc:spChg>
        <pc:spChg chg="del">
          <ac:chgData name="Fiona" userId="5fd9b084-9961-4921-ab0f-457ac49028c4" providerId="ADAL" clId="{4F7526C2-C53B-41A9-82AA-63450EDFF648}" dt="2024-08-05T12:01:34.816" v="3709" actId="478"/>
          <ac:spMkLst>
            <pc:docMk/>
            <pc:sldMk cId="4166354712" sldId="274"/>
            <ac:spMk id="27" creationId="{78276EAC-2C2E-D610-E715-5C9CC4F96160}"/>
          </ac:spMkLst>
        </pc:spChg>
        <pc:spChg chg="mod">
          <ac:chgData name="Fiona" userId="5fd9b084-9961-4921-ab0f-457ac49028c4" providerId="ADAL" clId="{4F7526C2-C53B-41A9-82AA-63450EDFF648}" dt="2024-07-31T13:55:58.083" v="2340"/>
          <ac:spMkLst>
            <pc:docMk/>
            <pc:sldMk cId="4166354712" sldId="274"/>
            <ac:spMk id="28" creationId="{AAFEE40C-1442-71B1-A2C9-F1CEB4463456}"/>
          </ac:spMkLst>
        </pc:spChg>
        <pc:spChg chg="mod">
          <ac:chgData name="Fiona" userId="5fd9b084-9961-4921-ab0f-457ac49028c4" providerId="ADAL" clId="{4F7526C2-C53B-41A9-82AA-63450EDFF648}" dt="2024-07-31T13:55:58.083" v="2340"/>
          <ac:spMkLst>
            <pc:docMk/>
            <pc:sldMk cId="4166354712" sldId="274"/>
            <ac:spMk id="29" creationId="{D22CE500-4D7F-9102-995A-918BBFAFF9B5}"/>
          </ac:spMkLst>
        </pc:spChg>
        <pc:spChg chg="mod">
          <ac:chgData name="Fiona" userId="5fd9b084-9961-4921-ab0f-457ac49028c4" providerId="ADAL" clId="{4F7526C2-C53B-41A9-82AA-63450EDFF648}" dt="2024-07-31T13:55:58.083" v="2340"/>
          <ac:spMkLst>
            <pc:docMk/>
            <pc:sldMk cId="4166354712" sldId="274"/>
            <ac:spMk id="30" creationId="{20304666-4F42-4CD6-1EDB-E2D34A7F654A}"/>
          </ac:spMkLst>
        </pc:spChg>
        <pc:spChg chg="mod">
          <ac:chgData name="Fiona" userId="5fd9b084-9961-4921-ab0f-457ac49028c4" providerId="ADAL" clId="{4F7526C2-C53B-41A9-82AA-63450EDFF648}" dt="2024-07-31T13:55:58.083" v="2340"/>
          <ac:spMkLst>
            <pc:docMk/>
            <pc:sldMk cId="4166354712" sldId="274"/>
            <ac:spMk id="31" creationId="{846E2AE8-7292-DF1D-530C-FC658C1C8015}"/>
          </ac:spMkLst>
        </pc:spChg>
        <pc:spChg chg="mod">
          <ac:chgData name="Fiona" userId="5fd9b084-9961-4921-ab0f-457ac49028c4" providerId="ADAL" clId="{4F7526C2-C53B-41A9-82AA-63450EDFF648}" dt="2024-07-31T13:55:58.083" v="2340"/>
          <ac:spMkLst>
            <pc:docMk/>
            <pc:sldMk cId="4166354712" sldId="274"/>
            <ac:spMk id="32" creationId="{394A0549-C71C-3E3C-F61E-4ED4E1B1B8BA}"/>
          </ac:spMkLst>
        </pc:spChg>
        <pc:spChg chg="mod">
          <ac:chgData name="Fiona" userId="5fd9b084-9961-4921-ab0f-457ac49028c4" providerId="ADAL" clId="{4F7526C2-C53B-41A9-82AA-63450EDFF648}" dt="2024-07-31T13:55:58.083" v="2340"/>
          <ac:spMkLst>
            <pc:docMk/>
            <pc:sldMk cId="4166354712" sldId="274"/>
            <ac:spMk id="33" creationId="{88294307-A16E-FE53-2AA8-9DD54C384312}"/>
          </ac:spMkLst>
        </pc:spChg>
        <pc:spChg chg="mod">
          <ac:chgData name="Fiona" userId="5fd9b084-9961-4921-ab0f-457ac49028c4" providerId="ADAL" clId="{4F7526C2-C53B-41A9-82AA-63450EDFF648}" dt="2024-07-31T13:55:58.083" v="2340"/>
          <ac:spMkLst>
            <pc:docMk/>
            <pc:sldMk cId="4166354712" sldId="274"/>
            <ac:spMk id="34" creationId="{FFDE564B-7778-B322-62D4-193FA46A155D}"/>
          </ac:spMkLst>
        </pc:spChg>
        <pc:spChg chg="mod">
          <ac:chgData name="Fiona" userId="5fd9b084-9961-4921-ab0f-457ac49028c4" providerId="ADAL" clId="{4F7526C2-C53B-41A9-82AA-63450EDFF648}" dt="2024-07-31T13:55:58.083" v="2340"/>
          <ac:spMkLst>
            <pc:docMk/>
            <pc:sldMk cId="4166354712" sldId="274"/>
            <ac:spMk id="35" creationId="{560B9F66-B7C4-DED9-B2CC-755558579E0C}"/>
          </ac:spMkLst>
        </pc:spChg>
        <pc:spChg chg="mod">
          <ac:chgData name="Fiona" userId="5fd9b084-9961-4921-ab0f-457ac49028c4" providerId="ADAL" clId="{4F7526C2-C53B-41A9-82AA-63450EDFF648}" dt="2024-07-31T13:55:58.083" v="2340"/>
          <ac:spMkLst>
            <pc:docMk/>
            <pc:sldMk cId="4166354712" sldId="274"/>
            <ac:spMk id="36" creationId="{3616AEA2-7FC3-107E-A83F-BA3098758CD6}"/>
          </ac:spMkLst>
        </pc:spChg>
        <pc:spChg chg="mod">
          <ac:chgData name="Fiona" userId="5fd9b084-9961-4921-ab0f-457ac49028c4" providerId="ADAL" clId="{4F7526C2-C53B-41A9-82AA-63450EDFF648}" dt="2024-07-31T13:55:58.083" v="2340"/>
          <ac:spMkLst>
            <pc:docMk/>
            <pc:sldMk cId="4166354712" sldId="274"/>
            <ac:spMk id="37" creationId="{CBBC6476-E870-A695-5DDF-54EAF828C814}"/>
          </ac:spMkLst>
        </pc:spChg>
        <pc:spChg chg="mod">
          <ac:chgData name="Fiona" userId="5fd9b084-9961-4921-ab0f-457ac49028c4" providerId="ADAL" clId="{4F7526C2-C53B-41A9-82AA-63450EDFF648}" dt="2024-07-31T13:55:58.083" v="2340"/>
          <ac:spMkLst>
            <pc:docMk/>
            <pc:sldMk cId="4166354712" sldId="274"/>
            <ac:spMk id="38" creationId="{0B46FB85-F78B-1409-F124-D9957CE24331}"/>
          </ac:spMkLst>
        </pc:spChg>
        <pc:spChg chg="mod">
          <ac:chgData name="Fiona" userId="5fd9b084-9961-4921-ab0f-457ac49028c4" providerId="ADAL" clId="{4F7526C2-C53B-41A9-82AA-63450EDFF648}" dt="2024-07-31T13:55:58.083" v="2340"/>
          <ac:spMkLst>
            <pc:docMk/>
            <pc:sldMk cId="4166354712" sldId="274"/>
            <ac:spMk id="39" creationId="{5E50BF02-0625-9638-09A3-2765A19D02E3}"/>
          </ac:spMkLst>
        </pc:spChg>
        <pc:spChg chg="mod">
          <ac:chgData name="Fiona" userId="5fd9b084-9961-4921-ab0f-457ac49028c4" providerId="ADAL" clId="{4F7526C2-C53B-41A9-82AA-63450EDFF648}" dt="2024-07-31T13:55:58.083" v="2340"/>
          <ac:spMkLst>
            <pc:docMk/>
            <pc:sldMk cId="4166354712" sldId="274"/>
            <ac:spMk id="40" creationId="{FEBB447E-B80A-F570-39F8-D22785ACF2C1}"/>
          </ac:spMkLst>
        </pc:spChg>
        <pc:spChg chg="mod">
          <ac:chgData name="Fiona" userId="5fd9b084-9961-4921-ab0f-457ac49028c4" providerId="ADAL" clId="{4F7526C2-C53B-41A9-82AA-63450EDFF648}" dt="2024-07-31T13:55:58.083" v="2340"/>
          <ac:spMkLst>
            <pc:docMk/>
            <pc:sldMk cId="4166354712" sldId="274"/>
            <ac:spMk id="41" creationId="{C1A0D188-47B8-22DF-84D8-80F1A2F76E43}"/>
          </ac:spMkLst>
        </pc:spChg>
        <pc:spChg chg="mod">
          <ac:chgData name="Fiona" userId="5fd9b084-9961-4921-ab0f-457ac49028c4" providerId="ADAL" clId="{4F7526C2-C53B-41A9-82AA-63450EDFF648}" dt="2024-07-31T13:55:58.083" v="2340"/>
          <ac:spMkLst>
            <pc:docMk/>
            <pc:sldMk cId="4166354712" sldId="274"/>
            <ac:spMk id="42" creationId="{AB85D9F5-C925-6BC0-95E8-420D838D5C7F}"/>
          </ac:spMkLst>
        </pc:spChg>
        <pc:spChg chg="mod">
          <ac:chgData name="Fiona" userId="5fd9b084-9961-4921-ab0f-457ac49028c4" providerId="ADAL" clId="{4F7526C2-C53B-41A9-82AA-63450EDFF648}" dt="2024-07-31T13:55:58.083" v="2340"/>
          <ac:spMkLst>
            <pc:docMk/>
            <pc:sldMk cId="4166354712" sldId="274"/>
            <ac:spMk id="107" creationId="{E76C37F0-C167-711B-64DA-1056904577EC}"/>
          </ac:spMkLst>
        </pc:spChg>
        <pc:spChg chg="mod">
          <ac:chgData name="Fiona" userId="5fd9b084-9961-4921-ab0f-457ac49028c4" providerId="ADAL" clId="{4F7526C2-C53B-41A9-82AA-63450EDFF648}" dt="2024-07-31T13:55:58.083" v="2340"/>
          <ac:spMkLst>
            <pc:docMk/>
            <pc:sldMk cId="4166354712" sldId="274"/>
            <ac:spMk id="108" creationId="{C5524F74-6F99-0B3E-3569-B93397C01CBA}"/>
          </ac:spMkLst>
        </pc:spChg>
        <pc:spChg chg="mod">
          <ac:chgData name="Fiona" userId="5fd9b084-9961-4921-ab0f-457ac49028c4" providerId="ADAL" clId="{4F7526C2-C53B-41A9-82AA-63450EDFF648}" dt="2024-07-31T13:55:58.083" v="2340"/>
          <ac:spMkLst>
            <pc:docMk/>
            <pc:sldMk cId="4166354712" sldId="274"/>
            <ac:spMk id="109" creationId="{D65E95CA-15DE-DF34-969A-6E1EF109F20B}"/>
          </ac:spMkLst>
        </pc:spChg>
        <pc:spChg chg="mod">
          <ac:chgData name="Fiona" userId="5fd9b084-9961-4921-ab0f-457ac49028c4" providerId="ADAL" clId="{4F7526C2-C53B-41A9-82AA-63450EDFF648}" dt="2024-07-31T13:55:58.083" v="2340"/>
          <ac:spMkLst>
            <pc:docMk/>
            <pc:sldMk cId="4166354712" sldId="274"/>
            <ac:spMk id="110" creationId="{0E76CA62-909E-9E8D-886B-9A5BFE17BE60}"/>
          </ac:spMkLst>
        </pc:spChg>
        <pc:spChg chg="mod">
          <ac:chgData name="Fiona" userId="5fd9b084-9961-4921-ab0f-457ac49028c4" providerId="ADAL" clId="{4F7526C2-C53B-41A9-82AA-63450EDFF648}" dt="2024-07-31T13:55:58.083" v="2340"/>
          <ac:spMkLst>
            <pc:docMk/>
            <pc:sldMk cId="4166354712" sldId="274"/>
            <ac:spMk id="111" creationId="{2CB71655-D508-5846-1544-E0A10AE57A3B}"/>
          </ac:spMkLst>
        </pc:spChg>
        <pc:spChg chg="mod">
          <ac:chgData name="Fiona" userId="5fd9b084-9961-4921-ab0f-457ac49028c4" providerId="ADAL" clId="{4F7526C2-C53B-41A9-82AA-63450EDFF648}" dt="2024-07-31T13:55:58.083" v="2340"/>
          <ac:spMkLst>
            <pc:docMk/>
            <pc:sldMk cId="4166354712" sldId="274"/>
            <ac:spMk id="112" creationId="{F85805DF-16C2-C237-F135-D5B3F8ED88B5}"/>
          </ac:spMkLst>
        </pc:spChg>
        <pc:spChg chg="mod">
          <ac:chgData name="Fiona" userId="5fd9b084-9961-4921-ab0f-457ac49028c4" providerId="ADAL" clId="{4F7526C2-C53B-41A9-82AA-63450EDFF648}" dt="2024-07-31T13:55:58.083" v="2340"/>
          <ac:spMkLst>
            <pc:docMk/>
            <pc:sldMk cId="4166354712" sldId="274"/>
            <ac:spMk id="113" creationId="{C8E95008-FB08-DEC3-762F-E210DA6A8FE1}"/>
          </ac:spMkLst>
        </pc:spChg>
        <pc:spChg chg="mod">
          <ac:chgData name="Fiona" userId="5fd9b084-9961-4921-ab0f-457ac49028c4" providerId="ADAL" clId="{4F7526C2-C53B-41A9-82AA-63450EDFF648}" dt="2024-07-31T13:55:58.083" v="2340"/>
          <ac:spMkLst>
            <pc:docMk/>
            <pc:sldMk cId="4166354712" sldId="274"/>
            <ac:spMk id="114" creationId="{0A6732CB-0BFE-B574-3C41-372A0D1B80E0}"/>
          </ac:spMkLst>
        </pc:spChg>
        <pc:spChg chg="mod">
          <ac:chgData name="Fiona" userId="5fd9b084-9961-4921-ab0f-457ac49028c4" providerId="ADAL" clId="{4F7526C2-C53B-41A9-82AA-63450EDFF648}" dt="2024-07-31T13:55:58.083" v="2340"/>
          <ac:spMkLst>
            <pc:docMk/>
            <pc:sldMk cId="4166354712" sldId="274"/>
            <ac:spMk id="115" creationId="{E5D3CF69-CACB-A380-A1F7-A729982D719D}"/>
          </ac:spMkLst>
        </pc:spChg>
        <pc:spChg chg="mod">
          <ac:chgData name="Fiona" userId="5fd9b084-9961-4921-ab0f-457ac49028c4" providerId="ADAL" clId="{4F7526C2-C53B-41A9-82AA-63450EDFF648}" dt="2024-07-31T13:55:58.083" v="2340"/>
          <ac:spMkLst>
            <pc:docMk/>
            <pc:sldMk cId="4166354712" sldId="274"/>
            <ac:spMk id="116" creationId="{40431F25-AADA-9C39-E7B3-94A857B2D3EF}"/>
          </ac:spMkLst>
        </pc:spChg>
        <pc:spChg chg="mod">
          <ac:chgData name="Fiona" userId="5fd9b084-9961-4921-ab0f-457ac49028c4" providerId="ADAL" clId="{4F7526C2-C53B-41A9-82AA-63450EDFF648}" dt="2024-07-31T13:55:58.083" v="2340"/>
          <ac:spMkLst>
            <pc:docMk/>
            <pc:sldMk cId="4166354712" sldId="274"/>
            <ac:spMk id="117" creationId="{5D22E53E-480F-14E0-6C12-BAE68E912D40}"/>
          </ac:spMkLst>
        </pc:spChg>
        <pc:spChg chg="mod">
          <ac:chgData name="Fiona" userId="5fd9b084-9961-4921-ab0f-457ac49028c4" providerId="ADAL" clId="{4F7526C2-C53B-41A9-82AA-63450EDFF648}" dt="2024-07-31T13:55:58.083" v="2340"/>
          <ac:spMkLst>
            <pc:docMk/>
            <pc:sldMk cId="4166354712" sldId="274"/>
            <ac:spMk id="118" creationId="{3598CBB9-89BA-7471-660D-6A01578BB266}"/>
          </ac:spMkLst>
        </pc:spChg>
        <pc:spChg chg="mod">
          <ac:chgData name="Fiona" userId="5fd9b084-9961-4921-ab0f-457ac49028c4" providerId="ADAL" clId="{4F7526C2-C53B-41A9-82AA-63450EDFF648}" dt="2024-07-31T13:55:58.083" v="2340"/>
          <ac:spMkLst>
            <pc:docMk/>
            <pc:sldMk cId="4166354712" sldId="274"/>
            <ac:spMk id="119" creationId="{615EFB1C-A21A-CA3C-D6A5-427B2CB3BEAA}"/>
          </ac:spMkLst>
        </pc:spChg>
        <pc:spChg chg="mod">
          <ac:chgData name="Fiona" userId="5fd9b084-9961-4921-ab0f-457ac49028c4" providerId="ADAL" clId="{4F7526C2-C53B-41A9-82AA-63450EDFF648}" dt="2024-07-31T13:55:58.083" v="2340"/>
          <ac:spMkLst>
            <pc:docMk/>
            <pc:sldMk cId="4166354712" sldId="274"/>
            <ac:spMk id="120" creationId="{26B8314E-74AE-B15C-8648-D533E3451716}"/>
          </ac:spMkLst>
        </pc:spChg>
        <pc:spChg chg="mod">
          <ac:chgData name="Fiona" userId="5fd9b084-9961-4921-ab0f-457ac49028c4" providerId="ADAL" clId="{4F7526C2-C53B-41A9-82AA-63450EDFF648}" dt="2024-07-31T13:55:58.083" v="2340"/>
          <ac:spMkLst>
            <pc:docMk/>
            <pc:sldMk cId="4166354712" sldId="274"/>
            <ac:spMk id="121" creationId="{60A26757-4101-13D6-6FFD-510DFF4E51F4}"/>
          </ac:spMkLst>
        </pc:spChg>
        <pc:spChg chg="mod">
          <ac:chgData name="Fiona" userId="5fd9b084-9961-4921-ab0f-457ac49028c4" providerId="ADAL" clId="{4F7526C2-C53B-41A9-82AA-63450EDFF648}" dt="2024-07-31T13:55:58.083" v="2340"/>
          <ac:spMkLst>
            <pc:docMk/>
            <pc:sldMk cId="4166354712" sldId="274"/>
            <ac:spMk id="122" creationId="{2E9FEF45-8C8B-E0E0-22E0-5C5A68509543}"/>
          </ac:spMkLst>
        </pc:spChg>
        <pc:spChg chg="mod">
          <ac:chgData name="Fiona" userId="5fd9b084-9961-4921-ab0f-457ac49028c4" providerId="ADAL" clId="{4F7526C2-C53B-41A9-82AA-63450EDFF648}" dt="2024-07-31T13:55:58.083" v="2340"/>
          <ac:spMkLst>
            <pc:docMk/>
            <pc:sldMk cId="4166354712" sldId="274"/>
            <ac:spMk id="123" creationId="{47950ABA-033E-D6B1-684C-A37B0184521E}"/>
          </ac:spMkLst>
        </pc:spChg>
        <pc:spChg chg="mod">
          <ac:chgData name="Fiona" userId="5fd9b084-9961-4921-ab0f-457ac49028c4" providerId="ADAL" clId="{4F7526C2-C53B-41A9-82AA-63450EDFF648}" dt="2024-07-31T13:55:58.083" v="2340"/>
          <ac:spMkLst>
            <pc:docMk/>
            <pc:sldMk cId="4166354712" sldId="274"/>
            <ac:spMk id="124" creationId="{6B2F790A-CAA3-49B8-7A96-8F4F81003D97}"/>
          </ac:spMkLst>
        </pc:spChg>
        <pc:spChg chg="mod">
          <ac:chgData name="Fiona" userId="5fd9b084-9961-4921-ab0f-457ac49028c4" providerId="ADAL" clId="{4F7526C2-C53B-41A9-82AA-63450EDFF648}" dt="2024-07-31T13:55:58.083" v="2340"/>
          <ac:spMkLst>
            <pc:docMk/>
            <pc:sldMk cId="4166354712" sldId="274"/>
            <ac:spMk id="125" creationId="{89ED36DF-12F6-637A-5773-1F8DD5B112C5}"/>
          </ac:spMkLst>
        </pc:spChg>
        <pc:spChg chg="mod">
          <ac:chgData name="Fiona" userId="5fd9b084-9961-4921-ab0f-457ac49028c4" providerId="ADAL" clId="{4F7526C2-C53B-41A9-82AA-63450EDFF648}" dt="2024-07-31T13:55:58.083" v="2340"/>
          <ac:spMkLst>
            <pc:docMk/>
            <pc:sldMk cId="4166354712" sldId="274"/>
            <ac:spMk id="126" creationId="{FE5088F3-36DB-97DA-139C-CC5E44CFFF98}"/>
          </ac:spMkLst>
        </pc:spChg>
        <pc:spChg chg="mod">
          <ac:chgData name="Fiona" userId="5fd9b084-9961-4921-ab0f-457ac49028c4" providerId="ADAL" clId="{4F7526C2-C53B-41A9-82AA-63450EDFF648}" dt="2024-07-31T13:55:58.083" v="2340"/>
          <ac:spMkLst>
            <pc:docMk/>
            <pc:sldMk cId="4166354712" sldId="274"/>
            <ac:spMk id="127" creationId="{A9618DCE-B4D2-A0EC-69C8-FADCCA0370F4}"/>
          </ac:spMkLst>
        </pc:spChg>
        <pc:spChg chg="mod">
          <ac:chgData name="Fiona" userId="5fd9b084-9961-4921-ab0f-457ac49028c4" providerId="ADAL" clId="{4F7526C2-C53B-41A9-82AA-63450EDFF648}" dt="2024-07-31T13:55:58.083" v="2340"/>
          <ac:spMkLst>
            <pc:docMk/>
            <pc:sldMk cId="4166354712" sldId="274"/>
            <ac:spMk id="128" creationId="{A093DFF0-ABDB-0A61-CECA-5B6F0E7570DE}"/>
          </ac:spMkLst>
        </pc:spChg>
        <pc:spChg chg="mod">
          <ac:chgData name="Fiona" userId="5fd9b084-9961-4921-ab0f-457ac49028c4" providerId="ADAL" clId="{4F7526C2-C53B-41A9-82AA-63450EDFF648}" dt="2024-07-31T13:55:58.083" v="2340"/>
          <ac:spMkLst>
            <pc:docMk/>
            <pc:sldMk cId="4166354712" sldId="274"/>
            <ac:spMk id="129" creationId="{9005A97E-902D-907C-EB72-DDF040D7DC9B}"/>
          </ac:spMkLst>
        </pc:spChg>
        <pc:spChg chg="mod">
          <ac:chgData name="Fiona" userId="5fd9b084-9961-4921-ab0f-457ac49028c4" providerId="ADAL" clId="{4F7526C2-C53B-41A9-82AA-63450EDFF648}" dt="2024-07-31T13:55:58.083" v="2340"/>
          <ac:spMkLst>
            <pc:docMk/>
            <pc:sldMk cId="4166354712" sldId="274"/>
            <ac:spMk id="130" creationId="{6686EC1D-2AEF-4C0D-271E-4884EA82F1FD}"/>
          </ac:spMkLst>
        </pc:spChg>
        <pc:spChg chg="mod">
          <ac:chgData name="Fiona" userId="5fd9b084-9961-4921-ab0f-457ac49028c4" providerId="ADAL" clId="{4F7526C2-C53B-41A9-82AA-63450EDFF648}" dt="2024-07-31T13:55:58.083" v="2340"/>
          <ac:spMkLst>
            <pc:docMk/>
            <pc:sldMk cId="4166354712" sldId="274"/>
            <ac:spMk id="131" creationId="{ADE351FC-22FA-169D-C54B-4FA4EE9936A4}"/>
          </ac:spMkLst>
        </pc:spChg>
        <pc:spChg chg="mod">
          <ac:chgData name="Fiona" userId="5fd9b084-9961-4921-ab0f-457ac49028c4" providerId="ADAL" clId="{4F7526C2-C53B-41A9-82AA-63450EDFF648}" dt="2024-07-31T13:55:58.083" v="2340"/>
          <ac:spMkLst>
            <pc:docMk/>
            <pc:sldMk cId="4166354712" sldId="274"/>
            <ac:spMk id="132" creationId="{0D155AA4-7AE5-1A6B-79D4-61E4E8B471C4}"/>
          </ac:spMkLst>
        </pc:spChg>
        <pc:spChg chg="mod">
          <ac:chgData name="Fiona" userId="5fd9b084-9961-4921-ab0f-457ac49028c4" providerId="ADAL" clId="{4F7526C2-C53B-41A9-82AA-63450EDFF648}" dt="2024-07-31T13:55:58.083" v="2340"/>
          <ac:spMkLst>
            <pc:docMk/>
            <pc:sldMk cId="4166354712" sldId="274"/>
            <ac:spMk id="133" creationId="{6653E5F0-4C3C-A480-104A-07BEE8A9E512}"/>
          </ac:spMkLst>
        </pc:spChg>
        <pc:spChg chg="mod">
          <ac:chgData name="Fiona" userId="5fd9b084-9961-4921-ab0f-457ac49028c4" providerId="ADAL" clId="{4F7526C2-C53B-41A9-82AA-63450EDFF648}" dt="2024-07-31T13:55:58.083" v="2340"/>
          <ac:spMkLst>
            <pc:docMk/>
            <pc:sldMk cId="4166354712" sldId="274"/>
            <ac:spMk id="134" creationId="{C203EC69-B5E1-102E-6DA2-4162162777E1}"/>
          </ac:spMkLst>
        </pc:spChg>
        <pc:spChg chg="mod">
          <ac:chgData name="Fiona" userId="5fd9b084-9961-4921-ab0f-457ac49028c4" providerId="ADAL" clId="{4F7526C2-C53B-41A9-82AA-63450EDFF648}" dt="2024-07-31T13:55:58.083" v="2340"/>
          <ac:spMkLst>
            <pc:docMk/>
            <pc:sldMk cId="4166354712" sldId="274"/>
            <ac:spMk id="135" creationId="{0B8AB1B9-C1A9-3AFF-A01F-9E3E0739624C}"/>
          </ac:spMkLst>
        </pc:spChg>
        <pc:spChg chg="mod">
          <ac:chgData name="Fiona" userId="5fd9b084-9961-4921-ab0f-457ac49028c4" providerId="ADAL" clId="{4F7526C2-C53B-41A9-82AA-63450EDFF648}" dt="2024-07-31T13:55:58.083" v="2340"/>
          <ac:spMkLst>
            <pc:docMk/>
            <pc:sldMk cId="4166354712" sldId="274"/>
            <ac:spMk id="136" creationId="{15D8B89B-BB59-1CA2-9124-EA490A46396F}"/>
          </ac:spMkLst>
        </pc:spChg>
        <pc:spChg chg="mod">
          <ac:chgData name="Fiona" userId="5fd9b084-9961-4921-ab0f-457ac49028c4" providerId="ADAL" clId="{4F7526C2-C53B-41A9-82AA-63450EDFF648}" dt="2024-07-31T13:55:58.083" v="2340"/>
          <ac:spMkLst>
            <pc:docMk/>
            <pc:sldMk cId="4166354712" sldId="274"/>
            <ac:spMk id="137" creationId="{B7DFDADD-0028-0203-E8AB-5994F33C5914}"/>
          </ac:spMkLst>
        </pc:spChg>
        <pc:spChg chg="mod">
          <ac:chgData name="Fiona" userId="5fd9b084-9961-4921-ab0f-457ac49028c4" providerId="ADAL" clId="{4F7526C2-C53B-41A9-82AA-63450EDFF648}" dt="2024-07-31T14:01:15.688" v="2485"/>
          <ac:spMkLst>
            <pc:docMk/>
            <pc:sldMk cId="4166354712" sldId="274"/>
            <ac:spMk id="139" creationId="{7C7A04FC-5789-C822-9A8A-865AC141CEC9}"/>
          </ac:spMkLst>
        </pc:spChg>
        <pc:spChg chg="mod">
          <ac:chgData name="Fiona" userId="5fd9b084-9961-4921-ab0f-457ac49028c4" providerId="ADAL" clId="{4F7526C2-C53B-41A9-82AA-63450EDFF648}" dt="2024-07-31T14:01:15.688" v="2485"/>
          <ac:spMkLst>
            <pc:docMk/>
            <pc:sldMk cId="4166354712" sldId="274"/>
            <ac:spMk id="140" creationId="{F8F8A7E4-FB72-0E48-9EA2-7F1804AB43B1}"/>
          </ac:spMkLst>
        </pc:spChg>
        <pc:spChg chg="mod">
          <ac:chgData name="Fiona" userId="5fd9b084-9961-4921-ab0f-457ac49028c4" providerId="ADAL" clId="{4F7526C2-C53B-41A9-82AA-63450EDFF648}" dt="2024-07-31T14:01:15.688" v="2485"/>
          <ac:spMkLst>
            <pc:docMk/>
            <pc:sldMk cId="4166354712" sldId="274"/>
            <ac:spMk id="142" creationId="{3C691B05-BC73-DB18-5DB0-6743D90E3BD8}"/>
          </ac:spMkLst>
        </pc:spChg>
        <pc:spChg chg="mod">
          <ac:chgData name="Fiona" userId="5fd9b084-9961-4921-ab0f-457ac49028c4" providerId="ADAL" clId="{4F7526C2-C53B-41A9-82AA-63450EDFF648}" dt="2024-07-31T14:01:15.688" v="2485"/>
          <ac:spMkLst>
            <pc:docMk/>
            <pc:sldMk cId="4166354712" sldId="274"/>
            <ac:spMk id="143" creationId="{71CB74FD-CFF7-90C5-96AA-65B20D1A5530}"/>
          </ac:spMkLst>
        </pc:spChg>
        <pc:spChg chg="mod">
          <ac:chgData name="Fiona" userId="5fd9b084-9961-4921-ab0f-457ac49028c4" providerId="ADAL" clId="{4F7526C2-C53B-41A9-82AA-63450EDFF648}" dt="2024-07-31T14:01:15.688" v="2485"/>
          <ac:spMkLst>
            <pc:docMk/>
            <pc:sldMk cId="4166354712" sldId="274"/>
            <ac:spMk id="144" creationId="{5DC4F26D-EC91-1FD7-313A-25465852CD01}"/>
          </ac:spMkLst>
        </pc:spChg>
        <pc:spChg chg="mod">
          <ac:chgData name="Fiona" userId="5fd9b084-9961-4921-ab0f-457ac49028c4" providerId="ADAL" clId="{4F7526C2-C53B-41A9-82AA-63450EDFF648}" dt="2024-07-31T14:01:15.688" v="2485"/>
          <ac:spMkLst>
            <pc:docMk/>
            <pc:sldMk cId="4166354712" sldId="274"/>
            <ac:spMk id="145" creationId="{BB8F537F-16AC-3649-7467-02797CF875CE}"/>
          </ac:spMkLst>
        </pc:spChg>
        <pc:spChg chg="mod">
          <ac:chgData name="Fiona" userId="5fd9b084-9961-4921-ab0f-457ac49028c4" providerId="ADAL" clId="{4F7526C2-C53B-41A9-82AA-63450EDFF648}" dt="2024-07-31T14:01:15.688" v="2485"/>
          <ac:spMkLst>
            <pc:docMk/>
            <pc:sldMk cId="4166354712" sldId="274"/>
            <ac:spMk id="146" creationId="{F6D3746B-50F3-920A-9AB2-289568DB7EF4}"/>
          </ac:spMkLst>
        </pc:spChg>
        <pc:spChg chg="mod">
          <ac:chgData name="Fiona" userId="5fd9b084-9961-4921-ab0f-457ac49028c4" providerId="ADAL" clId="{4F7526C2-C53B-41A9-82AA-63450EDFF648}" dt="2024-07-31T14:01:15.688" v="2485"/>
          <ac:spMkLst>
            <pc:docMk/>
            <pc:sldMk cId="4166354712" sldId="274"/>
            <ac:spMk id="147" creationId="{E914DF2A-56FE-0FA9-3F5C-5A2FCA3826D4}"/>
          </ac:spMkLst>
        </pc:spChg>
        <pc:spChg chg="mod">
          <ac:chgData name="Fiona" userId="5fd9b084-9961-4921-ab0f-457ac49028c4" providerId="ADAL" clId="{4F7526C2-C53B-41A9-82AA-63450EDFF648}" dt="2024-07-31T14:01:15.688" v="2485"/>
          <ac:spMkLst>
            <pc:docMk/>
            <pc:sldMk cId="4166354712" sldId="274"/>
            <ac:spMk id="148" creationId="{E130DC0E-BF6B-7BDF-B136-0020EC872795}"/>
          </ac:spMkLst>
        </pc:spChg>
        <pc:spChg chg="mod">
          <ac:chgData name="Fiona" userId="5fd9b084-9961-4921-ab0f-457ac49028c4" providerId="ADAL" clId="{4F7526C2-C53B-41A9-82AA-63450EDFF648}" dt="2024-07-31T14:01:15.688" v="2485"/>
          <ac:spMkLst>
            <pc:docMk/>
            <pc:sldMk cId="4166354712" sldId="274"/>
            <ac:spMk id="149" creationId="{58C63D67-327C-5E51-0169-AD4CCDED9E96}"/>
          </ac:spMkLst>
        </pc:spChg>
        <pc:spChg chg="mod">
          <ac:chgData name="Fiona" userId="5fd9b084-9961-4921-ab0f-457ac49028c4" providerId="ADAL" clId="{4F7526C2-C53B-41A9-82AA-63450EDFF648}" dt="2024-07-31T14:01:15.688" v="2485"/>
          <ac:spMkLst>
            <pc:docMk/>
            <pc:sldMk cId="4166354712" sldId="274"/>
            <ac:spMk id="150" creationId="{CDD5AB8A-F4BB-72A5-B9AC-11F92530DC00}"/>
          </ac:spMkLst>
        </pc:spChg>
        <pc:spChg chg="mod">
          <ac:chgData name="Fiona" userId="5fd9b084-9961-4921-ab0f-457ac49028c4" providerId="ADAL" clId="{4F7526C2-C53B-41A9-82AA-63450EDFF648}" dt="2024-07-31T14:01:15.688" v="2485"/>
          <ac:spMkLst>
            <pc:docMk/>
            <pc:sldMk cId="4166354712" sldId="274"/>
            <ac:spMk id="151" creationId="{86FA2EC9-3C89-AFE3-7A4B-56211952A386}"/>
          </ac:spMkLst>
        </pc:spChg>
        <pc:spChg chg="mod">
          <ac:chgData name="Fiona" userId="5fd9b084-9961-4921-ab0f-457ac49028c4" providerId="ADAL" clId="{4F7526C2-C53B-41A9-82AA-63450EDFF648}" dt="2024-07-31T14:01:15.688" v="2485"/>
          <ac:spMkLst>
            <pc:docMk/>
            <pc:sldMk cId="4166354712" sldId="274"/>
            <ac:spMk id="152" creationId="{47E90117-BBF3-E4C2-9332-E88117928A4A}"/>
          </ac:spMkLst>
        </pc:spChg>
        <pc:spChg chg="mod">
          <ac:chgData name="Fiona" userId="5fd9b084-9961-4921-ab0f-457ac49028c4" providerId="ADAL" clId="{4F7526C2-C53B-41A9-82AA-63450EDFF648}" dt="2024-07-31T14:01:15.688" v="2485"/>
          <ac:spMkLst>
            <pc:docMk/>
            <pc:sldMk cId="4166354712" sldId="274"/>
            <ac:spMk id="153" creationId="{EDA4480D-305B-76CC-7637-4D05BC577B17}"/>
          </ac:spMkLst>
        </pc:spChg>
        <pc:spChg chg="mod">
          <ac:chgData name="Fiona" userId="5fd9b084-9961-4921-ab0f-457ac49028c4" providerId="ADAL" clId="{4F7526C2-C53B-41A9-82AA-63450EDFF648}" dt="2024-07-31T14:01:15.688" v="2485"/>
          <ac:spMkLst>
            <pc:docMk/>
            <pc:sldMk cId="4166354712" sldId="274"/>
            <ac:spMk id="154" creationId="{B52FFB55-F8B7-41E2-FCD6-C51F708507FC}"/>
          </ac:spMkLst>
        </pc:spChg>
        <pc:spChg chg="mod">
          <ac:chgData name="Fiona" userId="5fd9b084-9961-4921-ab0f-457ac49028c4" providerId="ADAL" clId="{4F7526C2-C53B-41A9-82AA-63450EDFF648}" dt="2024-07-31T14:01:15.688" v="2485"/>
          <ac:spMkLst>
            <pc:docMk/>
            <pc:sldMk cId="4166354712" sldId="274"/>
            <ac:spMk id="155" creationId="{23F912B5-FA26-211F-D7B6-4624D3B81981}"/>
          </ac:spMkLst>
        </pc:spChg>
        <pc:spChg chg="mod">
          <ac:chgData name="Fiona" userId="5fd9b084-9961-4921-ab0f-457ac49028c4" providerId="ADAL" clId="{4F7526C2-C53B-41A9-82AA-63450EDFF648}" dt="2024-07-31T14:01:15.688" v="2485"/>
          <ac:spMkLst>
            <pc:docMk/>
            <pc:sldMk cId="4166354712" sldId="274"/>
            <ac:spMk id="156" creationId="{91BD2099-E42D-BF33-E335-0306DAD2B9FE}"/>
          </ac:spMkLst>
        </pc:spChg>
        <pc:spChg chg="mod">
          <ac:chgData name="Fiona" userId="5fd9b084-9961-4921-ab0f-457ac49028c4" providerId="ADAL" clId="{4F7526C2-C53B-41A9-82AA-63450EDFF648}" dt="2024-07-31T14:01:15.688" v="2485"/>
          <ac:spMkLst>
            <pc:docMk/>
            <pc:sldMk cId="4166354712" sldId="274"/>
            <ac:spMk id="157" creationId="{3640D098-E6D8-406E-C691-424D4A4B0A7C}"/>
          </ac:spMkLst>
        </pc:spChg>
        <pc:spChg chg="mod">
          <ac:chgData name="Fiona" userId="5fd9b084-9961-4921-ab0f-457ac49028c4" providerId="ADAL" clId="{4F7526C2-C53B-41A9-82AA-63450EDFF648}" dt="2024-07-31T14:01:15.688" v="2485"/>
          <ac:spMkLst>
            <pc:docMk/>
            <pc:sldMk cId="4166354712" sldId="274"/>
            <ac:spMk id="158" creationId="{8577AA6C-DAF2-F407-88B2-D22B951DF046}"/>
          </ac:spMkLst>
        </pc:spChg>
        <pc:spChg chg="mod">
          <ac:chgData name="Fiona" userId="5fd9b084-9961-4921-ab0f-457ac49028c4" providerId="ADAL" clId="{4F7526C2-C53B-41A9-82AA-63450EDFF648}" dt="2024-07-31T14:01:15.688" v="2485"/>
          <ac:spMkLst>
            <pc:docMk/>
            <pc:sldMk cId="4166354712" sldId="274"/>
            <ac:spMk id="159" creationId="{41759289-0048-34F4-F74D-182C627D37A2}"/>
          </ac:spMkLst>
        </pc:spChg>
        <pc:spChg chg="mod">
          <ac:chgData name="Fiona" userId="5fd9b084-9961-4921-ab0f-457ac49028c4" providerId="ADAL" clId="{4F7526C2-C53B-41A9-82AA-63450EDFF648}" dt="2024-07-31T14:01:15.688" v="2485"/>
          <ac:spMkLst>
            <pc:docMk/>
            <pc:sldMk cId="4166354712" sldId="274"/>
            <ac:spMk id="160" creationId="{61B433FB-2FF2-B3B7-6C53-8ECC61B7E1A5}"/>
          </ac:spMkLst>
        </pc:spChg>
        <pc:spChg chg="mod">
          <ac:chgData name="Fiona" userId="5fd9b084-9961-4921-ab0f-457ac49028c4" providerId="ADAL" clId="{4F7526C2-C53B-41A9-82AA-63450EDFF648}" dt="2024-07-31T14:01:15.688" v="2485"/>
          <ac:spMkLst>
            <pc:docMk/>
            <pc:sldMk cId="4166354712" sldId="274"/>
            <ac:spMk id="161" creationId="{14A46D54-D6A4-9D68-1780-F731744E0F34}"/>
          </ac:spMkLst>
        </pc:spChg>
        <pc:spChg chg="mod">
          <ac:chgData name="Fiona" userId="5fd9b084-9961-4921-ab0f-457ac49028c4" providerId="ADAL" clId="{4F7526C2-C53B-41A9-82AA-63450EDFF648}" dt="2024-07-31T14:01:15.688" v="2485"/>
          <ac:spMkLst>
            <pc:docMk/>
            <pc:sldMk cId="4166354712" sldId="274"/>
            <ac:spMk id="162" creationId="{C47D5974-2A7B-20D9-797A-E1F89002BD0D}"/>
          </ac:spMkLst>
        </pc:spChg>
        <pc:spChg chg="mod">
          <ac:chgData name="Fiona" userId="5fd9b084-9961-4921-ab0f-457ac49028c4" providerId="ADAL" clId="{4F7526C2-C53B-41A9-82AA-63450EDFF648}" dt="2024-07-31T14:01:15.688" v="2485"/>
          <ac:spMkLst>
            <pc:docMk/>
            <pc:sldMk cId="4166354712" sldId="274"/>
            <ac:spMk id="163" creationId="{F3DE3BC8-F52C-19D6-A25D-A4A0024A0A7A}"/>
          </ac:spMkLst>
        </pc:spChg>
        <pc:spChg chg="mod">
          <ac:chgData name="Fiona" userId="5fd9b084-9961-4921-ab0f-457ac49028c4" providerId="ADAL" clId="{4F7526C2-C53B-41A9-82AA-63450EDFF648}" dt="2024-07-31T14:01:15.688" v="2485"/>
          <ac:spMkLst>
            <pc:docMk/>
            <pc:sldMk cId="4166354712" sldId="274"/>
            <ac:spMk id="164" creationId="{7758A748-744F-1AFC-DA18-D9801E4ABC51}"/>
          </ac:spMkLst>
        </pc:spChg>
        <pc:spChg chg="mod">
          <ac:chgData name="Fiona" userId="5fd9b084-9961-4921-ab0f-457ac49028c4" providerId="ADAL" clId="{4F7526C2-C53B-41A9-82AA-63450EDFF648}" dt="2024-07-31T14:01:15.688" v="2485"/>
          <ac:spMkLst>
            <pc:docMk/>
            <pc:sldMk cId="4166354712" sldId="274"/>
            <ac:spMk id="165" creationId="{A95AB6BB-F31B-90C5-40E9-C08CF7D68E4A}"/>
          </ac:spMkLst>
        </pc:spChg>
        <pc:spChg chg="mod">
          <ac:chgData name="Fiona" userId="5fd9b084-9961-4921-ab0f-457ac49028c4" providerId="ADAL" clId="{4F7526C2-C53B-41A9-82AA-63450EDFF648}" dt="2024-07-31T14:01:15.688" v="2485"/>
          <ac:spMkLst>
            <pc:docMk/>
            <pc:sldMk cId="4166354712" sldId="274"/>
            <ac:spMk id="166" creationId="{4AD33E4F-E45A-FCF0-30B1-A933C5F6D7B7}"/>
          </ac:spMkLst>
        </pc:spChg>
        <pc:spChg chg="mod">
          <ac:chgData name="Fiona" userId="5fd9b084-9961-4921-ab0f-457ac49028c4" providerId="ADAL" clId="{4F7526C2-C53B-41A9-82AA-63450EDFF648}" dt="2024-07-31T14:01:15.688" v="2485"/>
          <ac:spMkLst>
            <pc:docMk/>
            <pc:sldMk cId="4166354712" sldId="274"/>
            <ac:spMk id="167" creationId="{BFB2C7B9-CC2A-7B69-0F58-A65EFF4762EA}"/>
          </ac:spMkLst>
        </pc:spChg>
        <pc:spChg chg="mod">
          <ac:chgData name="Fiona" userId="5fd9b084-9961-4921-ab0f-457ac49028c4" providerId="ADAL" clId="{4F7526C2-C53B-41A9-82AA-63450EDFF648}" dt="2024-07-31T14:01:15.688" v="2485"/>
          <ac:spMkLst>
            <pc:docMk/>
            <pc:sldMk cId="4166354712" sldId="274"/>
            <ac:spMk id="168" creationId="{A70387B7-CDF5-29BE-2BF6-52B2DAB71AF4}"/>
          </ac:spMkLst>
        </pc:spChg>
        <pc:spChg chg="mod">
          <ac:chgData name="Fiona" userId="5fd9b084-9961-4921-ab0f-457ac49028c4" providerId="ADAL" clId="{4F7526C2-C53B-41A9-82AA-63450EDFF648}" dt="2024-07-31T14:01:15.688" v="2485"/>
          <ac:spMkLst>
            <pc:docMk/>
            <pc:sldMk cId="4166354712" sldId="274"/>
            <ac:spMk id="169" creationId="{E33E6136-9ED6-2333-5326-35A26A4DB328}"/>
          </ac:spMkLst>
        </pc:spChg>
        <pc:spChg chg="mod">
          <ac:chgData name="Fiona" userId="5fd9b084-9961-4921-ab0f-457ac49028c4" providerId="ADAL" clId="{4F7526C2-C53B-41A9-82AA-63450EDFF648}" dt="2024-07-31T14:01:15.688" v="2485"/>
          <ac:spMkLst>
            <pc:docMk/>
            <pc:sldMk cId="4166354712" sldId="274"/>
            <ac:spMk id="170" creationId="{C10FA2AC-E523-1FDA-FE1C-F96F546DEDCA}"/>
          </ac:spMkLst>
        </pc:spChg>
        <pc:spChg chg="mod">
          <ac:chgData name="Fiona" userId="5fd9b084-9961-4921-ab0f-457ac49028c4" providerId="ADAL" clId="{4F7526C2-C53B-41A9-82AA-63450EDFF648}" dt="2024-07-31T14:01:15.688" v="2485"/>
          <ac:spMkLst>
            <pc:docMk/>
            <pc:sldMk cId="4166354712" sldId="274"/>
            <ac:spMk id="171" creationId="{2BEF592D-6F28-4B25-5AF0-78F720BD0626}"/>
          </ac:spMkLst>
        </pc:spChg>
        <pc:spChg chg="mod">
          <ac:chgData name="Fiona" userId="5fd9b084-9961-4921-ab0f-457ac49028c4" providerId="ADAL" clId="{4F7526C2-C53B-41A9-82AA-63450EDFF648}" dt="2024-07-31T14:01:15.688" v="2485"/>
          <ac:spMkLst>
            <pc:docMk/>
            <pc:sldMk cId="4166354712" sldId="274"/>
            <ac:spMk id="172" creationId="{78B16264-B896-FB95-CC00-D6F4BF4E122B}"/>
          </ac:spMkLst>
        </pc:spChg>
        <pc:spChg chg="mod">
          <ac:chgData name="Fiona" userId="5fd9b084-9961-4921-ab0f-457ac49028c4" providerId="ADAL" clId="{4F7526C2-C53B-41A9-82AA-63450EDFF648}" dt="2024-07-31T14:01:15.688" v="2485"/>
          <ac:spMkLst>
            <pc:docMk/>
            <pc:sldMk cId="4166354712" sldId="274"/>
            <ac:spMk id="173" creationId="{AF9D3EAE-7923-689D-B450-DA6EF650DDE9}"/>
          </ac:spMkLst>
        </pc:spChg>
        <pc:spChg chg="mod">
          <ac:chgData name="Fiona" userId="5fd9b084-9961-4921-ab0f-457ac49028c4" providerId="ADAL" clId="{4F7526C2-C53B-41A9-82AA-63450EDFF648}" dt="2024-07-31T14:01:15.688" v="2485"/>
          <ac:spMkLst>
            <pc:docMk/>
            <pc:sldMk cId="4166354712" sldId="274"/>
            <ac:spMk id="174" creationId="{FECBC2D0-F457-AC08-DC74-822FEA12D8C3}"/>
          </ac:spMkLst>
        </pc:spChg>
        <pc:spChg chg="mod">
          <ac:chgData name="Fiona" userId="5fd9b084-9961-4921-ab0f-457ac49028c4" providerId="ADAL" clId="{4F7526C2-C53B-41A9-82AA-63450EDFF648}" dt="2024-07-31T14:01:15.688" v="2485"/>
          <ac:spMkLst>
            <pc:docMk/>
            <pc:sldMk cId="4166354712" sldId="274"/>
            <ac:spMk id="175" creationId="{C2031722-33D2-C8E4-7FCA-B8626CC75875}"/>
          </ac:spMkLst>
        </pc:spChg>
        <pc:spChg chg="mod">
          <ac:chgData name="Fiona" userId="5fd9b084-9961-4921-ab0f-457ac49028c4" providerId="ADAL" clId="{4F7526C2-C53B-41A9-82AA-63450EDFF648}" dt="2024-07-31T14:01:15.688" v="2485"/>
          <ac:spMkLst>
            <pc:docMk/>
            <pc:sldMk cId="4166354712" sldId="274"/>
            <ac:spMk id="176" creationId="{D39EA82B-F5BC-4F5C-35CF-D8D789AFB034}"/>
          </ac:spMkLst>
        </pc:spChg>
        <pc:spChg chg="mod">
          <ac:chgData name="Fiona" userId="5fd9b084-9961-4921-ab0f-457ac49028c4" providerId="ADAL" clId="{4F7526C2-C53B-41A9-82AA-63450EDFF648}" dt="2024-07-31T14:01:15.688" v="2485"/>
          <ac:spMkLst>
            <pc:docMk/>
            <pc:sldMk cId="4166354712" sldId="274"/>
            <ac:spMk id="177" creationId="{E2C46D0A-8D3D-CBA0-2756-B7D471A6BC20}"/>
          </ac:spMkLst>
        </pc:spChg>
        <pc:spChg chg="mod">
          <ac:chgData name="Fiona" userId="5fd9b084-9961-4921-ab0f-457ac49028c4" providerId="ADAL" clId="{4F7526C2-C53B-41A9-82AA-63450EDFF648}" dt="2024-07-31T14:01:15.688" v="2485"/>
          <ac:spMkLst>
            <pc:docMk/>
            <pc:sldMk cId="4166354712" sldId="274"/>
            <ac:spMk id="178" creationId="{34A4BEE6-910D-AB0A-67D4-6694FBF278F8}"/>
          </ac:spMkLst>
        </pc:spChg>
        <pc:spChg chg="mod">
          <ac:chgData name="Fiona" userId="5fd9b084-9961-4921-ab0f-457ac49028c4" providerId="ADAL" clId="{4F7526C2-C53B-41A9-82AA-63450EDFF648}" dt="2024-07-31T14:01:15.688" v="2485"/>
          <ac:spMkLst>
            <pc:docMk/>
            <pc:sldMk cId="4166354712" sldId="274"/>
            <ac:spMk id="179" creationId="{D347BD6F-3E52-292E-B0A8-59E8F9634405}"/>
          </ac:spMkLst>
        </pc:spChg>
        <pc:spChg chg="mod">
          <ac:chgData name="Fiona" userId="5fd9b084-9961-4921-ab0f-457ac49028c4" providerId="ADAL" clId="{4F7526C2-C53B-41A9-82AA-63450EDFF648}" dt="2024-07-31T14:01:15.688" v="2485"/>
          <ac:spMkLst>
            <pc:docMk/>
            <pc:sldMk cId="4166354712" sldId="274"/>
            <ac:spMk id="180" creationId="{5000E938-29A1-963D-ADBA-BC6D64266B93}"/>
          </ac:spMkLst>
        </pc:spChg>
        <pc:spChg chg="mod">
          <ac:chgData name="Fiona" userId="5fd9b084-9961-4921-ab0f-457ac49028c4" providerId="ADAL" clId="{4F7526C2-C53B-41A9-82AA-63450EDFF648}" dt="2024-07-31T14:01:15.688" v="2485"/>
          <ac:spMkLst>
            <pc:docMk/>
            <pc:sldMk cId="4166354712" sldId="274"/>
            <ac:spMk id="181" creationId="{9482B0D8-6CEE-4287-1015-D8B5F8A25C1B}"/>
          </ac:spMkLst>
        </pc:spChg>
        <pc:spChg chg="mod">
          <ac:chgData name="Fiona" userId="5fd9b084-9961-4921-ab0f-457ac49028c4" providerId="ADAL" clId="{4F7526C2-C53B-41A9-82AA-63450EDFF648}" dt="2024-07-31T14:01:15.688" v="2485"/>
          <ac:spMkLst>
            <pc:docMk/>
            <pc:sldMk cId="4166354712" sldId="274"/>
            <ac:spMk id="182" creationId="{1559836A-CDB9-9757-1B7E-4B55162C16D8}"/>
          </ac:spMkLst>
        </pc:spChg>
        <pc:spChg chg="mod">
          <ac:chgData name="Fiona" userId="5fd9b084-9961-4921-ab0f-457ac49028c4" providerId="ADAL" clId="{4F7526C2-C53B-41A9-82AA-63450EDFF648}" dt="2024-07-31T14:01:15.688" v="2485"/>
          <ac:spMkLst>
            <pc:docMk/>
            <pc:sldMk cId="4166354712" sldId="274"/>
            <ac:spMk id="183" creationId="{18437A1C-5A3C-9C12-7C54-BF89E1D70392}"/>
          </ac:spMkLst>
        </pc:spChg>
        <pc:spChg chg="mod">
          <ac:chgData name="Fiona" userId="5fd9b084-9961-4921-ab0f-457ac49028c4" providerId="ADAL" clId="{4F7526C2-C53B-41A9-82AA-63450EDFF648}" dt="2024-07-31T14:01:15.688" v="2485"/>
          <ac:spMkLst>
            <pc:docMk/>
            <pc:sldMk cId="4166354712" sldId="274"/>
            <ac:spMk id="184" creationId="{B064D857-30A2-9B02-D901-2F080180D370}"/>
          </ac:spMkLst>
        </pc:spChg>
        <pc:spChg chg="mod">
          <ac:chgData name="Fiona" userId="5fd9b084-9961-4921-ab0f-457ac49028c4" providerId="ADAL" clId="{4F7526C2-C53B-41A9-82AA-63450EDFF648}" dt="2024-07-31T14:01:15.688" v="2485"/>
          <ac:spMkLst>
            <pc:docMk/>
            <pc:sldMk cId="4166354712" sldId="274"/>
            <ac:spMk id="185" creationId="{E71D3668-8775-D07E-9E1B-3F486C1B2C51}"/>
          </ac:spMkLst>
        </pc:spChg>
        <pc:spChg chg="mod">
          <ac:chgData name="Fiona" userId="5fd9b084-9961-4921-ab0f-457ac49028c4" providerId="ADAL" clId="{4F7526C2-C53B-41A9-82AA-63450EDFF648}" dt="2024-07-31T14:01:15.688" v="2485"/>
          <ac:spMkLst>
            <pc:docMk/>
            <pc:sldMk cId="4166354712" sldId="274"/>
            <ac:spMk id="186" creationId="{9FE74E46-23F8-3C4E-24A2-5D300F39E734}"/>
          </ac:spMkLst>
        </pc:spChg>
        <pc:spChg chg="mod">
          <ac:chgData name="Fiona" userId="5fd9b084-9961-4921-ab0f-457ac49028c4" providerId="ADAL" clId="{4F7526C2-C53B-41A9-82AA-63450EDFF648}" dt="2024-07-31T14:01:15.688" v="2485"/>
          <ac:spMkLst>
            <pc:docMk/>
            <pc:sldMk cId="4166354712" sldId="274"/>
            <ac:spMk id="187" creationId="{DA818691-D67C-4EBC-4961-902B533B15DB}"/>
          </ac:spMkLst>
        </pc:spChg>
        <pc:spChg chg="mod">
          <ac:chgData name="Fiona" userId="5fd9b084-9961-4921-ab0f-457ac49028c4" providerId="ADAL" clId="{4F7526C2-C53B-41A9-82AA-63450EDFF648}" dt="2024-07-31T14:01:15.688" v="2485"/>
          <ac:spMkLst>
            <pc:docMk/>
            <pc:sldMk cId="4166354712" sldId="274"/>
            <ac:spMk id="188" creationId="{3654FD33-5D89-D393-A45C-16B8A361A60A}"/>
          </ac:spMkLst>
        </pc:spChg>
        <pc:spChg chg="mod">
          <ac:chgData name="Fiona" userId="5fd9b084-9961-4921-ab0f-457ac49028c4" providerId="ADAL" clId="{4F7526C2-C53B-41A9-82AA-63450EDFF648}" dt="2024-07-31T14:01:15.688" v="2485"/>
          <ac:spMkLst>
            <pc:docMk/>
            <pc:sldMk cId="4166354712" sldId="274"/>
            <ac:spMk id="189" creationId="{427D2E93-2834-8E59-530C-850B03A1E238}"/>
          </ac:spMkLst>
        </pc:spChg>
        <pc:spChg chg="mod">
          <ac:chgData name="Fiona" userId="5fd9b084-9961-4921-ab0f-457ac49028c4" providerId="ADAL" clId="{4F7526C2-C53B-41A9-82AA-63450EDFF648}" dt="2024-07-31T14:01:15.688" v="2485"/>
          <ac:spMkLst>
            <pc:docMk/>
            <pc:sldMk cId="4166354712" sldId="274"/>
            <ac:spMk id="190" creationId="{F46E42A6-A642-DB04-D97A-E19FE5D9FE18}"/>
          </ac:spMkLst>
        </pc:spChg>
        <pc:spChg chg="mod">
          <ac:chgData name="Fiona" userId="5fd9b084-9961-4921-ab0f-457ac49028c4" providerId="ADAL" clId="{4F7526C2-C53B-41A9-82AA-63450EDFF648}" dt="2024-07-31T14:01:15.688" v="2485"/>
          <ac:spMkLst>
            <pc:docMk/>
            <pc:sldMk cId="4166354712" sldId="274"/>
            <ac:spMk id="191" creationId="{03C89CF0-7D6D-538E-67CC-E962FE99C294}"/>
          </ac:spMkLst>
        </pc:spChg>
        <pc:spChg chg="mod">
          <ac:chgData name="Fiona" userId="5fd9b084-9961-4921-ab0f-457ac49028c4" providerId="ADAL" clId="{4F7526C2-C53B-41A9-82AA-63450EDFF648}" dt="2024-07-31T14:01:15.688" v="2485"/>
          <ac:spMkLst>
            <pc:docMk/>
            <pc:sldMk cId="4166354712" sldId="274"/>
            <ac:spMk id="192" creationId="{2ABE7478-F464-3EF3-55A6-2B0B0299537D}"/>
          </ac:spMkLst>
        </pc:spChg>
        <pc:spChg chg="mod">
          <ac:chgData name="Fiona" userId="5fd9b084-9961-4921-ab0f-457ac49028c4" providerId="ADAL" clId="{4F7526C2-C53B-41A9-82AA-63450EDFF648}" dt="2024-07-31T14:01:15.688" v="2485"/>
          <ac:spMkLst>
            <pc:docMk/>
            <pc:sldMk cId="4166354712" sldId="274"/>
            <ac:spMk id="193" creationId="{025CCE59-8667-EF59-5B76-5564AC46E97E}"/>
          </ac:spMkLst>
        </pc:spChg>
        <pc:spChg chg="mod">
          <ac:chgData name="Fiona" userId="5fd9b084-9961-4921-ab0f-457ac49028c4" providerId="ADAL" clId="{4F7526C2-C53B-41A9-82AA-63450EDFF648}" dt="2024-07-31T14:01:15.688" v="2485"/>
          <ac:spMkLst>
            <pc:docMk/>
            <pc:sldMk cId="4166354712" sldId="274"/>
            <ac:spMk id="194" creationId="{59676DF7-0262-31A3-2062-429034E1AA68}"/>
          </ac:spMkLst>
        </pc:spChg>
        <pc:spChg chg="mod">
          <ac:chgData name="Fiona" userId="5fd9b084-9961-4921-ab0f-457ac49028c4" providerId="ADAL" clId="{4F7526C2-C53B-41A9-82AA-63450EDFF648}" dt="2024-07-31T14:01:15.688" v="2485"/>
          <ac:spMkLst>
            <pc:docMk/>
            <pc:sldMk cId="4166354712" sldId="274"/>
            <ac:spMk id="195" creationId="{280B316A-8F5C-20C9-A236-2885A40FA05E}"/>
          </ac:spMkLst>
        </pc:spChg>
        <pc:spChg chg="mod">
          <ac:chgData name="Fiona" userId="5fd9b084-9961-4921-ab0f-457ac49028c4" providerId="ADAL" clId="{4F7526C2-C53B-41A9-82AA-63450EDFF648}" dt="2024-07-31T14:01:15.688" v="2485"/>
          <ac:spMkLst>
            <pc:docMk/>
            <pc:sldMk cId="4166354712" sldId="274"/>
            <ac:spMk id="196" creationId="{A552DA01-1B3A-A58F-64B0-D062D5194C15}"/>
          </ac:spMkLst>
        </pc:spChg>
        <pc:spChg chg="mod">
          <ac:chgData name="Fiona" userId="5fd9b084-9961-4921-ab0f-457ac49028c4" providerId="ADAL" clId="{4F7526C2-C53B-41A9-82AA-63450EDFF648}" dt="2024-07-31T14:01:15.688" v="2485"/>
          <ac:spMkLst>
            <pc:docMk/>
            <pc:sldMk cId="4166354712" sldId="274"/>
            <ac:spMk id="197" creationId="{8DCDB51D-8465-D644-CF9C-10F935BFDFC5}"/>
          </ac:spMkLst>
        </pc:spChg>
        <pc:grpChg chg="add del mod">
          <ac:chgData name="Fiona" userId="5fd9b084-9961-4921-ab0f-457ac49028c4" providerId="ADAL" clId="{4F7526C2-C53B-41A9-82AA-63450EDFF648}" dt="2024-07-31T14:01:14.976" v="2484" actId="478"/>
          <ac:grpSpMkLst>
            <pc:docMk/>
            <pc:sldMk cId="4166354712" sldId="274"/>
            <ac:grpSpMk id="9" creationId="{7426B537-3E28-7BB1-9803-B26CD06E35F1}"/>
          </ac:grpSpMkLst>
        </pc:grpChg>
        <pc:grpChg chg="del">
          <ac:chgData name="Fiona" userId="5fd9b084-9961-4921-ab0f-457ac49028c4" providerId="ADAL" clId="{4F7526C2-C53B-41A9-82AA-63450EDFF648}" dt="2024-07-31T13:55:53.987" v="2337" actId="478"/>
          <ac:grpSpMkLst>
            <pc:docMk/>
            <pc:sldMk cId="4166354712" sldId="274"/>
            <ac:grpSpMk id="104" creationId="{94214F0C-F1D5-D3F3-9A7C-8B1E83A00C4B}"/>
          </ac:grpSpMkLst>
        </pc:grpChg>
        <pc:grpChg chg="add mod">
          <ac:chgData name="Fiona" userId="5fd9b084-9961-4921-ab0f-457ac49028c4" providerId="ADAL" clId="{4F7526C2-C53B-41A9-82AA-63450EDFF648}" dt="2024-07-31T14:06:11.283" v="2573" actId="1036"/>
          <ac:grpSpMkLst>
            <pc:docMk/>
            <pc:sldMk cId="4166354712" sldId="274"/>
            <ac:grpSpMk id="138" creationId="{D5A66F0D-06F7-D7D4-1508-95A9ECCA8C41}"/>
          </ac:grpSpMkLst>
        </pc:grpChg>
        <pc:picChg chg="del">
          <ac:chgData name="Fiona" userId="5fd9b084-9961-4921-ab0f-457ac49028c4" providerId="ADAL" clId="{4F7526C2-C53B-41A9-82AA-63450EDFF648}" dt="2024-07-31T13:55:55.272" v="2338" actId="478"/>
          <ac:picMkLst>
            <pc:docMk/>
            <pc:sldMk cId="4166354712" sldId="274"/>
            <ac:picMk id="5" creationId="{2D14A226-B77F-8FF1-2232-EE836C8D9C47}"/>
          </ac:picMkLst>
        </pc:picChg>
        <pc:picChg chg="mod">
          <ac:chgData name="Fiona" userId="5fd9b084-9961-4921-ab0f-457ac49028c4" providerId="ADAL" clId="{4F7526C2-C53B-41A9-82AA-63450EDFF648}" dt="2024-07-31T13:55:58.083" v="2340"/>
          <ac:picMkLst>
            <pc:docMk/>
            <pc:sldMk cId="4166354712" sldId="274"/>
            <ac:picMk id="11" creationId="{BC615794-4BA0-AD06-ACDB-98BF4F8D2EE5}"/>
          </ac:picMkLst>
        </pc:picChg>
        <pc:picChg chg="mod">
          <ac:chgData name="Fiona" userId="5fd9b084-9961-4921-ab0f-457ac49028c4" providerId="ADAL" clId="{4F7526C2-C53B-41A9-82AA-63450EDFF648}" dt="2024-08-05T12:00:48.227" v="3676" actId="1076"/>
          <ac:picMkLst>
            <pc:docMk/>
            <pc:sldMk cId="4166354712" sldId="274"/>
            <ac:picMk id="23" creationId="{5A65DED3-4606-6502-F211-F9D39B1C10CD}"/>
          </ac:picMkLst>
        </pc:picChg>
        <pc:picChg chg="del">
          <ac:chgData name="Fiona" userId="5fd9b084-9961-4921-ab0f-457ac49028c4" providerId="ADAL" clId="{4F7526C2-C53B-41A9-82AA-63450EDFF648}" dt="2024-08-05T12:01:33.198" v="3708" actId="478"/>
          <ac:picMkLst>
            <pc:docMk/>
            <pc:sldMk cId="4166354712" sldId="274"/>
            <ac:picMk id="26" creationId="{52AD3B43-2B48-BF53-EEFF-12FF9D4696AE}"/>
          </ac:picMkLst>
        </pc:picChg>
        <pc:picChg chg="mod">
          <ac:chgData name="Fiona" userId="5fd9b084-9961-4921-ab0f-457ac49028c4" providerId="ADAL" clId="{4F7526C2-C53B-41A9-82AA-63450EDFF648}" dt="2024-07-31T14:01:15.688" v="2485"/>
          <ac:picMkLst>
            <pc:docMk/>
            <pc:sldMk cId="4166354712" sldId="274"/>
            <ac:picMk id="141" creationId="{D0E517A5-AFD3-5B17-4371-8933EE9D79A0}"/>
          </ac:picMkLst>
        </pc:picChg>
      </pc:sldChg>
      <pc:sldChg chg="addSp delSp modSp add del mod">
        <pc:chgData name="Fiona" userId="5fd9b084-9961-4921-ab0f-457ac49028c4" providerId="ADAL" clId="{4F7526C2-C53B-41A9-82AA-63450EDFF648}" dt="2024-08-05T12:10:55.682" v="4406" actId="47"/>
        <pc:sldMkLst>
          <pc:docMk/>
          <pc:sldMk cId="3408070221" sldId="275"/>
        </pc:sldMkLst>
        <pc:spChg chg="add mod ord">
          <ac:chgData name="Fiona" userId="5fd9b084-9961-4921-ab0f-457ac49028c4" providerId="ADAL" clId="{4F7526C2-C53B-41A9-82AA-63450EDFF648}" dt="2024-07-31T08:24:15.921" v="1588" actId="1076"/>
          <ac:spMkLst>
            <pc:docMk/>
            <pc:sldMk cId="3408070221" sldId="275"/>
            <ac:spMk id="8" creationId="{B448422B-BEC9-728F-DC08-74E38F2A2A24}"/>
          </ac:spMkLst>
        </pc:spChg>
        <pc:spChg chg="add del mod">
          <ac:chgData name="Fiona" userId="5fd9b084-9961-4921-ab0f-457ac49028c4" providerId="ADAL" clId="{4F7526C2-C53B-41A9-82AA-63450EDFF648}" dt="2024-07-31T08:24:08.821" v="1584" actId="478"/>
          <ac:spMkLst>
            <pc:docMk/>
            <pc:sldMk cId="3408070221" sldId="275"/>
            <ac:spMk id="9" creationId="{A2AC2BE2-321E-B156-1805-9FE1783EED98}"/>
          </ac:spMkLst>
        </pc:spChg>
        <pc:spChg chg="add del mod">
          <ac:chgData name="Fiona" userId="5fd9b084-9961-4921-ab0f-457ac49028c4" providerId="ADAL" clId="{4F7526C2-C53B-41A9-82AA-63450EDFF648}" dt="2024-07-31T08:37:39.937" v="2108" actId="164"/>
          <ac:spMkLst>
            <pc:docMk/>
            <pc:sldMk cId="3408070221" sldId="275"/>
            <ac:spMk id="10" creationId="{00000000-0000-0000-0000-000000000000}"/>
          </ac:spMkLst>
        </pc:spChg>
        <pc:spChg chg="add mod">
          <ac:chgData name="Fiona" userId="5fd9b084-9961-4921-ab0f-457ac49028c4" providerId="ADAL" clId="{4F7526C2-C53B-41A9-82AA-63450EDFF648}" dt="2024-07-31T08:24:58.027" v="1627" actId="14100"/>
          <ac:spMkLst>
            <pc:docMk/>
            <pc:sldMk cId="3408070221" sldId="275"/>
            <ac:spMk id="11" creationId="{F1D6BE46-6C19-4A15-68AD-50DE681EC69B}"/>
          </ac:spMkLst>
        </pc:spChg>
        <pc:spChg chg="add del mod">
          <ac:chgData name="Fiona" userId="5fd9b084-9961-4921-ab0f-457ac49028c4" providerId="ADAL" clId="{4F7526C2-C53B-41A9-82AA-63450EDFF648}" dt="2024-07-31T13:56:09.915" v="2366" actId="478"/>
          <ac:spMkLst>
            <pc:docMk/>
            <pc:sldMk cId="3408070221" sldId="275"/>
            <ac:spMk id="12" creationId="{A9E5A7AB-2E47-947F-C0D6-93C0C3D9B75B}"/>
          </ac:spMkLst>
        </pc:spChg>
        <pc:spChg chg="add del mod">
          <ac:chgData name="Fiona" userId="5fd9b084-9961-4921-ab0f-457ac49028c4" providerId="ADAL" clId="{4F7526C2-C53B-41A9-82AA-63450EDFF648}" dt="2024-07-31T08:36:52.362" v="2104" actId="478"/>
          <ac:spMkLst>
            <pc:docMk/>
            <pc:sldMk cId="3408070221" sldId="275"/>
            <ac:spMk id="13" creationId="{3518712C-118C-F94C-7EFB-252043CB4392}"/>
          </ac:spMkLst>
        </pc:spChg>
        <pc:spChg chg="mod">
          <ac:chgData name="Fiona" userId="5fd9b084-9961-4921-ab0f-457ac49028c4" providerId="ADAL" clId="{4F7526C2-C53B-41A9-82AA-63450EDFF648}" dt="2024-07-31T13:56:14.506" v="2367"/>
          <ac:spMkLst>
            <pc:docMk/>
            <pc:sldMk cId="3408070221" sldId="275"/>
            <ac:spMk id="13" creationId="{D93E01FC-EA59-2DF5-4A7B-995CF64A986B}"/>
          </ac:spMkLst>
        </pc:spChg>
        <pc:spChg chg="add del mod">
          <ac:chgData name="Fiona" userId="5fd9b084-9961-4921-ab0f-457ac49028c4" providerId="ADAL" clId="{4F7526C2-C53B-41A9-82AA-63450EDFF648}" dt="2024-07-31T08:37:42.462" v="2109" actId="478"/>
          <ac:spMkLst>
            <pc:docMk/>
            <pc:sldMk cId="3408070221" sldId="275"/>
            <ac:spMk id="14" creationId="{DAA35305-A237-9A50-E13A-A42826F9C640}"/>
          </ac:spMkLst>
        </pc:spChg>
        <pc:spChg chg="mod">
          <ac:chgData name="Fiona" userId="5fd9b084-9961-4921-ab0f-457ac49028c4" providerId="ADAL" clId="{4F7526C2-C53B-41A9-82AA-63450EDFF648}" dt="2024-07-31T08:20:09.660" v="1553" actId="1038"/>
          <ac:spMkLst>
            <pc:docMk/>
            <pc:sldMk cId="3408070221" sldId="275"/>
            <ac:spMk id="15" creationId="{A4426099-162D-D697-7C12-296B07F1526E}"/>
          </ac:spMkLst>
        </pc:spChg>
        <pc:spChg chg="mod">
          <ac:chgData name="Fiona" userId="5fd9b084-9961-4921-ab0f-457ac49028c4" providerId="ADAL" clId="{4F7526C2-C53B-41A9-82AA-63450EDFF648}" dt="2024-07-31T13:56:14.506" v="2367"/>
          <ac:spMkLst>
            <pc:docMk/>
            <pc:sldMk cId="3408070221" sldId="275"/>
            <ac:spMk id="16" creationId="{45BF3FCF-2C8F-5C10-2E2D-8F9342E2CCF4}"/>
          </ac:spMkLst>
        </pc:spChg>
        <pc:spChg chg="mod">
          <ac:chgData name="Fiona" userId="5fd9b084-9961-4921-ab0f-457ac49028c4" providerId="ADAL" clId="{4F7526C2-C53B-41A9-82AA-63450EDFF648}" dt="2024-07-31T13:56:14.506" v="2367"/>
          <ac:spMkLst>
            <pc:docMk/>
            <pc:sldMk cId="3408070221" sldId="275"/>
            <ac:spMk id="17" creationId="{900D0E39-FBEE-7B49-4E61-BA272D5632C7}"/>
          </ac:spMkLst>
        </pc:spChg>
        <pc:spChg chg="mod">
          <ac:chgData name="Fiona" userId="5fd9b084-9961-4921-ab0f-457ac49028c4" providerId="ADAL" clId="{4F7526C2-C53B-41A9-82AA-63450EDFF648}" dt="2024-07-31T13:56:14.506" v="2367"/>
          <ac:spMkLst>
            <pc:docMk/>
            <pc:sldMk cId="3408070221" sldId="275"/>
            <ac:spMk id="18" creationId="{7EF59C22-010E-562B-1BB3-106DC0D29E2A}"/>
          </ac:spMkLst>
        </pc:spChg>
        <pc:spChg chg="mod">
          <ac:chgData name="Fiona" userId="5fd9b084-9961-4921-ab0f-457ac49028c4" providerId="ADAL" clId="{4F7526C2-C53B-41A9-82AA-63450EDFF648}" dt="2024-07-31T13:56:14.506" v="2367"/>
          <ac:spMkLst>
            <pc:docMk/>
            <pc:sldMk cId="3408070221" sldId="275"/>
            <ac:spMk id="19" creationId="{7707FC30-4CA8-C08F-3A23-2BA6C68254BB}"/>
          </ac:spMkLst>
        </pc:spChg>
        <pc:spChg chg="mod">
          <ac:chgData name="Fiona" userId="5fd9b084-9961-4921-ab0f-457ac49028c4" providerId="ADAL" clId="{4F7526C2-C53B-41A9-82AA-63450EDFF648}" dt="2024-07-31T13:56:14.506" v="2367"/>
          <ac:spMkLst>
            <pc:docMk/>
            <pc:sldMk cId="3408070221" sldId="275"/>
            <ac:spMk id="20" creationId="{3062C284-4D42-3620-A37B-691AB77CC91E}"/>
          </ac:spMkLst>
        </pc:spChg>
        <pc:spChg chg="mod">
          <ac:chgData name="Fiona" userId="5fd9b084-9961-4921-ab0f-457ac49028c4" providerId="ADAL" clId="{4F7526C2-C53B-41A9-82AA-63450EDFF648}" dt="2024-07-31T13:56:14.506" v="2367"/>
          <ac:spMkLst>
            <pc:docMk/>
            <pc:sldMk cId="3408070221" sldId="275"/>
            <ac:spMk id="21" creationId="{8DD44518-CC42-4EE4-D715-F0597364070F}"/>
          </ac:spMkLst>
        </pc:spChg>
        <pc:spChg chg="mod">
          <ac:chgData name="Fiona" userId="5fd9b084-9961-4921-ab0f-457ac49028c4" providerId="ADAL" clId="{4F7526C2-C53B-41A9-82AA-63450EDFF648}" dt="2024-07-31T13:56:14.506" v="2367"/>
          <ac:spMkLst>
            <pc:docMk/>
            <pc:sldMk cId="3408070221" sldId="275"/>
            <ac:spMk id="22" creationId="{0F84C079-AD3C-3F28-54C0-4B44281DB577}"/>
          </ac:spMkLst>
        </pc:spChg>
        <pc:spChg chg="mod">
          <ac:chgData name="Fiona" userId="5fd9b084-9961-4921-ab0f-457ac49028c4" providerId="ADAL" clId="{4F7526C2-C53B-41A9-82AA-63450EDFF648}" dt="2024-07-31T13:56:14.506" v="2367"/>
          <ac:spMkLst>
            <pc:docMk/>
            <pc:sldMk cId="3408070221" sldId="275"/>
            <ac:spMk id="23" creationId="{0CCE9A1E-2BEB-B1CF-6F78-85A64B5379DD}"/>
          </ac:spMkLst>
        </pc:spChg>
        <pc:spChg chg="mod">
          <ac:chgData name="Fiona" userId="5fd9b084-9961-4921-ab0f-457ac49028c4" providerId="ADAL" clId="{4F7526C2-C53B-41A9-82AA-63450EDFF648}" dt="2024-07-31T13:56:14.506" v="2367"/>
          <ac:spMkLst>
            <pc:docMk/>
            <pc:sldMk cId="3408070221" sldId="275"/>
            <ac:spMk id="24" creationId="{49B08156-DDD7-529A-7EED-F28C9EDCD143}"/>
          </ac:spMkLst>
        </pc:spChg>
        <pc:spChg chg="mod">
          <ac:chgData name="Fiona" userId="5fd9b084-9961-4921-ab0f-457ac49028c4" providerId="ADAL" clId="{4F7526C2-C53B-41A9-82AA-63450EDFF648}" dt="2024-07-31T08:24:23.790" v="1590" actId="1076"/>
          <ac:spMkLst>
            <pc:docMk/>
            <pc:sldMk cId="3408070221" sldId="275"/>
            <ac:spMk id="25" creationId="{FD1C01D1-E8EC-D635-3E84-249150E7BDD9}"/>
          </ac:spMkLst>
        </pc:spChg>
        <pc:spChg chg="mod">
          <ac:chgData name="Fiona" userId="5fd9b084-9961-4921-ab0f-457ac49028c4" providerId="ADAL" clId="{4F7526C2-C53B-41A9-82AA-63450EDFF648}" dt="2024-07-31T08:27:40.833" v="1836" actId="1076"/>
          <ac:spMkLst>
            <pc:docMk/>
            <pc:sldMk cId="3408070221" sldId="275"/>
            <ac:spMk id="27" creationId="{78276EAC-2C2E-D610-E715-5C9CC4F96160}"/>
          </ac:spMkLst>
        </pc:spChg>
        <pc:spChg chg="mod">
          <ac:chgData name="Fiona" userId="5fd9b084-9961-4921-ab0f-457ac49028c4" providerId="ADAL" clId="{4F7526C2-C53B-41A9-82AA-63450EDFF648}" dt="2024-07-31T13:56:14.506" v="2367"/>
          <ac:spMkLst>
            <pc:docMk/>
            <pc:sldMk cId="3408070221" sldId="275"/>
            <ac:spMk id="28" creationId="{CB59D424-42AD-855C-4923-AFE06B842008}"/>
          </ac:spMkLst>
        </pc:spChg>
        <pc:spChg chg="mod">
          <ac:chgData name="Fiona" userId="5fd9b084-9961-4921-ab0f-457ac49028c4" providerId="ADAL" clId="{4F7526C2-C53B-41A9-82AA-63450EDFF648}" dt="2024-07-31T13:56:14.506" v="2367"/>
          <ac:spMkLst>
            <pc:docMk/>
            <pc:sldMk cId="3408070221" sldId="275"/>
            <ac:spMk id="29" creationId="{B4F2B77C-0B91-74EB-B5C8-10EB57ABE9BF}"/>
          </ac:spMkLst>
        </pc:spChg>
        <pc:spChg chg="mod">
          <ac:chgData name="Fiona" userId="5fd9b084-9961-4921-ab0f-457ac49028c4" providerId="ADAL" clId="{4F7526C2-C53B-41A9-82AA-63450EDFF648}" dt="2024-07-31T13:56:14.506" v="2367"/>
          <ac:spMkLst>
            <pc:docMk/>
            <pc:sldMk cId="3408070221" sldId="275"/>
            <ac:spMk id="30" creationId="{68260EED-EACE-EE35-9D3E-106C0C37C41F}"/>
          </ac:spMkLst>
        </pc:spChg>
        <pc:spChg chg="mod">
          <ac:chgData name="Fiona" userId="5fd9b084-9961-4921-ab0f-457ac49028c4" providerId="ADAL" clId="{4F7526C2-C53B-41A9-82AA-63450EDFF648}" dt="2024-07-31T13:56:14.506" v="2367"/>
          <ac:spMkLst>
            <pc:docMk/>
            <pc:sldMk cId="3408070221" sldId="275"/>
            <ac:spMk id="31" creationId="{967313B7-4AE3-6544-2A50-4AAADFE9B40B}"/>
          </ac:spMkLst>
        </pc:spChg>
        <pc:spChg chg="mod">
          <ac:chgData name="Fiona" userId="5fd9b084-9961-4921-ab0f-457ac49028c4" providerId="ADAL" clId="{4F7526C2-C53B-41A9-82AA-63450EDFF648}" dt="2024-07-31T13:56:14.506" v="2367"/>
          <ac:spMkLst>
            <pc:docMk/>
            <pc:sldMk cId="3408070221" sldId="275"/>
            <ac:spMk id="32" creationId="{DDB9B63A-D6AD-55FA-0A4F-12E287459BDB}"/>
          </ac:spMkLst>
        </pc:spChg>
        <pc:spChg chg="mod">
          <ac:chgData name="Fiona" userId="5fd9b084-9961-4921-ab0f-457ac49028c4" providerId="ADAL" clId="{4F7526C2-C53B-41A9-82AA-63450EDFF648}" dt="2024-07-31T13:56:14.506" v="2367"/>
          <ac:spMkLst>
            <pc:docMk/>
            <pc:sldMk cId="3408070221" sldId="275"/>
            <ac:spMk id="33" creationId="{192B5A12-9747-C6D8-5A1E-485DE9C93E29}"/>
          </ac:spMkLst>
        </pc:spChg>
        <pc:spChg chg="mod">
          <ac:chgData name="Fiona" userId="5fd9b084-9961-4921-ab0f-457ac49028c4" providerId="ADAL" clId="{4F7526C2-C53B-41A9-82AA-63450EDFF648}" dt="2024-07-31T13:56:14.506" v="2367"/>
          <ac:spMkLst>
            <pc:docMk/>
            <pc:sldMk cId="3408070221" sldId="275"/>
            <ac:spMk id="34" creationId="{DA13C006-8A75-5ADB-3322-53122B11022D}"/>
          </ac:spMkLst>
        </pc:spChg>
        <pc:spChg chg="mod">
          <ac:chgData name="Fiona" userId="5fd9b084-9961-4921-ab0f-457ac49028c4" providerId="ADAL" clId="{4F7526C2-C53B-41A9-82AA-63450EDFF648}" dt="2024-07-31T13:56:14.506" v="2367"/>
          <ac:spMkLst>
            <pc:docMk/>
            <pc:sldMk cId="3408070221" sldId="275"/>
            <ac:spMk id="35" creationId="{6DFEB04F-8C0D-E079-C6E9-C3AA70B420B0}"/>
          </ac:spMkLst>
        </pc:spChg>
        <pc:spChg chg="mod">
          <ac:chgData name="Fiona" userId="5fd9b084-9961-4921-ab0f-457ac49028c4" providerId="ADAL" clId="{4F7526C2-C53B-41A9-82AA-63450EDFF648}" dt="2024-07-31T13:56:14.506" v="2367"/>
          <ac:spMkLst>
            <pc:docMk/>
            <pc:sldMk cId="3408070221" sldId="275"/>
            <ac:spMk id="36" creationId="{4C7DEAFF-C20D-0748-461C-C1F15DE44566}"/>
          </ac:spMkLst>
        </pc:spChg>
        <pc:spChg chg="mod">
          <ac:chgData name="Fiona" userId="5fd9b084-9961-4921-ab0f-457ac49028c4" providerId="ADAL" clId="{4F7526C2-C53B-41A9-82AA-63450EDFF648}" dt="2024-07-31T13:56:14.506" v="2367"/>
          <ac:spMkLst>
            <pc:docMk/>
            <pc:sldMk cId="3408070221" sldId="275"/>
            <ac:spMk id="37" creationId="{4A3D757B-F251-21E9-B664-2B5BF9E8AC3F}"/>
          </ac:spMkLst>
        </pc:spChg>
        <pc:spChg chg="mod">
          <ac:chgData name="Fiona" userId="5fd9b084-9961-4921-ab0f-457ac49028c4" providerId="ADAL" clId="{4F7526C2-C53B-41A9-82AA-63450EDFF648}" dt="2024-07-31T13:56:14.506" v="2367"/>
          <ac:spMkLst>
            <pc:docMk/>
            <pc:sldMk cId="3408070221" sldId="275"/>
            <ac:spMk id="38" creationId="{D9379E05-1DF2-8C2F-8F61-08FB7DCE08BE}"/>
          </ac:spMkLst>
        </pc:spChg>
        <pc:spChg chg="mod">
          <ac:chgData name="Fiona" userId="5fd9b084-9961-4921-ab0f-457ac49028c4" providerId="ADAL" clId="{4F7526C2-C53B-41A9-82AA-63450EDFF648}" dt="2024-07-31T13:56:14.506" v="2367"/>
          <ac:spMkLst>
            <pc:docMk/>
            <pc:sldMk cId="3408070221" sldId="275"/>
            <ac:spMk id="39" creationId="{9EB9935E-B614-B666-CA00-138BCF30FB73}"/>
          </ac:spMkLst>
        </pc:spChg>
        <pc:spChg chg="mod">
          <ac:chgData name="Fiona" userId="5fd9b084-9961-4921-ab0f-457ac49028c4" providerId="ADAL" clId="{4F7526C2-C53B-41A9-82AA-63450EDFF648}" dt="2024-07-31T13:56:14.506" v="2367"/>
          <ac:spMkLst>
            <pc:docMk/>
            <pc:sldMk cId="3408070221" sldId="275"/>
            <ac:spMk id="40" creationId="{2F2934BD-7AC9-8D91-D466-2135176C849C}"/>
          </ac:spMkLst>
        </pc:spChg>
        <pc:spChg chg="mod">
          <ac:chgData name="Fiona" userId="5fd9b084-9961-4921-ab0f-457ac49028c4" providerId="ADAL" clId="{4F7526C2-C53B-41A9-82AA-63450EDFF648}" dt="2024-07-31T13:56:14.506" v="2367"/>
          <ac:spMkLst>
            <pc:docMk/>
            <pc:sldMk cId="3408070221" sldId="275"/>
            <ac:spMk id="41" creationId="{C274F893-F0DE-6AF2-0AB5-B0A97560ADE5}"/>
          </ac:spMkLst>
        </pc:spChg>
        <pc:spChg chg="mod">
          <ac:chgData name="Fiona" userId="5fd9b084-9961-4921-ab0f-457ac49028c4" providerId="ADAL" clId="{4F7526C2-C53B-41A9-82AA-63450EDFF648}" dt="2024-07-31T13:56:14.506" v="2367"/>
          <ac:spMkLst>
            <pc:docMk/>
            <pc:sldMk cId="3408070221" sldId="275"/>
            <ac:spMk id="42" creationId="{697EF9D3-0CA2-9530-D3CF-694023BC8699}"/>
          </ac:spMkLst>
        </pc:spChg>
        <pc:spChg chg="mod">
          <ac:chgData name="Fiona" userId="5fd9b084-9961-4921-ab0f-457ac49028c4" providerId="ADAL" clId="{4F7526C2-C53B-41A9-82AA-63450EDFF648}" dt="2024-07-31T13:56:14.506" v="2367"/>
          <ac:spMkLst>
            <pc:docMk/>
            <pc:sldMk cId="3408070221" sldId="275"/>
            <ac:spMk id="107" creationId="{C1757FC1-4049-0FF8-FAE6-D4728AA42A43}"/>
          </ac:spMkLst>
        </pc:spChg>
        <pc:spChg chg="mod">
          <ac:chgData name="Fiona" userId="5fd9b084-9961-4921-ab0f-457ac49028c4" providerId="ADAL" clId="{4F7526C2-C53B-41A9-82AA-63450EDFF648}" dt="2024-07-31T13:56:14.506" v="2367"/>
          <ac:spMkLst>
            <pc:docMk/>
            <pc:sldMk cId="3408070221" sldId="275"/>
            <ac:spMk id="108" creationId="{B6C20428-4F89-73D5-6693-D68482A2C202}"/>
          </ac:spMkLst>
        </pc:spChg>
        <pc:spChg chg="mod">
          <ac:chgData name="Fiona" userId="5fd9b084-9961-4921-ab0f-457ac49028c4" providerId="ADAL" clId="{4F7526C2-C53B-41A9-82AA-63450EDFF648}" dt="2024-07-31T13:56:14.506" v="2367"/>
          <ac:spMkLst>
            <pc:docMk/>
            <pc:sldMk cId="3408070221" sldId="275"/>
            <ac:spMk id="109" creationId="{3998C351-BB37-4363-F5C9-541C85D7C3B4}"/>
          </ac:spMkLst>
        </pc:spChg>
        <pc:spChg chg="mod">
          <ac:chgData name="Fiona" userId="5fd9b084-9961-4921-ab0f-457ac49028c4" providerId="ADAL" clId="{4F7526C2-C53B-41A9-82AA-63450EDFF648}" dt="2024-07-31T13:56:14.506" v="2367"/>
          <ac:spMkLst>
            <pc:docMk/>
            <pc:sldMk cId="3408070221" sldId="275"/>
            <ac:spMk id="110" creationId="{889D4C76-CD09-FC4A-9443-8828D352EF56}"/>
          </ac:spMkLst>
        </pc:spChg>
        <pc:spChg chg="mod">
          <ac:chgData name="Fiona" userId="5fd9b084-9961-4921-ab0f-457ac49028c4" providerId="ADAL" clId="{4F7526C2-C53B-41A9-82AA-63450EDFF648}" dt="2024-07-31T13:56:14.506" v="2367"/>
          <ac:spMkLst>
            <pc:docMk/>
            <pc:sldMk cId="3408070221" sldId="275"/>
            <ac:spMk id="111" creationId="{500B8A67-F243-F49E-D70D-2EFFDC162358}"/>
          </ac:spMkLst>
        </pc:spChg>
        <pc:spChg chg="mod">
          <ac:chgData name="Fiona" userId="5fd9b084-9961-4921-ab0f-457ac49028c4" providerId="ADAL" clId="{4F7526C2-C53B-41A9-82AA-63450EDFF648}" dt="2024-07-31T13:56:14.506" v="2367"/>
          <ac:spMkLst>
            <pc:docMk/>
            <pc:sldMk cId="3408070221" sldId="275"/>
            <ac:spMk id="112" creationId="{49E0653E-E302-267F-E002-6D4CD9707825}"/>
          </ac:spMkLst>
        </pc:spChg>
        <pc:spChg chg="mod">
          <ac:chgData name="Fiona" userId="5fd9b084-9961-4921-ab0f-457ac49028c4" providerId="ADAL" clId="{4F7526C2-C53B-41A9-82AA-63450EDFF648}" dt="2024-07-31T13:56:14.506" v="2367"/>
          <ac:spMkLst>
            <pc:docMk/>
            <pc:sldMk cId="3408070221" sldId="275"/>
            <ac:spMk id="113" creationId="{F2D62E22-250C-EB1E-0277-495E1589B8B6}"/>
          </ac:spMkLst>
        </pc:spChg>
        <pc:spChg chg="mod">
          <ac:chgData name="Fiona" userId="5fd9b084-9961-4921-ab0f-457ac49028c4" providerId="ADAL" clId="{4F7526C2-C53B-41A9-82AA-63450EDFF648}" dt="2024-07-31T13:56:14.506" v="2367"/>
          <ac:spMkLst>
            <pc:docMk/>
            <pc:sldMk cId="3408070221" sldId="275"/>
            <ac:spMk id="114" creationId="{37798593-E7E9-19BA-765C-CDBC84DADAEE}"/>
          </ac:spMkLst>
        </pc:spChg>
        <pc:spChg chg="mod">
          <ac:chgData name="Fiona" userId="5fd9b084-9961-4921-ab0f-457ac49028c4" providerId="ADAL" clId="{4F7526C2-C53B-41A9-82AA-63450EDFF648}" dt="2024-07-31T13:56:14.506" v="2367"/>
          <ac:spMkLst>
            <pc:docMk/>
            <pc:sldMk cId="3408070221" sldId="275"/>
            <ac:spMk id="115" creationId="{C9264578-9CE1-EB01-9FC1-BBC73FBFC8E6}"/>
          </ac:spMkLst>
        </pc:spChg>
        <pc:spChg chg="mod">
          <ac:chgData name="Fiona" userId="5fd9b084-9961-4921-ab0f-457ac49028c4" providerId="ADAL" clId="{4F7526C2-C53B-41A9-82AA-63450EDFF648}" dt="2024-07-31T13:56:14.506" v="2367"/>
          <ac:spMkLst>
            <pc:docMk/>
            <pc:sldMk cId="3408070221" sldId="275"/>
            <ac:spMk id="116" creationId="{BA53699C-3B62-6E98-FD94-CD40D68E4913}"/>
          </ac:spMkLst>
        </pc:spChg>
        <pc:spChg chg="mod">
          <ac:chgData name="Fiona" userId="5fd9b084-9961-4921-ab0f-457ac49028c4" providerId="ADAL" clId="{4F7526C2-C53B-41A9-82AA-63450EDFF648}" dt="2024-07-31T13:56:14.506" v="2367"/>
          <ac:spMkLst>
            <pc:docMk/>
            <pc:sldMk cId="3408070221" sldId="275"/>
            <ac:spMk id="117" creationId="{C48DE7E0-D4DB-8FB5-6BD6-5B5B3C833F47}"/>
          </ac:spMkLst>
        </pc:spChg>
        <pc:spChg chg="mod">
          <ac:chgData name="Fiona" userId="5fd9b084-9961-4921-ab0f-457ac49028c4" providerId="ADAL" clId="{4F7526C2-C53B-41A9-82AA-63450EDFF648}" dt="2024-07-31T13:56:14.506" v="2367"/>
          <ac:spMkLst>
            <pc:docMk/>
            <pc:sldMk cId="3408070221" sldId="275"/>
            <ac:spMk id="118" creationId="{68FA88B1-2D69-13AD-73DB-33B79CC49577}"/>
          </ac:spMkLst>
        </pc:spChg>
        <pc:spChg chg="mod">
          <ac:chgData name="Fiona" userId="5fd9b084-9961-4921-ab0f-457ac49028c4" providerId="ADAL" clId="{4F7526C2-C53B-41A9-82AA-63450EDFF648}" dt="2024-07-31T13:56:14.506" v="2367"/>
          <ac:spMkLst>
            <pc:docMk/>
            <pc:sldMk cId="3408070221" sldId="275"/>
            <ac:spMk id="119" creationId="{2C633F8F-6BC4-A13C-7053-51D7E74BD14A}"/>
          </ac:spMkLst>
        </pc:spChg>
        <pc:spChg chg="mod">
          <ac:chgData name="Fiona" userId="5fd9b084-9961-4921-ab0f-457ac49028c4" providerId="ADAL" clId="{4F7526C2-C53B-41A9-82AA-63450EDFF648}" dt="2024-07-31T13:56:14.506" v="2367"/>
          <ac:spMkLst>
            <pc:docMk/>
            <pc:sldMk cId="3408070221" sldId="275"/>
            <ac:spMk id="120" creationId="{F2333B4C-369B-7947-28E9-10D1F7F64A48}"/>
          </ac:spMkLst>
        </pc:spChg>
        <pc:spChg chg="mod">
          <ac:chgData name="Fiona" userId="5fd9b084-9961-4921-ab0f-457ac49028c4" providerId="ADAL" clId="{4F7526C2-C53B-41A9-82AA-63450EDFF648}" dt="2024-07-31T13:56:14.506" v="2367"/>
          <ac:spMkLst>
            <pc:docMk/>
            <pc:sldMk cId="3408070221" sldId="275"/>
            <ac:spMk id="121" creationId="{44DC986C-1216-8FDB-0A5C-9DDDB67CD7D4}"/>
          </ac:spMkLst>
        </pc:spChg>
        <pc:spChg chg="mod">
          <ac:chgData name="Fiona" userId="5fd9b084-9961-4921-ab0f-457ac49028c4" providerId="ADAL" clId="{4F7526C2-C53B-41A9-82AA-63450EDFF648}" dt="2024-07-31T13:56:14.506" v="2367"/>
          <ac:spMkLst>
            <pc:docMk/>
            <pc:sldMk cId="3408070221" sldId="275"/>
            <ac:spMk id="122" creationId="{AEBE388F-808B-6128-26A9-9A1F2A46B09F}"/>
          </ac:spMkLst>
        </pc:spChg>
        <pc:spChg chg="mod">
          <ac:chgData name="Fiona" userId="5fd9b084-9961-4921-ab0f-457ac49028c4" providerId="ADAL" clId="{4F7526C2-C53B-41A9-82AA-63450EDFF648}" dt="2024-07-31T13:56:14.506" v="2367"/>
          <ac:spMkLst>
            <pc:docMk/>
            <pc:sldMk cId="3408070221" sldId="275"/>
            <ac:spMk id="123" creationId="{A0210330-3051-4FE7-55C1-684519614A7E}"/>
          </ac:spMkLst>
        </pc:spChg>
        <pc:spChg chg="mod">
          <ac:chgData name="Fiona" userId="5fd9b084-9961-4921-ab0f-457ac49028c4" providerId="ADAL" clId="{4F7526C2-C53B-41A9-82AA-63450EDFF648}" dt="2024-07-31T13:56:14.506" v="2367"/>
          <ac:spMkLst>
            <pc:docMk/>
            <pc:sldMk cId="3408070221" sldId="275"/>
            <ac:spMk id="124" creationId="{C2BB6345-57AD-B330-9E39-514945D2EFEE}"/>
          </ac:spMkLst>
        </pc:spChg>
        <pc:spChg chg="mod">
          <ac:chgData name="Fiona" userId="5fd9b084-9961-4921-ab0f-457ac49028c4" providerId="ADAL" clId="{4F7526C2-C53B-41A9-82AA-63450EDFF648}" dt="2024-07-31T13:56:14.506" v="2367"/>
          <ac:spMkLst>
            <pc:docMk/>
            <pc:sldMk cId="3408070221" sldId="275"/>
            <ac:spMk id="125" creationId="{B4E1E6BA-7AEA-5B37-334D-F19D74229854}"/>
          </ac:spMkLst>
        </pc:spChg>
        <pc:spChg chg="mod">
          <ac:chgData name="Fiona" userId="5fd9b084-9961-4921-ab0f-457ac49028c4" providerId="ADAL" clId="{4F7526C2-C53B-41A9-82AA-63450EDFF648}" dt="2024-07-31T13:56:14.506" v="2367"/>
          <ac:spMkLst>
            <pc:docMk/>
            <pc:sldMk cId="3408070221" sldId="275"/>
            <ac:spMk id="126" creationId="{89BA1AC0-3942-8198-1768-92FAE781CF41}"/>
          </ac:spMkLst>
        </pc:spChg>
        <pc:spChg chg="mod">
          <ac:chgData name="Fiona" userId="5fd9b084-9961-4921-ab0f-457ac49028c4" providerId="ADAL" clId="{4F7526C2-C53B-41A9-82AA-63450EDFF648}" dt="2024-07-31T13:56:14.506" v="2367"/>
          <ac:spMkLst>
            <pc:docMk/>
            <pc:sldMk cId="3408070221" sldId="275"/>
            <ac:spMk id="127" creationId="{9145B045-7F4D-F506-6EEB-595A519638DC}"/>
          </ac:spMkLst>
        </pc:spChg>
        <pc:spChg chg="mod">
          <ac:chgData name="Fiona" userId="5fd9b084-9961-4921-ab0f-457ac49028c4" providerId="ADAL" clId="{4F7526C2-C53B-41A9-82AA-63450EDFF648}" dt="2024-07-31T13:56:14.506" v="2367"/>
          <ac:spMkLst>
            <pc:docMk/>
            <pc:sldMk cId="3408070221" sldId="275"/>
            <ac:spMk id="128" creationId="{87B63F02-2E71-4B54-DBFF-917C8F6F0A2E}"/>
          </ac:spMkLst>
        </pc:spChg>
        <pc:spChg chg="mod">
          <ac:chgData name="Fiona" userId="5fd9b084-9961-4921-ab0f-457ac49028c4" providerId="ADAL" clId="{4F7526C2-C53B-41A9-82AA-63450EDFF648}" dt="2024-07-31T13:56:14.506" v="2367"/>
          <ac:spMkLst>
            <pc:docMk/>
            <pc:sldMk cId="3408070221" sldId="275"/>
            <ac:spMk id="129" creationId="{EFAFFEAB-997A-33E2-C9EC-8151723286FE}"/>
          </ac:spMkLst>
        </pc:spChg>
        <pc:spChg chg="mod">
          <ac:chgData name="Fiona" userId="5fd9b084-9961-4921-ab0f-457ac49028c4" providerId="ADAL" clId="{4F7526C2-C53B-41A9-82AA-63450EDFF648}" dt="2024-07-31T13:56:14.506" v="2367"/>
          <ac:spMkLst>
            <pc:docMk/>
            <pc:sldMk cId="3408070221" sldId="275"/>
            <ac:spMk id="130" creationId="{AF415FB5-8B5F-46D9-A1EC-92B3B1F123EB}"/>
          </ac:spMkLst>
        </pc:spChg>
        <pc:spChg chg="mod">
          <ac:chgData name="Fiona" userId="5fd9b084-9961-4921-ab0f-457ac49028c4" providerId="ADAL" clId="{4F7526C2-C53B-41A9-82AA-63450EDFF648}" dt="2024-07-31T13:56:14.506" v="2367"/>
          <ac:spMkLst>
            <pc:docMk/>
            <pc:sldMk cId="3408070221" sldId="275"/>
            <ac:spMk id="131" creationId="{26CF2CFB-6BDC-11C7-65F8-7618453FED7D}"/>
          </ac:spMkLst>
        </pc:spChg>
        <pc:spChg chg="mod">
          <ac:chgData name="Fiona" userId="5fd9b084-9961-4921-ab0f-457ac49028c4" providerId="ADAL" clId="{4F7526C2-C53B-41A9-82AA-63450EDFF648}" dt="2024-07-31T13:56:14.506" v="2367"/>
          <ac:spMkLst>
            <pc:docMk/>
            <pc:sldMk cId="3408070221" sldId="275"/>
            <ac:spMk id="132" creationId="{13A7533B-F2AD-F027-4C9D-E9226B14318E}"/>
          </ac:spMkLst>
        </pc:spChg>
        <pc:spChg chg="mod">
          <ac:chgData name="Fiona" userId="5fd9b084-9961-4921-ab0f-457ac49028c4" providerId="ADAL" clId="{4F7526C2-C53B-41A9-82AA-63450EDFF648}" dt="2024-07-31T13:56:14.506" v="2367"/>
          <ac:spMkLst>
            <pc:docMk/>
            <pc:sldMk cId="3408070221" sldId="275"/>
            <ac:spMk id="133" creationId="{174FC902-5901-4771-91E0-C21EF5B22792}"/>
          </ac:spMkLst>
        </pc:spChg>
        <pc:spChg chg="mod">
          <ac:chgData name="Fiona" userId="5fd9b084-9961-4921-ab0f-457ac49028c4" providerId="ADAL" clId="{4F7526C2-C53B-41A9-82AA-63450EDFF648}" dt="2024-07-31T13:56:14.506" v="2367"/>
          <ac:spMkLst>
            <pc:docMk/>
            <pc:sldMk cId="3408070221" sldId="275"/>
            <ac:spMk id="134" creationId="{87EEA60A-85A6-A041-F3B8-25422DA52F3F}"/>
          </ac:spMkLst>
        </pc:spChg>
        <pc:spChg chg="mod">
          <ac:chgData name="Fiona" userId="5fd9b084-9961-4921-ab0f-457ac49028c4" providerId="ADAL" clId="{4F7526C2-C53B-41A9-82AA-63450EDFF648}" dt="2024-07-31T13:56:14.506" v="2367"/>
          <ac:spMkLst>
            <pc:docMk/>
            <pc:sldMk cId="3408070221" sldId="275"/>
            <ac:spMk id="135" creationId="{5C526C23-E8BD-E9AF-BE8C-D889B931C068}"/>
          </ac:spMkLst>
        </pc:spChg>
        <pc:spChg chg="mod">
          <ac:chgData name="Fiona" userId="5fd9b084-9961-4921-ab0f-457ac49028c4" providerId="ADAL" clId="{4F7526C2-C53B-41A9-82AA-63450EDFF648}" dt="2024-07-31T13:56:14.506" v="2367"/>
          <ac:spMkLst>
            <pc:docMk/>
            <pc:sldMk cId="3408070221" sldId="275"/>
            <ac:spMk id="136" creationId="{608815B7-D665-2C5F-0CE3-6FFF2901F1BF}"/>
          </ac:spMkLst>
        </pc:spChg>
        <pc:spChg chg="mod">
          <ac:chgData name="Fiona" userId="5fd9b084-9961-4921-ab0f-457ac49028c4" providerId="ADAL" clId="{4F7526C2-C53B-41A9-82AA-63450EDFF648}" dt="2024-07-31T13:56:14.506" v="2367"/>
          <ac:spMkLst>
            <pc:docMk/>
            <pc:sldMk cId="3408070221" sldId="275"/>
            <ac:spMk id="137" creationId="{AF9A61DE-CC05-9EEF-D841-8C520D668CA8}"/>
          </ac:spMkLst>
        </pc:spChg>
        <pc:spChg chg="mod">
          <ac:chgData name="Fiona" userId="5fd9b084-9961-4921-ab0f-457ac49028c4" providerId="ADAL" clId="{4F7526C2-C53B-41A9-82AA-63450EDFF648}" dt="2024-07-31T13:56:14.506" v="2367"/>
          <ac:spMkLst>
            <pc:docMk/>
            <pc:sldMk cId="3408070221" sldId="275"/>
            <ac:spMk id="138" creationId="{351ECB46-CCCA-9FE5-A4DE-3B9C61880132}"/>
          </ac:spMkLst>
        </pc:spChg>
        <pc:spChg chg="mod">
          <ac:chgData name="Fiona" userId="5fd9b084-9961-4921-ab0f-457ac49028c4" providerId="ADAL" clId="{4F7526C2-C53B-41A9-82AA-63450EDFF648}" dt="2024-07-31T13:56:14.506" v="2367"/>
          <ac:spMkLst>
            <pc:docMk/>
            <pc:sldMk cId="3408070221" sldId="275"/>
            <ac:spMk id="139" creationId="{B4189063-6F93-9198-A859-537BE34F8FAC}"/>
          </ac:spMkLst>
        </pc:spChg>
        <pc:spChg chg="mod">
          <ac:chgData name="Fiona" userId="5fd9b084-9961-4921-ab0f-457ac49028c4" providerId="ADAL" clId="{4F7526C2-C53B-41A9-82AA-63450EDFF648}" dt="2024-07-31T14:01:25.971" v="2499"/>
          <ac:spMkLst>
            <pc:docMk/>
            <pc:sldMk cId="3408070221" sldId="275"/>
            <ac:spMk id="141" creationId="{400A54C9-F6DE-D339-E53A-D24CCE861114}"/>
          </ac:spMkLst>
        </pc:spChg>
        <pc:spChg chg="mod">
          <ac:chgData name="Fiona" userId="5fd9b084-9961-4921-ab0f-457ac49028c4" providerId="ADAL" clId="{4F7526C2-C53B-41A9-82AA-63450EDFF648}" dt="2024-07-31T14:01:25.971" v="2499"/>
          <ac:spMkLst>
            <pc:docMk/>
            <pc:sldMk cId="3408070221" sldId="275"/>
            <ac:spMk id="142" creationId="{2DA16238-D7EA-5581-50CE-B3990D1E1790}"/>
          </ac:spMkLst>
        </pc:spChg>
        <pc:spChg chg="mod">
          <ac:chgData name="Fiona" userId="5fd9b084-9961-4921-ab0f-457ac49028c4" providerId="ADAL" clId="{4F7526C2-C53B-41A9-82AA-63450EDFF648}" dt="2024-07-31T14:01:25.971" v="2499"/>
          <ac:spMkLst>
            <pc:docMk/>
            <pc:sldMk cId="3408070221" sldId="275"/>
            <ac:spMk id="144" creationId="{27928618-F631-C0D1-B000-03DF538B1A81}"/>
          </ac:spMkLst>
        </pc:spChg>
        <pc:spChg chg="mod">
          <ac:chgData name="Fiona" userId="5fd9b084-9961-4921-ab0f-457ac49028c4" providerId="ADAL" clId="{4F7526C2-C53B-41A9-82AA-63450EDFF648}" dt="2024-07-31T14:01:25.971" v="2499"/>
          <ac:spMkLst>
            <pc:docMk/>
            <pc:sldMk cId="3408070221" sldId="275"/>
            <ac:spMk id="145" creationId="{0EF4DC75-CBBD-0241-B2D9-D9B154EB5FB3}"/>
          </ac:spMkLst>
        </pc:spChg>
        <pc:spChg chg="mod">
          <ac:chgData name="Fiona" userId="5fd9b084-9961-4921-ab0f-457ac49028c4" providerId="ADAL" clId="{4F7526C2-C53B-41A9-82AA-63450EDFF648}" dt="2024-07-31T14:01:25.971" v="2499"/>
          <ac:spMkLst>
            <pc:docMk/>
            <pc:sldMk cId="3408070221" sldId="275"/>
            <ac:spMk id="146" creationId="{B8BE7AD9-528E-535A-BB9E-2173B2BE43F4}"/>
          </ac:spMkLst>
        </pc:spChg>
        <pc:spChg chg="mod">
          <ac:chgData name="Fiona" userId="5fd9b084-9961-4921-ab0f-457ac49028c4" providerId="ADAL" clId="{4F7526C2-C53B-41A9-82AA-63450EDFF648}" dt="2024-07-31T14:01:25.971" v="2499"/>
          <ac:spMkLst>
            <pc:docMk/>
            <pc:sldMk cId="3408070221" sldId="275"/>
            <ac:spMk id="147" creationId="{8D65E1C6-1529-6348-FEDC-3618BF5C1D6A}"/>
          </ac:spMkLst>
        </pc:spChg>
        <pc:spChg chg="mod">
          <ac:chgData name="Fiona" userId="5fd9b084-9961-4921-ab0f-457ac49028c4" providerId="ADAL" clId="{4F7526C2-C53B-41A9-82AA-63450EDFF648}" dt="2024-07-31T14:01:25.971" v="2499"/>
          <ac:spMkLst>
            <pc:docMk/>
            <pc:sldMk cId="3408070221" sldId="275"/>
            <ac:spMk id="148" creationId="{5B57ECD8-EF44-83F7-E0C4-02AE253557A9}"/>
          </ac:spMkLst>
        </pc:spChg>
        <pc:spChg chg="mod">
          <ac:chgData name="Fiona" userId="5fd9b084-9961-4921-ab0f-457ac49028c4" providerId="ADAL" clId="{4F7526C2-C53B-41A9-82AA-63450EDFF648}" dt="2024-07-31T14:01:25.971" v="2499"/>
          <ac:spMkLst>
            <pc:docMk/>
            <pc:sldMk cId="3408070221" sldId="275"/>
            <ac:spMk id="149" creationId="{5AB8D277-9DAE-337F-2B5D-7B6D2EBF8794}"/>
          </ac:spMkLst>
        </pc:spChg>
        <pc:spChg chg="mod">
          <ac:chgData name="Fiona" userId="5fd9b084-9961-4921-ab0f-457ac49028c4" providerId="ADAL" clId="{4F7526C2-C53B-41A9-82AA-63450EDFF648}" dt="2024-07-31T14:01:25.971" v="2499"/>
          <ac:spMkLst>
            <pc:docMk/>
            <pc:sldMk cId="3408070221" sldId="275"/>
            <ac:spMk id="150" creationId="{C08BAF2C-5FCC-4EDF-AB0F-7B6AB4FD1156}"/>
          </ac:spMkLst>
        </pc:spChg>
        <pc:spChg chg="mod">
          <ac:chgData name="Fiona" userId="5fd9b084-9961-4921-ab0f-457ac49028c4" providerId="ADAL" clId="{4F7526C2-C53B-41A9-82AA-63450EDFF648}" dt="2024-07-31T14:01:25.971" v="2499"/>
          <ac:spMkLst>
            <pc:docMk/>
            <pc:sldMk cId="3408070221" sldId="275"/>
            <ac:spMk id="151" creationId="{07F5E741-0131-D980-B212-422F890B9925}"/>
          </ac:spMkLst>
        </pc:spChg>
        <pc:spChg chg="mod">
          <ac:chgData name="Fiona" userId="5fd9b084-9961-4921-ab0f-457ac49028c4" providerId="ADAL" clId="{4F7526C2-C53B-41A9-82AA-63450EDFF648}" dt="2024-07-31T14:01:25.971" v="2499"/>
          <ac:spMkLst>
            <pc:docMk/>
            <pc:sldMk cId="3408070221" sldId="275"/>
            <ac:spMk id="152" creationId="{62F1FA6D-6E32-C493-80BC-99663A2207E7}"/>
          </ac:spMkLst>
        </pc:spChg>
        <pc:spChg chg="mod">
          <ac:chgData name="Fiona" userId="5fd9b084-9961-4921-ab0f-457ac49028c4" providerId="ADAL" clId="{4F7526C2-C53B-41A9-82AA-63450EDFF648}" dt="2024-07-31T14:01:25.971" v="2499"/>
          <ac:spMkLst>
            <pc:docMk/>
            <pc:sldMk cId="3408070221" sldId="275"/>
            <ac:spMk id="153" creationId="{299BC9FE-607D-44C0-3AA7-B65B5C3747CD}"/>
          </ac:spMkLst>
        </pc:spChg>
        <pc:spChg chg="mod">
          <ac:chgData name="Fiona" userId="5fd9b084-9961-4921-ab0f-457ac49028c4" providerId="ADAL" clId="{4F7526C2-C53B-41A9-82AA-63450EDFF648}" dt="2024-07-31T14:01:25.971" v="2499"/>
          <ac:spMkLst>
            <pc:docMk/>
            <pc:sldMk cId="3408070221" sldId="275"/>
            <ac:spMk id="154" creationId="{FD8652B1-FF5A-0294-8651-6ABF40B494E5}"/>
          </ac:spMkLst>
        </pc:spChg>
        <pc:spChg chg="mod">
          <ac:chgData name="Fiona" userId="5fd9b084-9961-4921-ab0f-457ac49028c4" providerId="ADAL" clId="{4F7526C2-C53B-41A9-82AA-63450EDFF648}" dt="2024-07-31T14:01:25.971" v="2499"/>
          <ac:spMkLst>
            <pc:docMk/>
            <pc:sldMk cId="3408070221" sldId="275"/>
            <ac:spMk id="155" creationId="{FA63780A-6472-E288-B884-D9661797791E}"/>
          </ac:spMkLst>
        </pc:spChg>
        <pc:spChg chg="mod">
          <ac:chgData name="Fiona" userId="5fd9b084-9961-4921-ab0f-457ac49028c4" providerId="ADAL" clId="{4F7526C2-C53B-41A9-82AA-63450EDFF648}" dt="2024-07-31T14:01:25.971" v="2499"/>
          <ac:spMkLst>
            <pc:docMk/>
            <pc:sldMk cId="3408070221" sldId="275"/>
            <ac:spMk id="156" creationId="{F594406F-EF7E-08A5-2BA6-D980263CC198}"/>
          </ac:spMkLst>
        </pc:spChg>
        <pc:spChg chg="mod">
          <ac:chgData name="Fiona" userId="5fd9b084-9961-4921-ab0f-457ac49028c4" providerId="ADAL" clId="{4F7526C2-C53B-41A9-82AA-63450EDFF648}" dt="2024-07-31T14:01:25.971" v="2499"/>
          <ac:spMkLst>
            <pc:docMk/>
            <pc:sldMk cId="3408070221" sldId="275"/>
            <ac:spMk id="157" creationId="{479F4780-2355-52C5-2CA7-21E26A1FE81B}"/>
          </ac:spMkLst>
        </pc:spChg>
        <pc:spChg chg="mod">
          <ac:chgData name="Fiona" userId="5fd9b084-9961-4921-ab0f-457ac49028c4" providerId="ADAL" clId="{4F7526C2-C53B-41A9-82AA-63450EDFF648}" dt="2024-07-31T14:01:25.971" v="2499"/>
          <ac:spMkLst>
            <pc:docMk/>
            <pc:sldMk cId="3408070221" sldId="275"/>
            <ac:spMk id="158" creationId="{6D9996F6-D772-19B8-1860-9449F0094422}"/>
          </ac:spMkLst>
        </pc:spChg>
        <pc:spChg chg="mod">
          <ac:chgData name="Fiona" userId="5fd9b084-9961-4921-ab0f-457ac49028c4" providerId="ADAL" clId="{4F7526C2-C53B-41A9-82AA-63450EDFF648}" dt="2024-07-31T14:01:25.971" v="2499"/>
          <ac:spMkLst>
            <pc:docMk/>
            <pc:sldMk cId="3408070221" sldId="275"/>
            <ac:spMk id="159" creationId="{182E609C-D328-339F-6DE2-318E3F10994B}"/>
          </ac:spMkLst>
        </pc:spChg>
        <pc:spChg chg="mod">
          <ac:chgData name="Fiona" userId="5fd9b084-9961-4921-ab0f-457ac49028c4" providerId="ADAL" clId="{4F7526C2-C53B-41A9-82AA-63450EDFF648}" dt="2024-07-31T14:01:25.971" v="2499"/>
          <ac:spMkLst>
            <pc:docMk/>
            <pc:sldMk cId="3408070221" sldId="275"/>
            <ac:spMk id="160" creationId="{6098314F-5D0A-112D-9172-F7916FD60D98}"/>
          </ac:spMkLst>
        </pc:spChg>
        <pc:spChg chg="mod">
          <ac:chgData name="Fiona" userId="5fd9b084-9961-4921-ab0f-457ac49028c4" providerId="ADAL" clId="{4F7526C2-C53B-41A9-82AA-63450EDFF648}" dt="2024-07-31T14:01:25.971" v="2499"/>
          <ac:spMkLst>
            <pc:docMk/>
            <pc:sldMk cId="3408070221" sldId="275"/>
            <ac:spMk id="161" creationId="{A5957ED1-3113-827D-ACB1-266643287CA4}"/>
          </ac:spMkLst>
        </pc:spChg>
        <pc:spChg chg="mod">
          <ac:chgData name="Fiona" userId="5fd9b084-9961-4921-ab0f-457ac49028c4" providerId="ADAL" clId="{4F7526C2-C53B-41A9-82AA-63450EDFF648}" dt="2024-07-31T14:01:25.971" v="2499"/>
          <ac:spMkLst>
            <pc:docMk/>
            <pc:sldMk cId="3408070221" sldId="275"/>
            <ac:spMk id="162" creationId="{5596DE57-A4CB-79C4-6D0C-054CF2D3DC1D}"/>
          </ac:spMkLst>
        </pc:spChg>
        <pc:spChg chg="mod">
          <ac:chgData name="Fiona" userId="5fd9b084-9961-4921-ab0f-457ac49028c4" providerId="ADAL" clId="{4F7526C2-C53B-41A9-82AA-63450EDFF648}" dt="2024-07-31T14:01:25.971" v="2499"/>
          <ac:spMkLst>
            <pc:docMk/>
            <pc:sldMk cId="3408070221" sldId="275"/>
            <ac:spMk id="163" creationId="{96F48E60-6FAC-6A1E-ECB7-A07F3300279E}"/>
          </ac:spMkLst>
        </pc:spChg>
        <pc:spChg chg="mod">
          <ac:chgData name="Fiona" userId="5fd9b084-9961-4921-ab0f-457ac49028c4" providerId="ADAL" clId="{4F7526C2-C53B-41A9-82AA-63450EDFF648}" dt="2024-07-31T14:01:25.971" v="2499"/>
          <ac:spMkLst>
            <pc:docMk/>
            <pc:sldMk cId="3408070221" sldId="275"/>
            <ac:spMk id="164" creationId="{6354059B-3100-1CDD-D6A8-8C830B0AA7A7}"/>
          </ac:spMkLst>
        </pc:spChg>
        <pc:spChg chg="mod">
          <ac:chgData name="Fiona" userId="5fd9b084-9961-4921-ab0f-457ac49028c4" providerId="ADAL" clId="{4F7526C2-C53B-41A9-82AA-63450EDFF648}" dt="2024-07-31T14:01:25.971" v="2499"/>
          <ac:spMkLst>
            <pc:docMk/>
            <pc:sldMk cId="3408070221" sldId="275"/>
            <ac:spMk id="165" creationId="{984A5C69-BCA8-9472-9105-EE563AE3BC8F}"/>
          </ac:spMkLst>
        </pc:spChg>
        <pc:spChg chg="mod">
          <ac:chgData name="Fiona" userId="5fd9b084-9961-4921-ab0f-457ac49028c4" providerId="ADAL" clId="{4F7526C2-C53B-41A9-82AA-63450EDFF648}" dt="2024-07-31T14:01:25.971" v="2499"/>
          <ac:spMkLst>
            <pc:docMk/>
            <pc:sldMk cId="3408070221" sldId="275"/>
            <ac:spMk id="166" creationId="{F9ADE454-834C-CCEF-4098-19A332C6A735}"/>
          </ac:spMkLst>
        </pc:spChg>
        <pc:spChg chg="mod">
          <ac:chgData name="Fiona" userId="5fd9b084-9961-4921-ab0f-457ac49028c4" providerId="ADAL" clId="{4F7526C2-C53B-41A9-82AA-63450EDFF648}" dt="2024-07-31T14:01:25.971" v="2499"/>
          <ac:spMkLst>
            <pc:docMk/>
            <pc:sldMk cId="3408070221" sldId="275"/>
            <ac:spMk id="167" creationId="{21A6066D-54C0-A531-6B3C-878619E6F6B1}"/>
          </ac:spMkLst>
        </pc:spChg>
        <pc:spChg chg="mod">
          <ac:chgData name="Fiona" userId="5fd9b084-9961-4921-ab0f-457ac49028c4" providerId="ADAL" clId="{4F7526C2-C53B-41A9-82AA-63450EDFF648}" dt="2024-07-31T14:01:25.971" v="2499"/>
          <ac:spMkLst>
            <pc:docMk/>
            <pc:sldMk cId="3408070221" sldId="275"/>
            <ac:spMk id="168" creationId="{BE040B2E-D253-DD84-0FA6-9FC2783A983E}"/>
          </ac:spMkLst>
        </pc:spChg>
        <pc:spChg chg="mod">
          <ac:chgData name="Fiona" userId="5fd9b084-9961-4921-ab0f-457ac49028c4" providerId="ADAL" clId="{4F7526C2-C53B-41A9-82AA-63450EDFF648}" dt="2024-07-31T14:01:25.971" v="2499"/>
          <ac:spMkLst>
            <pc:docMk/>
            <pc:sldMk cId="3408070221" sldId="275"/>
            <ac:spMk id="169" creationId="{9E6C5BF7-615F-0E1F-815C-1CF9CEBA12CD}"/>
          </ac:spMkLst>
        </pc:spChg>
        <pc:spChg chg="mod">
          <ac:chgData name="Fiona" userId="5fd9b084-9961-4921-ab0f-457ac49028c4" providerId="ADAL" clId="{4F7526C2-C53B-41A9-82AA-63450EDFF648}" dt="2024-07-31T14:01:25.971" v="2499"/>
          <ac:spMkLst>
            <pc:docMk/>
            <pc:sldMk cId="3408070221" sldId="275"/>
            <ac:spMk id="170" creationId="{DA2E23FA-1B47-9279-9DA4-2AC60743F1A5}"/>
          </ac:spMkLst>
        </pc:spChg>
        <pc:spChg chg="mod">
          <ac:chgData name="Fiona" userId="5fd9b084-9961-4921-ab0f-457ac49028c4" providerId="ADAL" clId="{4F7526C2-C53B-41A9-82AA-63450EDFF648}" dt="2024-07-31T14:01:25.971" v="2499"/>
          <ac:spMkLst>
            <pc:docMk/>
            <pc:sldMk cId="3408070221" sldId="275"/>
            <ac:spMk id="171" creationId="{8B8FE546-9623-89B4-B406-3A7E2F9CAB12}"/>
          </ac:spMkLst>
        </pc:spChg>
        <pc:spChg chg="mod">
          <ac:chgData name="Fiona" userId="5fd9b084-9961-4921-ab0f-457ac49028c4" providerId="ADAL" clId="{4F7526C2-C53B-41A9-82AA-63450EDFF648}" dt="2024-07-31T14:01:25.971" v="2499"/>
          <ac:spMkLst>
            <pc:docMk/>
            <pc:sldMk cId="3408070221" sldId="275"/>
            <ac:spMk id="172" creationId="{B8C62A41-2CF3-3EAA-DBD8-E36180CC770D}"/>
          </ac:spMkLst>
        </pc:spChg>
        <pc:spChg chg="mod">
          <ac:chgData name="Fiona" userId="5fd9b084-9961-4921-ab0f-457ac49028c4" providerId="ADAL" clId="{4F7526C2-C53B-41A9-82AA-63450EDFF648}" dt="2024-07-31T14:01:25.971" v="2499"/>
          <ac:spMkLst>
            <pc:docMk/>
            <pc:sldMk cId="3408070221" sldId="275"/>
            <ac:spMk id="173" creationId="{78381C77-8707-05E9-B0BD-EBA4AAA47C7E}"/>
          </ac:spMkLst>
        </pc:spChg>
        <pc:spChg chg="mod">
          <ac:chgData name="Fiona" userId="5fd9b084-9961-4921-ab0f-457ac49028c4" providerId="ADAL" clId="{4F7526C2-C53B-41A9-82AA-63450EDFF648}" dt="2024-07-31T14:01:25.971" v="2499"/>
          <ac:spMkLst>
            <pc:docMk/>
            <pc:sldMk cId="3408070221" sldId="275"/>
            <ac:spMk id="174" creationId="{9E881C4C-3A00-43FD-41EA-7D784B0BDB57}"/>
          </ac:spMkLst>
        </pc:spChg>
        <pc:spChg chg="mod">
          <ac:chgData name="Fiona" userId="5fd9b084-9961-4921-ab0f-457ac49028c4" providerId="ADAL" clId="{4F7526C2-C53B-41A9-82AA-63450EDFF648}" dt="2024-07-31T14:01:25.971" v="2499"/>
          <ac:spMkLst>
            <pc:docMk/>
            <pc:sldMk cId="3408070221" sldId="275"/>
            <ac:spMk id="175" creationId="{F97AD59E-E8E9-A085-5C18-82EB44388374}"/>
          </ac:spMkLst>
        </pc:spChg>
        <pc:spChg chg="mod">
          <ac:chgData name="Fiona" userId="5fd9b084-9961-4921-ab0f-457ac49028c4" providerId="ADAL" clId="{4F7526C2-C53B-41A9-82AA-63450EDFF648}" dt="2024-07-31T14:01:25.971" v="2499"/>
          <ac:spMkLst>
            <pc:docMk/>
            <pc:sldMk cId="3408070221" sldId="275"/>
            <ac:spMk id="176" creationId="{666E2B8A-2E18-76FD-DE9B-FC8D340F8163}"/>
          </ac:spMkLst>
        </pc:spChg>
        <pc:spChg chg="mod">
          <ac:chgData name="Fiona" userId="5fd9b084-9961-4921-ab0f-457ac49028c4" providerId="ADAL" clId="{4F7526C2-C53B-41A9-82AA-63450EDFF648}" dt="2024-07-31T14:01:25.971" v="2499"/>
          <ac:spMkLst>
            <pc:docMk/>
            <pc:sldMk cId="3408070221" sldId="275"/>
            <ac:spMk id="177" creationId="{F6D9F95B-C210-ED23-5EC4-9FE1F6653429}"/>
          </ac:spMkLst>
        </pc:spChg>
        <pc:spChg chg="mod">
          <ac:chgData name="Fiona" userId="5fd9b084-9961-4921-ab0f-457ac49028c4" providerId="ADAL" clId="{4F7526C2-C53B-41A9-82AA-63450EDFF648}" dt="2024-07-31T14:01:25.971" v="2499"/>
          <ac:spMkLst>
            <pc:docMk/>
            <pc:sldMk cId="3408070221" sldId="275"/>
            <ac:spMk id="178" creationId="{5E7A5D4B-9167-7B4A-AC29-6C2381F92616}"/>
          </ac:spMkLst>
        </pc:spChg>
        <pc:spChg chg="mod">
          <ac:chgData name="Fiona" userId="5fd9b084-9961-4921-ab0f-457ac49028c4" providerId="ADAL" clId="{4F7526C2-C53B-41A9-82AA-63450EDFF648}" dt="2024-07-31T14:01:25.971" v="2499"/>
          <ac:spMkLst>
            <pc:docMk/>
            <pc:sldMk cId="3408070221" sldId="275"/>
            <ac:spMk id="179" creationId="{702D1B44-6A6A-5E51-EF84-7719E54DE537}"/>
          </ac:spMkLst>
        </pc:spChg>
        <pc:spChg chg="mod">
          <ac:chgData name="Fiona" userId="5fd9b084-9961-4921-ab0f-457ac49028c4" providerId="ADAL" clId="{4F7526C2-C53B-41A9-82AA-63450EDFF648}" dt="2024-07-31T14:01:25.971" v="2499"/>
          <ac:spMkLst>
            <pc:docMk/>
            <pc:sldMk cId="3408070221" sldId="275"/>
            <ac:spMk id="180" creationId="{1D846FE3-FDA9-E6D9-61CA-A959A5E62E75}"/>
          </ac:spMkLst>
        </pc:spChg>
        <pc:spChg chg="mod">
          <ac:chgData name="Fiona" userId="5fd9b084-9961-4921-ab0f-457ac49028c4" providerId="ADAL" clId="{4F7526C2-C53B-41A9-82AA-63450EDFF648}" dt="2024-07-31T14:01:25.971" v="2499"/>
          <ac:spMkLst>
            <pc:docMk/>
            <pc:sldMk cId="3408070221" sldId="275"/>
            <ac:spMk id="181" creationId="{CCABF0F0-CD3C-688A-12D9-FA0DB2BEC4B7}"/>
          </ac:spMkLst>
        </pc:spChg>
        <pc:spChg chg="mod">
          <ac:chgData name="Fiona" userId="5fd9b084-9961-4921-ab0f-457ac49028c4" providerId="ADAL" clId="{4F7526C2-C53B-41A9-82AA-63450EDFF648}" dt="2024-07-31T14:01:25.971" v="2499"/>
          <ac:spMkLst>
            <pc:docMk/>
            <pc:sldMk cId="3408070221" sldId="275"/>
            <ac:spMk id="182" creationId="{B9218A1F-0A2E-C022-C5C2-868A4642AA88}"/>
          </ac:spMkLst>
        </pc:spChg>
        <pc:spChg chg="mod">
          <ac:chgData name="Fiona" userId="5fd9b084-9961-4921-ab0f-457ac49028c4" providerId="ADAL" clId="{4F7526C2-C53B-41A9-82AA-63450EDFF648}" dt="2024-07-31T14:01:25.971" v="2499"/>
          <ac:spMkLst>
            <pc:docMk/>
            <pc:sldMk cId="3408070221" sldId="275"/>
            <ac:spMk id="183" creationId="{762C681C-F482-12BC-111A-CDD4253950E5}"/>
          </ac:spMkLst>
        </pc:spChg>
        <pc:spChg chg="mod">
          <ac:chgData name="Fiona" userId="5fd9b084-9961-4921-ab0f-457ac49028c4" providerId="ADAL" clId="{4F7526C2-C53B-41A9-82AA-63450EDFF648}" dt="2024-07-31T14:01:25.971" v="2499"/>
          <ac:spMkLst>
            <pc:docMk/>
            <pc:sldMk cId="3408070221" sldId="275"/>
            <ac:spMk id="184" creationId="{67409EF9-D72C-9A3B-B1A0-B02A72F6E83F}"/>
          </ac:spMkLst>
        </pc:spChg>
        <pc:spChg chg="mod">
          <ac:chgData name="Fiona" userId="5fd9b084-9961-4921-ab0f-457ac49028c4" providerId="ADAL" clId="{4F7526C2-C53B-41A9-82AA-63450EDFF648}" dt="2024-07-31T14:01:25.971" v="2499"/>
          <ac:spMkLst>
            <pc:docMk/>
            <pc:sldMk cId="3408070221" sldId="275"/>
            <ac:spMk id="185" creationId="{1ECCD51E-C497-B299-B745-8D525EEC5863}"/>
          </ac:spMkLst>
        </pc:spChg>
        <pc:spChg chg="mod">
          <ac:chgData name="Fiona" userId="5fd9b084-9961-4921-ab0f-457ac49028c4" providerId="ADAL" clId="{4F7526C2-C53B-41A9-82AA-63450EDFF648}" dt="2024-07-31T14:01:25.971" v="2499"/>
          <ac:spMkLst>
            <pc:docMk/>
            <pc:sldMk cId="3408070221" sldId="275"/>
            <ac:spMk id="186" creationId="{12CF881A-116E-059E-D006-795865AEB7FD}"/>
          </ac:spMkLst>
        </pc:spChg>
        <pc:spChg chg="mod">
          <ac:chgData name="Fiona" userId="5fd9b084-9961-4921-ab0f-457ac49028c4" providerId="ADAL" clId="{4F7526C2-C53B-41A9-82AA-63450EDFF648}" dt="2024-07-31T14:01:25.971" v="2499"/>
          <ac:spMkLst>
            <pc:docMk/>
            <pc:sldMk cId="3408070221" sldId="275"/>
            <ac:spMk id="187" creationId="{A9E6DFC4-7FEA-3398-B390-2EBDC76021EB}"/>
          </ac:spMkLst>
        </pc:spChg>
        <pc:spChg chg="mod">
          <ac:chgData name="Fiona" userId="5fd9b084-9961-4921-ab0f-457ac49028c4" providerId="ADAL" clId="{4F7526C2-C53B-41A9-82AA-63450EDFF648}" dt="2024-07-31T14:01:25.971" v="2499"/>
          <ac:spMkLst>
            <pc:docMk/>
            <pc:sldMk cId="3408070221" sldId="275"/>
            <ac:spMk id="188" creationId="{1125D299-CC76-D091-091D-70CA602BA6C7}"/>
          </ac:spMkLst>
        </pc:spChg>
        <pc:spChg chg="mod">
          <ac:chgData name="Fiona" userId="5fd9b084-9961-4921-ab0f-457ac49028c4" providerId="ADAL" clId="{4F7526C2-C53B-41A9-82AA-63450EDFF648}" dt="2024-07-31T14:01:25.971" v="2499"/>
          <ac:spMkLst>
            <pc:docMk/>
            <pc:sldMk cId="3408070221" sldId="275"/>
            <ac:spMk id="189" creationId="{ABF3913E-93D9-4D9F-100A-54622758170B}"/>
          </ac:spMkLst>
        </pc:spChg>
        <pc:spChg chg="mod">
          <ac:chgData name="Fiona" userId="5fd9b084-9961-4921-ab0f-457ac49028c4" providerId="ADAL" clId="{4F7526C2-C53B-41A9-82AA-63450EDFF648}" dt="2024-07-31T14:01:25.971" v="2499"/>
          <ac:spMkLst>
            <pc:docMk/>
            <pc:sldMk cId="3408070221" sldId="275"/>
            <ac:spMk id="190" creationId="{C365BE31-5131-B1C0-0CB8-8A4299040E1C}"/>
          </ac:spMkLst>
        </pc:spChg>
        <pc:spChg chg="mod">
          <ac:chgData name="Fiona" userId="5fd9b084-9961-4921-ab0f-457ac49028c4" providerId="ADAL" clId="{4F7526C2-C53B-41A9-82AA-63450EDFF648}" dt="2024-07-31T14:01:25.971" v="2499"/>
          <ac:spMkLst>
            <pc:docMk/>
            <pc:sldMk cId="3408070221" sldId="275"/>
            <ac:spMk id="191" creationId="{E193990F-C781-8097-C3C5-F5EDC6B12151}"/>
          </ac:spMkLst>
        </pc:spChg>
        <pc:spChg chg="mod">
          <ac:chgData name="Fiona" userId="5fd9b084-9961-4921-ab0f-457ac49028c4" providerId="ADAL" clId="{4F7526C2-C53B-41A9-82AA-63450EDFF648}" dt="2024-07-31T14:01:25.971" v="2499"/>
          <ac:spMkLst>
            <pc:docMk/>
            <pc:sldMk cId="3408070221" sldId="275"/>
            <ac:spMk id="192" creationId="{E5C8C332-2E50-5868-A971-B0E19D2796F7}"/>
          </ac:spMkLst>
        </pc:spChg>
        <pc:spChg chg="mod">
          <ac:chgData name="Fiona" userId="5fd9b084-9961-4921-ab0f-457ac49028c4" providerId="ADAL" clId="{4F7526C2-C53B-41A9-82AA-63450EDFF648}" dt="2024-07-31T14:01:25.971" v="2499"/>
          <ac:spMkLst>
            <pc:docMk/>
            <pc:sldMk cId="3408070221" sldId="275"/>
            <ac:spMk id="193" creationId="{C7991403-39DE-2D09-9818-D3423B47B6E4}"/>
          </ac:spMkLst>
        </pc:spChg>
        <pc:spChg chg="mod">
          <ac:chgData name="Fiona" userId="5fd9b084-9961-4921-ab0f-457ac49028c4" providerId="ADAL" clId="{4F7526C2-C53B-41A9-82AA-63450EDFF648}" dt="2024-07-31T14:01:25.971" v="2499"/>
          <ac:spMkLst>
            <pc:docMk/>
            <pc:sldMk cId="3408070221" sldId="275"/>
            <ac:spMk id="194" creationId="{0B9EA25B-0CFB-13E3-A2F3-EAF5A6DD8A14}"/>
          </ac:spMkLst>
        </pc:spChg>
        <pc:spChg chg="mod">
          <ac:chgData name="Fiona" userId="5fd9b084-9961-4921-ab0f-457ac49028c4" providerId="ADAL" clId="{4F7526C2-C53B-41A9-82AA-63450EDFF648}" dt="2024-07-31T14:01:25.971" v="2499"/>
          <ac:spMkLst>
            <pc:docMk/>
            <pc:sldMk cId="3408070221" sldId="275"/>
            <ac:spMk id="195" creationId="{7126182B-4402-5B70-CF17-D47B6533AA15}"/>
          </ac:spMkLst>
        </pc:spChg>
        <pc:spChg chg="mod">
          <ac:chgData name="Fiona" userId="5fd9b084-9961-4921-ab0f-457ac49028c4" providerId="ADAL" clId="{4F7526C2-C53B-41A9-82AA-63450EDFF648}" dt="2024-07-31T14:01:25.971" v="2499"/>
          <ac:spMkLst>
            <pc:docMk/>
            <pc:sldMk cId="3408070221" sldId="275"/>
            <ac:spMk id="196" creationId="{52E157CA-FA7C-59BB-4D82-C86A0073A877}"/>
          </ac:spMkLst>
        </pc:spChg>
        <pc:spChg chg="mod">
          <ac:chgData name="Fiona" userId="5fd9b084-9961-4921-ab0f-457ac49028c4" providerId="ADAL" clId="{4F7526C2-C53B-41A9-82AA-63450EDFF648}" dt="2024-07-31T14:01:25.971" v="2499"/>
          <ac:spMkLst>
            <pc:docMk/>
            <pc:sldMk cId="3408070221" sldId="275"/>
            <ac:spMk id="197" creationId="{7C09CF33-D661-3C8A-F889-FF214EB6516E}"/>
          </ac:spMkLst>
        </pc:spChg>
        <pc:spChg chg="mod">
          <ac:chgData name="Fiona" userId="5fd9b084-9961-4921-ab0f-457ac49028c4" providerId="ADAL" clId="{4F7526C2-C53B-41A9-82AA-63450EDFF648}" dt="2024-07-31T14:01:25.971" v="2499"/>
          <ac:spMkLst>
            <pc:docMk/>
            <pc:sldMk cId="3408070221" sldId="275"/>
            <ac:spMk id="198" creationId="{3DCE2EA3-D699-F420-17F3-86C3335946C6}"/>
          </ac:spMkLst>
        </pc:spChg>
        <pc:spChg chg="mod">
          <ac:chgData name="Fiona" userId="5fd9b084-9961-4921-ab0f-457ac49028c4" providerId="ADAL" clId="{4F7526C2-C53B-41A9-82AA-63450EDFF648}" dt="2024-07-31T14:01:25.971" v="2499"/>
          <ac:spMkLst>
            <pc:docMk/>
            <pc:sldMk cId="3408070221" sldId="275"/>
            <ac:spMk id="199" creationId="{7AB17AFE-88C2-3488-D2B9-2E983DEFC745}"/>
          </ac:spMkLst>
        </pc:spChg>
        <pc:grpChg chg="add del mod">
          <ac:chgData name="Fiona" userId="5fd9b084-9961-4921-ab0f-457ac49028c4" providerId="ADAL" clId="{4F7526C2-C53B-41A9-82AA-63450EDFF648}" dt="2024-07-31T14:01:21.722" v="2498" actId="478"/>
          <ac:grpSpMkLst>
            <pc:docMk/>
            <pc:sldMk cId="3408070221" sldId="275"/>
            <ac:grpSpMk id="9" creationId="{ABB0148F-1BC7-F930-8AAA-AE7AE16D9F68}"/>
          </ac:grpSpMkLst>
        </pc:grpChg>
        <pc:grpChg chg="add mod ord">
          <ac:chgData name="Fiona" userId="5fd9b084-9961-4921-ab0f-457ac49028c4" providerId="ADAL" clId="{4F7526C2-C53B-41A9-82AA-63450EDFF648}" dt="2024-07-31T08:37:39.937" v="2108" actId="164"/>
          <ac:grpSpMkLst>
            <pc:docMk/>
            <pc:sldMk cId="3408070221" sldId="275"/>
            <ac:grpSpMk id="16" creationId="{8C9D8424-156F-8855-92A8-B8E762049C54}"/>
          </ac:grpSpMkLst>
        </pc:grpChg>
        <pc:grpChg chg="del mod">
          <ac:chgData name="Fiona" userId="5fd9b084-9961-4921-ab0f-457ac49028c4" providerId="ADAL" clId="{4F7526C2-C53B-41A9-82AA-63450EDFF648}" dt="2024-07-31T13:56:06.527" v="2364" actId="478"/>
          <ac:grpSpMkLst>
            <pc:docMk/>
            <pc:sldMk cId="3408070221" sldId="275"/>
            <ac:grpSpMk id="104" creationId="{94214F0C-F1D5-D3F3-9A7C-8B1E83A00C4B}"/>
          </ac:grpSpMkLst>
        </pc:grpChg>
        <pc:grpChg chg="add del mod">
          <ac:chgData name="Fiona" userId="5fd9b084-9961-4921-ab0f-457ac49028c4" providerId="ADAL" clId="{4F7526C2-C53B-41A9-82AA-63450EDFF648}" dt="2024-08-05T12:07:31.481" v="4172" actId="478"/>
          <ac:grpSpMkLst>
            <pc:docMk/>
            <pc:sldMk cId="3408070221" sldId="275"/>
            <ac:grpSpMk id="140" creationId="{441DB623-B8F7-2B8A-A8CF-17DE1AEC052C}"/>
          </ac:grpSpMkLst>
        </pc:grpChg>
        <pc:picChg chg="del">
          <ac:chgData name="Fiona" userId="5fd9b084-9961-4921-ab0f-457ac49028c4" providerId="ADAL" clId="{4F7526C2-C53B-41A9-82AA-63450EDFF648}" dt="2024-07-31T13:56:07.452" v="2365" actId="478"/>
          <ac:picMkLst>
            <pc:docMk/>
            <pc:sldMk cId="3408070221" sldId="275"/>
            <ac:picMk id="5" creationId="{2D14A226-B77F-8FF1-2232-EE836C8D9C47}"/>
          </ac:picMkLst>
        </pc:picChg>
        <pc:picChg chg="mod">
          <ac:chgData name="Fiona" userId="5fd9b084-9961-4921-ab0f-457ac49028c4" providerId="ADAL" clId="{4F7526C2-C53B-41A9-82AA-63450EDFF648}" dt="2024-07-31T08:19:49.566" v="1513" actId="29295"/>
          <ac:picMkLst>
            <pc:docMk/>
            <pc:sldMk cId="3408070221" sldId="275"/>
            <ac:picMk id="6" creationId="{78C1F535-12E2-0956-C0B4-E03403EB9EFE}"/>
          </ac:picMkLst>
        </pc:picChg>
        <pc:picChg chg="mod">
          <ac:chgData name="Fiona" userId="5fd9b084-9961-4921-ab0f-457ac49028c4" providerId="ADAL" clId="{4F7526C2-C53B-41A9-82AA-63450EDFF648}" dt="2024-07-31T08:19:59.791" v="1517" actId="14100"/>
          <ac:picMkLst>
            <pc:docMk/>
            <pc:sldMk cId="3408070221" sldId="275"/>
            <ac:picMk id="7" creationId="{D58C4A5D-7D3D-C654-C02D-DF1BCD70CD9E}"/>
          </ac:picMkLst>
        </pc:picChg>
        <pc:picChg chg="mod">
          <ac:chgData name="Fiona" userId="5fd9b084-9961-4921-ab0f-457ac49028c4" providerId="ADAL" clId="{4F7526C2-C53B-41A9-82AA-63450EDFF648}" dt="2024-07-31T13:56:14.506" v="2367"/>
          <ac:picMkLst>
            <pc:docMk/>
            <pc:sldMk cId="3408070221" sldId="275"/>
            <ac:picMk id="14" creationId="{C45943AC-5168-FBBB-585B-2058A2BC579D}"/>
          </ac:picMkLst>
        </pc:picChg>
        <pc:picChg chg="del">
          <ac:chgData name="Fiona" userId="5fd9b084-9961-4921-ab0f-457ac49028c4" providerId="ADAL" clId="{4F7526C2-C53B-41A9-82AA-63450EDFF648}" dt="2024-07-31T08:19:14.433" v="1508" actId="478"/>
          <ac:picMkLst>
            <pc:docMk/>
            <pc:sldMk cId="3408070221" sldId="275"/>
            <ac:picMk id="23" creationId="{5A65DED3-4606-6502-F211-F9D39B1C10CD}"/>
          </ac:picMkLst>
        </pc:picChg>
        <pc:picChg chg="mod">
          <ac:chgData name="Fiona" userId="5fd9b084-9961-4921-ab0f-457ac49028c4" providerId="ADAL" clId="{4F7526C2-C53B-41A9-82AA-63450EDFF648}" dt="2024-07-31T08:24:28.326" v="1591" actId="1076"/>
          <ac:picMkLst>
            <pc:docMk/>
            <pc:sldMk cId="3408070221" sldId="275"/>
            <ac:picMk id="26" creationId="{52AD3B43-2B48-BF53-EEFF-12FF9D4696AE}"/>
          </ac:picMkLst>
        </pc:picChg>
        <pc:picChg chg="mod">
          <ac:chgData name="Fiona" userId="5fd9b084-9961-4921-ab0f-457ac49028c4" providerId="ADAL" clId="{4F7526C2-C53B-41A9-82AA-63450EDFF648}" dt="2024-07-31T14:01:25.971" v="2499"/>
          <ac:picMkLst>
            <pc:docMk/>
            <pc:sldMk cId="3408070221" sldId="275"/>
            <ac:picMk id="143" creationId="{763E794F-1A09-6383-A524-39799E2657F1}"/>
          </ac:picMkLst>
        </pc:picChg>
      </pc:sldChg>
      <pc:sldChg chg="addSp delSp modSp add del mod">
        <pc:chgData name="Fiona" userId="5fd9b084-9961-4921-ab0f-457ac49028c4" providerId="ADAL" clId="{4F7526C2-C53B-41A9-82AA-63450EDFF648}" dt="2024-08-05T12:13:30.343" v="4458" actId="47"/>
        <pc:sldMkLst>
          <pc:docMk/>
          <pc:sldMk cId="1058066365" sldId="276"/>
        </pc:sldMkLst>
        <pc:spChg chg="mod">
          <ac:chgData name="Fiona" userId="5fd9b084-9961-4921-ab0f-457ac49028c4" providerId="ADAL" clId="{4F7526C2-C53B-41A9-82AA-63450EDFF648}" dt="2024-07-31T08:27:03.344" v="1771" actId="1076"/>
          <ac:spMkLst>
            <pc:docMk/>
            <pc:sldMk cId="1058066365" sldId="276"/>
            <ac:spMk id="8" creationId="{B448422B-BEC9-728F-DC08-74E38F2A2A24}"/>
          </ac:spMkLst>
        </pc:spChg>
        <pc:spChg chg="add del mod">
          <ac:chgData name="Fiona" userId="5fd9b084-9961-4921-ab0f-457ac49028c4" providerId="ADAL" clId="{4F7526C2-C53B-41A9-82AA-63450EDFF648}" dt="2024-07-31T13:56:24.393" v="2387" actId="478"/>
          <ac:spMkLst>
            <pc:docMk/>
            <pc:sldMk cId="1058066365" sldId="276"/>
            <ac:spMk id="9" creationId="{87127376-725D-7B60-900D-5542D4625DC4}"/>
          </ac:spMkLst>
        </pc:spChg>
        <pc:spChg chg="mod">
          <ac:chgData name="Fiona" userId="5fd9b084-9961-4921-ab0f-457ac49028c4" providerId="ADAL" clId="{4F7526C2-C53B-41A9-82AA-63450EDFF648}" dt="2024-07-31T08:36:33.910" v="2099" actId="1035"/>
          <ac:spMkLst>
            <pc:docMk/>
            <pc:sldMk cId="1058066365" sldId="276"/>
            <ac:spMk id="10" creationId="{00000000-0000-0000-0000-000000000000}"/>
          </ac:spMkLst>
        </pc:spChg>
        <pc:spChg chg="mod">
          <ac:chgData name="Fiona" userId="5fd9b084-9961-4921-ab0f-457ac49028c4" providerId="ADAL" clId="{4F7526C2-C53B-41A9-82AA-63450EDFF648}" dt="2024-07-31T08:26:29.271" v="1752" actId="20577"/>
          <ac:spMkLst>
            <pc:docMk/>
            <pc:sldMk cId="1058066365" sldId="276"/>
            <ac:spMk id="11" creationId="{F1D6BE46-6C19-4A15-68AD-50DE681EC69B}"/>
          </ac:spMkLst>
        </pc:spChg>
        <pc:spChg chg="mod">
          <ac:chgData name="Fiona" userId="5fd9b084-9961-4921-ab0f-457ac49028c4" providerId="ADAL" clId="{4F7526C2-C53B-41A9-82AA-63450EDFF648}" dt="2024-07-31T13:56:31.370" v="2388"/>
          <ac:spMkLst>
            <pc:docMk/>
            <pc:sldMk cId="1058066365" sldId="276"/>
            <ac:spMk id="13" creationId="{5E8773BE-83DB-D23B-1241-A1BDC296446B}"/>
          </ac:spMkLst>
        </pc:spChg>
        <pc:spChg chg="mod">
          <ac:chgData name="Fiona" userId="5fd9b084-9961-4921-ab0f-457ac49028c4" providerId="ADAL" clId="{4F7526C2-C53B-41A9-82AA-63450EDFF648}" dt="2024-07-31T13:56:31.370" v="2388"/>
          <ac:spMkLst>
            <pc:docMk/>
            <pc:sldMk cId="1058066365" sldId="276"/>
            <ac:spMk id="16" creationId="{5774119C-1D4A-0392-AA8E-7CA3240C8361}"/>
          </ac:spMkLst>
        </pc:spChg>
        <pc:spChg chg="mod">
          <ac:chgData name="Fiona" userId="5fd9b084-9961-4921-ab0f-457ac49028c4" providerId="ADAL" clId="{4F7526C2-C53B-41A9-82AA-63450EDFF648}" dt="2024-07-31T13:56:31.370" v="2388"/>
          <ac:spMkLst>
            <pc:docMk/>
            <pc:sldMk cId="1058066365" sldId="276"/>
            <ac:spMk id="17" creationId="{F06D7E29-06F4-FA22-BA08-CE7F39DDC6D8}"/>
          </ac:spMkLst>
        </pc:spChg>
        <pc:spChg chg="mod">
          <ac:chgData name="Fiona" userId="5fd9b084-9961-4921-ab0f-457ac49028c4" providerId="ADAL" clId="{4F7526C2-C53B-41A9-82AA-63450EDFF648}" dt="2024-07-31T13:56:31.370" v="2388"/>
          <ac:spMkLst>
            <pc:docMk/>
            <pc:sldMk cId="1058066365" sldId="276"/>
            <ac:spMk id="18" creationId="{1031A78D-342B-122A-0E6F-A13168A63BD0}"/>
          </ac:spMkLst>
        </pc:spChg>
        <pc:spChg chg="mod">
          <ac:chgData name="Fiona" userId="5fd9b084-9961-4921-ab0f-457ac49028c4" providerId="ADAL" clId="{4F7526C2-C53B-41A9-82AA-63450EDFF648}" dt="2024-07-31T13:56:31.370" v="2388"/>
          <ac:spMkLst>
            <pc:docMk/>
            <pc:sldMk cId="1058066365" sldId="276"/>
            <ac:spMk id="19" creationId="{FC82AE0E-D6B4-1001-010E-BA25F0FEF8A0}"/>
          </ac:spMkLst>
        </pc:spChg>
        <pc:spChg chg="mod">
          <ac:chgData name="Fiona" userId="5fd9b084-9961-4921-ab0f-457ac49028c4" providerId="ADAL" clId="{4F7526C2-C53B-41A9-82AA-63450EDFF648}" dt="2024-07-31T13:56:31.370" v="2388"/>
          <ac:spMkLst>
            <pc:docMk/>
            <pc:sldMk cId="1058066365" sldId="276"/>
            <ac:spMk id="20" creationId="{453D3507-0190-3AB8-CAED-EB40B0E961DD}"/>
          </ac:spMkLst>
        </pc:spChg>
        <pc:spChg chg="mod">
          <ac:chgData name="Fiona" userId="5fd9b084-9961-4921-ab0f-457ac49028c4" providerId="ADAL" clId="{4F7526C2-C53B-41A9-82AA-63450EDFF648}" dt="2024-07-31T13:56:31.370" v="2388"/>
          <ac:spMkLst>
            <pc:docMk/>
            <pc:sldMk cId="1058066365" sldId="276"/>
            <ac:spMk id="21" creationId="{3C4A1B34-0EA6-3163-705B-9F611A389016}"/>
          </ac:spMkLst>
        </pc:spChg>
        <pc:spChg chg="mod">
          <ac:chgData name="Fiona" userId="5fd9b084-9961-4921-ab0f-457ac49028c4" providerId="ADAL" clId="{4F7526C2-C53B-41A9-82AA-63450EDFF648}" dt="2024-07-31T13:56:31.370" v="2388"/>
          <ac:spMkLst>
            <pc:docMk/>
            <pc:sldMk cId="1058066365" sldId="276"/>
            <ac:spMk id="22" creationId="{2850B1D2-0274-B2B3-DB08-EE0DE80BD1B7}"/>
          </ac:spMkLst>
        </pc:spChg>
        <pc:spChg chg="mod">
          <ac:chgData name="Fiona" userId="5fd9b084-9961-4921-ab0f-457ac49028c4" providerId="ADAL" clId="{4F7526C2-C53B-41A9-82AA-63450EDFF648}" dt="2024-07-31T13:56:31.370" v="2388"/>
          <ac:spMkLst>
            <pc:docMk/>
            <pc:sldMk cId="1058066365" sldId="276"/>
            <ac:spMk id="23" creationId="{5BCA4730-A321-EC56-C67E-3536ED51EB33}"/>
          </ac:spMkLst>
        </pc:spChg>
        <pc:spChg chg="mod">
          <ac:chgData name="Fiona" userId="5fd9b084-9961-4921-ab0f-457ac49028c4" providerId="ADAL" clId="{4F7526C2-C53B-41A9-82AA-63450EDFF648}" dt="2024-07-31T13:56:31.370" v="2388"/>
          <ac:spMkLst>
            <pc:docMk/>
            <pc:sldMk cId="1058066365" sldId="276"/>
            <ac:spMk id="24" creationId="{DA9C956C-F1DB-EDDB-3F49-95F6A487D167}"/>
          </ac:spMkLst>
        </pc:spChg>
        <pc:spChg chg="mod">
          <ac:chgData name="Fiona" userId="5fd9b084-9961-4921-ab0f-457ac49028c4" providerId="ADAL" clId="{4F7526C2-C53B-41A9-82AA-63450EDFF648}" dt="2024-07-31T08:26:54.094" v="1766" actId="1076"/>
          <ac:spMkLst>
            <pc:docMk/>
            <pc:sldMk cId="1058066365" sldId="276"/>
            <ac:spMk id="25" creationId="{FD1C01D1-E8EC-D635-3E84-249150E7BDD9}"/>
          </ac:spMkLst>
        </pc:spChg>
        <pc:spChg chg="mod">
          <ac:chgData name="Fiona" userId="5fd9b084-9961-4921-ab0f-457ac49028c4" providerId="ADAL" clId="{4F7526C2-C53B-41A9-82AA-63450EDFF648}" dt="2024-07-31T08:28:25.427" v="1902" actId="20577"/>
          <ac:spMkLst>
            <pc:docMk/>
            <pc:sldMk cId="1058066365" sldId="276"/>
            <ac:spMk id="27" creationId="{78276EAC-2C2E-D610-E715-5C9CC4F96160}"/>
          </ac:spMkLst>
        </pc:spChg>
        <pc:spChg chg="mod">
          <ac:chgData name="Fiona" userId="5fd9b084-9961-4921-ab0f-457ac49028c4" providerId="ADAL" clId="{4F7526C2-C53B-41A9-82AA-63450EDFF648}" dt="2024-07-31T13:56:31.370" v="2388"/>
          <ac:spMkLst>
            <pc:docMk/>
            <pc:sldMk cId="1058066365" sldId="276"/>
            <ac:spMk id="28" creationId="{72A9D544-ACD4-8B99-38D6-54E921A078A6}"/>
          </ac:spMkLst>
        </pc:spChg>
        <pc:spChg chg="mod">
          <ac:chgData name="Fiona" userId="5fd9b084-9961-4921-ab0f-457ac49028c4" providerId="ADAL" clId="{4F7526C2-C53B-41A9-82AA-63450EDFF648}" dt="2024-07-31T13:56:31.370" v="2388"/>
          <ac:spMkLst>
            <pc:docMk/>
            <pc:sldMk cId="1058066365" sldId="276"/>
            <ac:spMk id="29" creationId="{310F3947-4DCA-E736-0D82-2E9056ECB15E}"/>
          </ac:spMkLst>
        </pc:spChg>
        <pc:spChg chg="mod">
          <ac:chgData name="Fiona" userId="5fd9b084-9961-4921-ab0f-457ac49028c4" providerId="ADAL" clId="{4F7526C2-C53B-41A9-82AA-63450EDFF648}" dt="2024-07-31T13:56:31.370" v="2388"/>
          <ac:spMkLst>
            <pc:docMk/>
            <pc:sldMk cId="1058066365" sldId="276"/>
            <ac:spMk id="30" creationId="{FC1E019F-ABD8-4A0F-774C-15B23CD6D979}"/>
          </ac:spMkLst>
        </pc:spChg>
        <pc:spChg chg="mod">
          <ac:chgData name="Fiona" userId="5fd9b084-9961-4921-ab0f-457ac49028c4" providerId="ADAL" clId="{4F7526C2-C53B-41A9-82AA-63450EDFF648}" dt="2024-07-31T13:56:31.370" v="2388"/>
          <ac:spMkLst>
            <pc:docMk/>
            <pc:sldMk cId="1058066365" sldId="276"/>
            <ac:spMk id="31" creationId="{27E62EA6-EED5-84D3-1B90-61564F16E7DD}"/>
          </ac:spMkLst>
        </pc:spChg>
        <pc:spChg chg="mod">
          <ac:chgData name="Fiona" userId="5fd9b084-9961-4921-ab0f-457ac49028c4" providerId="ADAL" clId="{4F7526C2-C53B-41A9-82AA-63450EDFF648}" dt="2024-07-31T13:56:31.370" v="2388"/>
          <ac:spMkLst>
            <pc:docMk/>
            <pc:sldMk cId="1058066365" sldId="276"/>
            <ac:spMk id="32" creationId="{570F5A70-7456-AED3-67E4-5D2E4DF93879}"/>
          </ac:spMkLst>
        </pc:spChg>
        <pc:spChg chg="mod">
          <ac:chgData name="Fiona" userId="5fd9b084-9961-4921-ab0f-457ac49028c4" providerId="ADAL" clId="{4F7526C2-C53B-41A9-82AA-63450EDFF648}" dt="2024-07-31T13:56:31.370" v="2388"/>
          <ac:spMkLst>
            <pc:docMk/>
            <pc:sldMk cId="1058066365" sldId="276"/>
            <ac:spMk id="33" creationId="{3FBDADDD-6DDD-2171-AA6E-F1073C24A824}"/>
          </ac:spMkLst>
        </pc:spChg>
        <pc:spChg chg="mod">
          <ac:chgData name="Fiona" userId="5fd9b084-9961-4921-ab0f-457ac49028c4" providerId="ADAL" clId="{4F7526C2-C53B-41A9-82AA-63450EDFF648}" dt="2024-07-31T13:56:31.370" v="2388"/>
          <ac:spMkLst>
            <pc:docMk/>
            <pc:sldMk cId="1058066365" sldId="276"/>
            <ac:spMk id="34" creationId="{8F60C9A3-7F4E-6187-1FE9-7C8F9F07B895}"/>
          </ac:spMkLst>
        </pc:spChg>
        <pc:spChg chg="mod">
          <ac:chgData name="Fiona" userId="5fd9b084-9961-4921-ab0f-457ac49028c4" providerId="ADAL" clId="{4F7526C2-C53B-41A9-82AA-63450EDFF648}" dt="2024-07-31T13:56:31.370" v="2388"/>
          <ac:spMkLst>
            <pc:docMk/>
            <pc:sldMk cId="1058066365" sldId="276"/>
            <ac:spMk id="35" creationId="{D943BF13-D8EA-6B88-D1C7-B0079552C4EB}"/>
          </ac:spMkLst>
        </pc:spChg>
        <pc:spChg chg="mod">
          <ac:chgData name="Fiona" userId="5fd9b084-9961-4921-ab0f-457ac49028c4" providerId="ADAL" clId="{4F7526C2-C53B-41A9-82AA-63450EDFF648}" dt="2024-07-31T13:56:31.370" v="2388"/>
          <ac:spMkLst>
            <pc:docMk/>
            <pc:sldMk cId="1058066365" sldId="276"/>
            <ac:spMk id="36" creationId="{7B8CAD1D-309D-8E61-90BF-0DD491327B68}"/>
          </ac:spMkLst>
        </pc:spChg>
        <pc:spChg chg="mod">
          <ac:chgData name="Fiona" userId="5fd9b084-9961-4921-ab0f-457ac49028c4" providerId="ADAL" clId="{4F7526C2-C53B-41A9-82AA-63450EDFF648}" dt="2024-07-31T13:56:31.370" v="2388"/>
          <ac:spMkLst>
            <pc:docMk/>
            <pc:sldMk cId="1058066365" sldId="276"/>
            <ac:spMk id="37" creationId="{B2EB8976-381E-029C-4A47-D74C9909D5BA}"/>
          </ac:spMkLst>
        </pc:spChg>
        <pc:spChg chg="mod">
          <ac:chgData name="Fiona" userId="5fd9b084-9961-4921-ab0f-457ac49028c4" providerId="ADAL" clId="{4F7526C2-C53B-41A9-82AA-63450EDFF648}" dt="2024-07-31T13:56:31.370" v="2388"/>
          <ac:spMkLst>
            <pc:docMk/>
            <pc:sldMk cId="1058066365" sldId="276"/>
            <ac:spMk id="38" creationId="{5841A882-2403-3013-3991-2718B24D73BC}"/>
          </ac:spMkLst>
        </pc:spChg>
        <pc:spChg chg="mod">
          <ac:chgData name="Fiona" userId="5fd9b084-9961-4921-ab0f-457ac49028c4" providerId="ADAL" clId="{4F7526C2-C53B-41A9-82AA-63450EDFF648}" dt="2024-07-31T13:56:31.370" v="2388"/>
          <ac:spMkLst>
            <pc:docMk/>
            <pc:sldMk cId="1058066365" sldId="276"/>
            <ac:spMk id="39" creationId="{9CA4EDAB-B232-2087-2F19-7D7A94390988}"/>
          </ac:spMkLst>
        </pc:spChg>
        <pc:spChg chg="mod">
          <ac:chgData name="Fiona" userId="5fd9b084-9961-4921-ab0f-457ac49028c4" providerId="ADAL" clId="{4F7526C2-C53B-41A9-82AA-63450EDFF648}" dt="2024-07-31T13:56:31.370" v="2388"/>
          <ac:spMkLst>
            <pc:docMk/>
            <pc:sldMk cId="1058066365" sldId="276"/>
            <ac:spMk id="40" creationId="{E52F55D6-F14C-CE8C-005B-C97494B2879B}"/>
          </ac:spMkLst>
        </pc:spChg>
        <pc:spChg chg="mod">
          <ac:chgData name="Fiona" userId="5fd9b084-9961-4921-ab0f-457ac49028c4" providerId="ADAL" clId="{4F7526C2-C53B-41A9-82AA-63450EDFF648}" dt="2024-07-31T13:56:31.370" v="2388"/>
          <ac:spMkLst>
            <pc:docMk/>
            <pc:sldMk cId="1058066365" sldId="276"/>
            <ac:spMk id="41" creationId="{73E7C54D-2E92-7285-6098-CD74C369D869}"/>
          </ac:spMkLst>
        </pc:spChg>
        <pc:spChg chg="mod">
          <ac:chgData name="Fiona" userId="5fd9b084-9961-4921-ab0f-457ac49028c4" providerId="ADAL" clId="{4F7526C2-C53B-41A9-82AA-63450EDFF648}" dt="2024-07-31T13:56:31.370" v="2388"/>
          <ac:spMkLst>
            <pc:docMk/>
            <pc:sldMk cId="1058066365" sldId="276"/>
            <ac:spMk id="42" creationId="{20A95A6B-FCF8-4576-7B63-192BA593C035}"/>
          </ac:spMkLst>
        </pc:spChg>
        <pc:spChg chg="mod">
          <ac:chgData name="Fiona" userId="5fd9b084-9961-4921-ab0f-457ac49028c4" providerId="ADAL" clId="{4F7526C2-C53B-41A9-82AA-63450EDFF648}" dt="2024-07-31T13:56:31.370" v="2388"/>
          <ac:spMkLst>
            <pc:docMk/>
            <pc:sldMk cId="1058066365" sldId="276"/>
            <ac:spMk id="107" creationId="{1F604BCC-236D-9F19-7A35-D3E91E573A7E}"/>
          </ac:spMkLst>
        </pc:spChg>
        <pc:spChg chg="mod">
          <ac:chgData name="Fiona" userId="5fd9b084-9961-4921-ab0f-457ac49028c4" providerId="ADAL" clId="{4F7526C2-C53B-41A9-82AA-63450EDFF648}" dt="2024-07-31T13:56:31.370" v="2388"/>
          <ac:spMkLst>
            <pc:docMk/>
            <pc:sldMk cId="1058066365" sldId="276"/>
            <ac:spMk id="108" creationId="{A1D44982-EC1B-B212-5BDF-94AC05FE7BB0}"/>
          </ac:spMkLst>
        </pc:spChg>
        <pc:spChg chg="mod">
          <ac:chgData name="Fiona" userId="5fd9b084-9961-4921-ab0f-457ac49028c4" providerId="ADAL" clId="{4F7526C2-C53B-41A9-82AA-63450EDFF648}" dt="2024-07-31T13:56:31.370" v="2388"/>
          <ac:spMkLst>
            <pc:docMk/>
            <pc:sldMk cId="1058066365" sldId="276"/>
            <ac:spMk id="109" creationId="{B512DBFB-BB44-C75B-7059-544A08310314}"/>
          </ac:spMkLst>
        </pc:spChg>
        <pc:spChg chg="mod">
          <ac:chgData name="Fiona" userId="5fd9b084-9961-4921-ab0f-457ac49028c4" providerId="ADAL" clId="{4F7526C2-C53B-41A9-82AA-63450EDFF648}" dt="2024-07-31T13:56:31.370" v="2388"/>
          <ac:spMkLst>
            <pc:docMk/>
            <pc:sldMk cId="1058066365" sldId="276"/>
            <ac:spMk id="110" creationId="{7DEDA2CA-4761-08C9-CB5C-FF52D8A17852}"/>
          </ac:spMkLst>
        </pc:spChg>
        <pc:spChg chg="mod">
          <ac:chgData name="Fiona" userId="5fd9b084-9961-4921-ab0f-457ac49028c4" providerId="ADAL" clId="{4F7526C2-C53B-41A9-82AA-63450EDFF648}" dt="2024-07-31T13:56:31.370" v="2388"/>
          <ac:spMkLst>
            <pc:docMk/>
            <pc:sldMk cId="1058066365" sldId="276"/>
            <ac:spMk id="111" creationId="{014B4A5B-A652-DBBB-09EF-E99CA40265D8}"/>
          </ac:spMkLst>
        </pc:spChg>
        <pc:spChg chg="mod">
          <ac:chgData name="Fiona" userId="5fd9b084-9961-4921-ab0f-457ac49028c4" providerId="ADAL" clId="{4F7526C2-C53B-41A9-82AA-63450EDFF648}" dt="2024-07-31T13:56:31.370" v="2388"/>
          <ac:spMkLst>
            <pc:docMk/>
            <pc:sldMk cId="1058066365" sldId="276"/>
            <ac:spMk id="112" creationId="{FCA2A744-7729-E68F-DAF4-5BC63B1FA0C9}"/>
          </ac:spMkLst>
        </pc:spChg>
        <pc:spChg chg="mod">
          <ac:chgData name="Fiona" userId="5fd9b084-9961-4921-ab0f-457ac49028c4" providerId="ADAL" clId="{4F7526C2-C53B-41A9-82AA-63450EDFF648}" dt="2024-07-31T13:56:31.370" v="2388"/>
          <ac:spMkLst>
            <pc:docMk/>
            <pc:sldMk cId="1058066365" sldId="276"/>
            <ac:spMk id="113" creationId="{14EDE10C-4B91-85EA-DAC8-514B6CF27332}"/>
          </ac:spMkLst>
        </pc:spChg>
        <pc:spChg chg="mod">
          <ac:chgData name="Fiona" userId="5fd9b084-9961-4921-ab0f-457ac49028c4" providerId="ADAL" clId="{4F7526C2-C53B-41A9-82AA-63450EDFF648}" dt="2024-07-31T13:56:31.370" v="2388"/>
          <ac:spMkLst>
            <pc:docMk/>
            <pc:sldMk cId="1058066365" sldId="276"/>
            <ac:spMk id="114" creationId="{6FEFE3E1-EBA0-BE9C-E16B-C8E1E5B7B730}"/>
          </ac:spMkLst>
        </pc:spChg>
        <pc:spChg chg="mod">
          <ac:chgData name="Fiona" userId="5fd9b084-9961-4921-ab0f-457ac49028c4" providerId="ADAL" clId="{4F7526C2-C53B-41A9-82AA-63450EDFF648}" dt="2024-07-31T13:56:31.370" v="2388"/>
          <ac:spMkLst>
            <pc:docMk/>
            <pc:sldMk cId="1058066365" sldId="276"/>
            <ac:spMk id="115" creationId="{844A016C-0782-69E3-382C-122D474CFD67}"/>
          </ac:spMkLst>
        </pc:spChg>
        <pc:spChg chg="mod">
          <ac:chgData name="Fiona" userId="5fd9b084-9961-4921-ab0f-457ac49028c4" providerId="ADAL" clId="{4F7526C2-C53B-41A9-82AA-63450EDFF648}" dt="2024-07-31T13:56:31.370" v="2388"/>
          <ac:spMkLst>
            <pc:docMk/>
            <pc:sldMk cId="1058066365" sldId="276"/>
            <ac:spMk id="116" creationId="{17C083F2-39BB-92B9-6514-6967AE53550F}"/>
          </ac:spMkLst>
        </pc:spChg>
        <pc:spChg chg="mod">
          <ac:chgData name="Fiona" userId="5fd9b084-9961-4921-ab0f-457ac49028c4" providerId="ADAL" clId="{4F7526C2-C53B-41A9-82AA-63450EDFF648}" dt="2024-07-31T13:56:31.370" v="2388"/>
          <ac:spMkLst>
            <pc:docMk/>
            <pc:sldMk cId="1058066365" sldId="276"/>
            <ac:spMk id="117" creationId="{698DDFF2-8483-A777-881B-88DA38B3737E}"/>
          </ac:spMkLst>
        </pc:spChg>
        <pc:spChg chg="mod">
          <ac:chgData name="Fiona" userId="5fd9b084-9961-4921-ab0f-457ac49028c4" providerId="ADAL" clId="{4F7526C2-C53B-41A9-82AA-63450EDFF648}" dt="2024-07-31T13:56:31.370" v="2388"/>
          <ac:spMkLst>
            <pc:docMk/>
            <pc:sldMk cId="1058066365" sldId="276"/>
            <ac:spMk id="118" creationId="{ABD4807E-71CC-1056-F0E6-713787EC293A}"/>
          </ac:spMkLst>
        </pc:spChg>
        <pc:spChg chg="mod">
          <ac:chgData name="Fiona" userId="5fd9b084-9961-4921-ab0f-457ac49028c4" providerId="ADAL" clId="{4F7526C2-C53B-41A9-82AA-63450EDFF648}" dt="2024-07-31T13:56:31.370" v="2388"/>
          <ac:spMkLst>
            <pc:docMk/>
            <pc:sldMk cId="1058066365" sldId="276"/>
            <ac:spMk id="119" creationId="{F131AF63-7993-CDA4-030A-867902F38246}"/>
          </ac:spMkLst>
        </pc:spChg>
        <pc:spChg chg="mod">
          <ac:chgData name="Fiona" userId="5fd9b084-9961-4921-ab0f-457ac49028c4" providerId="ADAL" clId="{4F7526C2-C53B-41A9-82AA-63450EDFF648}" dt="2024-07-31T13:56:31.370" v="2388"/>
          <ac:spMkLst>
            <pc:docMk/>
            <pc:sldMk cId="1058066365" sldId="276"/>
            <ac:spMk id="120" creationId="{33678D48-549E-442E-0131-0C91E7037B87}"/>
          </ac:spMkLst>
        </pc:spChg>
        <pc:spChg chg="mod">
          <ac:chgData name="Fiona" userId="5fd9b084-9961-4921-ab0f-457ac49028c4" providerId="ADAL" clId="{4F7526C2-C53B-41A9-82AA-63450EDFF648}" dt="2024-07-31T13:56:31.370" v="2388"/>
          <ac:spMkLst>
            <pc:docMk/>
            <pc:sldMk cId="1058066365" sldId="276"/>
            <ac:spMk id="121" creationId="{7612B0C0-BE1D-0876-DD25-9C5C2E27DAED}"/>
          </ac:spMkLst>
        </pc:spChg>
        <pc:spChg chg="mod">
          <ac:chgData name="Fiona" userId="5fd9b084-9961-4921-ab0f-457ac49028c4" providerId="ADAL" clId="{4F7526C2-C53B-41A9-82AA-63450EDFF648}" dt="2024-07-31T13:56:31.370" v="2388"/>
          <ac:spMkLst>
            <pc:docMk/>
            <pc:sldMk cId="1058066365" sldId="276"/>
            <ac:spMk id="122" creationId="{320B37C6-0F1E-949B-127D-0BD98C9283C8}"/>
          </ac:spMkLst>
        </pc:spChg>
        <pc:spChg chg="mod">
          <ac:chgData name="Fiona" userId="5fd9b084-9961-4921-ab0f-457ac49028c4" providerId="ADAL" clId="{4F7526C2-C53B-41A9-82AA-63450EDFF648}" dt="2024-07-31T13:56:31.370" v="2388"/>
          <ac:spMkLst>
            <pc:docMk/>
            <pc:sldMk cId="1058066365" sldId="276"/>
            <ac:spMk id="123" creationId="{B82040D2-89CF-1B26-5299-F156821A55AE}"/>
          </ac:spMkLst>
        </pc:spChg>
        <pc:spChg chg="mod">
          <ac:chgData name="Fiona" userId="5fd9b084-9961-4921-ab0f-457ac49028c4" providerId="ADAL" clId="{4F7526C2-C53B-41A9-82AA-63450EDFF648}" dt="2024-07-31T13:56:31.370" v="2388"/>
          <ac:spMkLst>
            <pc:docMk/>
            <pc:sldMk cId="1058066365" sldId="276"/>
            <ac:spMk id="124" creationId="{DCC63E23-CE3E-9579-1FF3-1CF21C45865D}"/>
          </ac:spMkLst>
        </pc:spChg>
        <pc:spChg chg="mod">
          <ac:chgData name="Fiona" userId="5fd9b084-9961-4921-ab0f-457ac49028c4" providerId="ADAL" clId="{4F7526C2-C53B-41A9-82AA-63450EDFF648}" dt="2024-07-31T13:56:31.370" v="2388"/>
          <ac:spMkLst>
            <pc:docMk/>
            <pc:sldMk cId="1058066365" sldId="276"/>
            <ac:spMk id="125" creationId="{729A7A0E-5970-560F-0276-6E19F1BBC7E4}"/>
          </ac:spMkLst>
        </pc:spChg>
        <pc:spChg chg="mod">
          <ac:chgData name="Fiona" userId="5fd9b084-9961-4921-ab0f-457ac49028c4" providerId="ADAL" clId="{4F7526C2-C53B-41A9-82AA-63450EDFF648}" dt="2024-07-31T13:56:31.370" v="2388"/>
          <ac:spMkLst>
            <pc:docMk/>
            <pc:sldMk cId="1058066365" sldId="276"/>
            <ac:spMk id="126" creationId="{AE9C5A89-0415-48DD-8236-E11992ED10CD}"/>
          </ac:spMkLst>
        </pc:spChg>
        <pc:spChg chg="mod">
          <ac:chgData name="Fiona" userId="5fd9b084-9961-4921-ab0f-457ac49028c4" providerId="ADAL" clId="{4F7526C2-C53B-41A9-82AA-63450EDFF648}" dt="2024-07-31T13:56:31.370" v="2388"/>
          <ac:spMkLst>
            <pc:docMk/>
            <pc:sldMk cId="1058066365" sldId="276"/>
            <ac:spMk id="127" creationId="{0B7F39D3-D717-8012-15CE-7E8EAAAA289B}"/>
          </ac:spMkLst>
        </pc:spChg>
        <pc:spChg chg="mod">
          <ac:chgData name="Fiona" userId="5fd9b084-9961-4921-ab0f-457ac49028c4" providerId="ADAL" clId="{4F7526C2-C53B-41A9-82AA-63450EDFF648}" dt="2024-07-31T13:56:31.370" v="2388"/>
          <ac:spMkLst>
            <pc:docMk/>
            <pc:sldMk cId="1058066365" sldId="276"/>
            <ac:spMk id="128" creationId="{5A844615-4F59-2BAC-B27B-DBA9CDAFE2BB}"/>
          </ac:spMkLst>
        </pc:spChg>
        <pc:spChg chg="mod">
          <ac:chgData name="Fiona" userId="5fd9b084-9961-4921-ab0f-457ac49028c4" providerId="ADAL" clId="{4F7526C2-C53B-41A9-82AA-63450EDFF648}" dt="2024-07-31T13:56:31.370" v="2388"/>
          <ac:spMkLst>
            <pc:docMk/>
            <pc:sldMk cId="1058066365" sldId="276"/>
            <ac:spMk id="129" creationId="{F22127EE-4420-7444-8F9A-3D7103947C40}"/>
          </ac:spMkLst>
        </pc:spChg>
        <pc:spChg chg="mod">
          <ac:chgData name="Fiona" userId="5fd9b084-9961-4921-ab0f-457ac49028c4" providerId="ADAL" clId="{4F7526C2-C53B-41A9-82AA-63450EDFF648}" dt="2024-07-31T13:56:31.370" v="2388"/>
          <ac:spMkLst>
            <pc:docMk/>
            <pc:sldMk cId="1058066365" sldId="276"/>
            <ac:spMk id="130" creationId="{704AC84A-F389-FBDF-4994-B31E8F7DACA6}"/>
          </ac:spMkLst>
        </pc:spChg>
        <pc:spChg chg="mod">
          <ac:chgData name="Fiona" userId="5fd9b084-9961-4921-ab0f-457ac49028c4" providerId="ADAL" clId="{4F7526C2-C53B-41A9-82AA-63450EDFF648}" dt="2024-07-31T13:56:31.370" v="2388"/>
          <ac:spMkLst>
            <pc:docMk/>
            <pc:sldMk cId="1058066365" sldId="276"/>
            <ac:spMk id="131" creationId="{00847725-7AF4-C037-2712-51EE220718D7}"/>
          </ac:spMkLst>
        </pc:spChg>
        <pc:spChg chg="mod">
          <ac:chgData name="Fiona" userId="5fd9b084-9961-4921-ab0f-457ac49028c4" providerId="ADAL" clId="{4F7526C2-C53B-41A9-82AA-63450EDFF648}" dt="2024-07-31T13:56:31.370" v="2388"/>
          <ac:spMkLst>
            <pc:docMk/>
            <pc:sldMk cId="1058066365" sldId="276"/>
            <ac:spMk id="132" creationId="{17CCB918-2BC0-F516-F70B-D772F71854D6}"/>
          </ac:spMkLst>
        </pc:spChg>
        <pc:spChg chg="mod">
          <ac:chgData name="Fiona" userId="5fd9b084-9961-4921-ab0f-457ac49028c4" providerId="ADAL" clId="{4F7526C2-C53B-41A9-82AA-63450EDFF648}" dt="2024-07-31T13:56:31.370" v="2388"/>
          <ac:spMkLst>
            <pc:docMk/>
            <pc:sldMk cId="1058066365" sldId="276"/>
            <ac:spMk id="133" creationId="{15186245-13B6-993D-57D7-79BAB149E57B}"/>
          </ac:spMkLst>
        </pc:spChg>
        <pc:spChg chg="mod">
          <ac:chgData name="Fiona" userId="5fd9b084-9961-4921-ab0f-457ac49028c4" providerId="ADAL" clId="{4F7526C2-C53B-41A9-82AA-63450EDFF648}" dt="2024-07-31T13:56:31.370" v="2388"/>
          <ac:spMkLst>
            <pc:docMk/>
            <pc:sldMk cId="1058066365" sldId="276"/>
            <ac:spMk id="134" creationId="{F9A337A7-93F2-AB23-1F98-94577B23429E}"/>
          </ac:spMkLst>
        </pc:spChg>
        <pc:spChg chg="mod">
          <ac:chgData name="Fiona" userId="5fd9b084-9961-4921-ab0f-457ac49028c4" providerId="ADAL" clId="{4F7526C2-C53B-41A9-82AA-63450EDFF648}" dt="2024-07-31T13:56:31.370" v="2388"/>
          <ac:spMkLst>
            <pc:docMk/>
            <pc:sldMk cId="1058066365" sldId="276"/>
            <ac:spMk id="135" creationId="{DEAFF5FF-70FD-D140-75E8-3D104CB36761}"/>
          </ac:spMkLst>
        </pc:spChg>
        <pc:spChg chg="mod">
          <ac:chgData name="Fiona" userId="5fd9b084-9961-4921-ab0f-457ac49028c4" providerId="ADAL" clId="{4F7526C2-C53B-41A9-82AA-63450EDFF648}" dt="2024-07-31T13:56:31.370" v="2388"/>
          <ac:spMkLst>
            <pc:docMk/>
            <pc:sldMk cId="1058066365" sldId="276"/>
            <ac:spMk id="136" creationId="{3B9EEC68-10A2-1210-AE9F-416B69D52D4B}"/>
          </ac:spMkLst>
        </pc:spChg>
        <pc:spChg chg="mod">
          <ac:chgData name="Fiona" userId="5fd9b084-9961-4921-ab0f-457ac49028c4" providerId="ADAL" clId="{4F7526C2-C53B-41A9-82AA-63450EDFF648}" dt="2024-07-31T13:56:31.370" v="2388"/>
          <ac:spMkLst>
            <pc:docMk/>
            <pc:sldMk cId="1058066365" sldId="276"/>
            <ac:spMk id="137" creationId="{9092A946-9F66-B728-EA5C-12EE6D4B3142}"/>
          </ac:spMkLst>
        </pc:spChg>
        <pc:spChg chg="mod">
          <ac:chgData name="Fiona" userId="5fd9b084-9961-4921-ab0f-457ac49028c4" providerId="ADAL" clId="{4F7526C2-C53B-41A9-82AA-63450EDFF648}" dt="2024-07-31T13:56:31.370" v="2388"/>
          <ac:spMkLst>
            <pc:docMk/>
            <pc:sldMk cId="1058066365" sldId="276"/>
            <ac:spMk id="138" creationId="{6F349C86-7924-DF65-585E-6B18FA2A7280}"/>
          </ac:spMkLst>
        </pc:spChg>
        <pc:spChg chg="mod">
          <ac:chgData name="Fiona" userId="5fd9b084-9961-4921-ab0f-457ac49028c4" providerId="ADAL" clId="{4F7526C2-C53B-41A9-82AA-63450EDFF648}" dt="2024-07-31T13:56:31.370" v="2388"/>
          <ac:spMkLst>
            <pc:docMk/>
            <pc:sldMk cId="1058066365" sldId="276"/>
            <ac:spMk id="139" creationId="{7516AECD-890E-388B-3EBF-861695182CE7}"/>
          </ac:spMkLst>
        </pc:spChg>
        <pc:spChg chg="mod">
          <ac:chgData name="Fiona" userId="5fd9b084-9961-4921-ab0f-457ac49028c4" providerId="ADAL" clId="{4F7526C2-C53B-41A9-82AA-63450EDFF648}" dt="2024-07-31T14:01:38.252" v="2513"/>
          <ac:spMkLst>
            <pc:docMk/>
            <pc:sldMk cId="1058066365" sldId="276"/>
            <ac:spMk id="141" creationId="{349A9E80-0053-CB38-87B4-E54E0200028A}"/>
          </ac:spMkLst>
        </pc:spChg>
        <pc:spChg chg="mod">
          <ac:chgData name="Fiona" userId="5fd9b084-9961-4921-ab0f-457ac49028c4" providerId="ADAL" clId="{4F7526C2-C53B-41A9-82AA-63450EDFF648}" dt="2024-07-31T14:01:38.252" v="2513"/>
          <ac:spMkLst>
            <pc:docMk/>
            <pc:sldMk cId="1058066365" sldId="276"/>
            <ac:spMk id="142" creationId="{139A3D52-F96B-13DD-4B68-A50E72455B16}"/>
          </ac:spMkLst>
        </pc:spChg>
        <pc:spChg chg="mod">
          <ac:chgData name="Fiona" userId="5fd9b084-9961-4921-ab0f-457ac49028c4" providerId="ADAL" clId="{4F7526C2-C53B-41A9-82AA-63450EDFF648}" dt="2024-07-31T14:01:38.252" v="2513"/>
          <ac:spMkLst>
            <pc:docMk/>
            <pc:sldMk cId="1058066365" sldId="276"/>
            <ac:spMk id="144" creationId="{55AA2564-B90B-A796-59CF-F2E32B3B4D42}"/>
          </ac:spMkLst>
        </pc:spChg>
        <pc:spChg chg="mod">
          <ac:chgData name="Fiona" userId="5fd9b084-9961-4921-ab0f-457ac49028c4" providerId="ADAL" clId="{4F7526C2-C53B-41A9-82AA-63450EDFF648}" dt="2024-07-31T14:01:38.252" v="2513"/>
          <ac:spMkLst>
            <pc:docMk/>
            <pc:sldMk cId="1058066365" sldId="276"/>
            <ac:spMk id="145" creationId="{2F81145B-2C02-3D2D-54A3-C13E583E0207}"/>
          </ac:spMkLst>
        </pc:spChg>
        <pc:spChg chg="mod">
          <ac:chgData name="Fiona" userId="5fd9b084-9961-4921-ab0f-457ac49028c4" providerId="ADAL" clId="{4F7526C2-C53B-41A9-82AA-63450EDFF648}" dt="2024-07-31T14:01:38.252" v="2513"/>
          <ac:spMkLst>
            <pc:docMk/>
            <pc:sldMk cId="1058066365" sldId="276"/>
            <ac:spMk id="146" creationId="{2EE27740-3221-AAB9-9EDA-D7430457EAD6}"/>
          </ac:spMkLst>
        </pc:spChg>
        <pc:spChg chg="mod">
          <ac:chgData name="Fiona" userId="5fd9b084-9961-4921-ab0f-457ac49028c4" providerId="ADAL" clId="{4F7526C2-C53B-41A9-82AA-63450EDFF648}" dt="2024-07-31T14:01:38.252" v="2513"/>
          <ac:spMkLst>
            <pc:docMk/>
            <pc:sldMk cId="1058066365" sldId="276"/>
            <ac:spMk id="147" creationId="{B10F01A0-4D52-4F07-6353-BFF53883D8B8}"/>
          </ac:spMkLst>
        </pc:spChg>
        <pc:spChg chg="mod">
          <ac:chgData name="Fiona" userId="5fd9b084-9961-4921-ab0f-457ac49028c4" providerId="ADAL" clId="{4F7526C2-C53B-41A9-82AA-63450EDFF648}" dt="2024-07-31T14:01:38.252" v="2513"/>
          <ac:spMkLst>
            <pc:docMk/>
            <pc:sldMk cId="1058066365" sldId="276"/>
            <ac:spMk id="148" creationId="{AEE8D0F9-4E59-CA70-CEBC-B0DBC85B37D0}"/>
          </ac:spMkLst>
        </pc:spChg>
        <pc:spChg chg="mod">
          <ac:chgData name="Fiona" userId="5fd9b084-9961-4921-ab0f-457ac49028c4" providerId="ADAL" clId="{4F7526C2-C53B-41A9-82AA-63450EDFF648}" dt="2024-07-31T14:01:38.252" v="2513"/>
          <ac:spMkLst>
            <pc:docMk/>
            <pc:sldMk cId="1058066365" sldId="276"/>
            <ac:spMk id="149" creationId="{C6714F01-9B3E-FF33-6FBC-F172A5787E7B}"/>
          </ac:spMkLst>
        </pc:spChg>
        <pc:spChg chg="mod">
          <ac:chgData name="Fiona" userId="5fd9b084-9961-4921-ab0f-457ac49028c4" providerId="ADAL" clId="{4F7526C2-C53B-41A9-82AA-63450EDFF648}" dt="2024-07-31T14:01:38.252" v="2513"/>
          <ac:spMkLst>
            <pc:docMk/>
            <pc:sldMk cId="1058066365" sldId="276"/>
            <ac:spMk id="150" creationId="{0D73E7CA-AC58-161D-574E-3A204C5FA706}"/>
          </ac:spMkLst>
        </pc:spChg>
        <pc:spChg chg="mod">
          <ac:chgData name="Fiona" userId="5fd9b084-9961-4921-ab0f-457ac49028c4" providerId="ADAL" clId="{4F7526C2-C53B-41A9-82AA-63450EDFF648}" dt="2024-07-31T14:01:38.252" v="2513"/>
          <ac:spMkLst>
            <pc:docMk/>
            <pc:sldMk cId="1058066365" sldId="276"/>
            <ac:spMk id="151" creationId="{AE4780AB-949A-E040-C6A8-ACD1C0A6EB9A}"/>
          </ac:spMkLst>
        </pc:spChg>
        <pc:spChg chg="mod">
          <ac:chgData name="Fiona" userId="5fd9b084-9961-4921-ab0f-457ac49028c4" providerId="ADAL" clId="{4F7526C2-C53B-41A9-82AA-63450EDFF648}" dt="2024-07-31T14:01:38.252" v="2513"/>
          <ac:spMkLst>
            <pc:docMk/>
            <pc:sldMk cId="1058066365" sldId="276"/>
            <ac:spMk id="152" creationId="{F9DD6148-D903-2371-0C5D-07D048C2112F}"/>
          </ac:spMkLst>
        </pc:spChg>
        <pc:spChg chg="mod">
          <ac:chgData name="Fiona" userId="5fd9b084-9961-4921-ab0f-457ac49028c4" providerId="ADAL" clId="{4F7526C2-C53B-41A9-82AA-63450EDFF648}" dt="2024-07-31T14:01:38.252" v="2513"/>
          <ac:spMkLst>
            <pc:docMk/>
            <pc:sldMk cId="1058066365" sldId="276"/>
            <ac:spMk id="153" creationId="{97731AC1-BB4B-8F98-C6F1-5DB453AF6D45}"/>
          </ac:spMkLst>
        </pc:spChg>
        <pc:spChg chg="mod">
          <ac:chgData name="Fiona" userId="5fd9b084-9961-4921-ab0f-457ac49028c4" providerId="ADAL" clId="{4F7526C2-C53B-41A9-82AA-63450EDFF648}" dt="2024-07-31T14:01:38.252" v="2513"/>
          <ac:spMkLst>
            <pc:docMk/>
            <pc:sldMk cId="1058066365" sldId="276"/>
            <ac:spMk id="154" creationId="{0D2E8095-5046-E8BA-0764-A4A815AE8DE6}"/>
          </ac:spMkLst>
        </pc:spChg>
        <pc:spChg chg="mod">
          <ac:chgData name="Fiona" userId="5fd9b084-9961-4921-ab0f-457ac49028c4" providerId="ADAL" clId="{4F7526C2-C53B-41A9-82AA-63450EDFF648}" dt="2024-07-31T14:01:38.252" v="2513"/>
          <ac:spMkLst>
            <pc:docMk/>
            <pc:sldMk cId="1058066365" sldId="276"/>
            <ac:spMk id="155" creationId="{664EFEC9-ED22-D9AB-423E-4D4C62F9A3F4}"/>
          </ac:spMkLst>
        </pc:spChg>
        <pc:spChg chg="mod">
          <ac:chgData name="Fiona" userId="5fd9b084-9961-4921-ab0f-457ac49028c4" providerId="ADAL" clId="{4F7526C2-C53B-41A9-82AA-63450EDFF648}" dt="2024-07-31T14:01:38.252" v="2513"/>
          <ac:spMkLst>
            <pc:docMk/>
            <pc:sldMk cId="1058066365" sldId="276"/>
            <ac:spMk id="156" creationId="{26CB7B05-5E98-EC29-6347-8B38A571498C}"/>
          </ac:spMkLst>
        </pc:spChg>
        <pc:spChg chg="mod">
          <ac:chgData name="Fiona" userId="5fd9b084-9961-4921-ab0f-457ac49028c4" providerId="ADAL" clId="{4F7526C2-C53B-41A9-82AA-63450EDFF648}" dt="2024-07-31T14:01:38.252" v="2513"/>
          <ac:spMkLst>
            <pc:docMk/>
            <pc:sldMk cId="1058066365" sldId="276"/>
            <ac:spMk id="157" creationId="{81FE96BA-2531-1742-2867-2FDB87097DEB}"/>
          </ac:spMkLst>
        </pc:spChg>
        <pc:spChg chg="mod">
          <ac:chgData name="Fiona" userId="5fd9b084-9961-4921-ab0f-457ac49028c4" providerId="ADAL" clId="{4F7526C2-C53B-41A9-82AA-63450EDFF648}" dt="2024-07-31T14:01:38.252" v="2513"/>
          <ac:spMkLst>
            <pc:docMk/>
            <pc:sldMk cId="1058066365" sldId="276"/>
            <ac:spMk id="158" creationId="{2ABBF8A6-8109-2EF1-6F65-FD45BEA63070}"/>
          </ac:spMkLst>
        </pc:spChg>
        <pc:spChg chg="mod">
          <ac:chgData name="Fiona" userId="5fd9b084-9961-4921-ab0f-457ac49028c4" providerId="ADAL" clId="{4F7526C2-C53B-41A9-82AA-63450EDFF648}" dt="2024-07-31T14:01:38.252" v="2513"/>
          <ac:spMkLst>
            <pc:docMk/>
            <pc:sldMk cId="1058066365" sldId="276"/>
            <ac:spMk id="159" creationId="{3EA5DDA4-3CAD-CF11-7D76-2257B0967D7F}"/>
          </ac:spMkLst>
        </pc:spChg>
        <pc:spChg chg="mod">
          <ac:chgData name="Fiona" userId="5fd9b084-9961-4921-ab0f-457ac49028c4" providerId="ADAL" clId="{4F7526C2-C53B-41A9-82AA-63450EDFF648}" dt="2024-07-31T14:01:38.252" v="2513"/>
          <ac:spMkLst>
            <pc:docMk/>
            <pc:sldMk cId="1058066365" sldId="276"/>
            <ac:spMk id="160" creationId="{50ACE5BD-CB87-77E3-1440-D0A2AD037CC2}"/>
          </ac:spMkLst>
        </pc:spChg>
        <pc:spChg chg="mod">
          <ac:chgData name="Fiona" userId="5fd9b084-9961-4921-ab0f-457ac49028c4" providerId="ADAL" clId="{4F7526C2-C53B-41A9-82AA-63450EDFF648}" dt="2024-07-31T14:01:38.252" v="2513"/>
          <ac:spMkLst>
            <pc:docMk/>
            <pc:sldMk cId="1058066365" sldId="276"/>
            <ac:spMk id="161" creationId="{9503DA16-61B6-90CF-F44B-001776C846CA}"/>
          </ac:spMkLst>
        </pc:spChg>
        <pc:spChg chg="mod">
          <ac:chgData name="Fiona" userId="5fd9b084-9961-4921-ab0f-457ac49028c4" providerId="ADAL" clId="{4F7526C2-C53B-41A9-82AA-63450EDFF648}" dt="2024-07-31T14:01:38.252" v="2513"/>
          <ac:spMkLst>
            <pc:docMk/>
            <pc:sldMk cId="1058066365" sldId="276"/>
            <ac:spMk id="162" creationId="{C8EA3139-38E7-2740-397B-828AAEA971F4}"/>
          </ac:spMkLst>
        </pc:spChg>
        <pc:spChg chg="mod">
          <ac:chgData name="Fiona" userId="5fd9b084-9961-4921-ab0f-457ac49028c4" providerId="ADAL" clId="{4F7526C2-C53B-41A9-82AA-63450EDFF648}" dt="2024-07-31T14:01:38.252" v="2513"/>
          <ac:spMkLst>
            <pc:docMk/>
            <pc:sldMk cId="1058066365" sldId="276"/>
            <ac:spMk id="163" creationId="{E39678BF-B6B0-ACC7-A254-5ADE6CEA90F8}"/>
          </ac:spMkLst>
        </pc:spChg>
        <pc:spChg chg="mod">
          <ac:chgData name="Fiona" userId="5fd9b084-9961-4921-ab0f-457ac49028c4" providerId="ADAL" clId="{4F7526C2-C53B-41A9-82AA-63450EDFF648}" dt="2024-07-31T14:01:38.252" v="2513"/>
          <ac:spMkLst>
            <pc:docMk/>
            <pc:sldMk cId="1058066365" sldId="276"/>
            <ac:spMk id="164" creationId="{DC1AEE98-7D8E-28B1-A326-2FFCF93D8E0A}"/>
          </ac:spMkLst>
        </pc:spChg>
        <pc:spChg chg="mod">
          <ac:chgData name="Fiona" userId="5fd9b084-9961-4921-ab0f-457ac49028c4" providerId="ADAL" clId="{4F7526C2-C53B-41A9-82AA-63450EDFF648}" dt="2024-07-31T14:01:38.252" v="2513"/>
          <ac:spMkLst>
            <pc:docMk/>
            <pc:sldMk cId="1058066365" sldId="276"/>
            <ac:spMk id="165" creationId="{D959CE01-EEE3-792A-CD1B-E02E188481C1}"/>
          </ac:spMkLst>
        </pc:spChg>
        <pc:spChg chg="mod">
          <ac:chgData name="Fiona" userId="5fd9b084-9961-4921-ab0f-457ac49028c4" providerId="ADAL" clId="{4F7526C2-C53B-41A9-82AA-63450EDFF648}" dt="2024-07-31T14:01:38.252" v="2513"/>
          <ac:spMkLst>
            <pc:docMk/>
            <pc:sldMk cId="1058066365" sldId="276"/>
            <ac:spMk id="166" creationId="{33FC9CD0-60E3-16C9-D984-492A0DFEBEAB}"/>
          </ac:spMkLst>
        </pc:spChg>
        <pc:spChg chg="mod">
          <ac:chgData name="Fiona" userId="5fd9b084-9961-4921-ab0f-457ac49028c4" providerId="ADAL" clId="{4F7526C2-C53B-41A9-82AA-63450EDFF648}" dt="2024-07-31T14:01:38.252" v="2513"/>
          <ac:spMkLst>
            <pc:docMk/>
            <pc:sldMk cId="1058066365" sldId="276"/>
            <ac:spMk id="167" creationId="{8C2D6E4A-2C8A-4BE1-7A22-2BEDCBCA5CCE}"/>
          </ac:spMkLst>
        </pc:spChg>
        <pc:spChg chg="mod">
          <ac:chgData name="Fiona" userId="5fd9b084-9961-4921-ab0f-457ac49028c4" providerId="ADAL" clId="{4F7526C2-C53B-41A9-82AA-63450EDFF648}" dt="2024-07-31T14:01:38.252" v="2513"/>
          <ac:spMkLst>
            <pc:docMk/>
            <pc:sldMk cId="1058066365" sldId="276"/>
            <ac:spMk id="168" creationId="{FA536537-0046-19C2-EA70-878E3FDE2434}"/>
          </ac:spMkLst>
        </pc:spChg>
        <pc:spChg chg="mod">
          <ac:chgData name="Fiona" userId="5fd9b084-9961-4921-ab0f-457ac49028c4" providerId="ADAL" clId="{4F7526C2-C53B-41A9-82AA-63450EDFF648}" dt="2024-07-31T14:01:38.252" v="2513"/>
          <ac:spMkLst>
            <pc:docMk/>
            <pc:sldMk cId="1058066365" sldId="276"/>
            <ac:spMk id="169" creationId="{64ECFD86-1951-8A7D-75A6-5EBD1E894DEF}"/>
          </ac:spMkLst>
        </pc:spChg>
        <pc:spChg chg="mod">
          <ac:chgData name="Fiona" userId="5fd9b084-9961-4921-ab0f-457ac49028c4" providerId="ADAL" clId="{4F7526C2-C53B-41A9-82AA-63450EDFF648}" dt="2024-07-31T14:01:38.252" v="2513"/>
          <ac:spMkLst>
            <pc:docMk/>
            <pc:sldMk cId="1058066365" sldId="276"/>
            <ac:spMk id="170" creationId="{5F4E0B7E-98EE-4624-1F7D-B8CA74306B52}"/>
          </ac:spMkLst>
        </pc:spChg>
        <pc:spChg chg="mod">
          <ac:chgData name="Fiona" userId="5fd9b084-9961-4921-ab0f-457ac49028c4" providerId="ADAL" clId="{4F7526C2-C53B-41A9-82AA-63450EDFF648}" dt="2024-07-31T14:01:38.252" v="2513"/>
          <ac:spMkLst>
            <pc:docMk/>
            <pc:sldMk cId="1058066365" sldId="276"/>
            <ac:spMk id="171" creationId="{3FE6FD8F-CCC0-8CDC-8DF9-E3D0C64F0597}"/>
          </ac:spMkLst>
        </pc:spChg>
        <pc:spChg chg="mod">
          <ac:chgData name="Fiona" userId="5fd9b084-9961-4921-ab0f-457ac49028c4" providerId="ADAL" clId="{4F7526C2-C53B-41A9-82AA-63450EDFF648}" dt="2024-07-31T14:01:38.252" v="2513"/>
          <ac:spMkLst>
            <pc:docMk/>
            <pc:sldMk cId="1058066365" sldId="276"/>
            <ac:spMk id="172" creationId="{F497DA1B-E6E5-086A-B024-F551A88F446A}"/>
          </ac:spMkLst>
        </pc:spChg>
        <pc:spChg chg="mod">
          <ac:chgData name="Fiona" userId="5fd9b084-9961-4921-ab0f-457ac49028c4" providerId="ADAL" clId="{4F7526C2-C53B-41A9-82AA-63450EDFF648}" dt="2024-07-31T14:01:38.252" v="2513"/>
          <ac:spMkLst>
            <pc:docMk/>
            <pc:sldMk cId="1058066365" sldId="276"/>
            <ac:spMk id="173" creationId="{3F5762EF-B7BA-988A-E744-E4D83FCE4268}"/>
          </ac:spMkLst>
        </pc:spChg>
        <pc:spChg chg="mod">
          <ac:chgData name="Fiona" userId="5fd9b084-9961-4921-ab0f-457ac49028c4" providerId="ADAL" clId="{4F7526C2-C53B-41A9-82AA-63450EDFF648}" dt="2024-07-31T14:01:38.252" v="2513"/>
          <ac:spMkLst>
            <pc:docMk/>
            <pc:sldMk cId="1058066365" sldId="276"/>
            <ac:spMk id="174" creationId="{4A8AFD4C-C80D-14B1-E091-AF9674E95C7B}"/>
          </ac:spMkLst>
        </pc:spChg>
        <pc:spChg chg="mod">
          <ac:chgData name="Fiona" userId="5fd9b084-9961-4921-ab0f-457ac49028c4" providerId="ADAL" clId="{4F7526C2-C53B-41A9-82AA-63450EDFF648}" dt="2024-07-31T14:01:38.252" v="2513"/>
          <ac:spMkLst>
            <pc:docMk/>
            <pc:sldMk cId="1058066365" sldId="276"/>
            <ac:spMk id="175" creationId="{1659F2B4-B6A5-1EBD-FCA6-D6FC5E20A076}"/>
          </ac:spMkLst>
        </pc:spChg>
        <pc:spChg chg="mod">
          <ac:chgData name="Fiona" userId="5fd9b084-9961-4921-ab0f-457ac49028c4" providerId="ADAL" clId="{4F7526C2-C53B-41A9-82AA-63450EDFF648}" dt="2024-07-31T14:01:38.252" v="2513"/>
          <ac:spMkLst>
            <pc:docMk/>
            <pc:sldMk cId="1058066365" sldId="276"/>
            <ac:spMk id="176" creationId="{16381161-9BD4-7029-99D4-C0CD750D1DF5}"/>
          </ac:spMkLst>
        </pc:spChg>
        <pc:spChg chg="mod">
          <ac:chgData name="Fiona" userId="5fd9b084-9961-4921-ab0f-457ac49028c4" providerId="ADAL" clId="{4F7526C2-C53B-41A9-82AA-63450EDFF648}" dt="2024-07-31T14:01:38.252" v="2513"/>
          <ac:spMkLst>
            <pc:docMk/>
            <pc:sldMk cId="1058066365" sldId="276"/>
            <ac:spMk id="177" creationId="{3B95EECB-80CB-852A-A39E-249EFEAE7B2F}"/>
          </ac:spMkLst>
        </pc:spChg>
        <pc:spChg chg="mod">
          <ac:chgData name="Fiona" userId="5fd9b084-9961-4921-ab0f-457ac49028c4" providerId="ADAL" clId="{4F7526C2-C53B-41A9-82AA-63450EDFF648}" dt="2024-07-31T14:01:38.252" v="2513"/>
          <ac:spMkLst>
            <pc:docMk/>
            <pc:sldMk cId="1058066365" sldId="276"/>
            <ac:spMk id="178" creationId="{866BA1F7-A3F7-73EA-DD84-19E6EA3D0D60}"/>
          </ac:spMkLst>
        </pc:spChg>
        <pc:spChg chg="mod">
          <ac:chgData name="Fiona" userId="5fd9b084-9961-4921-ab0f-457ac49028c4" providerId="ADAL" clId="{4F7526C2-C53B-41A9-82AA-63450EDFF648}" dt="2024-07-31T14:01:38.252" v="2513"/>
          <ac:spMkLst>
            <pc:docMk/>
            <pc:sldMk cId="1058066365" sldId="276"/>
            <ac:spMk id="179" creationId="{BA70D220-8DC1-F986-84C3-96E11FDA5DA1}"/>
          </ac:spMkLst>
        </pc:spChg>
        <pc:spChg chg="mod">
          <ac:chgData name="Fiona" userId="5fd9b084-9961-4921-ab0f-457ac49028c4" providerId="ADAL" clId="{4F7526C2-C53B-41A9-82AA-63450EDFF648}" dt="2024-07-31T14:01:38.252" v="2513"/>
          <ac:spMkLst>
            <pc:docMk/>
            <pc:sldMk cId="1058066365" sldId="276"/>
            <ac:spMk id="180" creationId="{7EF350F1-90F3-0825-320B-743EA5F168C5}"/>
          </ac:spMkLst>
        </pc:spChg>
        <pc:spChg chg="mod">
          <ac:chgData name="Fiona" userId="5fd9b084-9961-4921-ab0f-457ac49028c4" providerId="ADAL" clId="{4F7526C2-C53B-41A9-82AA-63450EDFF648}" dt="2024-07-31T14:01:38.252" v="2513"/>
          <ac:spMkLst>
            <pc:docMk/>
            <pc:sldMk cId="1058066365" sldId="276"/>
            <ac:spMk id="181" creationId="{C30FD569-B5A4-8178-7487-1D58F0B1DC68}"/>
          </ac:spMkLst>
        </pc:spChg>
        <pc:spChg chg="mod">
          <ac:chgData name="Fiona" userId="5fd9b084-9961-4921-ab0f-457ac49028c4" providerId="ADAL" clId="{4F7526C2-C53B-41A9-82AA-63450EDFF648}" dt="2024-07-31T14:01:38.252" v="2513"/>
          <ac:spMkLst>
            <pc:docMk/>
            <pc:sldMk cId="1058066365" sldId="276"/>
            <ac:spMk id="182" creationId="{52FFD5B1-094F-1AF2-AD26-92187C5791A2}"/>
          </ac:spMkLst>
        </pc:spChg>
        <pc:spChg chg="mod">
          <ac:chgData name="Fiona" userId="5fd9b084-9961-4921-ab0f-457ac49028c4" providerId="ADAL" clId="{4F7526C2-C53B-41A9-82AA-63450EDFF648}" dt="2024-07-31T14:01:38.252" v="2513"/>
          <ac:spMkLst>
            <pc:docMk/>
            <pc:sldMk cId="1058066365" sldId="276"/>
            <ac:spMk id="183" creationId="{2FA4EAD8-0F26-D85D-095C-6FCB9E8A85D8}"/>
          </ac:spMkLst>
        </pc:spChg>
        <pc:spChg chg="mod">
          <ac:chgData name="Fiona" userId="5fd9b084-9961-4921-ab0f-457ac49028c4" providerId="ADAL" clId="{4F7526C2-C53B-41A9-82AA-63450EDFF648}" dt="2024-07-31T14:01:38.252" v="2513"/>
          <ac:spMkLst>
            <pc:docMk/>
            <pc:sldMk cId="1058066365" sldId="276"/>
            <ac:spMk id="184" creationId="{385A87C2-6823-3C1E-AC7A-E22F57F970E5}"/>
          </ac:spMkLst>
        </pc:spChg>
        <pc:spChg chg="mod">
          <ac:chgData name="Fiona" userId="5fd9b084-9961-4921-ab0f-457ac49028c4" providerId="ADAL" clId="{4F7526C2-C53B-41A9-82AA-63450EDFF648}" dt="2024-07-31T14:01:38.252" v="2513"/>
          <ac:spMkLst>
            <pc:docMk/>
            <pc:sldMk cId="1058066365" sldId="276"/>
            <ac:spMk id="185" creationId="{D358138F-647C-9E1F-D5CC-50F319D689AC}"/>
          </ac:spMkLst>
        </pc:spChg>
        <pc:spChg chg="mod">
          <ac:chgData name="Fiona" userId="5fd9b084-9961-4921-ab0f-457ac49028c4" providerId="ADAL" clId="{4F7526C2-C53B-41A9-82AA-63450EDFF648}" dt="2024-07-31T14:01:38.252" v="2513"/>
          <ac:spMkLst>
            <pc:docMk/>
            <pc:sldMk cId="1058066365" sldId="276"/>
            <ac:spMk id="186" creationId="{E29FD233-EFE7-EE9B-545C-28DA1F2D39C6}"/>
          </ac:spMkLst>
        </pc:spChg>
        <pc:spChg chg="mod">
          <ac:chgData name="Fiona" userId="5fd9b084-9961-4921-ab0f-457ac49028c4" providerId="ADAL" clId="{4F7526C2-C53B-41A9-82AA-63450EDFF648}" dt="2024-07-31T14:01:38.252" v="2513"/>
          <ac:spMkLst>
            <pc:docMk/>
            <pc:sldMk cId="1058066365" sldId="276"/>
            <ac:spMk id="187" creationId="{B2AA44E2-5B39-D4CD-B433-781651D38862}"/>
          </ac:spMkLst>
        </pc:spChg>
        <pc:spChg chg="mod">
          <ac:chgData name="Fiona" userId="5fd9b084-9961-4921-ab0f-457ac49028c4" providerId="ADAL" clId="{4F7526C2-C53B-41A9-82AA-63450EDFF648}" dt="2024-07-31T14:01:38.252" v="2513"/>
          <ac:spMkLst>
            <pc:docMk/>
            <pc:sldMk cId="1058066365" sldId="276"/>
            <ac:spMk id="188" creationId="{57885529-E990-4248-41DB-46C8D455E8EC}"/>
          </ac:spMkLst>
        </pc:spChg>
        <pc:spChg chg="mod">
          <ac:chgData name="Fiona" userId="5fd9b084-9961-4921-ab0f-457ac49028c4" providerId="ADAL" clId="{4F7526C2-C53B-41A9-82AA-63450EDFF648}" dt="2024-07-31T14:01:38.252" v="2513"/>
          <ac:spMkLst>
            <pc:docMk/>
            <pc:sldMk cId="1058066365" sldId="276"/>
            <ac:spMk id="189" creationId="{29F22EE7-86F6-B677-B2BD-D863B24A5C19}"/>
          </ac:spMkLst>
        </pc:spChg>
        <pc:spChg chg="mod">
          <ac:chgData name="Fiona" userId="5fd9b084-9961-4921-ab0f-457ac49028c4" providerId="ADAL" clId="{4F7526C2-C53B-41A9-82AA-63450EDFF648}" dt="2024-07-31T14:01:38.252" v="2513"/>
          <ac:spMkLst>
            <pc:docMk/>
            <pc:sldMk cId="1058066365" sldId="276"/>
            <ac:spMk id="190" creationId="{5312FC7F-14A9-D853-BA84-70BE10E8D8FA}"/>
          </ac:spMkLst>
        </pc:spChg>
        <pc:spChg chg="mod">
          <ac:chgData name="Fiona" userId="5fd9b084-9961-4921-ab0f-457ac49028c4" providerId="ADAL" clId="{4F7526C2-C53B-41A9-82AA-63450EDFF648}" dt="2024-07-31T14:01:38.252" v="2513"/>
          <ac:spMkLst>
            <pc:docMk/>
            <pc:sldMk cId="1058066365" sldId="276"/>
            <ac:spMk id="191" creationId="{F4F05C3D-89A6-7398-55D7-6E74C229C3C8}"/>
          </ac:spMkLst>
        </pc:spChg>
        <pc:spChg chg="mod">
          <ac:chgData name="Fiona" userId="5fd9b084-9961-4921-ab0f-457ac49028c4" providerId="ADAL" clId="{4F7526C2-C53B-41A9-82AA-63450EDFF648}" dt="2024-07-31T14:01:38.252" v="2513"/>
          <ac:spMkLst>
            <pc:docMk/>
            <pc:sldMk cId="1058066365" sldId="276"/>
            <ac:spMk id="192" creationId="{67D1AC47-236F-8E0C-2417-2490FDD8E861}"/>
          </ac:spMkLst>
        </pc:spChg>
        <pc:spChg chg="mod">
          <ac:chgData name="Fiona" userId="5fd9b084-9961-4921-ab0f-457ac49028c4" providerId="ADAL" clId="{4F7526C2-C53B-41A9-82AA-63450EDFF648}" dt="2024-07-31T14:01:38.252" v="2513"/>
          <ac:spMkLst>
            <pc:docMk/>
            <pc:sldMk cId="1058066365" sldId="276"/>
            <ac:spMk id="193" creationId="{F4C59843-C7F1-E61A-8AC5-C291BE1FD5DF}"/>
          </ac:spMkLst>
        </pc:spChg>
        <pc:spChg chg="mod">
          <ac:chgData name="Fiona" userId="5fd9b084-9961-4921-ab0f-457ac49028c4" providerId="ADAL" clId="{4F7526C2-C53B-41A9-82AA-63450EDFF648}" dt="2024-07-31T14:01:38.252" v="2513"/>
          <ac:spMkLst>
            <pc:docMk/>
            <pc:sldMk cId="1058066365" sldId="276"/>
            <ac:spMk id="194" creationId="{2F3CB470-62EB-E34A-8086-2DC8735D81A7}"/>
          </ac:spMkLst>
        </pc:spChg>
        <pc:spChg chg="mod">
          <ac:chgData name="Fiona" userId="5fd9b084-9961-4921-ab0f-457ac49028c4" providerId="ADAL" clId="{4F7526C2-C53B-41A9-82AA-63450EDFF648}" dt="2024-07-31T14:01:38.252" v="2513"/>
          <ac:spMkLst>
            <pc:docMk/>
            <pc:sldMk cId="1058066365" sldId="276"/>
            <ac:spMk id="195" creationId="{F699335D-328D-8B7A-DD18-D0A354B6BC8F}"/>
          </ac:spMkLst>
        </pc:spChg>
        <pc:spChg chg="mod">
          <ac:chgData name="Fiona" userId="5fd9b084-9961-4921-ab0f-457ac49028c4" providerId="ADAL" clId="{4F7526C2-C53B-41A9-82AA-63450EDFF648}" dt="2024-07-31T14:01:38.252" v="2513"/>
          <ac:spMkLst>
            <pc:docMk/>
            <pc:sldMk cId="1058066365" sldId="276"/>
            <ac:spMk id="196" creationId="{6BF1228C-17C7-60E7-2C6A-8C2B7C432292}"/>
          </ac:spMkLst>
        </pc:spChg>
        <pc:spChg chg="mod">
          <ac:chgData name="Fiona" userId="5fd9b084-9961-4921-ab0f-457ac49028c4" providerId="ADAL" clId="{4F7526C2-C53B-41A9-82AA-63450EDFF648}" dt="2024-07-31T14:01:38.252" v="2513"/>
          <ac:spMkLst>
            <pc:docMk/>
            <pc:sldMk cId="1058066365" sldId="276"/>
            <ac:spMk id="197" creationId="{AA48C0DB-C7EF-BAE6-5720-5A988AF89943}"/>
          </ac:spMkLst>
        </pc:spChg>
        <pc:spChg chg="mod">
          <ac:chgData name="Fiona" userId="5fd9b084-9961-4921-ab0f-457ac49028c4" providerId="ADAL" clId="{4F7526C2-C53B-41A9-82AA-63450EDFF648}" dt="2024-07-31T14:01:38.252" v="2513"/>
          <ac:spMkLst>
            <pc:docMk/>
            <pc:sldMk cId="1058066365" sldId="276"/>
            <ac:spMk id="198" creationId="{9E8E839F-19D2-B662-4E08-901BFDFCCC09}"/>
          </ac:spMkLst>
        </pc:spChg>
        <pc:spChg chg="mod">
          <ac:chgData name="Fiona" userId="5fd9b084-9961-4921-ab0f-457ac49028c4" providerId="ADAL" clId="{4F7526C2-C53B-41A9-82AA-63450EDFF648}" dt="2024-07-31T14:01:38.252" v="2513"/>
          <ac:spMkLst>
            <pc:docMk/>
            <pc:sldMk cId="1058066365" sldId="276"/>
            <ac:spMk id="199" creationId="{A78DC590-6372-D3E5-5E28-17E9AA6ED89D}"/>
          </ac:spMkLst>
        </pc:spChg>
        <pc:grpChg chg="add del mod">
          <ac:chgData name="Fiona" userId="5fd9b084-9961-4921-ab0f-457ac49028c4" providerId="ADAL" clId="{4F7526C2-C53B-41A9-82AA-63450EDFF648}" dt="2024-07-31T14:01:37.243" v="2512" actId="478"/>
          <ac:grpSpMkLst>
            <pc:docMk/>
            <pc:sldMk cId="1058066365" sldId="276"/>
            <ac:grpSpMk id="12" creationId="{A7A7F343-C59E-CCFC-F726-3B427F214C3F}"/>
          </ac:grpSpMkLst>
        </pc:grpChg>
        <pc:grpChg chg="del mod">
          <ac:chgData name="Fiona" userId="5fd9b084-9961-4921-ab0f-457ac49028c4" providerId="ADAL" clId="{4F7526C2-C53B-41A9-82AA-63450EDFF648}" dt="2024-07-31T13:56:21.885" v="2385" actId="478"/>
          <ac:grpSpMkLst>
            <pc:docMk/>
            <pc:sldMk cId="1058066365" sldId="276"/>
            <ac:grpSpMk id="104" creationId="{94214F0C-F1D5-D3F3-9A7C-8B1E83A00C4B}"/>
          </ac:grpSpMkLst>
        </pc:grpChg>
        <pc:grpChg chg="add mod">
          <ac:chgData name="Fiona" userId="5fd9b084-9961-4921-ab0f-457ac49028c4" providerId="ADAL" clId="{4F7526C2-C53B-41A9-82AA-63450EDFF648}" dt="2024-07-31T14:01:42.843" v="2533" actId="1036"/>
          <ac:grpSpMkLst>
            <pc:docMk/>
            <pc:sldMk cId="1058066365" sldId="276"/>
            <ac:grpSpMk id="140" creationId="{F6E5EF53-3114-EAEA-7ED1-FEC507B1AE93}"/>
          </ac:grpSpMkLst>
        </pc:grpChg>
        <pc:picChg chg="del">
          <ac:chgData name="Fiona" userId="5fd9b084-9961-4921-ab0f-457ac49028c4" providerId="ADAL" clId="{4F7526C2-C53B-41A9-82AA-63450EDFF648}" dt="2024-07-31T13:56:22.855" v="2386" actId="478"/>
          <ac:picMkLst>
            <pc:docMk/>
            <pc:sldMk cId="1058066365" sldId="276"/>
            <ac:picMk id="5" creationId="{2D14A226-B77F-8FF1-2232-EE836C8D9C47}"/>
          </ac:picMkLst>
        </pc:picChg>
        <pc:picChg chg="mod">
          <ac:chgData name="Fiona" userId="5fd9b084-9961-4921-ab0f-457ac49028c4" providerId="ADAL" clId="{4F7526C2-C53B-41A9-82AA-63450EDFF648}" dt="2024-07-31T13:56:31.370" v="2388"/>
          <ac:picMkLst>
            <pc:docMk/>
            <pc:sldMk cId="1058066365" sldId="276"/>
            <ac:picMk id="14" creationId="{22AB1AE8-AE21-8D58-2F1E-F52CE10A9A4A}"/>
          </ac:picMkLst>
        </pc:picChg>
        <pc:picChg chg="mod">
          <ac:chgData name="Fiona" userId="5fd9b084-9961-4921-ab0f-457ac49028c4" providerId="ADAL" clId="{4F7526C2-C53B-41A9-82AA-63450EDFF648}" dt="2024-07-31T08:26:56.848" v="1767" actId="1076"/>
          <ac:picMkLst>
            <pc:docMk/>
            <pc:sldMk cId="1058066365" sldId="276"/>
            <ac:picMk id="26" creationId="{52AD3B43-2B48-BF53-EEFF-12FF9D4696AE}"/>
          </ac:picMkLst>
        </pc:picChg>
        <pc:picChg chg="mod">
          <ac:chgData name="Fiona" userId="5fd9b084-9961-4921-ab0f-457ac49028c4" providerId="ADAL" clId="{4F7526C2-C53B-41A9-82AA-63450EDFF648}" dt="2024-07-31T14:01:38.252" v="2513"/>
          <ac:picMkLst>
            <pc:docMk/>
            <pc:sldMk cId="1058066365" sldId="276"/>
            <ac:picMk id="143" creationId="{E70541EF-3EC9-C961-BF5D-CEDCE3100E17}"/>
          </ac:picMkLst>
        </pc:picChg>
      </pc:sldChg>
      <pc:sldChg chg="addSp delSp modSp add mod ord">
        <pc:chgData name="Fiona" userId="5fd9b084-9961-4921-ab0f-457ac49028c4" providerId="ADAL" clId="{4F7526C2-C53B-41A9-82AA-63450EDFF648}" dt="2024-08-07T11:13:43.341" v="4761" actId="478"/>
        <pc:sldMkLst>
          <pc:docMk/>
          <pc:sldMk cId="2626862858" sldId="277"/>
        </pc:sldMkLst>
        <pc:spChg chg="add del mod">
          <ac:chgData name="Fiona" userId="5fd9b084-9961-4921-ab0f-457ac49028c4" providerId="ADAL" clId="{4F7526C2-C53B-41A9-82AA-63450EDFF648}" dt="2024-08-07T11:13:43.341" v="4761" actId="478"/>
          <ac:spMkLst>
            <pc:docMk/>
            <pc:sldMk cId="2626862858" sldId="277"/>
            <ac:spMk id="2" creationId="{D0E09074-9740-F45E-A29D-468F75E099DD}"/>
          </ac:spMkLst>
        </pc:spChg>
        <pc:spChg chg="add mod">
          <ac:chgData name="Fiona" userId="5fd9b084-9961-4921-ab0f-457ac49028c4" providerId="ADAL" clId="{4F7526C2-C53B-41A9-82AA-63450EDFF648}" dt="2024-08-05T11:47:44.069" v="3307" actId="1076"/>
          <ac:spMkLst>
            <pc:docMk/>
            <pc:sldMk cId="2626862858" sldId="277"/>
            <ac:spMk id="8" creationId="{CDC31CD3-6171-5909-FBFE-288273371564}"/>
          </ac:spMkLst>
        </pc:spChg>
        <pc:spChg chg="mod">
          <ac:chgData name="Fiona" userId="5fd9b084-9961-4921-ab0f-457ac49028c4" providerId="ADAL" clId="{4F7526C2-C53B-41A9-82AA-63450EDFF648}" dt="2024-07-31T13:54:48.294" v="2300"/>
          <ac:spMkLst>
            <pc:docMk/>
            <pc:sldMk cId="2626862858" sldId="277"/>
            <ac:spMk id="12" creationId="{0620F21F-6021-9AF6-E6D3-30F0B5B63BAA}"/>
          </ac:spMkLst>
        </pc:spChg>
        <pc:spChg chg="mod">
          <ac:chgData name="Fiona" userId="5fd9b084-9961-4921-ab0f-457ac49028c4" providerId="ADAL" clId="{4F7526C2-C53B-41A9-82AA-63450EDFF648}" dt="2024-07-31T13:54:48.294" v="2300"/>
          <ac:spMkLst>
            <pc:docMk/>
            <pc:sldMk cId="2626862858" sldId="277"/>
            <ac:spMk id="13" creationId="{98CA6600-4BFA-9B65-7712-D4D3A3D1BA07}"/>
          </ac:spMkLst>
        </pc:spChg>
        <pc:spChg chg="mod">
          <ac:chgData name="Fiona" userId="5fd9b084-9961-4921-ab0f-457ac49028c4" providerId="ADAL" clId="{4F7526C2-C53B-41A9-82AA-63450EDFF648}" dt="2024-07-31T13:54:48.294" v="2300"/>
          <ac:spMkLst>
            <pc:docMk/>
            <pc:sldMk cId="2626862858" sldId="277"/>
            <ac:spMk id="14" creationId="{2EE0BD13-CC23-AADA-D54D-4EBF1B05BEF1}"/>
          </ac:spMkLst>
        </pc:spChg>
        <pc:spChg chg="mod">
          <ac:chgData name="Fiona" userId="5fd9b084-9961-4921-ab0f-457ac49028c4" providerId="ADAL" clId="{4F7526C2-C53B-41A9-82AA-63450EDFF648}" dt="2024-07-31T13:54:48.294" v="2300"/>
          <ac:spMkLst>
            <pc:docMk/>
            <pc:sldMk cId="2626862858" sldId="277"/>
            <ac:spMk id="15" creationId="{61B7E810-0FF1-295D-DED4-87D9452BB8D1}"/>
          </ac:spMkLst>
        </pc:spChg>
        <pc:spChg chg="del">
          <ac:chgData name="Fiona" userId="5fd9b084-9961-4921-ab0f-457ac49028c4" providerId="ADAL" clId="{4F7526C2-C53B-41A9-82AA-63450EDFF648}" dt="2024-07-31T08:40:34.098" v="2162" actId="478"/>
          <ac:spMkLst>
            <pc:docMk/>
            <pc:sldMk cId="2626862858" sldId="277"/>
            <ac:spMk id="15" creationId="{A4426099-162D-D697-7C12-296B07F1526E}"/>
          </ac:spMkLst>
        </pc:spChg>
        <pc:spChg chg="mod">
          <ac:chgData name="Fiona" userId="5fd9b084-9961-4921-ab0f-457ac49028c4" providerId="ADAL" clId="{4F7526C2-C53B-41A9-82AA-63450EDFF648}" dt="2024-07-31T13:54:48.294" v="2300"/>
          <ac:spMkLst>
            <pc:docMk/>
            <pc:sldMk cId="2626862858" sldId="277"/>
            <ac:spMk id="16" creationId="{BAC547C6-BEFF-1838-99C6-2F4B6CA22636}"/>
          </ac:spMkLst>
        </pc:spChg>
        <pc:spChg chg="mod">
          <ac:chgData name="Fiona" userId="5fd9b084-9961-4921-ab0f-457ac49028c4" providerId="ADAL" clId="{4F7526C2-C53B-41A9-82AA-63450EDFF648}" dt="2024-07-31T13:54:48.294" v="2300"/>
          <ac:spMkLst>
            <pc:docMk/>
            <pc:sldMk cId="2626862858" sldId="277"/>
            <ac:spMk id="17" creationId="{53AA67F8-7675-4B9E-92BF-1ACDE5DC7CD4}"/>
          </ac:spMkLst>
        </pc:spChg>
        <pc:spChg chg="mod">
          <ac:chgData name="Fiona" userId="5fd9b084-9961-4921-ab0f-457ac49028c4" providerId="ADAL" clId="{4F7526C2-C53B-41A9-82AA-63450EDFF648}" dt="2024-07-31T13:54:48.294" v="2300"/>
          <ac:spMkLst>
            <pc:docMk/>
            <pc:sldMk cId="2626862858" sldId="277"/>
            <ac:spMk id="18" creationId="{8575D61D-BF6A-47D2-2F10-ED8B41A08936}"/>
          </ac:spMkLst>
        </pc:spChg>
        <pc:spChg chg="mod">
          <ac:chgData name="Fiona" userId="5fd9b084-9961-4921-ab0f-457ac49028c4" providerId="ADAL" clId="{4F7526C2-C53B-41A9-82AA-63450EDFF648}" dt="2024-07-31T13:54:48.294" v="2300"/>
          <ac:spMkLst>
            <pc:docMk/>
            <pc:sldMk cId="2626862858" sldId="277"/>
            <ac:spMk id="19" creationId="{267EAFBC-B958-2F0C-6361-25BED18D12AC}"/>
          </ac:spMkLst>
        </pc:spChg>
        <pc:spChg chg="mod">
          <ac:chgData name="Fiona" userId="5fd9b084-9961-4921-ab0f-457ac49028c4" providerId="ADAL" clId="{4F7526C2-C53B-41A9-82AA-63450EDFF648}" dt="2024-07-31T13:54:48.294" v="2300"/>
          <ac:spMkLst>
            <pc:docMk/>
            <pc:sldMk cId="2626862858" sldId="277"/>
            <ac:spMk id="20" creationId="{7BCFF80E-C9E3-D8A1-E439-AED44A364CA7}"/>
          </ac:spMkLst>
        </pc:spChg>
        <pc:spChg chg="mod">
          <ac:chgData name="Fiona" userId="5fd9b084-9961-4921-ab0f-457ac49028c4" providerId="ADAL" clId="{4F7526C2-C53B-41A9-82AA-63450EDFF648}" dt="2024-07-31T13:54:48.294" v="2300"/>
          <ac:spMkLst>
            <pc:docMk/>
            <pc:sldMk cId="2626862858" sldId="277"/>
            <ac:spMk id="21" creationId="{AB52B2EB-C767-12F5-6063-3E82A5141E19}"/>
          </ac:spMkLst>
        </pc:spChg>
        <pc:spChg chg="mod">
          <ac:chgData name="Fiona" userId="5fd9b084-9961-4921-ab0f-457ac49028c4" providerId="ADAL" clId="{4F7526C2-C53B-41A9-82AA-63450EDFF648}" dt="2024-07-31T13:54:48.294" v="2300"/>
          <ac:spMkLst>
            <pc:docMk/>
            <pc:sldMk cId="2626862858" sldId="277"/>
            <ac:spMk id="22" creationId="{A62A8B33-7416-EDF7-F298-BB2CC103CC2C}"/>
          </ac:spMkLst>
        </pc:spChg>
        <pc:spChg chg="mod">
          <ac:chgData name="Fiona" userId="5fd9b084-9961-4921-ab0f-457ac49028c4" providerId="ADAL" clId="{4F7526C2-C53B-41A9-82AA-63450EDFF648}" dt="2024-07-31T13:54:48.294" v="2300"/>
          <ac:spMkLst>
            <pc:docMk/>
            <pc:sldMk cId="2626862858" sldId="277"/>
            <ac:spMk id="23" creationId="{2F9E9E51-97B4-780A-570F-5779AF67445E}"/>
          </ac:spMkLst>
        </pc:spChg>
        <pc:spChg chg="mod">
          <ac:chgData name="Fiona" userId="5fd9b084-9961-4921-ab0f-457ac49028c4" providerId="ADAL" clId="{4F7526C2-C53B-41A9-82AA-63450EDFF648}" dt="2024-07-31T13:54:48.294" v="2300"/>
          <ac:spMkLst>
            <pc:docMk/>
            <pc:sldMk cId="2626862858" sldId="277"/>
            <ac:spMk id="24" creationId="{856C7E3B-27BA-1F9F-89F0-750B2FE6EB87}"/>
          </ac:spMkLst>
        </pc:spChg>
        <pc:spChg chg="mod">
          <ac:chgData name="Fiona" userId="5fd9b084-9961-4921-ab0f-457ac49028c4" providerId="ADAL" clId="{4F7526C2-C53B-41A9-82AA-63450EDFF648}" dt="2024-07-31T13:54:48.294" v="2300"/>
          <ac:spMkLst>
            <pc:docMk/>
            <pc:sldMk cId="2626862858" sldId="277"/>
            <ac:spMk id="25" creationId="{6E2A9C9A-901D-3B0A-F44D-05F948D01DEE}"/>
          </ac:spMkLst>
        </pc:spChg>
        <pc:spChg chg="mod">
          <ac:chgData name="Fiona" userId="5fd9b084-9961-4921-ab0f-457ac49028c4" providerId="ADAL" clId="{4F7526C2-C53B-41A9-82AA-63450EDFF648}" dt="2024-07-31T13:54:48.294" v="2300"/>
          <ac:spMkLst>
            <pc:docMk/>
            <pc:sldMk cId="2626862858" sldId="277"/>
            <ac:spMk id="26" creationId="{60651FFA-AC68-D9A8-C253-D6E08168B383}"/>
          </ac:spMkLst>
        </pc:spChg>
        <pc:spChg chg="mod">
          <ac:chgData name="Fiona" userId="5fd9b084-9961-4921-ab0f-457ac49028c4" providerId="ADAL" clId="{4F7526C2-C53B-41A9-82AA-63450EDFF648}" dt="2024-07-31T13:54:48.294" v="2300"/>
          <ac:spMkLst>
            <pc:docMk/>
            <pc:sldMk cId="2626862858" sldId="277"/>
            <ac:spMk id="27" creationId="{C0E1CC70-CA60-DEBD-3A83-3636CD47E41B}"/>
          </ac:spMkLst>
        </pc:spChg>
        <pc:spChg chg="mod">
          <ac:chgData name="Fiona" userId="5fd9b084-9961-4921-ab0f-457ac49028c4" providerId="ADAL" clId="{4F7526C2-C53B-41A9-82AA-63450EDFF648}" dt="2024-07-31T13:54:48.294" v="2300"/>
          <ac:spMkLst>
            <pc:docMk/>
            <pc:sldMk cId="2626862858" sldId="277"/>
            <ac:spMk id="28" creationId="{8BFB744E-6923-2B73-89CD-AAE098A96EE3}"/>
          </ac:spMkLst>
        </pc:spChg>
        <pc:spChg chg="mod">
          <ac:chgData name="Fiona" userId="5fd9b084-9961-4921-ab0f-457ac49028c4" providerId="ADAL" clId="{4F7526C2-C53B-41A9-82AA-63450EDFF648}" dt="2024-07-31T13:54:48.294" v="2300"/>
          <ac:spMkLst>
            <pc:docMk/>
            <pc:sldMk cId="2626862858" sldId="277"/>
            <ac:spMk id="29" creationId="{FEE7957F-F6AC-4340-5A7A-EAE345401AD1}"/>
          </ac:spMkLst>
        </pc:spChg>
        <pc:spChg chg="mod">
          <ac:chgData name="Fiona" userId="5fd9b084-9961-4921-ab0f-457ac49028c4" providerId="ADAL" clId="{4F7526C2-C53B-41A9-82AA-63450EDFF648}" dt="2024-07-31T13:54:48.294" v="2300"/>
          <ac:spMkLst>
            <pc:docMk/>
            <pc:sldMk cId="2626862858" sldId="277"/>
            <ac:spMk id="30" creationId="{15190FF1-A459-67AD-C644-33B79982DF0D}"/>
          </ac:spMkLst>
        </pc:spChg>
        <pc:spChg chg="mod">
          <ac:chgData name="Fiona" userId="5fd9b084-9961-4921-ab0f-457ac49028c4" providerId="ADAL" clId="{4F7526C2-C53B-41A9-82AA-63450EDFF648}" dt="2024-07-31T13:54:48.294" v="2300"/>
          <ac:spMkLst>
            <pc:docMk/>
            <pc:sldMk cId="2626862858" sldId="277"/>
            <ac:spMk id="31" creationId="{629832E3-328C-7504-4498-941DF33007BE}"/>
          </ac:spMkLst>
        </pc:spChg>
        <pc:spChg chg="mod">
          <ac:chgData name="Fiona" userId="5fd9b084-9961-4921-ab0f-457ac49028c4" providerId="ADAL" clId="{4F7526C2-C53B-41A9-82AA-63450EDFF648}" dt="2024-07-31T13:54:48.294" v="2300"/>
          <ac:spMkLst>
            <pc:docMk/>
            <pc:sldMk cId="2626862858" sldId="277"/>
            <ac:spMk id="32" creationId="{9BF6CA15-FB5A-A2E6-7D91-21DC3A281E75}"/>
          </ac:spMkLst>
        </pc:spChg>
        <pc:spChg chg="mod">
          <ac:chgData name="Fiona" userId="5fd9b084-9961-4921-ab0f-457ac49028c4" providerId="ADAL" clId="{4F7526C2-C53B-41A9-82AA-63450EDFF648}" dt="2024-07-31T13:54:48.294" v="2300"/>
          <ac:spMkLst>
            <pc:docMk/>
            <pc:sldMk cId="2626862858" sldId="277"/>
            <ac:spMk id="33" creationId="{A7FF4A47-86B9-C7B1-2DAA-5692C82D0543}"/>
          </ac:spMkLst>
        </pc:spChg>
        <pc:spChg chg="mod">
          <ac:chgData name="Fiona" userId="5fd9b084-9961-4921-ab0f-457ac49028c4" providerId="ADAL" clId="{4F7526C2-C53B-41A9-82AA-63450EDFF648}" dt="2024-07-31T13:54:48.294" v="2300"/>
          <ac:spMkLst>
            <pc:docMk/>
            <pc:sldMk cId="2626862858" sldId="277"/>
            <ac:spMk id="34" creationId="{E8CDA75D-F03B-10F4-2262-23A0BF0E510C}"/>
          </ac:spMkLst>
        </pc:spChg>
        <pc:spChg chg="mod">
          <ac:chgData name="Fiona" userId="5fd9b084-9961-4921-ab0f-457ac49028c4" providerId="ADAL" clId="{4F7526C2-C53B-41A9-82AA-63450EDFF648}" dt="2024-07-31T13:54:48.294" v="2300"/>
          <ac:spMkLst>
            <pc:docMk/>
            <pc:sldMk cId="2626862858" sldId="277"/>
            <ac:spMk id="35" creationId="{8843DFCE-F9EE-6F21-C3C5-8F58B28D79D3}"/>
          </ac:spMkLst>
        </pc:spChg>
        <pc:spChg chg="mod">
          <ac:chgData name="Fiona" userId="5fd9b084-9961-4921-ab0f-457ac49028c4" providerId="ADAL" clId="{4F7526C2-C53B-41A9-82AA-63450EDFF648}" dt="2024-07-31T13:54:48.294" v="2300"/>
          <ac:spMkLst>
            <pc:docMk/>
            <pc:sldMk cId="2626862858" sldId="277"/>
            <ac:spMk id="36" creationId="{B9F326DC-8380-B5B8-0E84-EA436CC8C72B}"/>
          </ac:spMkLst>
        </pc:spChg>
        <pc:spChg chg="mod">
          <ac:chgData name="Fiona" userId="5fd9b084-9961-4921-ab0f-457ac49028c4" providerId="ADAL" clId="{4F7526C2-C53B-41A9-82AA-63450EDFF648}" dt="2024-07-31T13:54:48.294" v="2300"/>
          <ac:spMkLst>
            <pc:docMk/>
            <pc:sldMk cId="2626862858" sldId="277"/>
            <ac:spMk id="37" creationId="{0821B951-0EC3-3D68-D001-6CE55B572A13}"/>
          </ac:spMkLst>
        </pc:spChg>
        <pc:spChg chg="mod">
          <ac:chgData name="Fiona" userId="5fd9b084-9961-4921-ab0f-457ac49028c4" providerId="ADAL" clId="{4F7526C2-C53B-41A9-82AA-63450EDFF648}" dt="2024-07-31T13:54:48.294" v="2300"/>
          <ac:spMkLst>
            <pc:docMk/>
            <pc:sldMk cId="2626862858" sldId="277"/>
            <ac:spMk id="38" creationId="{DC252FE0-CAE2-B9F2-974A-2E652AFF4ECC}"/>
          </ac:spMkLst>
        </pc:spChg>
        <pc:spChg chg="mod">
          <ac:chgData name="Fiona" userId="5fd9b084-9961-4921-ab0f-457ac49028c4" providerId="ADAL" clId="{4F7526C2-C53B-41A9-82AA-63450EDFF648}" dt="2024-07-31T13:54:48.294" v="2300"/>
          <ac:spMkLst>
            <pc:docMk/>
            <pc:sldMk cId="2626862858" sldId="277"/>
            <ac:spMk id="39" creationId="{682CD178-26FC-8B64-908B-FF96094F084B}"/>
          </ac:spMkLst>
        </pc:spChg>
        <pc:spChg chg="mod">
          <ac:chgData name="Fiona" userId="5fd9b084-9961-4921-ab0f-457ac49028c4" providerId="ADAL" clId="{4F7526C2-C53B-41A9-82AA-63450EDFF648}" dt="2024-07-31T13:54:48.294" v="2300"/>
          <ac:spMkLst>
            <pc:docMk/>
            <pc:sldMk cId="2626862858" sldId="277"/>
            <ac:spMk id="40" creationId="{EB6888F5-0FD6-4C0E-F235-286D38966348}"/>
          </ac:spMkLst>
        </pc:spChg>
        <pc:spChg chg="mod">
          <ac:chgData name="Fiona" userId="5fd9b084-9961-4921-ab0f-457ac49028c4" providerId="ADAL" clId="{4F7526C2-C53B-41A9-82AA-63450EDFF648}" dt="2024-07-31T13:54:48.294" v="2300"/>
          <ac:spMkLst>
            <pc:docMk/>
            <pc:sldMk cId="2626862858" sldId="277"/>
            <ac:spMk id="41" creationId="{6740907A-1C9C-73C5-6302-FDA2D1AF0FB7}"/>
          </ac:spMkLst>
        </pc:spChg>
        <pc:spChg chg="mod">
          <ac:chgData name="Fiona" userId="5fd9b084-9961-4921-ab0f-457ac49028c4" providerId="ADAL" clId="{4F7526C2-C53B-41A9-82AA-63450EDFF648}" dt="2024-07-31T13:54:48.294" v="2300"/>
          <ac:spMkLst>
            <pc:docMk/>
            <pc:sldMk cId="2626862858" sldId="277"/>
            <ac:spMk id="42" creationId="{01BF92AD-1588-2CC5-72AE-55F8D984DF19}"/>
          </ac:spMkLst>
        </pc:spChg>
        <pc:spChg chg="mod">
          <ac:chgData name="Fiona" userId="5fd9b084-9961-4921-ab0f-457ac49028c4" providerId="ADAL" clId="{4F7526C2-C53B-41A9-82AA-63450EDFF648}" dt="2024-08-05T11:45:20.958" v="3212"/>
          <ac:spMkLst>
            <pc:docMk/>
            <pc:sldMk cId="2626862858" sldId="277"/>
            <ac:spMk id="43" creationId="{66AC1E12-3F73-5368-7622-602007CC9109}"/>
          </ac:spMkLst>
        </pc:spChg>
        <pc:spChg chg="mod">
          <ac:chgData name="Fiona" userId="5fd9b084-9961-4921-ab0f-457ac49028c4" providerId="ADAL" clId="{4F7526C2-C53B-41A9-82AA-63450EDFF648}" dt="2024-08-05T11:45:20.958" v="3212"/>
          <ac:spMkLst>
            <pc:docMk/>
            <pc:sldMk cId="2626862858" sldId="277"/>
            <ac:spMk id="44" creationId="{86528CB3-F12C-3A25-E7C0-88D45CB517BE}"/>
          </ac:spMkLst>
        </pc:spChg>
        <pc:spChg chg="mod">
          <ac:chgData name="Fiona" userId="5fd9b084-9961-4921-ab0f-457ac49028c4" providerId="ADAL" clId="{4F7526C2-C53B-41A9-82AA-63450EDFF648}" dt="2024-08-05T11:45:20.958" v="3212"/>
          <ac:spMkLst>
            <pc:docMk/>
            <pc:sldMk cId="2626862858" sldId="277"/>
            <ac:spMk id="45" creationId="{E0757877-05CC-F837-2E2A-5AE729CC8445}"/>
          </ac:spMkLst>
        </pc:spChg>
        <pc:spChg chg="mod">
          <ac:chgData name="Fiona" userId="5fd9b084-9961-4921-ab0f-457ac49028c4" providerId="ADAL" clId="{4F7526C2-C53B-41A9-82AA-63450EDFF648}" dt="2024-08-05T11:45:20.958" v="3212"/>
          <ac:spMkLst>
            <pc:docMk/>
            <pc:sldMk cId="2626862858" sldId="277"/>
            <ac:spMk id="46" creationId="{90347396-9986-6EAB-9A25-A183B9C2C179}"/>
          </ac:spMkLst>
        </pc:spChg>
        <pc:spChg chg="mod">
          <ac:chgData name="Fiona" userId="5fd9b084-9961-4921-ab0f-457ac49028c4" providerId="ADAL" clId="{4F7526C2-C53B-41A9-82AA-63450EDFF648}" dt="2024-08-05T11:45:20.958" v="3212"/>
          <ac:spMkLst>
            <pc:docMk/>
            <pc:sldMk cId="2626862858" sldId="277"/>
            <ac:spMk id="47" creationId="{86EE19FC-EDEE-5162-967C-EEF8D6A186B7}"/>
          </ac:spMkLst>
        </pc:spChg>
        <pc:spChg chg="mod">
          <ac:chgData name="Fiona" userId="5fd9b084-9961-4921-ab0f-457ac49028c4" providerId="ADAL" clId="{4F7526C2-C53B-41A9-82AA-63450EDFF648}" dt="2024-08-05T11:45:20.958" v="3212"/>
          <ac:spMkLst>
            <pc:docMk/>
            <pc:sldMk cId="2626862858" sldId="277"/>
            <ac:spMk id="48" creationId="{C4EBB08C-4DB3-C506-F093-E34F58B05B55}"/>
          </ac:spMkLst>
        </pc:spChg>
        <pc:spChg chg="mod">
          <ac:chgData name="Fiona" userId="5fd9b084-9961-4921-ab0f-457ac49028c4" providerId="ADAL" clId="{4F7526C2-C53B-41A9-82AA-63450EDFF648}" dt="2024-08-05T11:45:20.958" v="3212"/>
          <ac:spMkLst>
            <pc:docMk/>
            <pc:sldMk cId="2626862858" sldId="277"/>
            <ac:spMk id="49" creationId="{9C73121D-21FD-D8A5-9039-AD5F7D1B7A24}"/>
          </ac:spMkLst>
        </pc:spChg>
        <pc:spChg chg="mod">
          <ac:chgData name="Fiona" userId="5fd9b084-9961-4921-ab0f-457ac49028c4" providerId="ADAL" clId="{4F7526C2-C53B-41A9-82AA-63450EDFF648}" dt="2024-08-05T11:45:20.958" v="3212"/>
          <ac:spMkLst>
            <pc:docMk/>
            <pc:sldMk cId="2626862858" sldId="277"/>
            <ac:spMk id="50" creationId="{8FF64E00-B904-34AB-04AA-40629868FA74}"/>
          </ac:spMkLst>
        </pc:spChg>
        <pc:spChg chg="mod">
          <ac:chgData name="Fiona" userId="5fd9b084-9961-4921-ab0f-457ac49028c4" providerId="ADAL" clId="{4F7526C2-C53B-41A9-82AA-63450EDFF648}" dt="2024-08-05T11:45:20.958" v="3212"/>
          <ac:spMkLst>
            <pc:docMk/>
            <pc:sldMk cId="2626862858" sldId="277"/>
            <ac:spMk id="51" creationId="{5DEA1955-3469-048F-BE80-7866843C3BB6}"/>
          </ac:spMkLst>
        </pc:spChg>
        <pc:spChg chg="mod">
          <ac:chgData name="Fiona" userId="5fd9b084-9961-4921-ab0f-457ac49028c4" providerId="ADAL" clId="{4F7526C2-C53B-41A9-82AA-63450EDFF648}" dt="2024-08-05T11:45:20.958" v="3212"/>
          <ac:spMkLst>
            <pc:docMk/>
            <pc:sldMk cId="2626862858" sldId="277"/>
            <ac:spMk id="52" creationId="{78129D90-D0BE-9BEC-91F2-335A698F57C7}"/>
          </ac:spMkLst>
        </pc:spChg>
        <pc:spChg chg="mod">
          <ac:chgData name="Fiona" userId="5fd9b084-9961-4921-ab0f-457ac49028c4" providerId="ADAL" clId="{4F7526C2-C53B-41A9-82AA-63450EDFF648}" dt="2024-08-05T11:45:20.958" v="3212"/>
          <ac:spMkLst>
            <pc:docMk/>
            <pc:sldMk cId="2626862858" sldId="277"/>
            <ac:spMk id="53" creationId="{461785A9-EA04-ECCE-CA69-F4213AE536D6}"/>
          </ac:spMkLst>
        </pc:spChg>
        <pc:spChg chg="mod">
          <ac:chgData name="Fiona" userId="5fd9b084-9961-4921-ab0f-457ac49028c4" providerId="ADAL" clId="{4F7526C2-C53B-41A9-82AA-63450EDFF648}" dt="2024-08-05T11:45:20.958" v="3212"/>
          <ac:spMkLst>
            <pc:docMk/>
            <pc:sldMk cId="2626862858" sldId="277"/>
            <ac:spMk id="54" creationId="{0ABD4D30-54DD-E572-8E5C-E04D836C587E}"/>
          </ac:spMkLst>
        </pc:spChg>
        <pc:spChg chg="mod">
          <ac:chgData name="Fiona" userId="5fd9b084-9961-4921-ab0f-457ac49028c4" providerId="ADAL" clId="{4F7526C2-C53B-41A9-82AA-63450EDFF648}" dt="2024-08-05T11:45:20.958" v="3212"/>
          <ac:spMkLst>
            <pc:docMk/>
            <pc:sldMk cId="2626862858" sldId="277"/>
            <ac:spMk id="55" creationId="{1DCE7A4B-62A5-315E-556D-7C415AD02483}"/>
          </ac:spMkLst>
        </pc:spChg>
        <pc:spChg chg="mod">
          <ac:chgData name="Fiona" userId="5fd9b084-9961-4921-ab0f-457ac49028c4" providerId="ADAL" clId="{4F7526C2-C53B-41A9-82AA-63450EDFF648}" dt="2024-08-05T11:45:20.958" v="3212"/>
          <ac:spMkLst>
            <pc:docMk/>
            <pc:sldMk cId="2626862858" sldId="277"/>
            <ac:spMk id="56" creationId="{D10BAFD8-0575-944C-EF7D-BF0233356A9B}"/>
          </ac:spMkLst>
        </pc:spChg>
        <pc:spChg chg="mod">
          <ac:chgData name="Fiona" userId="5fd9b084-9961-4921-ab0f-457ac49028c4" providerId="ADAL" clId="{4F7526C2-C53B-41A9-82AA-63450EDFF648}" dt="2024-08-05T11:45:20.958" v="3212"/>
          <ac:spMkLst>
            <pc:docMk/>
            <pc:sldMk cId="2626862858" sldId="277"/>
            <ac:spMk id="57" creationId="{6E083E49-91D1-ECF3-F735-8867B9520338}"/>
          </ac:spMkLst>
        </pc:spChg>
        <pc:spChg chg="mod">
          <ac:chgData name="Fiona" userId="5fd9b084-9961-4921-ab0f-457ac49028c4" providerId="ADAL" clId="{4F7526C2-C53B-41A9-82AA-63450EDFF648}" dt="2024-08-05T11:45:20.958" v="3212"/>
          <ac:spMkLst>
            <pc:docMk/>
            <pc:sldMk cId="2626862858" sldId="277"/>
            <ac:spMk id="58" creationId="{CE9F99C7-FFD6-A87B-46D0-3E359FBE3FBE}"/>
          </ac:spMkLst>
        </pc:spChg>
        <pc:spChg chg="mod">
          <ac:chgData name="Fiona" userId="5fd9b084-9961-4921-ab0f-457ac49028c4" providerId="ADAL" clId="{4F7526C2-C53B-41A9-82AA-63450EDFF648}" dt="2024-08-05T11:45:20.958" v="3212"/>
          <ac:spMkLst>
            <pc:docMk/>
            <pc:sldMk cId="2626862858" sldId="277"/>
            <ac:spMk id="59" creationId="{5E0F9BD7-5287-CA2D-0E0F-4EE495FFFF7F}"/>
          </ac:spMkLst>
        </pc:spChg>
        <pc:spChg chg="mod">
          <ac:chgData name="Fiona" userId="5fd9b084-9961-4921-ab0f-457ac49028c4" providerId="ADAL" clId="{4F7526C2-C53B-41A9-82AA-63450EDFF648}" dt="2024-08-05T11:45:20.958" v="3212"/>
          <ac:spMkLst>
            <pc:docMk/>
            <pc:sldMk cId="2626862858" sldId="277"/>
            <ac:spMk id="60" creationId="{F23603E3-28ED-E39C-02C6-B4FCE1626AE3}"/>
          </ac:spMkLst>
        </pc:spChg>
        <pc:spChg chg="mod">
          <ac:chgData name="Fiona" userId="5fd9b084-9961-4921-ab0f-457ac49028c4" providerId="ADAL" clId="{4F7526C2-C53B-41A9-82AA-63450EDFF648}" dt="2024-08-05T11:45:20.958" v="3212"/>
          <ac:spMkLst>
            <pc:docMk/>
            <pc:sldMk cId="2626862858" sldId="277"/>
            <ac:spMk id="61" creationId="{D86A702B-7323-92FC-93DC-99718479B7EA}"/>
          </ac:spMkLst>
        </pc:spChg>
        <pc:spChg chg="mod">
          <ac:chgData name="Fiona" userId="5fd9b084-9961-4921-ab0f-457ac49028c4" providerId="ADAL" clId="{4F7526C2-C53B-41A9-82AA-63450EDFF648}" dt="2024-08-05T11:45:20.958" v="3212"/>
          <ac:spMkLst>
            <pc:docMk/>
            <pc:sldMk cId="2626862858" sldId="277"/>
            <ac:spMk id="62" creationId="{A2F26744-EF11-DA84-47DC-C2D8C31A7762}"/>
          </ac:spMkLst>
        </pc:spChg>
        <pc:spChg chg="mod">
          <ac:chgData name="Fiona" userId="5fd9b084-9961-4921-ab0f-457ac49028c4" providerId="ADAL" clId="{4F7526C2-C53B-41A9-82AA-63450EDFF648}" dt="2024-08-05T11:45:20.958" v="3212"/>
          <ac:spMkLst>
            <pc:docMk/>
            <pc:sldMk cId="2626862858" sldId="277"/>
            <ac:spMk id="63" creationId="{D1BECC0E-0B09-7F19-25AB-B7A5DF5A4FE2}"/>
          </ac:spMkLst>
        </pc:spChg>
        <pc:spChg chg="mod">
          <ac:chgData name="Fiona" userId="5fd9b084-9961-4921-ab0f-457ac49028c4" providerId="ADAL" clId="{4F7526C2-C53B-41A9-82AA-63450EDFF648}" dt="2024-08-05T11:45:20.958" v="3212"/>
          <ac:spMkLst>
            <pc:docMk/>
            <pc:sldMk cId="2626862858" sldId="277"/>
            <ac:spMk id="64" creationId="{3912F730-DED6-A11E-6AAA-310B625B5270}"/>
          </ac:spMkLst>
        </pc:spChg>
        <pc:spChg chg="mod">
          <ac:chgData name="Fiona" userId="5fd9b084-9961-4921-ab0f-457ac49028c4" providerId="ADAL" clId="{4F7526C2-C53B-41A9-82AA-63450EDFF648}" dt="2024-08-05T11:45:20.958" v="3212"/>
          <ac:spMkLst>
            <pc:docMk/>
            <pc:sldMk cId="2626862858" sldId="277"/>
            <ac:spMk id="65" creationId="{8E76600B-8A3C-0E28-90C2-B5D4FEEE121A}"/>
          </ac:spMkLst>
        </pc:spChg>
        <pc:spChg chg="mod">
          <ac:chgData name="Fiona" userId="5fd9b084-9961-4921-ab0f-457ac49028c4" providerId="ADAL" clId="{4F7526C2-C53B-41A9-82AA-63450EDFF648}" dt="2024-08-05T11:45:20.958" v="3212"/>
          <ac:spMkLst>
            <pc:docMk/>
            <pc:sldMk cId="2626862858" sldId="277"/>
            <ac:spMk id="66" creationId="{F0D4F8E5-7746-4160-8254-3C26F9F6F295}"/>
          </ac:spMkLst>
        </pc:spChg>
        <pc:spChg chg="mod">
          <ac:chgData name="Fiona" userId="5fd9b084-9961-4921-ab0f-457ac49028c4" providerId="ADAL" clId="{4F7526C2-C53B-41A9-82AA-63450EDFF648}" dt="2024-08-05T11:45:20.958" v="3212"/>
          <ac:spMkLst>
            <pc:docMk/>
            <pc:sldMk cId="2626862858" sldId="277"/>
            <ac:spMk id="67" creationId="{82B85C57-C9C2-AD86-BB23-D5DEB5865975}"/>
          </ac:spMkLst>
        </pc:spChg>
        <pc:spChg chg="mod">
          <ac:chgData name="Fiona" userId="5fd9b084-9961-4921-ab0f-457ac49028c4" providerId="ADAL" clId="{4F7526C2-C53B-41A9-82AA-63450EDFF648}" dt="2024-08-05T11:45:20.958" v="3212"/>
          <ac:spMkLst>
            <pc:docMk/>
            <pc:sldMk cId="2626862858" sldId="277"/>
            <ac:spMk id="68" creationId="{B207B756-F8A3-3FFA-E26F-627FD673D970}"/>
          </ac:spMkLst>
        </pc:spChg>
        <pc:spChg chg="mod">
          <ac:chgData name="Fiona" userId="5fd9b084-9961-4921-ab0f-457ac49028c4" providerId="ADAL" clId="{4F7526C2-C53B-41A9-82AA-63450EDFF648}" dt="2024-08-05T11:45:20.958" v="3212"/>
          <ac:spMkLst>
            <pc:docMk/>
            <pc:sldMk cId="2626862858" sldId="277"/>
            <ac:spMk id="69" creationId="{2D42510A-2632-7333-B9CA-3BEE9BF7BD29}"/>
          </ac:spMkLst>
        </pc:spChg>
        <pc:spChg chg="mod">
          <ac:chgData name="Fiona" userId="5fd9b084-9961-4921-ab0f-457ac49028c4" providerId="ADAL" clId="{4F7526C2-C53B-41A9-82AA-63450EDFF648}" dt="2024-08-05T11:45:20.958" v="3212"/>
          <ac:spMkLst>
            <pc:docMk/>
            <pc:sldMk cId="2626862858" sldId="277"/>
            <ac:spMk id="70" creationId="{7A4805C7-D80A-12AD-FD55-DD7300BE56FA}"/>
          </ac:spMkLst>
        </pc:spChg>
        <pc:spChg chg="mod">
          <ac:chgData name="Fiona" userId="5fd9b084-9961-4921-ab0f-457ac49028c4" providerId="ADAL" clId="{4F7526C2-C53B-41A9-82AA-63450EDFF648}" dt="2024-08-05T11:45:20.958" v="3212"/>
          <ac:spMkLst>
            <pc:docMk/>
            <pc:sldMk cId="2626862858" sldId="277"/>
            <ac:spMk id="71" creationId="{A5084067-E767-0ACE-E282-D25F079199DE}"/>
          </ac:spMkLst>
        </pc:spChg>
        <pc:spChg chg="mod">
          <ac:chgData name="Fiona" userId="5fd9b084-9961-4921-ab0f-457ac49028c4" providerId="ADAL" clId="{4F7526C2-C53B-41A9-82AA-63450EDFF648}" dt="2024-08-05T11:45:20.958" v="3212"/>
          <ac:spMkLst>
            <pc:docMk/>
            <pc:sldMk cId="2626862858" sldId="277"/>
            <ac:spMk id="72" creationId="{E8864083-E2C4-ADCF-2C30-E4E7EA863725}"/>
          </ac:spMkLst>
        </pc:spChg>
        <pc:spChg chg="mod">
          <ac:chgData name="Fiona" userId="5fd9b084-9961-4921-ab0f-457ac49028c4" providerId="ADAL" clId="{4F7526C2-C53B-41A9-82AA-63450EDFF648}" dt="2024-08-05T11:45:20.958" v="3212"/>
          <ac:spMkLst>
            <pc:docMk/>
            <pc:sldMk cId="2626862858" sldId="277"/>
            <ac:spMk id="73" creationId="{D264D325-32DC-FF82-5556-07E7A0DB1A0E}"/>
          </ac:spMkLst>
        </pc:spChg>
        <pc:spChg chg="mod">
          <ac:chgData name="Fiona" userId="5fd9b084-9961-4921-ab0f-457ac49028c4" providerId="ADAL" clId="{4F7526C2-C53B-41A9-82AA-63450EDFF648}" dt="2024-08-05T11:45:20.958" v="3212"/>
          <ac:spMkLst>
            <pc:docMk/>
            <pc:sldMk cId="2626862858" sldId="277"/>
            <ac:spMk id="74" creationId="{4F5EAAD7-C68E-3909-336A-0518B21BD406}"/>
          </ac:spMkLst>
        </pc:spChg>
        <pc:spChg chg="mod">
          <ac:chgData name="Fiona" userId="5fd9b084-9961-4921-ab0f-457ac49028c4" providerId="ADAL" clId="{4F7526C2-C53B-41A9-82AA-63450EDFF648}" dt="2024-08-05T11:45:20.958" v="3212"/>
          <ac:spMkLst>
            <pc:docMk/>
            <pc:sldMk cId="2626862858" sldId="277"/>
            <ac:spMk id="75" creationId="{DA5FE498-08A3-0D90-1413-E2A896EFD8A6}"/>
          </ac:spMkLst>
        </pc:spChg>
        <pc:spChg chg="mod">
          <ac:chgData name="Fiona" userId="5fd9b084-9961-4921-ab0f-457ac49028c4" providerId="ADAL" clId="{4F7526C2-C53B-41A9-82AA-63450EDFF648}" dt="2024-08-05T11:45:20.958" v="3212"/>
          <ac:spMkLst>
            <pc:docMk/>
            <pc:sldMk cId="2626862858" sldId="277"/>
            <ac:spMk id="76" creationId="{4F44F023-15AC-842A-0418-5F740CD257A5}"/>
          </ac:spMkLst>
        </pc:spChg>
        <pc:spChg chg="mod">
          <ac:chgData name="Fiona" userId="5fd9b084-9961-4921-ab0f-457ac49028c4" providerId="ADAL" clId="{4F7526C2-C53B-41A9-82AA-63450EDFF648}" dt="2024-08-05T11:45:20.958" v="3212"/>
          <ac:spMkLst>
            <pc:docMk/>
            <pc:sldMk cId="2626862858" sldId="277"/>
            <ac:spMk id="77" creationId="{FD70181D-5B91-E7F5-BD97-2C7CB6483ED2}"/>
          </ac:spMkLst>
        </pc:spChg>
        <pc:spChg chg="mod">
          <ac:chgData name="Fiona" userId="5fd9b084-9961-4921-ab0f-457ac49028c4" providerId="ADAL" clId="{4F7526C2-C53B-41A9-82AA-63450EDFF648}" dt="2024-08-05T11:45:20.958" v="3212"/>
          <ac:spMkLst>
            <pc:docMk/>
            <pc:sldMk cId="2626862858" sldId="277"/>
            <ac:spMk id="78" creationId="{7483DEBB-395A-0C00-C0DC-56117B574248}"/>
          </ac:spMkLst>
        </pc:spChg>
        <pc:spChg chg="mod">
          <ac:chgData name="Fiona" userId="5fd9b084-9961-4921-ab0f-457ac49028c4" providerId="ADAL" clId="{4F7526C2-C53B-41A9-82AA-63450EDFF648}" dt="2024-08-05T11:45:20.958" v="3212"/>
          <ac:spMkLst>
            <pc:docMk/>
            <pc:sldMk cId="2626862858" sldId="277"/>
            <ac:spMk id="79" creationId="{043F3BBE-D404-994F-1653-5968DE586AE5}"/>
          </ac:spMkLst>
        </pc:spChg>
        <pc:spChg chg="mod">
          <ac:chgData name="Fiona" userId="5fd9b084-9961-4921-ab0f-457ac49028c4" providerId="ADAL" clId="{4F7526C2-C53B-41A9-82AA-63450EDFF648}" dt="2024-08-05T11:45:20.958" v="3212"/>
          <ac:spMkLst>
            <pc:docMk/>
            <pc:sldMk cId="2626862858" sldId="277"/>
            <ac:spMk id="80" creationId="{3B093408-0CEE-5AFC-6ACE-4D0B13F6F6A6}"/>
          </ac:spMkLst>
        </pc:spChg>
        <pc:spChg chg="add mod">
          <ac:chgData name="Fiona" userId="5fd9b084-9961-4921-ab0f-457ac49028c4" providerId="ADAL" clId="{4F7526C2-C53B-41A9-82AA-63450EDFF648}" dt="2024-08-05T11:45:43.046" v="3239"/>
          <ac:spMkLst>
            <pc:docMk/>
            <pc:sldMk cId="2626862858" sldId="277"/>
            <ac:spMk id="81" creationId="{849B2D5B-55E0-9CFB-F899-6E6EAFFB35E8}"/>
          </ac:spMkLst>
        </pc:spChg>
        <pc:spChg chg="mod">
          <ac:chgData name="Fiona" userId="5fd9b084-9961-4921-ab0f-457ac49028c4" providerId="ADAL" clId="{4F7526C2-C53B-41A9-82AA-63450EDFF648}" dt="2024-07-31T13:54:48.294" v="2300"/>
          <ac:spMkLst>
            <pc:docMk/>
            <pc:sldMk cId="2626862858" sldId="277"/>
            <ac:spMk id="107" creationId="{4A8708EB-8BB5-2F98-FC07-485FBB5872C7}"/>
          </ac:spMkLst>
        </pc:spChg>
        <pc:spChg chg="mod">
          <ac:chgData name="Fiona" userId="5fd9b084-9961-4921-ab0f-457ac49028c4" providerId="ADAL" clId="{4F7526C2-C53B-41A9-82AA-63450EDFF648}" dt="2024-07-31T13:54:48.294" v="2300"/>
          <ac:spMkLst>
            <pc:docMk/>
            <pc:sldMk cId="2626862858" sldId="277"/>
            <ac:spMk id="108" creationId="{B84A53B5-461A-2927-5CD3-357987A89957}"/>
          </ac:spMkLst>
        </pc:spChg>
        <pc:spChg chg="mod">
          <ac:chgData name="Fiona" userId="5fd9b084-9961-4921-ab0f-457ac49028c4" providerId="ADAL" clId="{4F7526C2-C53B-41A9-82AA-63450EDFF648}" dt="2024-07-31T13:54:48.294" v="2300"/>
          <ac:spMkLst>
            <pc:docMk/>
            <pc:sldMk cId="2626862858" sldId="277"/>
            <ac:spMk id="109" creationId="{B21A5441-4644-8A84-F16D-BA4505FF4E1F}"/>
          </ac:spMkLst>
        </pc:spChg>
        <pc:spChg chg="mod">
          <ac:chgData name="Fiona" userId="5fd9b084-9961-4921-ab0f-457ac49028c4" providerId="ADAL" clId="{4F7526C2-C53B-41A9-82AA-63450EDFF648}" dt="2024-07-31T13:54:48.294" v="2300"/>
          <ac:spMkLst>
            <pc:docMk/>
            <pc:sldMk cId="2626862858" sldId="277"/>
            <ac:spMk id="110" creationId="{8D0DDD4D-B3A5-D36F-68BD-3A3742FC3526}"/>
          </ac:spMkLst>
        </pc:spChg>
        <pc:spChg chg="mod">
          <ac:chgData name="Fiona" userId="5fd9b084-9961-4921-ab0f-457ac49028c4" providerId="ADAL" clId="{4F7526C2-C53B-41A9-82AA-63450EDFF648}" dt="2024-07-31T13:54:48.294" v="2300"/>
          <ac:spMkLst>
            <pc:docMk/>
            <pc:sldMk cId="2626862858" sldId="277"/>
            <ac:spMk id="111" creationId="{5B60779B-1DE0-A3E5-9BEA-601AA621EFBA}"/>
          </ac:spMkLst>
        </pc:spChg>
        <pc:spChg chg="mod">
          <ac:chgData name="Fiona" userId="5fd9b084-9961-4921-ab0f-457ac49028c4" providerId="ADAL" clId="{4F7526C2-C53B-41A9-82AA-63450EDFF648}" dt="2024-07-31T13:54:48.294" v="2300"/>
          <ac:spMkLst>
            <pc:docMk/>
            <pc:sldMk cId="2626862858" sldId="277"/>
            <ac:spMk id="112" creationId="{B46B96CD-5FAC-40E4-26F6-D47913EBC364}"/>
          </ac:spMkLst>
        </pc:spChg>
        <pc:spChg chg="mod">
          <ac:chgData name="Fiona" userId="5fd9b084-9961-4921-ab0f-457ac49028c4" providerId="ADAL" clId="{4F7526C2-C53B-41A9-82AA-63450EDFF648}" dt="2024-07-31T13:54:48.294" v="2300"/>
          <ac:spMkLst>
            <pc:docMk/>
            <pc:sldMk cId="2626862858" sldId="277"/>
            <ac:spMk id="113" creationId="{587F13CE-2F19-3C69-8857-B807BC0C3A92}"/>
          </ac:spMkLst>
        </pc:spChg>
        <pc:spChg chg="mod">
          <ac:chgData name="Fiona" userId="5fd9b084-9961-4921-ab0f-457ac49028c4" providerId="ADAL" clId="{4F7526C2-C53B-41A9-82AA-63450EDFF648}" dt="2024-07-31T13:54:48.294" v="2300"/>
          <ac:spMkLst>
            <pc:docMk/>
            <pc:sldMk cId="2626862858" sldId="277"/>
            <ac:spMk id="114" creationId="{07BDCC14-1BD7-BB7F-56FE-1AC66C87465A}"/>
          </ac:spMkLst>
        </pc:spChg>
        <pc:spChg chg="mod">
          <ac:chgData name="Fiona" userId="5fd9b084-9961-4921-ab0f-457ac49028c4" providerId="ADAL" clId="{4F7526C2-C53B-41A9-82AA-63450EDFF648}" dt="2024-07-31T13:54:48.294" v="2300"/>
          <ac:spMkLst>
            <pc:docMk/>
            <pc:sldMk cId="2626862858" sldId="277"/>
            <ac:spMk id="115" creationId="{EA2D0D6C-2D50-9F59-568F-F2B694DDFDB5}"/>
          </ac:spMkLst>
        </pc:spChg>
        <pc:spChg chg="mod">
          <ac:chgData name="Fiona" userId="5fd9b084-9961-4921-ab0f-457ac49028c4" providerId="ADAL" clId="{4F7526C2-C53B-41A9-82AA-63450EDFF648}" dt="2024-07-31T13:54:48.294" v="2300"/>
          <ac:spMkLst>
            <pc:docMk/>
            <pc:sldMk cId="2626862858" sldId="277"/>
            <ac:spMk id="116" creationId="{1048E778-7B98-B8BE-BB63-5C0FB3A6DEFD}"/>
          </ac:spMkLst>
        </pc:spChg>
        <pc:spChg chg="mod">
          <ac:chgData name="Fiona" userId="5fd9b084-9961-4921-ab0f-457ac49028c4" providerId="ADAL" clId="{4F7526C2-C53B-41A9-82AA-63450EDFF648}" dt="2024-07-31T13:54:48.294" v="2300"/>
          <ac:spMkLst>
            <pc:docMk/>
            <pc:sldMk cId="2626862858" sldId="277"/>
            <ac:spMk id="117" creationId="{FA864C96-89C7-DF50-3CB5-549331800763}"/>
          </ac:spMkLst>
        </pc:spChg>
        <pc:spChg chg="mod">
          <ac:chgData name="Fiona" userId="5fd9b084-9961-4921-ab0f-457ac49028c4" providerId="ADAL" clId="{4F7526C2-C53B-41A9-82AA-63450EDFF648}" dt="2024-07-31T13:54:48.294" v="2300"/>
          <ac:spMkLst>
            <pc:docMk/>
            <pc:sldMk cId="2626862858" sldId="277"/>
            <ac:spMk id="118" creationId="{E4072088-E17A-F185-C714-2496952A7798}"/>
          </ac:spMkLst>
        </pc:spChg>
        <pc:spChg chg="mod">
          <ac:chgData name="Fiona" userId="5fd9b084-9961-4921-ab0f-457ac49028c4" providerId="ADAL" clId="{4F7526C2-C53B-41A9-82AA-63450EDFF648}" dt="2024-07-31T13:54:48.294" v="2300"/>
          <ac:spMkLst>
            <pc:docMk/>
            <pc:sldMk cId="2626862858" sldId="277"/>
            <ac:spMk id="119" creationId="{2819984C-5AAC-0FBB-7D3C-7E4E7EC44588}"/>
          </ac:spMkLst>
        </pc:spChg>
        <pc:spChg chg="mod">
          <ac:chgData name="Fiona" userId="5fd9b084-9961-4921-ab0f-457ac49028c4" providerId="ADAL" clId="{4F7526C2-C53B-41A9-82AA-63450EDFF648}" dt="2024-07-31T13:54:48.294" v="2300"/>
          <ac:spMkLst>
            <pc:docMk/>
            <pc:sldMk cId="2626862858" sldId="277"/>
            <ac:spMk id="120" creationId="{A67C5F07-2F34-4237-9E6B-23D83469EEB8}"/>
          </ac:spMkLst>
        </pc:spChg>
        <pc:spChg chg="mod">
          <ac:chgData name="Fiona" userId="5fd9b084-9961-4921-ab0f-457ac49028c4" providerId="ADAL" clId="{4F7526C2-C53B-41A9-82AA-63450EDFF648}" dt="2024-07-31T13:54:48.294" v="2300"/>
          <ac:spMkLst>
            <pc:docMk/>
            <pc:sldMk cId="2626862858" sldId="277"/>
            <ac:spMk id="121" creationId="{25B332AC-4C84-C4D9-62DA-5412F174719E}"/>
          </ac:spMkLst>
        </pc:spChg>
        <pc:spChg chg="mod">
          <ac:chgData name="Fiona" userId="5fd9b084-9961-4921-ab0f-457ac49028c4" providerId="ADAL" clId="{4F7526C2-C53B-41A9-82AA-63450EDFF648}" dt="2024-07-31T13:54:48.294" v="2300"/>
          <ac:spMkLst>
            <pc:docMk/>
            <pc:sldMk cId="2626862858" sldId="277"/>
            <ac:spMk id="122" creationId="{E99C7F77-7D3E-1B83-3479-874A8F488AD3}"/>
          </ac:spMkLst>
        </pc:spChg>
        <pc:spChg chg="mod">
          <ac:chgData name="Fiona" userId="5fd9b084-9961-4921-ab0f-457ac49028c4" providerId="ADAL" clId="{4F7526C2-C53B-41A9-82AA-63450EDFF648}" dt="2024-07-31T13:54:48.294" v="2300"/>
          <ac:spMkLst>
            <pc:docMk/>
            <pc:sldMk cId="2626862858" sldId="277"/>
            <ac:spMk id="123" creationId="{6E3C5B52-8B53-7F0B-BCCE-DD813EED5B18}"/>
          </ac:spMkLst>
        </pc:spChg>
        <pc:spChg chg="mod">
          <ac:chgData name="Fiona" userId="5fd9b084-9961-4921-ab0f-457ac49028c4" providerId="ADAL" clId="{4F7526C2-C53B-41A9-82AA-63450EDFF648}" dt="2024-07-31T13:54:48.294" v="2300"/>
          <ac:spMkLst>
            <pc:docMk/>
            <pc:sldMk cId="2626862858" sldId="277"/>
            <ac:spMk id="124" creationId="{584E61EE-53C7-4601-C5E1-F9DF09F17B00}"/>
          </ac:spMkLst>
        </pc:spChg>
        <pc:spChg chg="mod">
          <ac:chgData name="Fiona" userId="5fd9b084-9961-4921-ab0f-457ac49028c4" providerId="ADAL" clId="{4F7526C2-C53B-41A9-82AA-63450EDFF648}" dt="2024-07-31T13:54:48.294" v="2300"/>
          <ac:spMkLst>
            <pc:docMk/>
            <pc:sldMk cId="2626862858" sldId="277"/>
            <ac:spMk id="125" creationId="{AB2D8627-5F10-6A7A-5AD7-97FABC602664}"/>
          </ac:spMkLst>
        </pc:spChg>
        <pc:spChg chg="mod">
          <ac:chgData name="Fiona" userId="5fd9b084-9961-4921-ab0f-457ac49028c4" providerId="ADAL" clId="{4F7526C2-C53B-41A9-82AA-63450EDFF648}" dt="2024-07-31T13:54:48.294" v="2300"/>
          <ac:spMkLst>
            <pc:docMk/>
            <pc:sldMk cId="2626862858" sldId="277"/>
            <ac:spMk id="126" creationId="{5D105E14-F604-81D4-0621-2019F741C1D8}"/>
          </ac:spMkLst>
        </pc:spChg>
        <pc:spChg chg="mod">
          <ac:chgData name="Fiona" userId="5fd9b084-9961-4921-ab0f-457ac49028c4" providerId="ADAL" clId="{4F7526C2-C53B-41A9-82AA-63450EDFF648}" dt="2024-07-31T13:54:48.294" v="2300"/>
          <ac:spMkLst>
            <pc:docMk/>
            <pc:sldMk cId="2626862858" sldId="277"/>
            <ac:spMk id="127" creationId="{369E8D50-816C-2EA4-F3BE-A3BA22FE4E3B}"/>
          </ac:spMkLst>
        </pc:spChg>
        <pc:spChg chg="mod">
          <ac:chgData name="Fiona" userId="5fd9b084-9961-4921-ab0f-457ac49028c4" providerId="ADAL" clId="{4F7526C2-C53B-41A9-82AA-63450EDFF648}" dt="2024-07-31T13:54:48.294" v="2300"/>
          <ac:spMkLst>
            <pc:docMk/>
            <pc:sldMk cId="2626862858" sldId="277"/>
            <ac:spMk id="128" creationId="{7E18D576-01EA-5D18-38C6-DF03E9095E31}"/>
          </ac:spMkLst>
        </pc:spChg>
        <pc:spChg chg="mod">
          <ac:chgData name="Fiona" userId="5fd9b084-9961-4921-ab0f-457ac49028c4" providerId="ADAL" clId="{4F7526C2-C53B-41A9-82AA-63450EDFF648}" dt="2024-07-31T13:54:48.294" v="2300"/>
          <ac:spMkLst>
            <pc:docMk/>
            <pc:sldMk cId="2626862858" sldId="277"/>
            <ac:spMk id="129" creationId="{BECD61EB-81E7-EEB8-51DB-55A7BD34D9A5}"/>
          </ac:spMkLst>
        </pc:spChg>
        <pc:spChg chg="mod">
          <ac:chgData name="Fiona" userId="5fd9b084-9961-4921-ab0f-457ac49028c4" providerId="ADAL" clId="{4F7526C2-C53B-41A9-82AA-63450EDFF648}" dt="2024-07-31T13:54:48.294" v="2300"/>
          <ac:spMkLst>
            <pc:docMk/>
            <pc:sldMk cId="2626862858" sldId="277"/>
            <ac:spMk id="130" creationId="{CB17481B-275B-66D5-8D76-65C04111AF1A}"/>
          </ac:spMkLst>
        </pc:spChg>
        <pc:spChg chg="mod">
          <ac:chgData name="Fiona" userId="5fd9b084-9961-4921-ab0f-457ac49028c4" providerId="ADAL" clId="{4F7526C2-C53B-41A9-82AA-63450EDFF648}" dt="2024-07-31T13:54:48.294" v="2300"/>
          <ac:spMkLst>
            <pc:docMk/>
            <pc:sldMk cId="2626862858" sldId="277"/>
            <ac:spMk id="131" creationId="{B2BFAFC8-93BB-A75E-B812-3D9F93C81C1B}"/>
          </ac:spMkLst>
        </pc:spChg>
        <pc:spChg chg="mod">
          <ac:chgData name="Fiona" userId="5fd9b084-9961-4921-ab0f-457ac49028c4" providerId="ADAL" clId="{4F7526C2-C53B-41A9-82AA-63450EDFF648}" dt="2024-07-31T13:54:48.294" v="2300"/>
          <ac:spMkLst>
            <pc:docMk/>
            <pc:sldMk cId="2626862858" sldId="277"/>
            <ac:spMk id="132" creationId="{14F1184E-8EA9-B614-7154-9235DEC07DC9}"/>
          </ac:spMkLst>
        </pc:spChg>
        <pc:spChg chg="mod">
          <ac:chgData name="Fiona" userId="5fd9b084-9961-4921-ab0f-457ac49028c4" providerId="ADAL" clId="{4F7526C2-C53B-41A9-82AA-63450EDFF648}" dt="2024-07-31T13:54:48.294" v="2300"/>
          <ac:spMkLst>
            <pc:docMk/>
            <pc:sldMk cId="2626862858" sldId="277"/>
            <ac:spMk id="133" creationId="{1D152408-1AE9-E461-A528-7230CEC27487}"/>
          </ac:spMkLst>
        </pc:spChg>
        <pc:spChg chg="mod">
          <ac:chgData name="Fiona" userId="5fd9b084-9961-4921-ab0f-457ac49028c4" providerId="ADAL" clId="{4F7526C2-C53B-41A9-82AA-63450EDFF648}" dt="2024-07-31T13:54:48.294" v="2300"/>
          <ac:spMkLst>
            <pc:docMk/>
            <pc:sldMk cId="2626862858" sldId="277"/>
            <ac:spMk id="134" creationId="{E4601959-8FA3-4CF7-AF82-3FB897FC3539}"/>
          </ac:spMkLst>
        </pc:spChg>
        <pc:spChg chg="mod">
          <ac:chgData name="Fiona" userId="5fd9b084-9961-4921-ab0f-457ac49028c4" providerId="ADAL" clId="{4F7526C2-C53B-41A9-82AA-63450EDFF648}" dt="2024-07-31T13:54:48.294" v="2300"/>
          <ac:spMkLst>
            <pc:docMk/>
            <pc:sldMk cId="2626862858" sldId="277"/>
            <ac:spMk id="135" creationId="{4F1C39FD-97C4-88FE-20F5-16C95B470030}"/>
          </ac:spMkLst>
        </pc:spChg>
        <pc:grpChg chg="add mod">
          <ac:chgData name="Fiona" userId="5fd9b084-9961-4921-ab0f-457ac49028c4" providerId="ADAL" clId="{4F7526C2-C53B-41A9-82AA-63450EDFF648}" dt="2024-08-05T11:48:47.961" v="3336" actId="1037"/>
          <ac:grpSpMkLst>
            <pc:docMk/>
            <pc:sldMk cId="2626862858" sldId="277"/>
            <ac:grpSpMk id="5" creationId="{33AE0F55-33D1-0180-D6CD-E3BF17556AA1}"/>
          </ac:grpSpMkLst>
        </pc:grpChg>
        <pc:grpChg chg="del mod">
          <ac:chgData name="Fiona" userId="5fd9b084-9961-4921-ab0f-457ac49028c4" providerId="ADAL" clId="{4F7526C2-C53B-41A9-82AA-63450EDFF648}" dt="2024-07-31T08:40:25.441" v="2161" actId="478"/>
          <ac:grpSpMkLst>
            <pc:docMk/>
            <pc:sldMk cId="2626862858" sldId="277"/>
            <ac:grpSpMk id="10" creationId="{0EC1F5C7-B46A-195F-FE9F-42B17056BC2D}"/>
          </ac:grpSpMkLst>
        </pc:grpChg>
        <pc:grpChg chg="add del mod">
          <ac:chgData name="Fiona" userId="5fd9b084-9961-4921-ab0f-457ac49028c4" providerId="ADAL" clId="{4F7526C2-C53B-41A9-82AA-63450EDFF648}" dt="2024-08-05T11:45:06.193" v="3205" actId="478"/>
          <ac:grpSpMkLst>
            <pc:docMk/>
            <pc:sldMk cId="2626862858" sldId="277"/>
            <ac:grpSpMk id="10" creationId="{3A3B99D6-1368-55BF-B250-96D7D20320D2}"/>
          </ac:grpSpMkLst>
        </pc:grpChg>
        <pc:grpChg chg="del mod">
          <ac:chgData name="Fiona" userId="5fd9b084-9961-4921-ab0f-457ac49028c4" providerId="ADAL" clId="{4F7526C2-C53B-41A9-82AA-63450EDFF648}" dt="2024-07-31T13:54:43.752" v="2298" actId="478"/>
          <ac:grpSpMkLst>
            <pc:docMk/>
            <pc:sldMk cId="2626862858" sldId="277"/>
            <ac:grpSpMk id="104" creationId="{94214F0C-F1D5-D3F3-9A7C-8B1E83A00C4B}"/>
          </ac:grpSpMkLst>
        </pc:grpChg>
        <pc:picChg chg="del">
          <ac:chgData name="Fiona" userId="5fd9b084-9961-4921-ab0f-457ac49028c4" providerId="ADAL" clId="{4F7526C2-C53B-41A9-82AA-63450EDFF648}" dt="2024-08-05T11:45:08.865" v="3206" actId="478"/>
          <ac:picMkLst>
            <pc:docMk/>
            <pc:sldMk cId="2626862858" sldId="277"/>
            <ac:picMk id="2" creationId="{B4254017-2DB8-139D-DC91-0E441E1FDD14}"/>
          </ac:picMkLst>
        </pc:picChg>
        <pc:picChg chg="del">
          <ac:chgData name="Fiona" userId="5fd9b084-9961-4921-ab0f-457ac49028c4" providerId="ADAL" clId="{4F7526C2-C53B-41A9-82AA-63450EDFF648}" dt="2024-08-05T11:45:10.641" v="3209" actId="478"/>
          <ac:picMkLst>
            <pc:docMk/>
            <pc:sldMk cId="2626862858" sldId="277"/>
            <ac:picMk id="3" creationId="{C6234BCD-7F53-66FC-43DE-7636AC273AED}"/>
          </ac:picMkLst>
        </pc:picChg>
        <pc:picChg chg="del mod">
          <ac:chgData name="Fiona" userId="5fd9b084-9961-4921-ab0f-457ac49028c4" providerId="ADAL" clId="{4F7526C2-C53B-41A9-82AA-63450EDFF648}" dt="2024-08-05T11:45:09.948" v="3208" actId="478"/>
          <ac:picMkLst>
            <pc:docMk/>
            <pc:sldMk cId="2626862858" sldId="277"/>
            <ac:picMk id="4" creationId="{BB3E63DC-2A19-3A04-8912-1BB344DB7BA9}"/>
          </ac:picMkLst>
        </pc:picChg>
        <pc:picChg chg="del">
          <ac:chgData name="Fiona" userId="5fd9b084-9961-4921-ab0f-457ac49028c4" providerId="ADAL" clId="{4F7526C2-C53B-41A9-82AA-63450EDFF648}" dt="2024-07-31T13:54:44.439" v="2299" actId="478"/>
          <ac:picMkLst>
            <pc:docMk/>
            <pc:sldMk cId="2626862858" sldId="277"/>
            <ac:picMk id="5" creationId="{2D14A226-B77F-8FF1-2232-EE836C8D9C47}"/>
          </ac:picMkLst>
        </pc:picChg>
        <pc:picChg chg="del">
          <ac:chgData name="Fiona" userId="5fd9b084-9961-4921-ab0f-457ac49028c4" providerId="ADAL" clId="{4F7526C2-C53B-41A9-82AA-63450EDFF648}" dt="2024-08-05T11:45:11.401" v="3210" actId="478"/>
          <ac:picMkLst>
            <pc:docMk/>
            <pc:sldMk cId="2626862858" sldId="277"/>
            <ac:picMk id="6" creationId="{78C1F535-12E2-0956-C0B4-E03403EB9EFE}"/>
          </ac:picMkLst>
        </pc:picChg>
        <pc:picChg chg="del">
          <ac:chgData name="Fiona" userId="5fd9b084-9961-4921-ab0f-457ac49028c4" providerId="ADAL" clId="{4F7526C2-C53B-41A9-82AA-63450EDFF648}" dt="2024-08-05T11:45:12.031" v="3211" actId="478"/>
          <ac:picMkLst>
            <pc:docMk/>
            <pc:sldMk cId="2626862858" sldId="277"/>
            <ac:picMk id="7" creationId="{D58C4A5D-7D3D-C654-C02D-DF1BCD70CD9E}"/>
          </ac:picMkLst>
        </pc:picChg>
        <pc:picChg chg="add mod">
          <ac:chgData name="Fiona" userId="5fd9b084-9961-4921-ab0f-457ac49028c4" providerId="ADAL" clId="{4F7526C2-C53B-41A9-82AA-63450EDFF648}" dt="2024-08-05T11:45:49.552" v="3241" actId="1076"/>
          <ac:picMkLst>
            <pc:docMk/>
            <pc:sldMk cId="2626862858" sldId="277"/>
            <ac:picMk id="9" creationId="{2CF667BB-84B3-0103-566E-D3EA59623E79}"/>
          </ac:picMkLst>
        </pc:picChg>
        <pc:picChg chg="mod">
          <ac:chgData name="Fiona" userId="5fd9b084-9961-4921-ab0f-457ac49028c4" providerId="ADAL" clId="{4F7526C2-C53B-41A9-82AA-63450EDFF648}" dt="2024-07-31T13:54:48.294" v="2300"/>
          <ac:picMkLst>
            <pc:docMk/>
            <pc:sldMk cId="2626862858" sldId="277"/>
            <ac:picMk id="11" creationId="{A8F27471-B211-5F5A-9B26-3559FD11F1A6}"/>
          </ac:picMkLst>
        </pc:picChg>
      </pc:sldChg>
      <pc:sldChg chg="add del">
        <pc:chgData name="Fiona" userId="5fd9b084-9961-4921-ab0f-457ac49028c4" providerId="ADAL" clId="{4F7526C2-C53B-41A9-82AA-63450EDFF648}" dt="2024-07-31T08:42:09.605" v="2177" actId="2696"/>
        <pc:sldMkLst>
          <pc:docMk/>
          <pc:sldMk cId="86106898" sldId="278"/>
        </pc:sldMkLst>
      </pc:sldChg>
      <pc:sldChg chg="addSp delSp modSp add del mod ord">
        <pc:chgData name="Fiona" userId="5fd9b084-9961-4921-ab0f-457ac49028c4" providerId="ADAL" clId="{4F7526C2-C53B-41A9-82AA-63450EDFF648}" dt="2024-08-05T12:13:58.083" v="4471" actId="2696"/>
        <pc:sldMkLst>
          <pc:docMk/>
          <pc:sldMk cId="2852341813" sldId="278"/>
        </pc:sldMkLst>
        <pc:spChg chg="del mod">
          <ac:chgData name="Fiona" userId="5fd9b084-9961-4921-ab0f-457ac49028c4" providerId="ADAL" clId="{4F7526C2-C53B-41A9-82AA-63450EDFF648}" dt="2024-07-31T13:56:50.463" v="2406" actId="478"/>
          <ac:spMkLst>
            <pc:docMk/>
            <pc:sldMk cId="2852341813" sldId="278"/>
            <ac:spMk id="8" creationId="{CDC31CD3-6171-5909-FBFE-288273371564}"/>
          </ac:spMkLst>
        </pc:spChg>
        <pc:spChg chg="del mod topLvl">
          <ac:chgData name="Fiona" userId="5fd9b084-9961-4921-ab0f-457ac49028c4" providerId="ADAL" clId="{4F7526C2-C53B-41A9-82AA-63450EDFF648}" dt="2024-07-31T14:01:54.284" v="2537" actId="478"/>
          <ac:spMkLst>
            <pc:docMk/>
            <pc:sldMk cId="2852341813" sldId="278"/>
            <ac:spMk id="11" creationId="{D11B9D98-5634-E94D-A979-726EF4549C1C}"/>
          </ac:spMkLst>
        </pc:spChg>
        <pc:spChg chg="del mod topLvl">
          <ac:chgData name="Fiona" userId="5fd9b084-9961-4921-ab0f-457ac49028c4" providerId="ADAL" clId="{4F7526C2-C53B-41A9-82AA-63450EDFF648}" dt="2024-07-31T13:57:18.970" v="2410" actId="478"/>
          <ac:spMkLst>
            <pc:docMk/>
            <pc:sldMk cId="2852341813" sldId="278"/>
            <ac:spMk id="13" creationId="{9179DCA1-FCAB-83A9-94E6-EA2E0182BA04}"/>
          </ac:spMkLst>
        </pc:spChg>
        <pc:spChg chg="del mod topLvl">
          <ac:chgData name="Fiona" userId="5fd9b084-9961-4921-ab0f-457ac49028c4" providerId="ADAL" clId="{4F7526C2-C53B-41A9-82AA-63450EDFF648}" dt="2024-07-31T13:57:18.970" v="2410" actId="478"/>
          <ac:spMkLst>
            <pc:docMk/>
            <pc:sldMk cId="2852341813" sldId="278"/>
            <ac:spMk id="14" creationId="{C4B62499-BF30-9183-F2B7-02804F6C41A7}"/>
          </ac:spMkLst>
        </pc:spChg>
        <pc:spChg chg="del mod topLvl">
          <ac:chgData name="Fiona" userId="5fd9b084-9961-4921-ab0f-457ac49028c4" providerId="ADAL" clId="{4F7526C2-C53B-41A9-82AA-63450EDFF648}" dt="2024-07-31T13:57:18.970" v="2410" actId="478"/>
          <ac:spMkLst>
            <pc:docMk/>
            <pc:sldMk cId="2852341813" sldId="278"/>
            <ac:spMk id="15" creationId="{110AD2FA-3F65-32C1-C94E-D25BABC5C12C}"/>
          </ac:spMkLst>
        </pc:spChg>
        <pc:spChg chg="del mod topLvl">
          <ac:chgData name="Fiona" userId="5fd9b084-9961-4921-ab0f-457ac49028c4" providerId="ADAL" clId="{4F7526C2-C53B-41A9-82AA-63450EDFF648}" dt="2024-07-31T13:57:18.970" v="2410" actId="478"/>
          <ac:spMkLst>
            <pc:docMk/>
            <pc:sldMk cId="2852341813" sldId="278"/>
            <ac:spMk id="16" creationId="{177FFD30-6203-DF9F-14C1-620FB3E035E3}"/>
          </ac:spMkLst>
        </pc:spChg>
        <pc:spChg chg="del mod topLvl">
          <ac:chgData name="Fiona" userId="5fd9b084-9961-4921-ab0f-457ac49028c4" providerId="ADAL" clId="{4F7526C2-C53B-41A9-82AA-63450EDFF648}" dt="2024-07-31T13:57:18.970" v="2410" actId="478"/>
          <ac:spMkLst>
            <pc:docMk/>
            <pc:sldMk cId="2852341813" sldId="278"/>
            <ac:spMk id="17" creationId="{4D0CC488-9FE5-CCE2-B3D5-C3D788112EB2}"/>
          </ac:spMkLst>
        </pc:spChg>
        <pc:spChg chg="del mod topLvl">
          <ac:chgData name="Fiona" userId="5fd9b084-9961-4921-ab0f-457ac49028c4" providerId="ADAL" clId="{4F7526C2-C53B-41A9-82AA-63450EDFF648}" dt="2024-07-31T13:57:18.970" v="2410" actId="478"/>
          <ac:spMkLst>
            <pc:docMk/>
            <pc:sldMk cId="2852341813" sldId="278"/>
            <ac:spMk id="18" creationId="{2A590C06-57F4-2A94-1BE3-A46B2E268C21}"/>
          </ac:spMkLst>
        </pc:spChg>
        <pc:spChg chg="del mod topLvl">
          <ac:chgData name="Fiona" userId="5fd9b084-9961-4921-ab0f-457ac49028c4" providerId="ADAL" clId="{4F7526C2-C53B-41A9-82AA-63450EDFF648}" dt="2024-07-31T13:57:18.970" v="2410" actId="478"/>
          <ac:spMkLst>
            <pc:docMk/>
            <pc:sldMk cId="2852341813" sldId="278"/>
            <ac:spMk id="19" creationId="{02FC016C-F281-9287-9064-6517CEC7603B}"/>
          </ac:spMkLst>
        </pc:spChg>
        <pc:spChg chg="del mod topLvl">
          <ac:chgData name="Fiona" userId="5fd9b084-9961-4921-ab0f-457ac49028c4" providerId="ADAL" clId="{4F7526C2-C53B-41A9-82AA-63450EDFF648}" dt="2024-07-31T13:57:18.970" v="2410" actId="478"/>
          <ac:spMkLst>
            <pc:docMk/>
            <pc:sldMk cId="2852341813" sldId="278"/>
            <ac:spMk id="20" creationId="{4132B867-2400-60C6-DC01-84C3158F8AEE}"/>
          </ac:spMkLst>
        </pc:spChg>
        <pc:spChg chg="del mod topLvl">
          <ac:chgData name="Fiona" userId="5fd9b084-9961-4921-ab0f-457ac49028c4" providerId="ADAL" clId="{4F7526C2-C53B-41A9-82AA-63450EDFF648}" dt="2024-07-31T13:57:18.970" v="2410" actId="478"/>
          <ac:spMkLst>
            <pc:docMk/>
            <pc:sldMk cId="2852341813" sldId="278"/>
            <ac:spMk id="21" creationId="{8C9B7C45-7C17-DE98-A4C6-FB880202D603}"/>
          </ac:spMkLst>
        </pc:spChg>
        <pc:spChg chg="del mod topLvl">
          <ac:chgData name="Fiona" userId="5fd9b084-9961-4921-ab0f-457ac49028c4" providerId="ADAL" clId="{4F7526C2-C53B-41A9-82AA-63450EDFF648}" dt="2024-07-31T13:57:18.970" v="2410" actId="478"/>
          <ac:spMkLst>
            <pc:docMk/>
            <pc:sldMk cId="2852341813" sldId="278"/>
            <ac:spMk id="22" creationId="{3D723778-F7F8-259A-4B00-3168D88B27E7}"/>
          </ac:spMkLst>
        </pc:spChg>
        <pc:spChg chg="del mod topLvl">
          <ac:chgData name="Fiona" userId="5fd9b084-9961-4921-ab0f-457ac49028c4" providerId="ADAL" clId="{4F7526C2-C53B-41A9-82AA-63450EDFF648}" dt="2024-07-31T13:57:18.970" v="2410" actId="478"/>
          <ac:spMkLst>
            <pc:docMk/>
            <pc:sldMk cId="2852341813" sldId="278"/>
            <ac:spMk id="23" creationId="{8DCF401F-DE4E-85DD-8315-603FF1B6C16A}"/>
          </ac:spMkLst>
        </pc:spChg>
        <pc:spChg chg="del mod topLvl">
          <ac:chgData name="Fiona" userId="5fd9b084-9961-4921-ab0f-457ac49028c4" providerId="ADAL" clId="{4F7526C2-C53B-41A9-82AA-63450EDFF648}" dt="2024-07-31T13:57:18.970" v="2410" actId="478"/>
          <ac:spMkLst>
            <pc:docMk/>
            <pc:sldMk cId="2852341813" sldId="278"/>
            <ac:spMk id="24" creationId="{79CC3608-1530-8F1A-3953-AC0C90D1B920}"/>
          </ac:spMkLst>
        </pc:spChg>
        <pc:spChg chg="del mod topLvl">
          <ac:chgData name="Fiona" userId="5fd9b084-9961-4921-ab0f-457ac49028c4" providerId="ADAL" clId="{4F7526C2-C53B-41A9-82AA-63450EDFF648}" dt="2024-07-31T13:57:18.970" v="2410" actId="478"/>
          <ac:spMkLst>
            <pc:docMk/>
            <pc:sldMk cId="2852341813" sldId="278"/>
            <ac:spMk id="25" creationId="{4371682D-7ABB-A1B8-7302-17150BF0BA60}"/>
          </ac:spMkLst>
        </pc:spChg>
        <pc:spChg chg="del mod topLvl">
          <ac:chgData name="Fiona" userId="5fd9b084-9961-4921-ab0f-457ac49028c4" providerId="ADAL" clId="{4F7526C2-C53B-41A9-82AA-63450EDFF648}" dt="2024-07-31T13:57:18.970" v="2410" actId="478"/>
          <ac:spMkLst>
            <pc:docMk/>
            <pc:sldMk cId="2852341813" sldId="278"/>
            <ac:spMk id="26" creationId="{88738A59-33B0-00CF-03F0-717BDD6F16A8}"/>
          </ac:spMkLst>
        </pc:spChg>
        <pc:spChg chg="del mod topLvl">
          <ac:chgData name="Fiona" userId="5fd9b084-9961-4921-ab0f-457ac49028c4" providerId="ADAL" clId="{4F7526C2-C53B-41A9-82AA-63450EDFF648}" dt="2024-07-31T13:57:18.970" v="2410" actId="478"/>
          <ac:spMkLst>
            <pc:docMk/>
            <pc:sldMk cId="2852341813" sldId="278"/>
            <ac:spMk id="27" creationId="{C0E9ECE3-1FBC-FDD0-FDD0-05F02300D40C}"/>
          </ac:spMkLst>
        </pc:spChg>
        <pc:spChg chg="del mod topLvl">
          <ac:chgData name="Fiona" userId="5fd9b084-9961-4921-ab0f-457ac49028c4" providerId="ADAL" clId="{4F7526C2-C53B-41A9-82AA-63450EDFF648}" dt="2024-07-31T13:57:18.970" v="2410" actId="478"/>
          <ac:spMkLst>
            <pc:docMk/>
            <pc:sldMk cId="2852341813" sldId="278"/>
            <ac:spMk id="28" creationId="{96414B4C-1191-FA1A-120F-95624AC7705C}"/>
          </ac:spMkLst>
        </pc:spChg>
        <pc:spChg chg="del mod topLvl">
          <ac:chgData name="Fiona" userId="5fd9b084-9961-4921-ab0f-457ac49028c4" providerId="ADAL" clId="{4F7526C2-C53B-41A9-82AA-63450EDFF648}" dt="2024-07-31T13:57:18.970" v="2410" actId="478"/>
          <ac:spMkLst>
            <pc:docMk/>
            <pc:sldMk cId="2852341813" sldId="278"/>
            <ac:spMk id="29" creationId="{F862E65A-BC30-DEEC-C07C-A7A84033709B}"/>
          </ac:spMkLst>
        </pc:spChg>
        <pc:spChg chg="del mod topLvl">
          <ac:chgData name="Fiona" userId="5fd9b084-9961-4921-ab0f-457ac49028c4" providerId="ADAL" clId="{4F7526C2-C53B-41A9-82AA-63450EDFF648}" dt="2024-07-31T13:57:18.970" v="2410" actId="478"/>
          <ac:spMkLst>
            <pc:docMk/>
            <pc:sldMk cId="2852341813" sldId="278"/>
            <ac:spMk id="30" creationId="{25597234-A873-6EC5-B901-319F8DCE4C12}"/>
          </ac:spMkLst>
        </pc:spChg>
        <pc:spChg chg="del mod topLvl">
          <ac:chgData name="Fiona" userId="5fd9b084-9961-4921-ab0f-457ac49028c4" providerId="ADAL" clId="{4F7526C2-C53B-41A9-82AA-63450EDFF648}" dt="2024-07-31T13:57:18.970" v="2410" actId="478"/>
          <ac:spMkLst>
            <pc:docMk/>
            <pc:sldMk cId="2852341813" sldId="278"/>
            <ac:spMk id="31" creationId="{7CF8E0F5-4140-8F6E-86C3-8C9A03CB158C}"/>
          </ac:spMkLst>
        </pc:spChg>
        <pc:spChg chg="del mod topLvl">
          <ac:chgData name="Fiona" userId="5fd9b084-9961-4921-ab0f-457ac49028c4" providerId="ADAL" clId="{4F7526C2-C53B-41A9-82AA-63450EDFF648}" dt="2024-07-31T13:57:18.970" v="2410" actId="478"/>
          <ac:spMkLst>
            <pc:docMk/>
            <pc:sldMk cId="2852341813" sldId="278"/>
            <ac:spMk id="32" creationId="{1A73EA1F-7F69-9855-2D0B-4188501183AD}"/>
          </ac:spMkLst>
        </pc:spChg>
        <pc:spChg chg="del mod topLvl">
          <ac:chgData name="Fiona" userId="5fd9b084-9961-4921-ab0f-457ac49028c4" providerId="ADAL" clId="{4F7526C2-C53B-41A9-82AA-63450EDFF648}" dt="2024-07-31T13:57:18.970" v="2410" actId="478"/>
          <ac:spMkLst>
            <pc:docMk/>
            <pc:sldMk cId="2852341813" sldId="278"/>
            <ac:spMk id="33" creationId="{26B85A06-2123-49FD-3E30-C22CD34B6BBE}"/>
          </ac:spMkLst>
        </pc:spChg>
        <pc:spChg chg="del mod topLvl">
          <ac:chgData name="Fiona" userId="5fd9b084-9961-4921-ab0f-457ac49028c4" providerId="ADAL" clId="{4F7526C2-C53B-41A9-82AA-63450EDFF648}" dt="2024-07-31T13:57:18.970" v="2410" actId="478"/>
          <ac:spMkLst>
            <pc:docMk/>
            <pc:sldMk cId="2852341813" sldId="278"/>
            <ac:spMk id="34" creationId="{A8C6094E-C625-0CAE-07F2-906E0C342E8C}"/>
          </ac:spMkLst>
        </pc:spChg>
        <pc:spChg chg="del mod topLvl">
          <ac:chgData name="Fiona" userId="5fd9b084-9961-4921-ab0f-457ac49028c4" providerId="ADAL" clId="{4F7526C2-C53B-41A9-82AA-63450EDFF648}" dt="2024-07-31T13:57:18.970" v="2410" actId="478"/>
          <ac:spMkLst>
            <pc:docMk/>
            <pc:sldMk cId="2852341813" sldId="278"/>
            <ac:spMk id="35" creationId="{8009851A-8B35-3507-EE2F-BE8FC7038D4F}"/>
          </ac:spMkLst>
        </pc:spChg>
        <pc:spChg chg="del mod topLvl">
          <ac:chgData name="Fiona" userId="5fd9b084-9961-4921-ab0f-457ac49028c4" providerId="ADAL" clId="{4F7526C2-C53B-41A9-82AA-63450EDFF648}" dt="2024-07-31T13:57:18.970" v="2410" actId="478"/>
          <ac:spMkLst>
            <pc:docMk/>
            <pc:sldMk cId="2852341813" sldId="278"/>
            <ac:spMk id="36" creationId="{E39BC372-B0C8-074A-56A3-01EE130D4C29}"/>
          </ac:spMkLst>
        </pc:spChg>
        <pc:spChg chg="del mod topLvl">
          <ac:chgData name="Fiona" userId="5fd9b084-9961-4921-ab0f-457ac49028c4" providerId="ADAL" clId="{4F7526C2-C53B-41A9-82AA-63450EDFF648}" dt="2024-07-31T13:57:18.970" v="2410" actId="478"/>
          <ac:spMkLst>
            <pc:docMk/>
            <pc:sldMk cId="2852341813" sldId="278"/>
            <ac:spMk id="37" creationId="{C9CE63C1-C121-3897-9204-F628790FFBE2}"/>
          </ac:spMkLst>
        </pc:spChg>
        <pc:spChg chg="del mod topLvl">
          <ac:chgData name="Fiona" userId="5fd9b084-9961-4921-ab0f-457ac49028c4" providerId="ADAL" clId="{4F7526C2-C53B-41A9-82AA-63450EDFF648}" dt="2024-07-31T13:57:18.970" v="2410" actId="478"/>
          <ac:spMkLst>
            <pc:docMk/>
            <pc:sldMk cId="2852341813" sldId="278"/>
            <ac:spMk id="38" creationId="{CA499B28-19F2-7F92-8091-339BDFC3E0D2}"/>
          </ac:spMkLst>
        </pc:spChg>
        <pc:spChg chg="del mod topLvl">
          <ac:chgData name="Fiona" userId="5fd9b084-9961-4921-ab0f-457ac49028c4" providerId="ADAL" clId="{4F7526C2-C53B-41A9-82AA-63450EDFF648}" dt="2024-07-31T13:57:18.970" v="2410" actId="478"/>
          <ac:spMkLst>
            <pc:docMk/>
            <pc:sldMk cId="2852341813" sldId="278"/>
            <ac:spMk id="39" creationId="{1BFAC076-9E05-E093-9B4C-99E5431C0678}"/>
          </ac:spMkLst>
        </pc:spChg>
        <pc:spChg chg="del mod topLvl">
          <ac:chgData name="Fiona" userId="5fd9b084-9961-4921-ab0f-457ac49028c4" providerId="ADAL" clId="{4F7526C2-C53B-41A9-82AA-63450EDFF648}" dt="2024-07-31T13:57:18.970" v="2410" actId="478"/>
          <ac:spMkLst>
            <pc:docMk/>
            <pc:sldMk cId="2852341813" sldId="278"/>
            <ac:spMk id="40" creationId="{B793DF8B-826E-6BCE-91BD-4E275F377EAC}"/>
          </ac:spMkLst>
        </pc:spChg>
        <pc:spChg chg="del mod topLvl">
          <ac:chgData name="Fiona" userId="5fd9b084-9961-4921-ab0f-457ac49028c4" providerId="ADAL" clId="{4F7526C2-C53B-41A9-82AA-63450EDFF648}" dt="2024-07-31T13:57:18.970" v="2410" actId="478"/>
          <ac:spMkLst>
            <pc:docMk/>
            <pc:sldMk cId="2852341813" sldId="278"/>
            <ac:spMk id="41" creationId="{7DFB4DDD-420D-37E1-358C-30D3854FD6EB}"/>
          </ac:spMkLst>
        </pc:spChg>
        <pc:spChg chg="del mod topLvl">
          <ac:chgData name="Fiona" userId="5fd9b084-9961-4921-ab0f-457ac49028c4" providerId="ADAL" clId="{4F7526C2-C53B-41A9-82AA-63450EDFF648}" dt="2024-07-31T13:57:18.970" v="2410" actId="478"/>
          <ac:spMkLst>
            <pc:docMk/>
            <pc:sldMk cId="2852341813" sldId="278"/>
            <ac:spMk id="42" creationId="{657B4665-6D7C-0CCD-92A2-6F1F22EF6972}"/>
          </ac:spMkLst>
        </pc:spChg>
        <pc:spChg chg="del mod topLvl">
          <ac:chgData name="Fiona" userId="5fd9b084-9961-4921-ab0f-457ac49028c4" providerId="ADAL" clId="{4F7526C2-C53B-41A9-82AA-63450EDFF648}" dt="2024-07-31T13:57:18.970" v="2410" actId="478"/>
          <ac:spMkLst>
            <pc:docMk/>
            <pc:sldMk cId="2852341813" sldId="278"/>
            <ac:spMk id="107" creationId="{74DF1F61-30A7-961C-75A5-A1AF0D9D8F4B}"/>
          </ac:spMkLst>
        </pc:spChg>
        <pc:spChg chg="del mod topLvl">
          <ac:chgData name="Fiona" userId="5fd9b084-9961-4921-ab0f-457ac49028c4" providerId="ADAL" clId="{4F7526C2-C53B-41A9-82AA-63450EDFF648}" dt="2024-07-31T13:57:18.970" v="2410" actId="478"/>
          <ac:spMkLst>
            <pc:docMk/>
            <pc:sldMk cId="2852341813" sldId="278"/>
            <ac:spMk id="108" creationId="{9E5C681D-09CE-8875-7BAC-B651D1A273CA}"/>
          </ac:spMkLst>
        </pc:spChg>
        <pc:spChg chg="del mod topLvl">
          <ac:chgData name="Fiona" userId="5fd9b084-9961-4921-ab0f-457ac49028c4" providerId="ADAL" clId="{4F7526C2-C53B-41A9-82AA-63450EDFF648}" dt="2024-07-31T13:57:18.970" v="2410" actId="478"/>
          <ac:spMkLst>
            <pc:docMk/>
            <pc:sldMk cId="2852341813" sldId="278"/>
            <ac:spMk id="109" creationId="{F5B12479-46C8-31A7-B734-DE37F2C18D26}"/>
          </ac:spMkLst>
        </pc:spChg>
        <pc:spChg chg="del mod topLvl">
          <ac:chgData name="Fiona" userId="5fd9b084-9961-4921-ab0f-457ac49028c4" providerId="ADAL" clId="{4F7526C2-C53B-41A9-82AA-63450EDFF648}" dt="2024-07-31T13:57:18.970" v="2410" actId="478"/>
          <ac:spMkLst>
            <pc:docMk/>
            <pc:sldMk cId="2852341813" sldId="278"/>
            <ac:spMk id="110" creationId="{1469D2A7-0725-0459-36F1-D5F5C2F77E65}"/>
          </ac:spMkLst>
        </pc:spChg>
        <pc:spChg chg="del mod topLvl">
          <ac:chgData name="Fiona" userId="5fd9b084-9961-4921-ab0f-457ac49028c4" providerId="ADAL" clId="{4F7526C2-C53B-41A9-82AA-63450EDFF648}" dt="2024-07-31T13:57:18.970" v="2410" actId="478"/>
          <ac:spMkLst>
            <pc:docMk/>
            <pc:sldMk cId="2852341813" sldId="278"/>
            <ac:spMk id="111" creationId="{AFAA5DCE-CC87-A91F-48D5-42568127FE26}"/>
          </ac:spMkLst>
        </pc:spChg>
        <pc:spChg chg="del mod topLvl">
          <ac:chgData name="Fiona" userId="5fd9b084-9961-4921-ab0f-457ac49028c4" providerId="ADAL" clId="{4F7526C2-C53B-41A9-82AA-63450EDFF648}" dt="2024-07-31T13:57:18.970" v="2410" actId="478"/>
          <ac:spMkLst>
            <pc:docMk/>
            <pc:sldMk cId="2852341813" sldId="278"/>
            <ac:spMk id="112" creationId="{AABFA0BC-1112-A4CA-CFE2-81DA85780E97}"/>
          </ac:spMkLst>
        </pc:spChg>
        <pc:spChg chg="del mod topLvl">
          <ac:chgData name="Fiona" userId="5fd9b084-9961-4921-ab0f-457ac49028c4" providerId="ADAL" clId="{4F7526C2-C53B-41A9-82AA-63450EDFF648}" dt="2024-07-31T13:57:18.970" v="2410" actId="478"/>
          <ac:spMkLst>
            <pc:docMk/>
            <pc:sldMk cId="2852341813" sldId="278"/>
            <ac:spMk id="113" creationId="{F8A15938-B8E3-9D2C-9FFD-AD0CC19FD819}"/>
          </ac:spMkLst>
        </pc:spChg>
        <pc:spChg chg="del mod topLvl">
          <ac:chgData name="Fiona" userId="5fd9b084-9961-4921-ab0f-457ac49028c4" providerId="ADAL" clId="{4F7526C2-C53B-41A9-82AA-63450EDFF648}" dt="2024-07-31T13:57:18.970" v="2410" actId="478"/>
          <ac:spMkLst>
            <pc:docMk/>
            <pc:sldMk cId="2852341813" sldId="278"/>
            <ac:spMk id="114" creationId="{DDE51A53-03D4-65F2-1E4C-400D7F17FB93}"/>
          </ac:spMkLst>
        </pc:spChg>
        <pc:spChg chg="del mod topLvl">
          <ac:chgData name="Fiona" userId="5fd9b084-9961-4921-ab0f-457ac49028c4" providerId="ADAL" clId="{4F7526C2-C53B-41A9-82AA-63450EDFF648}" dt="2024-07-31T13:57:18.970" v="2410" actId="478"/>
          <ac:spMkLst>
            <pc:docMk/>
            <pc:sldMk cId="2852341813" sldId="278"/>
            <ac:spMk id="115" creationId="{1E5BB506-B0EE-0BB0-0762-85DA85C06DFB}"/>
          </ac:spMkLst>
        </pc:spChg>
        <pc:spChg chg="del mod topLvl">
          <ac:chgData name="Fiona" userId="5fd9b084-9961-4921-ab0f-457ac49028c4" providerId="ADAL" clId="{4F7526C2-C53B-41A9-82AA-63450EDFF648}" dt="2024-07-31T13:57:18.970" v="2410" actId="478"/>
          <ac:spMkLst>
            <pc:docMk/>
            <pc:sldMk cId="2852341813" sldId="278"/>
            <ac:spMk id="116" creationId="{FD73E429-F3CF-8999-8A21-816BB1A1EC60}"/>
          </ac:spMkLst>
        </pc:spChg>
        <pc:spChg chg="del mod topLvl">
          <ac:chgData name="Fiona" userId="5fd9b084-9961-4921-ab0f-457ac49028c4" providerId="ADAL" clId="{4F7526C2-C53B-41A9-82AA-63450EDFF648}" dt="2024-07-31T13:57:18.970" v="2410" actId="478"/>
          <ac:spMkLst>
            <pc:docMk/>
            <pc:sldMk cId="2852341813" sldId="278"/>
            <ac:spMk id="117" creationId="{E3C2B476-4568-2933-38C2-0F3E56670615}"/>
          </ac:spMkLst>
        </pc:spChg>
        <pc:spChg chg="del mod topLvl">
          <ac:chgData name="Fiona" userId="5fd9b084-9961-4921-ab0f-457ac49028c4" providerId="ADAL" clId="{4F7526C2-C53B-41A9-82AA-63450EDFF648}" dt="2024-07-31T13:57:18.970" v="2410" actId="478"/>
          <ac:spMkLst>
            <pc:docMk/>
            <pc:sldMk cId="2852341813" sldId="278"/>
            <ac:spMk id="118" creationId="{1D9DF2BD-9C5F-611E-AA33-792513B206FD}"/>
          </ac:spMkLst>
        </pc:spChg>
        <pc:spChg chg="del mod topLvl">
          <ac:chgData name="Fiona" userId="5fd9b084-9961-4921-ab0f-457ac49028c4" providerId="ADAL" clId="{4F7526C2-C53B-41A9-82AA-63450EDFF648}" dt="2024-07-31T13:57:18.970" v="2410" actId="478"/>
          <ac:spMkLst>
            <pc:docMk/>
            <pc:sldMk cId="2852341813" sldId="278"/>
            <ac:spMk id="119" creationId="{14E25BD9-9CD5-BD33-9825-69D41F6EA36B}"/>
          </ac:spMkLst>
        </pc:spChg>
        <pc:spChg chg="del mod topLvl">
          <ac:chgData name="Fiona" userId="5fd9b084-9961-4921-ab0f-457ac49028c4" providerId="ADAL" clId="{4F7526C2-C53B-41A9-82AA-63450EDFF648}" dt="2024-07-31T13:57:18.970" v="2410" actId="478"/>
          <ac:spMkLst>
            <pc:docMk/>
            <pc:sldMk cId="2852341813" sldId="278"/>
            <ac:spMk id="120" creationId="{23FEBB64-0792-FC23-0268-A3AE27477660}"/>
          </ac:spMkLst>
        </pc:spChg>
        <pc:spChg chg="del mod topLvl">
          <ac:chgData name="Fiona" userId="5fd9b084-9961-4921-ab0f-457ac49028c4" providerId="ADAL" clId="{4F7526C2-C53B-41A9-82AA-63450EDFF648}" dt="2024-07-31T13:57:18.970" v="2410" actId="478"/>
          <ac:spMkLst>
            <pc:docMk/>
            <pc:sldMk cId="2852341813" sldId="278"/>
            <ac:spMk id="121" creationId="{A6AF7C0F-7F51-8C53-6198-3543DEB21529}"/>
          </ac:spMkLst>
        </pc:spChg>
        <pc:spChg chg="del mod topLvl">
          <ac:chgData name="Fiona" userId="5fd9b084-9961-4921-ab0f-457ac49028c4" providerId="ADAL" clId="{4F7526C2-C53B-41A9-82AA-63450EDFF648}" dt="2024-07-31T13:57:18.970" v="2410" actId="478"/>
          <ac:spMkLst>
            <pc:docMk/>
            <pc:sldMk cId="2852341813" sldId="278"/>
            <ac:spMk id="122" creationId="{40804C4F-32B8-24AB-D5CA-DEFB24D21708}"/>
          </ac:spMkLst>
        </pc:spChg>
        <pc:spChg chg="del mod topLvl">
          <ac:chgData name="Fiona" userId="5fd9b084-9961-4921-ab0f-457ac49028c4" providerId="ADAL" clId="{4F7526C2-C53B-41A9-82AA-63450EDFF648}" dt="2024-07-31T13:57:18.970" v="2410" actId="478"/>
          <ac:spMkLst>
            <pc:docMk/>
            <pc:sldMk cId="2852341813" sldId="278"/>
            <ac:spMk id="123" creationId="{4B249911-F31D-3878-6523-EA144204A2FC}"/>
          </ac:spMkLst>
        </pc:spChg>
        <pc:spChg chg="del mod topLvl">
          <ac:chgData name="Fiona" userId="5fd9b084-9961-4921-ab0f-457ac49028c4" providerId="ADAL" clId="{4F7526C2-C53B-41A9-82AA-63450EDFF648}" dt="2024-07-31T13:57:18.970" v="2410" actId="478"/>
          <ac:spMkLst>
            <pc:docMk/>
            <pc:sldMk cId="2852341813" sldId="278"/>
            <ac:spMk id="124" creationId="{3AEF1559-84CC-8752-FE7F-CBC2686BBBAF}"/>
          </ac:spMkLst>
        </pc:spChg>
        <pc:spChg chg="del mod topLvl">
          <ac:chgData name="Fiona" userId="5fd9b084-9961-4921-ab0f-457ac49028c4" providerId="ADAL" clId="{4F7526C2-C53B-41A9-82AA-63450EDFF648}" dt="2024-07-31T13:57:18.970" v="2410" actId="478"/>
          <ac:spMkLst>
            <pc:docMk/>
            <pc:sldMk cId="2852341813" sldId="278"/>
            <ac:spMk id="125" creationId="{9962D3F8-F2E8-9AD0-AEBA-29B1AC4BE624}"/>
          </ac:spMkLst>
        </pc:spChg>
        <pc:spChg chg="del mod topLvl">
          <ac:chgData name="Fiona" userId="5fd9b084-9961-4921-ab0f-457ac49028c4" providerId="ADAL" clId="{4F7526C2-C53B-41A9-82AA-63450EDFF648}" dt="2024-07-31T13:57:18.970" v="2410" actId="478"/>
          <ac:spMkLst>
            <pc:docMk/>
            <pc:sldMk cId="2852341813" sldId="278"/>
            <ac:spMk id="126" creationId="{416335FB-9829-BAF6-A89C-3B75E84DEA90}"/>
          </ac:spMkLst>
        </pc:spChg>
        <pc:spChg chg="del mod topLvl">
          <ac:chgData name="Fiona" userId="5fd9b084-9961-4921-ab0f-457ac49028c4" providerId="ADAL" clId="{4F7526C2-C53B-41A9-82AA-63450EDFF648}" dt="2024-07-31T13:57:18.970" v="2410" actId="478"/>
          <ac:spMkLst>
            <pc:docMk/>
            <pc:sldMk cId="2852341813" sldId="278"/>
            <ac:spMk id="127" creationId="{1F3DBE93-04DF-D07E-8D11-4B6BDA04932C}"/>
          </ac:spMkLst>
        </pc:spChg>
        <pc:spChg chg="del mod topLvl">
          <ac:chgData name="Fiona" userId="5fd9b084-9961-4921-ab0f-457ac49028c4" providerId="ADAL" clId="{4F7526C2-C53B-41A9-82AA-63450EDFF648}" dt="2024-07-31T13:57:18.970" v="2410" actId="478"/>
          <ac:spMkLst>
            <pc:docMk/>
            <pc:sldMk cId="2852341813" sldId="278"/>
            <ac:spMk id="128" creationId="{9E1C0CC6-506E-3FF8-5B8B-E7CB28476260}"/>
          </ac:spMkLst>
        </pc:spChg>
        <pc:spChg chg="del mod topLvl">
          <ac:chgData name="Fiona" userId="5fd9b084-9961-4921-ab0f-457ac49028c4" providerId="ADAL" clId="{4F7526C2-C53B-41A9-82AA-63450EDFF648}" dt="2024-07-31T13:57:18.970" v="2410" actId="478"/>
          <ac:spMkLst>
            <pc:docMk/>
            <pc:sldMk cId="2852341813" sldId="278"/>
            <ac:spMk id="129" creationId="{BDD66287-9EFB-03BD-BA95-E70349CD375D}"/>
          </ac:spMkLst>
        </pc:spChg>
        <pc:spChg chg="del mod topLvl">
          <ac:chgData name="Fiona" userId="5fd9b084-9961-4921-ab0f-457ac49028c4" providerId="ADAL" clId="{4F7526C2-C53B-41A9-82AA-63450EDFF648}" dt="2024-07-31T13:57:18.970" v="2410" actId="478"/>
          <ac:spMkLst>
            <pc:docMk/>
            <pc:sldMk cId="2852341813" sldId="278"/>
            <ac:spMk id="130" creationId="{170AA98B-69B5-317C-28E8-E6CFD2788741}"/>
          </ac:spMkLst>
        </pc:spChg>
        <pc:spChg chg="del mod topLvl">
          <ac:chgData name="Fiona" userId="5fd9b084-9961-4921-ab0f-457ac49028c4" providerId="ADAL" clId="{4F7526C2-C53B-41A9-82AA-63450EDFF648}" dt="2024-07-31T13:57:18.970" v="2410" actId="478"/>
          <ac:spMkLst>
            <pc:docMk/>
            <pc:sldMk cId="2852341813" sldId="278"/>
            <ac:spMk id="131" creationId="{22E8CF42-4B42-E505-C66E-23F7BEB80961}"/>
          </ac:spMkLst>
        </pc:spChg>
        <pc:spChg chg="del mod topLvl">
          <ac:chgData name="Fiona" userId="5fd9b084-9961-4921-ab0f-457ac49028c4" providerId="ADAL" clId="{4F7526C2-C53B-41A9-82AA-63450EDFF648}" dt="2024-07-31T13:57:18.970" v="2410" actId="478"/>
          <ac:spMkLst>
            <pc:docMk/>
            <pc:sldMk cId="2852341813" sldId="278"/>
            <ac:spMk id="132" creationId="{D7B9DBC6-B42B-1ACB-2754-25966BD669A4}"/>
          </ac:spMkLst>
        </pc:spChg>
        <pc:spChg chg="del mod topLvl">
          <ac:chgData name="Fiona" userId="5fd9b084-9961-4921-ab0f-457ac49028c4" providerId="ADAL" clId="{4F7526C2-C53B-41A9-82AA-63450EDFF648}" dt="2024-07-31T13:57:18.970" v="2410" actId="478"/>
          <ac:spMkLst>
            <pc:docMk/>
            <pc:sldMk cId="2852341813" sldId="278"/>
            <ac:spMk id="133" creationId="{75B24F6B-E4F3-2C94-EFF6-D88D14CDD64E}"/>
          </ac:spMkLst>
        </pc:spChg>
        <pc:spChg chg="mod">
          <ac:chgData name="Fiona" userId="5fd9b084-9961-4921-ab0f-457ac49028c4" providerId="ADAL" clId="{4F7526C2-C53B-41A9-82AA-63450EDFF648}" dt="2024-07-31T13:57:20.392" v="2411"/>
          <ac:spMkLst>
            <pc:docMk/>
            <pc:sldMk cId="2852341813" sldId="278"/>
            <ac:spMk id="136" creationId="{06AF06E3-15D9-7AA5-7F1A-574E3D990DD9}"/>
          </ac:spMkLst>
        </pc:spChg>
        <pc:spChg chg="mod">
          <ac:chgData name="Fiona" userId="5fd9b084-9961-4921-ab0f-457ac49028c4" providerId="ADAL" clId="{4F7526C2-C53B-41A9-82AA-63450EDFF648}" dt="2024-07-31T13:57:20.392" v="2411"/>
          <ac:spMkLst>
            <pc:docMk/>
            <pc:sldMk cId="2852341813" sldId="278"/>
            <ac:spMk id="137" creationId="{0496AA77-9ED2-F865-D705-59E3A93B57E6}"/>
          </ac:spMkLst>
        </pc:spChg>
        <pc:spChg chg="mod">
          <ac:chgData name="Fiona" userId="5fd9b084-9961-4921-ab0f-457ac49028c4" providerId="ADAL" clId="{4F7526C2-C53B-41A9-82AA-63450EDFF648}" dt="2024-07-31T13:57:20.392" v="2411"/>
          <ac:spMkLst>
            <pc:docMk/>
            <pc:sldMk cId="2852341813" sldId="278"/>
            <ac:spMk id="138" creationId="{BAEA4D36-E06E-BBE1-1290-78A0712AAB56}"/>
          </ac:spMkLst>
        </pc:spChg>
        <pc:spChg chg="mod">
          <ac:chgData name="Fiona" userId="5fd9b084-9961-4921-ab0f-457ac49028c4" providerId="ADAL" clId="{4F7526C2-C53B-41A9-82AA-63450EDFF648}" dt="2024-07-31T13:57:20.392" v="2411"/>
          <ac:spMkLst>
            <pc:docMk/>
            <pc:sldMk cId="2852341813" sldId="278"/>
            <ac:spMk id="139" creationId="{4E0E2667-13D7-A553-CECA-81F796DEA766}"/>
          </ac:spMkLst>
        </pc:spChg>
        <pc:spChg chg="mod">
          <ac:chgData name="Fiona" userId="5fd9b084-9961-4921-ab0f-457ac49028c4" providerId="ADAL" clId="{4F7526C2-C53B-41A9-82AA-63450EDFF648}" dt="2024-07-31T13:57:20.392" v="2411"/>
          <ac:spMkLst>
            <pc:docMk/>
            <pc:sldMk cId="2852341813" sldId="278"/>
            <ac:spMk id="140" creationId="{91753534-2168-EB67-4E63-9109633DEA10}"/>
          </ac:spMkLst>
        </pc:spChg>
        <pc:spChg chg="mod">
          <ac:chgData name="Fiona" userId="5fd9b084-9961-4921-ab0f-457ac49028c4" providerId="ADAL" clId="{4F7526C2-C53B-41A9-82AA-63450EDFF648}" dt="2024-07-31T13:57:20.392" v="2411"/>
          <ac:spMkLst>
            <pc:docMk/>
            <pc:sldMk cId="2852341813" sldId="278"/>
            <ac:spMk id="141" creationId="{2025A247-AD71-2B6F-1D80-B045381BC15C}"/>
          </ac:spMkLst>
        </pc:spChg>
        <pc:spChg chg="mod">
          <ac:chgData name="Fiona" userId="5fd9b084-9961-4921-ab0f-457ac49028c4" providerId="ADAL" clId="{4F7526C2-C53B-41A9-82AA-63450EDFF648}" dt="2024-07-31T13:57:20.392" v="2411"/>
          <ac:spMkLst>
            <pc:docMk/>
            <pc:sldMk cId="2852341813" sldId="278"/>
            <ac:spMk id="142" creationId="{92BA7289-A95F-B1E3-308E-3440759077ED}"/>
          </ac:spMkLst>
        </pc:spChg>
        <pc:spChg chg="mod">
          <ac:chgData name="Fiona" userId="5fd9b084-9961-4921-ab0f-457ac49028c4" providerId="ADAL" clId="{4F7526C2-C53B-41A9-82AA-63450EDFF648}" dt="2024-07-31T13:57:20.392" v="2411"/>
          <ac:spMkLst>
            <pc:docMk/>
            <pc:sldMk cId="2852341813" sldId="278"/>
            <ac:spMk id="143" creationId="{D30A6F40-1AF0-0A93-4E6F-B0F705CA29C8}"/>
          </ac:spMkLst>
        </pc:spChg>
        <pc:spChg chg="mod">
          <ac:chgData name="Fiona" userId="5fd9b084-9961-4921-ab0f-457ac49028c4" providerId="ADAL" clId="{4F7526C2-C53B-41A9-82AA-63450EDFF648}" dt="2024-07-31T13:57:20.392" v="2411"/>
          <ac:spMkLst>
            <pc:docMk/>
            <pc:sldMk cId="2852341813" sldId="278"/>
            <ac:spMk id="144" creationId="{3B307D23-0845-0516-CE2B-8CA7D0F1D4E0}"/>
          </ac:spMkLst>
        </pc:spChg>
        <pc:spChg chg="mod">
          <ac:chgData name="Fiona" userId="5fd9b084-9961-4921-ab0f-457ac49028c4" providerId="ADAL" clId="{4F7526C2-C53B-41A9-82AA-63450EDFF648}" dt="2024-07-31T13:57:20.392" v="2411"/>
          <ac:spMkLst>
            <pc:docMk/>
            <pc:sldMk cId="2852341813" sldId="278"/>
            <ac:spMk id="145" creationId="{569195D9-5E0D-AC5F-6A44-A27F67CBB45C}"/>
          </ac:spMkLst>
        </pc:spChg>
        <pc:spChg chg="mod">
          <ac:chgData name="Fiona" userId="5fd9b084-9961-4921-ab0f-457ac49028c4" providerId="ADAL" clId="{4F7526C2-C53B-41A9-82AA-63450EDFF648}" dt="2024-07-31T13:57:20.392" v="2411"/>
          <ac:spMkLst>
            <pc:docMk/>
            <pc:sldMk cId="2852341813" sldId="278"/>
            <ac:spMk id="146" creationId="{AFC35BDE-74B3-91A8-6D83-5B1996B96CF3}"/>
          </ac:spMkLst>
        </pc:spChg>
        <pc:spChg chg="mod">
          <ac:chgData name="Fiona" userId="5fd9b084-9961-4921-ab0f-457ac49028c4" providerId="ADAL" clId="{4F7526C2-C53B-41A9-82AA-63450EDFF648}" dt="2024-07-31T13:57:20.392" v="2411"/>
          <ac:spMkLst>
            <pc:docMk/>
            <pc:sldMk cId="2852341813" sldId="278"/>
            <ac:spMk id="147" creationId="{65A3B021-D8AD-39D5-C42E-76CE54878F47}"/>
          </ac:spMkLst>
        </pc:spChg>
        <pc:spChg chg="mod">
          <ac:chgData name="Fiona" userId="5fd9b084-9961-4921-ab0f-457ac49028c4" providerId="ADAL" clId="{4F7526C2-C53B-41A9-82AA-63450EDFF648}" dt="2024-07-31T13:57:20.392" v="2411"/>
          <ac:spMkLst>
            <pc:docMk/>
            <pc:sldMk cId="2852341813" sldId="278"/>
            <ac:spMk id="148" creationId="{94E87E3E-4561-851A-9BA2-DB79B1A1D132}"/>
          </ac:spMkLst>
        </pc:spChg>
        <pc:spChg chg="mod">
          <ac:chgData name="Fiona" userId="5fd9b084-9961-4921-ab0f-457ac49028c4" providerId="ADAL" clId="{4F7526C2-C53B-41A9-82AA-63450EDFF648}" dt="2024-07-31T13:57:20.392" v="2411"/>
          <ac:spMkLst>
            <pc:docMk/>
            <pc:sldMk cId="2852341813" sldId="278"/>
            <ac:spMk id="149" creationId="{FBB2D35C-ABE4-EF03-C3A1-9732A8971A78}"/>
          </ac:spMkLst>
        </pc:spChg>
        <pc:spChg chg="mod">
          <ac:chgData name="Fiona" userId="5fd9b084-9961-4921-ab0f-457ac49028c4" providerId="ADAL" clId="{4F7526C2-C53B-41A9-82AA-63450EDFF648}" dt="2024-07-31T13:57:20.392" v="2411"/>
          <ac:spMkLst>
            <pc:docMk/>
            <pc:sldMk cId="2852341813" sldId="278"/>
            <ac:spMk id="150" creationId="{F95ACDA6-6FA6-5F94-61AA-BF2C698564A6}"/>
          </ac:spMkLst>
        </pc:spChg>
        <pc:spChg chg="mod">
          <ac:chgData name="Fiona" userId="5fd9b084-9961-4921-ab0f-457ac49028c4" providerId="ADAL" clId="{4F7526C2-C53B-41A9-82AA-63450EDFF648}" dt="2024-07-31T13:57:20.392" v="2411"/>
          <ac:spMkLst>
            <pc:docMk/>
            <pc:sldMk cId="2852341813" sldId="278"/>
            <ac:spMk id="151" creationId="{B927186C-D2F1-5EB7-0763-596BD8B8CA40}"/>
          </ac:spMkLst>
        </pc:spChg>
        <pc:spChg chg="mod">
          <ac:chgData name="Fiona" userId="5fd9b084-9961-4921-ab0f-457ac49028c4" providerId="ADAL" clId="{4F7526C2-C53B-41A9-82AA-63450EDFF648}" dt="2024-07-31T13:57:20.392" v="2411"/>
          <ac:spMkLst>
            <pc:docMk/>
            <pc:sldMk cId="2852341813" sldId="278"/>
            <ac:spMk id="152" creationId="{997DE2FD-FCA6-7B9F-A19D-BCAC2E3F9850}"/>
          </ac:spMkLst>
        </pc:spChg>
        <pc:spChg chg="mod">
          <ac:chgData name="Fiona" userId="5fd9b084-9961-4921-ab0f-457ac49028c4" providerId="ADAL" clId="{4F7526C2-C53B-41A9-82AA-63450EDFF648}" dt="2024-07-31T13:57:20.392" v="2411"/>
          <ac:spMkLst>
            <pc:docMk/>
            <pc:sldMk cId="2852341813" sldId="278"/>
            <ac:spMk id="153" creationId="{3F129B7C-D32A-2A14-F5B1-796BF76811E2}"/>
          </ac:spMkLst>
        </pc:spChg>
        <pc:spChg chg="mod">
          <ac:chgData name="Fiona" userId="5fd9b084-9961-4921-ab0f-457ac49028c4" providerId="ADAL" clId="{4F7526C2-C53B-41A9-82AA-63450EDFF648}" dt="2024-07-31T13:57:20.392" v="2411"/>
          <ac:spMkLst>
            <pc:docMk/>
            <pc:sldMk cId="2852341813" sldId="278"/>
            <ac:spMk id="154" creationId="{289F0234-39B5-BC70-4A07-1A250A32A2C8}"/>
          </ac:spMkLst>
        </pc:spChg>
        <pc:spChg chg="mod">
          <ac:chgData name="Fiona" userId="5fd9b084-9961-4921-ab0f-457ac49028c4" providerId="ADAL" clId="{4F7526C2-C53B-41A9-82AA-63450EDFF648}" dt="2024-07-31T13:57:20.392" v="2411"/>
          <ac:spMkLst>
            <pc:docMk/>
            <pc:sldMk cId="2852341813" sldId="278"/>
            <ac:spMk id="155" creationId="{66D86DBF-8767-8EAF-1398-C6F3026B2A3D}"/>
          </ac:spMkLst>
        </pc:spChg>
        <pc:spChg chg="mod">
          <ac:chgData name="Fiona" userId="5fd9b084-9961-4921-ab0f-457ac49028c4" providerId="ADAL" clId="{4F7526C2-C53B-41A9-82AA-63450EDFF648}" dt="2024-07-31T13:57:20.392" v="2411"/>
          <ac:spMkLst>
            <pc:docMk/>
            <pc:sldMk cId="2852341813" sldId="278"/>
            <ac:spMk id="156" creationId="{A0DA4DA6-9C4C-008B-4CDE-10B7C290A7D5}"/>
          </ac:spMkLst>
        </pc:spChg>
        <pc:spChg chg="mod">
          <ac:chgData name="Fiona" userId="5fd9b084-9961-4921-ab0f-457ac49028c4" providerId="ADAL" clId="{4F7526C2-C53B-41A9-82AA-63450EDFF648}" dt="2024-07-31T13:57:20.392" v="2411"/>
          <ac:spMkLst>
            <pc:docMk/>
            <pc:sldMk cId="2852341813" sldId="278"/>
            <ac:spMk id="157" creationId="{12C09ED2-536B-D1C0-C392-E8096B0CE1BC}"/>
          </ac:spMkLst>
        </pc:spChg>
        <pc:spChg chg="mod">
          <ac:chgData name="Fiona" userId="5fd9b084-9961-4921-ab0f-457ac49028c4" providerId="ADAL" clId="{4F7526C2-C53B-41A9-82AA-63450EDFF648}" dt="2024-07-31T13:57:20.392" v="2411"/>
          <ac:spMkLst>
            <pc:docMk/>
            <pc:sldMk cId="2852341813" sldId="278"/>
            <ac:spMk id="158" creationId="{896B48B9-4ED4-BA81-2077-27C08921655C}"/>
          </ac:spMkLst>
        </pc:spChg>
        <pc:spChg chg="mod">
          <ac:chgData name="Fiona" userId="5fd9b084-9961-4921-ab0f-457ac49028c4" providerId="ADAL" clId="{4F7526C2-C53B-41A9-82AA-63450EDFF648}" dt="2024-07-31T13:57:20.392" v="2411"/>
          <ac:spMkLst>
            <pc:docMk/>
            <pc:sldMk cId="2852341813" sldId="278"/>
            <ac:spMk id="159" creationId="{3B7D67DA-A016-AA76-A8D5-F1EFE0B53669}"/>
          </ac:spMkLst>
        </pc:spChg>
        <pc:spChg chg="mod">
          <ac:chgData name="Fiona" userId="5fd9b084-9961-4921-ab0f-457ac49028c4" providerId="ADAL" clId="{4F7526C2-C53B-41A9-82AA-63450EDFF648}" dt="2024-07-31T13:57:20.392" v="2411"/>
          <ac:spMkLst>
            <pc:docMk/>
            <pc:sldMk cId="2852341813" sldId="278"/>
            <ac:spMk id="160" creationId="{DA6822C5-DC74-F538-67CE-392CDC8A3FCB}"/>
          </ac:spMkLst>
        </pc:spChg>
        <pc:spChg chg="mod">
          <ac:chgData name="Fiona" userId="5fd9b084-9961-4921-ab0f-457ac49028c4" providerId="ADAL" clId="{4F7526C2-C53B-41A9-82AA-63450EDFF648}" dt="2024-07-31T13:57:20.392" v="2411"/>
          <ac:spMkLst>
            <pc:docMk/>
            <pc:sldMk cId="2852341813" sldId="278"/>
            <ac:spMk id="161" creationId="{3EF95892-E21B-1A89-BC6E-38CDB6B4860F}"/>
          </ac:spMkLst>
        </pc:spChg>
        <pc:spChg chg="mod">
          <ac:chgData name="Fiona" userId="5fd9b084-9961-4921-ab0f-457ac49028c4" providerId="ADAL" clId="{4F7526C2-C53B-41A9-82AA-63450EDFF648}" dt="2024-07-31T13:57:20.392" v="2411"/>
          <ac:spMkLst>
            <pc:docMk/>
            <pc:sldMk cId="2852341813" sldId="278"/>
            <ac:spMk id="162" creationId="{999E65B1-AC51-EF17-A868-0BD7E7EF2029}"/>
          </ac:spMkLst>
        </pc:spChg>
        <pc:spChg chg="mod">
          <ac:chgData name="Fiona" userId="5fd9b084-9961-4921-ab0f-457ac49028c4" providerId="ADAL" clId="{4F7526C2-C53B-41A9-82AA-63450EDFF648}" dt="2024-07-31T13:57:20.392" v="2411"/>
          <ac:spMkLst>
            <pc:docMk/>
            <pc:sldMk cId="2852341813" sldId="278"/>
            <ac:spMk id="163" creationId="{57402419-EC42-1FC1-3914-FF443E5AACAF}"/>
          </ac:spMkLst>
        </pc:spChg>
        <pc:spChg chg="mod">
          <ac:chgData name="Fiona" userId="5fd9b084-9961-4921-ab0f-457ac49028c4" providerId="ADAL" clId="{4F7526C2-C53B-41A9-82AA-63450EDFF648}" dt="2024-07-31T13:57:20.392" v="2411"/>
          <ac:spMkLst>
            <pc:docMk/>
            <pc:sldMk cId="2852341813" sldId="278"/>
            <ac:spMk id="164" creationId="{A3C535AF-043E-1789-8C3A-3D7CCEDD8570}"/>
          </ac:spMkLst>
        </pc:spChg>
        <pc:spChg chg="mod">
          <ac:chgData name="Fiona" userId="5fd9b084-9961-4921-ab0f-457ac49028c4" providerId="ADAL" clId="{4F7526C2-C53B-41A9-82AA-63450EDFF648}" dt="2024-07-31T13:57:20.392" v="2411"/>
          <ac:spMkLst>
            <pc:docMk/>
            <pc:sldMk cId="2852341813" sldId="278"/>
            <ac:spMk id="165" creationId="{6E7EEB63-CFCF-42A1-50CB-9E4880A88DA6}"/>
          </ac:spMkLst>
        </pc:spChg>
        <pc:spChg chg="mod">
          <ac:chgData name="Fiona" userId="5fd9b084-9961-4921-ab0f-457ac49028c4" providerId="ADAL" clId="{4F7526C2-C53B-41A9-82AA-63450EDFF648}" dt="2024-07-31T13:57:20.392" v="2411"/>
          <ac:spMkLst>
            <pc:docMk/>
            <pc:sldMk cId="2852341813" sldId="278"/>
            <ac:spMk id="166" creationId="{5BB640DC-C406-7F46-E647-2948368C0928}"/>
          </ac:spMkLst>
        </pc:spChg>
        <pc:spChg chg="mod">
          <ac:chgData name="Fiona" userId="5fd9b084-9961-4921-ab0f-457ac49028c4" providerId="ADAL" clId="{4F7526C2-C53B-41A9-82AA-63450EDFF648}" dt="2024-07-31T13:57:20.392" v="2411"/>
          <ac:spMkLst>
            <pc:docMk/>
            <pc:sldMk cId="2852341813" sldId="278"/>
            <ac:spMk id="167" creationId="{29B3CA1E-EE8D-2994-6935-79519AFA87FE}"/>
          </ac:spMkLst>
        </pc:spChg>
        <pc:spChg chg="mod">
          <ac:chgData name="Fiona" userId="5fd9b084-9961-4921-ab0f-457ac49028c4" providerId="ADAL" clId="{4F7526C2-C53B-41A9-82AA-63450EDFF648}" dt="2024-07-31T13:57:20.392" v="2411"/>
          <ac:spMkLst>
            <pc:docMk/>
            <pc:sldMk cId="2852341813" sldId="278"/>
            <ac:spMk id="168" creationId="{4DFE13F7-5B7A-3ABA-5C51-6A57AF530DB3}"/>
          </ac:spMkLst>
        </pc:spChg>
        <pc:spChg chg="mod">
          <ac:chgData name="Fiona" userId="5fd9b084-9961-4921-ab0f-457ac49028c4" providerId="ADAL" clId="{4F7526C2-C53B-41A9-82AA-63450EDFF648}" dt="2024-07-31T13:57:20.392" v="2411"/>
          <ac:spMkLst>
            <pc:docMk/>
            <pc:sldMk cId="2852341813" sldId="278"/>
            <ac:spMk id="169" creationId="{A2C034B8-A3F3-F3AB-EA2E-753F51A4CB8C}"/>
          </ac:spMkLst>
        </pc:spChg>
        <pc:spChg chg="mod">
          <ac:chgData name="Fiona" userId="5fd9b084-9961-4921-ab0f-457ac49028c4" providerId="ADAL" clId="{4F7526C2-C53B-41A9-82AA-63450EDFF648}" dt="2024-07-31T13:57:20.392" v="2411"/>
          <ac:spMkLst>
            <pc:docMk/>
            <pc:sldMk cId="2852341813" sldId="278"/>
            <ac:spMk id="170" creationId="{4889EE6B-D57E-0683-6272-0676FA5251E4}"/>
          </ac:spMkLst>
        </pc:spChg>
        <pc:spChg chg="mod">
          <ac:chgData name="Fiona" userId="5fd9b084-9961-4921-ab0f-457ac49028c4" providerId="ADAL" clId="{4F7526C2-C53B-41A9-82AA-63450EDFF648}" dt="2024-07-31T13:57:20.392" v="2411"/>
          <ac:spMkLst>
            <pc:docMk/>
            <pc:sldMk cId="2852341813" sldId="278"/>
            <ac:spMk id="171" creationId="{F0B6174E-F681-8F9C-60F2-EC81595894C7}"/>
          </ac:spMkLst>
        </pc:spChg>
        <pc:spChg chg="mod">
          <ac:chgData name="Fiona" userId="5fd9b084-9961-4921-ab0f-457ac49028c4" providerId="ADAL" clId="{4F7526C2-C53B-41A9-82AA-63450EDFF648}" dt="2024-07-31T13:57:20.392" v="2411"/>
          <ac:spMkLst>
            <pc:docMk/>
            <pc:sldMk cId="2852341813" sldId="278"/>
            <ac:spMk id="172" creationId="{ECC98C7A-CC63-974A-1F8F-3AD056BF7F89}"/>
          </ac:spMkLst>
        </pc:spChg>
        <pc:spChg chg="mod">
          <ac:chgData name="Fiona" userId="5fd9b084-9961-4921-ab0f-457ac49028c4" providerId="ADAL" clId="{4F7526C2-C53B-41A9-82AA-63450EDFF648}" dt="2024-07-31T13:57:20.392" v="2411"/>
          <ac:spMkLst>
            <pc:docMk/>
            <pc:sldMk cId="2852341813" sldId="278"/>
            <ac:spMk id="173" creationId="{8C2429C6-CEF0-1707-1487-99C2F5DF8744}"/>
          </ac:spMkLst>
        </pc:spChg>
        <pc:spChg chg="mod">
          <ac:chgData name="Fiona" userId="5fd9b084-9961-4921-ab0f-457ac49028c4" providerId="ADAL" clId="{4F7526C2-C53B-41A9-82AA-63450EDFF648}" dt="2024-07-31T13:57:20.392" v="2411"/>
          <ac:spMkLst>
            <pc:docMk/>
            <pc:sldMk cId="2852341813" sldId="278"/>
            <ac:spMk id="174" creationId="{7AB48E8C-93AC-70AA-DB31-1503F0651A82}"/>
          </ac:spMkLst>
        </pc:spChg>
        <pc:spChg chg="mod">
          <ac:chgData name="Fiona" userId="5fd9b084-9961-4921-ab0f-457ac49028c4" providerId="ADAL" clId="{4F7526C2-C53B-41A9-82AA-63450EDFF648}" dt="2024-07-31T13:57:20.392" v="2411"/>
          <ac:spMkLst>
            <pc:docMk/>
            <pc:sldMk cId="2852341813" sldId="278"/>
            <ac:spMk id="175" creationId="{8DBA23BB-40BD-CF19-2076-F8BE3D725CD9}"/>
          </ac:spMkLst>
        </pc:spChg>
        <pc:spChg chg="mod">
          <ac:chgData name="Fiona" userId="5fd9b084-9961-4921-ab0f-457ac49028c4" providerId="ADAL" clId="{4F7526C2-C53B-41A9-82AA-63450EDFF648}" dt="2024-07-31T13:57:20.392" v="2411"/>
          <ac:spMkLst>
            <pc:docMk/>
            <pc:sldMk cId="2852341813" sldId="278"/>
            <ac:spMk id="176" creationId="{9D37EBFE-6C6C-C945-D063-6EB6FCEA41B1}"/>
          </ac:spMkLst>
        </pc:spChg>
        <pc:spChg chg="mod">
          <ac:chgData name="Fiona" userId="5fd9b084-9961-4921-ab0f-457ac49028c4" providerId="ADAL" clId="{4F7526C2-C53B-41A9-82AA-63450EDFF648}" dt="2024-07-31T13:57:20.392" v="2411"/>
          <ac:spMkLst>
            <pc:docMk/>
            <pc:sldMk cId="2852341813" sldId="278"/>
            <ac:spMk id="177" creationId="{CEE119D1-041D-16D6-3A77-399DCBAF7F84}"/>
          </ac:spMkLst>
        </pc:spChg>
        <pc:spChg chg="mod">
          <ac:chgData name="Fiona" userId="5fd9b084-9961-4921-ab0f-457ac49028c4" providerId="ADAL" clId="{4F7526C2-C53B-41A9-82AA-63450EDFF648}" dt="2024-07-31T13:57:20.392" v="2411"/>
          <ac:spMkLst>
            <pc:docMk/>
            <pc:sldMk cId="2852341813" sldId="278"/>
            <ac:spMk id="178" creationId="{4E3961A5-8CF6-205C-6FB7-ECC35F863D55}"/>
          </ac:spMkLst>
        </pc:spChg>
        <pc:spChg chg="mod">
          <ac:chgData name="Fiona" userId="5fd9b084-9961-4921-ab0f-457ac49028c4" providerId="ADAL" clId="{4F7526C2-C53B-41A9-82AA-63450EDFF648}" dt="2024-07-31T13:57:20.392" v="2411"/>
          <ac:spMkLst>
            <pc:docMk/>
            <pc:sldMk cId="2852341813" sldId="278"/>
            <ac:spMk id="179" creationId="{C482E276-7204-200B-A8FB-08B1B2338376}"/>
          </ac:spMkLst>
        </pc:spChg>
        <pc:spChg chg="mod">
          <ac:chgData name="Fiona" userId="5fd9b084-9961-4921-ab0f-457ac49028c4" providerId="ADAL" clId="{4F7526C2-C53B-41A9-82AA-63450EDFF648}" dt="2024-07-31T13:57:20.392" v="2411"/>
          <ac:spMkLst>
            <pc:docMk/>
            <pc:sldMk cId="2852341813" sldId="278"/>
            <ac:spMk id="180" creationId="{279BC91E-C507-5E02-070A-A3360D6D81D7}"/>
          </ac:spMkLst>
        </pc:spChg>
        <pc:spChg chg="mod">
          <ac:chgData name="Fiona" userId="5fd9b084-9961-4921-ab0f-457ac49028c4" providerId="ADAL" clId="{4F7526C2-C53B-41A9-82AA-63450EDFF648}" dt="2024-07-31T13:57:20.392" v="2411"/>
          <ac:spMkLst>
            <pc:docMk/>
            <pc:sldMk cId="2852341813" sldId="278"/>
            <ac:spMk id="181" creationId="{951AACA1-D5B2-8834-C922-8A32FD11958D}"/>
          </ac:spMkLst>
        </pc:spChg>
        <pc:spChg chg="mod">
          <ac:chgData name="Fiona" userId="5fd9b084-9961-4921-ab0f-457ac49028c4" providerId="ADAL" clId="{4F7526C2-C53B-41A9-82AA-63450EDFF648}" dt="2024-07-31T13:57:20.392" v="2411"/>
          <ac:spMkLst>
            <pc:docMk/>
            <pc:sldMk cId="2852341813" sldId="278"/>
            <ac:spMk id="182" creationId="{A393B1E1-FF48-EDBC-2632-3FB66E39BFDA}"/>
          </ac:spMkLst>
        </pc:spChg>
        <pc:spChg chg="mod">
          <ac:chgData name="Fiona" userId="5fd9b084-9961-4921-ab0f-457ac49028c4" providerId="ADAL" clId="{4F7526C2-C53B-41A9-82AA-63450EDFF648}" dt="2024-07-31T13:57:20.392" v="2411"/>
          <ac:spMkLst>
            <pc:docMk/>
            <pc:sldMk cId="2852341813" sldId="278"/>
            <ac:spMk id="183" creationId="{57B4528A-7E5F-498C-2EDB-B4A6EABEDBF1}"/>
          </ac:spMkLst>
        </pc:spChg>
        <pc:spChg chg="mod">
          <ac:chgData name="Fiona" userId="5fd9b084-9961-4921-ab0f-457ac49028c4" providerId="ADAL" clId="{4F7526C2-C53B-41A9-82AA-63450EDFF648}" dt="2024-07-31T13:57:20.392" v="2411"/>
          <ac:spMkLst>
            <pc:docMk/>
            <pc:sldMk cId="2852341813" sldId="278"/>
            <ac:spMk id="184" creationId="{1DE65DF2-5192-810E-4473-B076E398E7F2}"/>
          </ac:spMkLst>
        </pc:spChg>
        <pc:spChg chg="mod">
          <ac:chgData name="Fiona" userId="5fd9b084-9961-4921-ab0f-457ac49028c4" providerId="ADAL" clId="{4F7526C2-C53B-41A9-82AA-63450EDFF648}" dt="2024-07-31T13:57:20.392" v="2411"/>
          <ac:spMkLst>
            <pc:docMk/>
            <pc:sldMk cId="2852341813" sldId="278"/>
            <ac:spMk id="185" creationId="{5D02D76C-0FDA-B117-E0D9-4F1388D01BE4}"/>
          </ac:spMkLst>
        </pc:spChg>
        <pc:spChg chg="mod">
          <ac:chgData name="Fiona" userId="5fd9b084-9961-4921-ab0f-457ac49028c4" providerId="ADAL" clId="{4F7526C2-C53B-41A9-82AA-63450EDFF648}" dt="2024-07-31T13:57:20.392" v="2411"/>
          <ac:spMkLst>
            <pc:docMk/>
            <pc:sldMk cId="2852341813" sldId="278"/>
            <ac:spMk id="186" creationId="{74974500-9A03-5A7D-185F-AD8366D76BAE}"/>
          </ac:spMkLst>
        </pc:spChg>
        <pc:spChg chg="mod">
          <ac:chgData name="Fiona" userId="5fd9b084-9961-4921-ab0f-457ac49028c4" providerId="ADAL" clId="{4F7526C2-C53B-41A9-82AA-63450EDFF648}" dt="2024-07-31T13:57:20.392" v="2411"/>
          <ac:spMkLst>
            <pc:docMk/>
            <pc:sldMk cId="2852341813" sldId="278"/>
            <ac:spMk id="187" creationId="{13CB9AFF-9175-1222-D705-088DD20CBEB5}"/>
          </ac:spMkLst>
        </pc:spChg>
        <pc:spChg chg="mod">
          <ac:chgData name="Fiona" userId="5fd9b084-9961-4921-ab0f-457ac49028c4" providerId="ADAL" clId="{4F7526C2-C53B-41A9-82AA-63450EDFF648}" dt="2024-07-31T13:57:20.392" v="2411"/>
          <ac:spMkLst>
            <pc:docMk/>
            <pc:sldMk cId="2852341813" sldId="278"/>
            <ac:spMk id="188" creationId="{D6AE0395-76B9-4BE1-6833-07FFD8B68757}"/>
          </ac:spMkLst>
        </pc:spChg>
        <pc:spChg chg="mod">
          <ac:chgData name="Fiona" userId="5fd9b084-9961-4921-ab0f-457ac49028c4" providerId="ADAL" clId="{4F7526C2-C53B-41A9-82AA-63450EDFF648}" dt="2024-07-31T13:57:20.392" v="2411"/>
          <ac:spMkLst>
            <pc:docMk/>
            <pc:sldMk cId="2852341813" sldId="278"/>
            <ac:spMk id="189" creationId="{E09485AF-90BF-7192-F1F7-9EC634C3AFC8}"/>
          </ac:spMkLst>
        </pc:spChg>
        <pc:spChg chg="mod">
          <ac:chgData name="Fiona" userId="5fd9b084-9961-4921-ab0f-457ac49028c4" providerId="ADAL" clId="{4F7526C2-C53B-41A9-82AA-63450EDFF648}" dt="2024-07-31T13:57:20.392" v="2411"/>
          <ac:spMkLst>
            <pc:docMk/>
            <pc:sldMk cId="2852341813" sldId="278"/>
            <ac:spMk id="190" creationId="{8FED3A05-95A4-0DA0-8A67-95EC4B55B545}"/>
          </ac:spMkLst>
        </pc:spChg>
        <pc:spChg chg="mod">
          <ac:chgData name="Fiona" userId="5fd9b084-9961-4921-ab0f-457ac49028c4" providerId="ADAL" clId="{4F7526C2-C53B-41A9-82AA-63450EDFF648}" dt="2024-07-31T13:57:20.392" v="2411"/>
          <ac:spMkLst>
            <pc:docMk/>
            <pc:sldMk cId="2852341813" sldId="278"/>
            <ac:spMk id="191" creationId="{FDE4F208-9F53-D98F-E5BE-445E95A19D5A}"/>
          </ac:spMkLst>
        </pc:spChg>
        <pc:spChg chg="mod">
          <ac:chgData name="Fiona" userId="5fd9b084-9961-4921-ab0f-457ac49028c4" providerId="ADAL" clId="{4F7526C2-C53B-41A9-82AA-63450EDFF648}" dt="2024-07-31T13:57:20.392" v="2411"/>
          <ac:spMkLst>
            <pc:docMk/>
            <pc:sldMk cId="2852341813" sldId="278"/>
            <ac:spMk id="192" creationId="{12C6412A-EBBA-C968-C418-CE7CC3F5AF34}"/>
          </ac:spMkLst>
        </pc:spChg>
        <pc:spChg chg="mod">
          <ac:chgData name="Fiona" userId="5fd9b084-9961-4921-ab0f-457ac49028c4" providerId="ADAL" clId="{4F7526C2-C53B-41A9-82AA-63450EDFF648}" dt="2024-07-31T13:57:20.392" v="2411"/>
          <ac:spMkLst>
            <pc:docMk/>
            <pc:sldMk cId="2852341813" sldId="278"/>
            <ac:spMk id="193" creationId="{2D775E2A-B7DE-E152-A0E8-E91C4285F236}"/>
          </ac:spMkLst>
        </pc:spChg>
        <pc:spChg chg="mod">
          <ac:chgData name="Fiona" userId="5fd9b084-9961-4921-ab0f-457ac49028c4" providerId="ADAL" clId="{4F7526C2-C53B-41A9-82AA-63450EDFF648}" dt="2024-07-31T13:57:20.392" v="2411"/>
          <ac:spMkLst>
            <pc:docMk/>
            <pc:sldMk cId="2852341813" sldId="278"/>
            <ac:spMk id="194" creationId="{554A6798-10BF-231C-7E18-D377EB5C506E}"/>
          </ac:spMkLst>
        </pc:spChg>
        <pc:spChg chg="mod">
          <ac:chgData name="Fiona" userId="5fd9b084-9961-4921-ab0f-457ac49028c4" providerId="ADAL" clId="{4F7526C2-C53B-41A9-82AA-63450EDFF648}" dt="2024-07-31T13:57:20.392" v="2411"/>
          <ac:spMkLst>
            <pc:docMk/>
            <pc:sldMk cId="2852341813" sldId="278"/>
            <ac:spMk id="195" creationId="{9D118898-A455-4536-5BFD-AEC49EFF7CCE}"/>
          </ac:spMkLst>
        </pc:spChg>
        <pc:spChg chg="mod topLvl">
          <ac:chgData name="Fiona" userId="5fd9b084-9961-4921-ab0f-457ac49028c4" providerId="ADAL" clId="{4F7526C2-C53B-41A9-82AA-63450EDFF648}" dt="2024-07-31T14:03:50.776" v="2559" actId="164"/>
          <ac:spMkLst>
            <pc:docMk/>
            <pc:sldMk cId="2852341813" sldId="278"/>
            <ac:spMk id="197" creationId="{F959CEDE-D844-F95F-CE76-1321168960EC}"/>
          </ac:spMkLst>
        </pc:spChg>
        <pc:spChg chg="mod topLvl">
          <ac:chgData name="Fiona" userId="5fd9b084-9961-4921-ab0f-457ac49028c4" providerId="ADAL" clId="{4F7526C2-C53B-41A9-82AA-63450EDFF648}" dt="2024-07-31T14:01:59.033" v="2540" actId="20577"/>
          <ac:spMkLst>
            <pc:docMk/>
            <pc:sldMk cId="2852341813" sldId="278"/>
            <ac:spMk id="198" creationId="{6A84627E-9137-98A4-B8AC-464E4197A76A}"/>
          </ac:spMkLst>
        </pc:spChg>
        <pc:spChg chg="mod topLvl">
          <ac:chgData name="Fiona" userId="5fd9b084-9961-4921-ab0f-457ac49028c4" providerId="ADAL" clId="{4F7526C2-C53B-41A9-82AA-63450EDFF648}" dt="2024-07-31T14:03:50.776" v="2559" actId="164"/>
          <ac:spMkLst>
            <pc:docMk/>
            <pc:sldMk cId="2852341813" sldId="278"/>
            <ac:spMk id="200" creationId="{B75B1C54-26C8-87BD-5BEF-0BE653963806}"/>
          </ac:spMkLst>
        </pc:spChg>
        <pc:spChg chg="mod topLvl">
          <ac:chgData name="Fiona" userId="5fd9b084-9961-4921-ab0f-457ac49028c4" providerId="ADAL" clId="{4F7526C2-C53B-41A9-82AA-63450EDFF648}" dt="2024-07-31T14:03:50.776" v="2559" actId="164"/>
          <ac:spMkLst>
            <pc:docMk/>
            <pc:sldMk cId="2852341813" sldId="278"/>
            <ac:spMk id="201" creationId="{F71DAD4E-6AF2-8591-C7B3-F236E30E0837}"/>
          </ac:spMkLst>
        </pc:spChg>
        <pc:spChg chg="mod topLvl">
          <ac:chgData name="Fiona" userId="5fd9b084-9961-4921-ab0f-457ac49028c4" providerId="ADAL" clId="{4F7526C2-C53B-41A9-82AA-63450EDFF648}" dt="2024-07-31T14:03:50.776" v="2559" actId="164"/>
          <ac:spMkLst>
            <pc:docMk/>
            <pc:sldMk cId="2852341813" sldId="278"/>
            <ac:spMk id="202" creationId="{2E104177-C73D-9B1F-A174-C8E41E105682}"/>
          </ac:spMkLst>
        </pc:spChg>
        <pc:spChg chg="mod topLvl">
          <ac:chgData name="Fiona" userId="5fd9b084-9961-4921-ab0f-457ac49028c4" providerId="ADAL" clId="{4F7526C2-C53B-41A9-82AA-63450EDFF648}" dt="2024-07-31T14:03:50.776" v="2559" actId="164"/>
          <ac:spMkLst>
            <pc:docMk/>
            <pc:sldMk cId="2852341813" sldId="278"/>
            <ac:spMk id="203" creationId="{4E57DC88-09E5-285A-26D7-8CCFC9771873}"/>
          </ac:spMkLst>
        </pc:spChg>
        <pc:spChg chg="mod topLvl">
          <ac:chgData name="Fiona" userId="5fd9b084-9961-4921-ab0f-457ac49028c4" providerId="ADAL" clId="{4F7526C2-C53B-41A9-82AA-63450EDFF648}" dt="2024-07-31T14:03:50.776" v="2559" actId="164"/>
          <ac:spMkLst>
            <pc:docMk/>
            <pc:sldMk cId="2852341813" sldId="278"/>
            <ac:spMk id="204" creationId="{88164A77-960D-B45B-FA71-E79DAB46D485}"/>
          </ac:spMkLst>
        </pc:spChg>
        <pc:spChg chg="mod topLvl">
          <ac:chgData name="Fiona" userId="5fd9b084-9961-4921-ab0f-457ac49028c4" providerId="ADAL" clId="{4F7526C2-C53B-41A9-82AA-63450EDFF648}" dt="2024-07-31T14:03:50.776" v="2559" actId="164"/>
          <ac:spMkLst>
            <pc:docMk/>
            <pc:sldMk cId="2852341813" sldId="278"/>
            <ac:spMk id="205" creationId="{2DDA1E3D-1BEB-D91C-7F52-EEC7E165BFC5}"/>
          </ac:spMkLst>
        </pc:spChg>
        <pc:spChg chg="mod topLvl">
          <ac:chgData name="Fiona" userId="5fd9b084-9961-4921-ab0f-457ac49028c4" providerId="ADAL" clId="{4F7526C2-C53B-41A9-82AA-63450EDFF648}" dt="2024-07-31T14:03:50.776" v="2559" actId="164"/>
          <ac:spMkLst>
            <pc:docMk/>
            <pc:sldMk cId="2852341813" sldId="278"/>
            <ac:spMk id="206" creationId="{7CA2E413-6539-42CD-9BF8-13487CD2EA09}"/>
          </ac:spMkLst>
        </pc:spChg>
        <pc:spChg chg="mod topLvl">
          <ac:chgData name="Fiona" userId="5fd9b084-9961-4921-ab0f-457ac49028c4" providerId="ADAL" clId="{4F7526C2-C53B-41A9-82AA-63450EDFF648}" dt="2024-07-31T14:03:50.776" v="2559" actId="164"/>
          <ac:spMkLst>
            <pc:docMk/>
            <pc:sldMk cId="2852341813" sldId="278"/>
            <ac:spMk id="207" creationId="{ACA76ECB-7F60-3003-5D7A-A91E78FEF3DB}"/>
          </ac:spMkLst>
        </pc:spChg>
        <pc:spChg chg="mod topLvl">
          <ac:chgData name="Fiona" userId="5fd9b084-9961-4921-ab0f-457ac49028c4" providerId="ADAL" clId="{4F7526C2-C53B-41A9-82AA-63450EDFF648}" dt="2024-07-31T14:03:50.776" v="2559" actId="164"/>
          <ac:spMkLst>
            <pc:docMk/>
            <pc:sldMk cId="2852341813" sldId="278"/>
            <ac:spMk id="208" creationId="{56358043-63D5-614D-4597-B3AF24327240}"/>
          </ac:spMkLst>
        </pc:spChg>
        <pc:spChg chg="mod topLvl">
          <ac:chgData name="Fiona" userId="5fd9b084-9961-4921-ab0f-457ac49028c4" providerId="ADAL" clId="{4F7526C2-C53B-41A9-82AA-63450EDFF648}" dt="2024-07-31T14:03:50.776" v="2559" actId="164"/>
          <ac:spMkLst>
            <pc:docMk/>
            <pc:sldMk cId="2852341813" sldId="278"/>
            <ac:spMk id="209" creationId="{B37B4CE6-BA0E-E88B-7879-BAE914193754}"/>
          </ac:spMkLst>
        </pc:spChg>
        <pc:spChg chg="mod topLvl">
          <ac:chgData name="Fiona" userId="5fd9b084-9961-4921-ab0f-457ac49028c4" providerId="ADAL" clId="{4F7526C2-C53B-41A9-82AA-63450EDFF648}" dt="2024-07-31T14:03:50.776" v="2559" actId="164"/>
          <ac:spMkLst>
            <pc:docMk/>
            <pc:sldMk cId="2852341813" sldId="278"/>
            <ac:spMk id="210" creationId="{758CA141-4A3A-EC99-8ED2-F64F22EC4E21}"/>
          </ac:spMkLst>
        </pc:spChg>
        <pc:spChg chg="mod topLvl">
          <ac:chgData name="Fiona" userId="5fd9b084-9961-4921-ab0f-457ac49028c4" providerId="ADAL" clId="{4F7526C2-C53B-41A9-82AA-63450EDFF648}" dt="2024-07-31T14:03:50.776" v="2559" actId="164"/>
          <ac:spMkLst>
            <pc:docMk/>
            <pc:sldMk cId="2852341813" sldId="278"/>
            <ac:spMk id="211" creationId="{06DFF3C0-B3EC-EE58-BFBA-05412DDA948C}"/>
          </ac:spMkLst>
        </pc:spChg>
        <pc:spChg chg="mod topLvl">
          <ac:chgData name="Fiona" userId="5fd9b084-9961-4921-ab0f-457ac49028c4" providerId="ADAL" clId="{4F7526C2-C53B-41A9-82AA-63450EDFF648}" dt="2024-07-31T14:03:50.776" v="2559" actId="164"/>
          <ac:spMkLst>
            <pc:docMk/>
            <pc:sldMk cId="2852341813" sldId="278"/>
            <ac:spMk id="212" creationId="{CB603196-D7F5-2D33-6E41-5D18ACC40D80}"/>
          </ac:spMkLst>
        </pc:spChg>
        <pc:spChg chg="mod topLvl">
          <ac:chgData name="Fiona" userId="5fd9b084-9961-4921-ab0f-457ac49028c4" providerId="ADAL" clId="{4F7526C2-C53B-41A9-82AA-63450EDFF648}" dt="2024-07-31T14:03:50.776" v="2559" actId="164"/>
          <ac:spMkLst>
            <pc:docMk/>
            <pc:sldMk cId="2852341813" sldId="278"/>
            <ac:spMk id="213" creationId="{51CD2F21-E98C-85A1-5B68-5692BD4D9C22}"/>
          </ac:spMkLst>
        </pc:spChg>
        <pc:spChg chg="mod topLvl">
          <ac:chgData name="Fiona" userId="5fd9b084-9961-4921-ab0f-457ac49028c4" providerId="ADAL" clId="{4F7526C2-C53B-41A9-82AA-63450EDFF648}" dt="2024-07-31T14:03:50.776" v="2559" actId="164"/>
          <ac:spMkLst>
            <pc:docMk/>
            <pc:sldMk cId="2852341813" sldId="278"/>
            <ac:spMk id="214" creationId="{855966A2-8E4B-0E5D-498D-62B5AB67A271}"/>
          </ac:spMkLst>
        </pc:spChg>
        <pc:spChg chg="mod topLvl">
          <ac:chgData name="Fiona" userId="5fd9b084-9961-4921-ab0f-457ac49028c4" providerId="ADAL" clId="{4F7526C2-C53B-41A9-82AA-63450EDFF648}" dt="2024-07-31T14:03:50.776" v="2559" actId="164"/>
          <ac:spMkLst>
            <pc:docMk/>
            <pc:sldMk cId="2852341813" sldId="278"/>
            <ac:spMk id="215" creationId="{F1AEE0F4-A320-C52B-1ED9-CC27A3B1BE93}"/>
          </ac:spMkLst>
        </pc:spChg>
        <pc:spChg chg="mod topLvl">
          <ac:chgData name="Fiona" userId="5fd9b084-9961-4921-ab0f-457ac49028c4" providerId="ADAL" clId="{4F7526C2-C53B-41A9-82AA-63450EDFF648}" dt="2024-07-31T14:03:50.776" v="2559" actId="164"/>
          <ac:spMkLst>
            <pc:docMk/>
            <pc:sldMk cId="2852341813" sldId="278"/>
            <ac:spMk id="216" creationId="{BFEA0852-4E0B-0B56-3205-C72AD982D80F}"/>
          </ac:spMkLst>
        </pc:spChg>
        <pc:spChg chg="mod topLvl">
          <ac:chgData name="Fiona" userId="5fd9b084-9961-4921-ab0f-457ac49028c4" providerId="ADAL" clId="{4F7526C2-C53B-41A9-82AA-63450EDFF648}" dt="2024-07-31T14:03:50.776" v="2559" actId="164"/>
          <ac:spMkLst>
            <pc:docMk/>
            <pc:sldMk cId="2852341813" sldId="278"/>
            <ac:spMk id="217" creationId="{B1C706BB-5A78-9EED-77E4-C2F074955530}"/>
          </ac:spMkLst>
        </pc:spChg>
        <pc:spChg chg="mod topLvl">
          <ac:chgData name="Fiona" userId="5fd9b084-9961-4921-ab0f-457ac49028c4" providerId="ADAL" clId="{4F7526C2-C53B-41A9-82AA-63450EDFF648}" dt="2024-07-31T14:03:24.519" v="2553" actId="1076"/>
          <ac:spMkLst>
            <pc:docMk/>
            <pc:sldMk cId="2852341813" sldId="278"/>
            <ac:spMk id="218" creationId="{32D39C85-1628-D342-9AA5-334CC981CB2C}"/>
          </ac:spMkLst>
        </pc:spChg>
        <pc:spChg chg="mod topLvl">
          <ac:chgData name="Fiona" userId="5fd9b084-9961-4921-ab0f-457ac49028c4" providerId="ADAL" clId="{4F7526C2-C53B-41A9-82AA-63450EDFF648}" dt="2024-07-31T14:03:50.776" v="2559" actId="164"/>
          <ac:spMkLst>
            <pc:docMk/>
            <pc:sldMk cId="2852341813" sldId="278"/>
            <ac:spMk id="219" creationId="{89F2A2A2-43E2-919D-A74C-5C002028874F}"/>
          </ac:spMkLst>
        </pc:spChg>
        <pc:spChg chg="mod topLvl">
          <ac:chgData name="Fiona" userId="5fd9b084-9961-4921-ab0f-457ac49028c4" providerId="ADAL" clId="{4F7526C2-C53B-41A9-82AA-63450EDFF648}" dt="2024-07-31T14:03:50.776" v="2559" actId="164"/>
          <ac:spMkLst>
            <pc:docMk/>
            <pc:sldMk cId="2852341813" sldId="278"/>
            <ac:spMk id="220" creationId="{1AF26AD5-BBB5-0D4C-A4F3-BEFC79AE3477}"/>
          </ac:spMkLst>
        </pc:spChg>
        <pc:spChg chg="mod topLvl">
          <ac:chgData name="Fiona" userId="5fd9b084-9961-4921-ab0f-457ac49028c4" providerId="ADAL" clId="{4F7526C2-C53B-41A9-82AA-63450EDFF648}" dt="2024-07-31T14:03:50.776" v="2559" actId="164"/>
          <ac:spMkLst>
            <pc:docMk/>
            <pc:sldMk cId="2852341813" sldId="278"/>
            <ac:spMk id="221" creationId="{F25A475B-B4A8-CE15-BFD4-B6782CA5E82D}"/>
          </ac:spMkLst>
        </pc:spChg>
        <pc:spChg chg="mod topLvl">
          <ac:chgData name="Fiona" userId="5fd9b084-9961-4921-ab0f-457ac49028c4" providerId="ADAL" clId="{4F7526C2-C53B-41A9-82AA-63450EDFF648}" dt="2024-07-31T14:03:50.776" v="2559" actId="164"/>
          <ac:spMkLst>
            <pc:docMk/>
            <pc:sldMk cId="2852341813" sldId="278"/>
            <ac:spMk id="222" creationId="{952AA73F-5DC0-A7A4-0C9F-47B832E45A51}"/>
          </ac:spMkLst>
        </pc:spChg>
        <pc:spChg chg="mod topLvl">
          <ac:chgData name="Fiona" userId="5fd9b084-9961-4921-ab0f-457ac49028c4" providerId="ADAL" clId="{4F7526C2-C53B-41A9-82AA-63450EDFF648}" dt="2024-07-31T14:03:50.776" v="2559" actId="164"/>
          <ac:spMkLst>
            <pc:docMk/>
            <pc:sldMk cId="2852341813" sldId="278"/>
            <ac:spMk id="223" creationId="{BB90CB13-4FB9-6C10-0AF7-5ABE9BC500DA}"/>
          </ac:spMkLst>
        </pc:spChg>
        <pc:spChg chg="mod topLvl">
          <ac:chgData name="Fiona" userId="5fd9b084-9961-4921-ab0f-457ac49028c4" providerId="ADAL" clId="{4F7526C2-C53B-41A9-82AA-63450EDFF648}" dt="2024-07-31T14:03:50.776" v="2559" actId="164"/>
          <ac:spMkLst>
            <pc:docMk/>
            <pc:sldMk cId="2852341813" sldId="278"/>
            <ac:spMk id="224" creationId="{3F5E01BA-FBF6-1280-BA34-128D238C02EA}"/>
          </ac:spMkLst>
        </pc:spChg>
        <pc:spChg chg="mod topLvl">
          <ac:chgData name="Fiona" userId="5fd9b084-9961-4921-ab0f-457ac49028c4" providerId="ADAL" clId="{4F7526C2-C53B-41A9-82AA-63450EDFF648}" dt="2024-07-31T14:03:50.776" v="2559" actId="164"/>
          <ac:spMkLst>
            <pc:docMk/>
            <pc:sldMk cId="2852341813" sldId="278"/>
            <ac:spMk id="225" creationId="{8694335D-223D-AFFD-3E92-BD30D75E9DDC}"/>
          </ac:spMkLst>
        </pc:spChg>
        <pc:spChg chg="mod topLvl">
          <ac:chgData name="Fiona" userId="5fd9b084-9961-4921-ab0f-457ac49028c4" providerId="ADAL" clId="{4F7526C2-C53B-41A9-82AA-63450EDFF648}" dt="2024-07-31T14:03:50.776" v="2559" actId="164"/>
          <ac:spMkLst>
            <pc:docMk/>
            <pc:sldMk cId="2852341813" sldId="278"/>
            <ac:spMk id="226" creationId="{14EB20DA-513C-F89B-564B-494BCFC38B91}"/>
          </ac:spMkLst>
        </pc:spChg>
        <pc:spChg chg="mod topLvl">
          <ac:chgData name="Fiona" userId="5fd9b084-9961-4921-ab0f-457ac49028c4" providerId="ADAL" clId="{4F7526C2-C53B-41A9-82AA-63450EDFF648}" dt="2024-07-31T14:03:50.776" v="2559" actId="164"/>
          <ac:spMkLst>
            <pc:docMk/>
            <pc:sldMk cId="2852341813" sldId="278"/>
            <ac:spMk id="227" creationId="{3337A6A9-A014-99EC-10E2-7CCCFE0F72A2}"/>
          </ac:spMkLst>
        </pc:spChg>
        <pc:spChg chg="mod topLvl">
          <ac:chgData name="Fiona" userId="5fd9b084-9961-4921-ab0f-457ac49028c4" providerId="ADAL" clId="{4F7526C2-C53B-41A9-82AA-63450EDFF648}" dt="2024-07-31T14:03:50.776" v="2559" actId="164"/>
          <ac:spMkLst>
            <pc:docMk/>
            <pc:sldMk cId="2852341813" sldId="278"/>
            <ac:spMk id="228" creationId="{1EDDA74F-851C-9743-45B9-31A7E2760F5B}"/>
          </ac:spMkLst>
        </pc:spChg>
        <pc:spChg chg="mod topLvl">
          <ac:chgData name="Fiona" userId="5fd9b084-9961-4921-ab0f-457ac49028c4" providerId="ADAL" clId="{4F7526C2-C53B-41A9-82AA-63450EDFF648}" dt="2024-07-31T14:03:50.776" v="2559" actId="164"/>
          <ac:spMkLst>
            <pc:docMk/>
            <pc:sldMk cId="2852341813" sldId="278"/>
            <ac:spMk id="229" creationId="{3CAF8357-0F1D-BD5C-4C5B-3D5EF3D6A285}"/>
          </ac:spMkLst>
        </pc:spChg>
        <pc:spChg chg="mod topLvl">
          <ac:chgData name="Fiona" userId="5fd9b084-9961-4921-ab0f-457ac49028c4" providerId="ADAL" clId="{4F7526C2-C53B-41A9-82AA-63450EDFF648}" dt="2024-07-31T14:03:50.776" v="2559" actId="164"/>
          <ac:spMkLst>
            <pc:docMk/>
            <pc:sldMk cId="2852341813" sldId="278"/>
            <ac:spMk id="230" creationId="{D8673D30-0B04-7B8D-64A0-9314A746E613}"/>
          </ac:spMkLst>
        </pc:spChg>
        <pc:spChg chg="mod topLvl">
          <ac:chgData name="Fiona" userId="5fd9b084-9961-4921-ab0f-457ac49028c4" providerId="ADAL" clId="{4F7526C2-C53B-41A9-82AA-63450EDFF648}" dt="2024-07-31T14:03:50.776" v="2559" actId="164"/>
          <ac:spMkLst>
            <pc:docMk/>
            <pc:sldMk cId="2852341813" sldId="278"/>
            <ac:spMk id="231" creationId="{F96BEE7C-EB48-E19C-B77F-7B65AED6DD27}"/>
          </ac:spMkLst>
        </pc:spChg>
        <pc:spChg chg="mod topLvl">
          <ac:chgData name="Fiona" userId="5fd9b084-9961-4921-ab0f-457ac49028c4" providerId="ADAL" clId="{4F7526C2-C53B-41A9-82AA-63450EDFF648}" dt="2024-07-31T14:03:50.776" v="2559" actId="164"/>
          <ac:spMkLst>
            <pc:docMk/>
            <pc:sldMk cId="2852341813" sldId="278"/>
            <ac:spMk id="232" creationId="{FEFC1197-33B2-3067-628D-CEABC39BBBD2}"/>
          </ac:spMkLst>
        </pc:spChg>
        <pc:spChg chg="mod topLvl">
          <ac:chgData name="Fiona" userId="5fd9b084-9961-4921-ab0f-457ac49028c4" providerId="ADAL" clId="{4F7526C2-C53B-41A9-82AA-63450EDFF648}" dt="2024-07-31T14:03:50.776" v="2559" actId="164"/>
          <ac:spMkLst>
            <pc:docMk/>
            <pc:sldMk cId="2852341813" sldId="278"/>
            <ac:spMk id="233" creationId="{E8BE0D6D-E80A-E359-4F4E-F6AA2DBE616A}"/>
          </ac:spMkLst>
        </pc:spChg>
        <pc:spChg chg="mod topLvl">
          <ac:chgData name="Fiona" userId="5fd9b084-9961-4921-ab0f-457ac49028c4" providerId="ADAL" clId="{4F7526C2-C53B-41A9-82AA-63450EDFF648}" dt="2024-07-31T14:03:50.776" v="2559" actId="164"/>
          <ac:spMkLst>
            <pc:docMk/>
            <pc:sldMk cId="2852341813" sldId="278"/>
            <ac:spMk id="234" creationId="{D9DCC832-C11E-99B3-CFF3-CAE4E7E8BC47}"/>
          </ac:spMkLst>
        </pc:spChg>
        <pc:spChg chg="mod topLvl">
          <ac:chgData name="Fiona" userId="5fd9b084-9961-4921-ab0f-457ac49028c4" providerId="ADAL" clId="{4F7526C2-C53B-41A9-82AA-63450EDFF648}" dt="2024-07-31T14:03:24.519" v="2553" actId="1076"/>
          <ac:spMkLst>
            <pc:docMk/>
            <pc:sldMk cId="2852341813" sldId="278"/>
            <ac:spMk id="235" creationId="{7EEB2019-4527-C906-86A9-6EDA1E630775}"/>
          </ac:spMkLst>
        </pc:spChg>
        <pc:spChg chg="mod topLvl">
          <ac:chgData name="Fiona" userId="5fd9b084-9961-4921-ab0f-457ac49028c4" providerId="ADAL" clId="{4F7526C2-C53B-41A9-82AA-63450EDFF648}" dt="2024-07-31T14:03:50.776" v="2559" actId="164"/>
          <ac:spMkLst>
            <pc:docMk/>
            <pc:sldMk cId="2852341813" sldId="278"/>
            <ac:spMk id="236" creationId="{8EEDFD04-3A41-0DDB-54AF-44B03D6F402A}"/>
          </ac:spMkLst>
        </pc:spChg>
        <pc:spChg chg="mod topLvl">
          <ac:chgData name="Fiona" userId="5fd9b084-9961-4921-ab0f-457ac49028c4" providerId="ADAL" clId="{4F7526C2-C53B-41A9-82AA-63450EDFF648}" dt="2024-07-31T14:03:50.776" v="2559" actId="164"/>
          <ac:spMkLst>
            <pc:docMk/>
            <pc:sldMk cId="2852341813" sldId="278"/>
            <ac:spMk id="237" creationId="{8AA928B2-3F4F-ED5A-276C-6C0739DC99BA}"/>
          </ac:spMkLst>
        </pc:spChg>
        <pc:spChg chg="mod topLvl">
          <ac:chgData name="Fiona" userId="5fd9b084-9961-4921-ab0f-457ac49028c4" providerId="ADAL" clId="{4F7526C2-C53B-41A9-82AA-63450EDFF648}" dt="2024-07-31T14:03:50.776" v="2559" actId="164"/>
          <ac:spMkLst>
            <pc:docMk/>
            <pc:sldMk cId="2852341813" sldId="278"/>
            <ac:spMk id="238" creationId="{CF743313-169A-45E9-24F3-7C93D28F50AD}"/>
          </ac:spMkLst>
        </pc:spChg>
        <pc:spChg chg="mod topLvl">
          <ac:chgData name="Fiona" userId="5fd9b084-9961-4921-ab0f-457ac49028c4" providerId="ADAL" clId="{4F7526C2-C53B-41A9-82AA-63450EDFF648}" dt="2024-07-31T14:03:50.776" v="2559" actId="164"/>
          <ac:spMkLst>
            <pc:docMk/>
            <pc:sldMk cId="2852341813" sldId="278"/>
            <ac:spMk id="239" creationId="{EC375C4D-1939-238F-177F-C9C1CA42D6F6}"/>
          </ac:spMkLst>
        </pc:spChg>
        <pc:spChg chg="mod topLvl">
          <ac:chgData name="Fiona" userId="5fd9b084-9961-4921-ab0f-457ac49028c4" providerId="ADAL" clId="{4F7526C2-C53B-41A9-82AA-63450EDFF648}" dt="2024-07-31T14:03:50.776" v="2559" actId="164"/>
          <ac:spMkLst>
            <pc:docMk/>
            <pc:sldMk cId="2852341813" sldId="278"/>
            <ac:spMk id="240" creationId="{FFF16C47-F8AF-76C5-9BDF-D2BF9CB09D6C}"/>
          </ac:spMkLst>
        </pc:spChg>
        <pc:spChg chg="mod topLvl">
          <ac:chgData name="Fiona" userId="5fd9b084-9961-4921-ab0f-457ac49028c4" providerId="ADAL" clId="{4F7526C2-C53B-41A9-82AA-63450EDFF648}" dt="2024-07-31T14:03:50.776" v="2559" actId="164"/>
          <ac:spMkLst>
            <pc:docMk/>
            <pc:sldMk cId="2852341813" sldId="278"/>
            <ac:spMk id="241" creationId="{69A16CA2-A1F4-B352-6753-55EBFBCD5098}"/>
          </ac:spMkLst>
        </pc:spChg>
        <pc:spChg chg="mod topLvl">
          <ac:chgData name="Fiona" userId="5fd9b084-9961-4921-ab0f-457ac49028c4" providerId="ADAL" clId="{4F7526C2-C53B-41A9-82AA-63450EDFF648}" dt="2024-07-31T14:03:50.776" v="2559" actId="164"/>
          <ac:spMkLst>
            <pc:docMk/>
            <pc:sldMk cId="2852341813" sldId="278"/>
            <ac:spMk id="242" creationId="{C6456920-92EB-0A30-C3D2-7FC1A6938162}"/>
          </ac:spMkLst>
        </pc:spChg>
        <pc:spChg chg="mod topLvl">
          <ac:chgData name="Fiona" userId="5fd9b084-9961-4921-ab0f-457ac49028c4" providerId="ADAL" clId="{4F7526C2-C53B-41A9-82AA-63450EDFF648}" dt="2024-07-31T14:03:50.776" v="2559" actId="164"/>
          <ac:spMkLst>
            <pc:docMk/>
            <pc:sldMk cId="2852341813" sldId="278"/>
            <ac:spMk id="243" creationId="{C1DD5FEC-84E5-96C0-02EF-8BB86E4867C1}"/>
          </ac:spMkLst>
        </pc:spChg>
        <pc:spChg chg="mod topLvl">
          <ac:chgData name="Fiona" userId="5fd9b084-9961-4921-ab0f-457ac49028c4" providerId="ADAL" clId="{4F7526C2-C53B-41A9-82AA-63450EDFF648}" dt="2024-07-31T14:03:50.776" v="2559" actId="164"/>
          <ac:spMkLst>
            <pc:docMk/>
            <pc:sldMk cId="2852341813" sldId="278"/>
            <ac:spMk id="244" creationId="{24F8BA8C-3BF6-6294-ED15-C8766A08A03A}"/>
          </ac:spMkLst>
        </pc:spChg>
        <pc:spChg chg="mod topLvl">
          <ac:chgData name="Fiona" userId="5fd9b084-9961-4921-ab0f-457ac49028c4" providerId="ADAL" clId="{4F7526C2-C53B-41A9-82AA-63450EDFF648}" dt="2024-07-31T14:03:50.776" v="2559" actId="164"/>
          <ac:spMkLst>
            <pc:docMk/>
            <pc:sldMk cId="2852341813" sldId="278"/>
            <ac:spMk id="245" creationId="{15E3DAA5-4317-2888-A44B-31A876883454}"/>
          </ac:spMkLst>
        </pc:spChg>
        <pc:spChg chg="mod topLvl">
          <ac:chgData name="Fiona" userId="5fd9b084-9961-4921-ab0f-457ac49028c4" providerId="ADAL" clId="{4F7526C2-C53B-41A9-82AA-63450EDFF648}" dt="2024-07-31T14:03:50.776" v="2559" actId="164"/>
          <ac:spMkLst>
            <pc:docMk/>
            <pc:sldMk cId="2852341813" sldId="278"/>
            <ac:spMk id="246" creationId="{2108D0DF-360A-D466-7873-53356C4B82BF}"/>
          </ac:spMkLst>
        </pc:spChg>
        <pc:spChg chg="mod topLvl">
          <ac:chgData name="Fiona" userId="5fd9b084-9961-4921-ab0f-457ac49028c4" providerId="ADAL" clId="{4F7526C2-C53B-41A9-82AA-63450EDFF648}" dt="2024-07-31T14:03:50.776" v="2559" actId="164"/>
          <ac:spMkLst>
            <pc:docMk/>
            <pc:sldMk cId="2852341813" sldId="278"/>
            <ac:spMk id="247" creationId="{9E8E1517-45BD-A37F-5A23-7DCC40393F11}"/>
          </ac:spMkLst>
        </pc:spChg>
        <pc:spChg chg="mod topLvl">
          <ac:chgData name="Fiona" userId="5fd9b084-9961-4921-ab0f-457ac49028c4" providerId="ADAL" clId="{4F7526C2-C53B-41A9-82AA-63450EDFF648}" dt="2024-07-31T14:03:50.776" v="2559" actId="164"/>
          <ac:spMkLst>
            <pc:docMk/>
            <pc:sldMk cId="2852341813" sldId="278"/>
            <ac:spMk id="248" creationId="{9D64033B-45D7-BF2D-B8B1-A63E1D64598C}"/>
          </ac:spMkLst>
        </pc:spChg>
        <pc:spChg chg="mod topLvl">
          <ac:chgData name="Fiona" userId="5fd9b084-9961-4921-ab0f-457ac49028c4" providerId="ADAL" clId="{4F7526C2-C53B-41A9-82AA-63450EDFF648}" dt="2024-07-31T14:03:50.776" v="2559" actId="164"/>
          <ac:spMkLst>
            <pc:docMk/>
            <pc:sldMk cId="2852341813" sldId="278"/>
            <ac:spMk id="249" creationId="{A25335D1-7FFB-FB8A-DCE0-3A25D1B7B116}"/>
          </ac:spMkLst>
        </pc:spChg>
        <pc:spChg chg="mod topLvl">
          <ac:chgData name="Fiona" userId="5fd9b084-9961-4921-ab0f-457ac49028c4" providerId="ADAL" clId="{4F7526C2-C53B-41A9-82AA-63450EDFF648}" dt="2024-07-31T14:03:50.776" v="2559" actId="164"/>
          <ac:spMkLst>
            <pc:docMk/>
            <pc:sldMk cId="2852341813" sldId="278"/>
            <ac:spMk id="250" creationId="{CC4603BF-1D4F-ECB8-D489-1F9F73B392D2}"/>
          </ac:spMkLst>
        </pc:spChg>
        <pc:spChg chg="mod topLvl">
          <ac:chgData name="Fiona" userId="5fd9b084-9961-4921-ab0f-457ac49028c4" providerId="ADAL" clId="{4F7526C2-C53B-41A9-82AA-63450EDFF648}" dt="2024-07-31T14:03:50.776" v="2559" actId="164"/>
          <ac:spMkLst>
            <pc:docMk/>
            <pc:sldMk cId="2852341813" sldId="278"/>
            <ac:spMk id="251" creationId="{52B28B48-90A9-147F-1FCB-43F1A1A60F16}"/>
          </ac:spMkLst>
        </pc:spChg>
        <pc:spChg chg="mod topLvl">
          <ac:chgData name="Fiona" userId="5fd9b084-9961-4921-ab0f-457ac49028c4" providerId="ADAL" clId="{4F7526C2-C53B-41A9-82AA-63450EDFF648}" dt="2024-07-31T14:03:50.776" v="2559" actId="164"/>
          <ac:spMkLst>
            <pc:docMk/>
            <pc:sldMk cId="2852341813" sldId="278"/>
            <ac:spMk id="252" creationId="{F99090B7-99CA-0361-D163-7DA7384C14C9}"/>
          </ac:spMkLst>
        </pc:spChg>
        <pc:spChg chg="mod topLvl">
          <ac:chgData name="Fiona" userId="5fd9b084-9961-4921-ab0f-457ac49028c4" providerId="ADAL" clId="{4F7526C2-C53B-41A9-82AA-63450EDFF648}" dt="2024-07-31T14:03:50.776" v="2559" actId="164"/>
          <ac:spMkLst>
            <pc:docMk/>
            <pc:sldMk cId="2852341813" sldId="278"/>
            <ac:spMk id="253" creationId="{C59A275F-871C-C88D-CD60-967C1828C90C}"/>
          </ac:spMkLst>
        </pc:spChg>
        <pc:spChg chg="mod topLvl">
          <ac:chgData name="Fiona" userId="5fd9b084-9961-4921-ab0f-457ac49028c4" providerId="ADAL" clId="{4F7526C2-C53B-41A9-82AA-63450EDFF648}" dt="2024-07-31T14:03:50.776" v="2559" actId="164"/>
          <ac:spMkLst>
            <pc:docMk/>
            <pc:sldMk cId="2852341813" sldId="278"/>
            <ac:spMk id="254" creationId="{64E48B39-AEC5-8B81-EFA8-0C85637C2BCF}"/>
          </ac:spMkLst>
        </pc:spChg>
        <pc:spChg chg="mod topLvl">
          <ac:chgData name="Fiona" userId="5fd9b084-9961-4921-ab0f-457ac49028c4" providerId="ADAL" clId="{4F7526C2-C53B-41A9-82AA-63450EDFF648}" dt="2024-07-31T14:03:50.776" v="2559" actId="164"/>
          <ac:spMkLst>
            <pc:docMk/>
            <pc:sldMk cId="2852341813" sldId="278"/>
            <ac:spMk id="255" creationId="{EDD4C5ED-DB3C-C7CF-F2F5-D0CE36C11855}"/>
          </ac:spMkLst>
        </pc:spChg>
        <pc:spChg chg="add mod">
          <ac:chgData name="Fiona" userId="5fd9b084-9961-4921-ab0f-457ac49028c4" providerId="ADAL" clId="{4F7526C2-C53B-41A9-82AA-63450EDFF648}" dt="2024-07-31T14:03:50.776" v="2559" actId="164"/>
          <ac:spMkLst>
            <pc:docMk/>
            <pc:sldMk cId="2852341813" sldId="278"/>
            <ac:spMk id="256" creationId="{799483B9-F5AC-CE07-42C1-FE9A15480E65}"/>
          </ac:spMkLst>
        </pc:spChg>
        <pc:grpChg chg="add del mod">
          <ac:chgData name="Fiona" userId="5fd9b084-9961-4921-ab0f-457ac49028c4" providerId="ADAL" clId="{4F7526C2-C53B-41A9-82AA-63450EDFF648}" dt="2024-07-31T13:56:52.813" v="2407" actId="165"/>
          <ac:grpSpMkLst>
            <pc:docMk/>
            <pc:sldMk cId="2852341813" sldId="278"/>
            <ac:grpSpMk id="10" creationId="{C0DA6A62-8625-8FA8-8182-F833823F2E83}"/>
          </ac:grpSpMkLst>
        </pc:grpChg>
        <pc:grpChg chg="del mod">
          <ac:chgData name="Fiona" userId="5fd9b084-9961-4921-ab0f-457ac49028c4" providerId="ADAL" clId="{4F7526C2-C53B-41A9-82AA-63450EDFF648}" dt="2024-07-31T13:56:39.923" v="2403" actId="478"/>
          <ac:grpSpMkLst>
            <pc:docMk/>
            <pc:sldMk cId="2852341813" sldId="278"/>
            <ac:grpSpMk id="104" creationId="{94214F0C-F1D5-D3F3-9A7C-8B1E83A00C4B}"/>
          </ac:grpSpMkLst>
        </pc:grpChg>
        <pc:grpChg chg="add del mod">
          <ac:chgData name="Fiona" userId="5fd9b084-9961-4921-ab0f-457ac49028c4" providerId="ADAL" clId="{4F7526C2-C53B-41A9-82AA-63450EDFF648}" dt="2024-07-31T14:01:47.731" v="2534" actId="478"/>
          <ac:grpSpMkLst>
            <pc:docMk/>
            <pc:sldMk cId="2852341813" sldId="278"/>
            <ac:grpSpMk id="134" creationId="{B1565131-EB47-7B35-7D24-6BF2D7309090}"/>
          </ac:grpSpMkLst>
        </pc:grpChg>
        <pc:grpChg chg="add del mod">
          <ac:chgData name="Fiona" userId="5fd9b084-9961-4921-ab0f-457ac49028c4" providerId="ADAL" clId="{4F7526C2-C53B-41A9-82AA-63450EDFF648}" dt="2024-07-31T14:01:51.849" v="2536" actId="165"/>
          <ac:grpSpMkLst>
            <pc:docMk/>
            <pc:sldMk cId="2852341813" sldId="278"/>
            <ac:grpSpMk id="196" creationId="{9CDA9599-3367-F7EA-2807-269BC8647FC2}"/>
          </ac:grpSpMkLst>
        </pc:grpChg>
        <pc:grpChg chg="add mod">
          <ac:chgData name="Fiona" userId="5fd9b084-9961-4921-ab0f-457ac49028c4" providerId="ADAL" clId="{4F7526C2-C53B-41A9-82AA-63450EDFF648}" dt="2024-07-31T14:03:00.105" v="2551" actId="164"/>
          <ac:grpSpMkLst>
            <pc:docMk/>
            <pc:sldMk cId="2852341813" sldId="278"/>
            <ac:grpSpMk id="257" creationId="{271D625D-F9D3-84B0-C393-17F8FB673BED}"/>
          </ac:grpSpMkLst>
        </pc:grpChg>
        <pc:grpChg chg="add mod">
          <ac:chgData name="Fiona" userId="5fd9b084-9961-4921-ab0f-457ac49028c4" providerId="ADAL" clId="{4F7526C2-C53B-41A9-82AA-63450EDFF648}" dt="2024-07-31T14:03:50.776" v="2559" actId="164"/>
          <ac:grpSpMkLst>
            <pc:docMk/>
            <pc:sldMk cId="2852341813" sldId="278"/>
            <ac:grpSpMk id="258" creationId="{E7332A46-AA24-9416-C750-366FE1062169}"/>
          </ac:grpSpMkLst>
        </pc:grpChg>
        <pc:picChg chg="del">
          <ac:chgData name="Fiona" userId="5fd9b084-9961-4921-ab0f-457ac49028c4" providerId="ADAL" clId="{4F7526C2-C53B-41A9-82AA-63450EDFF648}" dt="2024-07-31T13:56:40.829" v="2404" actId="478"/>
          <ac:picMkLst>
            <pc:docMk/>
            <pc:sldMk cId="2852341813" sldId="278"/>
            <ac:picMk id="5" creationId="{2D14A226-B77F-8FF1-2232-EE836C8D9C47}"/>
          </ac:picMkLst>
        </pc:picChg>
        <pc:picChg chg="del mod topLvl">
          <ac:chgData name="Fiona" userId="5fd9b084-9961-4921-ab0f-457ac49028c4" providerId="ADAL" clId="{4F7526C2-C53B-41A9-82AA-63450EDFF648}" dt="2024-07-31T13:57:18.970" v="2410" actId="478"/>
          <ac:picMkLst>
            <pc:docMk/>
            <pc:sldMk cId="2852341813" sldId="278"/>
            <ac:picMk id="12" creationId="{92EBC07D-6685-18BE-C049-9A048DD01B11}"/>
          </ac:picMkLst>
        </pc:picChg>
        <pc:picChg chg="mod">
          <ac:chgData name="Fiona" userId="5fd9b084-9961-4921-ab0f-457ac49028c4" providerId="ADAL" clId="{4F7526C2-C53B-41A9-82AA-63450EDFF648}" dt="2024-07-31T13:57:20.392" v="2411"/>
          <ac:picMkLst>
            <pc:docMk/>
            <pc:sldMk cId="2852341813" sldId="278"/>
            <ac:picMk id="135" creationId="{8A30DA49-FDD9-EAB7-7F58-BDF82469ADD5}"/>
          </ac:picMkLst>
        </pc:picChg>
        <pc:picChg chg="mod topLvl">
          <ac:chgData name="Fiona" userId="5fd9b084-9961-4921-ab0f-457ac49028c4" providerId="ADAL" clId="{4F7526C2-C53B-41A9-82AA-63450EDFF648}" dt="2024-07-31T14:03:24.519" v="2553" actId="1076"/>
          <ac:picMkLst>
            <pc:docMk/>
            <pc:sldMk cId="2852341813" sldId="278"/>
            <ac:picMk id="199" creationId="{972455E2-6CDC-BB23-6A74-2868C067E48E}"/>
          </ac:picMkLst>
        </pc:picChg>
      </pc:sldChg>
      <pc:sldChg chg="addSp delSp modSp add del mod">
        <pc:chgData name="Fiona" userId="5fd9b084-9961-4921-ab0f-457ac49028c4" providerId="ADAL" clId="{4F7526C2-C53B-41A9-82AA-63450EDFF648}" dt="2024-08-05T11:44:52.082" v="3204" actId="47"/>
        <pc:sldMkLst>
          <pc:docMk/>
          <pc:sldMk cId="1470064429" sldId="279"/>
        </pc:sldMkLst>
        <pc:spChg chg="add mod">
          <ac:chgData name="Fiona" userId="5fd9b084-9961-4921-ab0f-457ac49028c4" providerId="ADAL" clId="{4F7526C2-C53B-41A9-82AA-63450EDFF648}" dt="2024-08-05T09:41:19.039" v="2742" actId="20577"/>
          <ac:spMkLst>
            <pc:docMk/>
            <pc:sldMk cId="1470064429" sldId="279"/>
            <ac:spMk id="2" creationId="{1E8FFED7-AFA3-D38B-C48F-043F469164A1}"/>
          </ac:spMkLst>
        </pc:spChg>
        <pc:grpChg chg="del">
          <ac:chgData name="Fiona" userId="5fd9b084-9961-4921-ab0f-457ac49028c4" providerId="ADAL" clId="{4F7526C2-C53B-41A9-82AA-63450EDFF648}" dt="2024-08-05T11:38:53.948" v="3028" actId="478"/>
          <ac:grpSpMkLst>
            <pc:docMk/>
            <pc:sldMk cId="1470064429" sldId="279"/>
            <ac:grpSpMk id="104" creationId="{94214F0C-F1D5-D3F3-9A7C-8B1E83A00C4B}"/>
          </ac:grpSpMkLst>
        </pc:grpChg>
      </pc:sldChg>
      <pc:sldChg chg="delSp modSp add del mod">
        <pc:chgData name="Fiona" userId="5fd9b084-9961-4921-ab0f-457ac49028c4" providerId="ADAL" clId="{4F7526C2-C53B-41A9-82AA-63450EDFF648}" dt="2024-08-05T12:12:37.334" v="4423" actId="47"/>
        <pc:sldMkLst>
          <pc:docMk/>
          <pc:sldMk cId="198685602" sldId="280"/>
        </pc:sldMkLst>
        <pc:spChg chg="del">
          <ac:chgData name="Fiona" userId="5fd9b084-9961-4921-ab0f-457ac49028c4" providerId="ADAL" clId="{4F7526C2-C53B-41A9-82AA-63450EDFF648}" dt="2024-08-05T09:53:06.946" v="2888" actId="478"/>
          <ac:spMkLst>
            <pc:docMk/>
            <pc:sldMk cId="198685602" sldId="280"/>
            <ac:spMk id="11" creationId="{F1D6BE46-6C19-4A15-68AD-50DE681EC69B}"/>
          </ac:spMkLst>
        </pc:spChg>
        <pc:spChg chg="mod">
          <ac:chgData name="Fiona" userId="5fd9b084-9961-4921-ab0f-457ac49028c4" providerId="ADAL" clId="{4F7526C2-C53B-41A9-82AA-63450EDFF648}" dt="2024-08-05T09:53:04.365" v="2887" actId="20577"/>
          <ac:spMkLst>
            <pc:docMk/>
            <pc:sldMk cId="198685602" sldId="280"/>
            <ac:spMk id="25" creationId="{FD1C01D1-E8EC-D635-3E84-249150E7BDD9}"/>
          </ac:spMkLst>
        </pc:spChg>
      </pc:sldChg>
      <pc:sldChg chg="addSp delSp modSp add mod">
        <pc:chgData name="Fiona" userId="5fd9b084-9961-4921-ab0f-457ac49028c4" providerId="ADAL" clId="{4F7526C2-C53B-41A9-82AA-63450EDFF648}" dt="2024-08-07T11:13:45.545" v="4762" actId="478"/>
        <pc:sldMkLst>
          <pc:docMk/>
          <pc:sldMk cId="845388045" sldId="281"/>
        </pc:sldMkLst>
        <pc:spChg chg="add del mod">
          <ac:chgData name="Fiona" userId="5fd9b084-9961-4921-ab0f-457ac49028c4" providerId="ADAL" clId="{4F7526C2-C53B-41A9-82AA-63450EDFF648}" dt="2024-08-05T11:40:44.502" v="3090" actId="478"/>
          <ac:spMkLst>
            <pc:docMk/>
            <pc:sldMk cId="845388045" sldId="281"/>
            <ac:spMk id="2" creationId="{E54AAD54-27A8-EB1D-A0C0-D027A6F01AF8}"/>
          </ac:spMkLst>
        </pc:spChg>
        <pc:spChg chg="add del mod">
          <ac:chgData name="Fiona" userId="5fd9b084-9961-4921-ab0f-457ac49028c4" providerId="ADAL" clId="{4F7526C2-C53B-41A9-82AA-63450EDFF648}" dt="2024-08-07T11:13:45.545" v="4762" actId="478"/>
          <ac:spMkLst>
            <pc:docMk/>
            <pc:sldMk cId="845388045" sldId="281"/>
            <ac:spMk id="2" creationId="{FB0CEAFC-703F-05AE-48F0-AA5A1EC93841}"/>
          </ac:spMkLst>
        </pc:spChg>
        <pc:spChg chg="add del mod">
          <ac:chgData name="Fiona" userId="5fd9b084-9961-4921-ab0f-457ac49028c4" providerId="ADAL" clId="{4F7526C2-C53B-41A9-82AA-63450EDFF648}" dt="2024-08-05T11:40:42.495" v="3089" actId="478"/>
          <ac:spMkLst>
            <pc:docMk/>
            <pc:sldMk cId="845388045" sldId="281"/>
            <ac:spMk id="3" creationId="{DBDE9D1E-D8A3-EDEA-5124-71FE0C4DE08C}"/>
          </ac:spMkLst>
        </pc:spChg>
        <pc:spChg chg="add mod ord">
          <ac:chgData name="Fiona" userId="5fd9b084-9961-4921-ab0f-457ac49028c4" providerId="ADAL" clId="{4F7526C2-C53B-41A9-82AA-63450EDFF648}" dt="2024-08-05T12:16:07.676" v="4732" actId="1076"/>
          <ac:spMkLst>
            <pc:docMk/>
            <pc:sldMk cId="845388045" sldId="281"/>
            <ac:spMk id="4" creationId="{4D035416-846A-9EE0-BAFB-8214DA93A0A0}"/>
          </ac:spMkLst>
        </pc:spChg>
        <pc:spChg chg="add mod ord">
          <ac:chgData name="Fiona" userId="5fd9b084-9961-4921-ab0f-457ac49028c4" providerId="ADAL" clId="{4F7526C2-C53B-41A9-82AA-63450EDFF648}" dt="2024-08-05T12:16:07.676" v="4732" actId="1076"/>
          <ac:spMkLst>
            <pc:docMk/>
            <pc:sldMk cId="845388045" sldId="281"/>
            <ac:spMk id="7" creationId="{504FD11E-9858-2C61-9DE8-FE1C794F1356}"/>
          </ac:spMkLst>
        </pc:spChg>
        <pc:spChg chg="add del mod">
          <ac:chgData name="Fiona" userId="5fd9b084-9961-4921-ab0f-457ac49028c4" providerId="ADAL" clId="{4F7526C2-C53B-41A9-82AA-63450EDFF648}" dt="2024-08-05T11:40:45.790" v="3091" actId="478"/>
          <ac:spMkLst>
            <pc:docMk/>
            <pc:sldMk cId="845388045" sldId="281"/>
            <ac:spMk id="8" creationId="{27539CDD-FEED-D6D0-8924-C0902A1B17EC}"/>
          </ac:spMkLst>
        </pc:spChg>
        <pc:spChg chg="add mod ord">
          <ac:chgData name="Fiona" userId="5fd9b084-9961-4921-ab0f-457ac49028c4" providerId="ADAL" clId="{4F7526C2-C53B-41A9-82AA-63450EDFF648}" dt="2024-08-05T12:16:07.676" v="4732" actId="1076"/>
          <ac:spMkLst>
            <pc:docMk/>
            <pc:sldMk cId="845388045" sldId="281"/>
            <ac:spMk id="11" creationId="{F93427FF-7A7E-1F3D-400A-168C41A66ADF}"/>
          </ac:spMkLst>
        </pc:spChg>
        <pc:spChg chg="add del mod">
          <ac:chgData name="Fiona" userId="5fd9b084-9961-4921-ab0f-457ac49028c4" providerId="ADAL" clId="{4F7526C2-C53B-41A9-82AA-63450EDFF648}" dt="2024-08-05T12:16:26.704" v="4746" actId="1036"/>
          <ac:spMkLst>
            <pc:docMk/>
            <pc:sldMk cId="845388045" sldId="281"/>
            <ac:spMk id="12" creationId="{3F3CC3F2-6D61-1E88-251F-847518765DA7}"/>
          </ac:spMkLst>
        </pc:spChg>
        <pc:spChg chg="add mod">
          <ac:chgData name="Fiona" userId="5fd9b084-9961-4921-ab0f-457ac49028c4" providerId="ADAL" clId="{4F7526C2-C53B-41A9-82AA-63450EDFF648}" dt="2024-08-05T12:16:07.676" v="4732" actId="1076"/>
          <ac:spMkLst>
            <pc:docMk/>
            <pc:sldMk cId="845388045" sldId="281"/>
            <ac:spMk id="13" creationId="{A00C431C-C3E2-1F4F-4DE3-92E21FDF216A}"/>
          </ac:spMkLst>
        </pc:spChg>
        <pc:spChg chg="add mod ord">
          <ac:chgData name="Fiona" userId="5fd9b084-9961-4921-ab0f-457ac49028c4" providerId="ADAL" clId="{4F7526C2-C53B-41A9-82AA-63450EDFF648}" dt="2024-08-05T12:16:07.676" v="4732" actId="1076"/>
          <ac:spMkLst>
            <pc:docMk/>
            <pc:sldMk cId="845388045" sldId="281"/>
            <ac:spMk id="14" creationId="{FDEB1E69-8EEA-FF06-4150-9E5A5C429DF7}"/>
          </ac:spMkLst>
        </pc:spChg>
        <pc:spChg chg="add del mod">
          <ac:chgData name="Fiona" userId="5fd9b084-9961-4921-ab0f-457ac49028c4" providerId="ADAL" clId="{4F7526C2-C53B-41A9-82AA-63450EDFF648}" dt="2024-08-05T11:40:41.061" v="3088" actId="478"/>
          <ac:spMkLst>
            <pc:docMk/>
            <pc:sldMk cId="845388045" sldId="281"/>
            <ac:spMk id="15" creationId="{53555441-763B-99F8-5C5F-C0E679A83E4E}"/>
          </ac:spMkLst>
        </pc:spChg>
        <pc:spChg chg="add mod ord">
          <ac:chgData name="Fiona" userId="5fd9b084-9961-4921-ab0f-457ac49028c4" providerId="ADAL" clId="{4F7526C2-C53B-41A9-82AA-63450EDFF648}" dt="2024-08-05T12:16:07.676" v="4732" actId="1076"/>
          <ac:spMkLst>
            <pc:docMk/>
            <pc:sldMk cId="845388045" sldId="281"/>
            <ac:spMk id="16" creationId="{C9907437-D7EE-7221-7FE9-C8DF5E82C74D}"/>
          </ac:spMkLst>
        </pc:spChg>
        <pc:spChg chg="add mod">
          <ac:chgData name="Fiona" userId="5fd9b084-9961-4921-ab0f-457ac49028c4" providerId="ADAL" clId="{4F7526C2-C53B-41A9-82AA-63450EDFF648}" dt="2024-08-05T12:16:07.676" v="4732" actId="1076"/>
          <ac:spMkLst>
            <pc:docMk/>
            <pc:sldMk cId="845388045" sldId="281"/>
            <ac:spMk id="17" creationId="{31ADE239-B8E6-C102-EEB6-2A64C21052D9}"/>
          </ac:spMkLst>
        </pc:spChg>
        <pc:spChg chg="add mod">
          <ac:chgData name="Fiona" userId="5fd9b084-9961-4921-ab0f-457ac49028c4" providerId="ADAL" clId="{4F7526C2-C53B-41A9-82AA-63450EDFF648}" dt="2024-08-05T12:16:07.676" v="4732" actId="1076"/>
          <ac:spMkLst>
            <pc:docMk/>
            <pc:sldMk cId="845388045" sldId="281"/>
            <ac:spMk id="18" creationId="{D9B200EE-A0F5-BDC6-3AFE-3384E0BCEDAB}"/>
          </ac:spMkLst>
        </pc:spChg>
        <pc:spChg chg="add mod">
          <ac:chgData name="Fiona" userId="5fd9b084-9961-4921-ab0f-457ac49028c4" providerId="ADAL" clId="{4F7526C2-C53B-41A9-82AA-63450EDFF648}" dt="2024-08-05T11:42:37.417" v="3101"/>
          <ac:spMkLst>
            <pc:docMk/>
            <pc:sldMk cId="845388045" sldId="281"/>
            <ac:spMk id="19" creationId="{F3489EC0-7762-A12B-B87F-23F440357A79}"/>
          </ac:spMkLst>
        </pc:spChg>
        <pc:spChg chg="add mod">
          <ac:chgData name="Fiona" userId="5fd9b084-9961-4921-ab0f-457ac49028c4" providerId="ADAL" clId="{4F7526C2-C53B-41A9-82AA-63450EDFF648}" dt="2024-08-05T12:16:07.676" v="4732" actId="1076"/>
          <ac:spMkLst>
            <pc:docMk/>
            <pc:sldMk cId="845388045" sldId="281"/>
            <ac:spMk id="20" creationId="{50A38B14-6091-3A97-F269-41662EECAED1}"/>
          </ac:spMkLst>
        </pc:spChg>
        <pc:spChg chg="add mod">
          <ac:chgData name="Fiona" userId="5fd9b084-9961-4921-ab0f-457ac49028c4" providerId="ADAL" clId="{4F7526C2-C53B-41A9-82AA-63450EDFF648}" dt="2024-08-05T12:16:07.676" v="4732" actId="1076"/>
          <ac:spMkLst>
            <pc:docMk/>
            <pc:sldMk cId="845388045" sldId="281"/>
            <ac:spMk id="21" creationId="{56284764-10E3-170B-A827-23794EE07B0E}"/>
          </ac:spMkLst>
        </pc:spChg>
        <pc:spChg chg="add mod">
          <ac:chgData name="Fiona" userId="5fd9b084-9961-4921-ab0f-457ac49028c4" providerId="ADAL" clId="{4F7526C2-C53B-41A9-82AA-63450EDFF648}" dt="2024-08-05T12:16:07.676" v="4732" actId="1076"/>
          <ac:spMkLst>
            <pc:docMk/>
            <pc:sldMk cId="845388045" sldId="281"/>
            <ac:spMk id="22" creationId="{E60ED9A6-D6E5-DC11-00C4-52E86578230A}"/>
          </ac:spMkLst>
        </pc:spChg>
        <pc:spChg chg="add mod">
          <ac:chgData name="Fiona" userId="5fd9b084-9961-4921-ab0f-457ac49028c4" providerId="ADAL" clId="{4F7526C2-C53B-41A9-82AA-63450EDFF648}" dt="2024-08-05T12:16:07.676" v="4732" actId="1076"/>
          <ac:spMkLst>
            <pc:docMk/>
            <pc:sldMk cId="845388045" sldId="281"/>
            <ac:spMk id="23" creationId="{B295A989-E6B7-256B-A138-5EB1CC729B56}"/>
          </ac:spMkLst>
        </pc:spChg>
        <pc:grpChg chg="mod">
          <ac:chgData name="Fiona" userId="5fd9b084-9961-4921-ab0f-457ac49028c4" providerId="ADAL" clId="{4F7526C2-C53B-41A9-82AA-63450EDFF648}" dt="2024-08-05T11:48:39.612" v="3317" actId="1076"/>
          <ac:grpSpMkLst>
            <pc:docMk/>
            <pc:sldMk cId="845388045" sldId="281"/>
            <ac:grpSpMk id="10" creationId="{5BB02E98-CF08-FECE-F27B-AC5626FC9AD5}"/>
          </ac:grpSpMkLst>
        </pc:grpChg>
        <pc:picChg chg="mod">
          <ac:chgData name="Fiona" userId="5fd9b084-9961-4921-ab0f-457ac49028c4" providerId="ADAL" clId="{4F7526C2-C53B-41A9-82AA-63450EDFF648}" dt="2024-08-05T11:39:29.782" v="3066" actId="1076"/>
          <ac:picMkLst>
            <pc:docMk/>
            <pc:sldMk cId="845388045" sldId="281"/>
            <ac:picMk id="5" creationId="{2D14A226-B77F-8FF1-2232-EE836C8D9C47}"/>
          </ac:picMkLst>
        </pc:picChg>
        <pc:picChg chg="del">
          <ac:chgData name="Fiona" userId="5fd9b084-9961-4921-ab0f-457ac49028c4" providerId="ADAL" clId="{4F7526C2-C53B-41A9-82AA-63450EDFF648}" dt="2024-08-05T11:39:08.613" v="3055" actId="478"/>
          <ac:picMkLst>
            <pc:docMk/>
            <pc:sldMk cId="845388045" sldId="281"/>
            <ac:picMk id="6" creationId="{225C9C75-D1D5-21F8-5780-6FECBA2ECA51}"/>
          </ac:picMkLst>
        </pc:picChg>
      </pc:sldChg>
      <pc:sldChg chg="addSp delSp modSp add mod">
        <pc:chgData name="Fiona" userId="5fd9b084-9961-4921-ab0f-457ac49028c4" providerId="ADAL" clId="{4F7526C2-C53B-41A9-82AA-63450EDFF648}" dt="2024-08-05T11:52:42.457" v="3450" actId="14100"/>
        <pc:sldMkLst>
          <pc:docMk/>
          <pc:sldMk cId="40204482" sldId="282"/>
        </pc:sldMkLst>
        <pc:spChg chg="add mod">
          <ac:chgData name="Fiona" userId="5fd9b084-9961-4921-ab0f-457ac49028c4" providerId="ADAL" clId="{4F7526C2-C53B-41A9-82AA-63450EDFF648}" dt="2024-08-05T11:52:42.457" v="3450" actId="14100"/>
          <ac:spMkLst>
            <pc:docMk/>
            <pc:sldMk cId="40204482" sldId="282"/>
            <ac:spMk id="5" creationId="{5BAF6253-F264-24D0-A4F9-AE9AA17A0D97}"/>
          </ac:spMkLst>
        </pc:spChg>
        <pc:spChg chg="del">
          <ac:chgData name="Fiona" userId="5fd9b084-9961-4921-ab0f-457ac49028c4" providerId="ADAL" clId="{4F7526C2-C53B-41A9-82AA-63450EDFF648}" dt="2024-08-05T11:50:35.655" v="3421" actId="478"/>
          <ac:spMkLst>
            <pc:docMk/>
            <pc:sldMk cId="40204482" sldId="282"/>
            <ac:spMk id="8" creationId="{6B83B77E-3437-DC7E-41C0-7E16F4255FD8}"/>
          </ac:spMkLst>
        </pc:spChg>
        <pc:spChg chg="add mod">
          <ac:chgData name="Fiona" userId="5fd9b084-9961-4921-ab0f-457ac49028c4" providerId="ADAL" clId="{4F7526C2-C53B-41A9-82AA-63450EDFF648}" dt="2024-08-05T11:52:28.406" v="3443" actId="1076"/>
          <ac:spMkLst>
            <pc:docMk/>
            <pc:sldMk cId="40204482" sldId="282"/>
            <ac:spMk id="12" creationId="{E9F75631-33D1-12AA-B150-0E1A6937DDAC}"/>
          </ac:spMkLst>
        </pc:spChg>
        <pc:spChg chg="del">
          <ac:chgData name="Fiona" userId="5fd9b084-9961-4921-ab0f-457ac49028c4" providerId="ADAL" clId="{4F7526C2-C53B-41A9-82AA-63450EDFF648}" dt="2024-08-05T11:50:41.419" v="3426" actId="478"/>
          <ac:spMkLst>
            <pc:docMk/>
            <pc:sldMk cId="40204482" sldId="282"/>
            <ac:spMk id="13" creationId="{E67F8557-313A-4DD7-8BB3-D4371BBF4582}"/>
          </ac:spMkLst>
        </pc:spChg>
        <pc:spChg chg="del">
          <ac:chgData name="Fiona" userId="5fd9b084-9961-4921-ab0f-457ac49028c4" providerId="ADAL" clId="{4F7526C2-C53B-41A9-82AA-63450EDFF648}" dt="2024-08-05T11:50:37.556" v="3423" actId="478"/>
          <ac:spMkLst>
            <pc:docMk/>
            <pc:sldMk cId="40204482" sldId="282"/>
            <ac:spMk id="14" creationId="{2CED58E5-514F-F601-E289-43F7BCCF7371}"/>
          </ac:spMkLst>
        </pc:spChg>
        <pc:spChg chg="add mod">
          <ac:chgData name="Fiona" userId="5fd9b084-9961-4921-ab0f-457ac49028c4" providerId="ADAL" clId="{4F7526C2-C53B-41A9-82AA-63450EDFF648}" dt="2024-08-05T11:51:57.139" v="3437" actId="1076"/>
          <ac:spMkLst>
            <pc:docMk/>
            <pc:sldMk cId="40204482" sldId="282"/>
            <ac:spMk id="15" creationId="{9668C335-D958-351C-EC2E-D5487C6B9736}"/>
          </ac:spMkLst>
        </pc:spChg>
        <pc:spChg chg="del">
          <ac:chgData name="Fiona" userId="5fd9b084-9961-4921-ab0f-457ac49028c4" providerId="ADAL" clId="{4F7526C2-C53B-41A9-82AA-63450EDFF648}" dt="2024-08-05T11:50:38.991" v="3424" actId="478"/>
          <ac:spMkLst>
            <pc:docMk/>
            <pc:sldMk cId="40204482" sldId="282"/>
            <ac:spMk id="16" creationId="{F9E28E6B-3DBF-E6BF-DD81-CF1A462D9CC4}"/>
          </ac:spMkLst>
        </pc:spChg>
        <pc:spChg chg="add mod">
          <ac:chgData name="Fiona" userId="5fd9b084-9961-4921-ab0f-457ac49028c4" providerId="ADAL" clId="{4F7526C2-C53B-41A9-82AA-63450EDFF648}" dt="2024-08-05T11:52:39.846" v="3449" actId="1076"/>
          <ac:spMkLst>
            <pc:docMk/>
            <pc:sldMk cId="40204482" sldId="282"/>
            <ac:spMk id="43" creationId="{3ABD2DCA-BE53-3333-3BA5-AE06777E3B21}"/>
          </ac:spMkLst>
        </pc:spChg>
        <pc:spChg chg="add mod">
          <ac:chgData name="Fiona" userId="5fd9b084-9961-4921-ab0f-457ac49028c4" providerId="ADAL" clId="{4F7526C2-C53B-41A9-82AA-63450EDFF648}" dt="2024-08-05T11:52:21.034" v="3441" actId="1076"/>
          <ac:spMkLst>
            <pc:docMk/>
            <pc:sldMk cId="40204482" sldId="282"/>
            <ac:spMk id="44" creationId="{C89C1343-F546-48AC-1A8B-C7AB7DC96176}"/>
          </ac:spMkLst>
        </pc:spChg>
        <pc:grpChg chg="del">
          <ac:chgData name="Fiona" userId="5fd9b084-9961-4921-ab0f-457ac49028c4" providerId="ADAL" clId="{4F7526C2-C53B-41A9-82AA-63450EDFF648}" dt="2024-08-05T11:50:36.630" v="3422" actId="478"/>
          <ac:grpSpMkLst>
            <pc:docMk/>
            <pc:sldMk cId="40204482" sldId="282"/>
            <ac:grpSpMk id="9" creationId="{56233909-77DC-5356-D34D-E5318AD1B4E3}"/>
          </ac:grpSpMkLst>
        </pc:grpChg>
        <pc:grpChg chg="mod">
          <ac:chgData name="Fiona" userId="5fd9b084-9961-4921-ab0f-457ac49028c4" providerId="ADAL" clId="{4F7526C2-C53B-41A9-82AA-63450EDFF648}" dt="2024-08-05T11:50:29.501" v="3420" actId="1036"/>
          <ac:grpSpMkLst>
            <pc:docMk/>
            <pc:sldMk cId="40204482" sldId="282"/>
            <ac:grpSpMk id="19" creationId="{C0C5F2E6-3EE8-BAAC-0832-8DC55D972187}"/>
          </ac:grpSpMkLst>
        </pc:grpChg>
        <pc:picChg chg="mod">
          <ac:chgData name="Fiona" userId="5fd9b084-9961-4921-ab0f-457ac49028c4" providerId="ADAL" clId="{4F7526C2-C53B-41A9-82AA-63450EDFF648}" dt="2024-08-05T11:52:03.754" v="3439" actId="14100"/>
          <ac:picMkLst>
            <pc:docMk/>
            <pc:sldMk cId="40204482" sldId="282"/>
            <ac:picMk id="2" creationId="{B4254017-2DB8-139D-DC91-0E441E1FDD14}"/>
          </ac:picMkLst>
        </pc:picChg>
        <pc:picChg chg="mod">
          <ac:chgData name="Fiona" userId="5fd9b084-9961-4921-ab0f-457ac49028c4" providerId="ADAL" clId="{4F7526C2-C53B-41A9-82AA-63450EDFF648}" dt="2024-08-05T11:51:31.427" v="3432" actId="29295"/>
          <ac:picMkLst>
            <pc:docMk/>
            <pc:sldMk cId="40204482" sldId="282"/>
            <ac:picMk id="3" creationId="{C6234BCD-7F53-66FC-43DE-7636AC273AED}"/>
          </ac:picMkLst>
        </pc:picChg>
        <pc:picChg chg="mod">
          <ac:chgData name="Fiona" userId="5fd9b084-9961-4921-ab0f-457ac49028c4" providerId="ADAL" clId="{4F7526C2-C53B-41A9-82AA-63450EDFF648}" dt="2024-08-05T11:51:31.427" v="3432" actId="29295"/>
          <ac:picMkLst>
            <pc:docMk/>
            <pc:sldMk cId="40204482" sldId="282"/>
            <ac:picMk id="4" creationId="{BB3E63DC-2A19-3A04-8912-1BB344DB7BA9}"/>
          </ac:picMkLst>
        </pc:picChg>
        <pc:picChg chg="mod">
          <ac:chgData name="Fiona" userId="5fd9b084-9961-4921-ab0f-457ac49028c4" providerId="ADAL" clId="{4F7526C2-C53B-41A9-82AA-63450EDFF648}" dt="2024-08-05T11:51:31.427" v="3432" actId="29295"/>
          <ac:picMkLst>
            <pc:docMk/>
            <pc:sldMk cId="40204482" sldId="282"/>
            <ac:picMk id="6" creationId="{78C1F535-12E2-0956-C0B4-E03403EB9EFE}"/>
          </ac:picMkLst>
        </pc:picChg>
        <pc:picChg chg="mod">
          <ac:chgData name="Fiona" userId="5fd9b084-9961-4921-ab0f-457ac49028c4" providerId="ADAL" clId="{4F7526C2-C53B-41A9-82AA-63450EDFF648}" dt="2024-08-05T11:51:31.427" v="3432" actId="29295"/>
          <ac:picMkLst>
            <pc:docMk/>
            <pc:sldMk cId="40204482" sldId="282"/>
            <ac:picMk id="7" creationId="{D58C4A5D-7D3D-C654-C02D-DF1BCD70CD9E}"/>
          </ac:picMkLst>
        </pc:picChg>
        <pc:picChg chg="del">
          <ac:chgData name="Fiona" userId="5fd9b084-9961-4921-ab0f-457ac49028c4" providerId="ADAL" clId="{4F7526C2-C53B-41A9-82AA-63450EDFF648}" dt="2024-08-05T11:50:40.069" v="3425" actId="478"/>
          <ac:picMkLst>
            <pc:docMk/>
            <pc:sldMk cId="40204482" sldId="282"/>
            <ac:picMk id="17" creationId="{1889BE0A-8A44-8EC9-04B1-271D5EFE85AC}"/>
          </ac:picMkLst>
        </pc:picChg>
        <pc:picChg chg="add mod">
          <ac:chgData name="Fiona" userId="5fd9b084-9961-4921-ab0f-457ac49028c4" providerId="ADAL" clId="{4F7526C2-C53B-41A9-82AA-63450EDFF648}" dt="2024-08-05T11:51:59.426" v="3438" actId="1076"/>
          <ac:picMkLst>
            <pc:docMk/>
            <pc:sldMk cId="40204482" sldId="282"/>
            <ac:picMk id="18" creationId="{1E03A795-3EF8-69D3-B267-000090C65329}"/>
          </ac:picMkLst>
        </pc:picChg>
      </pc:sldChg>
      <pc:sldChg chg="addSp delSp modSp add mod">
        <pc:chgData name="Fiona" userId="5fd9b084-9961-4921-ab0f-457ac49028c4" providerId="ADAL" clId="{4F7526C2-C53B-41A9-82AA-63450EDFF648}" dt="2024-08-05T11:56:21.981" v="3545" actId="14100"/>
        <pc:sldMkLst>
          <pc:docMk/>
          <pc:sldMk cId="3424430435" sldId="283"/>
        </pc:sldMkLst>
        <pc:spChg chg="del">
          <ac:chgData name="Fiona" userId="5fd9b084-9961-4921-ab0f-457ac49028c4" providerId="ADAL" clId="{4F7526C2-C53B-41A9-82AA-63450EDFF648}" dt="2024-08-05T11:53:35.924" v="3497" actId="478"/>
          <ac:spMkLst>
            <pc:docMk/>
            <pc:sldMk cId="3424430435" sldId="283"/>
            <ac:spMk id="5" creationId="{5BAF6253-F264-24D0-A4F9-AE9AA17A0D97}"/>
          </ac:spMkLst>
        </pc:spChg>
        <pc:spChg chg="add mod">
          <ac:chgData name="Fiona" userId="5fd9b084-9961-4921-ab0f-457ac49028c4" providerId="ADAL" clId="{4F7526C2-C53B-41A9-82AA-63450EDFF648}" dt="2024-08-05T11:56:21.981" v="3545" actId="14100"/>
          <ac:spMkLst>
            <pc:docMk/>
            <pc:sldMk cId="3424430435" sldId="283"/>
            <ac:spMk id="8" creationId="{2F68E704-8308-AB9F-D0C1-249665EB45D4}"/>
          </ac:spMkLst>
        </pc:spChg>
        <pc:spChg chg="add mod">
          <ac:chgData name="Fiona" userId="5fd9b084-9961-4921-ab0f-457ac49028c4" providerId="ADAL" clId="{4F7526C2-C53B-41A9-82AA-63450EDFF648}" dt="2024-08-05T11:55:11.018" v="3527" actId="1076"/>
          <ac:spMkLst>
            <pc:docMk/>
            <pc:sldMk cId="3424430435" sldId="283"/>
            <ac:spMk id="9" creationId="{1286208D-20B1-57B8-4880-2750B213B54A}"/>
          </ac:spMkLst>
        </pc:spChg>
        <pc:spChg chg="add mod">
          <ac:chgData name="Fiona" userId="5fd9b084-9961-4921-ab0f-457ac49028c4" providerId="ADAL" clId="{4F7526C2-C53B-41A9-82AA-63450EDFF648}" dt="2024-08-05T11:53:56.521" v="3505" actId="1076"/>
          <ac:spMkLst>
            <pc:docMk/>
            <pc:sldMk cId="3424430435" sldId="283"/>
            <ac:spMk id="10" creationId="{622B1552-EB5A-9739-5DC0-4EB4C6225F47}"/>
          </ac:spMkLst>
        </pc:spChg>
        <pc:spChg chg="del">
          <ac:chgData name="Fiona" userId="5fd9b084-9961-4921-ab0f-457ac49028c4" providerId="ADAL" clId="{4F7526C2-C53B-41A9-82AA-63450EDFF648}" dt="2024-08-05T11:53:37.691" v="3498" actId="478"/>
          <ac:spMkLst>
            <pc:docMk/>
            <pc:sldMk cId="3424430435" sldId="283"/>
            <ac:spMk id="12" creationId="{E9F75631-33D1-12AA-B150-0E1A6937DDAC}"/>
          </ac:spMkLst>
        </pc:spChg>
        <pc:spChg chg="del">
          <ac:chgData name="Fiona" userId="5fd9b084-9961-4921-ab0f-457ac49028c4" providerId="ADAL" clId="{4F7526C2-C53B-41A9-82AA-63450EDFF648}" dt="2024-08-05T11:53:43.315" v="3500" actId="478"/>
          <ac:spMkLst>
            <pc:docMk/>
            <pc:sldMk cId="3424430435" sldId="283"/>
            <ac:spMk id="15" creationId="{9668C335-D958-351C-EC2E-D5487C6B9736}"/>
          </ac:spMkLst>
        </pc:spChg>
        <pc:spChg chg="del">
          <ac:chgData name="Fiona" userId="5fd9b084-9961-4921-ab0f-457ac49028c4" providerId="ADAL" clId="{4F7526C2-C53B-41A9-82AA-63450EDFF648}" dt="2024-08-05T11:53:40.851" v="3499" actId="478"/>
          <ac:spMkLst>
            <pc:docMk/>
            <pc:sldMk cId="3424430435" sldId="283"/>
            <ac:spMk id="43" creationId="{3ABD2DCA-BE53-3333-3BA5-AE06777E3B21}"/>
          </ac:spMkLst>
        </pc:spChg>
        <pc:spChg chg="mod">
          <ac:chgData name="Fiona" userId="5fd9b084-9961-4921-ab0f-457ac49028c4" providerId="ADAL" clId="{4F7526C2-C53B-41A9-82AA-63450EDFF648}" dt="2024-08-05T11:53:23.320" v="3496" actId="14100"/>
          <ac:spMkLst>
            <pc:docMk/>
            <pc:sldMk cId="3424430435" sldId="283"/>
            <ac:spMk id="44" creationId="{C89C1343-F546-48AC-1A8B-C7AB7DC96176}"/>
          </ac:spMkLst>
        </pc:spChg>
        <pc:grpChg chg="mod">
          <ac:chgData name="Fiona" userId="5fd9b084-9961-4921-ab0f-457ac49028c4" providerId="ADAL" clId="{4F7526C2-C53B-41A9-82AA-63450EDFF648}" dt="2024-08-05T11:52:55.582" v="3478" actId="1036"/>
          <ac:grpSpMkLst>
            <pc:docMk/>
            <pc:sldMk cId="3424430435" sldId="283"/>
            <ac:grpSpMk id="19" creationId="{C0C5F2E6-3EE8-BAAC-0832-8DC55D972187}"/>
          </ac:grpSpMkLst>
        </pc:grpChg>
        <pc:grpChg chg="add mod">
          <ac:chgData name="Fiona" userId="5fd9b084-9961-4921-ab0f-457ac49028c4" providerId="ADAL" clId="{4F7526C2-C53B-41A9-82AA-63450EDFF648}" dt="2024-08-05T11:56:07.363" v="3543" actId="1076"/>
          <ac:grpSpMkLst>
            <pc:docMk/>
            <pc:sldMk cId="3424430435" sldId="283"/>
            <ac:grpSpMk id="47" creationId="{4303E6B4-D965-355B-9A03-2AEF1B4E3173}"/>
          </ac:grpSpMkLst>
        </pc:grpChg>
        <pc:picChg chg="mod">
          <ac:chgData name="Fiona" userId="5fd9b084-9961-4921-ab0f-457ac49028c4" providerId="ADAL" clId="{4F7526C2-C53B-41A9-82AA-63450EDFF648}" dt="2024-08-05T11:53:14.706" v="3482" actId="29295"/>
          <ac:picMkLst>
            <pc:docMk/>
            <pc:sldMk cId="3424430435" sldId="283"/>
            <ac:picMk id="2" creationId="{B4254017-2DB8-139D-DC91-0E441E1FDD14}"/>
          </ac:picMkLst>
        </pc:picChg>
        <pc:picChg chg="mod">
          <ac:chgData name="Fiona" userId="5fd9b084-9961-4921-ab0f-457ac49028c4" providerId="ADAL" clId="{4F7526C2-C53B-41A9-82AA-63450EDFF648}" dt="2024-08-05T11:53:09.436" v="3481" actId="29295"/>
          <ac:picMkLst>
            <pc:docMk/>
            <pc:sldMk cId="3424430435" sldId="283"/>
            <ac:picMk id="4" creationId="{BB3E63DC-2A19-3A04-8912-1BB344DB7BA9}"/>
          </ac:picMkLst>
        </pc:picChg>
        <pc:picChg chg="add mod">
          <ac:chgData name="Fiona" userId="5fd9b084-9961-4921-ab0f-457ac49028c4" providerId="ADAL" clId="{4F7526C2-C53B-41A9-82AA-63450EDFF648}" dt="2024-08-05T11:53:59.919" v="3506" actId="1076"/>
          <ac:picMkLst>
            <pc:docMk/>
            <pc:sldMk cId="3424430435" sldId="283"/>
            <ac:picMk id="11" creationId="{C59D76D3-EEB8-ED95-F1FB-3D6403666626}"/>
          </ac:picMkLst>
        </pc:picChg>
        <pc:picChg chg="add mod modCrop">
          <ac:chgData name="Fiona" userId="5fd9b084-9961-4921-ab0f-457ac49028c4" providerId="ADAL" clId="{4F7526C2-C53B-41A9-82AA-63450EDFF648}" dt="2024-08-05T11:55:59.742" v="3542" actId="164"/>
          <ac:picMkLst>
            <pc:docMk/>
            <pc:sldMk cId="3424430435" sldId="283"/>
            <ac:picMk id="13" creationId="{CBCE6825-0C19-F1DF-528E-1495877A1C82}"/>
          </ac:picMkLst>
        </pc:picChg>
        <pc:picChg chg="add mod">
          <ac:chgData name="Fiona" userId="5fd9b084-9961-4921-ab0f-457ac49028c4" providerId="ADAL" clId="{4F7526C2-C53B-41A9-82AA-63450EDFF648}" dt="2024-08-05T11:55:59.742" v="3542" actId="164"/>
          <ac:picMkLst>
            <pc:docMk/>
            <pc:sldMk cId="3424430435" sldId="283"/>
            <ac:picMk id="14" creationId="{C1B9545F-212E-58CD-44AF-73550C06F1F7}"/>
          </ac:picMkLst>
        </pc:picChg>
        <pc:picChg chg="add mod">
          <ac:chgData name="Fiona" userId="5fd9b084-9961-4921-ab0f-457ac49028c4" providerId="ADAL" clId="{4F7526C2-C53B-41A9-82AA-63450EDFF648}" dt="2024-08-05T11:55:59.742" v="3542" actId="164"/>
          <ac:picMkLst>
            <pc:docMk/>
            <pc:sldMk cId="3424430435" sldId="283"/>
            <ac:picMk id="16" creationId="{F42909A9-5FC5-1523-C05A-2C5DD473F078}"/>
          </ac:picMkLst>
        </pc:picChg>
        <pc:picChg chg="add mod">
          <ac:chgData name="Fiona" userId="5fd9b084-9961-4921-ab0f-457ac49028c4" providerId="ADAL" clId="{4F7526C2-C53B-41A9-82AA-63450EDFF648}" dt="2024-08-05T11:55:59.742" v="3542" actId="164"/>
          <ac:picMkLst>
            <pc:docMk/>
            <pc:sldMk cId="3424430435" sldId="283"/>
            <ac:picMk id="17" creationId="{769F6418-E671-9DED-E99F-CE88EEA813DC}"/>
          </ac:picMkLst>
        </pc:picChg>
        <pc:picChg chg="del">
          <ac:chgData name="Fiona" userId="5fd9b084-9961-4921-ab0f-457ac49028c4" providerId="ADAL" clId="{4F7526C2-C53B-41A9-82AA-63450EDFF648}" dt="2024-08-05T11:53:44.557" v="3501" actId="478"/>
          <ac:picMkLst>
            <pc:docMk/>
            <pc:sldMk cId="3424430435" sldId="283"/>
            <ac:picMk id="18" creationId="{1E03A795-3EF8-69D3-B267-000090C65329}"/>
          </ac:picMkLst>
        </pc:picChg>
        <pc:picChg chg="add mod">
          <ac:chgData name="Fiona" userId="5fd9b084-9961-4921-ab0f-457ac49028c4" providerId="ADAL" clId="{4F7526C2-C53B-41A9-82AA-63450EDFF648}" dt="2024-08-05T11:55:59.742" v="3542" actId="164"/>
          <ac:picMkLst>
            <pc:docMk/>
            <pc:sldMk cId="3424430435" sldId="283"/>
            <ac:picMk id="45" creationId="{88CF35F1-65BB-0973-DF94-16D1B46F1DAE}"/>
          </ac:picMkLst>
        </pc:picChg>
        <pc:picChg chg="add mod">
          <ac:chgData name="Fiona" userId="5fd9b084-9961-4921-ab0f-457ac49028c4" providerId="ADAL" clId="{4F7526C2-C53B-41A9-82AA-63450EDFF648}" dt="2024-08-05T11:55:59.742" v="3542" actId="164"/>
          <ac:picMkLst>
            <pc:docMk/>
            <pc:sldMk cId="3424430435" sldId="283"/>
            <ac:picMk id="46" creationId="{31C5898B-3865-C420-AAE2-B7F022B8FD1F}"/>
          </ac:picMkLst>
        </pc:picChg>
      </pc:sldChg>
      <pc:sldChg chg="addSp delSp modSp add mod">
        <pc:chgData name="Fiona" userId="5fd9b084-9961-4921-ab0f-457ac49028c4" providerId="ADAL" clId="{4F7526C2-C53B-41A9-82AA-63450EDFF648}" dt="2024-08-05T11:59:58.245" v="3653" actId="1036"/>
        <pc:sldMkLst>
          <pc:docMk/>
          <pc:sldMk cId="364621734" sldId="284"/>
        </pc:sldMkLst>
        <pc:spChg chg="del">
          <ac:chgData name="Fiona" userId="5fd9b084-9961-4921-ab0f-457ac49028c4" providerId="ADAL" clId="{4F7526C2-C53B-41A9-82AA-63450EDFF648}" dt="2024-08-05T11:57:14.931" v="3585" actId="478"/>
          <ac:spMkLst>
            <pc:docMk/>
            <pc:sldMk cId="364621734" sldId="284"/>
            <ac:spMk id="8" creationId="{2F68E704-8308-AB9F-D0C1-249665EB45D4}"/>
          </ac:spMkLst>
        </pc:spChg>
        <pc:spChg chg="del">
          <ac:chgData name="Fiona" userId="5fd9b084-9961-4921-ab0f-457ac49028c4" providerId="ADAL" clId="{4F7526C2-C53B-41A9-82AA-63450EDFF648}" dt="2024-08-05T11:57:13.388" v="3584" actId="478"/>
          <ac:spMkLst>
            <pc:docMk/>
            <pc:sldMk cId="364621734" sldId="284"/>
            <ac:spMk id="9" creationId="{1286208D-20B1-57B8-4880-2750B213B54A}"/>
          </ac:spMkLst>
        </pc:spChg>
        <pc:spChg chg="del">
          <ac:chgData name="Fiona" userId="5fd9b084-9961-4921-ab0f-457ac49028c4" providerId="ADAL" clId="{4F7526C2-C53B-41A9-82AA-63450EDFF648}" dt="2024-08-05T11:57:13.388" v="3584" actId="478"/>
          <ac:spMkLst>
            <pc:docMk/>
            <pc:sldMk cId="364621734" sldId="284"/>
            <ac:spMk id="10" creationId="{622B1552-EB5A-9739-5DC0-4EB4C6225F47}"/>
          </ac:spMkLst>
        </pc:spChg>
        <pc:spChg chg="mod">
          <ac:chgData name="Fiona" userId="5fd9b084-9961-4921-ab0f-457ac49028c4" providerId="ADAL" clId="{4F7526C2-C53B-41A9-82AA-63450EDFF648}" dt="2024-08-05T11:57:15.670" v="3586"/>
          <ac:spMkLst>
            <pc:docMk/>
            <pc:sldMk cId="364621734" sldId="284"/>
            <ac:spMk id="12" creationId="{82A7E93B-A767-714F-FDF7-E50185E617D5}"/>
          </ac:spMkLst>
        </pc:spChg>
        <pc:spChg chg="add mod">
          <ac:chgData name="Fiona" userId="5fd9b084-9961-4921-ab0f-457ac49028c4" providerId="ADAL" clId="{4F7526C2-C53B-41A9-82AA-63450EDFF648}" dt="2024-08-05T11:58:40.092" v="3620" actId="14100"/>
          <ac:spMkLst>
            <pc:docMk/>
            <pc:sldMk cId="364621734" sldId="284"/>
            <ac:spMk id="18" creationId="{594972DA-5CE2-0F5E-4BBE-9C96485CCAD6}"/>
          </ac:spMkLst>
        </pc:spChg>
        <pc:spChg chg="add mod">
          <ac:chgData name="Fiona" userId="5fd9b084-9961-4921-ab0f-457ac49028c4" providerId="ADAL" clId="{4F7526C2-C53B-41A9-82AA-63450EDFF648}" dt="2024-08-05T11:58:45.707" v="3622" actId="14100"/>
          <ac:spMkLst>
            <pc:docMk/>
            <pc:sldMk cId="364621734" sldId="284"/>
            <ac:spMk id="43" creationId="{F985044D-37B4-F380-DB13-0B4CC88E16C3}"/>
          </ac:spMkLst>
        </pc:spChg>
        <pc:spChg chg="mod">
          <ac:chgData name="Fiona" userId="5fd9b084-9961-4921-ab0f-457ac49028c4" providerId="ADAL" clId="{4F7526C2-C53B-41A9-82AA-63450EDFF648}" dt="2024-08-05T11:57:00.079" v="3582" actId="20577"/>
          <ac:spMkLst>
            <pc:docMk/>
            <pc:sldMk cId="364621734" sldId="284"/>
            <ac:spMk id="44" creationId="{C89C1343-F546-48AC-1A8B-C7AB7DC96176}"/>
          </ac:spMkLst>
        </pc:spChg>
        <pc:spChg chg="add mod">
          <ac:chgData name="Fiona" userId="5fd9b084-9961-4921-ab0f-457ac49028c4" providerId="ADAL" clId="{4F7526C2-C53B-41A9-82AA-63450EDFF648}" dt="2024-08-05T11:58:53.424" v="3626" actId="14100"/>
          <ac:spMkLst>
            <pc:docMk/>
            <pc:sldMk cId="364621734" sldId="284"/>
            <ac:spMk id="48" creationId="{95F3EF56-C5AD-6468-A653-C69DE93BCF30}"/>
          </ac:spMkLst>
        </pc:spChg>
        <pc:spChg chg="add mod">
          <ac:chgData name="Fiona" userId="5fd9b084-9961-4921-ab0f-457ac49028c4" providerId="ADAL" clId="{4F7526C2-C53B-41A9-82AA-63450EDFF648}" dt="2024-08-05T11:59:05.928" v="3628" actId="1076"/>
          <ac:spMkLst>
            <pc:docMk/>
            <pc:sldMk cId="364621734" sldId="284"/>
            <ac:spMk id="49" creationId="{99E9D9DB-1B89-2CE5-C9B6-DB60C28DEA8C}"/>
          </ac:spMkLst>
        </pc:spChg>
        <pc:grpChg chg="add mod ord">
          <ac:chgData name="Fiona" userId="5fd9b084-9961-4921-ab0f-457ac49028c4" providerId="ADAL" clId="{4F7526C2-C53B-41A9-82AA-63450EDFF648}" dt="2024-08-05T11:58:50.733" v="3625" actId="1076"/>
          <ac:grpSpMkLst>
            <pc:docMk/>
            <pc:sldMk cId="364621734" sldId="284"/>
            <ac:grpSpMk id="5" creationId="{E0A76C89-91FC-4C61-4C32-3A767ADD48F3}"/>
          </ac:grpSpMkLst>
        </pc:grpChg>
        <pc:grpChg chg="mod">
          <ac:chgData name="Fiona" userId="5fd9b084-9961-4921-ab0f-457ac49028c4" providerId="ADAL" clId="{4F7526C2-C53B-41A9-82AA-63450EDFF648}" dt="2024-08-05T11:59:58.245" v="3653" actId="1036"/>
          <ac:grpSpMkLst>
            <pc:docMk/>
            <pc:sldMk cId="364621734" sldId="284"/>
            <ac:grpSpMk id="19" creationId="{C0C5F2E6-3EE8-BAAC-0832-8DC55D972187}"/>
          </ac:grpSpMkLst>
        </pc:grpChg>
        <pc:grpChg chg="del">
          <ac:chgData name="Fiona" userId="5fd9b084-9961-4921-ab0f-457ac49028c4" providerId="ADAL" clId="{4F7526C2-C53B-41A9-82AA-63450EDFF648}" dt="2024-08-05T11:57:13.388" v="3584" actId="478"/>
          <ac:grpSpMkLst>
            <pc:docMk/>
            <pc:sldMk cId="364621734" sldId="284"/>
            <ac:grpSpMk id="47" creationId="{4303E6B4-D965-355B-9A03-2AEF1B4E3173}"/>
          </ac:grpSpMkLst>
        </pc:grpChg>
        <pc:picChg chg="mod">
          <ac:chgData name="Fiona" userId="5fd9b084-9961-4921-ab0f-457ac49028c4" providerId="ADAL" clId="{4F7526C2-C53B-41A9-82AA-63450EDFF648}" dt="2024-08-05T11:56:48.039" v="3550" actId="14100"/>
          <ac:picMkLst>
            <pc:docMk/>
            <pc:sldMk cId="364621734" sldId="284"/>
            <ac:picMk id="3" creationId="{C6234BCD-7F53-66FC-43DE-7636AC273AED}"/>
          </ac:picMkLst>
        </pc:picChg>
        <pc:picChg chg="mod">
          <ac:chgData name="Fiona" userId="5fd9b084-9961-4921-ab0f-457ac49028c4" providerId="ADAL" clId="{4F7526C2-C53B-41A9-82AA-63450EDFF648}" dt="2024-08-05T11:56:38.434" v="3548" actId="29295"/>
          <ac:picMkLst>
            <pc:docMk/>
            <pc:sldMk cId="364621734" sldId="284"/>
            <ac:picMk id="4" creationId="{BB3E63DC-2A19-3A04-8912-1BB344DB7BA9}"/>
          </ac:picMkLst>
        </pc:picChg>
        <pc:picChg chg="del">
          <ac:chgData name="Fiona" userId="5fd9b084-9961-4921-ab0f-457ac49028c4" providerId="ADAL" clId="{4F7526C2-C53B-41A9-82AA-63450EDFF648}" dt="2024-08-05T11:57:13.388" v="3584" actId="478"/>
          <ac:picMkLst>
            <pc:docMk/>
            <pc:sldMk cId="364621734" sldId="284"/>
            <ac:picMk id="11" creationId="{C59D76D3-EEB8-ED95-F1FB-3D6403666626}"/>
          </ac:picMkLst>
        </pc:picChg>
        <pc:picChg chg="mod">
          <ac:chgData name="Fiona" userId="5fd9b084-9961-4921-ab0f-457ac49028c4" providerId="ADAL" clId="{4F7526C2-C53B-41A9-82AA-63450EDFF648}" dt="2024-08-05T11:57:15.670" v="3586"/>
          <ac:picMkLst>
            <pc:docMk/>
            <pc:sldMk cId="364621734" sldId="284"/>
            <ac:picMk id="15" creationId="{16D2BCD9-A13B-64F8-2E51-63C3FD53018E}"/>
          </ac:picMkLst>
        </pc:picChg>
      </pc:sldChg>
      <pc:sldChg chg="addSp delSp modSp add mod">
        <pc:chgData name="Fiona" userId="5fd9b084-9961-4921-ab0f-457ac49028c4" providerId="ADAL" clId="{4F7526C2-C53B-41A9-82AA-63450EDFF648}" dt="2024-08-05T14:28:56.957" v="4750" actId="1076"/>
        <pc:sldMkLst>
          <pc:docMk/>
          <pc:sldMk cId="1979005890" sldId="285"/>
        </pc:sldMkLst>
        <pc:spChg chg="add mod">
          <ac:chgData name="Fiona" userId="5fd9b084-9961-4921-ab0f-457ac49028c4" providerId="ADAL" clId="{4F7526C2-C53B-41A9-82AA-63450EDFF648}" dt="2024-08-05T14:28:54.275" v="4749" actId="1076"/>
          <ac:spMkLst>
            <pc:docMk/>
            <pc:sldMk cId="1979005890" sldId="285"/>
            <ac:spMk id="8" creationId="{58B9AB1F-B753-A912-4424-AA7ABC7BCD2D}"/>
          </ac:spMkLst>
        </pc:spChg>
        <pc:spChg chg="mod">
          <ac:chgData name="Fiona" userId="5fd9b084-9961-4921-ab0f-457ac49028c4" providerId="ADAL" clId="{4F7526C2-C53B-41A9-82AA-63450EDFF648}" dt="2024-08-05T14:28:49.748" v="4747" actId="14100"/>
          <ac:spMkLst>
            <pc:docMk/>
            <pc:sldMk cId="1979005890" sldId="285"/>
            <ac:spMk id="18" creationId="{594972DA-5CE2-0F5E-4BBE-9C96485CCAD6}"/>
          </ac:spMkLst>
        </pc:spChg>
        <pc:spChg chg="mod">
          <ac:chgData name="Fiona" userId="5fd9b084-9961-4921-ab0f-457ac49028c4" providerId="ADAL" clId="{4F7526C2-C53B-41A9-82AA-63450EDFF648}" dt="2024-08-05T14:28:51.774" v="4748" actId="1076"/>
          <ac:spMkLst>
            <pc:docMk/>
            <pc:sldMk cId="1979005890" sldId="285"/>
            <ac:spMk id="43" creationId="{F985044D-37B4-F380-DB13-0B4CC88E16C3}"/>
          </ac:spMkLst>
        </pc:spChg>
        <pc:spChg chg="mod">
          <ac:chgData name="Fiona" userId="5fd9b084-9961-4921-ab0f-457ac49028c4" providerId="ADAL" clId="{4F7526C2-C53B-41A9-82AA-63450EDFF648}" dt="2024-08-05T12:00:32.992" v="3671" actId="1076"/>
          <ac:spMkLst>
            <pc:docMk/>
            <pc:sldMk cId="1979005890" sldId="285"/>
            <ac:spMk id="44" creationId="{C89C1343-F546-48AC-1A8B-C7AB7DC96176}"/>
          </ac:spMkLst>
        </pc:spChg>
        <pc:spChg chg="del">
          <ac:chgData name="Fiona" userId="5fd9b084-9961-4921-ab0f-457ac49028c4" providerId="ADAL" clId="{4F7526C2-C53B-41A9-82AA-63450EDFF648}" dt="2024-08-05T12:00:43.327" v="3675" actId="478"/>
          <ac:spMkLst>
            <pc:docMk/>
            <pc:sldMk cId="1979005890" sldId="285"/>
            <ac:spMk id="48" creationId="{95F3EF56-C5AD-6468-A653-C69DE93BCF30}"/>
          </ac:spMkLst>
        </pc:spChg>
        <pc:spChg chg="del">
          <ac:chgData name="Fiona" userId="5fd9b084-9961-4921-ab0f-457ac49028c4" providerId="ADAL" clId="{4F7526C2-C53B-41A9-82AA-63450EDFF648}" dt="2024-08-05T12:00:42.415" v="3674" actId="478"/>
          <ac:spMkLst>
            <pc:docMk/>
            <pc:sldMk cId="1979005890" sldId="285"/>
            <ac:spMk id="49" creationId="{99E9D9DB-1B89-2CE5-C9B6-DB60C28DEA8C}"/>
          </ac:spMkLst>
        </pc:spChg>
        <pc:grpChg chg="del">
          <ac:chgData name="Fiona" userId="5fd9b084-9961-4921-ab0f-457ac49028c4" providerId="ADAL" clId="{4F7526C2-C53B-41A9-82AA-63450EDFF648}" dt="2024-08-05T12:00:41.066" v="3673" actId="478"/>
          <ac:grpSpMkLst>
            <pc:docMk/>
            <pc:sldMk cId="1979005890" sldId="285"/>
            <ac:grpSpMk id="5" creationId="{E0A76C89-91FC-4C61-4C32-3A767ADD48F3}"/>
          </ac:grpSpMkLst>
        </pc:grpChg>
        <pc:picChg chg="mod">
          <ac:chgData name="Fiona" userId="5fd9b084-9961-4921-ab0f-457ac49028c4" providerId="ADAL" clId="{4F7526C2-C53B-41A9-82AA-63450EDFF648}" dt="2024-08-05T12:00:20.673" v="3658" actId="29295"/>
          <ac:picMkLst>
            <pc:docMk/>
            <pc:sldMk cId="1979005890" sldId="285"/>
            <ac:picMk id="3" creationId="{C6234BCD-7F53-66FC-43DE-7636AC273AED}"/>
          </ac:picMkLst>
        </pc:picChg>
        <pc:picChg chg="mod">
          <ac:chgData name="Fiona" userId="5fd9b084-9961-4921-ab0f-457ac49028c4" providerId="ADAL" clId="{4F7526C2-C53B-41A9-82AA-63450EDFF648}" dt="2024-08-05T12:00:36.024" v="3672" actId="14100"/>
          <ac:picMkLst>
            <pc:docMk/>
            <pc:sldMk cId="1979005890" sldId="285"/>
            <ac:picMk id="6" creationId="{78C1F535-12E2-0956-C0B4-E03403EB9EFE}"/>
          </ac:picMkLst>
        </pc:picChg>
        <pc:picChg chg="add mod">
          <ac:chgData name="Fiona" userId="5fd9b084-9961-4921-ab0f-457ac49028c4" providerId="ADAL" clId="{4F7526C2-C53B-41A9-82AA-63450EDFF648}" dt="2024-08-05T14:28:56.957" v="4750" actId="1076"/>
          <ac:picMkLst>
            <pc:docMk/>
            <pc:sldMk cId="1979005890" sldId="285"/>
            <ac:picMk id="9" creationId="{7F21A22A-C0AE-B96E-D717-D03C676B1005}"/>
          </ac:picMkLst>
        </pc:picChg>
        <pc:picChg chg="add mod">
          <ac:chgData name="Fiona" userId="5fd9b084-9961-4921-ab0f-457ac49028c4" providerId="ADAL" clId="{4F7526C2-C53B-41A9-82AA-63450EDFF648}" dt="2024-08-05T12:07:01.449" v="4168" actId="1076"/>
          <ac:picMkLst>
            <pc:docMk/>
            <pc:sldMk cId="1979005890" sldId="285"/>
            <ac:picMk id="10" creationId="{6308CEE2-0777-58CC-0CE3-0FEBE43DA0C3}"/>
          </ac:picMkLst>
        </pc:picChg>
      </pc:sldChg>
      <pc:sldChg chg="addSp delSp modSp add mod modShow modNotesTx">
        <pc:chgData name="Fiona" userId="5fd9b084-9961-4921-ab0f-457ac49028c4" providerId="ADAL" clId="{4F7526C2-C53B-41A9-82AA-63450EDFF648}" dt="2024-08-05T12:11:08.297" v="4408" actId="14100"/>
        <pc:sldMkLst>
          <pc:docMk/>
          <pc:sldMk cId="4098002382" sldId="286"/>
        </pc:sldMkLst>
        <pc:spChg chg="add mod">
          <ac:chgData name="Fiona" userId="5fd9b084-9961-4921-ab0f-457ac49028c4" providerId="ADAL" clId="{4F7526C2-C53B-41A9-82AA-63450EDFF648}" dt="2024-08-05T12:03:06.172" v="3804" actId="1076"/>
          <ac:spMkLst>
            <pc:docMk/>
            <pc:sldMk cId="4098002382" sldId="286"/>
            <ac:spMk id="5" creationId="{B4F9C190-8C0C-1E2B-00E6-F6C929541162}"/>
          </ac:spMkLst>
        </pc:spChg>
        <pc:spChg chg="del">
          <ac:chgData name="Fiona" userId="5fd9b084-9961-4921-ab0f-457ac49028c4" providerId="ADAL" clId="{4F7526C2-C53B-41A9-82AA-63450EDFF648}" dt="2024-08-05T12:02:10.929" v="3727" actId="478"/>
          <ac:spMkLst>
            <pc:docMk/>
            <pc:sldMk cId="4098002382" sldId="286"/>
            <ac:spMk id="8" creationId="{58B9AB1F-B753-A912-4424-AA7ABC7BCD2D}"/>
          </ac:spMkLst>
        </pc:spChg>
        <pc:spChg chg="mod">
          <ac:chgData name="Fiona" userId="5fd9b084-9961-4921-ab0f-457ac49028c4" providerId="ADAL" clId="{4F7526C2-C53B-41A9-82AA-63450EDFF648}" dt="2024-08-05T12:02:26.864" v="3733" actId="14100"/>
          <ac:spMkLst>
            <pc:docMk/>
            <pc:sldMk cId="4098002382" sldId="286"/>
            <ac:spMk id="18" creationId="{594972DA-5CE2-0F5E-4BBE-9C96485CCAD6}"/>
          </ac:spMkLst>
        </pc:spChg>
        <pc:spChg chg="mod">
          <ac:chgData name="Fiona" userId="5fd9b084-9961-4921-ab0f-457ac49028c4" providerId="ADAL" clId="{4F7526C2-C53B-41A9-82AA-63450EDFF648}" dt="2024-08-05T12:11:08.297" v="4408" actId="14100"/>
          <ac:spMkLst>
            <pc:docMk/>
            <pc:sldMk cId="4098002382" sldId="286"/>
            <ac:spMk id="43" creationId="{F985044D-37B4-F380-DB13-0B4CC88E16C3}"/>
          </ac:spMkLst>
        </pc:spChg>
        <pc:spChg chg="mod">
          <ac:chgData name="Fiona" userId="5fd9b084-9961-4921-ab0f-457ac49028c4" providerId="ADAL" clId="{4F7526C2-C53B-41A9-82AA-63450EDFF648}" dt="2024-08-05T12:02:24.577" v="3731" actId="1076"/>
          <ac:spMkLst>
            <pc:docMk/>
            <pc:sldMk cId="4098002382" sldId="286"/>
            <ac:spMk id="44" creationId="{C89C1343-F546-48AC-1A8B-C7AB7DC96176}"/>
          </ac:spMkLst>
        </pc:spChg>
        <pc:grpChg chg="del">
          <ac:chgData name="Fiona" userId="5fd9b084-9961-4921-ab0f-457ac49028c4" providerId="ADAL" clId="{4F7526C2-C53B-41A9-82AA-63450EDFF648}" dt="2024-08-05T12:02:15.159" v="3729" actId="478"/>
          <ac:grpSpMkLst>
            <pc:docMk/>
            <pc:sldMk cId="4098002382" sldId="286"/>
            <ac:grpSpMk id="19" creationId="{C0C5F2E6-3EE8-BAAC-0832-8DC55D972187}"/>
          </ac:grpSpMkLst>
        </pc:grpChg>
        <pc:picChg chg="mod">
          <ac:chgData name="Fiona" userId="5fd9b084-9961-4921-ab0f-457ac49028c4" providerId="ADAL" clId="{4F7526C2-C53B-41A9-82AA-63450EDFF648}" dt="2024-08-05T12:02:20.179" v="3730" actId="1076"/>
          <ac:picMkLst>
            <pc:docMk/>
            <pc:sldMk cId="4098002382" sldId="286"/>
            <ac:picMk id="2" creationId="{B4254017-2DB8-139D-DC91-0E441E1FDD14}"/>
          </ac:picMkLst>
        </pc:picChg>
        <pc:picChg chg="mod">
          <ac:chgData name="Fiona" userId="5fd9b084-9961-4921-ab0f-457ac49028c4" providerId="ADAL" clId="{4F7526C2-C53B-41A9-82AA-63450EDFF648}" dt="2024-08-05T12:02:20.179" v="3730" actId="1076"/>
          <ac:picMkLst>
            <pc:docMk/>
            <pc:sldMk cId="4098002382" sldId="286"/>
            <ac:picMk id="3" creationId="{C6234BCD-7F53-66FC-43DE-7636AC273AED}"/>
          </ac:picMkLst>
        </pc:picChg>
        <pc:picChg chg="mod">
          <ac:chgData name="Fiona" userId="5fd9b084-9961-4921-ab0f-457ac49028c4" providerId="ADAL" clId="{4F7526C2-C53B-41A9-82AA-63450EDFF648}" dt="2024-08-05T12:02:20.179" v="3730" actId="1076"/>
          <ac:picMkLst>
            <pc:docMk/>
            <pc:sldMk cId="4098002382" sldId="286"/>
            <ac:picMk id="4" creationId="{BB3E63DC-2A19-3A04-8912-1BB344DB7BA9}"/>
          </ac:picMkLst>
        </pc:picChg>
        <pc:picChg chg="mod">
          <ac:chgData name="Fiona" userId="5fd9b084-9961-4921-ab0f-457ac49028c4" providerId="ADAL" clId="{4F7526C2-C53B-41A9-82AA-63450EDFF648}" dt="2024-08-05T12:02:20.179" v="3730" actId="1076"/>
          <ac:picMkLst>
            <pc:docMk/>
            <pc:sldMk cId="4098002382" sldId="286"/>
            <ac:picMk id="6" creationId="{78C1F535-12E2-0956-C0B4-E03403EB9EFE}"/>
          </ac:picMkLst>
        </pc:picChg>
        <pc:picChg chg="mod">
          <ac:chgData name="Fiona" userId="5fd9b084-9961-4921-ab0f-457ac49028c4" providerId="ADAL" clId="{4F7526C2-C53B-41A9-82AA-63450EDFF648}" dt="2024-08-05T12:02:20.179" v="3730" actId="1076"/>
          <ac:picMkLst>
            <pc:docMk/>
            <pc:sldMk cId="4098002382" sldId="286"/>
            <ac:picMk id="7" creationId="{D58C4A5D-7D3D-C654-C02D-DF1BCD70CD9E}"/>
          </ac:picMkLst>
        </pc:picChg>
        <pc:picChg chg="del">
          <ac:chgData name="Fiona" userId="5fd9b084-9961-4921-ab0f-457ac49028c4" providerId="ADAL" clId="{4F7526C2-C53B-41A9-82AA-63450EDFF648}" dt="2024-08-05T12:02:12.014" v="3728" actId="478"/>
          <ac:picMkLst>
            <pc:docMk/>
            <pc:sldMk cId="4098002382" sldId="286"/>
            <ac:picMk id="9" creationId="{7F21A22A-C0AE-B96E-D717-D03C676B1005}"/>
          </ac:picMkLst>
        </pc:picChg>
      </pc:sldChg>
      <pc:sldChg chg="addSp delSp modSp add mod ord">
        <pc:chgData name="Fiona" userId="5fd9b084-9961-4921-ab0f-457ac49028c4" providerId="ADAL" clId="{4F7526C2-C53B-41A9-82AA-63450EDFF648}" dt="2024-08-05T14:29:05.883" v="4751" actId="14100"/>
        <pc:sldMkLst>
          <pc:docMk/>
          <pc:sldMk cId="2993158099" sldId="287"/>
        </pc:sldMkLst>
        <pc:spChg chg="mod">
          <ac:chgData name="Fiona" userId="5fd9b084-9961-4921-ab0f-457ac49028c4" providerId="ADAL" clId="{4F7526C2-C53B-41A9-82AA-63450EDFF648}" dt="2024-08-05T12:12:07.529" v="4418" actId="1076"/>
          <ac:spMkLst>
            <pc:docMk/>
            <pc:sldMk cId="2993158099" sldId="287"/>
            <ac:spMk id="8" creationId="{58B9AB1F-B753-A912-4424-AA7ABC7BCD2D}"/>
          </ac:spMkLst>
        </pc:spChg>
        <pc:spChg chg="mod">
          <ac:chgData name="Fiona" userId="5fd9b084-9961-4921-ab0f-457ac49028c4" providerId="ADAL" clId="{4F7526C2-C53B-41A9-82AA-63450EDFF648}" dt="2024-08-05T14:29:05.883" v="4751" actId="14100"/>
          <ac:spMkLst>
            <pc:docMk/>
            <pc:sldMk cId="2993158099" sldId="287"/>
            <ac:spMk id="18" creationId="{594972DA-5CE2-0F5E-4BBE-9C96485CCAD6}"/>
          </ac:spMkLst>
        </pc:spChg>
        <pc:spChg chg="mod">
          <ac:chgData name="Fiona" userId="5fd9b084-9961-4921-ab0f-457ac49028c4" providerId="ADAL" clId="{4F7526C2-C53B-41A9-82AA-63450EDFF648}" dt="2024-08-05T12:12:15.539" v="4421" actId="14100"/>
          <ac:spMkLst>
            <pc:docMk/>
            <pc:sldMk cId="2993158099" sldId="287"/>
            <ac:spMk id="43" creationId="{F985044D-37B4-F380-DB13-0B4CC88E16C3}"/>
          </ac:spMkLst>
        </pc:spChg>
        <pc:spChg chg="mod">
          <ac:chgData name="Fiona" userId="5fd9b084-9961-4921-ab0f-457ac49028c4" providerId="ADAL" clId="{4F7526C2-C53B-41A9-82AA-63450EDFF648}" dt="2024-08-05T12:08:28.314" v="4232" actId="1076"/>
          <ac:spMkLst>
            <pc:docMk/>
            <pc:sldMk cId="2993158099" sldId="287"/>
            <ac:spMk id="44" creationId="{C89C1343-F546-48AC-1A8B-C7AB7DC96176}"/>
          </ac:spMkLst>
        </pc:spChg>
        <pc:grpChg chg="mod">
          <ac:chgData name="Fiona" userId="5fd9b084-9961-4921-ab0f-457ac49028c4" providerId="ADAL" clId="{4F7526C2-C53B-41A9-82AA-63450EDFF648}" dt="2024-08-05T12:07:57.999" v="4220" actId="1036"/>
          <ac:grpSpMkLst>
            <pc:docMk/>
            <pc:sldMk cId="2993158099" sldId="287"/>
            <ac:grpSpMk id="19" creationId="{C0C5F2E6-3EE8-BAAC-0832-8DC55D972187}"/>
          </ac:grpSpMkLst>
        </pc:grpChg>
        <pc:picChg chg="mod">
          <ac:chgData name="Fiona" userId="5fd9b084-9961-4921-ab0f-457ac49028c4" providerId="ADAL" clId="{4F7526C2-C53B-41A9-82AA-63450EDFF648}" dt="2024-08-05T12:08:08.111" v="4222" actId="29295"/>
          <ac:picMkLst>
            <pc:docMk/>
            <pc:sldMk cId="2993158099" sldId="287"/>
            <ac:picMk id="6" creationId="{78C1F535-12E2-0956-C0B4-E03403EB9EFE}"/>
          </ac:picMkLst>
        </pc:picChg>
        <pc:picChg chg="mod">
          <ac:chgData name="Fiona" userId="5fd9b084-9961-4921-ab0f-457ac49028c4" providerId="ADAL" clId="{4F7526C2-C53B-41A9-82AA-63450EDFF648}" dt="2024-08-05T12:08:24.261" v="4231" actId="14100"/>
          <ac:picMkLst>
            <pc:docMk/>
            <pc:sldMk cId="2993158099" sldId="287"/>
            <ac:picMk id="7" creationId="{D58C4A5D-7D3D-C654-C02D-DF1BCD70CD9E}"/>
          </ac:picMkLst>
        </pc:picChg>
        <pc:picChg chg="mod">
          <ac:chgData name="Fiona" userId="5fd9b084-9961-4921-ab0f-457ac49028c4" providerId="ADAL" clId="{4F7526C2-C53B-41A9-82AA-63450EDFF648}" dt="2024-08-05T12:12:10.470" v="4419" actId="1076"/>
          <ac:picMkLst>
            <pc:docMk/>
            <pc:sldMk cId="2993158099" sldId="287"/>
            <ac:picMk id="9" creationId="{7F21A22A-C0AE-B96E-D717-D03C676B1005}"/>
          </ac:picMkLst>
        </pc:picChg>
        <pc:picChg chg="del">
          <ac:chgData name="Fiona" userId="5fd9b084-9961-4921-ab0f-457ac49028c4" providerId="ADAL" clId="{4F7526C2-C53B-41A9-82AA-63450EDFF648}" dt="2024-08-05T12:08:32.328" v="4233" actId="478"/>
          <ac:picMkLst>
            <pc:docMk/>
            <pc:sldMk cId="2993158099" sldId="287"/>
            <ac:picMk id="10" creationId="{6308CEE2-0777-58CC-0CE3-0FEBE43DA0C3}"/>
          </ac:picMkLst>
        </pc:picChg>
        <pc:picChg chg="add del mod">
          <ac:chgData name="Fiona" userId="5fd9b084-9961-4921-ab0f-457ac49028c4" providerId="ADAL" clId="{4F7526C2-C53B-41A9-82AA-63450EDFF648}" dt="2024-08-05T12:08:55.244" v="4237" actId="478"/>
          <ac:picMkLst>
            <pc:docMk/>
            <pc:sldMk cId="2993158099" sldId="287"/>
            <ac:picMk id="11" creationId="{8A900251-E528-0F87-5E6D-6A21B3E8661A}"/>
          </ac:picMkLst>
        </pc:picChg>
        <pc:picChg chg="add mod modCrop">
          <ac:chgData name="Fiona" userId="5fd9b084-9961-4921-ab0f-457ac49028c4" providerId="ADAL" clId="{4F7526C2-C53B-41A9-82AA-63450EDFF648}" dt="2024-08-05T12:09:20.396" v="4246" actId="1076"/>
          <ac:picMkLst>
            <pc:docMk/>
            <pc:sldMk cId="2993158099" sldId="287"/>
            <ac:picMk id="13" creationId="{147A3B05-DC54-E5EE-09CC-09A22C03F884}"/>
          </ac:picMkLst>
        </pc:picChg>
      </pc:sldChg>
      <pc:sldChg chg="addSp delSp modSp add mod">
        <pc:chgData name="Fiona" userId="5fd9b084-9961-4921-ab0f-457ac49028c4" providerId="ADAL" clId="{4F7526C2-C53B-41A9-82AA-63450EDFF648}" dt="2024-08-05T12:12:24.906" v="4422" actId="1076"/>
        <pc:sldMkLst>
          <pc:docMk/>
          <pc:sldMk cId="2352813631" sldId="288"/>
        </pc:sldMkLst>
        <pc:spChg chg="add mod">
          <ac:chgData name="Fiona" userId="5fd9b084-9961-4921-ab0f-457ac49028c4" providerId="ADAL" clId="{4F7526C2-C53B-41A9-82AA-63450EDFF648}" dt="2024-08-05T12:10:53.175" v="4405" actId="14100"/>
          <ac:spMkLst>
            <pc:docMk/>
            <pc:sldMk cId="2352813631" sldId="288"/>
            <ac:spMk id="5" creationId="{3DA7CB50-DE6D-14BF-4250-76059B85D17D}"/>
          </ac:spMkLst>
        </pc:spChg>
        <pc:spChg chg="del">
          <ac:chgData name="Fiona" userId="5fd9b084-9961-4921-ab0f-457ac49028c4" providerId="ADAL" clId="{4F7526C2-C53B-41A9-82AA-63450EDFF648}" dt="2024-08-05T12:10:15.992" v="4388" actId="478"/>
          <ac:spMkLst>
            <pc:docMk/>
            <pc:sldMk cId="2352813631" sldId="288"/>
            <ac:spMk id="8" creationId="{58B9AB1F-B753-A912-4424-AA7ABC7BCD2D}"/>
          </ac:spMkLst>
        </pc:spChg>
        <pc:spChg chg="add mod">
          <ac:chgData name="Fiona" userId="5fd9b084-9961-4921-ab0f-457ac49028c4" providerId="ADAL" clId="{4F7526C2-C53B-41A9-82AA-63450EDFF648}" dt="2024-08-05T12:10:43.779" v="4401" actId="1076"/>
          <ac:spMkLst>
            <pc:docMk/>
            <pc:sldMk cId="2352813631" sldId="288"/>
            <ac:spMk id="10" creationId="{EDC24F4D-0172-EBC0-05CC-28B2AA5086DE}"/>
          </ac:spMkLst>
        </pc:spChg>
        <pc:spChg chg="add del mod">
          <ac:chgData name="Fiona" userId="5fd9b084-9961-4921-ab0f-457ac49028c4" providerId="ADAL" clId="{4F7526C2-C53B-41A9-82AA-63450EDFF648}" dt="2024-08-05T12:10:48.301" v="4403" actId="1076"/>
          <ac:spMkLst>
            <pc:docMk/>
            <pc:sldMk cId="2352813631" sldId="288"/>
            <ac:spMk id="12" creationId="{75D179A0-11D1-133C-7AAC-ACDEB7B171F4}"/>
          </ac:spMkLst>
        </pc:spChg>
        <pc:spChg chg="add mod">
          <ac:chgData name="Fiona" userId="5fd9b084-9961-4921-ab0f-457ac49028c4" providerId="ADAL" clId="{4F7526C2-C53B-41A9-82AA-63450EDFF648}" dt="2024-08-05T12:12:24.906" v="4422" actId="1076"/>
          <ac:spMkLst>
            <pc:docMk/>
            <pc:sldMk cId="2352813631" sldId="288"/>
            <ac:spMk id="14" creationId="{F239C11B-4CF0-264C-957C-6FA6D4395DB5}"/>
          </ac:spMkLst>
        </pc:spChg>
        <pc:spChg chg="add mod">
          <ac:chgData name="Fiona" userId="5fd9b084-9961-4921-ab0f-457ac49028c4" providerId="ADAL" clId="{4F7526C2-C53B-41A9-82AA-63450EDFF648}" dt="2024-08-05T12:10:39.301" v="4399" actId="1076"/>
          <ac:spMkLst>
            <pc:docMk/>
            <pc:sldMk cId="2352813631" sldId="288"/>
            <ac:spMk id="15" creationId="{96A8EE78-7D47-69B2-BD15-0CAAC9488994}"/>
          </ac:spMkLst>
        </pc:spChg>
        <pc:spChg chg="del">
          <ac:chgData name="Fiona" userId="5fd9b084-9961-4921-ab0f-457ac49028c4" providerId="ADAL" clId="{4F7526C2-C53B-41A9-82AA-63450EDFF648}" dt="2024-08-05T12:10:14.510" v="4387" actId="478"/>
          <ac:spMkLst>
            <pc:docMk/>
            <pc:sldMk cId="2352813631" sldId="288"/>
            <ac:spMk id="18" creationId="{594972DA-5CE2-0F5E-4BBE-9C96485CCAD6}"/>
          </ac:spMkLst>
        </pc:spChg>
        <pc:spChg chg="del">
          <ac:chgData name="Fiona" userId="5fd9b084-9961-4921-ab0f-457ac49028c4" providerId="ADAL" clId="{4F7526C2-C53B-41A9-82AA-63450EDFF648}" dt="2024-08-05T12:10:18.712" v="4390" actId="478"/>
          <ac:spMkLst>
            <pc:docMk/>
            <pc:sldMk cId="2352813631" sldId="288"/>
            <ac:spMk id="43" creationId="{F985044D-37B4-F380-DB13-0B4CC88E16C3}"/>
          </ac:spMkLst>
        </pc:spChg>
        <pc:grpChg chg="mod">
          <ac:chgData name="Fiona" userId="5fd9b084-9961-4921-ab0f-457ac49028c4" providerId="ADAL" clId="{4F7526C2-C53B-41A9-82AA-63450EDFF648}" dt="2024-08-05T12:10:00.961" v="4385" actId="1036"/>
          <ac:grpSpMkLst>
            <pc:docMk/>
            <pc:sldMk cId="2352813631" sldId="288"/>
            <ac:grpSpMk id="19" creationId="{C0C5F2E6-3EE8-BAAC-0832-8DC55D972187}"/>
          </ac:grpSpMkLst>
        </pc:grpChg>
        <pc:graphicFrameChg chg="add del">
          <ac:chgData name="Fiona" userId="5fd9b084-9961-4921-ab0f-457ac49028c4" providerId="ADAL" clId="{4F7526C2-C53B-41A9-82AA-63450EDFF648}" dt="2024-08-05T12:10:27.891" v="4394" actId="26606"/>
          <ac:graphicFrameMkLst>
            <pc:docMk/>
            <pc:sldMk cId="2352813631" sldId="288"/>
            <ac:graphicFrameMk id="118" creationId="{7F9EF1FD-2323-2F98-8570-441C96853BC7}"/>
          </ac:graphicFrameMkLst>
        </pc:graphicFrameChg>
        <pc:picChg chg="del">
          <ac:chgData name="Fiona" userId="5fd9b084-9961-4921-ab0f-457ac49028c4" providerId="ADAL" clId="{4F7526C2-C53B-41A9-82AA-63450EDFF648}" dt="2024-08-05T12:10:17.088" v="4389" actId="478"/>
          <ac:picMkLst>
            <pc:docMk/>
            <pc:sldMk cId="2352813631" sldId="288"/>
            <ac:picMk id="9" creationId="{7F21A22A-C0AE-B96E-D717-D03C676B1005}"/>
          </ac:picMkLst>
        </pc:picChg>
        <pc:picChg chg="add mod">
          <ac:chgData name="Fiona" userId="5fd9b084-9961-4921-ab0f-457ac49028c4" providerId="ADAL" clId="{4F7526C2-C53B-41A9-82AA-63450EDFF648}" dt="2024-08-05T12:10:45.491" v="4402" actId="1076"/>
          <ac:picMkLst>
            <pc:docMk/>
            <pc:sldMk cId="2352813631" sldId="288"/>
            <ac:picMk id="11" creationId="{C471D098-8605-63F4-1517-05D065A6AFA3}"/>
          </ac:picMkLst>
        </pc:picChg>
        <pc:picChg chg="del">
          <ac:chgData name="Fiona" userId="5fd9b084-9961-4921-ab0f-457ac49028c4" providerId="ADAL" clId="{4F7526C2-C53B-41A9-82AA-63450EDFF648}" dt="2024-08-05T12:10:04.872" v="4386" actId="478"/>
          <ac:picMkLst>
            <pc:docMk/>
            <pc:sldMk cId="2352813631" sldId="288"/>
            <ac:picMk id="13" creationId="{147A3B05-DC54-E5EE-09CC-09A22C03F884}"/>
          </ac:picMkLst>
        </pc:picChg>
      </pc:sldChg>
      <pc:sldChg chg="addSp delSp modSp add mod">
        <pc:chgData name="Fiona" userId="5fd9b084-9961-4921-ab0f-457ac49028c4" providerId="ADAL" clId="{4F7526C2-C53B-41A9-82AA-63450EDFF648}" dt="2024-08-05T12:13:39.972" v="4470" actId="1037"/>
        <pc:sldMkLst>
          <pc:docMk/>
          <pc:sldMk cId="2891436020" sldId="289"/>
        </pc:sldMkLst>
        <pc:spChg chg="del">
          <ac:chgData name="Fiona" userId="5fd9b084-9961-4921-ab0f-457ac49028c4" providerId="ADAL" clId="{4F7526C2-C53B-41A9-82AA-63450EDFF648}" dt="2024-08-05T12:12:47.620" v="4445" actId="478"/>
          <ac:spMkLst>
            <pc:docMk/>
            <pc:sldMk cId="2891436020" sldId="289"/>
            <ac:spMk id="5" creationId="{3DA7CB50-DE6D-14BF-4250-76059B85D17D}"/>
          </ac:spMkLst>
        </pc:spChg>
        <pc:spChg chg="add mod">
          <ac:chgData name="Fiona" userId="5fd9b084-9961-4921-ab0f-457ac49028c4" providerId="ADAL" clId="{4F7526C2-C53B-41A9-82AA-63450EDFF648}" dt="2024-08-05T12:13:12.625" v="4454" actId="14100"/>
          <ac:spMkLst>
            <pc:docMk/>
            <pc:sldMk cId="2891436020" sldId="289"/>
            <ac:spMk id="8" creationId="{D0E2C2E5-D049-2798-49DC-643A569F1CD9}"/>
          </ac:spMkLst>
        </pc:spChg>
        <pc:spChg chg="add mod">
          <ac:chgData name="Fiona" userId="5fd9b084-9961-4921-ab0f-457ac49028c4" providerId="ADAL" clId="{4F7526C2-C53B-41A9-82AA-63450EDFF648}" dt="2024-08-05T12:13:17.564" v="4455" actId="1076"/>
          <ac:spMkLst>
            <pc:docMk/>
            <pc:sldMk cId="2891436020" sldId="289"/>
            <ac:spMk id="9" creationId="{43CC2938-C217-B7E5-3842-3A7123CAD568}"/>
          </ac:spMkLst>
        </pc:spChg>
        <pc:spChg chg="del">
          <ac:chgData name="Fiona" userId="5fd9b084-9961-4921-ab0f-457ac49028c4" providerId="ADAL" clId="{4F7526C2-C53B-41A9-82AA-63450EDFF648}" dt="2024-08-05T12:12:52.133" v="4448" actId="478"/>
          <ac:spMkLst>
            <pc:docMk/>
            <pc:sldMk cId="2891436020" sldId="289"/>
            <ac:spMk id="10" creationId="{EDC24F4D-0172-EBC0-05CC-28B2AA5086DE}"/>
          </ac:spMkLst>
        </pc:spChg>
        <pc:spChg chg="del">
          <ac:chgData name="Fiona" userId="5fd9b084-9961-4921-ab0f-457ac49028c4" providerId="ADAL" clId="{4F7526C2-C53B-41A9-82AA-63450EDFF648}" dt="2024-08-05T12:12:49.284" v="4446" actId="478"/>
          <ac:spMkLst>
            <pc:docMk/>
            <pc:sldMk cId="2891436020" sldId="289"/>
            <ac:spMk id="12" creationId="{75D179A0-11D1-133C-7AAC-ACDEB7B171F4}"/>
          </ac:spMkLst>
        </pc:spChg>
        <pc:spChg chg="del">
          <ac:chgData name="Fiona" userId="5fd9b084-9961-4921-ab0f-457ac49028c4" providerId="ADAL" clId="{4F7526C2-C53B-41A9-82AA-63450EDFF648}" dt="2024-08-05T12:12:50.638" v="4447" actId="478"/>
          <ac:spMkLst>
            <pc:docMk/>
            <pc:sldMk cId="2891436020" sldId="289"/>
            <ac:spMk id="14" creationId="{F239C11B-4CF0-264C-957C-6FA6D4395DB5}"/>
          </ac:spMkLst>
        </pc:spChg>
        <pc:spChg chg="del">
          <ac:chgData name="Fiona" userId="5fd9b084-9961-4921-ab0f-457ac49028c4" providerId="ADAL" clId="{4F7526C2-C53B-41A9-82AA-63450EDFF648}" dt="2024-08-05T12:12:54.632" v="4450" actId="478"/>
          <ac:spMkLst>
            <pc:docMk/>
            <pc:sldMk cId="2891436020" sldId="289"/>
            <ac:spMk id="15" creationId="{96A8EE78-7D47-69B2-BD15-0CAAC9488994}"/>
          </ac:spMkLst>
        </pc:spChg>
        <pc:spChg chg="add mod">
          <ac:chgData name="Fiona" userId="5fd9b084-9961-4921-ab0f-457ac49028c4" providerId="ADAL" clId="{4F7526C2-C53B-41A9-82AA-63450EDFF648}" dt="2024-08-05T12:13:39.972" v="4470" actId="1037"/>
          <ac:spMkLst>
            <pc:docMk/>
            <pc:sldMk cId="2891436020" sldId="289"/>
            <ac:spMk id="16" creationId="{32F27C08-E21D-30B6-F159-64BAE1317F0F}"/>
          </ac:spMkLst>
        </pc:spChg>
        <pc:spChg chg="add mod">
          <ac:chgData name="Fiona" userId="5fd9b084-9961-4921-ab0f-457ac49028c4" providerId="ADAL" clId="{4F7526C2-C53B-41A9-82AA-63450EDFF648}" dt="2024-08-05T12:13:22.404" v="4457" actId="1076"/>
          <ac:spMkLst>
            <pc:docMk/>
            <pc:sldMk cId="2891436020" sldId="289"/>
            <ac:spMk id="17" creationId="{6E5DADEE-FD4C-2EFC-1A9B-B59B6737EEA3}"/>
          </ac:spMkLst>
        </pc:spChg>
        <pc:spChg chg="add mod">
          <ac:chgData name="Fiona" userId="5fd9b084-9961-4921-ab0f-457ac49028c4" providerId="ADAL" clId="{4F7526C2-C53B-41A9-82AA-63450EDFF648}" dt="2024-08-05T12:13:06.771" v="4452" actId="1076"/>
          <ac:spMkLst>
            <pc:docMk/>
            <pc:sldMk cId="2891436020" sldId="289"/>
            <ac:spMk id="18" creationId="{E344DB26-9848-FC17-A585-86683D3D9C8F}"/>
          </ac:spMkLst>
        </pc:spChg>
        <pc:grpChg chg="mod">
          <ac:chgData name="Fiona" userId="5fd9b084-9961-4921-ab0f-457ac49028c4" providerId="ADAL" clId="{4F7526C2-C53B-41A9-82AA-63450EDFF648}" dt="2024-08-05T12:12:45.577" v="4444" actId="1036"/>
          <ac:grpSpMkLst>
            <pc:docMk/>
            <pc:sldMk cId="2891436020" sldId="289"/>
            <ac:grpSpMk id="19" creationId="{C0C5F2E6-3EE8-BAAC-0832-8DC55D972187}"/>
          </ac:grpSpMkLst>
        </pc:grpChg>
        <pc:picChg chg="del">
          <ac:chgData name="Fiona" userId="5fd9b084-9961-4921-ab0f-457ac49028c4" providerId="ADAL" clId="{4F7526C2-C53B-41A9-82AA-63450EDFF648}" dt="2024-08-05T12:12:53.265" v="4449" actId="478"/>
          <ac:picMkLst>
            <pc:docMk/>
            <pc:sldMk cId="2891436020" sldId="289"/>
            <ac:picMk id="11" creationId="{C471D098-8605-63F4-1517-05D065A6AFA3}"/>
          </ac:picMkLst>
        </pc:picChg>
        <pc:picChg chg="add mod">
          <ac:chgData name="Fiona" userId="5fd9b084-9961-4921-ab0f-457ac49028c4" providerId="ADAL" clId="{4F7526C2-C53B-41A9-82AA-63450EDFF648}" dt="2024-08-05T12:13:19.545" v="4456" actId="1076"/>
          <ac:picMkLst>
            <pc:docMk/>
            <pc:sldMk cId="2891436020" sldId="289"/>
            <ac:picMk id="13" creationId="{8F40523A-3449-9D8A-1BBF-23CCEC52765E}"/>
          </ac:picMkLst>
        </pc:picChg>
      </pc:sldChg>
      <pc:sldChg chg="modSp add mod ord modNotesTx">
        <pc:chgData name="Fiona" userId="5fd9b084-9961-4921-ab0f-457ac49028c4" providerId="ADAL" clId="{4F7526C2-C53B-41A9-82AA-63450EDFF648}" dt="2024-08-05T12:15:13.019" v="4700" actId="1035"/>
        <pc:sldMkLst>
          <pc:docMk/>
          <pc:sldMk cId="440740573" sldId="290"/>
        </pc:sldMkLst>
        <pc:spChg chg="mod">
          <ac:chgData name="Fiona" userId="5fd9b084-9961-4921-ab0f-457ac49028c4" providerId="ADAL" clId="{4F7526C2-C53B-41A9-82AA-63450EDFF648}" dt="2024-08-05T12:14:18.847" v="4478" actId="20577"/>
          <ac:spMkLst>
            <pc:docMk/>
            <pc:sldMk cId="440740573" sldId="290"/>
            <ac:spMk id="8" creationId="{CDC31CD3-6171-5909-FBFE-288273371564}"/>
          </ac:spMkLst>
        </pc:spChg>
        <pc:grpChg chg="mod">
          <ac:chgData name="Fiona" userId="5fd9b084-9961-4921-ab0f-457ac49028c4" providerId="ADAL" clId="{4F7526C2-C53B-41A9-82AA-63450EDFF648}" dt="2024-08-05T12:15:13.019" v="4700" actId="1035"/>
          <ac:grpSpMkLst>
            <pc:docMk/>
            <pc:sldMk cId="440740573" sldId="290"/>
            <ac:grpSpMk id="5" creationId="{33AE0F55-33D1-0180-D6CD-E3BF17556AA1}"/>
          </ac:grpSpMkLst>
        </pc:grpChg>
      </pc:sldChg>
      <pc:sldMasterChg chg="setBg modSldLayout">
        <pc:chgData name="Fiona" userId="5fd9b084-9961-4921-ab0f-457ac49028c4" providerId="ADAL" clId="{4F7526C2-C53B-41A9-82AA-63450EDFF648}" dt="2024-07-30T19:16:58.203" v="32"/>
        <pc:sldMasterMkLst>
          <pc:docMk/>
          <pc:sldMasterMk cId="1509394410" sldId="2147483648"/>
        </pc:sldMasterMkLst>
        <pc:sldLayoutChg chg="setBg">
          <pc:chgData name="Fiona" userId="5fd9b084-9961-4921-ab0f-457ac49028c4" providerId="ADAL" clId="{4F7526C2-C53B-41A9-82AA-63450EDFF648}" dt="2024-07-30T19:16:58.203" v="32"/>
          <pc:sldLayoutMkLst>
            <pc:docMk/>
            <pc:sldMasterMk cId="1509394410" sldId="2147483648"/>
            <pc:sldLayoutMk cId="2096732065" sldId="2147483649"/>
          </pc:sldLayoutMkLst>
        </pc:sldLayoutChg>
        <pc:sldLayoutChg chg="setBg">
          <pc:chgData name="Fiona" userId="5fd9b084-9961-4921-ab0f-457ac49028c4" providerId="ADAL" clId="{4F7526C2-C53B-41A9-82AA-63450EDFF648}" dt="2024-07-30T19:16:58.203" v="32"/>
          <pc:sldLayoutMkLst>
            <pc:docMk/>
            <pc:sldMasterMk cId="1509394410" sldId="2147483648"/>
            <pc:sldLayoutMk cId="2174895294" sldId="2147483650"/>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402379331" sldId="2147483651"/>
          </pc:sldLayoutMkLst>
        </pc:sldLayoutChg>
        <pc:sldLayoutChg chg="setBg">
          <pc:chgData name="Fiona" userId="5fd9b084-9961-4921-ab0f-457ac49028c4" providerId="ADAL" clId="{4F7526C2-C53B-41A9-82AA-63450EDFF648}" dt="2024-07-30T19:16:58.203" v="32"/>
          <pc:sldLayoutMkLst>
            <pc:docMk/>
            <pc:sldMasterMk cId="1509394410" sldId="2147483648"/>
            <pc:sldLayoutMk cId="570562293" sldId="2147483652"/>
          </pc:sldLayoutMkLst>
        </pc:sldLayoutChg>
        <pc:sldLayoutChg chg="setBg">
          <pc:chgData name="Fiona" userId="5fd9b084-9961-4921-ab0f-457ac49028c4" providerId="ADAL" clId="{4F7526C2-C53B-41A9-82AA-63450EDFF648}" dt="2024-07-30T19:16:58.203" v="32"/>
          <pc:sldLayoutMkLst>
            <pc:docMk/>
            <pc:sldMasterMk cId="1509394410" sldId="2147483648"/>
            <pc:sldLayoutMk cId="2281325635" sldId="2147483653"/>
          </pc:sldLayoutMkLst>
        </pc:sldLayoutChg>
        <pc:sldLayoutChg chg="setBg">
          <pc:chgData name="Fiona" userId="5fd9b084-9961-4921-ab0f-457ac49028c4" providerId="ADAL" clId="{4F7526C2-C53B-41A9-82AA-63450EDFF648}" dt="2024-07-30T19:16:58.203" v="32"/>
          <pc:sldLayoutMkLst>
            <pc:docMk/>
            <pc:sldMasterMk cId="1509394410" sldId="2147483648"/>
            <pc:sldLayoutMk cId="1411749398" sldId="2147483654"/>
          </pc:sldLayoutMkLst>
        </pc:sldLayoutChg>
        <pc:sldLayoutChg chg="setBg">
          <pc:chgData name="Fiona" userId="5fd9b084-9961-4921-ab0f-457ac49028c4" providerId="ADAL" clId="{4F7526C2-C53B-41A9-82AA-63450EDFF648}" dt="2024-07-30T19:16:58.203" v="32"/>
          <pc:sldLayoutMkLst>
            <pc:docMk/>
            <pc:sldMasterMk cId="1509394410" sldId="2147483648"/>
            <pc:sldLayoutMk cId="1436195186" sldId="2147483655"/>
          </pc:sldLayoutMkLst>
        </pc:sldLayoutChg>
        <pc:sldLayoutChg chg="setBg">
          <pc:chgData name="Fiona" userId="5fd9b084-9961-4921-ab0f-457ac49028c4" providerId="ADAL" clId="{4F7526C2-C53B-41A9-82AA-63450EDFF648}" dt="2024-07-30T19:16:58.203" v="32"/>
          <pc:sldLayoutMkLst>
            <pc:docMk/>
            <pc:sldMasterMk cId="1509394410" sldId="2147483648"/>
            <pc:sldLayoutMk cId="746870285" sldId="2147483656"/>
          </pc:sldLayoutMkLst>
        </pc:sldLayoutChg>
        <pc:sldLayoutChg chg="setBg">
          <pc:chgData name="Fiona" userId="5fd9b084-9961-4921-ab0f-457ac49028c4" providerId="ADAL" clId="{4F7526C2-C53B-41A9-82AA-63450EDFF648}" dt="2024-07-30T19:16:58.203" v="32"/>
          <pc:sldLayoutMkLst>
            <pc:docMk/>
            <pc:sldMasterMk cId="1509394410" sldId="2147483648"/>
            <pc:sldLayoutMk cId="976441683" sldId="2147483657"/>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57769285" sldId="2147483658"/>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635437547" sldId="2147483659"/>
          </pc:sldLayoutMkLst>
        </pc:sldLayoutChg>
      </pc:sldMasterChg>
    </pc:docChg>
  </pc:docChgLst>
  <pc:docChgLst>
    <pc:chgData name="Fiona" userId="5fd9b084-9961-4921-ab0f-457ac49028c4" providerId="ADAL" clId="{334936BB-AC42-4D62-82D1-0E4652DDEB25}"/>
    <pc:docChg chg="undo redo custSel addSld delSld modSld modSection">
      <pc:chgData name="Fiona" userId="5fd9b084-9961-4921-ab0f-457ac49028c4" providerId="ADAL" clId="{334936BB-AC42-4D62-82D1-0E4652DDEB25}" dt="2024-09-19T13:49:30.689" v="11463" actId="1076"/>
      <pc:docMkLst>
        <pc:docMk/>
      </pc:docMkLst>
      <pc:sldChg chg="addSp delSp modSp mod">
        <pc:chgData name="Fiona" userId="5fd9b084-9961-4921-ab0f-457ac49028c4" providerId="ADAL" clId="{334936BB-AC42-4D62-82D1-0E4652DDEB25}" dt="2024-09-19T12:57:14.965" v="10534" actId="1076"/>
        <pc:sldMkLst>
          <pc:docMk/>
          <pc:sldMk cId="48654129" sldId="256"/>
        </pc:sldMkLst>
        <pc:spChg chg="add del mod">
          <ac:chgData name="Fiona" userId="5fd9b084-9961-4921-ab0f-457ac49028c4" providerId="ADAL" clId="{334936BB-AC42-4D62-82D1-0E4652DDEB25}" dt="2024-09-19T12:54:56.273" v="10462" actId="478"/>
          <ac:spMkLst>
            <pc:docMk/>
            <pc:sldMk cId="48654129" sldId="256"/>
            <ac:spMk id="2" creationId="{C133AA27-F037-7BB0-064D-BE19212A29EE}"/>
          </ac:spMkLst>
        </pc:spChg>
        <pc:spChg chg="add mod">
          <ac:chgData name="Fiona" userId="5fd9b084-9961-4921-ab0f-457ac49028c4" providerId="ADAL" clId="{334936BB-AC42-4D62-82D1-0E4652DDEB25}" dt="2024-09-19T12:56:56.453" v="10530" actId="255"/>
          <ac:spMkLst>
            <pc:docMk/>
            <pc:sldMk cId="48654129" sldId="256"/>
            <ac:spMk id="4" creationId="{0F39DD9A-66BE-8ABA-7693-1579F21F63F9}"/>
          </ac:spMkLst>
        </pc:spChg>
        <pc:spChg chg="mod">
          <ac:chgData name="Fiona" userId="5fd9b084-9961-4921-ab0f-457ac49028c4" providerId="ADAL" clId="{334936BB-AC42-4D62-82D1-0E4652DDEB25}" dt="2024-09-19T12:56:32.348" v="10500" actId="1076"/>
          <ac:spMkLst>
            <pc:docMk/>
            <pc:sldMk cId="48654129" sldId="256"/>
            <ac:spMk id="12" creationId="{3F3CC3F2-6D61-1E88-251F-847518765DA7}"/>
          </ac:spMkLst>
        </pc:spChg>
        <pc:picChg chg="mod">
          <ac:chgData name="Fiona" userId="5fd9b084-9961-4921-ab0f-457ac49028c4" providerId="ADAL" clId="{334936BB-AC42-4D62-82D1-0E4652DDEB25}" dt="2024-09-19T12:57:10.872" v="10532" actId="1076"/>
          <ac:picMkLst>
            <pc:docMk/>
            <pc:sldMk cId="48654129" sldId="256"/>
            <ac:picMk id="5" creationId="{2D14A226-B77F-8FF1-2232-EE836C8D9C47}"/>
          </ac:picMkLst>
        </pc:picChg>
        <pc:picChg chg="mod">
          <ac:chgData name="Fiona" userId="5fd9b084-9961-4921-ab0f-457ac49028c4" providerId="ADAL" clId="{334936BB-AC42-4D62-82D1-0E4652DDEB25}" dt="2024-09-19T12:56:34.940" v="10501" actId="1076"/>
          <ac:picMkLst>
            <pc:docMk/>
            <pc:sldMk cId="48654129" sldId="256"/>
            <ac:picMk id="6" creationId="{225C9C75-D1D5-21F8-5780-6FECBA2ECA51}"/>
          </ac:picMkLst>
        </pc:picChg>
        <pc:picChg chg="add mod">
          <ac:chgData name="Fiona" userId="5fd9b084-9961-4921-ab0f-457ac49028c4" providerId="ADAL" clId="{334936BB-AC42-4D62-82D1-0E4652DDEB25}" dt="2024-09-19T12:57:14.965" v="10534" actId="1076"/>
          <ac:picMkLst>
            <pc:docMk/>
            <pc:sldMk cId="48654129" sldId="256"/>
            <ac:picMk id="1026" creationId="{1B180AD4-6650-2181-7C82-B5B93416B11B}"/>
          </ac:picMkLst>
        </pc:picChg>
      </pc:sldChg>
      <pc:sldChg chg="addSp delSp modSp mod">
        <pc:chgData name="Fiona" userId="5fd9b084-9961-4921-ab0f-457ac49028c4" providerId="ADAL" clId="{334936BB-AC42-4D62-82D1-0E4652DDEB25}" dt="2024-09-19T11:58:25.123" v="5975" actId="1076"/>
        <pc:sldMkLst>
          <pc:docMk/>
          <pc:sldMk cId="1412962564" sldId="267"/>
        </pc:sldMkLst>
        <pc:spChg chg="mod topLvl">
          <ac:chgData name="Fiona" userId="5fd9b084-9961-4921-ab0f-457ac49028c4" providerId="ADAL" clId="{334936BB-AC42-4D62-82D1-0E4652DDEB25}" dt="2024-09-19T11:58:15.897" v="5971" actId="14100"/>
          <ac:spMkLst>
            <pc:docMk/>
            <pc:sldMk cId="1412962564" sldId="267"/>
            <ac:spMk id="10" creationId="{CA996614-7306-A892-CFB4-D1D6F755131A}"/>
          </ac:spMkLst>
        </pc:spChg>
        <pc:spChg chg="mod">
          <ac:chgData name="Fiona" userId="5fd9b084-9961-4921-ab0f-457ac49028c4" providerId="ADAL" clId="{334936BB-AC42-4D62-82D1-0E4652DDEB25}" dt="2024-09-19T11:57:18.390" v="5959" actId="20577"/>
          <ac:spMkLst>
            <pc:docMk/>
            <pc:sldMk cId="1412962564" sldId="267"/>
            <ac:spMk id="13" creationId="{E67F8557-313A-4DD7-8BB3-D4371BBF4582}"/>
          </ac:spMkLst>
        </pc:spChg>
        <pc:spChg chg="mod">
          <ac:chgData name="Fiona" userId="5fd9b084-9961-4921-ab0f-457ac49028c4" providerId="ADAL" clId="{334936BB-AC42-4D62-82D1-0E4652DDEB25}" dt="2024-09-19T11:58:18.633" v="5972" actId="1076"/>
          <ac:spMkLst>
            <pc:docMk/>
            <pc:sldMk cId="1412962564" sldId="267"/>
            <ac:spMk id="14" creationId="{2CED58E5-514F-F601-E289-43F7BCCF7371}"/>
          </ac:spMkLst>
        </pc:spChg>
        <pc:grpChg chg="del">
          <ac:chgData name="Fiona" userId="5fd9b084-9961-4921-ab0f-457ac49028c4" providerId="ADAL" clId="{334936BB-AC42-4D62-82D1-0E4652DDEB25}" dt="2024-09-19T10:18:33.456" v="4589" actId="165"/>
          <ac:grpSpMkLst>
            <pc:docMk/>
            <pc:sldMk cId="1412962564" sldId="267"/>
            <ac:grpSpMk id="9" creationId="{56233909-77DC-5356-D34D-E5318AD1B4E3}"/>
          </ac:grpSpMkLst>
        </pc:grpChg>
        <pc:picChg chg="del mod topLvl">
          <ac:chgData name="Fiona" userId="5fd9b084-9961-4921-ab0f-457ac49028c4" providerId="ADAL" clId="{334936BB-AC42-4D62-82D1-0E4652DDEB25}" dt="2024-09-19T10:18:34.913" v="4590" actId="478"/>
          <ac:picMkLst>
            <pc:docMk/>
            <pc:sldMk cId="1412962564" sldId="267"/>
            <ac:picMk id="11" creationId="{B4239B2F-E968-E34D-CD5F-FCBBC889C168}"/>
          </ac:picMkLst>
        </pc:picChg>
        <pc:picChg chg="add mod">
          <ac:chgData name="Fiona" userId="5fd9b084-9961-4921-ab0f-457ac49028c4" providerId="ADAL" clId="{334936BB-AC42-4D62-82D1-0E4652DDEB25}" dt="2024-09-19T11:58:25.123" v="5975" actId="1076"/>
          <ac:picMkLst>
            <pc:docMk/>
            <pc:sldMk cId="1412962564" sldId="267"/>
            <ac:picMk id="12" creationId="{A780ADDF-C56D-458A-B8D0-DC08D5B78208}"/>
          </ac:picMkLst>
        </pc:picChg>
      </pc:sldChg>
      <pc:sldChg chg="addSp delSp modSp mod modNotesTx">
        <pc:chgData name="Fiona" userId="5fd9b084-9961-4921-ab0f-457ac49028c4" providerId="ADAL" clId="{334936BB-AC42-4D62-82D1-0E4652DDEB25}" dt="2024-09-19T12:58:04.373" v="10546" actId="478"/>
        <pc:sldMkLst>
          <pc:docMk/>
          <pc:sldMk cId="2626862858" sldId="277"/>
        </pc:sldMkLst>
        <pc:picChg chg="add del mod">
          <ac:chgData name="Fiona" userId="5fd9b084-9961-4921-ab0f-457ac49028c4" providerId="ADAL" clId="{334936BB-AC42-4D62-82D1-0E4652DDEB25}" dt="2024-09-19T12:58:04.373" v="10546" actId="478"/>
          <ac:picMkLst>
            <pc:docMk/>
            <pc:sldMk cId="2626862858" sldId="277"/>
            <ac:picMk id="2" creationId="{81340020-8D21-7E04-71B3-67D139FFAA65}"/>
          </ac:picMkLst>
        </pc:picChg>
        <pc:picChg chg="add del mod">
          <ac:chgData name="Fiona" userId="5fd9b084-9961-4921-ab0f-457ac49028c4" providerId="ADAL" clId="{334936BB-AC42-4D62-82D1-0E4652DDEB25}" dt="2024-09-19T12:58:03.833" v="10545" actId="478"/>
          <ac:picMkLst>
            <pc:docMk/>
            <pc:sldMk cId="2626862858" sldId="277"/>
            <ac:picMk id="3" creationId="{FF84A432-BA4E-8872-79CD-CD06647A3CC8}"/>
          </ac:picMkLst>
        </pc:picChg>
      </pc:sldChg>
      <pc:sldChg chg="addSp delSp modSp mod modNotesTx">
        <pc:chgData name="Fiona" userId="5fd9b084-9961-4921-ab0f-457ac49028c4" providerId="ADAL" clId="{334936BB-AC42-4D62-82D1-0E4652DDEB25}" dt="2024-09-19T13:37:50.636" v="11400" actId="20577"/>
        <pc:sldMkLst>
          <pc:docMk/>
          <pc:sldMk cId="845388045" sldId="281"/>
        </pc:sldMkLst>
        <pc:spChg chg="del">
          <ac:chgData name="Fiona" userId="5fd9b084-9961-4921-ab0f-457ac49028c4" providerId="ADAL" clId="{334936BB-AC42-4D62-82D1-0E4652DDEB25}" dt="2024-09-18T09:39:31.816" v="97" actId="478"/>
          <ac:spMkLst>
            <pc:docMk/>
            <pc:sldMk cId="845388045" sldId="281"/>
            <ac:spMk id="4" creationId="{4D035416-846A-9EE0-BAFB-8214DA93A0A0}"/>
          </ac:spMkLst>
        </pc:spChg>
        <pc:spChg chg="del">
          <ac:chgData name="Fiona" userId="5fd9b084-9961-4921-ab0f-457ac49028c4" providerId="ADAL" clId="{334936BB-AC42-4D62-82D1-0E4652DDEB25}" dt="2024-09-18T09:39:24.052" v="87" actId="478"/>
          <ac:spMkLst>
            <pc:docMk/>
            <pc:sldMk cId="845388045" sldId="281"/>
            <ac:spMk id="7" creationId="{504FD11E-9858-2C61-9DE8-FE1C794F1356}"/>
          </ac:spMkLst>
        </pc:spChg>
        <pc:spChg chg="del mod">
          <ac:chgData name="Fiona" userId="5fd9b084-9961-4921-ab0f-457ac49028c4" providerId="ADAL" clId="{334936BB-AC42-4D62-82D1-0E4652DDEB25}" dt="2024-09-18T09:39:25.724" v="90" actId="478"/>
          <ac:spMkLst>
            <pc:docMk/>
            <pc:sldMk cId="845388045" sldId="281"/>
            <ac:spMk id="11" creationId="{F93427FF-7A7E-1F3D-400A-168C41A66ADF}"/>
          </ac:spMkLst>
        </pc:spChg>
        <pc:spChg chg="mod">
          <ac:chgData name="Fiona" userId="5fd9b084-9961-4921-ab0f-457ac49028c4" providerId="ADAL" clId="{334936BB-AC42-4D62-82D1-0E4652DDEB25}" dt="2024-09-19T12:55:56.735" v="10486" actId="1076"/>
          <ac:spMkLst>
            <pc:docMk/>
            <pc:sldMk cId="845388045" sldId="281"/>
            <ac:spMk id="12" creationId="{3F3CC3F2-6D61-1E88-251F-847518765DA7}"/>
          </ac:spMkLst>
        </pc:spChg>
        <pc:spChg chg="del">
          <ac:chgData name="Fiona" userId="5fd9b084-9961-4921-ab0f-457ac49028c4" providerId="ADAL" clId="{334936BB-AC42-4D62-82D1-0E4652DDEB25}" dt="2024-09-18T09:39:26.086" v="91" actId="478"/>
          <ac:spMkLst>
            <pc:docMk/>
            <pc:sldMk cId="845388045" sldId="281"/>
            <ac:spMk id="13" creationId="{A00C431C-C3E2-1F4F-4DE3-92E21FDF216A}"/>
          </ac:spMkLst>
        </pc:spChg>
        <pc:spChg chg="del">
          <ac:chgData name="Fiona" userId="5fd9b084-9961-4921-ab0f-457ac49028c4" providerId="ADAL" clId="{334936BB-AC42-4D62-82D1-0E4652DDEB25}" dt="2024-09-18T09:39:27.062" v="92" actId="478"/>
          <ac:spMkLst>
            <pc:docMk/>
            <pc:sldMk cId="845388045" sldId="281"/>
            <ac:spMk id="14" creationId="{FDEB1E69-8EEA-FF06-4150-9E5A5C429DF7}"/>
          </ac:spMkLst>
        </pc:spChg>
        <pc:spChg chg="del">
          <ac:chgData name="Fiona" userId="5fd9b084-9961-4921-ab0f-457ac49028c4" providerId="ADAL" clId="{334936BB-AC42-4D62-82D1-0E4652DDEB25}" dt="2024-09-18T09:39:30.177" v="96" actId="478"/>
          <ac:spMkLst>
            <pc:docMk/>
            <pc:sldMk cId="845388045" sldId="281"/>
            <ac:spMk id="16" creationId="{C9907437-D7EE-7221-7FE9-C8DF5E82C74D}"/>
          </ac:spMkLst>
        </pc:spChg>
        <pc:spChg chg="del">
          <ac:chgData name="Fiona" userId="5fd9b084-9961-4921-ab0f-457ac49028c4" providerId="ADAL" clId="{334936BB-AC42-4D62-82D1-0E4652DDEB25}" dt="2024-09-18T09:39:24.441" v="88" actId="478"/>
          <ac:spMkLst>
            <pc:docMk/>
            <pc:sldMk cId="845388045" sldId="281"/>
            <ac:spMk id="17" creationId="{31ADE239-B8E6-C102-EEB6-2A64C21052D9}"/>
          </ac:spMkLst>
        </pc:spChg>
        <pc:spChg chg="del">
          <ac:chgData name="Fiona" userId="5fd9b084-9961-4921-ab0f-457ac49028c4" providerId="ADAL" clId="{334936BB-AC42-4D62-82D1-0E4652DDEB25}" dt="2024-09-18T09:39:27.495" v="93" actId="478"/>
          <ac:spMkLst>
            <pc:docMk/>
            <pc:sldMk cId="845388045" sldId="281"/>
            <ac:spMk id="18" creationId="{D9B200EE-A0F5-BDC6-3AFE-3384E0BCEDAB}"/>
          </ac:spMkLst>
        </pc:spChg>
        <pc:spChg chg="del">
          <ac:chgData name="Fiona" userId="5fd9b084-9961-4921-ab0f-457ac49028c4" providerId="ADAL" clId="{334936BB-AC42-4D62-82D1-0E4652DDEB25}" dt="2024-09-18T09:39:32.216" v="98" actId="478"/>
          <ac:spMkLst>
            <pc:docMk/>
            <pc:sldMk cId="845388045" sldId="281"/>
            <ac:spMk id="20" creationId="{50A38B14-6091-3A97-F269-41662EECAED1}"/>
          </ac:spMkLst>
        </pc:spChg>
        <pc:spChg chg="del">
          <ac:chgData name="Fiona" userId="5fd9b084-9961-4921-ab0f-457ac49028c4" providerId="ADAL" clId="{334936BB-AC42-4D62-82D1-0E4652DDEB25}" dt="2024-09-18T09:39:32.902" v="99" actId="478"/>
          <ac:spMkLst>
            <pc:docMk/>
            <pc:sldMk cId="845388045" sldId="281"/>
            <ac:spMk id="21" creationId="{56284764-10E3-170B-A827-23794EE07B0E}"/>
          </ac:spMkLst>
        </pc:spChg>
        <pc:spChg chg="del">
          <ac:chgData name="Fiona" userId="5fd9b084-9961-4921-ab0f-457ac49028c4" providerId="ADAL" clId="{334936BB-AC42-4D62-82D1-0E4652DDEB25}" dt="2024-09-18T09:39:28.915" v="95" actId="478"/>
          <ac:spMkLst>
            <pc:docMk/>
            <pc:sldMk cId="845388045" sldId="281"/>
            <ac:spMk id="22" creationId="{E60ED9A6-D6E5-DC11-00C4-52E86578230A}"/>
          </ac:spMkLst>
        </pc:spChg>
        <pc:spChg chg="del">
          <ac:chgData name="Fiona" userId="5fd9b084-9961-4921-ab0f-457ac49028c4" providerId="ADAL" clId="{334936BB-AC42-4D62-82D1-0E4652DDEB25}" dt="2024-09-18T09:39:28.554" v="94" actId="478"/>
          <ac:spMkLst>
            <pc:docMk/>
            <pc:sldMk cId="845388045" sldId="281"/>
            <ac:spMk id="23" creationId="{B295A989-E6B7-256B-A138-5EB1CC729B56}"/>
          </ac:spMkLst>
        </pc:spChg>
        <pc:picChg chg="add mod">
          <ac:chgData name="Fiona" userId="5fd9b084-9961-4921-ab0f-457ac49028c4" providerId="ADAL" clId="{334936BB-AC42-4D62-82D1-0E4652DDEB25}" dt="2024-09-19T12:55:57.065" v="10487" actId="1076"/>
          <ac:picMkLst>
            <pc:docMk/>
            <pc:sldMk cId="845388045" sldId="281"/>
            <ac:picMk id="2" creationId="{9AED99D4-4FE1-CF56-F9D3-02091DE45D94}"/>
          </ac:picMkLst>
        </pc:picChg>
        <pc:picChg chg="mod">
          <ac:chgData name="Fiona" userId="5fd9b084-9961-4921-ab0f-457ac49028c4" providerId="ADAL" clId="{334936BB-AC42-4D62-82D1-0E4652DDEB25}" dt="2024-09-19T12:55:57.065" v="10487" actId="1076"/>
          <ac:picMkLst>
            <pc:docMk/>
            <pc:sldMk cId="845388045" sldId="281"/>
            <ac:picMk id="5" creationId="{2D14A226-B77F-8FF1-2232-EE836C8D9C47}"/>
          </ac:picMkLst>
        </pc:picChg>
      </pc:sldChg>
      <pc:sldChg chg="addSp delSp modSp mod modNotesTx">
        <pc:chgData name="Fiona" userId="5fd9b084-9961-4921-ab0f-457ac49028c4" providerId="ADAL" clId="{334936BB-AC42-4D62-82D1-0E4652DDEB25}" dt="2024-09-19T13:46:41.546" v="11413" actId="1076"/>
        <pc:sldMkLst>
          <pc:docMk/>
          <pc:sldMk cId="40204482" sldId="282"/>
        </pc:sldMkLst>
        <pc:spChg chg="add mod">
          <ac:chgData name="Fiona" userId="5fd9b084-9961-4921-ab0f-457ac49028c4" providerId="ADAL" clId="{334936BB-AC42-4D62-82D1-0E4652DDEB25}" dt="2024-09-19T13:46:41.546" v="11413" actId="1076"/>
          <ac:spMkLst>
            <pc:docMk/>
            <pc:sldMk cId="40204482" sldId="282"/>
            <ac:spMk id="8" creationId="{FF0F7B78-0BE7-2E62-258A-E1C41FBFCBE4}"/>
          </ac:spMkLst>
        </pc:spChg>
        <pc:spChg chg="mod">
          <ac:chgData name="Fiona" userId="5fd9b084-9961-4921-ab0f-457ac49028c4" providerId="ADAL" clId="{334936BB-AC42-4D62-82D1-0E4652DDEB25}" dt="2024-09-19T12:16:00.120" v="6591" actId="20577"/>
          <ac:spMkLst>
            <pc:docMk/>
            <pc:sldMk cId="40204482" sldId="282"/>
            <ac:spMk id="12" creationId="{E9F75631-33D1-12AA-B150-0E1A6937DDAC}"/>
          </ac:spMkLst>
        </pc:spChg>
        <pc:spChg chg="mod">
          <ac:chgData name="Fiona" userId="5fd9b084-9961-4921-ab0f-457ac49028c4" providerId="ADAL" clId="{334936BB-AC42-4D62-82D1-0E4652DDEB25}" dt="2024-09-19T12:15:19.551" v="6451" actId="1076"/>
          <ac:spMkLst>
            <pc:docMk/>
            <pc:sldMk cId="40204482" sldId="282"/>
            <ac:spMk id="15" creationId="{9668C335-D958-351C-EC2E-D5487C6B9736}"/>
          </ac:spMkLst>
        </pc:spChg>
        <pc:spChg chg="del">
          <ac:chgData name="Fiona" userId="5fd9b084-9961-4921-ab0f-457ac49028c4" providerId="ADAL" clId="{334936BB-AC42-4D62-82D1-0E4652DDEB25}" dt="2024-09-19T12:10:40.274" v="5976" actId="478"/>
          <ac:spMkLst>
            <pc:docMk/>
            <pc:sldMk cId="40204482" sldId="282"/>
            <ac:spMk id="43" creationId="{3ABD2DCA-BE53-3333-3BA5-AE06777E3B21}"/>
          </ac:spMkLst>
        </pc:spChg>
      </pc:sldChg>
      <pc:sldChg chg="modSp mod modNotesTx">
        <pc:chgData name="Fiona" userId="5fd9b084-9961-4921-ab0f-457ac49028c4" providerId="ADAL" clId="{334936BB-AC42-4D62-82D1-0E4652DDEB25}" dt="2024-09-19T12:17:04.439" v="6745" actId="20577"/>
        <pc:sldMkLst>
          <pc:docMk/>
          <pc:sldMk cId="3424430435" sldId="283"/>
        </pc:sldMkLst>
        <pc:spChg chg="mod">
          <ac:chgData name="Fiona" userId="5fd9b084-9961-4921-ab0f-457ac49028c4" providerId="ADAL" clId="{334936BB-AC42-4D62-82D1-0E4652DDEB25}" dt="2024-09-19T12:12:20.658" v="6321" actId="14100"/>
          <ac:spMkLst>
            <pc:docMk/>
            <pc:sldMk cId="3424430435" sldId="283"/>
            <ac:spMk id="9" creationId="{1286208D-20B1-57B8-4880-2750B213B54A}"/>
          </ac:spMkLst>
        </pc:spChg>
      </pc:sldChg>
      <pc:sldChg chg="addSp delSp modSp mod modNotesTx">
        <pc:chgData name="Fiona" userId="5fd9b084-9961-4921-ab0f-457ac49028c4" providerId="ADAL" clId="{334936BB-AC42-4D62-82D1-0E4652DDEB25}" dt="2024-09-19T12:17:23.198" v="6756" actId="20577"/>
        <pc:sldMkLst>
          <pc:docMk/>
          <pc:sldMk cId="364621734" sldId="284"/>
        </pc:sldMkLst>
        <pc:spChg chg="add mod">
          <ac:chgData name="Fiona" userId="5fd9b084-9961-4921-ab0f-457ac49028c4" providerId="ADAL" clId="{334936BB-AC42-4D62-82D1-0E4652DDEB25}" dt="2024-09-19T12:17:23.198" v="6756" actId="20577"/>
          <ac:spMkLst>
            <pc:docMk/>
            <pc:sldMk cId="364621734" sldId="284"/>
            <ac:spMk id="8" creationId="{1550DD9C-5525-7E0E-CB49-C65D753D6067}"/>
          </ac:spMkLst>
        </pc:spChg>
        <pc:spChg chg="mod topLvl">
          <ac:chgData name="Fiona" userId="5fd9b084-9961-4921-ab0f-457ac49028c4" providerId="ADAL" clId="{334936BB-AC42-4D62-82D1-0E4652DDEB25}" dt="2024-09-19T12:12:58.472" v="6403" actId="1076"/>
          <ac:spMkLst>
            <pc:docMk/>
            <pc:sldMk cId="364621734" sldId="284"/>
            <ac:spMk id="12" creationId="{82A7E93B-A767-714F-FDF7-E50185E617D5}"/>
          </ac:spMkLst>
        </pc:spChg>
        <pc:spChg chg="mod">
          <ac:chgData name="Fiona" userId="5fd9b084-9961-4921-ab0f-457ac49028c4" providerId="ADAL" clId="{334936BB-AC42-4D62-82D1-0E4652DDEB25}" dt="2024-09-19T09:47:04.707" v="3619" actId="21"/>
          <ac:spMkLst>
            <pc:docMk/>
            <pc:sldMk cId="364621734" sldId="284"/>
            <ac:spMk id="43" creationId="{F985044D-37B4-F380-DB13-0B4CC88E16C3}"/>
          </ac:spMkLst>
        </pc:spChg>
        <pc:spChg chg="mod">
          <ac:chgData name="Fiona" userId="5fd9b084-9961-4921-ab0f-457ac49028c4" providerId="ADAL" clId="{334936BB-AC42-4D62-82D1-0E4652DDEB25}" dt="2024-09-19T12:12:56.388" v="6402" actId="1076"/>
          <ac:spMkLst>
            <pc:docMk/>
            <pc:sldMk cId="364621734" sldId="284"/>
            <ac:spMk id="49" creationId="{99E9D9DB-1B89-2CE5-C9B6-DB60C28DEA8C}"/>
          </ac:spMkLst>
        </pc:spChg>
        <pc:grpChg chg="del">
          <ac:chgData name="Fiona" userId="5fd9b084-9961-4921-ab0f-457ac49028c4" providerId="ADAL" clId="{334936BB-AC42-4D62-82D1-0E4652DDEB25}" dt="2024-09-19T09:46:52.311" v="3617" actId="165"/>
          <ac:grpSpMkLst>
            <pc:docMk/>
            <pc:sldMk cId="364621734" sldId="284"/>
            <ac:grpSpMk id="5" creationId="{E0A76C89-91FC-4C61-4C32-3A767ADD48F3}"/>
          </ac:grpSpMkLst>
        </pc:grpChg>
        <pc:picChg chg="add mod">
          <ac:chgData name="Fiona" userId="5fd9b084-9961-4921-ab0f-457ac49028c4" providerId="ADAL" clId="{334936BB-AC42-4D62-82D1-0E4652DDEB25}" dt="2024-09-19T12:13:05.387" v="6407" actId="1076"/>
          <ac:picMkLst>
            <pc:docMk/>
            <pc:sldMk cId="364621734" sldId="284"/>
            <ac:picMk id="9" creationId="{B09FB81D-CA1D-9F53-8306-1C5DCFA745BC}"/>
          </ac:picMkLst>
        </pc:picChg>
        <pc:picChg chg="del mod topLvl">
          <ac:chgData name="Fiona" userId="5fd9b084-9961-4921-ab0f-457ac49028c4" providerId="ADAL" clId="{334936BB-AC42-4D62-82D1-0E4652DDEB25}" dt="2024-09-19T09:46:53.301" v="3618" actId="478"/>
          <ac:picMkLst>
            <pc:docMk/>
            <pc:sldMk cId="364621734" sldId="284"/>
            <ac:picMk id="15" creationId="{16D2BCD9-A13B-64F8-2E51-63C3FD53018E}"/>
          </ac:picMkLst>
        </pc:picChg>
      </pc:sldChg>
      <pc:sldChg chg="modSp mod modNotesTx">
        <pc:chgData name="Fiona" userId="5fd9b084-9961-4921-ab0f-457ac49028c4" providerId="ADAL" clId="{334936BB-AC42-4D62-82D1-0E4652DDEB25}" dt="2024-09-19T12:17:35.189" v="6757" actId="1076"/>
        <pc:sldMkLst>
          <pc:docMk/>
          <pc:sldMk cId="2993158099" sldId="287"/>
        </pc:sldMkLst>
        <pc:spChg chg="mod">
          <ac:chgData name="Fiona" userId="5fd9b084-9961-4921-ab0f-457ac49028c4" providerId="ADAL" clId="{334936BB-AC42-4D62-82D1-0E4652DDEB25}" dt="2024-09-19T12:17:35.189" v="6757" actId="1076"/>
          <ac:spMkLst>
            <pc:docMk/>
            <pc:sldMk cId="2993158099" sldId="287"/>
            <ac:spMk id="43" creationId="{F985044D-37B4-F380-DB13-0B4CC88E16C3}"/>
          </ac:spMkLst>
        </pc:spChg>
      </pc:sldChg>
      <pc:sldChg chg="addSp delSp modSp mod modNotesTx">
        <pc:chgData name="Fiona" userId="5fd9b084-9961-4921-ab0f-457ac49028c4" providerId="ADAL" clId="{334936BB-AC42-4D62-82D1-0E4652DDEB25}" dt="2024-09-19T12:30:01.569" v="7229" actId="20577"/>
        <pc:sldMkLst>
          <pc:docMk/>
          <pc:sldMk cId="2352813631" sldId="288"/>
        </pc:sldMkLst>
        <pc:spChg chg="add mod">
          <ac:chgData name="Fiona" userId="5fd9b084-9961-4921-ab0f-457ac49028c4" providerId="ADAL" clId="{334936BB-AC42-4D62-82D1-0E4652DDEB25}" dt="2024-09-19T09:58:09.475" v="4527" actId="14100"/>
          <ac:spMkLst>
            <pc:docMk/>
            <pc:sldMk cId="2352813631" sldId="288"/>
            <ac:spMk id="8" creationId="{DC9FB4A7-D646-B6E4-7C81-AF3B38EDEC11}"/>
          </ac:spMkLst>
        </pc:spChg>
        <pc:spChg chg="mod">
          <ac:chgData name="Fiona" userId="5fd9b084-9961-4921-ab0f-457ac49028c4" providerId="ADAL" clId="{334936BB-AC42-4D62-82D1-0E4652DDEB25}" dt="2024-09-19T09:51:47.709" v="3732" actId="20577"/>
          <ac:spMkLst>
            <pc:docMk/>
            <pc:sldMk cId="2352813631" sldId="288"/>
            <ac:spMk id="10" creationId="{EDC24F4D-0172-EBC0-05CC-28B2AA5086DE}"/>
          </ac:spMkLst>
        </pc:spChg>
        <pc:spChg chg="mod">
          <ac:chgData name="Fiona" userId="5fd9b084-9961-4921-ab0f-457ac49028c4" providerId="ADAL" clId="{334936BB-AC42-4D62-82D1-0E4652DDEB25}" dt="2024-09-19T09:49:28.747" v="3716" actId="21"/>
          <ac:spMkLst>
            <pc:docMk/>
            <pc:sldMk cId="2352813631" sldId="288"/>
            <ac:spMk id="12" creationId="{75D179A0-11D1-133C-7AAC-ACDEB7B171F4}"/>
          </ac:spMkLst>
        </pc:spChg>
        <pc:spChg chg="del">
          <ac:chgData name="Fiona" userId="5fd9b084-9961-4921-ab0f-457ac49028c4" providerId="ADAL" clId="{334936BB-AC42-4D62-82D1-0E4652DDEB25}" dt="2024-09-19T09:46:02.574" v="3560" actId="478"/>
          <ac:spMkLst>
            <pc:docMk/>
            <pc:sldMk cId="2352813631" sldId="288"/>
            <ac:spMk id="14" creationId="{F239C11B-4CF0-264C-957C-6FA6D4395DB5}"/>
          </ac:spMkLst>
        </pc:spChg>
        <pc:picChg chg="mod">
          <ac:chgData name="Fiona" userId="5fd9b084-9961-4921-ab0f-457ac49028c4" providerId="ADAL" clId="{334936BB-AC42-4D62-82D1-0E4652DDEB25}" dt="2024-09-19T09:51:50.854" v="3733" actId="14100"/>
          <ac:picMkLst>
            <pc:docMk/>
            <pc:sldMk cId="2352813631" sldId="288"/>
            <ac:picMk id="11" creationId="{C471D098-8605-63F4-1517-05D065A6AFA3}"/>
          </ac:picMkLst>
        </pc:picChg>
        <pc:picChg chg="add mod modCrop">
          <ac:chgData name="Fiona" userId="5fd9b084-9961-4921-ab0f-457ac49028c4" providerId="ADAL" clId="{334936BB-AC42-4D62-82D1-0E4652DDEB25}" dt="2024-09-19T09:58:21.797" v="4530" actId="1076"/>
          <ac:picMkLst>
            <pc:docMk/>
            <pc:sldMk cId="2352813631" sldId="288"/>
            <ac:picMk id="13" creationId="{2DCC5756-3534-F791-BF8E-B3F3F32B8DC5}"/>
          </ac:picMkLst>
        </pc:picChg>
      </pc:sldChg>
      <pc:sldChg chg="addSp delSp modSp mod modNotesTx">
        <pc:chgData name="Fiona" userId="5fd9b084-9961-4921-ab0f-457ac49028c4" providerId="ADAL" clId="{334936BB-AC42-4D62-82D1-0E4652DDEB25}" dt="2024-09-19T13:46:59.600" v="11418" actId="1076"/>
        <pc:sldMkLst>
          <pc:docMk/>
          <pc:sldMk cId="2891436020" sldId="289"/>
        </pc:sldMkLst>
        <pc:spChg chg="add mod">
          <ac:chgData name="Fiona" userId="5fd9b084-9961-4921-ab0f-457ac49028c4" providerId="ADAL" clId="{334936BB-AC42-4D62-82D1-0E4652DDEB25}" dt="2024-09-19T13:46:59.600" v="11418" actId="1076"/>
          <ac:spMkLst>
            <pc:docMk/>
            <pc:sldMk cId="2891436020" sldId="289"/>
            <ac:spMk id="5" creationId="{7604C66B-485A-EBBC-2C01-A958F7A80C00}"/>
          </ac:spMkLst>
        </pc:spChg>
        <pc:spChg chg="mod">
          <ac:chgData name="Fiona" userId="5fd9b084-9961-4921-ab0f-457ac49028c4" providerId="ADAL" clId="{334936BB-AC42-4D62-82D1-0E4652DDEB25}" dt="2024-09-19T10:14:43.598" v="4588" actId="20577"/>
          <ac:spMkLst>
            <pc:docMk/>
            <pc:sldMk cId="2891436020" sldId="289"/>
            <ac:spMk id="9" creationId="{43CC2938-C217-B7E5-3842-3A7123CAD568}"/>
          </ac:spMkLst>
        </pc:spChg>
        <pc:spChg chg="mod">
          <ac:chgData name="Fiona" userId="5fd9b084-9961-4921-ab0f-457ac49028c4" providerId="ADAL" clId="{334936BB-AC42-4D62-82D1-0E4652DDEB25}" dt="2024-09-19T13:40:04.366" v="11410" actId="14100"/>
          <ac:spMkLst>
            <pc:docMk/>
            <pc:sldMk cId="2891436020" sldId="289"/>
            <ac:spMk id="16" creationId="{32F27C08-E21D-30B6-F159-64BAE1317F0F}"/>
          </ac:spMkLst>
        </pc:spChg>
        <pc:spChg chg="del">
          <ac:chgData name="Fiona" userId="5fd9b084-9961-4921-ab0f-457ac49028c4" providerId="ADAL" clId="{334936BB-AC42-4D62-82D1-0E4652DDEB25}" dt="2024-09-19T09:46:05.600" v="3561" actId="478"/>
          <ac:spMkLst>
            <pc:docMk/>
            <pc:sldMk cId="2891436020" sldId="289"/>
            <ac:spMk id="17" creationId="{6E5DADEE-FD4C-2EFC-1A9B-B59B6737EEA3}"/>
          </ac:spMkLst>
        </pc:spChg>
        <pc:picChg chg="mod">
          <ac:chgData name="Fiona" userId="5fd9b084-9961-4921-ab0f-457ac49028c4" providerId="ADAL" clId="{334936BB-AC42-4D62-82D1-0E4652DDEB25}" dt="2024-09-19T10:14:37.035" v="4549" actId="14100"/>
          <ac:picMkLst>
            <pc:docMk/>
            <pc:sldMk cId="2891436020" sldId="289"/>
            <ac:picMk id="13" creationId="{8F40523A-3449-9D8A-1BBF-23CCEC52765E}"/>
          </ac:picMkLst>
        </pc:picChg>
      </pc:sldChg>
      <pc:sldChg chg="addSp delSp modSp">
        <pc:chgData name="Fiona" userId="5fd9b084-9961-4921-ab0f-457ac49028c4" providerId="ADAL" clId="{334936BB-AC42-4D62-82D1-0E4652DDEB25}" dt="2024-09-19T12:58:08.408" v="10547" actId="478"/>
        <pc:sldMkLst>
          <pc:docMk/>
          <pc:sldMk cId="440740573" sldId="290"/>
        </pc:sldMkLst>
        <pc:picChg chg="add del mod">
          <ac:chgData name="Fiona" userId="5fd9b084-9961-4921-ab0f-457ac49028c4" providerId="ADAL" clId="{334936BB-AC42-4D62-82D1-0E4652DDEB25}" dt="2024-09-19T12:58:08.408" v="10547" actId="478"/>
          <ac:picMkLst>
            <pc:docMk/>
            <pc:sldMk cId="440740573" sldId="290"/>
            <ac:picMk id="2" creationId="{DBBEF0B6-EF35-53FD-8F22-F25423CFAFB3}"/>
          </ac:picMkLst>
        </pc:picChg>
      </pc:sldChg>
      <pc:sldChg chg="modSp mod">
        <pc:chgData name="Fiona" userId="5fd9b084-9961-4921-ab0f-457ac49028c4" providerId="ADAL" clId="{334936BB-AC42-4D62-82D1-0E4652DDEB25}" dt="2024-09-19T13:34:18.191" v="11187" actId="20577"/>
        <pc:sldMkLst>
          <pc:docMk/>
          <pc:sldMk cId="63557747" sldId="335"/>
        </pc:sldMkLst>
        <pc:spChg chg="mod">
          <ac:chgData name="Fiona" userId="5fd9b084-9961-4921-ab0f-457ac49028c4" providerId="ADAL" clId="{334936BB-AC42-4D62-82D1-0E4652DDEB25}" dt="2024-09-19T13:34:18.191" v="11187" actId="20577"/>
          <ac:spMkLst>
            <pc:docMk/>
            <pc:sldMk cId="63557747" sldId="335"/>
            <ac:spMk id="8" creationId="{CDC31CD3-6171-5909-FBFE-288273371564}"/>
          </ac:spMkLst>
        </pc:spChg>
      </pc:sldChg>
      <pc:sldChg chg="addSp delSp modSp mod modNotesTx">
        <pc:chgData name="Fiona" userId="5fd9b084-9961-4921-ab0f-457ac49028c4" providerId="ADAL" clId="{334936BB-AC42-4D62-82D1-0E4652DDEB25}" dt="2024-09-19T13:49:30.689" v="11463" actId="1076"/>
        <pc:sldMkLst>
          <pc:docMk/>
          <pc:sldMk cId="3190761049" sldId="336"/>
        </pc:sldMkLst>
        <pc:spChg chg="del">
          <ac:chgData name="Fiona" userId="5fd9b084-9961-4921-ab0f-457ac49028c4" providerId="ADAL" clId="{334936BB-AC42-4D62-82D1-0E4652DDEB25}" dt="2024-09-19T13:34:24.224" v="11188" actId="478"/>
          <ac:spMkLst>
            <pc:docMk/>
            <pc:sldMk cId="3190761049" sldId="336"/>
            <ac:spMk id="8" creationId="{7F09E2F7-1506-E772-1924-1AD3CBFC7C63}"/>
          </ac:spMkLst>
        </pc:spChg>
        <pc:spChg chg="mod">
          <ac:chgData name="Fiona" userId="5fd9b084-9961-4921-ab0f-457ac49028c4" providerId="ADAL" clId="{334936BB-AC42-4D62-82D1-0E4652DDEB25}" dt="2024-09-19T13:34:37.429" v="11226" actId="20577"/>
          <ac:spMkLst>
            <pc:docMk/>
            <pc:sldMk cId="3190761049" sldId="336"/>
            <ac:spMk id="12" creationId="{E9F75631-33D1-12AA-B150-0E1A6937DDAC}"/>
          </ac:spMkLst>
        </pc:spChg>
        <pc:picChg chg="add mod modCrop">
          <ac:chgData name="Fiona" userId="5fd9b084-9961-4921-ab0f-457ac49028c4" providerId="ADAL" clId="{334936BB-AC42-4D62-82D1-0E4652DDEB25}" dt="2024-09-19T13:49:30.689" v="11463" actId="1076"/>
          <ac:picMkLst>
            <pc:docMk/>
            <pc:sldMk cId="3190761049" sldId="336"/>
            <ac:picMk id="10" creationId="{FA7FC9AE-2D83-59F6-8BA2-7DC936D90BEC}"/>
          </ac:picMkLst>
        </pc:picChg>
      </pc:sldChg>
      <pc:sldChg chg="modSp mod modNotesTx">
        <pc:chgData name="Fiona" userId="5fd9b084-9961-4921-ab0f-457ac49028c4" providerId="ADAL" clId="{334936BB-AC42-4D62-82D1-0E4652DDEB25}" dt="2024-09-19T13:35:36.068" v="11273" actId="20577"/>
        <pc:sldMkLst>
          <pc:docMk/>
          <pc:sldMk cId="3393345427" sldId="337"/>
        </pc:sldMkLst>
        <pc:spChg chg="mod">
          <ac:chgData name="Fiona" userId="5fd9b084-9961-4921-ab0f-457ac49028c4" providerId="ADAL" clId="{334936BB-AC42-4D62-82D1-0E4652DDEB25}" dt="2024-09-19T13:35:25.654" v="11267" actId="20577"/>
          <ac:spMkLst>
            <pc:docMk/>
            <pc:sldMk cId="3393345427" sldId="337"/>
            <ac:spMk id="9" creationId="{1286208D-20B1-57B8-4880-2750B213B54A}"/>
          </ac:spMkLst>
        </pc:spChg>
      </pc:sldChg>
      <pc:sldChg chg="addSp modSp mod modNotesTx">
        <pc:chgData name="Fiona" userId="5fd9b084-9961-4921-ab0f-457ac49028c4" providerId="ADAL" clId="{334936BB-AC42-4D62-82D1-0E4652DDEB25}" dt="2024-09-19T13:36:44.687" v="11396" actId="1076"/>
        <pc:sldMkLst>
          <pc:docMk/>
          <pc:sldMk cId="927413732" sldId="338"/>
        </pc:sldMkLst>
        <pc:spChg chg="add mod">
          <ac:chgData name="Fiona" userId="5fd9b084-9961-4921-ab0f-457ac49028c4" providerId="ADAL" clId="{334936BB-AC42-4D62-82D1-0E4652DDEB25}" dt="2024-09-19T13:36:44.687" v="11396" actId="1076"/>
          <ac:spMkLst>
            <pc:docMk/>
            <pc:sldMk cId="927413732" sldId="338"/>
            <ac:spMk id="5" creationId="{B7A3B065-4103-650F-F1AB-DA12E97AD724}"/>
          </ac:spMkLst>
        </pc:spChg>
        <pc:spChg chg="add mod">
          <ac:chgData name="Fiona" userId="5fd9b084-9961-4921-ab0f-457ac49028c4" providerId="ADAL" clId="{334936BB-AC42-4D62-82D1-0E4652DDEB25}" dt="2024-09-19T13:36:44.687" v="11396" actId="1076"/>
          <ac:spMkLst>
            <pc:docMk/>
            <pc:sldMk cId="927413732" sldId="338"/>
            <ac:spMk id="8" creationId="{581839A9-B994-5874-ED3D-02F6F3AEBFA5}"/>
          </ac:spMkLst>
        </pc:spChg>
        <pc:spChg chg="mod">
          <ac:chgData name="Fiona" userId="5fd9b084-9961-4921-ab0f-457ac49028c4" providerId="ADAL" clId="{334936BB-AC42-4D62-82D1-0E4652DDEB25}" dt="2024-09-19T13:36:40.751" v="11395" actId="14100"/>
          <ac:spMkLst>
            <pc:docMk/>
            <pc:sldMk cId="927413732" sldId="338"/>
            <ac:spMk id="43" creationId="{F985044D-37B4-F380-DB13-0B4CC88E16C3}"/>
          </ac:spMkLst>
        </pc:spChg>
        <pc:picChg chg="add mod">
          <ac:chgData name="Fiona" userId="5fd9b084-9961-4921-ab0f-457ac49028c4" providerId="ADAL" clId="{334936BB-AC42-4D62-82D1-0E4652DDEB25}" dt="2024-09-19T13:36:44.687" v="11396" actId="1076"/>
          <ac:picMkLst>
            <pc:docMk/>
            <pc:sldMk cId="927413732" sldId="338"/>
            <ac:picMk id="9" creationId="{3E5B67EF-804F-9E45-CB31-D00B10DB0AC4}"/>
          </ac:picMkLst>
        </pc:picChg>
      </pc:sldChg>
      <pc:sldChg chg="modSp mod">
        <pc:chgData name="Fiona" userId="5fd9b084-9961-4921-ab0f-457ac49028c4" providerId="ADAL" clId="{334936BB-AC42-4D62-82D1-0E4652DDEB25}" dt="2024-09-19T13:36:54.607" v="11398" actId="1076"/>
        <pc:sldMkLst>
          <pc:docMk/>
          <pc:sldMk cId="2873332673" sldId="339"/>
        </pc:sldMkLst>
        <pc:spChg chg="mod">
          <ac:chgData name="Fiona" userId="5fd9b084-9961-4921-ab0f-457ac49028c4" providerId="ADAL" clId="{334936BB-AC42-4D62-82D1-0E4652DDEB25}" dt="2024-09-19T13:36:52.642" v="11397" actId="1076"/>
          <ac:spMkLst>
            <pc:docMk/>
            <pc:sldMk cId="2873332673" sldId="339"/>
            <ac:spMk id="43" creationId="{F985044D-37B4-F380-DB13-0B4CC88E16C3}"/>
          </ac:spMkLst>
        </pc:spChg>
        <pc:picChg chg="mod">
          <ac:chgData name="Fiona" userId="5fd9b084-9961-4921-ab0f-457ac49028c4" providerId="ADAL" clId="{334936BB-AC42-4D62-82D1-0E4652DDEB25}" dt="2024-09-19T13:36:54.607" v="11398" actId="1076"/>
          <ac:picMkLst>
            <pc:docMk/>
            <pc:sldMk cId="2873332673" sldId="339"/>
            <ac:picMk id="10" creationId="{6308CEE2-0777-58CC-0CE3-0FEBE43DA0C3}"/>
          </ac:picMkLst>
        </pc:picChg>
      </pc:sldChg>
      <pc:sldChg chg="modSp mod modAnim modNotesTx">
        <pc:chgData name="Fiona" userId="5fd9b084-9961-4921-ab0f-457ac49028c4" providerId="ADAL" clId="{334936BB-AC42-4D62-82D1-0E4652DDEB25}" dt="2024-09-19T12:29:43.125" v="7226" actId="20577"/>
        <pc:sldMkLst>
          <pc:docMk/>
          <pc:sldMk cId="2842927645" sldId="417"/>
        </pc:sldMkLst>
        <pc:spChg chg="mod">
          <ac:chgData name="Fiona" userId="5fd9b084-9961-4921-ab0f-457ac49028c4" providerId="ADAL" clId="{334936BB-AC42-4D62-82D1-0E4652DDEB25}" dt="2024-09-19T09:48:23.024" v="3714" actId="20577"/>
          <ac:spMkLst>
            <pc:docMk/>
            <pc:sldMk cId="2842927645" sldId="417"/>
            <ac:spMk id="43" creationId="{F985044D-37B4-F380-DB13-0B4CC88E16C3}"/>
          </ac:spMkLst>
        </pc:spChg>
      </pc:sldChg>
      <pc:sldChg chg="delSp modSp add del mod modNotesTx">
        <pc:chgData name="Fiona" userId="5fd9b084-9961-4921-ab0f-457ac49028c4" providerId="ADAL" clId="{334936BB-AC42-4D62-82D1-0E4652DDEB25}" dt="2024-09-19T11:00:29.626" v="5790" actId="47"/>
        <pc:sldMkLst>
          <pc:docMk/>
          <pc:sldMk cId="3565342045" sldId="418"/>
        </pc:sldMkLst>
        <pc:spChg chg="del mod">
          <ac:chgData name="Fiona" userId="5fd9b084-9961-4921-ab0f-457ac49028c4" providerId="ADAL" clId="{334936BB-AC42-4D62-82D1-0E4652DDEB25}" dt="2024-09-18T09:38:03.605" v="81" actId="478"/>
          <ac:spMkLst>
            <pc:docMk/>
            <pc:sldMk cId="3565342045" sldId="418"/>
            <ac:spMk id="4" creationId="{4D035416-846A-9EE0-BAFB-8214DA93A0A0}"/>
          </ac:spMkLst>
        </pc:spChg>
        <pc:spChg chg="del">
          <ac:chgData name="Fiona" userId="5fd9b084-9961-4921-ab0f-457ac49028c4" providerId="ADAL" clId="{334936BB-AC42-4D62-82D1-0E4652DDEB25}" dt="2024-09-18T09:37:59.015" v="73" actId="478"/>
          <ac:spMkLst>
            <pc:docMk/>
            <pc:sldMk cId="3565342045" sldId="418"/>
            <ac:spMk id="7" creationId="{504FD11E-9858-2C61-9DE8-FE1C794F1356}"/>
          </ac:spMkLst>
        </pc:spChg>
        <pc:spChg chg="del mod">
          <ac:chgData name="Fiona" userId="5fd9b084-9961-4921-ab0f-457ac49028c4" providerId="ADAL" clId="{334936BB-AC42-4D62-82D1-0E4652DDEB25}" dt="2024-09-18T09:37:57.834" v="71" actId="478"/>
          <ac:spMkLst>
            <pc:docMk/>
            <pc:sldMk cId="3565342045" sldId="418"/>
            <ac:spMk id="11" creationId="{F93427FF-7A7E-1F3D-400A-168C41A66ADF}"/>
          </ac:spMkLst>
        </pc:spChg>
        <pc:spChg chg="mod">
          <ac:chgData name="Fiona" userId="5fd9b084-9961-4921-ab0f-457ac49028c4" providerId="ADAL" clId="{334936BB-AC42-4D62-82D1-0E4652DDEB25}" dt="2024-09-18T09:37:54.852" v="68" actId="20577"/>
          <ac:spMkLst>
            <pc:docMk/>
            <pc:sldMk cId="3565342045" sldId="418"/>
            <ac:spMk id="12" creationId="{3F3CC3F2-6D61-1E88-251F-847518765DA7}"/>
          </ac:spMkLst>
        </pc:spChg>
        <pc:spChg chg="del">
          <ac:chgData name="Fiona" userId="5fd9b084-9961-4921-ab0f-457ac49028c4" providerId="ADAL" clId="{334936BB-AC42-4D62-82D1-0E4652DDEB25}" dt="2024-09-18T09:37:58.195" v="72" actId="478"/>
          <ac:spMkLst>
            <pc:docMk/>
            <pc:sldMk cId="3565342045" sldId="418"/>
            <ac:spMk id="13" creationId="{A00C431C-C3E2-1F4F-4DE3-92E21FDF216A}"/>
          </ac:spMkLst>
        </pc:spChg>
        <pc:spChg chg="del">
          <ac:chgData name="Fiona" userId="5fd9b084-9961-4921-ab0f-457ac49028c4" providerId="ADAL" clId="{334936BB-AC42-4D62-82D1-0E4652DDEB25}" dt="2024-09-18T09:38:00.100" v="74" actId="478"/>
          <ac:spMkLst>
            <pc:docMk/>
            <pc:sldMk cId="3565342045" sldId="418"/>
            <ac:spMk id="14" creationId="{FDEB1E69-8EEA-FF06-4150-9E5A5C429DF7}"/>
          </ac:spMkLst>
        </pc:spChg>
        <pc:spChg chg="del">
          <ac:chgData name="Fiona" userId="5fd9b084-9961-4921-ab0f-457ac49028c4" providerId="ADAL" clId="{334936BB-AC42-4D62-82D1-0E4652DDEB25}" dt="2024-09-18T09:38:01.736" v="78" actId="478"/>
          <ac:spMkLst>
            <pc:docMk/>
            <pc:sldMk cId="3565342045" sldId="418"/>
            <ac:spMk id="16" creationId="{C9907437-D7EE-7221-7FE9-C8DF5E82C74D}"/>
          </ac:spMkLst>
        </pc:spChg>
        <pc:spChg chg="del">
          <ac:chgData name="Fiona" userId="5fd9b084-9961-4921-ab0f-457ac49028c4" providerId="ADAL" clId="{334936BB-AC42-4D62-82D1-0E4652DDEB25}" dt="2024-09-18T09:37:56.685" v="69" actId="478"/>
          <ac:spMkLst>
            <pc:docMk/>
            <pc:sldMk cId="3565342045" sldId="418"/>
            <ac:spMk id="17" creationId="{31ADE239-B8E6-C102-EEB6-2A64C21052D9}"/>
          </ac:spMkLst>
        </pc:spChg>
        <pc:spChg chg="del">
          <ac:chgData name="Fiona" userId="5fd9b084-9961-4921-ab0f-457ac49028c4" providerId="ADAL" clId="{334936BB-AC42-4D62-82D1-0E4652DDEB25}" dt="2024-09-18T09:38:00.445" v="75" actId="478"/>
          <ac:spMkLst>
            <pc:docMk/>
            <pc:sldMk cId="3565342045" sldId="418"/>
            <ac:spMk id="18" creationId="{D9B200EE-A0F5-BDC6-3AFE-3384E0BCEDAB}"/>
          </ac:spMkLst>
        </pc:spChg>
        <pc:spChg chg="del">
          <ac:chgData name="Fiona" userId="5fd9b084-9961-4921-ab0f-457ac49028c4" providerId="ADAL" clId="{334936BB-AC42-4D62-82D1-0E4652DDEB25}" dt="2024-09-18T09:38:02.243" v="79" actId="478"/>
          <ac:spMkLst>
            <pc:docMk/>
            <pc:sldMk cId="3565342045" sldId="418"/>
            <ac:spMk id="20" creationId="{50A38B14-6091-3A97-F269-41662EECAED1}"/>
          </ac:spMkLst>
        </pc:spChg>
        <pc:spChg chg="del">
          <ac:chgData name="Fiona" userId="5fd9b084-9961-4921-ab0f-457ac49028c4" providerId="ADAL" clId="{334936BB-AC42-4D62-82D1-0E4652DDEB25}" dt="2024-09-18T09:38:05.108" v="82" actId="478"/>
          <ac:spMkLst>
            <pc:docMk/>
            <pc:sldMk cId="3565342045" sldId="418"/>
            <ac:spMk id="21" creationId="{56284764-10E3-170B-A827-23794EE07B0E}"/>
          </ac:spMkLst>
        </pc:spChg>
        <pc:spChg chg="del">
          <ac:chgData name="Fiona" userId="5fd9b084-9961-4921-ab0f-457ac49028c4" providerId="ADAL" clId="{334936BB-AC42-4D62-82D1-0E4652DDEB25}" dt="2024-09-18T09:38:01.343" v="77" actId="478"/>
          <ac:spMkLst>
            <pc:docMk/>
            <pc:sldMk cId="3565342045" sldId="418"/>
            <ac:spMk id="22" creationId="{E60ED9A6-D6E5-DC11-00C4-52E86578230A}"/>
          </ac:spMkLst>
        </pc:spChg>
        <pc:spChg chg="del">
          <ac:chgData name="Fiona" userId="5fd9b084-9961-4921-ab0f-457ac49028c4" providerId="ADAL" clId="{334936BB-AC42-4D62-82D1-0E4652DDEB25}" dt="2024-09-18T09:38:00.856" v="76" actId="478"/>
          <ac:spMkLst>
            <pc:docMk/>
            <pc:sldMk cId="3565342045" sldId="418"/>
            <ac:spMk id="23" creationId="{B295A989-E6B7-256B-A138-5EB1CC729B56}"/>
          </ac:spMkLst>
        </pc:spChg>
      </pc:sldChg>
      <pc:sldChg chg="addSp delSp modSp add mod modNotesTx">
        <pc:chgData name="Fiona" userId="5fd9b084-9961-4921-ab0f-457ac49028c4" providerId="ADAL" clId="{334936BB-AC42-4D62-82D1-0E4652DDEB25}" dt="2024-09-19T12:30:05.871" v="7232" actId="20577"/>
        <pc:sldMkLst>
          <pc:docMk/>
          <pc:sldMk cId="2446161714" sldId="419"/>
        </pc:sldMkLst>
        <pc:spChg chg="mod">
          <ac:chgData name="Fiona" userId="5fd9b084-9961-4921-ab0f-457ac49028c4" providerId="ADAL" clId="{334936BB-AC42-4D62-82D1-0E4652DDEB25}" dt="2024-09-19T09:54:03.954" v="3963" actId="1076"/>
          <ac:spMkLst>
            <pc:docMk/>
            <pc:sldMk cId="2446161714" sldId="419"/>
            <ac:spMk id="8" creationId="{DC9FB4A7-D646-B6E4-7C81-AF3B38EDEC11}"/>
          </ac:spMkLst>
        </pc:spChg>
        <pc:spChg chg="add mod">
          <ac:chgData name="Fiona" userId="5fd9b084-9961-4921-ab0f-457ac49028c4" providerId="ADAL" clId="{334936BB-AC42-4D62-82D1-0E4652DDEB25}" dt="2024-09-19T09:57:42.346" v="4503" actId="14100"/>
          <ac:spMkLst>
            <pc:docMk/>
            <pc:sldMk cId="2446161714" sldId="419"/>
            <ac:spMk id="14" creationId="{3454C27E-EAD6-BF55-94BE-88ABBE67C4A8}"/>
          </ac:spMkLst>
        </pc:spChg>
        <pc:picChg chg="add del mod modCrop">
          <ac:chgData name="Fiona" userId="5fd9b084-9961-4921-ab0f-457ac49028c4" providerId="ADAL" clId="{334936BB-AC42-4D62-82D1-0E4652DDEB25}" dt="2024-09-19T09:56:02.906" v="4197" actId="21"/>
          <ac:picMkLst>
            <pc:docMk/>
            <pc:sldMk cId="2446161714" sldId="419"/>
            <ac:picMk id="9" creationId="{2DCC5756-3534-F791-BF8E-B3F3F32B8DC5}"/>
          </ac:picMkLst>
        </pc:picChg>
        <pc:picChg chg="add del mod">
          <ac:chgData name="Fiona" userId="5fd9b084-9961-4921-ab0f-457ac49028c4" providerId="ADAL" clId="{334936BB-AC42-4D62-82D1-0E4652DDEB25}" dt="2024-09-19T09:57:53.220" v="4506" actId="21"/>
          <ac:picMkLst>
            <pc:docMk/>
            <pc:sldMk cId="2446161714" sldId="419"/>
            <ac:picMk id="13" creationId="{2DCC5756-3534-F791-BF8E-B3F3F32B8DC5}"/>
          </ac:picMkLst>
        </pc:picChg>
      </pc:sldChg>
      <pc:sldChg chg="addSp delSp modSp add mod">
        <pc:chgData name="Fiona" userId="5fd9b084-9961-4921-ab0f-457ac49028c4" providerId="ADAL" clId="{334936BB-AC42-4D62-82D1-0E4652DDEB25}" dt="2024-09-19T12:14:43.883" v="6432" actId="1076"/>
        <pc:sldMkLst>
          <pc:docMk/>
          <pc:sldMk cId="300896590" sldId="420"/>
        </pc:sldMkLst>
        <pc:spChg chg="add mod">
          <ac:chgData name="Fiona" userId="5fd9b084-9961-4921-ab0f-457ac49028c4" providerId="ADAL" clId="{334936BB-AC42-4D62-82D1-0E4652DDEB25}" dt="2024-09-19T10:43:59.511" v="5109"/>
          <ac:spMkLst>
            <pc:docMk/>
            <pc:sldMk cId="300896590" sldId="420"/>
            <ac:spMk id="10" creationId="{D51D98CC-B61E-C0CE-C560-740D291B2BA8}"/>
          </ac:spMkLst>
        </pc:spChg>
        <pc:spChg chg="add mod">
          <ac:chgData name="Fiona" userId="5fd9b084-9961-4921-ab0f-457ac49028c4" providerId="ADAL" clId="{334936BB-AC42-4D62-82D1-0E4652DDEB25}" dt="2024-09-19T10:44:20.928" v="5119" actId="2711"/>
          <ac:spMkLst>
            <pc:docMk/>
            <pc:sldMk cId="300896590" sldId="420"/>
            <ac:spMk id="11" creationId="{BE4B3B59-839F-18A8-420C-1F63D9D62885}"/>
          </ac:spMkLst>
        </pc:spChg>
        <pc:spChg chg="add mod">
          <ac:chgData name="Fiona" userId="5fd9b084-9961-4921-ab0f-457ac49028c4" providerId="ADAL" clId="{334936BB-AC42-4D62-82D1-0E4652DDEB25}" dt="2024-09-19T10:44:16.151" v="5117"/>
          <ac:spMkLst>
            <pc:docMk/>
            <pc:sldMk cId="300896590" sldId="420"/>
            <ac:spMk id="14" creationId="{8BD34D0E-D03B-C630-63F7-BB8794021B3B}"/>
          </ac:spMkLst>
        </pc:spChg>
        <pc:spChg chg="add mod">
          <ac:chgData name="Fiona" userId="5fd9b084-9961-4921-ab0f-457ac49028c4" providerId="ADAL" clId="{334936BB-AC42-4D62-82D1-0E4652DDEB25}" dt="2024-09-19T10:44:32.064" v="5125" actId="403"/>
          <ac:spMkLst>
            <pc:docMk/>
            <pc:sldMk cId="300896590" sldId="420"/>
            <ac:spMk id="15" creationId="{FD83B910-53CF-12AA-9CC3-6E34827880B8}"/>
          </ac:spMkLst>
        </pc:spChg>
        <pc:spChg chg="del">
          <ac:chgData name="Fiona" userId="5fd9b084-9961-4921-ab0f-457ac49028c4" providerId="ADAL" clId="{334936BB-AC42-4D62-82D1-0E4652DDEB25}" dt="2024-09-19T10:43:53.299" v="5108" actId="478"/>
          <ac:spMkLst>
            <pc:docMk/>
            <pc:sldMk cId="300896590" sldId="420"/>
            <ac:spMk id="16" creationId="{32F27C08-E21D-30B6-F159-64BAE1317F0F}"/>
          </ac:spMkLst>
        </pc:spChg>
        <pc:spChg chg="add mod">
          <ac:chgData name="Fiona" userId="5fd9b084-9961-4921-ab0f-457ac49028c4" providerId="ADAL" clId="{334936BB-AC42-4D62-82D1-0E4652DDEB25}" dt="2024-09-19T10:44:45.334" v="5128"/>
          <ac:spMkLst>
            <pc:docMk/>
            <pc:sldMk cId="300896590" sldId="420"/>
            <ac:spMk id="43" creationId="{FFCCDF20-5C3C-565C-9B77-442524F37247}"/>
          </ac:spMkLst>
        </pc:spChg>
        <pc:spChg chg="add mod">
          <ac:chgData name="Fiona" userId="5fd9b084-9961-4921-ab0f-457ac49028c4" providerId="ADAL" clId="{334936BB-AC42-4D62-82D1-0E4652DDEB25}" dt="2024-09-19T10:45:00.518" v="5135" actId="1076"/>
          <ac:spMkLst>
            <pc:docMk/>
            <pc:sldMk cId="300896590" sldId="420"/>
            <ac:spMk id="45" creationId="{06DB68D0-3A72-CE77-CF33-A08AF25EB4D2}"/>
          </ac:spMkLst>
        </pc:spChg>
        <pc:grpChg chg="add mod">
          <ac:chgData name="Fiona" userId="5fd9b084-9961-4921-ab0f-457ac49028c4" providerId="ADAL" clId="{334936BB-AC42-4D62-82D1-0E4652DDEB25}" dt="2024-09-19T10:44:38.514" v="5127" actId="1076"/>
          <ac:grpSpMkLst>
            <pc:docMk/>
            <pc:sldMk cId="300896590" sldId="420"/>
            <ac:grpSpMk id="5" creationId="{E8B69720-E8AE-0BB1-3871-86482FC51309}"/>
          </ac:grpSpMkLst>
        </pc:grpChg>
        <pc:grpChg chg="add mod">
          <ac:chgData name="Fiona" userId="5fd9b084-9961-4921-ab0f-457ac49028c4" providerId="ADAL" clId="{334936BB-AC42-4D62-82D1-0E4652DDEB25}" dt="2024-09-19T12:14:43.883" v="6432" actId="1076"/>
          <ac:grpSpMkLst>
            <pc:docMk/>
            <pc:sldMk cId="300896590" sldId="420"/>
            <ac:grpSpMk id="12" creationId="{0BEC79AD-4291-FC00-42F8-67AAA92DAA95}"/>
          </ac:grpSpMkLst>
        </pc:grpChg>
        <pc:grpChg chg="add mod">
          <ac:chgData name="Fiona" userId="5fd9b084-9961-4921-ab0f-457ac49028c4" providerId="ADAL" clId="{334936BB-AC42-4D62-82D1-0E4652DDEB25}" dt="2024-09-19T12:14:41.807" v="6431" actId="1076"/>
          <ac:grpSpMkLst>
            <pc:docMk/>
            <pc:sldMk cId="300896590" sldId="420"/>
            <ac:grpSpMk id="17" creationId="{212DF9BC-91AF-AB2F-5D3E-98C2ACD8E878}"/>
          </ac:grpSpMkLst>
        </pc:grpChg>
      </pc:sldChg>
      <pc:sldChg chg="addSp delSp modSp add mod">
        <pc:chgData name="Fiona" userId="5fd9b084-9961-4921-ab0f-457ac49028c4" providerId="ADAL" clId="{334936BB-AC42-4D62-82D1-0E4652DDEB25}" dt="2024-09-19T12:14:31.916" v="6430" actId="1076"/>
        <pc:sldMkLst>
          <pc:docMk/>
          <pc:sldMk cId="1520027242" sldId="421"/>
        </pc:sldMkLst>
        <pc:spChg chg="mod">
          <ac:chgData name="Fiona" userId="5fd9b084-9961-4921-ab0f-457ac49028c4" providerId="ADAL" clId="{334936BB-AC42-4D62-82D1-0E4652DDEB25}" dt="2024-09-19T10:46:56.319" v="5423" actId="1076"/>
          <ac:spMkLst>
            <pc:docMk/>
            <pc:sldMk cId="1520027242" sldId="421"/>
            <ac:spMk id="8" creationId="{D0E2C2E5-D049-2798-49DC-643A569F1CD9}"/>
          </ac:spMkLst>
        </pc:spChg>
        <pc:spChg chg="add mod">
          <ac:chgData name="Fiona" userId="5fd9b084-9961-4921-ab0f-457ac49028c4" providerId="ADAL" clId="{334936BB-AC42-4D62-82D1-0E4652DDEB25}" dt="2024-09-19T10:46:53.790" v="5421"/>
          <ac:spMkLst>
            <pc:docMk/>
            <pc:sldMk cId="1520027242" sldId="421"/>
            <ac:spMk id="46" creationId="{AF7585C1-7173-5323-7D29-2A450B8B9384}"/>
          </ac:spMkLst>
        </pc:spChg>
        <pc:spChg chg="add mod">
          <ac:chgData name="Fiona" userId="5fd9b084-9961-4921-ab0f-457ac49028c4" providerId="ADAL" clId="{334936BB-AC42-4D62-82D1-0E4652DDEB25}" dt="2024-09-19T10:49:27.825" v="5432" actId="403"/>
          <ac:spMkLst>
            <pc:docMk/>
            <pc:sldMk cId="1520027242" sldId="421"/>
            <ac:spMk id="47" creationId="{309A082D-F1D4-7350-9334-8D954053FB84}"/>
          </ac:spMkLst>
        </pc:spChg>
        <pc:spChg chg="add mod">
          <ac:chgData name="Fiona" userId="5fd9b084-9961-4921-ab0f-457ac49028c4" providerId="ADAL" clId="{334936BB-AC42-4D62-82D1-0E4652DDEB25}" dt="2024-09-19T10:49:38.011" v="5433"/>
          <ac:spMkLst>
            <pc:docMk/>
            <pc:sldMk cId="1520027242" sldId="421"/>
            <ac:spMk id="49" creationId="{ACA09AEC-6517-33DC-0109-4B2913E29470}"/>
          </ac:spMkLst>
        </pc:spChg>
        <pc:spChg chg="add mod">
          <ac:chgData name="Fiona" userId="5fd9b084-9961-4921-ab0f-457ac49028c4" providerId="ADAL" clId="{334936BB-AC42-4D62-82D1-0E4652DDEB25}" dt="2024-09-19T10:49:48.594" v="5442" actId="404"/>
          <ac:spMkLst>
            <pc:docMk/>
            <pc:sldMk cId="1520027242" sldId="421"/>
            <ac:spMk id="50" creationId="{E0095D3D-F48B-2BE5-9012-B00D871C3618}"/>
          </ac:spMkLst>
        </pc:spChg>
        <pc:spChg chg="add mod">
          <ac:chgData name="Fiona" userId="5fd9b084-9961-4921-ab0f-457ac49028c4" providerId="ADAL" clId="{334936BB-AC42-4D62-82D1-0E4652DDEB25}" dt="2024-09-19T12:14:30.061" v="6429" actId="1076"/>
          <ac:spMkLst>
            <pc:docMk/>
            <pc:sldMk cId="1520027242" sldId="421"/>
            <ac:spMk id="52" creationId="{91BDCF31-E6E4-1067-3605-E50B645AABD6}"/>
          </ac:spMkLst>
        </pc:spChg>
        <pc:spChg chg="add mod">
          <ac:chgData name="Fiona" userId="5fd9b084-9961-4921-ab0f-457ac49028c4" providerId="ADAL" clId="{334936BB-AC42-4D62-82D1-0E4652DDEB25}" dt="2024-09-19T12:14:31.916" v="6430" actId="1076"/>
          <ac:spMkLst>
            <pc:docMk/>
            <pc:sldMk cId="1520027242" sldId="421"/>
            <ac:spMk id="53" creationId="{21640C28-0700-F845-9F40-EE6BED85CAF7}"/>
          </ac:spMkLst>
        </pc:spChg>
        <pc:grpChg chg="del">
          <ac:chgData name="Fiona" userId="5fd9b084-9961-4921-ab0f-457ac49028c4" providerId="ADAL" clId="{334936BB-AC42-4D62-82D1-0E4652DDEB25}" dt="2024-09-19T10:45:08.579" v="5138" actId="478"/>
          <ac:grpSpMkLst>
            <pc:docMk/>
            <pc:sldMk cId="1520027242" sldId="421"/>
            <ac:grpSpMk id="5" creationId="{E8B69720-E8AE-0BB1-3871-86482FC51309}"/>
          </ac:grpSpMkLst>
        </pc:grpChg>
        <pc:grpChg chg="del">
          <ac:chgData name="Fiona" userId="5fd9b084-9961-4921-ab0f-457ac49028c4" providerId="ADAL" clId="{334936BB-AC42-4D62-82D1-0E4652DDEB25}" dt="2024-09-19T10:45:07.695" v="5137" actId="478"/>
          <ac:grpSpMkLst>
            <pc:docMk/>
            <pc:sldMk cId="1520027242" sldId="421"/>
            <ac:grpSpMk id="12" creationId="{0BEC79AD-4291-FC00-42F8-67AAA92DAA95}"/>
          </ac:grpSpMkLst>
        </pc:grpChg>
        <pc:grpChg chg="add mod">
          <ac:chgData name="Fiona" userId="5fd9b084-9961-4921-ab0f-457ac49028c4" providerId="ADAL" clId="{334936BB-AC42-4D62-82D1-0E4652DDEB25}" dt="2024-09-19T10:50:20.423" v="5453" actId="1076"/>
          <ac:grpSpMkLst>
            <pc:docMk/>
            <pc:sldMk cId="1520027242" sldId="421"/>
            <ac:grpSpMk id="16" creationId="{D2BCE001-D4F6-54D5-1FE1-3C64ED7556B4}"/>
          </ac:grpSpMkLst>
        </pc:grpChg>
        <pc:grpChg chg="del">
          <ac:chgData name="Fiona" userId="5fd9b084-9961-4921-ab0f-457ac49028c4" providerId="ADAL" clId="{334936BB-AC42-4D62-82D1-0E4652DDEB25}" dt="2024-09-19T10:45:10.655" v="5139" actId="478"/>
          <ac:grpSpMkLst>
            <pc:docMk/>
            <pc:sldMk cId="1520027242" sldId="421"/>
            <ac:grpSpMk id="17" creationId="{212DF9BC-91AF-AB2F-5D3E-98C2ACD8E878}"/>
          </ac:grpSpMkLst>
        </pc:grpChg>
        <pc:grpChg chg="add mod">
          <ac:chgData name="Fiona" userId="5fd9b084-9961-4921-ab0f-457ac49028c4" providerId="ADAL" clId="{334936BB-AC42-4D62-82D1-0E4652DDEB25}" dt="2024-09-19T12:14:28.190" v="6428" actId="1076"/>
          <ac:grpSpMkLst>
            <pc:docMk/>
            <pc:sldMk cId="1520027242" sldId="421"/>
            <ac:grpSpMk id="48" creationId="{1BDC6348-33D1-EB46-0997-C7701EED60E1}"/>
          </ac:grpSpMkLst>
        </pc:grpChg>
        <pc:grpChg chg="add mod">
          <ac:chgData name="Fiona" userId="5fd9b084-9961-4921-ab0f-457ac49028c4" providerId="ADAL" clId="{334936BB-AC42-4D62-82D1-0E4652DDEB25}" dt="2024-09-19T12:14:26.224" v="6427" actId="1076"/>
          <ac:grpSpMkLst>
            <pc:docMk/>
            <pc:sldMk cId="1520027242" sldId="421"/>
            <ac:grpSpMk id="51" creationId="{F71C85F5-AB7C-630A-9363-3408457F81D3}"/>
          </ac:grpSpMkLst>
        </pc:grpChg>
      </pc:sldChg>
      <pc:sldChg chg="addSp delSp modSp add mod">
        <pc:chgData name="Fiona" userId="5fd9b084-9961-4921-ab0f-457ac49028c4" providerId="ADAL" clId="{334936BB-AC42-4D62-82D1-0E4652DDEB25}" dt="2024-09-19T10:51:58.577" v="5491" actId="403"/>
        <pc:sldMkLst>
          <pc:docMk/>
          <pc:sldMk cId="370460856" sldId="422"/>
        </pc:sldMkLst>
        <pc:spChg chg="mod">
          <ac:chgData name="Fiona" userId="5fd9b084-9961-4921-ab0f-457ac49028c4" providerId="ADAL" clId="{334936BB-AC42-4D62-82D1-0E4652DDEB25}" dt="2024-09-19T10:50:47.066" v="5460" actId="1076"/>
          <ac:spMkLst>
            <pc:docMk/>
            <pc:sldMk cId="370460856" sldId="422"/>
            <ac:spMk id="8" creationId="{D0E2C2E5-D049-2798-49DC-643A569F1CD9}"/>
          </ac:spMkLst>
        </pc:spChg>
        <pc:spChg chg="add mod">
          <ac:chgData name="Fiona" userId="5fd9b084-9961-4921-ab0f-457ac49028c4" providerId="ADAL" clId="{334936BB-AC42-4D62-82D1-0E4652DDEB25}" dt="2024-09-19T10:50:43.023" v="5458"/>
          <ac:spMkLst>
            <pc:docMk/>
            <pc:sldMk cId="370460856" sldId="422"/>
            <ac:spMk id="11" creationId="{97BF22FA-8419-AE33-2E03-6F5873F1BBA8}"/>
          </ac:spMkLst>
        </pc:spChg>
        <pc:spChg chg="add mod">
          <ac:chgData name="Fiona" userId="5fd9b084-9961-4921-ab0f-457ac49028c4" providerId="ADAL" clId="{334936BB-AC42-4D62-82D1-0E4652DDEB25}" dt="2024-09-19T10:51:03.874" v="5467" actId="403"/>
          <ac:spMkLst>
            <pc:docMk/>
            <pc:sldMk cId="370460856" sldId="422"/>
            <ac:spMk id="12" creationId="{EBD93A29-5590-429E-C374-9D82328ACF14}"/>
          </ac:spMkLst>
        </pc:spChg>
        <pc:spChg chg="add mod">
          <ac:chgData name="Fiona" userId="5fd9b084-9961-4921-ab0f-457ac49028c4" providerId="ADAL" clId="{334936BB-AC42-4D62-82D1-0E4652DDEB25}" dt="2024-09-19T10:50:43.023" v="5458"/>
          <ac:spMkLst>
            <pc:docMk/>
            <pc:sldMk cId="370460856" sldId="422"/>
            <ac:spMk id="14" creationId="{028D5B57-905B-D03C-358B-D6E44CD5A1C4}"/>
          </ac:spMkLst>
        </pc:spChg>
        <pc:spChg chg="add mod">
          <ac:chgData name="Fiona" userId="5fd9b084-9961-4921-ab0f-457ac49028c4" providerId="ADAL" clId="{334936BB-AC42-4D62-82D1-0E4652DDEB25}" dt="2024-09-19T10:51:09.958" v="5471" actId="403"/>
          <ac:spMkLst>
            <pc:docMk/>
            <pc:sldMk cId="370460856" sldId="422"/>
            <ac:spMk id="15" creationId="{0FF9DBB8-0B59-FC0C-66FD-E27CDA2BB0A8}"/>
          </ac:spMkLst>
        </pc:spChg>
        <pc:spChg chg="add mod">
          <ac:chgData name="Fiona" userId="5fd9b084-9961-4921-ab0f-457ac49028c4" providerId="ADAL" clId="{334936BB-AC42-4D62-82D1-0E4652DDEB25}" dt="2024-09-19T10:51:17.123" v="5472"/>
          <ac:spMkLst>
            <pc:docMk/>
            <pc:sldMk cId="370460856" sldId="422"/>
            <ac:spMk id="43" creationId="{C054B242-C2C3-7EC6-6899-5F52B1BF2054}"/>
          </ac:spMkLst>
        </pc:spChg>
        <pc:spChg chg="add mod">
          <ac:chgData name="Fiona" userId="5fd9b084-9961-4921-ab0f-457ac49028c4" providerId="ADAL" clId="{334936BB-AC42-4D62-82D1-0E4652DDEB25}" dt="2024-09-19T10:51:32.288" v="5480" actId="403"/>
          <ac:spMkLst>
            <pc:docMk/>
            <pc:sldMk cId="370460856" sldId="422"/>
            <ac:spMk id="45" creationId="{FA4E6221-8D89-5CAA-E1F0-1BBFB211C1AA}"/>
          </ac:spMkLst>
        </pc:spChg>
        <pc:spChg chg="add mod">
          <ac:chgData name="Fiona" userId="5fd9b084-9961-4921-ab0f-457ac49028c4" providerId="ADAL" clId="{334936BB-AC42-4D62-82D1-0E4652DDEB25}" dt="2024-09-19T10:51:49.452" v="5485" actId="1076"/>
          <ac:spMkLst>
            <pc:docMk/>
            <pc:sldMk cId="370460856" sldId="422"/>
            <ac:spMk id="54" creationId="{83474A5D-A2D4-932E-B97E-E19C42193684}"/>
          </ac:spMkLst>
        </pc:spChg>
        <pc:spChg chg="add mod">
          <ac:chgData name="Fiona" userId="5fd9b084-9961-4921-ab0f-457ac49028c4" providerId="ADAL" clId="{334936BB-AC42-4D62-82D1-0E4652DDEB25}" dt="2024-09-19T10:51:58.577" v="5491" actId="403"/>
          <ac:spMkLst>
            <pc:docMk/>
            <pc:sldMk cId="370460856" sldId="422"/>
            <ac:spMk id="55" creationId="{DF1B5FFC-682F-7A3F-27B0-942F84DDC38A}"/>
          </ac:spMkLst>
        </pc:spChg>
        <pc:grpChg chg="add mod">
          <ac:chgData name="Fiona" userId="5fd9b084-9961-4921-ab0f-457ac49028c4" providerId="ADAL" clId="{334936BB-AC42-4D62-82D1-0E4652DDEB25}" dt="2024-09-19T10:50:56.246" v="5462" actId="14100"/>
          <ac:grpSpMkLst>
            <pc:docMk/>
            <pc:sldMk cId="370460856" sldId="422"/>
            <ac:grpSpMk id="5" creationId="{A1DB3448-09BF-62E0-8607-4FCA93A8803C}"/>
          </ac:grpSpMkLst>
        </pc:grpChg>
        <pc:grpChg chg="add mod">
          <ac:chgData name="Fiona" userId="5fd9b084-9961-4921-ab0f-457ac49028c4" providerId="ADAL" clId="{334936BB-AC42-4D62-82D1-0E4652DDEB25}" dt="2024-09-19T10:50:59.058" v="5463" actId="14100"/>
          <ac:grpSpMkLst>
            <pc:docMk/>
            <pc:sldMk cId="370460856" sldId="422"/>
            <ac:grpSpMk id="10" creationId="{7CAD14C9-B72D-AB16-1E5C-12A3C2524E24}"/>
          </ac:grpSpMkLst>
        </pc:grpChg>
        <pc:grpChg chg="del">
          <ac:chgData name="Fiona" userId="5fd9b084-9961-4921-ab0f-457ac49028c4" providerId="ADAL" clId="{334936BB-AC42-4D62-82D1-0E4652DDEB25}" dt="2024-09-19T10:50:31.864" v="5455" actId="478"/>
          <ac:grpSpMkLst>
            <pc:docMk/>
            <pc:sldMk cId="370460856" sldId="422"/>
            <ac:grpSpMk id="16" creationId="{D2BCE001-D4F6-54D5-1FE1-3C64ED7556B4}"/>
          </ac:grpSpMkLst>
        </pc:grpChg>
        <pc:grpChg chg="add mod">
          <ac:chgData name="Fiona" userId="5fd9b084-9961-4921-ab0f-457ac49028c4" providerId="ADAL" clId="{334936BB-AC42-4D62-82D1-0E4652DDEB25}" dt="2024-09-19T10:51:23.007" v="5475" actId="1076"/>
          <ac:grpSpMkLst>
            <pc:docMk/>
            <pc:sldMk cId="370460856" sldId="422"/>
            <ac:grpSpMk id="17" creationId="{ABFABA17-78A0-ECF1-F2E8-A616ABAE40C5}"/>
          </ac:grpSpMkLst>
        </pc:grpChg>
        <pc:grpChg chg="del">
          <ac:chgData name="Fiona" userId="5fd9b084-9961-4921-ab0f-457ac49028c4" providerId="ADAL" clId="{334936BB-AC42-4D62-82D1-0E4652DDEB25}" dt="2024-09-19T10:50:32.575" v="5456" actId="478"/>
          <ac:grpSpMkLst>
            <pc:docMk/>
            <pc:sldMk cId="370460856" sldId="422"/>
            <ac:grpSpMk id="48" creationId="{1BDC6348-33D1-EB46-0997-C7701EED60E1}"/>
          </ac:grpSpMkLst>
        </pc:grpChg>
        <pc:grpChg chg="del">
          <ac:chgData name="Fiona" userId="5fd9b084-9961-4921-ab0f-457ac49028c4" providerId="ADAL" clId="{334936BB-AC42-4D62-82D1-0E4652DDEB25}" dt="2024-09-19T10:50:33.569" v="5457" actId="478"/>
          <ac:grpSpMkLst>
            <pc:docMk/>
            <pc:sldMk cId="370460856" sldId="422"/>
            <ac:grpSpMk id="51" creationId="{F71C85F5-AB7C-630A-9363-3408457F81D3}"/>
          </ac:grpSpMkLst>
        </pc:grpChg>
      </pc:sldChg>
      <pc:sldChg chg="add">
        <pc:chgData name="Fiona" userId="5fd9b084-9961-4921-ab0f-457ac49028c4" providerId="ADAL" clId="{334936BB-AC42-4D62-82D1-0E4652DDEB25}" dt="2024-09-19T12:14:55.891" v="6433"/>
        <pc:sldMkLst>
          <pc:docMk/>
          <pc:sldMk cId="2029152070" sldId="423"/>
        </pc:sldMkLst>
      </pc:sldChg>
      <pc:sldChg chg="addSp delSp modSp add mod">
        <pc:chgData name="Fiona" userId="5fd9b084-9961-4921-ab0f-457ac49028c4" providerId="ADAL" clId="{334936BB-AC42-4D62-82D1-0E4652DDEB25}" dt="2024-09-19T13:48:15.128" v="11442" actId="1076"/>
        <pc:sldMkLst>
          <pc:docMk/>
          <pc:sldMk cId="1028622246" sldId="424"/>
        </pc:sldMkLst>
        <pc:spChg chg="add mod ord topLvl">
          <ac:chgData name="Fiona" userId="5fd9b084-9961-4921-ab0f-457ac49028c4" providerId="ADAL" clId="{334936BB-AC42-4D62-82D1-0E4652DDEB25}" dt="2024-09-19T13:48:07.684" v="11439" actId="164"/>
          <ac:spMkLst>
            <pc:docMk/>
            <pc:sldMk cId="1028622246" sldId="424"/>
            <ac:spMk id="8" creationId="{A9B4B0FB-CE65-B103-08A2-9453A1A8EC02}"/>
          </ac:spMkLst>
        </pc:spChg>
        <pc:spChg chg="add mod topLvl">
          <ac:chgData name="Fiona" userId="5fd9b084-9961-4921-ab0f-457ac49028c4" providerId="ADAL" clId="{334936BB-AC42-4D62-82D1-0E4652DDEB25}" dt="2024-09-19T13:48:07.684" v="11439" actId="164"/>
          <ac:spMkLst>
            <pc:docMk/>
            <pc:sldMk cId="1028622246" sldId="424"/>
            <ac:spMk id="9" creationId="{39F16EEA-223D-41A5-072F-4943871FF0CC}"/>
          </ac:spMkLst>
        </pc:spChg>
        <pc:spChg chg="mod">
          <ac:chgData name="Fiona" userId="5fd9b084-9961-4921-ab0f-457ac49028c4" providerId="ADAL" clId="{334936BB-AC42-4D62-82D1-0E4652DDEB25}" dt="2024-09-19T13:48:12.640" v="11441" actId="14100"/>
          <ac:spMkLst>
            <pc:docMk/>
            <pc:sldMk cId="1028622246" sldId="424"/>
            <ac:spMk id="12" creationId="{E9F75631-33D1-12AA-B150-0E1A6937DDAC}"/>
          </ac:spMkLst>
        </pc:spChg>
        <pc:grpChg chg="add del mod">
          <ac:chgData name="Fiona" userId="5fd9b084-9961-4921-ab0f-457ac49028c4" providerId="ADAL" clId="{334936BB-AC42-4D62-82D1-0E4652DDEB25}" dt="2024-09-19T13:47:56.829" v="11436" actId="165"/>
          <ac:grpSpMkLst>
            <pc:docMk/>
            <pc:sldMk cId="1028622246" sldId="424"/>
            <ac:grpSpMk id="10" creationId="{698CBE69-5123-AC72-6371-8A423733E918}"/>
          </ac:grpSpMkLst>
        </pc:grpChg>
        <pc:grpChg chg="add mod">
          <ac:chgData name="Fiona" userId="5fd9b084-9961-4921-ab0f-457ac49028c4" providerId="ADAL" clId="{334936BB-AC42-4D62-82D1-0E4652DDEB25}" dt="2024-09-19T13:48:15.128" v="11442" actId="1076"/>
          <ac:grpSpMkLst>
            <pc:docMk/>
            <pc:sldMk cId="1028622246" sldId="424"/>
            <ac:grpSpMk id="11" creationId="{2085B353-37E7-6616-D1B1-466DA031F351}"/>
          </ac:grpSpMkLst>
        </pc:grpChg>
      </pc:sldChg>
      <pc:sldChg chg="modSp add mod modNotesTx">
        <pc:chgData name="Fiona" userId="5fd9b084-9961-4921-ab0f-457ac49028c4" providerId="ADAL" clId="{334936BB-AC42-4D62-82D1-0E4652DDEB25}" dt="2024-09-19T12:18:18.017" v="6767" actId="20577"/>
        <pc:sldMkLst>
          <pc:docMk/>
          <pc:sldMk cId="1083114131" sldId="425"/>
        </pc:sldMkLst>
        <pc:spChg chg="mod">
          <ac:chgData name="Fiona" userId="5fd9b084-9961-4921-ab0f-457ac49028c4" providerId="ADAL" clId="{334936BB-AC42-4D62-82D1-0E4652DDEB25}" dt="2024-09-19T12:17:54.127" v="6760" actId="20577"/>
          <ac:spMkLst>
            <pc:docMk/>
            <pc:sldMk cId="1083114131" sldId="425"/>
            <ac:spMk id="9" creationId="{1286208D-20B1-57B8-4880-2750B213B54A}"/>
          </ac:spMkLst>
        </pc:spChg>
      </pc:sldChg>
      <pc:sldChg chg="modSp add mod modNotesTx">
        <pc:chgData name="Fiona" userId="5fd9b084-9961-4921-ab0f-457ac49028c4" providerId="ADAL" clId="{334936BB-AC42-4D62-82D1-0E4652DDEB25}" dt="2024-09-19T12:18:49.031" v="6874" actId="20577"/>
        <pc:sldMkLst>
          <pc:docMk/>
          <pc:sldMk cId="2668471457" sldId="426"/>
        </pc:sldMkLst>
        <pc:spChg chg="mod">
          <ac:chgData name="Fiona" userId="5fd9b084-9961-4921-ab0f-457ac49028c4" providerId="ADAL" clId="{334936BB-AC42-4D62-82D1-0E4652DDEB25}" dt="2024-09-19T12:18:42.058" v="6855" actId="313"/>
          <ac:spMkLst>
            <pc:docMk/>
            <pc:sldMk cId="2668471457" sldId="426"/>
            <ac:spMk id="8" creationId="{1550DD9C-5525-7E0E-CB49-C65D753D6067}"/>
          </ac:spMkLst>
        </pc:spChg>
        <pc:spChg chg="mod">
          <ac:chgData name="Fiona" userId="5fd9b084-9961-4921-ab0f-457ac49028c4" providerId="ADAL" clId="{334936BB-AC42-4D62-82D1-0E4652DDEB25}" dt="2024-09-19T12:18:34.632" v="6820" actId="1076"/>
          <ac:spMkLst>
            <pc:docMk/>
            <pc:sldMk cId="2668471457" sldId="426"/>
            <ac:spMk id="43" creationId="{F985044D-37B4-F380-DB13-0B4CC88E16C3}"/>
          </ac:spMkLst>
        </pc:spChg>
      </pc:sldChg>
      <pc:sldChg chg="modSp add modAnim modNotesTx">
        <pc:chgData name="Fiona" userId="5fd9b084-9961-4921-ab0f-457ac49028c4" providerId="ADAL" clId="{334936BB-AC42-4D62-82D1-0E4652DDEB25}" dt="2024-09-19T12:36:39.752" v="8757" actId="20577"/>
        <pc:sldMkLst>
          <pc:docMk/>
          <pc:sldMk cId="1935128468" sldId="427"/>
        </pc:sldMkLst>
        <pc:spChg chg="mod">
          <ac:chgData name="Fiona" userId="5fd9b084-9961-4921-ab0f-457ac49028c4" providerId="ADAL" clId="{334936BB-AC42-4D62-82D1-0E4652DDEB25}" dt="2024-09-19T12:36:33.937" v="8756" actId="20577"/>
          <ac:spMkLst>
            <pc:docMk/>
            <pc:sldMk cId="1935128468" sldId="427"/>
            <ac:spMk id="43" creationId="{F985044D-37B4-F380-DB13-0B4CC88E16C3}"/>
          </ac:spMkLst>
        </pc:spChg>
      </pc:sldChg>
      <pc:sldChg chg="modSp add mod modNotesTx">
        <pc:chgData name="Fiona" userId="5fd9b084-9961-4921-ab0f-457ac49028c4" providerId="ADAL" clId="{334936BB-AC42-4D62-82D1-0E4652DDEB25}" dt="2024-09-19T13:42:01.983" v="11411" actId="1076"/>
        <pc:sldMkLst>
          <pc:docMk/>
          <pc:sldMk cId="2730876944" sldId="428"/>
        </pc:sldMkLst>
        <pc:spChg chg="mod">
          <ac:chgData name="Fiona" userId="5fd9b084-9961-4921-ab0f-457ac49028c4" providerId="ADAL" clId="{334936BB-AC42-4D62-82D1-0E4652DDEB25}" dt="2024-09-19T12:40:42.448" v="9655" actId="20577"/>
          <ac:spMkLst>
            <pc:docMk/>
            <pc:sldMk cId="2730876944" sldId="428"/>
            <ac:spMk id="43" creationId="{F985044D-37B4-F380-DB13-0B4CC88E16C3}"/>
          </ac:spMkLst>
        </pc:spChg>
        <pc:picChg chg="mod">
          <ac:chgData name="Fiona" userId="5fd9b084-9961-4921-ab0f-457ac49028c4" providerId="ADAL" clId="{334936BB-AC42-4D62-82D1-0E4652DDEB25}" dt="2024-09-19T13:42:01.983" v="11411" actId="1076"/>
          <ac:picMkLst>
            <pc:docMk/>
            <pc:sldMk cId="2730876944" sldId="428"/>
            <ac:picMk id="13" creationId="{147A3B05-DC54-E5EE-09CC-09A22C03F884}"/>
          </ac:picMkLst>
        </pc:picChg>
      </pc:sldChg>
      <pc:sldChg chg="addSp delSp modSp add mod modNotesTx">
        <pc:chgData name="Fiona" userId="5fd9b084-9961-4921-ab0f-457ac49028c4" providerId="ADAL" clId="{334936BB-AC42-4D62-82D1-0E4652DDEB25}" dt="2024-09-19T13:48:40.531" v="11452" actId="1076"/>
        <pc:sldMkLst>
          <pc:docMk/>
          <pc:sldMk cId="2492589126" sldId="429"/>
        </pc:sldMkLst>
        <pc:spChg chg="mod">
          <ac:chgData name="Fiona" userId="5fd9b084-9961-4921-ab0f-457ac49028c4" providerId="ADAL" clId="{334936BB-AC42-4D62-82D1-0E4652DDEB25}" dt="2024-09-19T13:14:11.390" v="11112" actId="5793"/>
          <ac:spMkLst>
            <pc:docMk/>
            <pc:sldMk cId="2492589126" sldId="429"/>
            <ac:spMk id="8" creationId="{DC9FB4A7-D646-B6E4-7C81-AF3B38EDEC11}"/>
          </ac:spMkLst>
        </pc:spChg>
        <pc:spChg chg="add mod">
          <ac:chgData name="Fiona" userId="5fd9b084-9961-4921-ab0f-457ac49028c4" providerId="ADAL" clId="{334936BB-AC42-4D62-82D1-0E4652DDEB25}" dt="2024-09-19T13:48:39.663" v="11451" actId="1076"/>
          <ac:spMkLst>
            <pc:docMk/>
            <pc:sldMk cId="2492589126" sldId="429"/>
            <ac:spMk id="9" creationId="{DE91AA5E-93A8-8D52-2FFE-1ED73ED641CA}"/>
          </ac:spMkLst>
        </pc:spChg>
        <pc:spChg chg="mod">
          <ac:chgData name="Fiona" userId="5fd9b084-9961-4921-ab0f-457ac49028c4" providerId="ADAL" clId="{334936BB-AC42-4D62-82D1-0E4652DDEB25}" dt="2024-09-19T12:59:26.011" v="10597" actId="20577"/>
          <ac:spMkLst>
            <pc:docMk/>
            <pc:sldMk cId="2492589126" sldId="429"/>
            <ac:spMk id="10" creationId="{EDC24F4D-0172-EBC0-05CC-28B2AA5086DE}"/>
          </ac:spMkLst>
        </pc:spChg>
        <pc:spChg chg="add mod">
          <ac:chgData name="Fiona" userId="5fd9b084-9961-4921-ab0f-457ac49028c4" providerId="ADAL" clId="{334936BB-AC42-4D62-82D1-0E4652DDEB25}" dt="2024-09-19T13:48:40.531" v="11452" actId="1076"/>
          <ac:spMkLst>
            <pc:docMk/>
            <pc:sldMk cId="2492589126" sldId="429"/>
            <ac:spMk id="14" creationId="{467C5AF2-D08D-6543-93BD-6CFE58EAA77D}"/>
          </ac:spMkLst>
        </pc:spChg>
        <pc:picChg chg="mod">
          <ac:chgData name="Fiona" userId="5fd9b084-9961-4921-ab0f-457ac49028c4" providerId="ADAL" clId="{334936BB-AC42-4D62-82D1-0E4652DDEB25}" dt="2024-09-19T12:59:21.778" v="10595" actId="14100"/>
          <ac:picMkLst>
            <pc:docMk/>
            <pc:sldMk cId="2492589126" sldId="429"/>
            <ac:picMk id="11" creationId="{C471D098-8605-63F4-1517-05D065A6AFA3}"/>
          </ac:picMkLst>
        </pc:picChg>
        <pc:picChg chg="del">
          <ac:chgData name="Fiona" userId="5fd9b084-9961-4921-ab0f-457ac49028c4" providerId="ADAL" clId="{334936BB-AC42-4D62-82D1-0E4652DDEB25}" dt="2024-09-19T12:43:36.062" v="10214" actId="478"/>
          <ac:picMkLst>
            <pc:docMk/>
            <pc:sldMk cId="2492589126" sldId="429"/>
            <ac:picMk id="13" creationId="{2DCC5756-3534-F791-BF8E-B3F3F32B8DC5}"/>
          </ac:picMkLst>
        </pc:picChg>
      </pc:sldChg>
      <pc:sldChg chg="add del modNotesTx">
        <pc:chgData name="Fiona" userId="5fd9b084-9961-4921-ab0f-457ac49028c4" providerId="ADAL" clId="{334936BB-AC42-4D62-82D1-0E4652DDEB25}" dt="2024-09-19T12:43:42.365" v="10217" actId="47"/>
        <pc:sldMkLst>
          <pc:docMk/>
          <pc:sldMk cId="810908469" sldId="430"/>
        </pc:sldMkLst>
      </pc:sldChg>
      <pc:sldChg chg="addSp modSp add mod modNotesTx">
        <pc:chgData name="Fiona" userId="5fd9b084-9961-4921-ab0f-457ac49028c4" providerId="ADAL" clId="{334936BB-AC42-4D62-82D1-0E4652DDEB25}" dt="2024-09-19T13:48:52.402" v="11455" actId="14100"/>
        <pc:sldMkLst>
          <pc:docMk/>
          <pc:sldMk cId="3519511771" sldId="431"/>
        </pc:sldMkLst>
        <pc:spChg chg="add mod">
          <ac:chgData name="Fiona" userId="5fd9b084-9961-4921-ab0f-457ac49028c4" providerId="ADAL" clId="{334936BB-AC42-4D62-82D1-0E4652DDEB25}" dt="2024-09-19T13:48:52.402" v="11455" actId="14100"/>
          <ac:spMkLst>
            <pc:docMk/>
            <pc:sldMk cId="3519511771" sldId="431"/>
            <ac:spMk id="5" creationId="{CA24CA8E-CBC6-475F-EAEE-0B7954F3EA96}"/>
          </ac:spMkLst>
        </pc:spChg>
        <pc:spChg chg="mod">
          <ac:chgData name="Fiona" userId="5fd9b084-9961-4921-ab0f-457ac49028c4" providerId="ADAL" clId="{334936BB-AC42-4D62-82D1-0E4652DDEB25}" dt="2024-09-19T13:13:45.728" v="11008" actId="313"/>
          <ac:spMkLst>
            <pc:docMk/>
            <pc:sldMk cId="3519511771" sldId="431"/>
            <ac:spMk id="9" creationId="{43CC2938-C217-B7E5-3842-3A7123CAD568}"/>
          </ac:spMkLst>
        </pc:spChg>
        <pc:spChg chg="mod">
          <ac:chgData name="Fiona" userId="5fd9b084-9961-4921-ab0f-457ac49028c4" providerId="ADAL" clId="{334936BB-AC42-4D62-82D1-0E4652DDEB25}" dt="2024-09-19T13:22:32.805" v="11177" actId="20577"/>
          <ac:spMkLst>
            <pc:docMk/>
            <pc:sldMk cId="3519511771" sldId="431"/>
            <ac:spMk id="16" creationId="{32F27C08-E21D-30B6-F159-64BAE1317F0F}"/>
          </ac:spMkLst>
        </pc:spChg>
        <pc:picChg chg="mod">
          <ac:chgData name="Fiona" userId="5fd9b084-9961-4921-ab0f-457ac49028c4" providerId="ADAL" clId="{334936BB-AC42-4D62-82D1-0E4652DDEB25}" dt="2024-09-19T13:13:48.607" v="11009" actId="14100"/>
          <ac:picMkLst>
            <pc:docMk/>
            <pc:sldMk cId="3519511771" sldId="431"/>
            <ac:picMk id="13" creationId="{8F40523A-3449-9D8A-1BBF-23CCEC52765E}"/>
          </ac:picMkLst>
        </pc:picChg>
      </pc:sldChg>
      <pc:sldChg chg="add del">
        <pc:chgData name="Fiona" userId="5fd9b084-9961-4921-ab0f-457ac49028c4" providerId="ADAL" clId="{334936BB-AC42-4D62-82D1-0E4652DDEB25}" dt="2024-09-19T12:43:47.293" v="10219" actId="47"/>
        <pc:sldMkLst>
          <pc:docMk/>
          <pc:sldMk cId="3571614921" sldId="432"/>
        </pc:sldMkLst>
      </pc:sldChg>
      <pc:sldChg chg="add del">
        <pc:chgData name="Fiona" userId="5fd9b084-9961-4921-ab0f-457ac49028c4" providerId="ADAL" clId="{334936BB-AC42-4D62-82D1-0E4652DDEB25}" dt="2024-09-19T12:43:48.360" v="10220" actId="47"/>
        <pc:sldMkLst>
          <pc:docMk/>
          <pc:sldMk cId="1027900748" sldId="433"/>
        </pc:sldMkLst>
      </pc:sldChg>
      <pc:sldChg chg="add del">
        <pc:chgData name="Fiona" userId="5fd9b084-9961-4921-ab0f-457ac49028c4" providerId="ADAL" clId="{334936BB-AC42-4D62-82D1-0E4652DDEB25}" dt="2024-09-19T12:43:49.438" v="10221" actId="47"/>
        <pc:sldMkLst>
          <pc:docMk/>
          <pc:sldMk cId="3892272896" sldId="434"/>
        </pc:sldMkLst>
      </pc:sldChg>
    </pc:docChg>
  </pc:docChgLst>
  <pc:docChgLst>
    <pc:chgData name="Fiona McCrudden" userId="ae4da48b20fa1fa0" providerId="LiveId" clId="{A00CC862-5BF6-4275-90E1-C21452AAE594}"/>
    <pc:docChg chg="undo custSel addSld delSld modSld modMainMaster">
      <pc:chgData name="Fiona McCrudden" userId="ae4da48b20fa1fa0" providerId="LiveId" clId="{A00CC862-5BF6-4275-90E1-C21452AAE594}" dt="2024-05-16T14:29:13.557" v="2655" actId="255"/>
      <pc:docMkLst>
        <pc:docMk/>
      </pc:docMkLst>
      <pc:sldChg chg="addSp delSp modSp new mod modTransition setBg">
        <pc:chgData name="Fiona McCrudden" userId="ae4da48b20fa1fa0" providerId="LiveId" clId="{A00CC862-5BF6-4275-90E1-C21452AAE594}" dt="2024-05-16T13:07:12.821" v="876"/>
        <pc:sldMkLst>
          <pc:docMk/>
          <pc:sldMk cId="48654129" sldId="256"/>
        </pc:sldMkLst>
        <pc:spChg chg="del">
          <ac:chgData name="Fiona McCrudden" userId="ae4da48b20fa1fa0" providerId="LiveId" clId="{A00CC862-5BF6-4275-90E1-C21452AAE594}" dt="2024-05-16T12:39:14.049" v="1" actId="478"/>
          <ac:spMkLst>
            <pc:docMk/>
            <pc:sldMk cId="48654129" sldId="256"/>
            <ac:spMk id="2" creationId="{5D6193A7-3462-29A3-E506-4571811B1E93}"/>
          </ac:spMkLst>
        </pc:spChg>
        <pc:spChg chg="del">
          <ac:chgData name="Fiona McCrudden" userId="ae4da48b20fa1fa0" providerId="LiveId" clId="{A00CC862-5BF6-4275-90E1-C21452AAE594}" dt="2024-05-16T12:39:15.952" v="2" actId="478"/>
          <ac:spMkLst>
            <pc:docMk/>
            <pc:sldMk cId="48654129" sldId="256"/>
            <ac:spMk id="3" creationId="{BCEF3B7B-4423-F7DC-B94E-AEBBD6DCF56F}"/>
          </ac:spMkLst>
        </pc:spChg>
        <pc:spChg chg="add mod">
          <ac:chgData name="Fiona McCrudden" userId="ae4da48b20fa1fa0" providerId="LiveId" clId="{A00CC862-5BF6-4275-90E1-C21452AAE594}" dt="2024-05-16T12:46:00.806" v="151" actId="1076"/>
          <ac:spMkLst>
            <pc:docMk/>
            <pc:sldMk cId="48654129" sldId="256"/>
            <ac:spMk id="12" creationId="{3F3CC3F2-6D61-1E88-251F-847518765DA7}"/>
          </ac:spMkLst>
        </pc:spChg>
        <pc:grpChg chg="add del mod">
          <ac:chgData name="Fiona McCrudden" userId="ae4da48b20fa1fa0" providerId="LiveId" clId="{A00CC862-5BF6-4275-90E1-C21452AAE594}" dt="2024-05-16T12:42:47.594" v="63" actId="478"/>
          <ac:grpSpMkLst>
            <pc:docMk/>
            <pc:sldMk cId="48654129" sldId="256"/>
            <ac:grpSpMk id="9" creationId="{D5CF95B3-1F6C-A42F-573E-2A8B2FB89C6C}"/>
          </ac:grpSpMkLst>
        </pc:grpChg>
        <pc:picChg chg="add mod">
          <ac:chgData name="Fiona McCrudden" userId="ae4da48b20fa1fa0" providerId="LiveId" clId="{A00CC862-5BF6-4275-90E1-C21452AAE594}" dt="2024-05-16T12:46:04.392" v="152" actId="1076"/>
          <ac:picMkLst>
            <pc:docMk/>
            <pc:sldMk cId="48654129" sldId="256"/>
            <ac:picMk id="5" creationId="{2D14A226-B77F-8FF1-2232-EE836C8D9C47}"/>
          </ac:picMkLst>
        </pc:picChg>
        <pc:picChg chg="add mod ord modCrop">
          <ac:chgData name="Fiona McCrudden" userId="ae4da48b20fa1fa0" providerId="LiveId" clId="{A00CC862-5BF6-4275-90E1-C21452AAE594}" dt="2024-05-16T12:41:29.703" v="41" actId="164"/>
          <ac:picMkLst>
            <pc:docMk/>
            <pc:sldMk cId="48654129" sldId="256"/>
            <ac:picMk id="7" creationId="{04FD4368-A7E9-FA14-0E47-49620D473FAB}"/>
          </ac:picMkLst>
        </pc:picChg>
        <pc:picChg chg="add mod ord modCrop">
          <ac:chgData name="Fiona McCrudden" userId="ae4da48b20fa1fa0" providerId="LiveId" clId="{A00CC862-5BF6-4275-90E1-C21452AAE594}" dt="2024-05-16T12:41:29.703" v="41" actId="164"/>
          <ac:picMkLst>
            <pc:docMk/>
            <pc:sldMk cId="48654129" sldId="256"/>
            <ac:picMk id="8" creationId="{21845743-673F-03D4-2A9F-02D3EDC9922F}"/>
          </ac:picMkLst>
        </pc:picChg>
        <pc:picChg chg="add mod ord">
          <ac:chgData name="Fiona McCrudden" userId="ae4da48b20fa1fa0" providerId="LiveId" clId="{A00CC862-5BF6-4275-90E1-C21452AAE594}" dt="2024-05-16T12:43:05.423" v="69" actId="171"/>
          <ac:picMkLst>
            <pc:docMk/>
            <pc:sldMk cId="48654129" sldId="256"/>
            <ac:picMk id="10" creationId="{7BDFBFE2-2C3B-BBD6-2F3E-D82DEB6CFC89}"/>
          </ac:picMkLst>
        </pc:picChg>
        <pc:picChg chg="add mod ord">
          <ac:chgData name="Fiona McCrudden" userId="ae4da48b20fa1fa0" providerId="LiveId" clId="{A00CC862-5BF6-4275-90E1-C21452AAE594}" dt="2024-05-16T12:46:07.154" v="153" actId="1076"/>
          <ac:picMkLst>
            <pc:docMk/>
            <pc:sldMk cId="48654129" sldId="256"/>
            <ac:picMk id="11" creationId="{2AEDD8EC-C5E9-487E-E05F-21477EED96E2}"/>
          </ac:picMkLst>
        </pc:picChg>
      </pc:sldChg>
      <pc:sldChg chg="addSp delSp modSp add mod modTransition">
        <pc:chgData name="Fiona McCrudden" userId="ae4da48b20fa1fa0" providerId="LiveId" clId="{A00CC862-5BF6-4275-90E1-C21452AAE594}" dt="2024-05-16T14:07:55.494" v="1624" actId="1076"/>
        <pc:sldMkLst>
          <pc:docMk/>
          <pc:sldMk cId="1564369109" sldId="257"/>
        </pc:sldMkLst>
        <pc:spChg chg="add del mod">
          <ac:chgData name="Fiona McCrudden" userId="ae4da48b20fa1fa0" providerId="LiveId" clId="{A00CC862-5BF6-4275-90E1-C21452AAE594}" dt="2024-05-16T12:45:18.787" v="129" actId="478"/>
          <ac:spMkLst>
            <pc:docMk/>
            <pc:sldMk cId="1564369109" sldId="257"/>
            <ac:spMk id="11" creationId="{DB758B1B-2531-21E5-98CB-AA419C3D8157}"/>
          </ac:spMkLst>
        </pc:spChg>
        <pc:spChg chg="add del mod">
          <ac:chgData name="Fiona McCrudden" userId="ae4da48b20fa1fa0" providerId="LiveId" clId="{A00CC862-5BF6-4275-90E1-C21452AAE594}" dt="2024-05-16T12:46:38.032" v="161" actId="478"/>
          <ac:spMkLst>
            <pc:docMk/>
            <pc:sldMk cId="1564369109" sldId="257"/>
            <ac:spMk id="12" creationId="{D2808D7C-7CC7-2C9C-5AF7-3B7793382A0C}"/>
          </ac:spMkLst>
        </pc:spChg>
        <pc:spChg chg="del mod topLvl">
          <ac:chgData name="Fiona McCrudden" userId="ae4da48b20fa1fa0" providerId="LiveId" clId="{A00CC862-5BF6-4275-90E1-C21452AAE594}" dt="2024-05-16T12:47:05.364" v="169" actId="478"/>
          <ac:spMkLst>
            <pc:docMk/>
            <pc:sldMk cId="1564369109" sldId="257"/>
            <ac:spMk id="14" creationId="{773E8829-D5BE-2696-B187-032152E989A1}"/>
          </ac:spMkLst>
        </pc:spChg>
        <pc:spChg chg="del mod topLvl">
          <ac:chgData name="Fiona McCrudden" userId="ae4da48b20fa1fa0" providerId="LiveId" clId="{A00CC862-5BF6-4275-90E1-C21452AAE594}" dt="2024-05-16T12:46:59.098" v="166" actId="478"/>
          <ac:spMkLst>
            <pc:docMk/>
            <pc:sldMk cId="1564369109" sldId="257"/>
            <ac:spMk id="18" creationId="{B3C77E1F-9842-905B-C66B-EFF474F8FB01}"/>
          </ac:spMkLst>
        </pc:spChg>
        <pc:spChg chg="del mod topLvl">
          <ac:chgData name="Fiona McCrudden" userId="ae4da48b20fa1fa0" providerId="LiveId" clId="{A00CC862-5BF6-4275-90E1-C21452AAE594}" dt="2024-05-16T12:47:00.420" v="167" actId="478"/>
          <ac:spMkLst>
            <pc:docMk/>
            <pc:sldMk cId="1564369109" sldId="257"/>
            <ac:spMk id="21" creationId="{37A59A4F-E634-26D6-2D50-90666E0616CC}"/>
          </ac:spMkLst>
        </pc:spChg>
        <pc:spChg chg="del mod topLvl">
          <ac:chgData name="Fiona McCrudden" userId="ae4da48b20fa1fa0" providerId="LiveId" clId="{A00CC862-5BF6-4275-90E1-C21452AAE594}" dt="2024-05-16T12:47:12.004" v="171" actId="478"/>
          <ac:spMkLst>
            <pc:docMk/>
            <pc:sldMk cId="1564369109" sldId="257"/>
            <ac:spMk id="24" creationId="{E65F4338-EB8D-D5BD-E133-91D318932B3A}"/>
          </ac:spMkLst>
        </pc:spChg>
        <pc:spChg chg="del mod topLvl">
          <ac:chgData name="Fiona McCrudden" userId="ae4da48b20fa1fa0" providerId="LiveId" clId="{A00CC862-5BF6-4275-90E1-C21452AAE594}" dt="2024-05-16T12:48:20.831" v="183" actId="478"/>
          <ac:spMkLst>
            <pc:docMk/>
            <pc:sldMk cId="1564369109" sldId="257"/>
            <ac:spMk id="27" creationId="{45EF1896-94EF-111C-D0D5-BFA0D56AEB0F}"/>
          </ac:spMkLst>
        </pc:spChg>
        <pc:spChg chg="add mod">
          <ac:chgData name="Fiona McCrudden" userId="ae4da48b20fa1fa0" providerId="LiveId" clId="{A00CC862-5BF6-4275-90E1-C21452AAE594}" dt="2024-05-16T14:07:55.494" v="1624" actId="1076"/>
          <ac:spMkLst>
            <pc:docMk/>
            <pc:sldMk cId="1564369109" sldId="257"/>
            <ac:spMk id="28" creationId="{3EDE0502-B09D-F7C5-30C3-D3BFC25C353B}"/>
          </ac:spMkLst>
        </pc:spChg>
        <pc:grpChg chg="add del mod">
          <ac:chgData name="Fiona McCrudden" userId="ae4da48b20fa1fa0" providerId="LiveId" clId="{A00CC862-5BF6-4275-90E1-C21452AAE594}" dt="2024-05-16T12:42:00.729" v="48" actId="165"/>
          <ac:grpSpMkLst>
            <pc:docMk/>
            <pc:sldMk cId="1564369109" sldId="257"/>
            <ac:grpSpMk id="2" creationId="{BAB7A765-BFA3-83BB-94E5-3E1F7345AF5B}"/>
          </ac:grpSpMkLst>
        </pc:grpChg>
        <pc:grpChg chg="add del mod">
          <ac:chgData name="Fiona McCrudden" userId="ae4da48b20fa1fa0" providerId="LiveId" clId="{A00CC862-5BF6-4275-90E1-C21452AAE594}" dt="2024-05-16T12:41:53.418" v="45" actId="165"/>
          <ac:grpSpMkLst>
            <pc:docMk/>
            <pc:sldMk cId="1564369109" sldId="257"/>
            <ac:grpSpMk id="3" creationId="{0033C7E5-3288-4879-29E7-AF04308728D0}"/>
          </ac:grpSpMkLst>
        </pc:grpChg>
        <pc:grpChg chg="add del mod">
          <ac:chgData name="Fiona McCrudden" userId="ae4da48b20fa1fa0" providerId="LiveId" clId="{A00CC862-5BF6-4275-90E1-C21452AAE594}" dt="2024-05-16T12:47:03.556" v="168" actId="165"/>
          <ac:grpSpMkLst>
            <pc:docMk/>
            <pc:sldMk cId="1564369109" sldId="257"/>
            <ac:grpSpMk id="13" creationId="{9D4CBE5F-704B-07E4-4095-C49E2DE565E6}"/>
          </ac:grpSpMkLst>
        </pc:grpChg>
        <pc:grpChg chg="add del mod">
          <ac:chgData name="Fiona McCrudden" userId="ae4da48b20fa1fa0" providerId="LiveId" clId="{A00CC862-5BF6-4275-90E1-C21452AAE594}" dt="2024-05-16T12:46:41.835" v="162" actId="165"/>
          <ac:grpSpMkLst>
            <pc:docMk/>
            <pc:sldMk cId="1564369109" sldId="257"/>
            <ac:grpSpMk id="16" creationId="{C6A57CED-E30E-4E1A-4B6D-2C1E76C205CF}"/>
          </ac:grpSpMkLst>
        </pc:grpChg>
        <pc:grpChg chg="add del mod">
          <ac:chgData name="Fiona McCrudden" userId="ae4da48b20fa1fa0" providerId="LiveId" clId="{A00CC862-5BF6-4275-90E1-C21452AAE594}" dt="2024-05-16T12:46:56.528" v="165" actId="165"/>
          <ac:grpSpMkLst>
            <pc:docMk/>
            <pc:sldMk cId="1564369109" sldId="257"/>
            <ac:grpSpMk id="19" creationId="{FE75848F-506F-FF99-488D-7F64FA79D5A3}"/>
          </ac:grpSpMkLst>
        </pc:grpChg>
        <pc:grpChg chg="add del mod">
          <ac:chgData name="Fiona McCrudden" userId="ae4da48b20fa1fa0" providerId="LiveId" clId="{A00CC862-5BF6-4275-90E1-C21452AAE594}" dt="2024-05-16T12:47:09.569" v="170" actId="165"/>
          <ac:grpSpMkLst>
            <pc:docMk/>
            <pc:sldMk cId="1564369109" sldId="257"/>
            <ac:grpSpMk id="22" creationId="{8E23BB8E-59E5-357E-C2D4-8687C7BC31DD}"/>
          </ac:grpSpMkLst>
        </pc:grpChg>
        <pc:grpChg chg="add del mod">
          <ac:chgData name="Fiona McCrudden" userId="ae4da48b20fa1fa0" providerId="LiveId" clId="{A00CC862-5BF6-4275-90E1-C21452AAE594}" dt="2024-05-16T12:48:17.390" v="182" actId="165"/>
          <ac:grpSpMkLst>
            <pc:docMk/>
            <pc:sldMk cId="1564369109" sldId="257"/>
            <ac:grpSpMk id="25" creationId="{A44D4975-C255-4ACA-FF07-75FE9B11E7BA}"/>
          </ac:grpSpMkLst>
        </pc:grpChg>
        <pc:picChg chg="del mod topLvl">
          <ac:chgData name="Fiona McCrudden" userId="ae4da48b20fa1fa0" providerId="LiveId" clId="{A00CC862-5BF6-4275-90E1-C21452AAE594}" dt="2024-05-16T12:41:55.075" v="46" actId="478"/>
          <ac:picMkLst>
            <pc:docMk/>
            <pc:sldMk cId="1564369109" sldId="257"/>
            <ac:picMk id="4" creationId="{0F11932A-9438-336E-048F-FE31E841BDBD}"/>
          </ac:picMkLst>
        </pc:picChg>
        <pc:picChg chg="mod">
          <ac:chgData name="Fiona McCrudden" userId="ae4da48b20fa1fa0" providerId="LiveId" clId="{A00CC862-5BF6-4275-90E1-C21452AAE594}" dt="2024-05-16T12:43:20.962" v="72" actId="1076"/>
          <ac:picMkLst>
            <pc:docMk/>
            <pc:sldMk cId="1564369109" sldId="257"/>
            <ac:picMk id="5" creationId="{2D14A226-B77F-8FF1-2232-EE836C8D9C47}"/>
          </ac:picMkLst>
        </pc:picChg>
        <pc:picChg chg="del mod topLvl">
          <ac:chgData name="Fiona McCrudden" userId="ae4da48b20fa1fa0" providerId="LiveId" clId="{A00CC862-5BF6-4275-90E1-C21452AAE594}" dt="2024-05-16T12:41:55.075" v="46" actId="478"/>
          <ac:picMkLst>
            <pc:docMk/>
            <pc:sldMk cId="1564369109" sldId="257"/>
            <ac:picMk id="6" creationId="{8A0EFA0A-910F-FDF2-19E8-58D77BF531E8}"/>
          </ac:picMkLst>
        </pc:picChg>
        <pc:picChg chg="del mod topLvl modCrop">
          <ac:chgData name="Fiona McCrudden" userId="ae4da48b20fa1fa0" providerId="LiveId" clId="{A00CC862-5BF6-4275-90E1-C21452AAE594}" dt="2024-05-16T12:42:13.121" v="51" actId="478"/>
          <ac:picMkLst>
            <pc:docMk/>
            <pc:sldMk cId="1564369109" sldId="257"/>
            <ac:picMk id="7" creationId="{04FD4368-A7E9-FA14-0E47-49620D473FAB}"/>
          </ac:picMkLst>
        </pc:picChg>
        <pc:picChg chg="mod topLvl">
          <ac:chgData name="Fiona McCrudden" userId="ae4da48b20fa1fa0" providerId="LiveId" clId="{A00CC862-5BF6-4275-90E1-C21452AAE594}" dt="2024-05-16T12:42:20.598" v="54" actId="14100"/>
          <ac:picMkLst>
            <pc:docMk/>
            <pc:sldMk cId="1564369109" sldId="257"/>
            <ac:picMk id="8" creationId="{21845743-673F-03D4-2A9F-02D3EDC9922F}"/>
          </ac:picMkLst>
        </pc:picChg>
        <pc:picChg chg="add mod modCrop">
          <ac:chgData name="Fiona McCrudden" userId="ae4da48b20fa1fa0" providerId="LiveId" clId="{A00CC862-5BF6-4275-90E1-C21452AAE594}" dt="2024-05-16T13:04:17.170" v="773" actId="29295"/>
          <ac:picMkLst>
            <pc:docMk/>
            <pc:sldMk cId="1564369109" sldId="257"/>
            <ac:picMk id="10" creationId="{A0E7A985-80FF-770D-8802-5CF2669C43C7}"/>
          </ac:picMkLst>
        </pc:picChg>
        <pc:picChg chg="del mod topLvl">
          <ac:chgData name="Fiona McCrudden" userId="ae4da48b20fa1fa0" providerId="LiveId" clId="{A00CC862-5BF6-4275-90E1-C21452AAE594}" dt="2024-05-16T13:03:12.066" v="751" actId="478"/>
          <ac:picMkLst>
            <pc:docMk/>
            <pc:sldMk cId="1564369109" sldId="257"/>
            <ac:picMk id="15" creationId="{487D74E1-F9AF-D8B3-A5D1-E074375BF2B7}"/>
          </ac:picMkLst>
        </pc:picChg>
        <pc:picChg chg="mod topLvl">
          <ac:chgData name="Fiona McCrudden" userId="ae4da48b20fa1fa0" providerId="LiveId" clId="{A00CC862-5BF6-4275-90E1-C21452AAE594}" dt="2024-05-16T13:03:02.354" v="748" actId="1076"/>
          <ac:picMkLst>
            <pc:docMk/>
            <pc:sldMk cId="1564369109" sldId="257"/>
            <ac:picMk id="17" creationId="{BAF09E06-A5C4-AA24-5021-12BC517505F7}"/>
          </ac:picMkLst>
        </pc:picChg>
        <pc:picChg chg="del mod topLvl">
          <ac:chgData name="Fiona McCrudden" userId="ae4da48b20fa1fa0" providerId="LiveId" clId="{A00CC862-5BF6-4275-90E1-C21452AAE594}" dt="2024-05-16T13:03:11.484" v="750" actId="478"/>
          <ac:picMkLst>
            <pc:docMk/>
            <pc:sldMk cId="1564369109" sldId="257"/>
            <ac:picMk id="20" creationId="{DF28C586-B14E-8BB7-243C-179D143D95EF}"/>
          </ac:picMkLst>
        </pc:picChg>
        <pc:picChg chg="del mod topLvl">
          <ac:chgData name="Fiona McCrudden" userId="ae4da48b20fa1fa0" providerId="LiveId" clId="{A00CC862-5BF6-4275-90E1-C21452AAE594}" dt="2024-05-16T13:03:12.538" v="752" actId="478"/>
          <ac:picMkLst>
            <pc:docMk/>
            <pc:sldMk cId="1564369109" sldId="257"/>
            <ac:picMk id="23" creationId="{DAFA46C5-55E3-9E36-2E20-3A339C76FF51}"/>
          </ac:picMkLst>
        </pc:picChg>
        <pc:picChg chg="del mod topLvl">
          <ac:chgData name="Fiona McCrudden" userId="ae4da48b20fa1fa0" providerId="LiveId" clId="{A00CC862-5BF6-4275-90E1-C21452AAE594}" dt="2024-05-16T13:03:13.012" v="753" actId="478"/>
          <ac:picMkLst>
            <pc:docMk/>
            <pc:sldMk cId="1564369109" sldId="257"/>
            <ac:picMk id="26" creationId="{4833D141-049C-9410-A1A5-72280D245E78}"/>
          </ac:picMkLst>
        </pc:picChg>
        <pc:picChg chg="add mod">
          <ac:chgData name="Fiona McCrudden" userId="ae4da48b20fa1fa0" providerId="LiveId" clId="{A00CC862-5BF6-4275-90E1-C21452AAE594}" dt="2024-05-16T13:03:32.869" v="765" actId="1076"/>
          <ac:picMkLst>
            <pc:docMk/>
            <pc:sldMk cId="1564369109" sldId="257"/>
            <ac:picMk id="29" creationId="{30D45638-DC79-91C0-5274-19D4E0DF6CC3}"/>
          </ac:picMkLst>
        </pc:picChg>
        <pc:picChg chg="add mod">
          <ac:chgData name="Fiona McCrudden" userId="ae4da48b20fa1fa0" providerId="LiveId" clId="{A00CC862-5BF6-4275-90E1-C21452AAE594}" dt="2024-05-16T13:03:07.975" v="749" actId="29295"/>
          <ac:picMkLst>
            <pc:docMk/>
            <pc:sldMk cId="1564369109" sldId="257"/>
            <ac:picMk id="30" creationId="{2736B520-2453-F29A-4C6A-681E07AECE18}"/>
          </ac:picMkLst>
        </pc:picChg>
        <pc:picChg chg="add mod">
          <ac:chgData name="Fiona McCrudden" userId="ae4da48b20fa1fa0" providerId="LiveId" clId="{A00CC862-5BF6-4275-90E1-C21452AAE594}" dt="2024-05-16T13:03:07.975" v="749" actId="29295"/>
          <ac:picMkLst>
            <pc:docMk/>
            <pc:sldMk cId="1564369109" sldId="257"/>
            <ac:picMk id="31" creationId="{DF1385FB-4129-2284-6D2D-00ED6615BF1F}"/>
          </ac:picMkLst>
        </pc:picChg>
        <pc:picChg chg="add mod">
          <ac:chgData name="Fiona McCrudden" userId="ae4da48b20fa1fa0" providerId="LiveId" clId="{A00CC862-5BF6-4275-90E1-C21452AAE594}" dt="2024-05-16T13:03:07.975" v="749" actId="29295"/>
          <ac:picMkLst>
            <pc:docMk/>
            <pc:sldMk cId="1564369109" sldId="257"/>
            <ac:picMk id="32" creationId="{438BE439-E4C8-736E-0344-FB1898DB36D6}"/>
          </ac:picMkLst>
        </pc:picChg>
        <pc:picChg chg="add mod">
          <ac:chgData name="Fiona McCrudden" userId="ae4da48b20fa1fa0" providerId="LiveId" clId="{A00CC862-5BF6-4275-90E1-C21452AAE594}" dt="2024-05-16T13:03:07.975" v="749" actId="29295"/>
          <ac:picMkLst>
            <pc:docMk/>
            <pc:sldMk cId="1564369109" sldId="257"/>
            <ac:picMk id="33" creationId="{7EAD19B5-D152-D291-5E39-2046D3EFA8A3}"/>
          </ac:picMkLst>
        </pc:picChg>
      </pc:sldChg>
      <pc:sldChg chg="add del">
        <pc:chgData name="Fiona McCrudden" userId="ae4da48b20fa1fa0" providerId="LiveId" clId="{A00CC862-5BF6-4275-90E1-C21452AAE594}" dt="2024-05-16T12:57:39.869" v="484" actId="47"/>
        <pc:sldMkLst>
          <pc:docMk/>
          <pc:sldMk cId="3575668196" sldId="258"/>
        </pc:sldMkLst>
      </pc:sldChg>
      <pc:sldChg chg="add del">
        <pc:chgData name="Fiona McCrudden" userId="ae4da48b20fa1fa0" providerId="LiveId" clId="{A00CC862-5BF6-4275-90E1-C21452AAE594}" dt="2024-05-16T12:51:52.325" v="316" actId="47"/>
        <pc:sldMkLst>
          <pc:docMk/>
          <pc:sldMk cId="34420182" sldId="259"/>
        </pc:sldMkLst>
      </pc:sldChg>
      <pc:sldChg chg="addSp modSp add mod modTransition">
        <pc:chgData name="Fiona McCrudden" userId="ae4da48b20fa1fa0" providerId="LiveId" clId="{A00CC862-5BF6-4275-90E1-C21452AAE594}" dt="2024-05-16T14:06:14.630" v="1589" actId="1037"/>
        <pc:sldMkLst>
          <pc:docMk/>
          <pc:sldMk cId="2721218187" sldId="259"/>
        </pc:sldMkLst>
        <pc:spChg chg="add mod">
          <ac:chgData name="Fiona McCrudden" userId="ae4da48b20fa1fa0" providerId="LiveId" clId="{A00CC862-5BF6-4275-90E1-C21452AAE594}" dt="2024-05-16T13:03:47.683" v="767" actId="1076"/>
          <ac:spMkLst>
            <pc:docMk/>
            <pc:sldMk cId="2721218187" sldId="259"/>
            <ac:spMk id="2" creationId="{47EE4317-98E7-514A-A841-2D0F97C3E3F4}"/>
          </ac:spMkLst>
        </pc:spChg>
        <pc:spChg chg="add mod">
          <ac:chgData name="Fiona McCrudden" userId="ae4da48b20fa1fa0" providerId="LiveId" clId="{A00CC862-5BF6-4275-90E1-C21452AAE594}" dt="2024-05-16T14:05:51.942" v="1577" actId="113"/>
          <ac:spMkLst>
            <pc:docMk/>
            <pc:sldMk cId="2721218187" sldId="259"/>
            <ac:spMk id="6" creationId="{2D21A0AC-774E-A195-9AB5-DEC60D692202}"/>
          </ac:spMkLst>
        </pc:spChg>
        <pc:spChg chg="mod">
          <ac:chgData name="Fiona McCrudden" userId="ae4da48b20fa1fa0" providerId="LiveId" clId="{A00CC862-5BF6-4275-90E1-C21452AAE594}" dt="2024-05-16T14:06:14.630" v="1589" actId="1037"/>
          <ac:spMkLst>
            <pc:docMk/>
            <pc:sldMk cId="2721218187" sldId="259"/>
            <ac:spMk id="28" creationId="{3EDE0502-B09D-F7C5-30C3-D3BFC25C353B}"/>
          </ac:spMkLst>
        </pc:spChg>
        <pc:picChg chg="add mod">
          <ac:chgData name="Fiona McCrudden" userId="ae4da48b20fa1fa0" providerId="LiveId" clId="{A00CC862-5BF6-4275-90E1-C21452AAE594}" dt="2024-05-16T13:03:52.907" v="768" actId="1076"/>
          <ac:picMkLst>
            <pc:docMk/>
            <pc:sldMk cId="2721218187" sldId="259"/>
            <ac:picMk id="3" creationId="{F9D6D4C6-4BE4-7BC4-DE39-14251EA98200}"/>
          </ac:picMkLst>
        </pc:picChg>
        <pc:picChg chg="mod">
          <ac:chgData name="Fiona McCrudden" userId="ae4da48b20fa1fa0" providerId="LiveId" clId="{A00CC862-5BF6-4275-90E1-C21452AAE594}" dt="2024-05-16T13:01:40.039" v="694" actId="1076"/>
          <ac:picMkLst>
            <pc:docMk/>
            <pc:sldMk cId="2721218187" sldId="259"/>
            <ac:picMk id="8" creationId="{21845743-673F-03D4-2A9F-02D3EDC9922F}"/>
          </ac:picMkLst>
        </pc:picChg>
        <pc:picChg chg="mod">
          <ac:chgData name="Fiona McCrudden" userId="ae4da48b20fa1fa0" providerId="LiveId" clId="{A00CC862-5BF6-4275-90E1-C21452AAE594}" dt="2024-05-16T13:04:03.936" v="771" actId="29295"/>
          <ac:picMkLst>
            <pc:docMk/>
            <pc:sldMk cId="2721218187" sldId="259"/>
            <ac:picMk id="10" creationId="{A0E7A985-80FF-770D-8802-5CF2669C43C7}"/>
          </ac:picMkLst>
        </pc:picChg>
        <pc:picChg chg="mod">
          <ac:chgData name="Fiona McCrudden" userId="ae4da48b20fa1fa0" providerId="LiveId" clId="{A00CC862-5BF6-4275-90E1-C21452AAE594}" dt="2024-05-16T13:02:22.483" v="739" actId="29295"/>
          <ac:picMkLst>
            <pc:docMk/>
            <pc:sldMk cId="2721218187" sldId="259"/>
            <ac:picMk id="15" creationId="{487D74E1-F9AF-D8B3-A5D1-E074375BF2B7}"/>
          </ac:picMkLst>
        </pc:picChg>
        <pc:picChg chg="mod">
          <ac:chgData name="Fiona McCrudden" userId="ae4da48b20fa1fa0" providerId="LiveId" clId="{A00CC862-5BF6-4275-90E1-C21452AAE594}" dt="2024-05-16T13:02:33.841" v="742" actId="14100"/>
          <ac:picMkLst>
            <pc:docMk/>
            <pc:sldMk cId="2721218187" sldId="259"/>
            <ac:picMk id="17" creationId="{BAF09E06-A5C4-AA24-5021-12BC517505F7}"/>
          </ac:picMkLst>
        </pc:picChg>
        <pc:picChg chg="mod">
          <ac:chgData name="Fiona McCrudden" userId="ae4da48b20fa1fa0" providerId="LiveId" clId="{A00CC862-5BF6-4275-90E1-C21452AAE594}" dt="2024-05-16T13:02:22.483" v="739" actId="29295"/>
          <ac:picMkLst>
            <pc:docMk/>
            <pc:sldMk cId="2721218187" sldId="259"/>
            <ac:picMk id="20" creationId="{DF28C586-B14E-8BB7-243C-179D143D95EF}"/>
          </ac:picMkLst>
        </pc:picChg>
        <pc:picChg chg="mod">
          <ac:chgData name="Fiona McCrudden" userId="ae4da48b20fa1fa0" providerId="LiveId" clId="{A00CC862-5BF6-4275-90E1-C21452AAE594}" dt="2024-05-16T13:02:22.483" v="739" actId="29295"/>
          <ac:picMkLst>
            <pc:docMk/>
            <pc:sldMk cId="2721218187" sldId="259"/>
            <ac:picMk id="23" creationId="{DAFA46C5-55E3-9E36-2E20-3A339C76FF51}"/>
          </ac:picMkLst>
        </pc:picChg>
        <pc:picChg chg="mod">
          <ac:chgData name="Fiona McCrudden" userId="ae4da48b20fa1fa0" providerId="LiveId" clId="{A00CC862-5BF6-4275-90E1-C21452AAE594}" dt="2024-05-16T13:02:22.483" v="739" actId="29295"/>
          <ac:picMkLst>
            <pc:docMk/>
            <pc:sldMk cId="2721218187" sldId="259"/>
            <ac:picMk id="26" creationId="{4833D141-049C-9410-A1A5-72280D245E78}"/>
          </ac:picMkLst>
        </pc:picChg>
      </pc:sldChg>
      <pc:sldChg chg="modSp add del mod">
        <pc:chgData name="Fiona McCrudden" userId="ae4da48b20fa1fa0" providerId="LiveId" clId="{A00CC862-5BF6-4275-90E1-C21452AAE594}" dt="2024-05-16T13:05:53.229" v="849" actId="47"/>
        <pc:sldMkLst>
          <pc:docMk/>
          <pc:sldMk cId="247362723" sldId="260"/>
        </pc:sldMkLst>
        <pc:spChg chg="mod">
          <ac:chgData name="Fiona McCrudden" userId="ae4da48b20fa1fa0" providerId="LiveId" clId="{A00CC862-5BF6-4275-90E1-C21452AAE594}" dt="2024-05-16T13:05:48.139" v="848" actId="20577"/>
          <ac:spMkLst>
            <pc:docMk/>
            <pc:sldMk cId="247362723" sldId="260"/>
            <ac:spMk id="28" creationId="{3EDE0502-B09D-F7C5-30C3-D3BFC25C353B}"/>
          </ac:spMkLst>
        </pc:spChg>
        <pc:picChg chg="mod">
          <ac:chgData name="Fiona McCrudden" userId="ae4da48b20fa1fa0" providerId="LiveId" clId="{A00CC862-5BF6-4275-90E1-C21452AAE594}" dt="2024-05-16T13:04:43.576" v="778" actId="29295"/>
          <ac:picMkLst>
            <pc:docMk/>
            <pc:sldMk cId="247362723" sldId="260"/>
            <ac:picMk id="17" creationId="{BAF09E06-A5C4-AA24-5021-12BC517505F7}"/>
          </ac:picMkLst>
        </pc:picChg>
        <pc:picChg chg="mod">
          <ac:chgData name="Fiona McCrudden" userId="ae4da48b20fa1fa0" providerId="LiveId" clId="{A00CC862-5BF6-4275-90E1-C21452AAE594}" dt="2024-05-16T13:05:17.487" v="800" actId="29295"/>
          <ac:picMkLst>
            <pc:docMk/>
            <pc:sldMk cId="247362723" sldId="260"/>
            <ac:picMk id="20" creationId="{DF28C586-B14E-8BB7-243C-179D143D95EF}"/>
          </ac:picMkLst>
        </pc:picChg>
      </pc:sldChg>
      <pc:sldChg chg="addSp modSp add mod modTransition">
        <pc:chgData name="Fiona McCrudden" userId="ae4da48b20fa1fa0" providerId="LiveId" clId="{A00CC862-5BF6-4275-90E1-C21452AAE594}" dt="2024-05-16T14:17:08.902" v="1813" actId="1076"/>
        <pc:sldMkLst>
          <pc:docMk/>
          <pc:sldMk cId="2648802621" sldId="260"/>
        </pc:sldMkLst>
        <pc:spChg chg="mod">
          <ac:chgData name="Fiona McCrudden" userId="ae4da48b20fa1fa0" providerId="LiveId" clId="{A00CC862-5BF6-4275-90E1-C21452AAE594}" dt="2024-05-16T13:08:30.224" v="1012" actId="14100"/>
          <ac:spMkLst>
            <pc:docMk/>
            <pc:sldMk cId="2648802621" sldId="260"/>
            <ac:spMk id="2" creationId="{47EE4317-98E7-514A-A841-2D0F97C3E3F4}"/>
          </ac:spMkLst>
        </pc:spChg>
        <pc:spChg chg="add mod">
          <ac:chgData name="Fiona McCrudden" userId="ae4da48b20fa1fa0" providerId="LiveId" clId="{A00CC862-5BF6-4275-90E1-C21452AAE594}" dt="2024-05-16T14:17:08.902" v="1813" actId="1076"/>
          <ac:spMkLst>
            <pc:docMk/>
            <pc:sldMk cId="2648802621" sldId="260"/>
            <ac:spMk id="4" creationId="{A4724D13-EAE8-6DBA-836E-29F3183BAA7C}"/>
          </ac:spMkLst>
        </pc:spChg>
        <pc:spChg chg="mod">
          <ac:chgData name="Fiona McCrudden" userId="ae4da48b20fa1fa0" providerId="LiveId" clId="{A00CC862-5BF6-4275-90E1-C21452AAE594}" dt="2024-05-16T14:06:42.395" v="1595" actId="403"/>
          <ac:spMkLst>
            <pc:docMk/>
            <pc:sldMk cId="2648802621" sldId="260"/>
            <ac:spMk id="6" creationId="{2D21A0AC-774E-A195-9AB5-DEC60D692202}"/>
          </ac:spMkLst>
        </pc:spChg>
        <pc:spChg chg="mod">
          <ac:chgData name="Fiona McCrudden" userId="ae4da48b20fa1fa0" providerId="LiveId" clId="{A00CC862-5BF6-4275-90E1-C21452AAE594}" dt="2024-05-16T14:06:28.050" v="1593" actId="14100"/>
          <ac:spMkLst>
            <pc:docMk/>
            <pc:sldMk cId="2648802621" sldId="260"/>
            <ac:spMk id="28" creationId="{3EDE0502-B09D-F7C5-30C3-D3BFC25C353B}"/>
          </ac:spMkLst>
        </pc:spChg>
        <pc:picChg chg="mod">
          <ac:chgData name="Fiona McCrudden" userId="ae4da48b20fa1fa0" providerId="LiveId" clId="{A00CC862-5BF6-4275-90E1-C21452AAE594}" dt="2024-05-16T13:08:34.223" v="1013" actId="14100"/>
          <ac:picMkLst>
            <pc:docMk/>
            <pc:sldMk cId="2648802621" sldId="260"/>
            <ac:picMk id="3" creationId="{F9D6D4C6-4BE4-7BC4-DE39-14251EA98200}"/>
          </ac:picMkLst>
        </pc:picChg>
        <pc:picChg chg="mod">
          <ac:chgData name="Fiona McCrudden" userId="ae4da48b20fa1fa0" providerId="LiveId" clId="{A00CC862-5BF6-4275-90E1-C21452AAE594}" dt="2024-05-16T13:06:18.207" v="855" actId="29295"/>
          <ac:picMkLst>
            <pc:docMk/>
            <pc:sldMk cId="2648802621" sldId="260"/>
            <ac:picMk id="17" creationId="{BAF09E06-A5C4-AA24-5021-12BC517505F7}"/>
          </ac:picMkLst>
        </pc:picChg>
        <pc:picChg chg="mod">
          <ac:chgData name="Fiona McCrudden" userId="ae4da48b20fa1fa0" providerId="LiveId" clId="{A00CC862-5BF6-4275-90E1-C21452AAE594}" dt="2024-05-16T13:06:25.504" v="858" actId="14100"/>
          <ac:picMkLst>
            <pc:docMk/>
            <pc:sldMk cId="2648802621" sldId="260"/>
            <ac:picMk id="20" creationId="{DF28C586-B14E-8BB7-243C-179D143D95EF}"/>
          </ac:picMkLst>
        </pc:picChg>
      </pc:sldChg>
      <pc:sldChg chg="delSp modSp add del mod">
        <pc:chgData name="Fiona McCrudden" userId="ae4da48b20fa1fa0" providerId="LiveId" clId="{A00CC862-5BF6-4275-90E1-C21452AAE594}" dt="2024-05-16T13:00:57.554" v="682" actId="47"/>
        <pc:sldMkLst>
          <pc:docMk/>
          <pc:sldMk cId="3851601364" sldId="260"/>
        </pc:sldMkLst>
        <pc:spChg chg="del mod">
          <ac:chgData name="Fiona McCrudden" userId="ae4da48b20fa1fa0" providerId="LiveId" clId="{A00CC862-5BF6-4275-90E1-C21452AAE594}" dt="2024-05-16T12:58:20.888" v="493" actId="478"/>
          <ac:spMkLst>
            <pc:docMk/>
            <pc:sldMk cId="3851601364" sldId="260"/>
            <ac:spMk id="2" creationId="{47EE4317-98E7-514A-A841-2D0F97C3E3F4}"/>
          </ac:spMkLst>
        </pc:spChg>
        <pc:spChg chg="del">
          <ac:chgData name="Fiona McCrudden" userId="ae4da48b20fa1fa0" providerId="LiveId" clId="{A00CC862-5BF6-4275-90E1-C21452AAE594}" dt="2024-05-16T13:00:55.909" v="681" actId="478"/>
          <ac:spMkLst>
            <pc:docMk/>
            <pc:sldMk cId="3851601364" sldId="260"/>
            <ac:spMk id="6" creationId="{2D21A0AC-774E-A195-9AB5-DEC60D692202}"/>
          </ac:spMkLst>
        </pc:spChg>
        <pc:spChg chg="del mod">
          <ac:chgData name="Fiona McCrudden" userId="ae4da48b20fa1fa0" providerId="LiveId" clId="{A00CC862-5BF6-4275-90E1-C21452AAE594}" dt="2024-05-16T13:00:54.398" v="680" actId="478"/>
          <ac:spMkLst>
            <pc:docMk/>
            <pc:sldMk cId="3851601364" sldId="260"/>
            <ac:spMk id="28" creationId="{3EDE0502-B09D-F7C5-30C3-D3BFC25C353B}"/>
          </ac:spMkLst>
        </pc:spChg>
        <pc:picChg chg="del mod">
          <ac:chgData name="Fiona McCrudden" userId="ae4da48b20fa1fa0" providerId="LiveId" clId="{A00CC862-5BF6-4275-90E1-C21452AAE594}" dt="2024-05-16T13:00:12.921" v="645" actId="478"/>
          <ac:picMkLst>
            <pc:docMk/>
            <pc:sldMk cId="3851601364" sldId="260"/>
            <ac:picMk id="3" creationId="{F9D6D4C6-4BE4-7BC4-DE39-14251EA98200}"/>
          </ac:picMkLst>
        </pc:picChg>
        <pc:picChg chg="mod">
          <ac:chgData name="Fiona McCrudden" userId="ae4da48b20fa1fa0" providerId="LiveId" clId="{A00CC862-5BF6-4275-90E1-C21452AAE594}" dt="2024-05-16T12:58:04.834" v="488" actId="29295"/>
          <ac:picMkLst>
            <pc:docMk/>
            <pc:sldMk cId="3851601364" sldId="260"/>
            <ac:picMk id="17" creationId="{BAF09E06-A5C4-AA24-5021-12BC517505F7}"/>
          </ac:picMkLst>
        </pc:picChg>
        <pc:picChg chg="mod">
          <ac:chgData name="Fiona McCrudden" userId="ae4da48b20fa1fa0" providerId="LiveId" clId="{A00CC862-5BF6-4275-90E1-C21452AAE594}" dt="2024-05-16T12:58:14.421" v="491" actId="29295"/>
          <ac:picMkLst>
            <pc:docMk/>
            <pc:sldMk cId="3851601364" sldId="260"/>
            <ac:picMk id="20" creationId="{DF28C586-B14E-8BB7-243C-179D143D95EF}"/>
          </ac:picMkLst>
        </pc:picChg>
      </pc:sldChg>
      <pc:sldChg chg="addSp delSp modSp add mod">
        <pc:chgData name="Fiona McCrudden" userId="ae4da48b20fa1fa0" providerId="LiveId" clId="{A00CC862-5BF6-4275-90E1-C21452AAE594}" dt="2024-05-16T14:18:45.170" v="1830" actId="1076"/>
        <pc:sldMkLst>
          <pc:docMk/>
          <pc:sldMk cId="1235277808" sldId="261"/>
        </pc:sldMkLst>
        <pc:spChg chg="del">
          <ac:chgData name="Fiona McCrudden" userId="ae4da48b20fa1fa0" providerId="LiveId" clId="{A00CC862-5BF6-4275-90E1-C21452AAE594}" dt="2024-05-16T14:08:08.614" v="1627" actId="478"/>
          <ac:spMkLst>
            <pc:docMk/>
            <pc:sldMk cId="1235277808" sldId="261"/>
            <ac:spMk id="2" creationId="{47EE4317-98E7-514A-A841-2D0F97C3E3F4}"/>
          </ac:spMkLst>
        </pc:spChg>
        <pc:spChg chg="mod">
          <ac:chgData name="Fiona McCrudden" userId="ae4da48b20fa1fa0" providerId="LiveId" clId="{A00CC862-5BF6-4275-90E1-C21452AAE594}" dt="2024-05-16T14:18:45.170" v="1830" actId="1076"/>
          <ac:spMkLst>
            <pc:docMk/>
            <pc:sldMk cId="1235277808" sldId="261"/>
            <ac:spMk id="4" creationId="{A4724D13-EAE8-6DBA-836E-29F3183BAA7C}"/>
          </ac:spMkLst>
        </pc:spChg>
        <pc:spChg chg="del">
          <ac:chgData name="Fiona McCrudden" userId="ae4da48b20fa1fa0" providerId="LiveId" clId="{A00CC862-5BF6-4275-90E1-C21452AAE594}" dt="2024-05-16T14:08:07.308" v="1626" actId="478"/>
          <ac:spMkLst>
            <pc:docMk/>
            <pc:sldMk cId="1235277808" sldId="261"/>
            <ac:spMk id="6" creationId="{2D21A0AC-774E-A195-9AB5-DEC60D692202}"/>
          </ac:spMkLst>
        </pc:spChg>
        <pc:spChg chg="mod">
          <ac:chgData name="Fiona McCrudden" userId="ae4da48b20fa1fa0" providerId="LiveId" clId="{A00CC862-5BF6-4275-90E1-C21452AAE594}" dt="2024-05-16T14:07:45.338" v="1622" actId="1076"/>
          <ac:spMkLst>
            <pc:docMk/>
            <pc:sldMk cId="1235277808" sldId="261"/>
            <ac:spMk id="28" creationId="{3EDE0502-B09D-F7C5-30C3-D3BFC25C353B}"/>
          </ac:spMkLst>
        </pc:spChg>
        <pc:picChg chg="del">
          <ac:chgData name="Fiona McCrudden" userId="ae4da48b20fa1fa0" providerId="LiveId" clId="{A00CC862-5BF6-4275-90E1-C21452AAE594}" dt="2024-05-16T14:08:13.961" v="1630" actId="478"/>
          <ac:picMkLst>
            <pc:docMk/>
            <pc:sldMk cId="1235277808" sldId="261"/>
            <ac:picMk id="3" creationId="{F9D6D4C6-4BE4-7BC4-DE39-14251EA98200}"/>
          </ac:picMkLst>
        </pc:picChg>
        <pc:picChg chg="add mod">
          <ac:chgData name="Fiona McCrudden" userId="ae4da48b20fa1fa0" providerId="LiveId" clId="{A00CC862-5BF6-4275-90E1-C21452AAE594}" dt="2024-05-16T14:18:39.158" v="1827" actId="688"/>
          <ac:picMkLst>
            <pc:docMk/>
            <pc:sldMk cId="1235277808" sldId="261"/>
            <ac:picMk id="7" creationId="{99039A37-F0F8-6D22-5AE1-86948CDE663D}"/>
          </ac:picMkLst>
        </pc:picChg>
        <pc:picChg chg="add del mod">
          <ac:chgData name="Fiona McCrudden" userId="ae4da48b20fa1fa0" providerId="LiveId" clId="{A00CC862-5BF6-4275-90E1-C21452AAE594}" dt="2024-05-16T14:08:10.822" v="1629" actId="478"/>
          <ac:picMkLst>
            <pc:docMk/>
            <pc:sldMk cId="1235277808" sldId="261"/>
            <ac:picMk id="8" creationId="{21845743-673F-03D4-2A9F-02D3EDC9922F}"/>
          </ac:picMkLst>
        </pc:picChg>
        <pc:picChg chg="mod">
          <ac:chgData name="Fiona McCrudden" userId="ae4da48b20fa1fa0" providerId="LiveId" clId="{A00CC862-5BF6-4275-90E1-C21452AAE594}" dt="2024-05-16T14:07:35.409" v="1605" actId="29295"/>
          <ac:picMkLst>
            <pc:docMk/>
            <pc:sldMk cId="1235277808" sldId="261"/>
            <ac:picMk id="15" creationId="{487D74E1-F9AF-D8B3-A5D1-E074375BF2B7}"/>
          </ac:picMkLst>
        </pc:picChg>
        <pc:picChg chg="mod">
          <ac:chgData name="Fiona McCrudden" userId="ae4da48b20fa1fa0" providerId="LiveId" clId="{A00CC862-5BF6-4275-90E1-C21452AAE594}" dt="2024-05-16T14:07:22.396" v="1601" actId="29295"/>
          <ac:picMkLst>
            <pc:docMk/>
            <pc:sldMk cId="1235277808" sldId="261"/>
            <ac:picMk id="20" creationId="{DF28C586-B14E-8BB7-243C-179D143D95EF}"/>
          </ac:picMkLst>
        </pc:picChg>
      </pc:sldChg>
      <pc:sldChg chg="addSp delSp modSp add mod">
        <pc:chgData name="Fiona McCrudden" userId="ae4da48b20fa1fa0" providerId="LiveId" clId="{A00CC862-5BF6-4275-90E1-C21452AAE594}" dt="2024-05-16T14:21:46.760" v="2168" actId="1038"/>
        <pc:sldMkLst>
          <pc:docMk/>
          <pc:sldMk cId="3420991825" sldId="262"/>
        </pc:sldMkLst>
        <pc:spChg chg="add mod">
          <ac:chgData name="Fiona McCrudden" userId="ae4da48b20fa1fa0" providerId="LiveId" clId="{A00CC862-5BF6-4275-90E1-C21452AAE594}" dt="2024-05-16T14:20:57.101" v="2132" actId="14100"/>
          <ac:spMkLst>
            <pc:docMk/>
            <pc:sldMk cId="3420991825" sldId="262"/>
            <ac:spMk id="2" creationId="{244FFCC3-AA79-6377-744B-9723526949F0}"/>
          </ac:spMkLst>
        </pc:spChg>
        <pc:spChg chg="add mod">
          <ac:chgData name="Fiona McCrudden" userId="ae4da48b20fa1fa0" providerId="LiveId" clId="{A00CC862-5BF6-4275-90E1-C21452AAE594}" dt="2024-05-16T14:21:28.723" v="2155" actId="1076"/>
          <ac:spMkLst>
            <pc:docMk/>
            <pc:sldMk cId="3420991825" sldId="262"/>
            <ac:spMk id="3" creationId="{856977B9-82F9-0A1C-4915-49AF70990693}"/>
          </ac:spMkLst>
        </pc:spChg>
        <pc:spChg chg="del">
          <ac:chgData name="Fiona McCrudden" userId="ae4da48b20fa1fa0" providerId="LiveId" clId="{A00CC862-5BF6-4275-90E1-C21452AAE594}" dt="2024-05-16T14:18:04.882" v="1820" actId="478"/>
          <ac:spMkLst>
            <pc:docMk/>
            <pc:sldMk cId="3420991825" sldId="262"/>
            <ac:spMk id="4" creationId="{A4724D13-EAE8-6DBA-836E-29F3183BAA7C}"/>
          </ac:spMkLst>
        </pc:spChg>
        <pc:spChg chg="add mod">
          <ac:chgData name="Fiona McCrudden" userId="ae4da48b20fa1fa0" providerId="LiveId" clId="{A00CC862-5BF6-4275-90E1-C21452AAE594}" dt="2024-05-16T14:21:46.760" v="2168" actId="1038"/>
          <ac:spMkLst>
            <pc:docMk/>
            <pc:sldMk cId="3420991825" sldId="262"/>
            <ac:spMk id="6" creationId="{0128BC66-268C-02A2-ED11-E3B1C10A7668}"/>
          </ac:spMkLst>
        </pc:spChg>
        <pc:spChg chg="add mod">
          <ac:chgData name="Fiona McCrudden" userId="ae4da48b20fa1fa0" providerId="LiveId" clId="{A00CC862-5BF6-4275-90E1-C21452AAE594}" dt="2024-05-16T14:21:38.053" v="2161" actId="1035"/>
          <ac:spMkLst>
            <pc:docMk/>
            <pc:sldMk cId="3420991825" sldId="262"/>
            <ac:spMk id="7" creationId="{E2462DE8-276F-EB36-546A-542CCC9317A1}"/>
          </ac:spMkLst>
        </pc:spChg>
        <pc:spChg chg="add mod">
          <ac:chgData name="Fiona McCrudden" userId="ae4da48b20fa1fa0" providerId="LiveId" clId="{A00CC862-5BF6-4275-90E1-C21452AAE594}" dt="2024-05-16T14:19:11.443" v="1909" actId="20577"/>
          <ac:spMkLst>
            <pc:docMk/>
            <pc:sldMk cId="3420991825" sldId="262"/>
            <ac:spMk id="9" creationId="{05EFD59B-A94F-C404-A188-2543C9F750FE}"/>
          </ac:spMkLst>
        </pc:spChg>
        <pc:spChg chg="mod">
          <ac:chgData name="Fiona McCrudden" userId="ae4da48b20fa1fa0" providerId="LiveId" clId="{A00CC862-5BF6-4275-90E1-C21452AAE594}" dt="2024-05-16T14:09:29.658" v="1659" actId="1037"/>
          <ac:spMkLst>
            <pc:docMk/>
            <pc:sldMk cId="3420991825" sldId="262"/>
            <ac:spMk id="28" creationId="{3EDE0502-B09D-F7C5-30C3-D3BFC25C353B}"/>
          </ac:spMkLst>
        </pc:spChg>
        <pc:picChg chg="add mod">
          <ac:chgData name="Fiona McCrudden" userId="ae4da48b20fa1fa0" providerId="LiveId" clId="{A00CC862-5BF6-4275-90E1-C21452AAE594}" dt="2024-05-16T14:19:14.733" v="1910" actId="14100"/>
          <ac:picMkLst>
            <pc:docMk/>
            <pc:sldMk cId="3420991825" sldId="262"/>
            <ac:picMk id="11" creationId="{A6CA830B-1A32-034B-5CB1-A8FF3C9C7934}"/>
          </ac:picMkLst>
        </pc:picChg>
        <pc:picChg chg="mod">
          <ac:chgData name="Fiona McCrudden" userId="ae4da48b20fa1fa0" providerId="LiveId" clId="{A00CC862-5BF6-4275-90E1-C21452AAE594}" dt="2024-05-16T14:09:05.718" v="1636" actId="29295"/>
          <ac:picMkLst>
            <pc:docMk/>
            <pc:sldMk cId="3420991825" sldId="262"/>
            <ac:picMk id="15" creationId="{487D74E1-F9AF-D8B3-A5D1-E074375BF2B7}"/>
          </ac:picMkLst>
        </pc:picChg>
        <pc:picChg chg="mod">
          <ac:chgData name="Fiona McCrudden" userId="ae4da48b20fa1fa0" providerId="LiveId" clId="{A00CC862-5BF6-4275-90E1-C21452AAE594}" dt="2024-05-16T14:09:21.540" v="1642" actId="29295"/>
          <ac:picMkLst>
            <pc:docMk/>
            <pc:sldMk cId="3420991825" sldId="262"/>
            <ac:picMk id="23" creationId="{DAFA46C5-55E3-9E36-2E20-3A339C76FF51}"/>
          </ac:picMkLst>
        </pc:picChg>
      </pc:sldChg>
      <pc:sldChg chg="delSp modSp add del mod modTransition setBg">
        <pc:chgData name="Fiona McCrudden" userId="ae4da48b20fa1fa0" providerId="LiveId" clId="{A00CC862-5BF6-4275-90E1-C21452AAE594}" dt="2024-05-16T14:10:12.732" v="1663" actId="47"/>
        <pc:sldMkLst>
          <pc:docMk/>
          <pc:sldMk cId="2228616569" sldId="263"/>
        </pc:sldMkLst>
        <pc:picChg chg="del mod">
          <ac:chgData name="Fiona McCrudden" userId="ae4da48b20fa1fa0" providerId="LiveId" clId="{A00CC862-5BF6-4275-90E1-C21452AAE594}" dt="2024-05-16T14:10:11.034" v="1662" actId="478"/>
          <ac:picMkLst>
            <pc:docMk/>
            <pc:sldMk cId="2228616569" sldId="263"/>
            <ac:picMk id="3" creationId="{5AE8F653-94E2-4F8A-9BBF-DCE38A415E95}"/>
          </ac:picMkLst>
        </pc:picChg>
      </pc:sldChg>
      <pc:sldChg chg="addSp delSp modSp add mod">
        <pc:chgData name="Fiona McCrudden" userId="ae4da48b20fa1fa0" providerId="LiveId" clId="{A00CC862-5BF6-4275-90E1-C21452AAE594}" dt="2024-05-16T14:16:58.049" v="1812" actId="164"/>
        <pc:sldMkLst>
          <pc:docMk/>
          <pc:sldMk cId="3072409306" sldId="263"/>
        </pc:sldMkLst>
        <pc:spChg chg="del">
          <ac:chgData name="Fiona McCrudden" userId="ae4da48b20fa1fa0" providerId="LiveId" clId="{A00CC862-5BF6-4275-90E1-C21452AAE594}" dt="2024-05-16T14:14:34.235" v="1744" actId="478"/>
          <ac:spMkLst>
            <pc:docMk/>
            <pc:sldMk cId="3072409306" sldId="263"/>
            <ac:spMk id="2" creationId="{47EE4317-98E7-514A-A841-2D0F97C3E3F4}"/>
          </ac:spMkLst>
        </pc:spChg>
        <pc:spChg chg="del mod">
          <ac:chgData name="Fiona McCrudden" userId="ae4da48b20fa1fa0" providerId="LiveId" clId="{A00CC862-5BF6-4275-90E1-C21452AAE594}" dt="2024-05-16T14:13:56.040" v="1740" actId="478"/>
          <ac:spMkLst>
            <pc:docMk/>
            <pc:sldMk cId="3072409306" sldId="263"/>
            <ac:spMk id="4" creationId="{A4724D13-EAE8-6DBA-836E-29F3183BAA7C}"/>
          </ac:spMkLst>
        </pc:spChg>
        <pc:spChg chg="del">
          <ac:chgData name="Fiona McCrudden" userId="ae4da48b20fa1fa0" providerId="LiveId" clId="{A00CC862-5BF6-4275-90E1-C21452AAE594}" dt="2024-05-16T14:13:10.915" v="1665" actId="478"/>
          <ac:spMkLst>
            <pc:docMk/>
            <pc:sldMk cId="3072409306" sldId="263"/>
            <ac:spMk id="6" creationId="{2D21A0AC-774E-A195-9AB5-DEC60D692202}"/>
          </ac:spMkLst>
        </pc:spChg>
        <pc:grpChg chg="add mod">
          <ac:chgData name="Fiona McCrudden" userId="ae4da48b20fa1fa0" providerId="LiveId" clId="{A00CC862-5BF6-4275-90E1-C21452AAE594}" dt="2024-05-16T14:16:58.049" v="1812" actId="164"/>
          <ac:grpSpMkLst>
            <pc:docMk/>
            <pc:sldMk cId="3072409306" sldId="263"/>
            <ac:grpSpMk id="18" creationId="{3DBB8CFF-91DF-20B5-7CA5-839A3E2E3F2B}"/>
          </ac:grpSpMkLst>
        </pc:grpChg>
        <pc:picChg chg="del">
          <ac:chgData name="Fiona McCrudden" userId="ae4da48b20fa1fa0" providerId="LiveId" clId="{A00CC862-5BF6-4275-90E1-C21452AAE594}" dt="2024-05-16T14:16:03.933" v="1779" actId="478"/>
          <ac:picMkLst>
            <pc:docMk/>
            <pc:sldMk cId="3072409306" sldId="263"/>
            <ac:picMk id="3" creationId="{F9D6D4C6-4BE4-7BC4-DE39-14251EA98200}"/>
          </ac:picMkLst>
        </pc:picChg>
        <pc:picChg chg="add del mod modCrop">
          <ac:chgData name="Fiona McCrudden" userId="ae4da48b20fa1fa0" providerId="LiveId" clId="{A00CC862-5BF6-4275-90E1-C21452AAE594}" dt="2024-05-16T14:15:28.359" v="1777" actId="478"/>
          <ac:picMkLst>
            <pc:docMk/>
            <pc:sldMk cId="3072409306" sldId="263"/>
            <ac:picMk id="9" creationId="{659292CD-8D7F-F132-E9B9-35CB5A70CA6D}"/>
          </ac:picMkLst>
        </pc:picChg>
        <pc:picChg chg="add del mod modCrop">
          <ac:chgData name="Fiona McCrudden" userId="ae4da48b20fa1fa0" providerId="LiveId" clId="{A00CC862-5BF6-4275-90E1-C21452AAE594}" dt="2024-05-16T14:15:27.791" v="1776" actId="478"/>
          <ac:picMkLst>
            <pc:docMk/>
            <pc:sldMk cId="3072409306" sldId="263"/>
            <ac:picMk id="11" creationId="{63E4A9D1-50BC-3976-03F2-BC29EA11B362}"/>
          </ac:picMkLst>
        </pc:picChg>
        <pc:picChg chg="add mod">
          <ac:chgData name="Fiona McCrudden" userId="ae4da48b20fa1fa0" providerId="LiveId" clId="{A00CC862-5BF6-4275-90E1-C21452AAE594}" dt="2024-05-16T14:16:58.049" v="1812" actId="164"/>
          <ac:picMkLst>
            <pc:docMk/>
            <pc:sldMk cId="3072409306" sldId="263"/>
            <ac:picMk id="13" creationId="{7DBD835D-D13A-E9E4-66EC-CD76C8DFC0DA}"/>
          </ac:picMkLst>
        </pc:picChg>
        <pc:picChg chg="add mod">
          <ac:chgData name="Fiona McCrudden" userId="ae4da48b20fa1fa0" providerId="LiveId" clId="{A00CC862-5BF6-4275-90E1-C21452AAE594}" dt="2024-05-16T14:16:58.049" v="1812" actId="164"/>
          <ac:picMkLst>
            <pc:docMk/>
            <pc:sldMk cId="3072409306" sldId="263"/>
            <ac:picMk id="16" creationId="{1166F7F3-C106-C1D2-215A-1EECEE93BD42}"/>
          </ac:picMkLst>
        </pc:picChg>
      </pc:sldChg>
      <pc:sldChg chg="addSp delSp modSp add mod">
        <pc:chgData name="Fiona McCrudden" userId="ae4da48b20fa1fa0" providerId="LiveId" clId="{A00CC862-5BF6-4275-90E1-C21452AAE594}" dt="2024-05-16T14:26:14.273" v="2423" actId="1076"/>
        <pc:sldMkLst>
          <pc:docMk/>
          <pc:sldMk cId="161056959" sldId="264"/>
        </pc:sldMkLst>
        <pc:spChg chg="del">
          <ac:chgData name="Fiona McCrudden" userId="ae4da48b20fa1fa0" providerId="LiveId" clId="{A00CC862-5BF6-4275-90E1-C21452AAE594}" dt="2024-05-16T14:23:01.322" v="2219" actId="478"/>
          <ac:spMkLst>
            <pc:docMk/>
            <pc:sldMk cId="161056959" sldId="264"/>
            <ac:spMk id="2" creationId="{244FFCC3-AA79-6377-744B-9723526949F0}"/>
          </ac:spMkLst>
        </pc:spChg>
        <pc:spChg chg="del">
          <ac:chgData name="Fiona McCrudden" userId="ae4da48b20fa1fa0" providerId="LiveId" clId="{A00CC862-5BF6-4275-90E1-C21452AAE594}" dt="2024-05-16T14:22:47.243" v="2218" actId="478"/>
          <ac:spMkLst>
            <pc:docMk/>
            <pc:sldMk cId="161056959" sldId="264"/>
            <ac:spMk id="3" creationId="{856977B9-82F9-0A1C-4915-49AF70990693}"/>
          </ac:spMkLst>
        </pc:spChg>
        <pc:spChg chg="add mod">
          <ac:chgData name="Fiona McCrudden" userId="ae4da48b20fa1fa0" providerId="LiveId" clId="{A00CC862-5BF6-4275-90E1-C21452AAE594}" dt="2024-05-16T14:25:28.662" v="2414" actId="14100"/>
          <ac:spMkLst>
            <pc:docMk/>
            <pc:sldMk cId="161056959" sldId="264"/>
            <ac:spMk id="4" creationId="{626AB214-7D25-63C6-1241-632C88BCE38D}"/>
          </ac:spMkLst>
        </pc:spChg>
        <pc:spChg chg="del">
          <ac:chgData name="Fiona McCrudden" userId="ae4da48b20fa1fa0" providerId="LiveId" clId="{A00CC862-5BF6-4275-90E1-C21452AAE594}" dt="2024-05-16T14:22:43.642" v="2217" actId="478"/>
          <ac:spMkLst>
            <pc:docMk/>
            <pc:sldMk cId="161056959" sldId="264"/>
            <ac:spMk id="6" creationId="{0128BC66-268C-02A2-ED11-E3B1C10A7668}"/>
          </ac:spMkLst>
        </pc:spChg>
        <pc:spChg chg="del">
          <ac:chgData name="Fiona McCrudden" userId="ae4da48b20fa1fa0" providerId="LiveId" clId="{A00CC862-5BF6-4275-90E1-C21452AAE594}" dt="2024-05-16T14:22:40.028" v="2216" actId="478"/>
          <ac:spMkLst>
            <pc:docMk/>
            <pc:sldMk cId="161056959" sldId="264"/>
            <ac:spMk id="7" creationId="{E2462DE8-276F-EB36-546A-542CCC9317A1}"/>
          </ac:spMkLst>
        </pc:spChg>
        <pc:spChg chg="mod">
          <ac:chgData name="Fiona McCrudden" userId="ae4da48b20fa1fa0" providerId="LiveId" clId="{A00CC862-5BF6-4275-90E1-C21452AAE594}" dt="2024-05-16T14:24:01.078" v="2267" actId="20577"/>
          <ac:spMkLst>
            <pc:docMk/>
            <pc:sldMk cId="161056959" sldId="264"/>
            <ac:spMk id="9" creationId="{05EFD59B-A94F-C404-A188-2543C9F750FE}"/>
          </ac:spMkLst>
        </pc:spChg>
        <pc:spChg chg="mod">
          <ac:chgData name="Fiona McCrudden" userId="ae4da48b20fa1fa0" providerId="LiveId" clId="{A00CC862-5BF6-4275-90E1-C21452AAE594}" dt="2024-05-16T14:22:20.401" v="2182" actId="1076"/>
          <ac:spMkLst>
            <pc:docMk/>
            <pc:sldMk cId="161056959" sldId="264"/>
            <ac:spMk id="28" creationId="{3EDE0502-B09D-F7C5-30C3-D3BFC25C353B}"/>
          </ac:spMkLst>
        </pc:spChg>
        <pc:picChg chg="add mod">
          <ac:chgData name="Fiona McCrudden" userId="ae4da48b20fa1fa0" providerId="LiveId" clId="{A00CC862-5BF6-4275-90E1-C21452AAE594}" dt="2024-05-16T14:26:10.279" v="2422" actId="1076"/>
          <ac:picMkLst>
            <pc:docMk/>
            <pc:sldMk cId="161056959" sldId="264"/>
            <ac:picMk id="13" creationId="{22E322E8-922D-FD6D-C2FE-2750CB640357}"/>
          </ac:picMkLst>
        </pc:picChg>
        <pc:picChg chg="add mod">
          <ac:chgData name="Fiona McCrudden" userId="ae4da48b20fa1fa0" providerId="LiveId" clId="{A00CC862-5BF6-4275-90E1-C21452AAE594}" dt="2024-05-16T14:26:14.273" v="2423" actId="1076"/>
          <ac:picMkLst>
            <pc:docMk/>
            <pc:sldMk cId="161056959" sldId="264"/>
            <ac:picMk id="16" creationId="{685C6923-6945-E62C-718D-45DA814A2195}"/>
          </ac:picMkLst>
        </pc:picChg>
        <pc:picChg chg="mod">
          <ac:chgData name="Fiona McCrudden" userId="ae4da48b20fa1fa0" providerId="LiveId" clId="{A00CC862-5BF6-4275-90E1-C21452AAE594}" dt="2024-05-16T14:22:03.228" v="2172" actId="29295"/>
          <ac:picMkLst>
            <pc:docMk/>
            <pc:sldMk cId="161056959" sldId="264"/>
            <ac:picMk id="23" creationId="{DAFA46C5-55E3-9E36-2E20-3A339C76FF51}"/>
          </ac:picMkLst>
        </pc:picChg>
        <pc:picChg chg="mod">
          <ac:chgData name="Fiona McCrudden" userId="ae4da48b20fa1fa0" providerId="LiveId" clId="{A00CC862-5BF6-4275-90E1-C21452AAE594}" dt="2024-05-16T14:22:12.462" v="2176" actId="29295"/>
          <ac:picMkLst>
            <pc:docMk/>
            <pc:sldMk cId="161056959" sldId="264"/>
            <ac:picMk id="26" creationId="{4833D141-049C-9410-A1A5-72280D245E78}"/>
          </ac:picMkLst>
        </pc:picChg>
      </pc:sldChg>
      <pc:sldChg chg="add del">
        <pc:chgData name="Fiona McCrudden" userId="ae4da48b20fa1fa0" providerId="LiveId" clId="{A00CC862-5BF6-4275-90E1-C21452AAE594}" dt="2024-05-16T14:20:06.098" v="2033" actId="47"/>
        <pc:sldMkLst>
          <pc:docMk/>
          <pc:sldMk cId="1151003091" sldId="264"/>
        </pc:sldMkLst>
      </pc:sldChg>
      <pc:sldChg chg="modSp add mod">
        <pc:chgData name="Fiona McCrudden" userId="ae4da48b20fa1fa0" providerId="LiveId" clId="{A00CC862-5BF6-4275-90E1-C21452AAE594}" dt="2024-05-16T14:29:13.557" v="2655" actId="255"/>
        <pc:sldMkLst>
          <pc:docMk/>
          <pc:sldMk cId="3384392891" sldId="265"/>
        </pc:sldMkLst>
        <pc:spChg chg="mod">
          <ac:chgData name="Fiona McCrudden" userId="ae4da48b20fa1fa0" providerId="LiveId" clId="{A00CC862-5BF6-4275-90E1-C21452AAE594}" dt="2024-05-16T14:29:13.557" v="2655" actId="255"/>
          <ac:spMkLst>
            <pc:docMk/>
            <pc:sldMk cId="3384392891" sldId="265"/>
            <ac:spMk id="4" creationId="{626AB214-7D25-63C6-1241-632C88BCE38D}"/>
          </ac:spMkLst>
        </pc:spChg>
        <pc:spChg chg="mod">
          <ac:chgData name="Fiona McCrudden" userId="ae4da48b20fa1fa0" providerId="LiveId" clId="{A00CC862-5BF6-4275-90E1-C21452AAE594}" dt="2024-05-16T14:26:51.239" v="2465" actId="20577"/>
          <ac:spMkLst>
            <pc:docMk/>
            <pc:sldMk cId="3384392891" sldId="265"/>
            <ac:spMk id="9" creationId="{05EFD59B-A94F-C404-A188-2543C9F750FE}"/>
          </ac:spMkLst>
        </pc:spChg>
        <pc:picChg chg="mod">
          <ac:chgData name="Fiona McCrudden" userId="ae4da48b20fa1fa0" providerId="LiveId" clId="{A00CC862-5BF6-4275-90E1-C21452AAE594}" dt="2024-05-16T14:26:55.688" v="2466" actId="14100"/>
          <ac:picMkLst>
            <pc:docMk/>
            <pc:sldMk cId="3384392891" sldId="265"/>
            <ac:picMk id="11" creationId="{A6CA830B-1A32-034B-5CB1-A8FF3C9C7934}"/>
          </ac:picMkLst>
        </pc:picChg>
      </pc:sldChg>
      <pc:sldMasterChg chg="modTransition modSldLayout">
        <pc:chgData name="Fiona McCrudden" userId="ae4da48b20fa1fa0" providerId="LiveId" clId="{A00CC862-5BF6-4275-90E1-C21452AAE594}" dt="2024-05-16T13:07:12.821" v="876"/>
        <pc:sldMasterMkLst>
          <pc:docMk/>
          <pc:sldMasterMk cId="1509394410" sldId="2147483648"/>
        </pc:sldMasterMkLst>
        <pc:sldLayoutChg chg="modTransition">
          <pc:chgData name="Fiona McCrudden" userId="ae4da48b20fa1fa0" providerId="LiveId" clId="{A00CC862-5BF6-4275-90E1-C21452AAE594}" dt="2024-05-16T13:07:12.821" v="876"/>
          <pc:sldLayoutMkLst>
            <pc:docMk/>
            <pc:sldMasterMk cId="1509394410" sldId="2147483648"/>
            <pc:sldLayoutMk cId="2096732065" sldId="2147483649"/>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2174895294" sldId="2147483650"/>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402379331" sldId="2147483651"/>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570562293" sldId="2147483652"/>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2281325635" sldId="2147483653"/>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1411749398" sldId="2147483654"/>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1436195186" sldId="2147483655"/>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746870285" sldId="2147483656"/>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976441683" sldId="2147483657"/>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57769285" sldId="2147483658"/>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635437547" sldId="2147483659"/>
          </pc:sldLayoutMkLst>
        </pc:sldLayoutChg>
      </pc:sldMasterChg>
    </pc:docChg>
  </pc:docChgLst>
  <pc:docChgLst>
    <pc:chgData name="Laura" userId="S::laura@story-project.co.uk::1ecbebb2-5528-4d4b-a108-f1ab84e94086" providerId="AD" clId="Web-{506BCA76-88EB-B298-7A78-14BB8F641B7D}"/>
    <pc:docChg chg="addSld delSld modSld modSection">
      <pc:chgData name="Laura" userId="S::laura@story-project.co.uk::1ecbebb2-5528-4d4b-a108-f1ab84e94086" providerId="AD" clId="Web-{506BCA76-88EB-B298-7A78-14BB8F641B7D}" dt="2024-09-01T15:15:12.264" v="8"/>
      <pc:docMkLst>
        <pc:docMk/>
      </pc:docMkLst>
      <pc:sldChg chg="del">
        <pc:chgData name="Laura" userId="S::laura@story-project.co.uk::1ecbebb2-5528-4d4b-a108-f1ab84e94086" providerId="AD" clId="Web-{506BCA76-88EB-B298-7A78-14BB8F641B7D}" dt="2024-09-01T15:15:02.279" v="7"/>
        <pc:sldMkLst>
          <pc:docMk/>
          <pc:sldMk cId="1979005890" sldId="285"/>
        </pc:sldMkLst>
      </pc:sldChg>
      <pc:sldChg chg="del">
        <pc:chgData name="Laura" userId="S::laura@story-project.co.uk::1ecbebb2-5528-4d4b-a108-f1ab84e94086" providerId="AD" clId="Web-{506BCA76-88EB-B298-7A78-14BB8F641B7D}" dt="2024-09-01T15:15:12.264" v="8"/>
        <pc:sldMkLst>
          <pc:docMk/>
          <pc:sldMk cId="4098002382" sldId="286"/>
        </pc:sldMkLst>
      </pc:sldChg>
      <pc:sldChg chg="modSp add">
        <pc:chgData name="Laura" userId="S::laura@story-project.co.uk::1ecbebb2-5528-4d4b-a108-f1ab84e94086" providerId="AD" clId="Web-{506BCA76-88EB-B298-7A78-14BB8F641B7D}" dt="2024-09-01T15:14:40.388" v="6" actId="20577"/>
        <pc:sldMkLst>
          <pc:docMk/>
          <pc:sldMk cId="2842927645" sldId="417"/>
        </pc:sldMkLst>
        <pc:spChg chg="mod">
          <ac:chgData name="Laura" userId="S::laura@story-project.co.uk::1ecbebb2-5528-4d4b-a108-f1ab84e94086" providerId="AD" clId="Web-{506BCA76-88EB-B298-7A78-14BB8F641B7D}" dt="2024-09-01T15:14:40.388" v="6" actId="20577"/>
          <ac:spMkLst>
            <pc:docMk/>
            <pc:sldMk cId="2842927645" sldId="417"/>
            <ac:spMk id="43" creationId="{F985044D-37B4-F380-DB13-0B4CC88E16C3}"/>
          </ac:spMkLst>
        </pc:spChg>
      </pc:sldChg>
    </pc:docChg>
  </pc:docChgLst>
  <pc:docChgLst>
    <pc:chgData name="Fiona" userId="5fd9b084-9961-4921-ab0f-457ac49028c4" providerId="ADAL" clId="{F07C3094-4F29-4658-8D57-4ECF5C34FD30}"/>
    <pc:docChg chg="undo custSel addSld modSld modSection">
      <pc:chgData name="Fiona" userId="5fd9b084-9961-4921-ab0f-457ac49028c4" providerId="ADAL" clId="{F07C3094-4F29-4658-8D57-4ECF5C34FD30}" dt="2024-11-06T09:48:06.729" v="17599" actId="20577"/>
      <pc:docMkLst>
        <pc:docMk/>
      </pc:docMkLst>
      <pc:sldChg chg="addSp delSp modSp mod">
        <pc:chgData name="Fiona" userId="5fd9b084-9961-4921-ab0f-457ac49028c4" providerId="ADAL" clId="{F07C3094-4F29-4658-8D57-4ECF5C34FD30}" dt="2024-11-03T09:42:46.456" v="2124" actId="14100"/>
        <pc:sldMkLst>
          <pc:docMk/>
          <pc:sldMk cId="1412962564" sldId="267"/>
        </pc:sldMkLst>
        <pc:spChg chg="mod">
          <ac:chgData name="Fiona" userId="5fd9b084-9961-4921-ab0f-457ac49028c4" providerId="ADAL" clId="{F07C3094-4F29-4658-8D57-4ECF5C34FD30}" dt="2024-11-03T09:42:14.536" v="2119" actId="20577"/>
          <ac:spMkLst>
            <pc:docMk/>
            <pc:sldMk cId="1412962564" sldId="267"/>
            <ac:spMk id="13" creationId="{E67F8557-313A-4DD7-8BB3-D4371BBF4582}"/>
          </ac:spMkLst>
        </pc:spChg>
        <pc:picChg chg="del">
          <ac:chgData name="Fiona" userId="5fd9b084-9961-4921-ab0f-457ac49028c4" providerId="ADAL" clId="{F07C3094-4F29-4658-8D57-4ECF5C34FD30}" dt="2024-11-03T09:41:56.055" v="2052" actId="478"/>
          <ac:picMkLst>
            <pc:docMk/>
            <pc:sldMk cId="1412962564" sldId="267"/>
            <ac:picMk id="9" creationId="{01B61826-D4A4-6325-D78F-ABA5A7D83D1C}"/>
          </ac:picMkLst>
        </pc:picChg>
        <pc:picChg chg="add mod">
          <ac:chgData name="Fiona" userId="5fd9b084-9961-4921-ab0f-457ac49028c4" providerId="ADAL" clId="{F07C3094-4F29-4658-8D57-4ECF5C34FD30}" dt="2024-11-03T09:42:46.456" v="2124" actId="14100"/>
          <ac:picMkLst>
            <pc:docMk/>
            <pc:sldMk cId="1412962564" sldId="267"/>
            <ac:picMk id="11" creationId="{54CA2942-914C-3985-92B6-845605A039D6}"/>
          </ac:picMkLst>
        </pc:picChg>
      </pc:sldChg>
      <pc:sldChg chg="addSp delSp modSp mod modNotesTx">
        <pc:chgData name="Fiona" userId="5fd9b084-9961-4921-ab0f-457ac49028c4" providerId="ADAL" clId="{F07C3094-4F29-4658-8D57-4ECF5C34FD30}" dt="2024-11-06T09:32:34.788" v="15622" actId="1076"/>
        <pc:sldMkLst>
          <pc:docMk/>
          <pc:sldMk cId="845388045" sldId="281"/>
        </pc:sldMkLst>
        <pc:spChg chg="add mod">
          <ac:chgData name="Fiona" userId="5fd9b084-9961-4921-ab0f-457ac49028c4" providerId="ADAL" clId="{F07C3094-4F29-4658-8D57-4ECF5C34FD30}" dt="2024-11-06T09:32:32.342" v="15621" actId="120"/>
          <ac:spMkLst>
            <pc:docMk/>
            <pc:sldMk cId="845388045" sldId="281"/>
            <ac:spMk id="3" creationId="{7046D13A-F3BC-895F-A5DC-DB616E8950CA}"/>
          </ac:spMkLst>
        </pc:spChg>
        <pc:spChg chg="add mod">
          <ac:chgData name="Fiona" userId="5fd9b084-9961-4921-ab0f-457ac49028c4" providerId="ADAL" clId="{F07C3094-4F29-4658-8D57-4ECF5C34FD30}" dt="2024-11-06T09:32:34.788" v="15622" actId="1076"/>
          <ac:spMkLst>
            <pc:docMk/>
            <pc:sldMk cId="845388045" sldId="281"/>
            <ac:spMk id="11" creationId="{00000000-0000-0000-0000-000000000000}"/>
          </ac:spMkLst>
        </pc:spChg>
        <pc:spChg chg="mod">
          <ac:chgData name="Fiona" userId="5fd9b084-9961-4921-ab0f-457ac49028c4" providerId="ADAL" clId="{F07C3094-4F29-4658-8D57-4ECF5C34FD30}" dt="2024-11-06T09:25:58.782" v="15540" actId="1076"/>
          <ac:spMkLst>
            <pc:docMk/>
            <pc:sldMk cId="845388045" sldId="281"/>
            <ac:spMk id="12" creationId="{3F3CC3F2-6D61-1E88-251F-847518765DA7}"/>
          </ac:spMkLst>
        </pc:spChg>
        <pc:picChg chg="del mod">
          <ac:chgData name="Fiona" userId="5fd9b084-9961-4921-ab0f-457ac49028c4" providerId="ADAL" clId="{F07C3094-4F29-4658-8D57-4ECF5C34FD30}" dt="2024-11-06T09:25:56.540" v="15538" actId="478"/>
          <ac:picMkLst>
            <pc:docMk/>
            <pc:sldMk cId="845388045" sldId="281"/>
            <ac:picMk id="2" creationId="{9AED99D4-4FE1-CF56-F9D3-02091DE45D94}"/>
          </ac:picMkLst>
        </pc:picChg>
        <pc:picChg chg="del mod">
          <ac:chgData name="Fiona" userId="5fd9b084-9961-4921-ab0f-457ac49028c4" providerId="ADAL" clId="{F07C3094-4F29-4658-8D57-4ECF5C34FD30}" dt="2024-11-06T09:25:56.979" v="15539" actId="478"/>
          <ac:picMkLst>
            <pc:docMk/>
            <pc:sldMk cId="845388045" sldId="281"/>
            <ac:picMk id="5" creationId="{2D14A226-B77F-8FF1-2232-EE836C8D9C47}"/>
          </ac:picMkLst>
        </pc:picChg>
      </pc:sldChg>
      <pc:sldChg chg="addSp delSp modSp mod modNotesTx">
        <pc:chgData name="Fiona" userId="5fd9b084-9961-4921-ab0f-457ac49028c4" providerId="ADAL" clId="{F07C3094-4F29-4658-8D57-4ECF5C34FD30}" dt="2024-11-03T10:26:18.296" v="7391" actId="1076"/>
        <pc:sldMkLst>
          <pc:docMk/>
          <pc:sldMk cId="40204482" sldId="282"/>
        </pc:sldMkLst>
        <pc:spChg chg="add mod">
          <ac:chgData name="Fiona" userId="5fd9b084-9961-4921-ab0f-457ac49028c4" providerId="ADAL" clId="{F07C3094-4F29-4658-8D57-4ECF5C34FD30}" dt="2024-11-03T10:26:18.296" v="7391" actId="1076"/>
          <ac:spMkLst>
            <pc:docMk/>
            <pc:sldMk cId="40204482" sldId="282"/>
            <ac:spMk id="8" creationId="{E681533A-2ED8-9B85-E633-F8A72F21A749}"/>
          </ac:spMkLst>
        </pc:spChg>
        <pc:spChg chg="del">
          <ac:chgData name="Fiona" userId="5fd9b084-9961-4921-ab0f-457ac49028c4" providerId="ADAL" clId="{F07C3094-4F29-4658-8D57-4ECF5C34FD30}" dt="2024-11-03T09:43:17.822" v="2159" actId="478"/>
          <ac:spMkLst>
            <pc:docMk/>
            <pc:sldMk cId="40204482" sldId="282"/>
            <ac:spMk id="9" creationId="{82053EEE-93AA-C90C-0C5B-695498A8E6AE}"/>
          </ac:spMkLst>
        </pc:spChg>
        <pc:spChg chg="del">
          <ac:chgData name="Fiona" userId="5fd9b084-9961-4921-ab0f-457ac49028c4" providerId="ADAL" clId="{F07C3094-4F29-4658-8D57-4ECF5C34FD30}" dt="2024-11-03T09:43:19.882" v="2160" actId="478"/>
          <ac:spMkLst>
            <pc:docMk/>
            <pc:sldMk cId="40204482" sldId="282"/>
            <ac:spMk id="10" creationId="{B6DCEE78-3D65-4DDD-3D0C-06A57817D65C}"/>
          </ac:spMkLst>
        </pc:spChg>
        <pc:spChg chg="del">
          <ac:chgData name="Fiona" userId="5fd9b084-9961-4921-ab0f-457ac49028c4" providerId="ADAL" clId="{F07C3094-4F29-4658-8D57-4ECF5C34FD30}" dt="2024-11-03T09:43:21.085" v="2161" actId="478"/>
          <ac:spMkLst>
            <pc:docMk/>
            <pc:sldMk cId="40204482" sldId="282"/>
            <ac:spMk id="11" creationId="{3AD3BD56-0232-628C-BE81-B7FDC20F4B31}"/>
          </ac:spMkLst>
        </pc:spChg>
        <pc:spChg chg="mod">
          <ac:chgData name="Fiona" userId="5fd9b084-9961-4921-ab0f-457ac49028c4" providerId="ADAL" clId="{F07C3094-4F29-4658-8D57-4ECF5C34FD30}" dt="2024-11-03T09:44:03.977" v="2323" actId="20577"/>
          <ac:spMkLst>
            <pc:docMk/>
            <pc:sldMk cId="40204482" sldId="282"/>
            <ac:spMk id="12" creationId="{E9F75631-33D1-12AA-B150-0E1A6937DDAC}"/>
          </ac:spMkLst>
        </pc:spChg>
        <pc:spChg chg="mod">
          <ac:chgData name="Fiona" userId="5fd9b084-9961-4921-ab0f-457ac49028c4" providerId="ADAL" clId="{F07C3094-4F29-4658-8D57-4ECF5C34FD30}" dt="2024-11-03T09:43:16.381" v="2158" actId="1076"/>
          <ac:spMkLst>
            <pc:docMk/>
            <pc:sldMk cId="40204482" sldId="282"/>
            <ac:spMk id="15" creationId="{9668C335-D958-351C-EC2E-D5487C6B9736}"/>
          </ac:spMkLst>
        </pc:spChg>
      </pc:sldChg>
      <pc:sldChg chg="modSp mod modNotesTx">
        <pc:chgData name="Fiona" userId="5fd9b084-9961-4921-ab0f-457ac49028c4" providerId="ADAL" clId="{F07C3094-4F29-4658-8D57-4ECF5C34FD30}" dt="2024-11-03T09:45:10.396" v="2398" actId="1076"/>
        <pc:sldMkLst>
          <pc:docMk/>
          <pc:sldMk cId="3424430435" sldId="283"/>
        </pc:sldMkLst>
        <pc:spChg chg="mod">
          <ac:chgData name="Fiona" userId="5fd9b084-9961-4921-ab0f-457ac49028c4" providerId="ADAL" clId="{F07C3094-4F29-4658-8D57-4ECF5C34FD30}" dt="2024-11-03T09:45:10.396" v="2398" actId="1076"/>
          <ac:spMkLst>
            <pc:docMk/>
            <pc:sldMk cId="3424430435" sldId="283"/>
            <ac:spMk id="9" creationId="{1286208D-20B1-57B8-4880-2750B213B54A}"/>
          </ac:spMkLst>
        </pc:spChg>
      </pc:sldChg>
      <pc:sldChg chg="addSp delSp modSp mod">
        <pc:chgData name="Fiona" userId="5fd9b084-9961-4921-ab0f-457ac49028c4" providerId="ADAL" clId="{F07C3094-4F29-4658-8D57-4ECF5C34FD30}" dt="2024-11-03T09:45:44.583" v="2450" actId="20577"/>
        <pc:sldMkLst>
          <pc:docMk/>
          <pc:sldMk cId="364621734" sldId="284"/>
        </pc:sldMkLst>
        <pc:spChg chg="mod">
          <ac:chgData name="Fiona" userId="5fd9b084-9961-4921-ab0f-457ac49028c4" providerId="ADAL" clId="{F07C3094-4F29-4658-8D57-4ECF5C34FD30}" dt="2024-11-03T09:45:44.583" v="2450" actId="20577"/>
          <ac:spMkLst>
            <pc:docMk/>
            <pc:sldMk cId="364621734" sldId="284"/>
            <ac:spMk id="43" creationId="{F985044D-37B4-F380-DB13-0B4CC88E16C3}"/>
          </ac:spMkLst>
        </pc:spChg>
        <pc:picChg chg="del">
          <ac:chgData name="Fiona" userId="5fd9b084-9961-4921-ab0f-457ac49028c4" providerId="ADAL" clId="{F07C3094-4F29-4658-8D57-4ECF5C34FD30}" dt="2024-11-03T09:45:16.858" v="2399" actId="478"/>
          <ac:picMkLst>
            <pc:docMk/>
            <pc:sldMk cId="364621734" sldId="284"/>
            <ac:picMk id="5" creationId="{48985D66-178B-CC88-E13F-7D5EEC684FB9}"/>
          </ac:picMkLst>
        </pc:picChg>
        <pc:picChg chg="add mod">
          <ac:chgData name="Fiona" userId="5fd9b084-9961-4921-ab0f-457ac49028c4" providerId="ADAL" clId="{F07C3094-4F29-4658-8D57-4ECF5C34FD30}" dt="2024-11-03T09:45:28.368" v="2403" actId="1076"/>
          <ac:picMkLst>
            <pc:docMk/>
            <pc:sldMk cId="364621734" sldId="284"/>
            <ac:picMk id="8" creationId="{9D2D5A9B-5230-64BB-C429-7F719B33B336}"/>
          </ac:picMkLst>
        </pc:picChg>
      </pc:sldChg>
      <pc:sldChg chg="modSp mod modNotesTx">
        <pc:chgData name="Fiona" userId="5fd9b084-9961-4921-ab0f-457ac49028c4" providerId="ADAL" clId="{F07C3094-4F29-4658-8D57-4ECF5C34FD30}" dt="2024-11-03T10:57:37.194" v="10379" actId="1076"/>
        <pc:sldMkLst>
          <pc:docMk/>
          <pc:sldMk cId="2993158099" sldId="287"/>
        </pc:sldMkLst>
        <pc:spChg chg="mod">
          <ac:chgData name="Fiona" userId="5fd9b084-9961-4921-ab0f-457ac49028c4" providerId="ADAL" clId="{F07C3094-4F29-4658-8D57-4ECF5C34FD30}" dt="2024-11-03T10:06:04.329" v="4873" actId="403"/>
          <ac:spMkLst>
            <pc:docMk/>
            <pc:sldMk cId="2993158099" sldId="287"/>
            <ac:spMk id="43" creationId="{F985044D-37B4-F380-DB13-0B4CC88E16C3}"/>
          </ac:spMkLst>
        </pc:spChg>
        <pc:grpChg chg="mod">
          <ac:chgData name="Fiona" userId="5fd9b084-9961-4921-ab0f-457ac49028c4" providerId="ADAL" clId="{F07C3094-4F29-4658-8D57-4ECF5C34FD30}" dt="2024-11-03T09:53:54.265" v="3091" actId="1036"/>
          <ac:grpSpMkLst>
            <pc:docMk/>
            <pc:sldMk cId="2993158099" sldId="287"/>
            <ac:grpSpMk id="19" creationId="{C0C5F2E6-3EE8-BAAC-0832-8DC55D972187}"/>
          </ac:grpSpMkLst>
        </pc:grpChg>
        <pc:picChg chg="mod">
          <ac:chgData name="Fiona" userId="5fd9b084-9961-4921-ab0f-457ac49028c4" providerId="ADAL" clId="{F07C3094-4F29-4658-8D57-4ECF5C34FD30}" dt="2024-11-03T10:57:37.194" v="10379" actId="1076"/>
          <ac:picMkLst>
            <pc:docMk/>
            <pc:sldMk cId="2993158099" sldId="287"/>
            <ac:picMk id="13" creationId="{147A3B05-DC54-E5EE-09CC-09A22C03F884}"/>
          </ac:picMkLst>
        </pc:picChg>
      </pc:sldChg>
      <pc:sldChg chg="addSp delSp modSp mod modNotesTx">
        <pc:chgData name="Fiona" userId="5fd9b084-9961-4921-ab0f-457ac49028c4" providerId="ADAL" clId="{F07C3094-4F29-4658-8D57-4ECF5C34FD30}" dt="2024-11-03T15:36:53.234" v="14647" actId="14100"/>
        <pc:sldMkLst>
          <pc:docMk/>
          <pc:sldMk cId="2352813631" sldId="288"/>
        </pc:sldMkLst>
        <pc:spChg chg="mod">
          <ac:chgData name="Fiona" userId="5fd9b084-9961-4921-ab0f-457ac49028c4" providerId="ADAL" clId="{F07C3094-4F29-4658-8D57-4ECF5C34FD30}" dt="2024-11-03T15:36:48.678" v="14644" actId="1076"/>
          <ac:spMkLst>
            <pc:docMk/>
            <pc:sldMk cId="2352813631" sldId="288"/>
            <ac:spMk id="5" creationId="{3DA7CB50-DE6D-14BF-4250-76059B85D17D}"/>
          </ac:spMkLst>
        </pc:spChg>
        <pc:spChg chg="mod">
          <ac:chgData name="Fiona" userId="5fd9b084-9961-4921-ab0f-457ac49028c4" providerId="ADAL" clId="{F07C3094-4F29-4658-8D57-4ECF5C34FD30}" dt="2024-11-03T10:14:39.419" v="5866" actId="20577"/>
          <ac:spMkLst>
            <pc:docMk/>
            <pc:sldMk cId="2352813631" sldId="288"/>
            <ac:spMk id="8" creationId="{DC9FB4A7-D646-B6E4-7C81-AF3B38EDEC11}"/>
          </ac:spMkLst>
        </pc:spChg>
        <pc:spChg chg="add mod">
          <ac:chgData name="Fiona" userId="5fd9b084-9961-4921-ab0f-457ac49028c4" providerId="ADAL" clId="{F07C3094-4F29-4658-8D57-4ECF5C34FD30}" dt="2024-11-03T15:36:53.234" v="14647" actId="14100"/>
          <ac:spMkLst>
            <pc:docMk/>
            <pc:sldMk cId="2352813631" sldId="288"/>
            <ac:spMk id="9" creationId="{4C89FC8D-D1E7-8D8C-E137-BD5D0195CE07}"/>
          </ac:spMkLst>
        </pc:spChg>
        <pc:spChg chg="mod">
          <ac:chgData name="Fiona" userId="5fd9b084-9961-4921-ab0f-457ac49028c4" providerId="ADAL" clId="{F07C3094-4F29-4658-8D57-4ECF5C34FD30}" dt="2024-11-03T10:10:13.608" v="5681" actId="20577"/>
          <ac:spMkLst>
            <pc:docMk/>
            <pc:sldMk cId="2352813631" sldId="288"/>
            <ac:spMk id="10" creationId="{EDC24F4D-0172-EBC0-05CC-28B2AA5086DE}"/>
          </ac:spMkLst>
        </pc:spChg>
        <pc:spChg chg="add del mod">
          <ac:chgData name="Fiona" userId="5fd9b084-9961-4921-ab0f-457ac49028c4" providerId="ADAL" clId="{F07C3094-4F29-4658-8D57-4ECF5C34FD30}" dt="2024-11-03T15:36:50.034" v="14645" actId="478"/>
          <ac:spMkLst>
            <pc:docMk/>
            <pc:sldMk cId="2352813631" sldId="288"/>
            <ac:spMk id="13" creationId="{20659A12-CBBE-1F8D-4727-5801FED5DDDB}"/>
          </ac:spMkLst>
        </pc:spChg>
        <pc:spChg chg="del">
          <ac:chgData name="Fiona" userId="5fd9b084-9961-4921-ab0f-457ac49028c4" providerId="ADAL" clId="{F07C3094-4F29-4658-8D57-4ECF5C34FD30}" dt="2024-11-03T10:09:59.880" v="5660" actId="478"/>
          <ac:spMkLst>
            <pc:docMk/>
            <pc:sldMk cId="2352813631" sldId="288"/>
            <ac:spMk id="18" creationId="{5B62C7A9-B420-8E3A-3757-114973802348}"/>
          </ac:spMkLst>
        </pc:spChg>
        <pc:grpChg chg="del">
          <ac:chgData name="Fiona" userId="5fd9b084-9961-4921-ab0f-457ac49028c4" providerId="ADAL" clId="{F07C3094-4F29-4658-8D57-4ECF5C34FD30}" dt="2024-11-03T10:09:58.750" v="5659" actId="478"/>
          <ac:grpSpMkLst>
            <pc:docMk/>
            <pc:sldMk cId="2352813631" sldId="288"/>
            <ac:grpSpMk id="14" creationId="{970663CA-410B-E09D-6500-55BDC839D3FE}"/>
          </ac:grpSpMkLst>
        </pc:grpChg>
        <pc:grpChg chg="mod">
          <ac:chgData name="Fiona" userId="5fd9b084-9961-4921-ab0f-457ac49028c4" providerId="ADAL" clId="{F07C3094-4F29-4658-8D57-4ECF5C34FD30}" dt="2024-11-03T09:54:00.362" v="3142" actId="1036"/>
          <ac:grpSpMkLst>
            <pc:docMk/>
            <pc:sldMk cId="2352813631" sldId="288"/>
            <ac:grpSpMk id="19" creationId="{C0C5F2E6-3EE8-BAAC-0832-8DC55D972187}"/>
          </ac:grpSpMkLst>
        </pc:grpChg>
      </pc:sldChg>
      <pc:sldChg chg="addSp delSp modSp mod modNotesTx">
        <pc:chgData name="Fiona" userId="5fd9b084-9961-4921-ab0f-457ac49028c4" providerId="ADAL" clId="{F07C3094-4F29-4658-8D57-4ECF5C34FD30}" dt="2024-11-03T10:31:42.198" v="7406" actId="1076"/>
        <pc:sldMkLst>
          <pc:docMk/>
          <pc:sldMk cId="2891436020" sldId="289"/>
        </pc:sldMkLst>
        <pc:spChg chg="mod">
          <ac:chgData name="Fiona" userId="5fd9b084-9961-4921-ab0f-457ac49028c4" providerId="ADAL" clId="{F07C3094-4F29-4658-8D57-4ECF5C34FD30}" dt="2024-11-03T10:23:32.548" v="7169" actId="20577"/>
          <ac:spMkLst>
            <pc:docMk/>
            <pc:sldMk cId="2891436020" sldId="289"/>
            <ac:spMk id="9" creationId="{43CC2938-C217-B7E5-3842-3A7123CAD568}"/>
          </ac:spMkLst>
        </pc:spChg>
        <pc:spChg chg="mod">
          <ac:chgData name="Fiona" userId="5fd9b084-9961-4921-ab0f-457ac49028c4" providerId="ADAL" clId="{F07C3094-4F29-4658-8D57-4ECF5C34FD30}" dt="2024-11-03T10:24:18.231" v="7382" actId="313"/>
          <ac:spMkLst>
            <pc:docMk/>
            <pc:sldMk cId="2891436020" sldId="289"/>
            <ac:spMk id="16" creationId="{32F27C08-E21D-30B6-F159-64BAE1317F0F}"/>
          </ac:spMkLst>
        </pc:spChg>
        <pc:grpChg chg="mod">
          <ac:chgData name="Fiona" userId="5fd9b084-9961-4921-ab0f-457ac49028c4" providerId="ADAL" clId="{F07C3094-4F29-4658-8D57-4ECF5C34FD30}" dt="2024-11-03T09:54:08.742" v="3213" actId="1036"/>
          <ac:grpSpMkLst>
            <pc:docMk/>
            <pc:sldMk cId="2891436020" sldId="289"/>
            <ac:grpSpMk id="19" creationId="{C0C5F2E6-3EE8-BAAC-0832-8DC55D972187}"/>
          </ac:grpSpMkLst>
        </pc:grpChg>
        <pc:grpChg chg="del">
          <ac:chgData name="Fiona" userId="5fd9b084-9961-4921-ab0f-457ac49028c4" providerId="ADAL" clId="{F07C3094-4F29-4658-8D57-4ECF5C34FD30}" dt="2024-11-03T10:23:27.494" v="7159" actId="478"/>
          <ac:grpSpMkLst>
            <pc:docMk/>
            <pc:sldMk cId="2891436020" sldId="289"/>
            <ac:grpSpMk id="43" creationId="{6D3CACB7-350B-B06C-6B38-CD3F3103BBCE}"/>
          </ac:grpSpMkLst>
        </pc:grpChg>
        <pc:picChg chg="add mod">
          <ac:chgData name="Fiona" userId="5fd9b084-9961-4921-ab0f-457ac49028c4" providerId="ADAL" clId="{F07C3094-4F29-4658-8D57-4ECF5C34FD30}" dt="2024-11-03T10:31:42.198" v="7406" actId="1076"/>
          <ac:picMkLst>
            <pc:docMk/>
            <pc:sldMk cId="2891436020" sldId="289"/>
            <ac:picMk id="11" creationId="{C2F03AB1-967C-883E-D9B4-840264764792}"/>
          </ac:picMkLst>
        </pc:picChg>
        <pc:picChg chg="mod">
          <ac:chgData name="Fiona" userId="5fd9b084-9961-4921-ab0f-457ac49028c4" providerId="ADAL" clId="{F07C3094-4F29-4658-8D57-4ECF5C34FD30}" dt="2024-11-03T10:23:36.334" v="7170" actId="14100"/>
          <ac:picMkLst>
            <pc:docMk/>
            <pc:sldMk cId="2891436020" sldId="289"/>
            <ac:picMk id="13" creationId="{8F40523A-3449-9D8A-1BBF-23CCEC52765E}"/>
          </ac:picMkLst>
        </pc:picChg>
      </pc:sldChg>
      <pc:sldChg chg="modNotesTx">
        <pc:chgData name="Fiona" userId="5fd9b084-9961-4921-ab0f-457ac49028c4" providerId="ADAL" clId="{F07C3094-4F29-4658-8D57-4ECF5C34FD30}" dt="2024-11-03T11:16:56.461" v="12831" actId="20577"/>
        <pc:sldMkLst>
          <pc:docMk/>
          <pc:sldMk cId="3190761049" sldId="336"/>
        </pc:sldMkLst>
      </pc:sldChg>
      <pc:sldChg chg="addSp delSp modSp mod">
        <pc:chgData name="Fiona" userId="5fd9b084-9961-4921-ab0f-457ac49028c4" providerId="ADAL" clId="{F07C3094-4F29-4658-8D57-4ECF5C34FD30}" dt="2024-11-05T13:15:57.519" v="15515" actId="20577"/>
        <pc:sldMkLst>
          <pc:docMk/>
          <pc:sldMk cId="927413732" sldId="338"/>
        </pc:sldMkLst>
        <pc:spChg chg="mod">
          <ac:chgData name="Fiona" userId="5fd9b084-9961-4921-ab0f-457ac49028c4" providerId="ADAL" clId="{F07C3094-4F29-4658-8D57-4ECF5C34FD30}" dt="2024-11-05T13:15:57.519" v="15515" actId="20577"/>
          <ac:spMkLst>
            <pc:docMk/>
            <pc:sldMk cId="927413732" sldId="338"/>
            <ac:spMk id="43" creationId="{F985044D-37B4-F380-DB13-0B4CC88E16C3}"/>
          </ac:spMkLst>
        </pc:spChg>
        <pc:picChg chg="add mod">
          <ac:chgData name="Fiona" userId="5fd9b084-9961-4921-ab0f-457ac49028c4" providerId="ADAL" clId="{F07C3094-4F29-4658-8D57-4ECF5C34FD30}" dt="2024-11-03T11:17:57.702" v="12949" actId="1076"/>
          <ac:picMkLst>
            <pc:docMk/>
            <pc:sldMk cId="927413732" sldId="338"/>
            <ac:picMk id="9" creationId="{95FB888A-500F-F9AB-0F0E-C34F5FD494CA}"/>
          </ac:picMkLst>
        </pc:picChg>
        <pc:picChg chg="del">
          <ac:chgData name="Fiona" userId="5fd9b084-9961-4921-ab0f-457ac49028c4" providerId="ADAL" clId="{F07C3094-4F29-4658-8D57-4ECF5C34FD30}" dt="2024-11-03T11:17:08.989" v="12832" actId="478"/>
          <ac:picMkLst>
            <pc:docMk/>
            <pc:sldMk cId="927413732" sldId="338"/>
            <ac:picMk id="10" creationId="{22FD6289-0EDF-A924-B253-25B8DA198BDB}"/>
          </ac:picMkLst>
        </pc:picChg>
      </pc:sldChg>
      <pc:sldChg chg="modSp mod modAnim modNotesTx">
        <pc:chgData name="Fiona" userId="5fd9b084-9961-4921-ab0f-457ac49028c4" providerId="ADAL" clId="{F07C3094-4F29-4658-8D57-4ECF5C34FD30}" dt="2024-11-03T09:58:15.184" v="3844" actId="20577"/>
        <pc:sldMkLst>
          <pc:docMk/>
          <pc:sldMk cId="2842927645" sldId="417"/>
        </pc:sldMkLst>
        <pc:spChg chg="mod">
          <ac:chgData name="Fiona" userId="5fd9b084-9961-4921-ab0f-457ac49028c4" providerId="ADAL" clId="{F07C3094-4F29-4658-8D57-4ECF5C34FD30}" dt="2024-11-03T09:54:19.313" v="3219" actId="403"/>
          <ac:spMkLst>
            <pc:docMk/>
            <pc:sldMk cId="2842927645" sldId="417"/>
            <ac:spMk id="43" creationId="{F985044D-37B4-F380-DB13-0B4CC88E16C3}"/>
          </ac:spMkLst>
        </pc:spChg>
        <pc:grpChg chg="mod">
          <ac:chgData name="Fiona" userId="5fd9b084-9961-4921-ab0f-457ac49028c4" providerId="ADAL" clId="{F07C3094-4F29-4658-8D57-4ECF5C34FD30}" dt="2024-11-03T09:53:37.951" v="3017" actId="1036"/>
          <ac:grpSpMkLst>
            <pc:docMk/>
            <pc:sldMk cId="2842927645" sldId="417"/>
            <ac:grpSpMk id="19" creationId="{C0C5F2E6-3EE8-BAAC-0832-8DC55D972187}"/>
          </ac:grpSpMkLst>
        </pc:grpChg>
      </pc:sldChg>
      <pc:sldChg chg="addSp delSp modSp mod modNotesTx">
        <pc:chgData name="Fiona" userId="5fd9b084-9961-4921-ab0f-457ac49028c4" providerId="ADAL" clId="{F07C3094-4F29-4658-8D57-4ECF5C34FD30}" dt="2024-11-03T11:15:39.031" v="12757" actId="1076"/>
        <pc:sldMkLst>
          <pc:docMk/>
          <pc:sldMk cId="1028622246" sldId="424"/>
        </pc:sldMkLst>
        <pc:spChg chg="mod">
          <ac:chgData name="Fiona" userId="5fd9b084-9961-4921-ab0f-457ac49028c4" providerId="ADAL" clId="{F07C3094-4F29-4658-8D57-4ECF5C34FD30}" dt="2024-11-03T10:37:00.528" v="7530" actId="1076"/>
          <ac:spMkLst>
            <pc:docMk/>
            <pc:sldMk cId="1028622246" sldId="424"/>
            <ac:spMk id="5" creationId="{5BAF6253-F264-24D0-A4F9-AE9AA17A0D97}"/>
          </ac:spMkLst>
        </pc:spChg>
        <pc:spChg chg="del">
          <ac:chgData name="Fiona" userId="5fd9b084-9961-4921-ab0f-457ac49028c4" providerId="ADAL" clId="{F07C3094-4F29-4658-8D57-4ECF5C34FD30}" dt="2024-11-03T10:32:45.804" v="7407" actId="478"/>
          <ac:spMkLst>
            <pc:docMk/>
            <pc:sldMk cId="1028622246" sldId="424"/>
            <ac:spMk id="8" creationId="{34632F48-E4C8-ED33-698C-94138D86C469}"/>
          </ac:spMkLst>
        </pc:spChg>
        <pc:spChg chg="add del mod">
          <ac:chgData name="Fiona" userId="5fd9b084-9961-4921-ab0f-457ac49028c4" providerId="ADAL" clId="{F07C3094-4F29-4658-8D57-4ECF5C34FD30}" dt="2024-11-03T10:37:01.391" v="7531" actId="478"/>
          <ac:spMkLst>
            <pc:docMk/>
            <pc:sldMk cId="1028622246" sldId="424"/>
            <ac:spMk id="9" creationId="{00000000-0000-0000-0000-000000000000}"/>
          </ac:spMkLst>
        </pc:spChg>
        <pc:spChg chg="add del mod">
          <ac:chgData name="Fiona" userId="5fd9b084-9961-4921-ab0f-457ac49028c4" providerId="ADAL" clId="{F07C3094-4F29-4658-8D57-4ECF5C34FD30}" dt="2024-11-03T10:36:58.895" v="7529" actId="478"/>
          <ac:spMkLst>
            <pc:docMk/>
            <pc:sldMk cId="1028622246" sldId="424"/>
            <ac:spMk id="10" creationId="{00000000-0000-0000-0000-000000000000}"/>
          </ac:spMkLst>
        </pc:spChg>
        <pc:spChg chg="add del mod">
          <ac:chgData name="Fiona" userId="5fd9b084-9961-4921-ab0f-457ac49028c4" providerId="ADAL" clId="{F07C3094-4F29-4658-8D57-4ECF5C34FD30}" dt="2024-11-03T10:37:05.023" v="7533" actId="478"/>
          <ac:spMkLst>
            <pc:docMk/>
            <pc:sldMk cId="1028622246" sldId="424"/>
            <ac:spMk id="11" creationId="{00000000-0000-0000-0000-000000000000}"/>
          </ac:spMkLst>
        </pc:spChg>
        <pc:spChg chg="mod">
          <ac:chgData name="Fiona" userId="5fd9b084-9961-4921-ab0f-457ac49028c4" providerId="ADAL" clId="{F07C3094-4F29-4658-8D57-4ECF5C34FD30}" dt="2024-11-03T10:37:25.071" v="7623" actId="20577"/>
          <ac:spMkLst>
            <pc:docMk/>
            <pc:sldMk cId="1028622246" sldId="424"/>
            <ac:spMk id="12" creationId="{E9F75631-33D1-12AA-B150-0E1A6937DDAC}"/>
          </ac:spMkLst>
        </pc:spChg>
        <pc:spChg chg="add del mod">
          <ac:chgData name="Fiona" userId="5fd9b084-9961-4921-ab0f-457ac49028c4" providerId="ADAL" clId="{F07C3094-4F29-4658-8D57-4ECF5C34FD30}" dt="2024-11-03T10:37:04.002" v="7532" actId="478"/>
          <ac:spMkLst>
            <pc:docMk/>
            <pc:sldMk cId="1028622246" sldId="424"/>
            <ac:spMk id="13" creationId="{00000000-0000-0000-0000-000000000000}"/>
          </ac:spMkLst>
        </pc:spChg>
        <pc:spChg chg="add del mod">
          <ac:chgData name="Fiona" userId="5fd9b084-9961-4921-ab0f-457ac49028c4" providerId="ADAL" clId="{F07C3094-4F29-4658-8D57-4ECF5C34FD30}" dt="2024-11-03T10:37:06.508" v="7534" actId="478"/>
          <ac:spMkLst>
            <pc:docMk/>
            <pc:sldMk cId="1028622246" sldId="424"/>
            <ac:spMk id="14" creationId="{00000000-0000-0000-0000-000000000000}"/>
          </ac:spMkLst>
        </pc:spChg>
        <pc:spChg chg="mod">
          <ac:chgData name="Fiona" userId="5fd9b084-9961-4921-ab0f-457ac49028c4" providerId="ADAL" clId="{F07C3094-4F29-4658-8D57-4ECF5C34FD30}" dt="2024-11-03T10:36:40.536" v="7517" actId="1076"/>
          <ac:spMkLst>
            <pc:docMk/>
            <pc:sldMk cId="1028622246" sldId="424"/>
            <ac:spMk id="15" creationId="{9668C335-D958-351C-EC2E-D5487C6B9736}"/>
          </ac:spMkLst>
        </pc:spChg>
        <pc:spChg chg="add del mod">
          <ac:chgData name="Fiona" userId="5fd9b084-9961-4921-ab0f-457ac49028c4" providerId="ADAL" clId="{F07C3094-4F29-4658-8D57-4ECF5C34FD30}" dt="2024-11-03T10:37:09.815" v="7535" actId="478"/>
          <ac:spMkLst>
            <pc:docMk/>
            <pc:sldMk cId="1028622246" sldId="424"/>
            <ac:spMk id="16" creationId="{00000000-0000-0000-0000-000000000000}"/>
          </ac:spMkLst>
        </pc:spChg>
        <pc:spChg chg="add del mod">
          <ac:chgData name="Fiona" userId="5fd9b084-9961-4921-ab0f-457ac49028c4" providerId="ADAL" clId="{F07C3094-4F29-4658-8D57-4ECF5C34FD30}" dt="2024-11-03T10:36:57.983" v="7528" actId="478"/>
          <ac:spMkLst>
            <pc:docMk/>
            <pc:sldMk cId="1028622246" sldId="424"/>
            <ac:spMk id="17" creationId="{00000000-0000-0000-0000-000000000000}"/>
          </ac:spMkLst>
        </pc:spChg>
        <pc:spChg chg="add del mod">
          <ac:chgData name="Fiona" userId="5fd9b084-9961-4921-ab0f-457ac49028c4" providerId="ADAL" clId="{F07C3094-4F29-4658-8D57-4ECF5C34FD30}" dt="2024-11-03T10:36:54.303" v="7526" actId="478"/>
          <ac:spMkLst>
            <pc:docMk/>
            <pc:sldMk cId="1028622246" sldId="424"/>
            <ac:spMk id="43" creationId="{00000000-0000-0000-0000-000000000000}"/>
          </ac:spMkLst>
        </pc:spChg>
        <pc:spChg chg="add del mod">
          <ac:chgData name="Fiona" userId="5fd9b084-9961-4921-ab0f-457ac49028c4" providerId="ADAL" clId="{F07C3094-4F29-4658-8D57-4ECF5C34FD30}" dt="2024-11-03T10:36:52.195" v="7525" actId="478"/>
          <ac:spMkLst>
            <pc:docMk/>
            <pc:sldMk cId="1028622246" sldId="424"/>
            <ac:spMk id="45" creationId="{00000000-0000-0000-0000-000000000000}"/>
          </ac:spMkLst>
        </pc:spChg>
        <pc:spChg chg="add mod">
          <ac:chgData name="Fiona" userId="5fd9b084-9961-4921-ab0f-457ac49028c4" providerId="ADAL" clId="{F07C3094-4F29-4658-8D57-4ECF5C34FD30}" dt="2024-11-03T11:15:39.031" v="12757" actId="1076"/>
          <ac:spMkLst>
            <pc:docMk/>
            <pc:sldMk cId="1028622246" sldId="424"/>
            <ac:spMk id="46" creationId="{E895DEDA-FA16-2B36-4F32-6B0AB114624D}"/>
          </ac:spMkLst>
        </pc:spChg>
      </pc:sldChg>
      <pc:sldChg chg="modSp mod modNotesTx">
        <pc:chgData name="Fiona" userId="5fd9b084-9961-4921-ab0f-457ac49028c4" providerId="ADAL" clId="{F07C3094-4F29-4658-8D57-4ECF5C34FD30}" dt="2024-11-03T10:45:19.998" v="8456" actId="27107"/>
        <pc:sldMkLst>
          <pc:docMk/>
          <pc:sldMk cId="1083114131" sldId="425"/>
        </pc:sldMkLst>
        <pc:spChg chg="mod">
          <ac:chgData name="Fiona" userId="5fd9b084-9961-4921-ab0f-457ac49028c4" providerId="ADAL" clId="{F07C3094-4F29-4658-8D57-4ECF5C34FD30}" dt="2024-11-03T10:44:48.304" v="8345" actId="20577"/>
          <ac:spMkLst>
            <pc:docMk/>
            <pc:sldMk cId="1083114131" sldId="425"/>
            <ac:spMk id="9" creationId="{1286208D-20B1-57B8-4880-2750B213B54A}"/>
          </ac:spMkLst>
        </pc:spChg>
        <pc:grpChg chg="mod">
          <ac:chgData name="Fiona" userId="5fd9b084-9961-4921-ab0f-457ac49028c4" providerId="ADAL" clId="{F07C3094-4F29-4658-8D57-4ECF5C34FD30}" dt="2024-11-03T10:39:03.282" v="7757" actId="1036"/>
          <ac:grpSpMkLst>
            <pc:docMk/>
            <pc:sldMk cId="1083114131" sldId="425"/>
            <ac:grpSpMk id="19" creationId="{C0C5F2E6-3EE8-BAAC-0832-8DC55D972187}"/>
          </ac:grpSpMkLst>
        </pc:grpChg>
      </pc:sldChg>
      <pc:sldChg chg="addSp delSp modSp mod">
        <pc:chgData name="Fiona" userId="5fd9b084-9961-4921-ab0f-457ac49028c4" providerId="ADAL" clId="{F07C3094-4F29-4658-8D57-4ECF5C34FD30}" dt="2024-11-05T13:15:30.560" v="15408" actId="20577"/>
        <pc:sldMkLst>
          <pc:docMk/>
          <pc:sldMk cId="2668471457" sldId="426"/>
        </pc:sldMkLst>
        <pc:spChg chg="mod">
          <ac:chgData name="Fiona" userId="5fd9b084-9961-4921-ab0f-457ac49028c4" providerId="ADAL" clId="{F07C3094-4F29-4658-8D57-4ECF5C34FD30}" dt="2024-11-03T10:46:38.670" v="8538" actId="1036"/>
          <ac:spMkLst>
            <pc:docMk/>
            <pc:sldMk cId="2668471457" sldId="426"/>
            <ac:spMk id="12" creationId="{82A7E93B-A767-714F-FDF7-E50185E617D5}"/>
          </ac:spMkLst>
        </pc:spChg>
        <pc:spChg chg="mod">
          <ac:chgData name="Fiona" userId="5fd9b084-9961-4921-ab0f-457ac49028c4" providerId="ADAL" clId="{F07C3094-4F29-4658-8D57-4ECF5C34FD30}" dt="2024-11-05T13:15:30.560" v="15408" actId="20577"/>
          <ac:spMkLst>
            <pc:docMk/>
            <pc:sldMk cId="2668471457" sldId="426"/>
            <ac:spMk id="43" creationId="{F985044D-37B4-F380-DB13-0B4CC88E16C3}"/>
          </ac:spMkLst>
        </pc:spChg>
        <pc:spChg chg="mod">
          <ac:chgData name="Fiona" userId="5fd9b084-9961-4921-ab0f-457ac49028c4" providerId="ADAL" clId="{F07C3094-4F29-4658-8D57-4ECF5C34FD30}" dt="2024-11-03T10:46:38.670" v="8538" actId="1036"/>
          <ac:spMkLst>
            <pc:docMk/>
            <pc:sldMk cId="2668471457" sldId="426"/>
            <ac:spMk id="49" creationId="{99E9D9DB-1B89-2CE5-C9B6-DB60C28DEA8C}"/>
          </ac:spMkLst>
        </pc:spChg>
        <pc:grpChg chg="mod">
          <ac:chgData name="Fiona" userId="5fd9b084-9961-4921-ab0f-457ac49028c4" providerId="ADAL" clId="{F07C3094-4F29-4658-8D57-4ECF5C34FD30}" dt="2024-11-03T10:39:09.665" v="7783" actId="1036"/>
          <ac:grpSpMkLst>
            <pc:docMk/>
            <pc:sldMk cId="2668471457" sldId="426"/>
            <ac:grpSpMk id="19" creationId="{C0C5F2E6-3EE8-BAAC-0832-8DC55D972187}"/>
          </ac:grpSpMkLst>
        </pc:grpChg>
        <pc:picChg chg="mod">
          <ac:chgData name="Fiona" userId="5fd9b084-9961-4921-ab0f-457ac49028c4" providerId="ADAL" clId="{F07C3094-4F29-4658-8D57-4ECF5C34FD30}" dt="2024-11-03T10:39:07.194" v="7758" actId="1076"/>
          <ac:picMkLst>
            <pc:docMk/>
            <pc:sldMk cId="2668471457" sldId="426"/>
            <ac:picMk id="4" creationId="{BB3E63DC-2A19-3A04-8912-1BB344DB7BA9}"/>
          </ac:picMkLst>
        </pc:picChg>
        <pc:picChg chg="del">
          <ac:chgData name="Fiona" userId="5fd9b084-9961-4921-ab0f-457ac49028c4" providerId="ADAL" clId="{F07C3094-4F29-4658-8D57-4ECF5C34FD30}" dt="2024-11-03T10:39:11.137" v="7784" actId="478"/>
          <ac:picMkLst>
            <pc:docMk/>
            <pc:sldMk cId="2668471457" sldId="426"/>
            <ac:picMk id="5" creationId="{3E51ABD9-2B4E-EF43-6CC0-C142531B9137}"/>
          </ac:picMkLst>
        </pc:picChg>
        <pc:picChg chg="add mod">
          <ac:chgData name="Fiona" userId="5fd9b084-9961-4921-ab0f-457ac49028c4" providerId="ADAL" clId="{F07C3094-4F29-4658-8D57-4ECF5C34FD30}" dt="2024-11-03T10:46:38.670" v="8538" actId="1036"/>
          <ac:picMkLst>
            <pc:docMk/>
            <pc:sldMk cId="2668471457" sldId="426"/>
            <ac:picMk id="8" creationId="{F5383D1A-29D3-F6C4-7087-B00C96B71987}"/>
          </ac:picMkLst>
        </pc:picChg>
      </pc:sldChg>
      <pc:sldChg chg="modSp mod modAnim modNotesTx">
        <pc:chgData name="Fiona" userId="5fd9b084-9961-4921-ab0f-457ac49028c4" providerId="ADAL" clId="{F07C3094-4F29-4658-8D57-4ECF5C34FD30}" dt="2024-11-03T10:57:10.864" v="10312" actId="12"/>
        <pc:sldMkLst>
          <pc:docMk/>
          <pc:sldMk cId="1935128468" sldId="427"/>
        </pc:sldMkLst>
        <pc:spChg chg="mod">
          <ac:chgData name="Fiona" userId="5fd9b084-9961-4921-ab0f-457ac49028c4" providerId="ADAL" clId="{F07C3094-4F29-4658-8D57-4ECF5C34FD30}" dt="2024-11-03T10:57:10.864" v="10312" actId="12"/>
          <ac:spMkLst>
            <pc:docMk/>
            <pc:sldMk cId="1935128468" sldId="427"/>
            <ac:spMk id="43" creationId="{F985044D-37B4-F380-DB13-0B4CC88E16C3}"/>
          </ac:spMkLst>
        </pc:spChg>
        <pc:grpChg chg="mod">
          <ac:chgData name="Fiona" userId="5fd9b084-9961-4921-ab0f-457ac49028c4" providerId="ADAL" clId="{F07C3094-4F29-4658-8D57-4ECF5C34FD30}" dt="2024-11-03T10:39:17.314" v="7821" actId="1036"/>
          <ac:grpSpMkLst>
            <pc:docMk/>
            <pc:sldMk cId="1935128468" sldId="427"/>
            <ac:grpSpMk id="19" creationId="{C0C5F2E6-3EE8-BAAC-0832-8DC55D972187}"/>
          </ac:grpSpMkLst>
        </pc:grpChg>
      </pc:sldChg>
      <pc:sldChg chg="modSp mod modNotesTx">
        <pc:chgData name="Fiona" userId="5fd9b084-9961-4921-ab0f-457ac49028c4" providerId="ADAL" clId="{F07C3094-4F29-4658-8D57-4ECF5C34FD30}" dt="2024-11-03T15:30:32.067" v="14643" actId="20577"/>
        <pc:sldMkLst>
          <pc:docMk/>
          <pc:sldMk cId="2730876944" sldId="428"/>
        </pc:sldMkLst>
        <pc:spChg chg="mod">
          <ac:chgData name="Fiona" userId="5fd9b084-9961-4921-ab0f-457ac49028c4" providerId="ADAL" clId="{F07C3094-4F29-4658-8D57-4ECF5C34FD30}" dt="2024-11-03T15:22:27.633" v="13029" actId="20577"/>
          <ac:spMkLst>
            <pc:docMk/>
            <pc:sldMk cId="2730876944" sldId="428"/>
            <ac:spMk id="43" creationId="{F985044D-37B4-F380-DB13-0B4CC88E16C3}"/>
          </ac:spMkLst>
        </pc:spChg>
        <pc:grpChg chg="mod">
          <ac:chgData name="Fiona" userId="5fd9b084-9961-4921-ab0f-457ac49028c4" providerId="ADAL" clId="{F07C3094-4F29-4658-8D57-4ECF5C34FD30}" dt="2024-11-03T10:39:22.998" v="7870" actId="1036"/>
          <ac:grpSpMkLst>
            <pc:docMk/>
            <pc:sldMk cId="2730876944" sldId="428"/>
            <ac:grpSpMk id="19" creationId="{C0C5F2E6-3EE8-BAAC-0832-8DC55D972187}"/>
          </ac:grpSpMkLst>
        </pc:grpChg>
      </pc:sldChg>
      <pc:sldChg chg="addSp delSp modSp mod modNotesTx">
        <pc:chgData name="Fiona" userId="5fd9b084-9961-4921-ab0f-457ac49028c4" providerId="ADAL" clId="{F07C3094-4F29-4658-8D57-4ECF5C34FD30}" dt="2024-11-03T11:16:02.500" v="12764" actId="1076"/>
        <pc:sldMkLst>
          <pc:docMk/>
          <pc:sldMk cId="2492589126" sldId="429"/>
        </pc:sldMkLst>
        <pc:spChg chg="mod">
          <ac:chgData name="Fiona" userId="5fd9b084-9961-4921-ab0f-457ac49028c4" providerId="ADAL" clId="{F07C3094-4F29-4658-8D57-4ECF5C34FD30}" dt="2024-11-03T11:01:47.243" v="11458" actId="20577"/>
          <ac:spMkLst>
            <pc:docMk/>
            <pc:sldMk cId="2492589126" sldId="429"/>
            <ac:spMk id="8" creationId="{DC9FB4A7-D646-B6E4-7C81-AF3B38EDEC11}"/>
          </ac:spMkLst>
        </pc:spChg>
        <pc:spChg chg="del">
          <ac:chgData name="Fiona" userId="5fd9b084-9961-4921-ab0f-457ac49028c4" providerId="ADAL" clId="{F07C3094-4F29-4658-8D57-4ECF5C34FD30}" dt="2024-11-03T10:39:40.205" v="7968" actId="478"/>
          <ac:spMkLst>
            <pc:docMk/>
            <pc:sldMk cId="2492589126" sldId="429"/>
            <ac:spMk id="9" creationId="{C43A9425-BCDC-7361-ED6B-3625ECC234FF}"/>
          </ac:spMkLst>
        </pc:spChg>
        <pc:spChg chg="mod">
          <ac:chgData name="Fiona" userId="5fd9b084-9961-4921-ab0f-457ac49028c4" providerId="ADAL" clId="{F07C3094-4F29-4658-8D57-4ECF5C34FD30}" dt="2024-11-03T11:00:08.425" v="11206" actId="20577"/>
          <ac:spMkLst>
            <pc:docMk/>
            <pc:sldMk cId="2492589126" sldId="429"/>
            <ac:spMk id="10" creationId="{EDC24F4D-0172-EBC0-05CC-28B2AA5086DE}"/>
          </ac:spMkLst>
        </pc:spChg>
        <pc:spChg chg="add mod">
          <ac:chgData name="Fiona" userId="5fd9b084-9961-4921-ab0f-457ac49028c4" providerId="ADAL" clId="{F07C3094-4F29-4658-8D57-4ECF5C34FD30}" dt="2024-11-03T11:16:01.112" v="12763" actId="14100"/>
          <ac:spMkLst>
            <pc:docMk/>
            <pc:sldMk cId="2492589126" sldId="429"/>
            <ac:spMk id="13" creationId="{6C92FE54-BED9-D2BD-328A-1A57393B5604}"/>
          </ac:spMkLst>
        </pc:spChg>
        <pc:spChg chg="add mod">
          <ac:chgData name="Fiona" userId="5fd9b084-9961-4921-ab0f-457ac49028c4" providerId="ADAL" clId="{F07C3094-4F29-4658-8D57-4ECF5C34FD30}" dt="2024-11-03T11:16:02.500" v="12764" actId="1076"/>
          <ac:spMkLst>
            <pc:docMk/>
            <pc:sldMk cId="2492589126" sldId="429"/>
            <ac:spMk id="14" creationId="{58A62BD7-CEFF-0497-7923-39E1573A184B}"/>
          </ac:spMkLst>
        </pc:spChg>
        <pc:grpChg chg="mod">
          <ac:chgData name="Fiona" userId="5fd9b084-9961-4921-ab0f-457ac49028c4" providerId="ADAL" clId="{F07C3094-4F29-4658-8D57-4ECF5C34FD30}" dt="2024-11-03T10:39:30.185" v="7915" actId="1036"/>
          <ac:grpSpMkLst>
            <pc:docMk/>
            <pc:sldMk cId="2492589126" sldId="429"/>
            <ac:grpSpMk id="19" creationId="{C0C5F2E6-3EE8-BAAC-0832-8DC55D972187}"/>
          </ac:grpSpMkLst>
        </pc:grpChg>
      </pc:sldChg>
      <pc:sldChg chg="addSp delSp modSp mod modNotesTx">
        <pc:chgData name="Fiona" userId="5fd9b084-9961-4921-ab0f-457ac49028c4" providerId="ADAL" clId="{F07C3094-4F29-4658-8D57-4ECF5C34FD30}" dt="2024-11-06T09:48:06.729" v="17599" actId="20577"/>
        <pc:sldMkLst>
          <pc:docMk/>
          <pc:sldMk cId="3519511771" sldId="431"/>
        </pc:sldMkLst>
        <pc:spChg chg="del">
          <ac:chgData name="Fiona" userId="5fd9b084-9961-4921-ab0f-457ac49028c4" providerId="ADAL" clId="{F07C3094-4F29-4658-8D57-4ECF5C34FD30}" dt="2024-11-03T11:01:51.457" v="11459" actId="478"/>
          <ac:spMkLst>
            <pc:docMk/>
            <pc:sldMk cId="3519511771" sldId="431"/>
            <ac:spMk id="5" creationId="{3CCD0D96-5CFE-5F5D-581F-2EF90F34CCAF}"/>
          </ac:spMkLst>
        </pc:spChg>
        <pc:spChg chg="mod">
          <ac:chgData name="Fiona" userId="5fd9b084-9961-4921-ab0f-457ac49028c4" providerId="ADAL" clId="{F07C3094-4F29-4658-8D57-4ECF5C34FD30}" dt="2024-11-03T11:01:59.665" v="11483" actId="20577"/>
          <ac:spMkLst>
            <pc:docMk/>
            <pc:sldMk cId="3519511771" sldId="431"/>
            <ac:spMk id="9" creationId="{43CC2938-C217-B7E5-3842-3A7123CAD568}"/>
          </ac:spMkLst>
        </pc:spChg>
        <pc:spChg chg="add mod">
          <ac:chgData name="Fiona" userId="5fd9b084-9961-4921-ab0f-457ac49028c4" providerId="ADAL" clId="{F07C3094-4F29-4658-8D57-4ECF5C34FD30}" dt="2024-11-03T11:16:22.740" v="12771" actId="1076"/>
          <ac:spMkLst>
            <pc:docMk/>
            <pc:sldMk cId="3519511771" sldId="431"/>
            <ac:spMk id="10" creationId="{00000000-0000-0000-0000-000000000000}"/>
          </ac:spMkLst>
        </pc:spChg>
        <pc:spChg chg="mod">
          <ac:chgData name="Fiona" userId="5fd9b084-9961-4921-ab0f-457ac49028c4" providerId="ADAL" clId="{F07C3094-4F29-4658-8D57-4ECF5C34FD30}" dt="2024-11-03T11:04:06.540" v="12145" actId="5793"/>
          <ac:spMkLst>
            <pc:docMk/>
            <pc:sldMk cId="3519511771" sldId="431"/>
            <ac:spMk id="16" creationId="{32F27C08-E21D-30B6-F159-64BAE1317F0F}"/>
          </ac:spMkLst>
        </pc:spChg>
        <pc:grpChg chg="mod">
          <ac:chgData name="Fiona" userId="5fd9b084-9961-4921-ab0f-457ac49028c4" providerId="ADAL" clId="{F07C3094-4F29-4658-8D57-4ECF5C34FD30}" dt="2024-11-03T10:39:35.353" v="7967" actId="1036"/>
          <ac:grpSpMkLst>
            <pc:docMk/>
            <pc:sldMk cId="3519511771" sldId="431"/>
            <ac:grpSpMk id="19" creationId="{C0C5F2E6-3EE8-BAAC-0832-8DC55D972187}"/>
          </ac:grpSpMkLst>
        </pc:grpChg>
      </pc:sldChg>
      <pc:sldChg chg="addSp delSp modSp mod">
        <pc:chgData name="Fiona" userId="5fd9b084-9961-4921-ab0f-457ac49028c4" providerId="ADAL" clId="{F07C3094-4F29-4658-8D57-4ECF5C34FD30}" dt="2024-11-03T10:46:14.648" v="8461" actId="1076"/>
        <pc:sldMkLst>
          <pc:docMk/>
          <pc:sldMk cId="21168215" sldId="432"/>
        </pc:sldMkLst>
        <pc:spChg chg="mod">
          <ac:chgData name="Fiona" userId="5fd9b084-9961-4921-ab0f-457ac49028c4" providerId="ADAL" clId="{F07C3094-4F29-4658-8D57-4ECF5C34FD30}" dt="2024-11-03T10:38:46.227" v="7709" actId="20577"/>
          <ac:spMkLst>
            <pc:docMk/>
            <pc:sldMk cId="21168215" sldId="432"/>
            <ac:spMk id="13" creationId="{E67F8557-313A-4DD7-8BB3-D4371BBF4582}"/>
          </ac:spMkLst>
        </pc:spChg>
        <pc:picChg chg="add mod">
          <ac:chgData name="Fiona" userId="5fd9b084-9961-4921-ab0f-457ac49028c4" providerId="ADAL" clId="{F07C3094-4F29-4658-8D57-4ECF5C34FD30}" dt="2024-11-03T10:46:14.648" v="8461" actId="1076"/>
          <ac:picMkLst>
            <pc:docMk/>
            <pc:sldMk cId="21168215" sldId="432"/>
            <ac:picMk id="5" creationId="{BE7D2171-D79D-EDDA-C827-E4D3571DC27C}"/>
          </ac:picMkLst>
        </pc:picChg>
        <pc:picChg chg="del">
          <ac:chgData name="Fiona" userId="5fd9b084-9961-4921-ab0f-457ac49028c4" providerId="ADAL" clId="{F07C3094-4F29-4658-8D57-4ECF5C34FD30}" dt="2024-11-03T10:38:21.544" v="7629" actId="478"/>
          <ac:picMkLst>
            <pc:docMk/>
            <pc:sldMk cId="21168215" sldId="432"/>
            <ac:picMk id="9" creationId="{01B61826-D4A4-6325-D78F-ABA5A7D83D1C}"/>
          </ac:picMkLst>
        </pc:picChg>
      </pc:sldChg>
      <pc:sldChg chg="modSp add mod modAnim modNotesTx">
        <pc:chgData name="Fiona" userId="5fd9b084-9961-4921-ab0f-457ac49028c4" providerId="ADAL" clId="{F07C3094-4F29-4658-8D57-4ECF5C34FD30}" dt="2024-11-03T10:05:55.315" v="4872" actId="20577"/>
        <pc:sldMkLst>
          <pc:docMk/>
          <pc:sldMk cId="1078481039" sldId="433"/>
        </pc:sldMkLst>
        <pc:spChg chg="mod">
          <ac:chgData name="Fiona" userId="5fd9b084-9961-4921-ab0f-457ac49028c4" providerId="ADAL" clId="{F07C3094-4F29-4658-8D57-4ECF5C34FD30}" dt="2024-11-03T10:03:55.311" v="4534" actId="12"/>
          <ac:spMkLst>
            <pc:docMk/>
            <pc:sldMk cId="1078481039" sldId="433"/>
            <ac:spMk id="43" creationId="{43915BE3-2BA8-4912-7C5E-DB207BB81A68}"/>
          </ac:spMkLst>
        </pc:spChg>
        <pc:grpChg chg="mod">
          <ac:chgData name="Fiona" userId="5fd9b084-9961-4921-ab0f-457ac49028c4" providerId="ADAL" clId="{F07C3094-4F29-4658-8D57-4ECF5C34FD30}" dt="2024-11-03T09:53:41.823" v="3050" actId="1036"/>
          <ac:grpSpMkLst>
            <pc:docMk/>
            <pc:sldMk cId="1078481039" sldId="433"/>
            <ac:grpSpMk id="19" creationId="{ACD0EDBA-B6C1-F517-E112-68C18798D18C}"/>
          </ac:grpSpMkLst>
        </pc:grpChg>
      </pc:sldChg>
      <pc:sldChg chg="addSp delSp modSp add mod modNotesTx">
        <pc:chgData name="Fiona" userId="5fd9b084-9961-4921-ab0f-457ac49028c4" providerId="ADAL" clId="{F07C3094-4F29-4658-8D57-4ECF5C34FD30}" dt="2024-11-03T10:42:02.957" v="8032" actId="20577"/>
        <pc:sldMkLst>
          <pc:docMk/>
          <pc:sldMk cId="436351883" sldId="434"/>
        </pc:sldMkLst>
        <pc:spChg chg="add del mod">
          <ac:chgData name="Fiona" userId="5fd9b084-9961-4921-ab0f-457ac49028c4" providerId="ADAL" clId="{F07C3094-4F29-4658-8D57-4ECF5C34FD30}" dt="2024-11-03T10:41:55.224" v="8031" actId="14100"/>
          <ac:spMkLst>
            <pc:docMk/>
            <pc:sldMk cId="436351883" sldId="434"/>
            <ac:spMk id="5" creationId="{7B870096-E01B-9EF4-1B08-13FAEB646A4F}"/>
          </ac:spMkLst>
        </pc:spChg>
        <pc:spChg chg="mod">
          <ac:chgData name="Fiona" userId="5fd9b084-9961-4921-ab0f-457ac49028c4" providerId="ADAL" clId="{F07C3094-4F29-4658-8D57-4ECF5C34FD30}" dt="2024-11-03T10:41:10.096" v="8015" actId="1076"/>
          <ac:spMkLst>
            <pc:docMk/>
            <pc:sldMk cId="436351883" sldId="434"/>
            <ac:spMk id="9" creationId="{F33E6FEE-E1D2-9A8B-E7D8-12357E1001F0}"/>
          </ac:spMkLst>
        </pc:spChg>
        <pc:spChg chg="mod">
          <ac:chgData name="Fiona" userId="5fd9b084-9961-4921-ab0f-457ac49028c4" providerId="ADAL" clId="{F07C3094-4F29-4658-8D57-4ECF5C34FD30}" dt="2024-11-03T10:41:39.117" v="8025" actId="1076"/>
          <ac:spMkLst>
            <pc:docMk/>
            <pc:sldMk cId="436351883" sldId="434"/>
            <ac:spMk id="10" creationId="{1764F4E1-5315-ECDE-CF1B-EEEE4FF29AB5}"/>
          </ac:spMkLst>
        </pc:spChg>
        <pc:spChg chg="mod">
          <ac:chgData name="Fiona" userId="5fd9b084-9961-4921-ab0f-457ac49028c4" providerId="ADAL" clId="{F07C3094-4F29-4658-8D57-4ECF5C34FD30}" dt="2024-11-03T10:41:08.471" v="8014" actId="1076"/>
          <ac:spMkLst>
            <pc:docMk/>
            <pc:sldMk cId="436351883" sldId="434"/>
            <ac:spMk id="11" creationId="{F9248DCF-0321-3BBA-8FF0-CC5716B70276}"/>
          </ac:spMkLst>
        </pc:spChg>
        <pc:spChg chg="del">
          <ac:chgData name="Fiona" userId="5fd9b084-9961-4921-ab0f-457ac49028c4" providerId="ADAL" clId="{F07C3094-4F29-4658-8D57-4ECF5C34FD30}" dt="2024-11-03T10:38:03.709" v="7628" actId="478"/>
          <ac:spMkLst>
            <pc:docMk/>
            <pc:sldMk cId="436351883" sldId="434"/>
            <ac:spMk id="12" creationId="{4CF12164-D321-9FC5-6E68-9899E86EDE94}"/>
          </ac:spMkLst>
        </pc:spChg>
        <pc:spChg chg="mod">
          <ac:chgData name="Fiona" userId="5fd9b084-9961-4921-ab0f-457ac49028c4" providerId="ADAL" clId="{F07C3094-4F29-4658-8D57-4ECF5C34FD30}" dt="2024-11-03T10:41:13.376" v="8017" actId="1076"/>
          <ac:spMkLst>
            <pc:docMk/>
            <pc:sldMk cId="436351883" sldId="434"/>
            <ac:spMk id="13" creationId="{217E0883-77BF-0132-D863-7366D35397D7}"/>
          </ac:spMkLst>
        </pc:spChg>
        <pc:spChg chg="mod">
          <ac:chgData name="Fiona" userId="5fd9b084-9961-4921-ab0f-457ac49028c4" providerId="ADAL" clId="{F07C3094-4F29-4658-8D57-4ECF5C34FD30}" dt="2024-11-03T10:41:07.023" v="8013" actId="1076"/>
          <ac:spMkLst>
            <pc:docMk/>
            <pc:sldMk cId="436351883" sldId="434"/>
            <ac:spMk id="14" creationId="{C67F48B0-E6A6-D02C-8804-535F04109260}"/>
          </ac:spMkLst>
        </pc:spChg>
        <pc:spChg chg="del">
          <ac:chgData name="Fiona" userId="5fd9b084-9961-4921-ab0f-457ac49028c4" providerId="ADAL" clId="{F07C3094-4F29-4658-8D57-4ECF5C34FD30}" dt="2024-11-03T10:38:00.788" v="7626" actId="478"/>
          <ac:spMkLst>
            <pc:docMk/>
            <pc:sldMk cId="436351883" sldId="434"/>
            <ac:spMk id="15" creationId="{A44AFA37-1593-4B17-3F5D-42204FC36E9D}"/>
          </ac:spMkLst>
        </pc:spChg>
        <pc:spChg chg="mod">
          <ac:chgData name="Fiona" userId="5fd9b084-9961-4921-ab0f-457ac49028c4" providerId="ADAL" clId="{F07C3094-4F29-4658-8D57-4ECF5C34FD30}" dt="2024-11-03T10:41:05.670" v="8012" actId="1076"/>
          <ac:spMkLst>
            <pc:docMk/>
            <pc:sldMk cId="436351883" sldId="434"/>
            <ac:spMk id="16" creationId="{BA697DD9-90AB-70A5-DC36-21DE54E30FDB}"/>
          </ac:spMkLst>
        </pc:spChg>
        <pc:spChg chg="mod">
          <ac:chgData name="Fiona" userId="5fd9b084-9961-4921-ab0f-457ac49028c4" providerId="ADAL" clId="{F07C3094-4F29-4658-8D57-4ECF5C34FD30}" dt="2024-11-03T10:41:48.108" v="8029" actId="1076"/>
          <ac:spMkLst>
            <pc:docMk/>
            <pc:sldMk cId="436351883" sldId="434"/>
            <ac:spMk id="17" creationId="{1774E586-10A6-AF9F-8546-40B74A8C0A70}"/>
          </ac:spMkLst>
        </pc:spChg>
        <pc:spChg chg="mod">
          <ac:chgData name="Fiona" userId="5fd9b084-9961-4921-ab0f-457ac49028c4" providerId="ADAL" clId="{F07C3094-4F29-4658-8D57-4ECF5C34FD30}" dt="2024-11-03T10:41:47.045" v="8028" actId="1076"/>
          <ac:spMkLst>
            <pc:docMk/>
            <pc:sldMk cId="436351883" sldId="434"/>
            <ac:spMk id="43" creationId="{8FFE2F88-18A5-7866-EAFF-D9908B8AD8F9}"/>
          </ac:spMkLst>
        </pc:spChg>
        <pc:spChg chg="mod">
          <ac:chgData name="Fiona" userId="5fd9b084-9961-4921-ab0f-457ac49028c4" providerId="ADAL" clId="{F07C3094-4F29-4658-8D57-4ECF5C34FD30}" dt="2024-11-03T10:41:37.152" v="8024" actId="1076"/>
          <ac:spMkLst>
            <pc:docMk/>
            <pc:sldMk cId="436351883" sldId="434"/>
            <ac:spMk id="45" creationId="{15AD0253-CDB1-9D93-466E-F82A553845AD}"/>
          </ac:spMkLst>
        </pc:spChg>
        <pc:grpChg chg="mod">
          <ac:chgData name="Fiona" userId="5fd9b084-9961-4921-ab0f-457ac49028c4" providerId="ADAL" clId="{F07C3094-4F29-4658-8D57-4ECF5C34FD30}" dt="2024-11-03T10:38:58.970" v="7732" actId="1036"/>
          <ac:grpSpMkLst>
            <pc:docMk/>
            <pc:sldMk cId="436351883" sldId="434"/>
            <ac:grpSpMk id="19" creationId="{06288B73-AC4A-20D7-033E-24237EB263C9}"/>
          </ac:grpSpMkLst>
        </pc:grpChg>
        <pc:picChg chg="del">
          <ac:chgData name="Fiona" userId="5fd9b084-9961-4921-ab0f-457ac49028c4" providerId="ADAL" clId="{F07C3094-4F29-4658-8D57-4ECF5C34FD30}" dt="2024-11-03T10:38:02.153" v="7627" actId="478"/>
          <ac:picMkLst>
            <pc:docMk/>
            <pc:sldMk cId="436351883" sldId="434"/>
            <ac:picMk id="18" creationId="{FB658915-26A9-2A74-51AC-2AA3C07CAA76}"/>
          </ac:picMkLst>
        </pc:picChg>
      </pc:sldChg>
      <pc:sldChg chg="modSp add modAnim modNotesTx">
        <pc:chgData name="Fiona" userId="5fd9b084-9961-4921-ab0f-457ac49028c4" providerId="ADAL" clId="{F07C3094-4F29-4658-8D57-4ECF5C34FD30}" dt="2024-11-03T15:40:40.462" v="15395" actId="20577"/>
        <pc:sldMkLst>
          <pc:docMk/>
          <pc:sldMk cId="3586489710" sldId="435"/>
        </pc:sldMkLst>
        <pc:spChg chg="mod">
          <ac:chgData name="Fiona" userId="5fd9b084-9961-4921-ab0f-457ac49028c4" providerId="ADAL" clId="{F07C3094-4F29-4658-8D57-4ECF5C34FD30}" dt="2024-11-03T10:57:14.968" v="10313" actId="12"/>
          <ac:spMkLst>
            <pc:docMk/>
            <pc:sldMk cId="3586489710" sldId="435"/>
            <ac:spMk id="43" creationId="{026D2929-D6FF-F3F4-5C26-F67E6EB812D9}"/>
          </ac:spMkLst>
        </pc:spChg>
      </pc:sldChg>
      <pc:sldChg chg="addSp delSp modSp add mod delAnim modAnim modNotesTx">
        <pc:chgData name="Fiona" userId="5fd9b084-9961-4921-ab0f-457ac49028c4" providerId="ADAL" clId="{F07C3094-4F29-4658-8D57-4ECF5C34FD30}" dt="2024-11-06T09:45:41.440" v="17244" actId="20577"/>
        <pc:sldMkLst>
          <pc:docMk/>
          <pc:sldMk cId="3183523828" sldId="436"/>
        </pc:sldMkLst>
        <pc:spChg chg="add del mod">
          <ac:chgData name="Fiona" userId="5fd9b084-9961-4921-ab0f-457ac49028c4" providerId="ADAL" clId="{F07C3094-4F29-4658-8D57-4ECF5C34FD30}" dt="2024-11-03T11:13:23.334" v="12679" actId="478"/>
          <ac:spMkLst>
            <pc:docMk/>
            <pc:sldMk cId="3183523828" sldId="436"/>
            <ac:spMk id="5" creationId="{28FA5930-A8CA-C52B-E9EA-226D9F6172C8}"/>
          </ac:spMkLst>
        </pc:spChg>
        <pc:spChg chg="mod ord">
          <ac:chgData name="Fiona" userId="5fd9b084-9961-4921-ab0f-457ac49028c4" providerId="ADAL" clId="{F07C3094-4F29-4658-8D57-4ECF5C34FD30}" dt="2024-11-03T11:12:08.781" v="12468" actId="167"/>
          <ac:spMkLst>
            <pc:docMk/>
            <pc:sldMk cId="3183523828" sldId="436"/>
            <ac:spMk id="8" creationId="{9ABB0C20-9FA1-F0EC-5B10-460D3FB21D13}"/>
          </ac:spMkLst>
        </pc:spChg>
        <pc:spChg chg="add del mod">
          <ac:chgData name="Fiona" userId="5fd9b084-9961-4921-ab0f-457ac49028c4" providerId="ADAL" clId="{F07C3094-4F29-4658-8D57-4ECF5C34FD30}" dt="2024-11-03T11:13:25.896" v="12681" actId="478"/>
          <ac:spMkLst>
            <pc:docMk/>
            <pc:sldMk cId="3183523828" sldId="436"/>
            <ac:spMk id="10" creationId="{0E184340-2BA2-7B93-8775-11F7F84B5FC1}"/>
          </ac:spMkLst>
        </pc:spChg>
        <pc:spChg chg="add del mod">
          <ac:chgData name="Fiona" userId="5fd9b084-9961-4921-ab0f-457ac49028c4" providerId="ADAL" clId="{F07C3094-4F29-4658-8D57-4ECF5C34FD30}" dt="2024-11-03T11:13:28.488" v="12683" actId="478"/>
          <ac:spMkLst>
            <pc:docMk/>
            <pc:sldMk cId="3183523828" sldId="436"/>
            <ac:spMk id="11" creationId="{4BE92F0F-7427-2332-96FA-7CF7240277CF}"/>
          </ac:spMkLst>
        </pc:spChg>
        <pc:spChg chg="add del mod">
          <ac:chgData name="Fiona" userId="5fd9b084-9961-4921-ab0f-457ac49028c4" providerId="ADAL" clId="{F07C3094-4F29-4658-8D57-4ECF5C34FD30}" dt="2024-11-03T11:13:27.135" v="12682" actId="478"/>
          <ac:spMkLst>
            <pc:docMk/>
            <pc:sldMk cId="3183523828" sldId="436"/>
            <ac:spMk id="12" creationId="{39864B18-6A60-029A-4772-0DDA23DF71E5}"/>
          </ac:spMkLst>
        </pc:spChg>
        <pc:spChg chg="add del mod">
          <ac:chgData name="Fiona" userId="5fd9b084-9961-4921-ab0f-457ac49028c4" providerId="ADAL" clId="{F07C3094-4F29-4658-8D57-4ECF5C34FD30}" dt="2024-11-03T11:13:24.590" v="12680" actId="478"/>
          <ac:spMkLst>
            <pc:docMk/>
            <pc:sldMk cId="3183523828" sldId="436"/>
            <ac:spMk id="14" creationId="{F3D43891-D95D-1AFC-47F4-1CBCA7F0C35C}"/>
          </ac:spMkLst>
        </pc:spChg>
        <pc:spChg chg="add del mod">
          <ac:chgData name="Fiona" userId="5fd9b084-9961-4921-ab0f-457ac49028c4" providerId="ADAL" clId="{F07C3094-4F29-4658-8D57-4ECF5C34FD30}" dt="2024-11-06T09:36:04.895" v="15694" actId="478"/>
          <ac:spMkLst>
            <pc:docMk/>
            <pc:sldMk cId="3183523828" sldId="436"/>
            <ac:spMk id="15" creationId="{92628EBD-03E2-6D28-3524-63E5DDACC6E9}"/>
          </ac:spMkLst>
        </pc:spChg>
        <pc:spChg chg="del mod">
          <ac:chgData name="Fiona" userId="5fd9b084-9961-4921-ab0f-457ac49028c4" providerId="ADAL" clId="{F07C3094-4F29-4658-8D57-4ECF5C34FD30}" dt="2024-11-06T09:36:02.416" v="15693" actId="478"/>
          <ac:spMkLst>
            <pc:docMk/>
            <pc:sldMk cId="3183523828" sldId="436"/>
            <ac:spMk id="16" creationId="{E3D6FB84-236F-1D9D-3A42-E0777293C0E1}"/>
          </ac:spMkLst>
        </pc:spChg>
        <pc:spChg chg="add mod ord">
          <ac:chgData name="Fiona" userId="5fd9b084-9961-4921-ab0f-457ac49028c4" providerId="ADAL" clId="{F07C3094-4F29-4658-8D57-4ECF5C34FD30}" dt="2024-11-06T09:45:41.440" v="17244" actId="20577"/>
          <ac:spMkLst>
            <pc:docMk/>
            <pc:sldMk cId="3183523828" sldId="436"/>
            <ac:spMk id="17" creationId="{5A5908AC-8484-8162-EF76-E4E77BA9E0A2}"/>
          </ac:spMkLst>
        </pc:spChg>
        <pc:spChg chg="del">
          <ac:chgData name="Fiona" userId="5fd9b084-9961-4921-ab0f-457ac49028c4" providerId="ADAL" clId="{F07C3094-4F29-4658-8D57-4ECF5C34FD30}" dt="2024-11-03T11:08:17.867" v="12337" actId="478"/>
          <ac:spMkLst>
            <pc:docMk/>
            <pc:sldMk cId="3183523828" sldId="436"/>
            <ac:spMk id="44" creationId="{5B8460E2-5FFA-A295-7416-A64137810B63}"/>
          </ac:spMkLst>
        </pc:spChg>
        <pc:picChg chg="del">
          <ac:chgData name="Fiona" userId="5fd9b084-9961-4921-ab0f-457ac49028c4" providerId="ADAL" clId="{F07C3094-4F29-4658-8D57-4ECF5C34FD30}" dt="2024-11-03T11:08:14.230" v="12332" actId="478"/>
          <ac:picMkLst>
            <pc:docMk/>
            <pc:sldMk cId="3183523828" sldId="436"/>
            <ac:picMk id="2" creationId="{57B3220C-7E07-B720-7A24-EA076AF44274}"/>
          </ac:picMkLst>
        </pc:picChg>
        <pc:picChg chg="del">
          <ac:chgData name="Fiona" userId="5fd9b084-9961-4921-ab0f-457ac49028c4" providerId="ADAL" clId="{F07C3094-4F29-4658-8D57-4ECF5C34FD30}" dt="2024-11-03T11:08:15.379" v="12334" actId="478"/>
          <ac:picMkLst>
            <pc:docMk/>
            <pc:sldMk cId="3183523828" sldId="436"/>
            <ac:picMk id="3" creationId="{FF74B088-C5D1-71B3-F797-2082BDA271D3}"/>
          </ac:picMkLst>
        </pc:picChg>
        <pc:picChg chg="del">
          <ac:chgData name="Fiona" userId="5fd9b084-9961-4921-ab0f-457ac49028c4" providerId="ADAL" clId="{F07C3094-4F29-4658-8D57-4ECF5C34FD30}" dt="2024-11-03T11:08:14.937" v="12333" actId="478"/>
          <ac:picMkLst>
            <pc:docMk/>
            <pc:sldMk cId="3183523828" sldId="436"/>
            <ac:picMk id="4" creationId="{9580A1D0-D2CE-A6EE-DBCF-179B1EDABD3D}"/>
          </ac:picMkLst>
        </pc:picChg>
        <pc:picChg chg="del">
          <ac:chgData name="Fiona" userId="5fd9b084-9961-4921-ab0f-457ac49028c4" providerId="ADAL" clId="{F07C3094-4F29-4658-8D57-4ECF5C34FD30}" dt="2024-11-03T11:08:15.773" v="12335" actId="478"/>
          <ac:picMkLst>
            <pc:docMk/>
            <pc:sldMk cId="3183523828" sldId="436"/>
            <ac:picMk id="6" creationId="{46D83B24-8B53-3E3A-0F11-63BFC5A31C5E}"/>
          </ac:picMkLst>
        </pc:picChg>
        <pc:picChg chg="del">
          <ac:chgData name="Fiona" userId="5fd9b084-9961-4921-ab0f-457ac49028c4" providerId="ADAL" clId="{F07C3094-4F29-4658-8D57-4ECF5C34FD30}" dt="2024-11-03T11:08:16.434" v="12336" actId="478"/>
          <ac:picMkLst>
            <pc:docMk/>
            <pc:sldMk cId="3183523828" sldId="436"/>
            <ac:picMk id="7" creationId="{EB6D23F1-943C-FE2C-BF74-E828F5B579D7}"/>
          </ac:picMkLst>
        </pc:picChg>
      </pc:sldChg>
      <pc:sldChg chg="addSp modSp add mod modNotesTx">
        <pc:chgData name="Fiona" userId="5fd9b084-9961-4921-ab0f-457ac49028c4" providerId="ADAL" clId="{F07C3094-4F29-4658-8D57-4ECF5C34FD30}" dt="2024-11-06T09:33:11.548" v="15633" actId="1076"/>
        <pc:sldMkLst>
          <pc:docMk/>
          <pc:sldMk cId="1199190059" sldId="437"/>
        </pc:sldMkLst>
        <pc:spChg chg="add mod">
          <ac:chgData name="Fiona" userId="5fd9b084-9961-4921-ab0f-457ac49028c4" providerId="ADAL" clId="{F07C3094-4F29-4658-8D57-4ECF5C34FD30}" dt="2024-11-06T09:33:02.745" v="15629" actId="1076"/>
          <ac:spMkLst>
            <pc:docMk/>
            <pc:sldMk cId="1199190059" sldId="437"/>
            <ac:spMk id="2" creationId="{00000000-0000-0000-0000-000000000000}"/>
          </ac:spMkLst>
        </pc:spChg>
        <pc:spChg chg="mod">
          <ac:chgData name="Fiona" userId="5fd9b084-9961-4921-ab0f-457ac49028c4" providerId="ADAL" clId="{F07C3094-4F29-4658-8D57-4ECF5C34FD30}" dt="2024-11-06T09:33:11.548" v="15633" actId="1076"/>
          <ac:spMkLst>
            <pc:docMk/>
            <pc:sldMk cId="1199190059" sldId="437"/>
            <ac:spMk id="3" creationId="{5BB837A4-D3AC-D702-0FAF-41330ABB508A}"/>
          </ac:spMkLst>
        </pc:spChg>
        <pc:spChg chg="mod">
          <ac:chgData name="Fiona" userId="5fd9b084-9961-4921-ab0f-457ac49028c4" providerId="ADAL" clId="{F07C3094-4F29-4658-8D57-4ECF5C34FD30}" dt="2024-11-06T09:33:07.040" v="15632" actId="404"/>
          <ac:spMkLst>
            <pc:docMk/>
            <pc:sldMk cId="1199190059" sldId="437"/>
            <ac:spMk id="12" creationId="{BBD73648-8293-6DAD-8125-060E3BC006BD}"/>
          </ac:spMkLst>
        </pc:spChg>
      </pc:sldChg>
      <pc:sldChg chg="modSp add mod">
        <pc:chgData name="Fiona" userId="5fd9b084-9961-4921-ab0f-457ac49028c4" providerId="ADAL" clId="{F07C3094-4F29-4658-8D57-4ECF5C34FD30}" dt="2024-11-06T09:45:27.697" v="17213" actId="20577"/>
        <pc:sldMkLst>
          <pc:docMk/>
          <pc:sldMk cId="2695650382" sldId="438"/>
        </pc:sldMkLst>
        <pc:spChg chg="mod">
          <ac:chgData name="Fiona" userId="5fd9b084-9961-4921-ab0f-457ac49028c4" providerId="ADAL" clId="{F07C3094-4F29-4658-8D57-4ECF5C34FD30}" dt="2024-11-06T09:45:27.697" v="17213" actId="20577"/>
          <ac:spMkLst>
            <pc:docMk/>
            <pc:sldMk cId="2695650382" sldId="438"/>
            <ac:spMk id="17" creationId="{CCA73E87-E76C-5D0C-D951-2D0140BA5734}"/>
          </ac:spMkLst>
        </pc:spChg>
      </pc:sldChg>
      <pc:sldChg chg="modSp add mod">
        <pc:chgData name="Fiona" userId="5fd9b084-9961-4921-ab0f-457ac49028c4" providerId="ADAL" clId="{F07C3094-4F29-4658-8D57-4ECF5C34FD30}" dt="2024-11-06T09:45:22.997" v="17203" actId="20577"/>
        <pc:sldMkLst>
          <pc:docMk/>
          <pc:sldMk cId="753642818" sldId="439"/>
        </pc:sldMkLst>
        <pc:spChg chg="mod">
          <ac:chgData name="Fiona" userId="5fd9b084-9961-4921-ab0f-457ac49028c4" providerId="ADAL" clId="{F07C3094-4F29-4658-8D57-4ECF5C34FD30}" dt="2024-11-06T09:45:22.997" v="17203" actId="20577"/>
          <ac:spMkLst>
            <pc:docMk/>
            <pc:sldMk cId="753642818" sldId="439"/>
            <ac:spMk id="17" creationId="{4B09CE56-2EC3-A17F-A636-C5F9C360617A}"/>
          </ac:spMkLst>
        </pc:spChg>
      </pc:sldChg>
      <pc:sldChg chg="modSp add mod">
        <pc:chgData name="Fiona" userId="5fd9b084-9961-4921-ab0f-457ac49028c4" providerId="ADAL" clId="{F07C3094-4F29-4658-8D57-4ECF5C34FD30}" dt="2024-11-06T09:46:03.455" v="17253" actId="20577"/>
        <pc:sldMkLst>
          <pc:docMk/>
          <pc:sldMk cId="4260913893" sldId="440"/>
        </pc:sldMkLst>
        <pc:spChg chg="mod">
          <ac:chgData name="Fiona" userId="5fd9b084-9961-4921-ab0f-457ac49028c4" providerId="ADAL" clId="{F07C3094-4F29-4658-8D57-4ECF5C34FD30}" dt="2024-11-06T09:46:03.455" v="17253" actId="20577"/>
          <ac:spMkLst>
            <pc:docMk/>
            <pc:sldMk cId="4260913893" sldId="440"/>
            <ac:spMk id="17" creationId="{138A9A74-3583-A9F6-4759-FAA9CD4E2235}"/>
          </ac:spMkLst>
        </pc:spChg>
      </pc:sldChg>
      <pc:sldChg chg="modSp add mod">
        <pc:chgData name="Fiona" userId="5fd9b084-9961-4921-ab0f-457ac49028c4" providerId="ADAL" clId="{F07C3094-4F29-4658-8D57-4ECF5C34FD30}" dt="2024-11-06T09:47:03.001" v="17395" actId="33524"/>
        <pc:sldMkLst>
          <pc:docMk/>
          <pc:sldMk cId="1461352456" sldId="441"/>
        </pc:sldMkLst>
        <pc:spChg chg="mod">
          <ac:chgData name="Fiona" userId="5fd9b084-9961-4921-ab0f-457ac49028c4" providerId="ADAL" clId="{F07C3094-4F29-4658-8D57-4ECF5C34FD30}" dt="2024-11-06T09:47:03.001" v="17395" actId="33524"/>
          <ac:spMkLst>
            <pc:docMk/>
            <pc:sldMk cId="1461352456" sldId="441"/>
            <ac:spMk id="17" creationId="{E323BEA1-0571-947F-2BD0-AB45E8522B82}"/>
          </ac:spMkLst>
        </pc:spChg>
      </pc:sldChg>
    </pc:docChg>
  </pc:docChgLst>
  <pc:docChgLst>
    <pc:chgData name="Fiona" userId="5fd9b084-9961-4921-ab0f-457ac49028c4" providerId="ADAL" clId="{9F2FC493-145F-4ECA-8E2D-D5FBFE07EC05}"/>
    <pc:docChg chg="undo custSel addSld delSld modSld sldOrd modSection">
      <pc:chgData name="Fiona" userId="5fd9b084-9961-4921-ab0f-457ac49028c4" providerId="ADAL" clId="{9F2FC493-145F-4ECA-8E2D-D5FBFE07EC05}" dt="2024-09-26T17:22:10.640" v="11506" actId="1076"/>
      <pc:docMkLst>
        <pc:docMk/>
      </pc:docMkLst>
      <pc:sldChg chg="addSp delSp modSp mod">
        <pc:chgData name="Fiona" userId="5fd9b084-9961-4921-ab0f-457ac49028c4" providerId="ADAL" clId="{9F2FC493-145F-4ECA-8E2D-D5FBFE07EC05}" dt="2024-09-24T12:05:08.319" v="11349" actId="478"/>
        <pc:sldMkLst>
          <pc:docMk/>
          <pc:sldMk cId="1412962564" sldId="267"/>
        </pc:sldMkLst>
        <pc:spChg chg="mod">
          <ac:chgData name="Fiona" userId="5fd9b084-9961-4921-ab0f-457ac49028c4" providerId="ADAL" clId="{9F2FC493-145F-4ECA-8E2D-D5FBFE07EC05}" dt="2024-09-23T12:19:47.981" v="537" actId="20577"/>
          <ac:spMkLst>
            <pc:docMk/>
            <pc:sldMk cId="1412962564" sldId="267"/>
            <ac:spMk id="13" creationId="{E67F8557-313A-4DD7-8BB3-D4371BBF4582}"/>
          </ac:spMkLst>
        </pc:spChg>
        <pc:picChg chg="add del mod">
          <ac:chgData name="Fiona" userId="5fd9b084-9961-4921-ab0f-457ac49028c4" providerId="ADAL" clId="{9F2FC493-145F-4ECA-8E2D-D5FBFE07EC05}" dt="2024-09-24T12:05:08.319" v="11349" actId="478"/>
          <ac:picMkLst>
            <pc:docMk/>
            <pc:sldMk cId="1412962564" sldId="267"/>
            <ac:picMk id="5" creationId="{84FA40B9-6C3B-59FB-27C2-86179406EDB3}"/>
          </ac:picMkLst>
        </pc:picChg>
        <pc:picChg chg="add mod">
          <ac:chgData name="Fiona" userId="5fd9b084-9961-4921-ab0f-457ac49028c4" providerId="ADAL" clId="{9F2FC493-145F-4ECA-8E2D-D5FBFE07EC05}" dt="2024-09-23T12:20:30.556" v="544" actId="14100"/>
          <ac:picMkLst>
            <pc:docMk/>
            <pc:sldMk cId="1412962564" sldId="267"/>
            <ac:picMk id="9" creationId="{01B61826-D4A4-6325-D78F-ABA5A7D83D1C}"/>
          </ac:picMkLst>
        </pc:picChg>
        <pc:picChg chg="del">
          <ac:chgData name="Fiona" userId="5fd9b084-9961-4921-ab0f-457ac49028c4" providerId="ADAL" clId="{9F2FC493-145F-4ECA-8E2D-D5FBFE07EC05}" dt="2024-09-23T12:19:50.705" v="538" actId="478"/>
          <ac:picMkLst>
            <pc:docMk/>
            <pc:sldMk cId="1412962564" sldId="267"/>
            <ac:picMk id="12" creationId="{A780ADDF-C56D-458A-B8D0-DC08D5B78208}"/>
          </ac:picMkLst>
        </pc:picChg>
      </pc:sldChg>
      <pc:sldChg chg="modSp mod modNotesTx">
        <pc:chgData name="Fiona" userId="5fd9b084-9961-4921-ab0f-457ac49028c4" providerId="ADAL" clId="{9F2FC493-145F-4ECA-8E2D-D5FBFE07EC05}" dt="2024-09-24T11:50:22.499" v="11347" actId="207"/>
        <pc:sldMkLst>
          <pc:docMk/>
          <pc:sldMk cId="845388045" sldId="281"/>
        </pc:sldMkLst>
        <pc:spChg chg="mod">
          <ac:chgData name="Fiona" userId="5fd9b084-9961-4921-ab0f-457ac49028c4" providerId="ADAL" clId="{9F2FC493-145F-4ECA-8E2D-D5FBFE07EC05}" dt="2024-09-24T11:50:22.499" v="11347" actId="207"/>
          <ac:spMkLst>
            <pc:docMk/>
            <pc:sldMk cId="845388045" sldId="281"/>
            <ac:spMk id="12" creationId="{3F3CC3F2-6D61-1E88-251F-847518765DA7}"/>
          </ac:spMkLst>
        </pc:spChg>
      </pc:sldChg>
      <pc:sldChg chg="addSp delSp modSp mod modNotesTx">
        <pc:chgData name="Fiona" userId="5fd9b084-9961-4921-ab0f-457ac49028c4" providerId="ADAL" clId="{9F2FC493-145F-4ECA-8E2D-D5FBFE07EC05}" dt="2024-09-23T14:02:00.198" v="5897" actId="1076"/>
        <pc:sldMkLst>
          <pc:docMk/>
          <pc:sldMk cId="40204482" sldId="282"/>
        </pc:sldMkLst>
        <pc:spChg chg="del">
          <ac:chgData name="Fiona" userId="5fd9b084-9961-4921-ab0f-457ac49028c4" providerId="ADAL" clId="{9F2FC493-145F-4ECA-8E2D-D5FBFE07EC05}" dt="2024-09-23T12:20:38.088" v="545" actId="478"/>
          <ac:spMkLst>
            <pc:docMk/>
            <pc:sldMk cId="40204482" sldId="282"/>
            <ac:spMk id="8" creationId="{FF0F7B78-0BE7-2E62-258A-E1C41FBFCBE4}"/>
          </ac:spMkLst>
        </pc:spChg>
        <pc:spChg chg="add mod">
          <ac:chgData name="Fiona" userId="5fd9b084-9961-4921-ab0f-457ac49028c4" providerId="ADAL" clId="{9F2FC493-145F-4ECA-8E2D-D5FBFE07EC05}" dt="2024-09-23T14:01:55.430" v="5894" actId="1076"/>
          <ac:spMkLst>
            <pc:docMk/>
            <pc:sldMk cId="40204482" sldId="282"/>
            <ac:spMk id="9" creationId="{82053EEE-93AA-C90C-0C5B-695498A8E6AE}"/>
          </ac:spMkLst>
        </pc:spChg>
        <pc:spChg chg="add mod">
          <ac:chgData name="Fiona" userId="5fd9b084-9961-4921-ab0f-457ac49028c4" providerId="ADAL" clId="{9F2FC493-145F-4ECA-8E2D-D5FBFE07EC05}" dt="2024-09-23T14:01:58.758" v="5896" actId="1076"/>
          <ac:spMkLst>
            <pc:docMk/>
            <pc:sldMk cId="40204482" sldId="282"/>
            <ac:spMk id="10" creationId="{B6DCEE78-3D65-4DDD-3D0C-06A57817D65C}"/>
          </ac:spMkLst>
        </pc:spChg>
        <pc:spChg chg="add mod">
          <ac:chgData name="Fiona" userId="5fd9b084-9961-4921-ab0f-457ac49028c4" providerId="ADAL" clId="{9F2FC493-145F-4ECA-8E2D-D5FBFE07EC05}" dt="2024-09-23T14:02:00.198" v="5897" actId="1076"/>
          <ac:spMkLst>
            <pc:docMk/>
            <pc:sldMk cId="40204482" sldId="282"/>
            <ac:spMk id="11" creationId="{3AD3BD56-0232-628C-BE81-B7FDC20F4B31}"/>
          </ac:spMkLst>
        </pc:spChg>
        <pc:spChg chg="mod">
          <ac:chgData name="Fiona" userId="5fd9b084-9961-4921-ab0f-457ac49028c4" providerId="ADAL" clId="{9F2FC493-145F-4ECA-8E2D-D5FBFE07EC05}" dt="2024-09-23T14:01:49.959" v="5892" actId="20577"/>
          <ac:spMkLst>
            <pc:docMk/>
            <pc:sldMk cId="40204482" sldId="282"/>
            <ac:spMk id="12" creationId="{E9F75631-33D1-12AA-B150-0E1A6937DDAC}"/>
          </ac:spMkLst>
        </pc:spChg>
        <pc:spChg chg="mod">
          <ac:chgData name="Fiona" userId="5fd9b084-9961-4921-ab0f-457ac49028c4" providerId="ADAL" clId="{9F2FC493-145F-4ECA-8E2D-D5FBFE07EC05}" dt="2024-09-23T12:21:01.414" v="567" actId="1076"/>
          <ac:spMkLst>
            <pc:docMk/>
            <pc:sldMk cId="40204482" sldId="282"/>
            <ac:spMk id="15" creationId="{9668C335-D958-351C-EC2E-D5487C6B9736}"/>
          </ac:spMkLst>
        </pc:spChg>
      </pc:sldChg>
      <pc:sldChg chg="modSp mod modNotesTx">
        <pc:chgData name="Fiona" userId="5fd9b084-9961-4921-ab0f-457ac49028c4" providerId="ADAL" clId="{9F2FC493-145F-4ECA-8E2D-D5FBFE07EC05}" dt="2024-09-23T12:22:19.959" v="885" actId="20577"/>
        <pc:sldMkLst>
          <pc:docMk/>
          <pc:sldMk cId="3424430435" sldId="283"/>
        </pc:sldMkLst>
        <pc:spChg chg="mod">
          <ac:chgData name="Fiona" userId="5fd9b084-9961-4921-ab0f-457ac49028c4" providerId="ADAL" clId="{9F2FC493-145F-4ECA-8E2D-D5FBFE07EC05}" dt="2024-09-23T12:22:09.122" v="880" actId="20577"/>
          <ac:spMkLst>
            <pc:docMk/>
            <pc:sldMk cId="3424430435" sldId="283"/>
            <ac:spMk id="9" creationId="{1286208D-20B1-57B8-4880-2750B213B54A}"/>
          </ac:spMkLst>
        </pc:spChg>
      </pc:sldChg>
      <pc:sldChg chg="addSp delSp modSp mod modNotesTx">
        <pc:chgData name="Fiona" userId="5fd9b084-9961-4921-ab0f-457ac49028c4" providerId="ADAL" clId="{9F2FC493-145F-4ECA-8E2D-D5FBFE07EC05}" dt="2024-09-23T12:23:06.405" v="972" actId="20577"/>
        <pc:sldMkLst>
          <pc:docMk/>
          <pc:sldMk cId="364621734" sldId="284"/>
        </pc:sldMkLst>
        <pc:spChg chg="del">
          <ac:chgData name="Fiona" userId="5fd9b084-9961-4921-ab0f-457ac49028c4" providerId="ADAL" clId="{9F2FC493-145F-4ECA-8E2D-D5FBFE07EC05}" dt="2024-09-23T12:22:46.225" v="893" actId="478"/>
          <ac:spMkLst>
            <pc:docMk/>
            <pc:sldMk cId="364621734" sldId="284"/>
            <ac:spMk id="8" creationId="{1550DD9C-5525-7E0E-CB49-C65D753D6067}"/>
          </ac:spMkLst>
        </pc:spChg>
        <pc:spChg chg="mod">
          <ac:chgData name="Fiona" userId="5fd9b084-9961-4921-ab0f-457ac49028c4" providerId="ADAL" clId="{9F2FC493-145F-4ECA-8E2D-D5FBFE07EC05}" dt="2024-09-23T12:22:56.470" v="942" actId="1076"/>
          <ac:spMkLst>
            <pc:docMk/>
            <pc:sldMk cId="364621734" sldId="284"/>
            <ac:spMk id="43" creationId="{F985044D-37B4-F380-DB13-0B4CC88E16C3}"/>
          </ac:spMkLst>
        </pc:spChg>
        <pc:picChg chg="add mod">
          <ac:chgData name="Fiona" userId="5fd9b084-9961-4921-ab0f-457ac49028c4" providerId="ADAL" clId="{9F2FC493-145F-4ECA-8E2D-D5FBFE07EC05}" dt="2024-09-23T12:22:42.334" v="892" actId="1076"/>
          <ac:picMkLst>
            <pc:docMk/>
            <pc:sldMk cId="364621734" sldId="284"/>
            <ac:picMk id="5" creationId="{48985D66-178B-CC88-E13F-7D5EEC684FB9}"/>
          </ac:picMkLst>
        </pc:picChg>
        <pc:picChg chg="del">
          <ac:chgData name="Fiona" userId="5fd9b084-9961-4921-ab0f-457ac49028c4" providerId="ADAL" clId="{9F2FC493-145F-4ECA-8E2D-D5FBFE07EC05}" dt="2024-09-23T12:22:26.642" v="886" actId="478"/>
          <ac:picMkLst>
            <pc:docMk/>
            <pc:sldMk cId="364621734" sldId="284"/>
            <ac:picMk id="9" creationId="{B09FB81D-CA1D-9F53-8306-1C5DCFA745BC}"/>
          </ac:picMkLst>
        </pc:picChg>
      </pc:sldChg>
      <pc:sldChg chg="modSp mod modNotesTx">
        <pc:chgData name="Fiona" userId="5fd9b084-9961-4921-ab0f-457ac49028c4" providerId="ADAL" clId="{9F2FC493-145F-4ECA-8E2D-D5FBFE07EC05}" dt="2024-09-24T09:52:07.821" v="9756" actId="20577"/>
        <pc:sldMkLst>
          <pc:docMk/>
          <pc:sldMk cId="2993158099" sldId="287"/>
        </pc:sldMkLst>
        <pc:spChg chg="mod">
          <ac:chgData name="Fiona" userId="5fd9b084-9961-4921-ab0f-457ac49028c4" providerId="ADAL" clId="{9F2FC493-145F-4ECA-8E2D-D5FBFE07EC05}" dt="2024-09-23T12:51:37.752" v="4023" actId="20577"/>
          <ac:spMkLst>
            <pc:docMk/>
            <pc:sldMk cId="2993158099" sldId="287"/>
            <ac:spMk id="43" creationId="{F985044D-37B4-F380-DB13-0B4CC88E16C3}"/>
          </ac:spMkLst>
        </pc:spChg>
      </pc:sldChg>
      <pc:sldChg chg="addSp delSp modSp mod modNotesTx">
        <pc:chgData name="Fiona" userId="5fd9b084-9961-4921-ab0f-457ac49028c4" providerId="ADAL" clId="{9F2FC493-145F-4ECA-8E2D-D5FBFE07EC05}" dt="2024-09-24T09:52:44.008" v="9765" actId="113"/>
        <pc:sldMkLst>
          <pc:docMk/>
          <pc:sldMk cId="2352813631" sldId="288"/>
        </pc:sldMkLst>
        <pc:spChg chg="mod">
          <ac:chgData name="Fiona" userId="5fd9b084-9961-4921-ab0f-457ac49028c4" providerId="ADAL" clId="{9F2FC493-145F-4ECA-8E2D-D5FBFE07EC05}" dt="2024-09-23T13:38:58.433" v="5572" actId="20577"/>
          <ac:spMkLst>
            <pc:docMk/>
            <pc:sldMk cId="2352813631" sldId="288"/>
            <ac:spMk id="8" creationId="{DC9FB4A7-D646-B6E4-7C81-AF3B38EDEC11}"/>
          </ac:spMkLst>
        </pc:spChg>
        <pc:spChg chg="mod">
          <ac:chgData name="Fiona" userId="5fd9b084-9961-4921-ab0f-457ac49028c4" providerId="ADAL" clId="{9F2FC493-145F-4ECA-8E2D-D5FBFE07EC05}" dt="2024-09-23T13:38:15.108" v="5374" actId="14100"/>
          <ac:spMkLst>
            <pc:docMk/>
            <pc:sldMk cId="2352813631" sldId="288"/>
            <ac:spMk id="10" creationId="{EDC24F4D-0172-EBC0-05CC-28B2AA5086DE}"/>
          </ac:spMkLst>
        </pc:spChg>
        <pc:spChg chg="add mod">
          <ac:chgData name="Fiona" userId="5fd9b084-9961-4921-ab0f-457ac49028c4" providerId="ADAL" clId="{9F2FC493-145F-4ECA-8E2D-D5FBFE07EC05}" dt="2024-09-23T13:39:08.144" v="5573"/>
          <ac:spMkLst>
            <pc:docMk/>
            <pc:sldMk cId="2352813631" sldId="288"/>
            <ac:spMk id="16" creationId="{29ED5A6D-4AE1-23BB-1E03-AE9DFBDA2263}"/>
          </ac:spMkLst>
        </pc:spChg>
        <pc:spChg chg="add mod">
          <ac:chgData name="Fiona" userId="5fd9b084-9961-4921-ab0f-457ac49028c4" providerId="ADAL" clId="{9F2FC493-145F-4ECA-8E2D-D5FBFE07EC05}" dt="2024-09-23T13:39:08.144" v="5573"/>
          <ac:spMkLst>
            <pc:docMk/>
            <pc:sldMk cId="2352813631" sldId="288"/>
            <ac:spMk id="17" creationId="{E5727143-A317-D4FE-FBF6-E0B46390E27A}"/>
          </ac:spMkLst>
        </pc:spChg>
        <pc:spChg chg="add mod">
          <ac:chgData name="Fiona" userId="5fd9b084-9961-4921-ab0f-457ac49028c4" providerId="ADAL" clId="{9F2FC493-145F-4ECA-8E2D-D5FBFE07EC05}" dt="2024-09-23T13:39:48.006" v="5581" actId="1076"/>
          <ac:spMkLst>
            <pc:docMk/>
            <pc:sldMk cId="2352813631" sldId="288"/>
            <ac:spMk id="18" creationId="{5B62C7A9-B420-8E3A-3757-114973802348}"/>
          </ac:spMkLst>
        </pc:spChg>
        <pc:grpChg chg="add mod">
          <ac:chgData name="Fiona" userId="5fd9b084-9961-4921-ab0f-457ac49028c4" providerId="ADAL" clId="{9F2FC493-145F-4ECA-8E2D-D5FBFE07EC05}" dt="2024-09-23T13:39:22.513" v="5577" actId="1076"/>
          <ac:grpSpMkLst>
            <pc:docMk/>
            <pc:sldMk cId="2352813631" sldId="288"/>
            <ac:grpSpMk id="14" creationId="{970663CA-410B-E09D-6500-55BDC839D3FE}"/>
          </ac:grpSpMkLst>
        </pc:grpChg>
        <pc:picChg chg="add del mod modCrop">
          <ac:chgData name="Fiona" userId="5fd9b084-9961-4921-ab0f-457ac49028c4" providerId="ADAL" clId="{9F2FC493-145F-4ECA-8E2D-D5FBFE07EC05}" dt="2024-09-23T13:37:59.302" v="5308" actId="478"/>
          <ac:picMkLst>
            <pc:docMk/>
            <pc:sldMk cId="2352813631" sldId="288"/>
            <ac:picMk id="9" creationId="{864019C3-C982-04D3-9C79-21388C43A885}"/>
          </ac:picMkLst>
        </pc:picChg>
        <pc:picChg chg="mod">
          <ac:chgData name="Fiona" userId="5fd9b084-9961-4921-ab0f-457ac49028c4" providerId="ADAL" clId="{9F2FC493-145F-4ECA-8E2D-D5FBFE07EC05}" dt="2024-09-23T13:38:19.419" v="5375" actId="14100"/>
          <ac:picMkLst>
            <pc:docMk/>
            <pc:sldMk cId="2352813631" sldId="288"/>
            <ac:picMk id="11" creationId="{C471D098-8605-63F4-1517-05D065A6AFA3}"/>
          </ac:picMkLst>
        </pc:picChg>
        <pc:picChg chg="del">
          <ac:chgData name="Fiona" userId="5fd9b084-9961-4921-ab0f-457ac49028c4" providerId="ADAL" clId="{9F2FC493-145F-4ECA-8E2D-D5FBFE07EC05}" dt="2024-09-23T13:37:32.825" v="5302" actId="478"/>
          <ac:picMkLst>
            <pc:docMk/>
            <pc:sldMk cId="2352813631" sldId="288"/>
            <ac:picMk id="13" creationId="{2DCC5756-3534-F791-BF8E-B3F3F32B8DC5}"/>
          </ac:picMkLst>
        </pc:picChg>
      </pc:sldChg>
      <pc:sldChg chg="addSp delSp modSp mod modNotesTx">
        <pc:chgData name="Fiona" userId="5fd9b084-9961-4921-ab0f-457ac49028c4" providerId="ADAL" clId="{9F2FC493-145F-4ECA-8E2D-D5FBFE07EC05}" dt="2024-09-24T09:55:14.234" v="9904" actId="20577"/>
        <pc:sldMkLst>
          <pc:docMk/>
          <pc:sldMk cId="2891436020" sldId="289"/>
        </pc:sldMkLst>
        <pc:spChg chg="del">
          <ac:chgData name="Fiona" userId="5fd9b084-9961-4921-ab0f-457ac49028c4" providerId="ADAL" clId="{9F2FC493-145F-4ECA-8E2D-D5FBFE07EC05}" dt="2024-09-23T13:40:45.861" v="5627" actId="478"/>
          <ac:spMkLst>
            <pc:docMk/>
            <pc:sldMk cId="2891436020" sldId="289"/>
            <ac:spMk id="5" creationId="{7604C66B-485A-EBBC-2C01-A958F7A80C00}"/>
          </ac:spMkLst>
        </pc:spChg>
        <pc:spChg chg="mod">
          <ac:chgData name="Fiona" userId="5fd9b084-9961-4921-ab0f-457ac49028c4" providerId="ADAL" clId="{9F2FC493-145F-4ECA-8E2D-D5FBFE07EC05}" dt="2024-09-23T14:04:54.237" v="5932" actId="1076"/>
          <ac:spMkLst>
            <pc:docMk/>
            <pc:sldMk cId="2891436020" sldId="289"/>
            <ac:spMk id="8" creationId="{D0E2C2E5-D049-2798-49DC-643A569F1CD9}"/>
          </ac:spMkLst>
        </pc:spChg>
        <pc:spChg chg="mod">
          <ac:chgData name="Fiona" userId="5fd9b084-9961-4921-ab0f-457ac49028c4" providerId="ADAL" clId="{9F2FC493-145F-4ECA-8E2D-D5FBFE07EC05}" dt="2024-09-23T13:40:43.500" v="5626" actId="20577"/>
          <ac:spMkLst>
            <pc:docMk/>
            <pc:sldMk cId="2891436020" sldId="289"/>
            <ac:spMk id="9" creationId="{43CC2938-C217-B7E5-3842-3A7123CAD568}"/>
          </ac:spMkLst>
        </pc:spChg>
        <pc:spChg chg="add">
          <ac:chgData name="Fiona" userId="5fd9b084-9961-4921-ab0f-457ac49028c4" providerId="ADAL" clId="{9F2FC493-145F-4ECA-8E2D-D5FBFE07EC05}" dt="2024-09-23T14:02:26.886" v="5898"/>
          <ac:spMkLst>
            <pc:docMk/>
            <pc:sldMk cId="2891436020" sldId="289"/>
            <ac:spMk id="10" creationId="{562AA9D3-07A0-D4BD-07BA-EEAA90EDB43C}"/>
          </ac:spMkLst>
        </pc:spChg>
        <pc:spChg chg="add del mod">
          <ac:chgData name="Fiona" userId="5fd9b084-9961-4921-ab0f-457ac49028c4" providerId="ADAL" clId="{9F2FC493-145F-4ECA-8E2D-D5FBFE07EC05}" dt="2024-09-23T14:05:34.884" v="5941" actId="21"/>
          <ac:spMkLst>
            <pc:docMk/>
            <pc:sldMk cId="2891436020" sldId="289"/>
            <ac:spMk id="11" creationId="{00000000-0000-0000-0000-000000000000}"/>
          </ac:spMkLst>
        </pc:spChg>
        <pc:spChg chg="add mod">
          <ac:chgData name="Fiona" userId="5fd9b084-9961-4921-ab0f-457ac49028c4" providerId="ADAL" clId="{9F2FC493-145F-4ECA-8E2D-D5FBFE07EC05}" dt="2024-09-23T14:27:31.854" v="5943" actId="164"/>
          <ac:spMkLst>
            <pc:docMk/>
            <pc:sldMk cId="2891436020" sldId="289"/>
            <ac:spMk id="12" creationId="{00000000-0000-0000-0000-000000000000}"/>
          </ac:spMkLst>
        </pc:spChg>
        <pc:spChg chg="add mod">
          <ac:chgData name="Fiona" userId="5fd9b084-9961-4921-ab0f-457ac49028c4" providerId="ADAL" clId="{9F2FC493-145F-4ECA-8E2D-D5FBFE07EC05}" dt="2024-09-23T14:27:31.854" v="5943" actId="164"/>
          <ac:spMkLst>
            <pc:docMk/>
            <pc:sldMk cId="2891436020" sldId="289"/>
            <ac:spMk id="14" creationId="{594F1284-D545-A0BB-D307-E79E92D2A522}"/>
          </ac:spMkLst>
        </pc:spChg>
        <pc:spChg chg="add mod">
          <ac:chgData name="Fiona" userId="5fd9b084-9961-4921-ab0f-457ac49028c4" providerId="ADAL" clId="{9F2FC493-145F-4ECA-8E2D-D5FBFE07EC05}" dt="2024-09-23T14:27:31.854" v="5943" actId="164"/>
          <ac:spMkLst>
            <pc:docMk/>
            <pc:sldMk cId="2891436020" sldId="289"/>
            <ac:spMk id="15" creationId="{DD613BC0-493E-09B3-625B-91866B5FB9F3}"/>
          </ac:spMkLst>
        </pc:spChg>
        <pc:spChg chg="mod">
          <ac:chgData name="Fiona" userId="5fd9b084-9961-4921-ab0f-457ac49028c4" providerId="ADAL" clId="{9F2FC493-145F-4ECA-8E2D-D5FBFE07EC05}" dt="2024-09-23T14:03:04.497" v="5907" actId="14100"/>
          <ac:spMkLst>
            <pc:docMk/>
            <pc:sldMk cId="2891436020" sldId="289"/>
            <ac:spMk id="16" creationId="{32F27C08-E21D-30B6-F159-64BAE1317F0F}"/>
          </ac:spMkLst>
        </pc:spChg>
        <pc:spChg chg="add mod modCrop">
          <ac:chgData name="Fiona" userId="5fd9b084-9961-4921-ab0f-457ac49028c4" providerId="ADAL" clId="{9F2FC493-145F-4ECA-8E2D-D5FBFE07EC05}" dt="2024-09-23T14:27:31.854" v="5943" actId="164"/>
          <ac:spMkLst>
            <pc:docMk/>
            <pc:sldMk cId="2891436020" sldId="289"/>
            <ac:spMk id="17" creationId="{2CD82940-8DE5-47F5-F692-91F7E70C05BC}"/>
          </ac:spMkLst>
        </pc:spChg>
        <pc:grpChg chg="add mod">
          <ac:chgData name="Fiona" userId="5fd9b084-9961-4921-ab0f-457ac49028c4" providerId="ADAL" clId="{9F2FC493-145F-4ECA-8E2D-D5FBFE07EC05}" dt="2024-09-23T14:27:37.776" v="5944" actId="1076"/>
          <ac:grpSpMkLst>
            <pc:docMk/>
            <pc:sldMk cId="2891436020" sldId="289"/>
            <ac:grpSpMk id="43" creationId="{6D3CACB7-350B-B06C-6B38-CD3F3103BBCE}"/>
          </ac:grpSpMkLst>
        </pc:grpChg>
      </pc:sldChg>
      <pc:sldChg chg="modNotesTx">
        <pc:chgData name="Fiona" userId="5fd9b084-9961-4921-ab0f-457ac49028c4" providerId="ADAL" clId="{9F2FC493-145F-4ECA-8E2D-D5FBFE07EC05}" dt="2024-09-24T11:48:54.739" v="11226" actId="20577"/>
        <pc:sldMkLst>
          <pc:docMk/>
          <pc:sldMk cId="3190761049" sldId="336"/>
        </pc:sldMkLst>
      </pc:sldChg>
      <pc:sldChg chg="addSp delSp modSp mod">
        <pc:chgData name="Fiona" userId="5fd9b084-9961-4921-ab0f-457ac49028c4" providerId="ADAL" clId="{9F2FC493-145F-4ECA-8E2D-D5FBFE07EC05}" dt="2024-09-26T17:22:10.640" v="11506" actId="1076"/>
        <pc:sldMkLst>
          <pc:docMk/>
          <pc:sldMk cId="927413732" sldId="338"/>
        </pc:sldMkLst>
        <pc:spChg chg="mod">
          <ac:chgData name="Fiona" userId="5fd9b084-9961-4921-ab0f-457ac49028c4" providerId="ADAL" clId="{9F2FC493-145F-4ECA-8E2D-D5FBFE07EC05}" dt="2024-09-26T17:22:10.640" v="11506" actId="1076"/>
          <ac:spMkLst>
            <pc:docMk/>
            <pc:sldMk cId="927413732" sldId="338"/>
            <ac:spMk id="43" creationId="{F985044D-37B4-F380-DB13-0B4CC88E16C3}"/>
          </ac:spMkLst>
        </pc:spChg>
        <pc:picChg chg="del">
          <ac:chgData name="Fiona" userId="5fd9b084-9961-4921-ab0f-457ac49028c4" providerId="ADAL" clId="{9F2FC493-145F-4ECA-8E2D-D5FBFE07EC05}" dt="2024-09-24T11:49:08.835" v="11227" actId="478"/>
          <ac:picMkLst>
            <pc:docMk/>
            <pc:sldMk cId="927413732" sldId="338"/>
            <ac:picMk id="9" creationId="{3E5B67EF-804F-9E45-CB31-D00B10DB0AC4}"/>
          </ac:picMkLst>
        </pc:picChg>
        <pc:picChg chg="add mod">
          <ac:chgData name="Fiona" userId="5fd9b084-9961-4921-ab0f-457ac49028c4" providerId="ADAL" clId="{9F2FC493-145F-4ECA-8E2D-D5FBFE07EC05}" dt="2024-09-24T11:50:01.298" v="11346" actId="1076"/>
          <ac:picMkLst>
            <pc:docMk/>
            <pc:sldMk cId="927413732" sldId="338"/>
            <ac:picMk id="10" creationId="{22FD6289-0EDF-A924-B253-25B8DA198BDB}"/>
          </ac:picMkLst>
        </pc:picChg>
      </pc:sldChg>
      <pc:sldChg chg="modSp mod modAnim modNotesTx">
        <pc:chgData name="Fiona" userId="5fd9b084-9961-4921-ab0f-457ac49028c4" providerId="ADAL" clId="{9F2FC493-145F-4ECA-8E2D-D5FBFE07EC05}" dt="2024-09-24T09:50:11.402" v="9303" actId="20577"/>
        <pc:sldMkLst>
          <pc:docMk/>
          <pc:sldMk cId="2842927645" sldId="417"/>
        </pc:sldMkLst>
        <pc:spChg chg="mod">
          <ac:chgData name="Fiona" userId="5fd9b084-9961-4921-ab0f-457ac49028c4" providerId="ADAL" clId="{9F2FC493-145F-4ECA-8E2D-D5FBFE07EC05}" dt="2024-09-24T09:49:25.870" v="9127" actId="403"/>
          <ac:spMkLst>
            <pc:docMk/>
            <pc:sldMk cId="2842927645" sldId="417"/>
            <ac:spMk id="43" creationId="{F985044D-37B4-F380-DB13-0B4CC88E16C3}"/>
          </ac:spMkLst>
        </pc:spChg>
      </pc:sldChg>
      <pc:sldChg chg="del">
        <pc:chgData name="Fiona" userId="5fd9b084-9961-4921-ab0f-457ac49028c4" providerId="ADAL" clId="{9F2FC493-145F-4ECA-8E2D-D5FBFE07EC05}" dt="2024-09-23T13:40:28.702" v="5601" actId="47"/>
        <pc:sldMkLst>
          <pc:docMk/>
          <pc:sldMk cId="2446161714" sldId="419"/>
        </pc:sldMkLst>
      </pc:sldChg>
      <pc:sldChg chg="del">
        <pc:chgData name="Fiona" userId="5fd9b084-9961-4921-ab0f-457ac49028c4" providerId="ADAL" clId="{9F2FC493-145F-4ECA-8E2D-D5FBFE07EC05}" dt="2024-09-23T13:40:31.411" v="5602" actId="47"/>
        <pc:sldMkLst>
          <pc:docMk/>
          <pc:sldMk cId="300896590" sldId="420"/>
        </pc:sldMkLst>
      </pc:sldChg>
      <pc:sldChg chg="del">
        <pc:chgData name="Fiona" userId="5fd9b084-9961-4921-ab0f-457ac49028c4" providerId="ADAL" clId="{9F2FC493-145F-4ECA-8E2D-D5FBFE07EC05}" dt="2024-09-23T13:40:32.574" v="5603" actId="47"/>
        <pc:sldMkLst>
          <pc:docMk/>
          <pc:sldMk cId="1520027242" sldId="421"/>
        </pc:sldMkLst>
      </pc:sldChg>
      <pc:sldChg chg="del">
        <pc:chgData name="Fiona" userId="5fd9b084-9961-4921-ab0f-457ac49028c4" providerId="ADAL" clId="{9F2FC493-145F-4ECA-8E2D-D5FBFE07EC05}" dt="2024-09-23T13:40:33.590" v="5604" actId="47"/>
        <pc:sldMkLst>
          <pc:docMk/>
          <pc:sldMk cId="370460856" sldId="422"/>
        </pc:sldMkLst>
      </pc:sldChg>
      <pc:sldChg chg="del">
        <pc:chgData name="Fiona" userId="5fd9b084-9961-4921-ab0f-457ac49028c4" providerId="ADAL" clId="{9F2FC493-145F-4ECA-8E2D-D5FBFE07EC05}" dt="2024-09-23T14:28:04.415" v="5945" actId="47"/>
        <pc:sldMkLst>
          <pc:docMk/>
          <pc:sldMk cId="2029152070" sldId="423"/>
        </pc:sldMkLst>
      </pc:sldChg>
      <pc:sldChg chg="addSp delSp modSp mod modNotesTx">
        <pc:chgData name="Fiona" userId="5fd9b084-9961-4921-ab0f-457ac49028c4" providerId="ADAL" clId="{9F2FC493-145F-4ECA-8E2D-D5FBFE07EC05}" dt="2024-09-24T11:37:07.694" v="10769" actId="1076"/>
        <pc:sldMkLst>
          <pc:docMk/>
          <pc:sldMk cId="1028622246" sldId="424"/>
        </pc:sldMkLst>
        <pc:spChg chg="add mod">
          <ac:chgData name="Fiona" userId="5fd9b084-9961-4921-ab0f-457ac49028c4" providerId="ADAL" clId="{9F2FC493-145F-4ECA-8E2D-D5FBFE07EC05}" dt="2024-09-24T11:37:05.762" v="10768" actId="14100"/>
          <ac:spMkLst>
            <pc:docMk/>
            <pc:sldMk cId="1028622246" sldId="424"/>
            <ac:spMk id="8" creationId="{34632F48-E4C8-ED33-698C-94138D86C469}"/>
          </ac:spMkLst>
        </pc:spChg>
        <pc:spChg chg="mod">
          <ac:chgData name="Fiona" userId="5fd9b084-9961-4921-ab0f-457ac49028c4" providerId="ADAL" clId="{9F2FC493-145F-4ECA-8E2D-D5FBFE07EC05}" dt="2024-09-24T11:37:07.694" v="10769" actId="1076"/>
          <ac:spMkLst>
            <pc:docMk/>
            <pc:sldMk cId="1028622246" sldId="424"/>
            <ac:spMk id="12" creationId="{E9F75631-33D1-12AA-B150-0E1A6937DDAC}"/>
          </ac:spMkLst>
        </pc:spChg>
        <pc:spChg chg="mod">
          <ac:chgData name="Fiona" userId="5fd9b084-9961-4921-ab0f-457ac49028c4" providerId="ADAL" clId="{9F2FC493-145F-4ECA-8E2D-D5FBFE07EC05}" dt="2024-09-23T14:43:12.318" v="6285" actId="1076"/>
          <ac:spMkLst>
            <pc:docMk/>
            <pc:sldMk cId="1028622246" sldId="424"/>
            <ac:spMk id="15" creationId="{9668C335-D958-351C-EC2E-D5487C6B9736}"/>
          </ac:spMkLst>
        </pc:spChg>
        <pc:grpChg chg="del">
          <ac:chgData name="Fiona" userId="5fd9b084-9961-4921-ab0f-457ac49028c4" providerId="ADAL" clId="{9F2FC493-145F-4ECA-8E2D-D5FBFE07EC05}" dt="2024-09-23T14:28:31.065" v="5949" actId="478"/>
          <ac:grpSpMkLst>
            <pc:docMk/>
            <pc:sldMk cId="1028622246" sldId="424"/>
            <ac:grpSpMk id="11" creationId="{2085B353-37E7-6616-D1B1-466DA031F351}"/>
          </ac:grpSpMkLst>
        </pc:grpChg>
        <pc:picChg chg="add del mod modCrop">
          <ac:chgData name="Fiona" userId="5fd9b084-9961-4921-ab0f-457ac49028c4" providerId="ADAL" clId="{9F2FC493-145F-4ECA-8E2D-D5FBFE07EC05}" dt="2024-09-23T14:43:52.619" v="6368" actId="478"/>
          <ac:picMkLst>
            <pc:docMk/>
            <pc:sldMk cId="1028622246" sldId="424"/>
            <ac:picMk id="10" creationId="{A6238FD6-967E-4478-0D35-1BB542B8E058}"/>
          </ac:picMkLst>
        </pc:picChg>
        <pc:picChg chg="mod">
          <ac:chgData name="Fiona" userId="5fd9b084-9961-4921-ab0f-457ac49028c4" providerId="ADAL" clId="{9F2FC493-145F-4ECA-8E2D-D5FBFE07EC05}" dt="2024-09-23T14:43:10.452" v="6284" actId="14100"/>
          <ac:picMkLst>
            <pc:docMk/>
            <pc:sldMk cId="1028622246" sldId="424"/>
            <ac:picMk id="18" creationId="{1E03A795-3EF8-69D3-B267-000090C65329}"/>
          </ac:picMkLst>
        </pc:picChg>
      </pc:sldChg>
      <pc:sldChg chg="modSp mod modNotesTx">
        <pc:chgData name="Fiona" userId="5fd9b084-9961-4921-ab0f-457ac49028c4" providerId="ADAL" clId="{9F2FC493-145F-4ECA-8E2D-D5FBFE07EC05}" dt="2024-09-23T14:46:07.721" v="6420" actId="20577"/>
        <pc:sldMkLst>
          <pc:docMk/>
          <pc:sldMk cId="1083114131" sldId="425"/>
        </pc:sldMkLst>
        <pc:spChg chg="mod">
          <ac:chgData name="Fiona" userId="5fd9b084-9961-4921-ab0f-457ac49028c4" providerId="ADAL" clId="{9F2FC493-145F-4ECA-8E2D-D5FBFE07EC05}" dt="2024-09-23T14:45:09.093" v="6415" actId="20577"/>
          <ac:spMkLst>
            <pc:docMk/>
            <pc:sldMk cId="1083114131" sldId="425"/>
            <ac:spMk id="9" creationId="{1286208D-20B1-57B8-4880-2750B213B54A}"/>
          </ac:spMkLst>
        </pc:spChg>
      </pc:sldChg>
      <pc:sldChg chg="addSp delSp modSp mod">
        <pc:chgData name="Fiona" userId="5fd9b084-9961-4921-ab0f-457ac49028c4" providerId="ADAL" clId="{9F2FC493-145F-4ECA-8E2D-D5FBFE07EC05}" dt="2024-09-26T17:21:49.382" v="11446" actId="20577"/>
        <pc:sldMkLst>
          <pc:docMk/>
          <pc:sldMk cId="2668471457" sldId="426"/>
        </pc:sldMkLst>
        <pc:spChg chg="del">
          <ac:chgData name="Fiona" userId="5fd9b084-9961-4921-ab0f-457ac49028c4" providerId="ADAL" clId="{9F2FC493-145F-4ECA-8E2D-D5FBFE07EC05}" dt="2024-09-23T14:30:48.629" v="6228" actId="478"/>
          <ac:spMkLst>
            <pc:docMk/>
            <pc:sldMk cId="2668471457" sldId="426"/>
            <ac:spMk id="8" creationId="{1550DD9C-5525-7E0E-CB49-C65D753D6067}"/>
          </ac:spMkLst>
        </pc:spChg>
        <pc:spChg chg="mod">
          <ac:chgData name="Fiona" userId="5fd9b084-9961-4921-ab0f-457ac49028c4" providerId="ADAL" clId="{9F2FC493-145F-4ECA-8E2D-D5FBFE07EC05}" dt="2024-09-26T17:21:49.382" v="11446" actId="20577"/>
          <ac:spMkLst>
            <pc:docMk/>
            <pc:sldMk cId="2668471457" sldId="426"/>
            <ac:spMk id="43" creationId="{F985044D-37B4-F380-DB13-0B4CC88E16C3}"/>
          </ac:spMkLst>
        </pc:spChg>
        <pc:picChg chg="add mod">
          <ac:chgData name="Fiona" userId="5fd9b084-9961-4921-ab0f-457ac49028c4" providerId="ADAL" clId="{9F2FC493-145F-4ECA-8E2D-D5FBFE07EC05}" dt="2024-09-23T14:36:12.610" v="6265" actId="1076"/>
          <ac:picMkLst>
            <pc:docMk/>
            <pc:sldMk cId="2668471457" sldId="426"/>
            <ac:picMk id="5" creationId="{3E51ABD9-2B4E-EF43-6CC0-C142531B9137}"/>
          </ac:picMkLst>
        </pc:picChg>
        <pc:picChg chg="del">
          <ac:chgData name="Fiona" userId="5fd9b084-9961-4921-ab0f-457ac49028c4" providerId="ADAL" clId="{9F2FC493-145F-4ECA-8E2D-D5FBFE07EC05}" dt="2024-09-23T14:31:15.781" v="6259" actId="478"/>
          <ac:picMkLst>
            <pc:docMk/>
            <pc:sldMk cId="2668471457" sldId="426"/>
            <ac:picMk id="9" creationId="{B09FB81D-CA1D-9F53-8306-1C5DCFA745BC}"/>
          </ac:picMkLst>
        </pc:picChg>
      </pc:sldChg>
      <pc:sldChg chg="modSp mod modAnim modNotesTx">
        <pc:chgData name="Fiona" userId="5fd9b084-9961-4921-ab0f-457ac49028c4" providerId="ADAL" clId="{9F2FC493-145F-4ECA-8E2D-D5FBFE07EC05}" dt="2024-09-24T10:05:07.176" v="10153" actId="20577"/>
        <pc:sldMkLst>
          <pc:docMk/>
          <pc:sldMk cId="1935128468" sldId="427"/>
        </pc:sldMkLst>
        <pc:spChg chg="mod">
          <ac:chgData name="Fiona" userId="5fd9b084-9961-4921-ab0f-457ac49028c4" providerId="ADAL" clId="{9F2FC493-145F-4ECA-8E2D-D5FBFE07EC05}" dt="2024-09-24T10:04:44.995" v="10023" actId="20577"/>
          <ac:spMkLst>
            <pc:docMk/>
            <pc:sldMk cId="1935128468" sldId="427"/>
            <ac:spMk id="43" creationId="{F985044D-37B4-F380-DB13-0B4CC88E16C3}"/>
          </ac:spMkLst>
        </pc:spChg>
      </pc:sldChg>
      <pc:sldChg chg="modSp mod modNotesTx">
        <pc:chgData name="Fiona" userId="5fd9b084-9961-4921-ab0f-457ac49028c4" providerId="ADAL" clId="{9F2FC493-145F-4ECA-8E2D-D5FBFE07EC05}" dt="2024-09-24T10:06:58.782" v="10430" actId="20577"/>
        <pc:sldMkLst>
          <pc:docMk/>
          <pc:sldMk cId="2730876944" sldId="428"/>
        </pc:sldMkLst>
        <pc:spChg chg="mod">
          <ac:chgData name="Fiona" userId="5fd9b084-9961-4921-ab0f-457ac49028c4" providerId="ADAL" clId="{9F2FC493-145F-4ECA-8E2D-D5FBFE07EC05}" dt="2024-09-24T10:05:46.054" v="10217" actId="20577"/>
          <ac:spMkLst>
            <pc:docMk/>
            <pc:sldMk cId="2730876944" sldId="428"/>
            <ac:spMk id="43" creationId="{F985044D-37B4-F380-DB13-0B4CC88E16C3}"/>
          </ac:spMkLst>
        </pc:spChg>
        <pc:picChg chg="mod">
          <ac:chgData name="Fiona" userId="5fd9b084-9961-4921-ab0f-457ac49028c4" providerId="ADAL" clId="{9F2FC493-145F-4ECA-8E2D-D5FBFE07EC05}" dt="2024-09-23T14:30:44.117" v="6227" actId="1076"/>
          <ac:picMkLst>
            <pc:docMk/>
            <pc:sldMk cId="2730876944" sldId="428"/>
            <ac:picMk id="13" creationId="{147A3B05-DC54-E5EE-09CC-09A22C03F884}"/>
          </ac:picMkLst>
        </pc:picChg>
      </pc:sldChg>
      <pc:sldChg chg="addSp delSp modSp mod modNotesTx">
        <pc:chgData name="Fiona" userId="5fd9b084-9961-4921-ab0f-457ac49028c4" providerId="ADAL" clId="{9F2FC493-145F-4ECA-8E2D-D5FBFE07EC05}" dt="2024-09-24T11:37:32.103" v="10777" actId="1076"/>
        <pc:sldMkLst>
          <pc:docMk/>
          <pc:sldMk cId="2492589126" sldId="429"/>
        </pc:sldMkLst>
        <pc:spChg chg="add del">
          <ac:chgData name="Fiona" userId="5fd9b084-9961-4921-ab0f-457ac49028c4" providerId="ADAL" clId="{9F2FC493-145F-4ECA-8E2D-D5FBFE07EC05}" dt="2024-09-23T15:28:30.777" v="8732" actId="478"/>
          <ac:spMkLst>
            <pc:docMk/>
            <pc:sldMk cId="2492589126" sldId="429"/>
            <ac:spMk id="5" creationId="{3DA7CB50-DE6D-14BF-4250-76059B85D17D}"/>
          </ac:spMkLst>
        </pc:spChg>
        <pc:spChg chg="mod">
          <ac:chgData name="Fiona" userId="5fd9b084-9961-4921-ab0f-457ac49028c4" providerId="ADAL" clId="{9F2FC493-145F-4ECA-8E2D-D5FBFE07EC05}" dt="2024-09-24T11:37:23.843" v="10774" actId="1076"/>
          <ac:spMkLst>
            <pc:docMk/>
            <pc:sldMk cId="2492589126" sldId="429"/>
            <ac:spMk id="8" creationId="{DC9FB4A7-D646-B6E4-7C81-AF3B38EDEC11}"/>
          </ac:spMkLst>
        </pc:spChg>
        <pc:spChg chg="add mod">
          <ac:chgData name="Fiona" userId="5fd9b084-9961-4921-ab0f-457ac49028c4" providerId="ADAL" clId="{9F2FC493-145F-4ECA-8E2D-D5FBFE07EC05}" dt="2024-09-24T11:37:32.103" v="10777" actId="1076"/>
          <ac:spMkLst>
            <pc:docMk/>
            <pc:sldMk cId="2492589126" sldId="429"/>
            <ac:spMk id="9" creationId="{C43A9425-BCDC-7361-ED6B-3625ECC234FF}"/>
          </ac:spMkLst>
        </pc:spChg>
        <pc:spChg chg="del">
          <ac:chgData name="Fiona" userId="5fd9b084-9961-4921-ab0f-457ac49028c4" providerId="ADAL" clId="{9F2FC493-145F-4ECA-8E2D-D5FBFE07EC05}" dt="2024-09-23T15:28:32.325" v="8733" actId="478"/>
          <ac:spMkLst>
            <pc:docMk/>
            <pc:sldMk cId="2492589126" sldId="429"/>
            <ac:spMk id="9" creationId="{DE91AA5E-93A8-8D52-2FFE-1ED73ED641CA}"/>
          </ac:spMkLst>
        </pc:spChg>
        <pc:spChg chg="mod">
          <ac:chgData name="Fiona" userId="5fd9b084-9961-4921-ab0f-457ac49028c4" providerId="ADAL" clId="{9F2FC493-145F-4ECA-8E2D-D5FBFE07EC05}" dt="2024-09-24T10:23:23.216" v="10452" actId="20577"/>
          <ac:spMkLst>
            <pc:docMk/>
            <pc:sldMk cId="2492589126" sldId="429"/>
            <ac:spMk id="10" creationId="{EDC24F4D-0172-EBC0-05CC-28B2AA5086DE}"/>
          </ac:spMkLst>
        </pc:spChg>
        <pc:spChg chg="mod">
          <ac:chgData name="Fiona" userId="5fd9b084-9961-4921-ab0f-457ac49028c4" providerId="ADAL" clId="{9F2FC493-145F-4ECA-8E2D-D5FBFE07EC05}" dt="2024-09-24T11:37:23.164" v="10773" actId="1076"/>
          <ac:spMkLst>
            <pc:docMk/>
            <pc:sldMk cId="2492589126" sldId="429"/>
            <ac:spMk id="12" creationId="{75D179A0-11D1-133C-7AAC-ACDEB7B171F4}"/>
          </ac:spMkLst>
        </pc:spChg>
        <pc:spChg chg="del">
          <ac:chgData name="Fiona" userId="5fd9b084-9961-4921-ab0f-457ac49028c4" providerId="ADAL" clId="{9F2FC493-145F-4ECA-8E2D-D5FBFE07EC05}" dt="2024-09-23T15:28:28.852" v="8730" actId="478"/>
          <ac:spMkLst>
            <pc:docMk/>
            <pc:sldMk cId="2492589126" sldId="429"/>
            <ac:spMk id="14" creationId="{467C5AF2-D08D-6543-93BD-6CFE58EAA77D}"/>
          </ac:spMkLst>
        </pc:spChg>
        <pc:picChg chg="mod">
          <ac:chgData name="Fiona" userId="5fd9b084-9961-4921-ab0f-457ac49028c4" providerId="ADAL" clId="{9F2FC493-145F-4ECA-8E2D-D5FBFE07EC05}" dt="2024-09-24T10:23:01.433" v="10450" actId="14100"/>
          <ac:picMkLst>
            <pc:docMk/>
            <pc:sldMk cId="2492589126" sldId="429"/>
            <ac:picMk id="11" creationId="{C471D098-8605-63F4-1517-05D065A6AFA3}"/>
          </ac:picMkLst>
        </pc:picChg>
      </pc:sldChg>
      <pc:sldChg chg="addSp delSp modSp mod modNotesTx">
        <pc:chgData name="Fiona" userId="5fd9b084-9961-4921-ab0f-457ac49028c4" providerId="ADAL" clId="{9F2FC493-145F-4ECA-8E2D-D5FBFE07EC05}" dt="2024-09-24T12:37:16.063" v="11393" actId="20577"/>
        <pc:sldMkLst>
          <pc:docMk/>
          <pc:sldMk cId="3519511771" sldId="431"/>
        </pc:sldMkLst>
        <pc:spChg chg="add mod">
          <ac:chgData name="Fiona" userId="5fd9b084-9961-4921-ab0f-457ac49028c4" providerId="ADAL" clId="{9F2FC493-145F-4ECA-8E2D-D5FBFE07EC05}" dt="2024-09-24T11:40:27.773" v="11179" actId="1076"/>
          <ac:spMkLst>
            <pc:docMk/>
            <pc:sldMk cId="3519511771" sldId="431"/>
            <ac:spMk id="5" creationId="{3CCD0D96-5CFE-5F5D-581F-2EF90F34CCAF}"/>
          </ac:spMkLst>
        </pc:spChg>
        <pc:spChg chg="del">
          <ac:chgData name="Fiona" userId="5fd9b084-9961-4921-ab0f-457ac49028c4" providerId="ADAL" clId="{9F2FC493-145F-4ECA-8E2D-D5FBFE07EC05}" dt="2024-09-23T15:28:35.463" v="8735" actId="478"/>
          <ac:spMkLst>
            <pc:docMk/>
            <pc:sldMk cId="3519511771" sldId="431"/>
            <ac:spMk id="5" creationId="{CA24CA8E-CBC6-475F-EAEE-0B7954F3EA96}"/>
          </ac:spMkLst>
        </pc:spChg>
        <pc:spChg chg="mod">
          <ac:chgData name="Fiona" userId="5fd9b084-9961-4921-ab0f-457ac49028c4" providerId="ADAL" clId="{9F2FC493-145F-4ECA-8E2D-D5FBFE07EC05}" dt="2024-09-24T11:39:28.841" v="10952" actId="14100"/>
          <ac:spMkLst>
            <pc:docMk/>
            <pc:sldMk cId="3519511771" sldId="431"/>
            <ac:spMk id="9" creationId="{43CC2938-C217-B7E5-3842-3A7123CAD568}"/>
          </ac:spMkLst>
        </pc:spChg>
        <pc:spChg chg="mod">
          <ac:chgData name="Fiona" userId="5fd9b084-9961-4921-ab0f-457ac49028c4" providerId="ADAL" clId="{9F2FC493-145F-4ECA-8E2D-D5FBFE07EC05}" dt="2024-09-24T11:40:12.841" v="11175" actId="20577"/>
          <ac:spMkLst>
            <pc:docMk/>
            <pc:sldMk cId="3519511771" sldId="431"/>
            <ac:spMk id="16" creationId="{32F27C08-E21D-30B6-F159-64BAE1317F0F}"/>
          </ac:spMkLst>
        </pc:spChg>
        <pc:picChg chg="mod">
          <ac:chgData name="Fiona" userId="5fd9b084-9961-4921-ab0f-457ac49028c4" providerId="ADAL" clId="{9F2FC493-145F-4ECA-8E2D-D5FBFE07EC05}" dt="2024-09-24T11:39:32.260" v="10953" actId="14100"/>
          <ac:picMkLst>
            <pc:docMk/>
            <pc:sldMk cId="3519511771" sldId="431"/>
            <ac:picMk id="13" creationId="{8F40523A-3449-9D8A-1BBF-23CCEC52765E}"/>
          </ac:picMkLst>
        </pc:picChg>
      </pc:sldChg>
      <pc:sldChg chg="add ord">
        <pc:chgData name="Fiona" userId="5fd9b084-9961-4921-ab0f-457ac49028c4" providerId="ADAL" clId="{9F2FC493-145F-4ECA-8E2D-D5FBFE07EC05}" dt="2024-09-23T14:28:17.033" v="5948"/>
        <pc:sldMkLst>
          <pc:docMk/>
          <pc:sldMk cId="21168215" sldId="432"/>
        </pc:sldMkLst>
      </pc:sldChg>
    </pc:docChg>
  </pc:docChgLst>
  <pc:docChgLst>
    <pc:chgData name="Olivia Richards" userId="S::olivia@story-project.co.uk::59da2cf9-c07a-46ca-89f9-d0f215498ba0" providerId="AD" clId="Web-{002FE26C-BEE7-7A30-77F8-AAECBC28B674}"/>
    <pc:docChg chg="mod">
      <pc:chgData name="Olivia Richards" userId="S::olivia@story-project.co.uk::59da2cf9-c07a-46ca-89f9-d0f215498ba0" providerId="AD" clId="Web-{002FE26C-BEE7-7A30-77F8-AAECBC28B674}" dt="2024-11-05T16:00:05.867" v="0"/>
      <pc:docMkLst>
        <pc:docMk/>
      </pc:docMkLst>
    </pc:docChg>
  </pc:docChgLst>
  <pc:docChgLst>
    <pc:chgData name="Fiona" userId="5fd9b084-9961-4921-ab0f-457ac49028c4" providerId="ADAL" clId="{5EFE3B25-ED5A-4911-9299-8C9A42CF0EB3}"/>
    <pc:docChg chg="modSld">
      <pc:chgData name="Fiona" userId="5fd9b084-9961-4921-ab0f-457ac49028c4" providerId="ADAL" clId="{5EFE3B25-ED5A-4911-9299-8C9A42CF0EB3}" dt="2024-06-20T14:20:40.981" v="0" actId="207"/>
      <pc:docMkLst>
        <pc:docMk/>
      </pc:docMkLst>
      <pc:sldChg chg="modSp mod">
        <pc:chgData name="Fiona" userId="5fd9b084-9961-4921-ab0f-457ac49028c4" providerId="ADAL" clId="{5EFE3B25-ED5A-4911-9299-8C9A42CF0EB3}" dt="2024-06-20T14:20:40.981" v="0" actId="207"/>
        <pc:sldMkLst>
          <pc:docMk/>
          <pc:sldMk cId="48654129" sldId="256"/>
        </pc:sldMkLst>
        <pc:spChg chg="mod">
          <ac:chgData name="Fiona" userId="5fd9b084-9961-4921-ab0f-457ac49028c4" providerId="ADAL" clId="{5EFE3B25-ED5A-4911-9299-8C9A42CF0EB3}" dt="2024-06-20T14:20:40.981" v="0" actId="207"/>
          <ac:spMkLst>
            <pc:docMk/>
            <pc:sldMk cId="48654129" sldId="256"/>
            <ac:spMk id="12" creationId="{3F3CC3F2-6D61-1E88-251F-847518765DA7}"/>
          </ac:spMkLst>
        </pc:spChg>
      </pc:sldChg>
    </pc:docChg>
  </pc:docChgLst>
  <pc:docChgLst>
    <pc:chgData name="Fiona" userId="5fd9b084-9961-4921-ab0f-457ac49028c4" providerId="ADAL" clId="{75D21AEE-5137-41F4-93D7-149176891581}"/>
    <pc:docChg chg="undo custSel addSld modSld addSection modSection">
      <pc:chgData name="Fiona" userId="5fd9b084-9961-4921-ab0f-457ac49028c4" providerId="ADAL" clId="{75D21AEE-5137-41F4-93D7-149176891581}" dt="2024-08-21T12:05:17.386" v="484" actId="20577"/>
      <pc:docMkLst>
        <pc:docMk/>
      </pc:docMkLst>
      <pc:sldChg chg="modNotesTx">
        <pc:chgData name="Fiona" userId="5fd9b084-9961-4921-ab0f-457ac49028c4" providerId="ADAL" clId="{75D21AEE-5137-41F4-93D7-149176891581}" dt="2024-08-16T17:37:28.177" v="429"/>
        <pc:sldMkLst>
          <pc:docMk/>
          <pc:sldMk cId="2626862858" sldId="277"/>
        </pc:sldMkLst>
      </pc:sldChg>
      <pc:sldChg chg="modSp mod">
        <pc:chgData name="Fiona" userId="5fd9b084-9961-4921-ab0f-457ac49028c4" providerId="ADAL" clId="{75D21AEE-5137-41F4-93D7-149176891581}" dt="2024-08-21T12:05:17.386" v="484" actId="20577"/>
        <pc:sldMkLst>
          <pc:docMk/>
          <pc:sldMk cId="845388045" sldId="281"/>
        </pc:sldMkLst>
        <pc:spChg chg="mod">
          <ac:chgData name="Fiona" userId="5fd9b084-9961-4921-ab0f-457ac49028c4" providerId="ADAL" clId="{75D21AEE-5137-41F4-93D7-149176891581}" dt="2024-08-21T12:05:17.386" v="484" actId="20577"/>
          <ac:spMkLst>
            <pc:docMk/>
            <pc:sldMk cId="845388045" sldId="281"/>
            <ac:spMk id="23" creationId="{B295A989-E6B7-256B-A138-5EB1CC729B56}"/>
          </ac:spMkLst>
        </pc:spChg>
      </pc:sldChg>
      <pc:sldChg chg="modSp mod modNotesTx">
        <pc:chgData name="Fiona" userId="5fd9b084-9961-4921-ab0f-457ac49028c4" providerId="ADAL" clId="{75D21AEE-5137-41F4-93D7-149176891581}" dt="2024-08-19T09:32:14.220" v="436" actId="1076"/>
        <pc:sldMkLst>
          <pc:docMk/>
          <pc:sldMk cId="40204482" sldId="282"/>
        </pc:sldMkLst>
        <pc:spChg chg="mod">
          <ac:chgData name="Fiona" userId="5fd9b084-9961-4921-ab0f-457ac49028c4" providerId="ADAL" clId="{75D21AEE-5137-41F4-93D7-149176891581}" dt="2024-08-19T09:32:07.091" v="433" actId="14100"/>
          <ac:spMkLst>
            <pc:docMk/>
            <pc:sldMk cId="40204482" sldId="282"/>
            <ac:spMk id="5" creationId="{5BAF6253-F264-24D0-A4F9-AE9AA17A0D97}"/>
          </ac:spMkLst>
        </pc:spChg>
        <pc:spChg chg="mod">
          <ac:chgData name="Fiona" userId="5fd9b084-9961-4921-ab0f-457ac49028c4" providerId="ADAL" clId="{75D21AEE-5137-41F4-93D7-149176891581}" dt="2024-08-19T09:32:14.220" v="436" actId="1076"/>
          <ac:spMkLst>
            <pc:docMk/>
            <pc:sldMk cId="40204482" sldId="282"/>
            <ac:spMk id="12" creationId="{E9F75631-33D1-12AA-B150-0E1A6937DDAC}"/>
          </ac:spMkLst>
        </pc:spChg>
        <pc:spChg chg="mod">
          <ac:chgData name="Fiona" userId="5fd9b084-9961-4921-ab0f-457ac49028c4" providerId="ADAL" clId="{75D21AEE-5137-41F4-93D7-149176891581}" dt="2024-08-19T09:32:10.323" v="434" actId="1076"/>
          <ac:spMkLst>
            <pc:docMk/>
            <pc:sldMk cId="40204482" sldId="282"/>
            <ac:spMk id="15" creationId="{9668C335-D958-351C-EC2E-D5487C6B9736}"/>
          </ac:spMkLst>
        </pc:spChg>
        <pc:picChg chg="mod">
          <ac:chgData name="Fiona" userId="5fd9b084-9961-4921-ab0f-457ac49028c4" providerId="ADAL" clId="{75D21AEE-5137-41F4-93D7-149176891581}" dt="2024-08-19T09:32:12.650" v="435" actId="1076"/>
          <ac:picMkLst>
            <pc:docMk/>
            <pc:sldMk cId="40204482" sldId="282"/>
            <ac:picMk id="18" creationId="{1E03A795-3EF8-69D3-B267-000090C65329}"/>
          </ac:picMkLst>
        </pc:picChg>
      </pc:sldChg>
      <pc:sldChg chg="modSp mod">
        <pc:chgData name="Fiona" userId="5fd9b084-9961-4921-ab0f-457ac49028c4" providerId="ADAL" clId="{75D21AEE-5137-41F4-93D7-149176891581}" dt="2024-08-19T09:32:26.663" v="441" actId="1076"/>
        <pc:sldMkLst>
          <pc:docMk/>
          <pc:sldMk cId="3424430435" sldId="283"/>
        </pc:sldMkLst>
        <pc:spChg chg="mod">
          <ac:chgData name="Fiona" userId="5fd9b084-9961-4921-ab0f-457ac49028c4" providerId="ADAL" clId="{75D21AEE-5137-41F4-93D7-149176891581}" dt="2024-08-19T09:32:18.724" v="437" actId="14100"/>
          <ac:spMkLst>
            <pc:docMk/>
            <pc:sldMk cId="3424430435" sldId="283"/>
            <ac:spMk id="8" creationId="{2F68E704-8308-AB9F-D0C1-249665EB45D4}"/>
          </ac:spMkLst>
        </pc:spChg>
        <pc:spChg chg="mod">
          <ac:chgData name="Fiona" userId="5fd9b084-9961-4921-ab0f-457ac49028c4" providerId="ADAL" clId="{75D21AEE-5137-41F4-93D7-149176891581}" dt="2024-08-19T09:32:23.818" v="440" actId="1076"/>
          <ac:spMkLst>
            <pc:docMk/>
            <pc:sldMk cId="3424430435" sldId="283"/>
            <ac:spMk id="9" creationId="{1286208D-20B1-57B8-4880-2750B213B54A}"/>
          </ac:spMkLst>
        </pc:spChg>
        <pc:spChg chg="mod">
          <ac:chgData name="Fiona" userId="5fd9b084-9961-4921-ab0f-457ac49028c4" providerId="ADAL" clId="{75D21AEE-5137-41F4-93D7-149176891581}" dt="2024-08-19T09:32:21.024" v="438" actId="1076"/>
          <ac:spMkLst>
            <pc:docMk/>
            <pc:sldMk cId="3424430435" sldId="283"/>
            <ac:spMk id="10" creationId="{622B1552-EB5A-9739-5DC0-4EB4C6225F47}"/>
          </ac:spMkLst>
        </pc:spChg>
        <pc:grpChg chg="mod">
          <ac:chgData name="Fiona" userId="5fd9b084-9961-4921-ab0f-457ac49028c4" providerId="ADAL" clId="{75D21AEE-5137-41F4-93D7-149176891581}" dt="2024-08-19T09:32:26.663" v="441" actId="1076"/>
          <ac:grpSpMkLst>
            <pc:docMk/>
            <pc:sldMk cId="3424430435" sldId="283"/>
            <ac:grpSpMk id="47" creationId="{4303E6B4-D965-355B-9A03-2AEF1B4E3173}"/>
          </ac:grpSpMkLst>
        </pc:grpChg>
        <pc:picChg chg="mod">
          <ac:chgData name="Fiona" userId="5fd9b084-9961-4921-ab0f-457ac49028c4" providerId="ADAL" clId="{75D21AEE-5137-41F4-93D7-149176891581}" dt="2024-08-19T09:32:22.255" v="439" actId="1076"/>
          <ac:picMkLst>
            <pc:docMk/>
            <pc:sldMk cId="3424430435" sldId="283"/>
            <ac:picMk id="11" creationId="{C59D76D3-EEB8-ED95-F1FB-3D6403666626}"/>
          </ac:picMkLst>
        </pc:picChg>
      </pc:sldChg>
      <pc:sldChg chg="modSp mod">
        <pc:chgData name="Fiona" userId="5fd9b084-9961-4921-ab0f-457ac49028c4" providerId="ADAL" clId="{75D21AEE-5137-41F4-93D7-149176891581}" dt="2024-08-19T09:32:30.487" v="442" actId="14100"/>
        <pc:sldMkLst>
          <pc:docMk/>
          <pc:sldMk cId="364621734" sldId="284"/>
        </pc:sldMkLst>
        <pc:spChg chg="mod">
          <ac:chgData name="Fiona" userId="5fd9b084-9961-4921-ab0f-457ac49028c4" providerId="ADAL" clId="{75D21AEE-5137-41F4-93D7-149176891581}" dt="2024-08-19T09:32:30.487" v="442" actId="14100"/>
          <ac:spMkLst>
            <pc:docMk/>
            <pc:sldMk cId="364621734" sldId="284"/>
            <ac:spMk id="18" creationId="{594972DA-5CE2-0F5E-4BBE-9C96485CCAD6}"/>
          </ac:spMkLst>
        </pc:spChg>
      </pc:sldChg>
      <pc:sldChg chg="modSp mod">
        <pc:chgData name="Fiona" userId="5fd9b084-9961-4921-ab0f-457ac49028c4" providerId="ADAL" clId="{75D21AEE-5137-41F4-93D7-149176891581}" dt="2024-08-19T09:32:39.230" v="446" actId="1076"/>
        <pc:sldMkLst>
          <pc:docMk/>
          <pc:sldMk cId="1979005890" sldId="285"/>
        </pc:sldMkLst>
        <pc:spChg chg="mod">
          <ac:chgData name="Fiona" userId="5fd9b084-9961-4921-ab0f-457ac49028c4" providerId="ADAL" clId="{75D21AEE-5137-41F4-93D7-149176891581}" dt="2024-08-19T09:32:37.883" v="445" actId="1076"/>
          <ac:spMkLst>
            <pc:docMk/>
            <pc:sldMk cId="1979005890" sldId="285"/>
            <ac:spMk id="8" creationId="{58B9AB1F-B753-A912-4424-AA7ABC7BCD2D}"/>
          </ac:spMkLst>
        </pc:spChg>
        <pc:spChg chg="mod">
          <ac:chgData name="Fiona" userId="5fd9b084-9961-4921-ab0f-457ac49028c4" providerId="ADAL" clId="{75D21AEE-5137-41F4-93D7-149176891581}" dt="2024-08-19T09:32:36.417" v="444" actId="14100"/>
          <ac:spMkLst>
            <pc:docMk/>
            <pc:sldMk cId="1979005890" sldId="285"/>
            <ac:spMk id="18" creationId="{594972DA-5CE2-0F5E-4BBE-9C96485CCAD6}"/>
          </ac:spMkLst>
        </pc:spChg>
        <pc:picChg chg="mod">
          <ac:chgData name="Fiona" userId="5fd9b084-9961-4921-ab0f-457ac49028c4" providerId="ADAL" clId="{75D21AEE-5137-41F4-93D7-149176891581}" dt="2024-08-19T09:32:39.230" v="446" actId="1076"/>
          <ac:picMkLst>
            <pc:docMk/>
            <pc:sldMk cId="1979005890" sldId="285"/>
            <ac:picMk id="9" creationId="{7F21A22A-C0AE-B96E-D717-D03C676B1005}"/>
          </ac:picMkLst>
        </pc:picChg>
      </pc:sldChg>
      <pc:sldChg chg="modSp mod">
        <pc:chgData name="Fiona" userId="5fd9b084-9961-4921-ab0f-457ac49028c4" providerId="ADAL" clId="{75D21AEE-5137-41F4-93D7-149176891581}" dt="2024-08-19T09:32:50.297" v="451" actId="1076"/>
        <pc:sldMkLst>
          <pc:docMk/>
          <pc:sldMk cId="2993158099" sldId="287"/>
        </pc:sldMkLst>
        <pc:spChg chg="mod">
          <ac:chgData name="Fiona" userId="5fd9b084-9961-4921-ab0f-457ac49028c4" providerId="ADAL" clId="{75D21AEE-5137-41F4-93D7-149176891581}" dt="2024-08-19T09:32:46.408" v="449" actId="1076"/>
          <ac:spMkLst>
            <pc:docMk/>
            <pc:sldMk cId="2993158099" sldId="287"/>
            <ac:spMk id="8" creationId="{58B9AB1F-B753-A912-4424-AA7ABC7BCD2D}"/>
          </ac:spMkLst>
        </pc:spChg>
        <pc:spChg chg="mod">
          <ac:chgData name="Fiona" userId="5fd9b084-9961-4921-ab0f-457ac49028c4" providerId="ADAL" clId="{75D21AEE-5137-41F4-93D7-149176891581}" dt="2024-08-19T09:32:44.658" v="448" actId="14100"/>
          <ac:spMkLst>
            <pc:docMk/>
            <pc:sldMk cId="2993158099" sldId="287"/>
            <ac:spMk id="18" creationId="{594972DA-5CE2-0F5E-4BBE-9C96485CCAD6}"/>
          </ac:spMkLst>
        </pc:spChg>
        <pc:spChg chg="mod">
          <ac:chgData name="Fiona" userId="5fd9b084-9961-4921-ab0f-457ac49028c4" providerId="ADAL" clId="{75D21AEE-5137-41F4-93D7-149176891581}" dt="2024-08-19T09:32:50.297" v="451" actId="1076"/>
          <ac:spMkLst>
            <pc:docMk/>
            <pc:sldMk cId="2993158099" sldId="287"/>
            <ac:spMk id="43" creationId="{F985044D-37B4-F380-DB13-0B4CC88E16C3}"/>
          </ac:spMkLst>
        </pc:spChg>
        <pc:picChg chg="mod">
          <ac:chgData name="Fiona" userId="5fd9b084-9961-4921-ab0f-457ac49028c4" providerId="ADAL" clId="{75D21AEE-5137-41F4-93D7-149176891581}" dt="2024-08-19T09:32:47.741" v="450" actId="1076"/>
          <ac:picMkLst>
            <pc:docMk/>
            <pc:sldMk cId="2993158099" sldId="287"/>
            <ac:picMk id="9" creationId="{7F21A22A-C0AE-B96E-D717-D03C676B1005}"/>
          </ac:picMkLst>
        </pc:picChg>
      </pc:sldChg>
      <pc:sldChg chg="modSp mod">
        <pc:chgData name="Fiona" userId="5fd9b084-9961-4921-ab0f-457ac49028c4" providerId="ADAL" clId="{75D21AEE-5137-41F4-93D7-149176891581}" dt="2024-08-19T09:33:09.041" v="459" actId="1076"/>
        <pc:sldMkLst>
          <pc:docMk/>
          <pc:sldMk cId="2352813631" sldId="288"/>
        </pc:sldMkLst>
        <pc:spChg chg="mod">
          <ac:chgData name="Fiona" userId="5fd9b084-9961-4921-ab0f-457ac49028c4" providerId="ADAL" clId="{75D21AEE-5137-41F4-93D7-149176891581}" dt="2024-08-19T09:33:05.246" v="458" actId="1076"/>
          <ac:spMkLst>
            <pc:docMk/>
            <pc:sldMk cId="2352813631" sldId="288"/>
            <ac:spMk id="5" creationId="{3DA7CB50-DE6D-14BF-4250-76059B85D17D}"/>
          </ac:spMkLst>
        </pc:spChg>
        <pc:spChg chg="mod">
          <ac:chgData name="Fiona" userId="5fd9b084-9961-4921-ab0f-457ac49028c4" providerId="ADAL" clId="{75D21AEE-5137-41F4-93D7-149176891581}" dt="2024-08-19T09:32:59.320" v="454" actId="1076"/>
          <ac:spMkLst>
            <pc:docMk/>
            <pc:sldMk cId="2352813631" sldId="288"/>
            <ac:spMk id="10" creationId="{EDC24F4D-0172-EBC0-05CC-28B2AA5086DE}"/>
          </ac:spMkLst>
        </pc:spChg>
        <pc:spChg chg="mod">
          <ac:chgData name="Fiona" userId="5fd9b084-9961-4921-ab0f-457ac49028c4" providerId="ADAL" clId="{75D21AEE-5137-41F4-93D7-149176891581}" dt="2024-08-19T09:33:02.828" v="456" actId="1076"/>
          <ac:spMkLst>
            <pc:docMk/>
            <pc:sldMk cId="2352813631" sldId="288"/>
            <ac:spMk id="12" creationId="{75D179A0-11D1-133C-7AAC-ACDEB7B171F4}"/>
          </ac:spMkLst>
        </pc:spChg>
        <pc:spChg chg="mod">
          <ac:chgData name="Fiona" userId="5fd9b084-9961-4921-ab0f-457ac49028c4" providerId="ADAL" clId="{75D21AEE-5137-41F4-93D7-149176891581}" dt="2024-08-19T09:33:09.041" v="459" actId="1076"/>
          <ac:spMkLst>
            <pc:docMk/>
            <pc:sldMk cId="2352813631" sldId="288"/>
            <ac:spMk id="14" creationId="{F239C11B-4CF0-264C-957C-6FA6D4395DB5}"/>
          </ac:spMkLst>
        </pc:spChg>
        <pc:spChg chg="mod">
          <ac:chgData name="Fiona" userId="5fd9b084-9961-4921-ab0f-457ac49028c4" providerId="ADAL" clId="{75D21AEE-5137-41F4-93D7-149176891581}" dt="2024-08-19T09:32:54.886" v="452" actId="1076"/>
          <ac:spMkLst>
            <pc:docMk/>
            <pc:sldMk cId="2352813631" sldId="288"/>
            <ac:spMk id="15" creationId="{96A8EE78-7D47-69B2-BD15-0CAAC9488994}"/>
          </ac:spMkLst>
        </pc:spChg>
        <pc:picChg chg="mod">
          <ac:chgData name="Fiona" userId="5fd9b084-9961-4921-ab0f-457ac49028c4" providerId="ADAL" clId="{75D21AEE-5137-41F4-93D7-149176891581}" dt="2024-08-19T09:33:01.062" v="455" actId="1076"/>
          <ac:picMkLst>
            <pc:docMk/>
            <pc:sldMk cId="2352813631" sldId="288"/>
            <ac:picMk id="11" creationId="{C471D098-8605-63F4-1517-05D065A6AFA3}"/>
          </ac:picMkLst>
        </pc:picChg>
      </pc:sldChg>
      <pc:sldChg chg="modSp mod">
        <pc:chgData name="Fiona" userId="5fd9b084-9961-4921-ab0f-457ac49028c4" providerId="ADAL" clId="{75D21AEE-5137-41F4-93D7-149176891581}" dt="2024-08-19T09:33:24.763" v="465" actId="1076"/>
        <pc:sldMkLst>
          <pc:docMk/>
          <pc:sldMk cId="2891436020" sldId="289"/>
        </pc:sldMkLst>
        <pc:spChg chg="mod">
          <ac:chgData name="Fiona" userId="5fd9b084-9961-4921-ab0f-457ac49028c4" providerId="ADAL" clId="{75D21AEE-5137-41F4-93D7-149176891581}" dt="2024-08-19T09:33:16.970" v="461" actId="14100"/>
          <ac:spMkLst>
            <pc:docMk/>
            <pc:sldMk cId="2891436020" sldId="289"/>
            <ac:spMk id="8" creationId="{D0E2C2E5-D049-2798-49DC-643A569F1CD9}"/>
          </ac:spMkLst>
        </pc:spChg>
        <pc:spChg chg="mod">
          <ac:chgData name="Fiona" userId="5fd9b084-9961-4921-ab0f-457ac49028c4" providerId="ADAL" clId="{75D21AEE-5137-41F4-93D7-149176891581}" dt="2024-08-19T09:33:19.130" v="462" actId="1076"/>
          <ac:spMkLst>
            <pc:docMk/>
            <pc:sldMk cId="2891436020" sldId="289"/>
            <ac:spMk id="9" creationId="{43CC2938-C217-B7E5-3842-3A7123CAD568}"/>
          </ac:spMkLst>
        </pc:spChg>
        <pc:spChg chg="mod">
          <ac:chgData name="Fiona" userId="5fd9b084-9961-4921-ab0f-457ac49028c4" providerId="ADAL" clId="{75D21AEE-5137-41F4-93D7-149176891581}" dt="2024-08-19T09:33:22.358" v="464" actId="1076"/>
          <ac:spMkLst>
            <pc:docMk/>
            <pc:sldMk cId="2891436020" sldId="289"/>
            <ac:spMk id="16" creationId="{32F27C08-E21D-30B6-F159-64BAE1317F0F}"/>
          </ac:spMkLst>
        </pc:spChg>
        <pc:spChg chg="mod">
          <ac:chgData name="Fiona" userId="5fd9b084-9961-4921-ab0f-457ac49028c4" providerId="ADAL" clId="{75D21AEE-5137-41F4-93D7-149176891581}" dt="2024-08-19T09:33:24.763" v="465" actId="1076"/>
          <ac:spMkLst>
            <pc:docMk/>
            <pc:sldMk cId="2891436020" sldId="289"/>
            <ac:spMk id="17" creationId="{6E5DADEE-FD4C-2EFC-1A9B-B59B6737EEA3}"/>
          </ac:spMkLst>
        </pc:spChg>
        <pc:spChg chg="mod">
          <ac:chgData name="Fiona" userId="5fd9b084-9961-4921-ab0f-457ac49028c4" providerId="ADAL" clId="{75D21AEE-5137-41F4-93D7-149176891581}" dt="2024-08-19T09:33:14.317" v="460" actId="1076"/>
          <ac:spMkLst>
            <pc:docMk/>
            <pc:sldMk cId="2891436020" sldId="289"/>
            <ac:spMk id="18" creationId="{E344DB26-9848-FC17-A585-86683D3D9C8F}"/>
          </ac:spMkLst>
        </pc:spChg>
        <pc:picChg chg="mod">
          <ac:chgData name="Fiona" userId="5fd9b084-9961-4921-ab0f-457ac49028c4" providerId="ADAL" clId="{75D21AEE-5137-41F4-93D7-149176891581}" dt="2024-08-19T09:33:20.778" v="463" actId="1076"/>
          <ac:picMkLst>
            <pc:docMk/>
            <pc:sldMk cId="2891436020" sldId="289"/>
            <ac:picMk id="13" creationId="{8F40523A-3449-9D8A-1BBF-23CCEC52765E}"/>
          </ac:picMkLst>
        </pc:picChg>
      </pc:sldChg>
      <pc:sldChg chg="modNotesTx">
        <pc:chgData name="Fiona" userId="5fd9b084-9961-4921-ab0f-457ac49028c4" providerId="ADAL" clId="{75D21AEE-5137-41F4-93D7-149176891581}" dt="2024-08-07T12:40:11.663" v="87" actId="20577"/>
        <pc:sldMkLst>
          <pc:docMk/>
          <pc:sldMk cId="440740573" sldId="290"/>
        </pc:sldMkLst>
      </pc:sldChg>
      <pc:sldChg chg="add">
        <pc:chgData name="Fiona" userId="5fd9b084-9961-4921-ab0f-457ac49028c4" providerId="ADAL" clId="{75D21AEE-5137-41F4-93D7-149176891581}" dt="2024-08-19T08:25:33.643" v="430"/>
        <pc:sldMkLst>
          <pc:docMk/>
          <pc:sldMk cId="63557747" sldId="335"/>
        </pc:sldMkLst>
      </pc:sldChg>
      <pc:sldChg chg="add">
        <pc:chgData name="Fiona" userId="5fd9b084-9961-4921-ab0f-457ac49028c4" providerId="ADAL" clId="{75D21AEE-5137-41F4-93D7-149176891581}" dt="2024-08-19T08:25:33.643" v="430"/>
        <pc:sldMkLst>
          <pc:docMk/>
          <pc:sldMk cId="3190761049" sldId="336"/>
        </pc:sldMkLst>
      </pc:sldChg>
      <pc:sldChg chg="add">
        <pc:chgData name="Fiona" userId="5fd9b084-9961-4921-ab0f-457ac49028c4" providerId="ADAL" clId="{75D21AEE-5137-41F4-93D7-149176891581}" dt="2024-08-19T08:25:33.643" v="430"/>
        <pc:sldMkLst>
          <pc:docMk/>
          <pc:sldMk cId="3393345427" sldId="337"/>
        </pc:sldMkLst>
      </pc:sldChg>
      <pc:sldChg chg="add">
        <pc:chgData name="Fiona" userId="5fd9b084-9961-4921-ab0f-457ac49028c4" providerId="ADAL" clId="{75D21AEE-5137-41F4-93D7-149176891581}" dt="2024-08-19T08:25:33.643" v="430"/>
        <pc:sldMkLst>
          <pc:docMk/>
          <pc:sldMk cId="927413732" sldId="338"/>
        </pc:sldMkLst>
      </pc:sldChg>
      <pc:sldChg chg="add">
        <pc:chgData name="Fiona" userId="5fd9b084-9961-4921-ab0f-457ac49028c4" providerId="ADAL" clId="{75D21AEE-5137-41F4-93D7-149176891581}" dt="2024-08-19T08:25:33.643" v="430"/>
        <pc:sldMkLst>
          <pc:docMk/>
          <pc:sldMk cId="2873332673" sldId="339"/>
        </pc:sldMkLst>
      </pc:sldChg>
      <pc:sldChg chg="add">
        <pc:chgData name="Fiona" userId="5fd9b084-9961-4921-ab0f-457ac49028c4" providerId="ADAL" clId="{75D21AEE-5137-41F4-93D7-149176891581}" dt="2024-08-19T08:25:33.643" v="430"/>
        <pc:sldMkLst>
          <pc:docMk/>
          <pc:sldMk cId="2778434101" sldId="341"/>
        </pc:sldMkLst>
      </pc:sldChg>
      <pc:sldChg chg="add">
        <pc:chgData name="Fiona" userId="5fd9b084-9961-4921-ab0f-457ac49028c4" providerId="ADAL" clId="{75D21AEE-5137-41F4-93D7-149176891581}" dt="2024-08-19T08:25:33.643" v="430"/>
        <pc:sldMkLst>
          <pc:docMk/>
          <pc:sldMk cId="1761991482" sldId="342"/>
        </pc:sldMkLst>
      </pc:sldChg>
      <pc:sldChg chg="add">
        <pc:chgData name="Fiona" userId="5fd9b084-9961-4921-ab0f-457ac49028c4" providerId="ADAL" clId="{75D21AEE-5137-41F4-93D7-149176891581}" dt="2024-08-19T08:25:33.643" v="430"/>
        <pc:sldMkLst>
          <pc:docMk/>
          <pc:sldMk cId="198976378" sldId="343"/>
        </pc:sldMkLst>
      </pc:sldChg>
      <pc:sldChg chg="add">
        <pc:chgData name="Fiona" userId="5fd9b084-9961-4921-ab0f-457ac49028c4" providerId="ADAL" clId="{75D21AEE-5137-41F4-93D7-149176891581}" dt="2024-08-19T08:25:33.643" v="430"/>
        <pc:sldMkLst>
          <pc:docMk/>
          <pc:sldMk cId="645953785" sldId="344"/>
        </pc:sldMkLst>
      </pc:sldChg>
      <pc:sldChg chg="add">
        <pc:chgData name="Fiona" userId="5fd9b084-9961-4921-ab0f-457ac49028c4" providerId="ADAL" clId="{75D21AEE-5137-41F4-93D7-149176891581}" dt="2024-08-19T08:25:33.643" v="430"/>
        <pc:sldMkLst>
          <pc:docMk/>
          <pc:sldMk cId="1671809111" sldId="345"/>
        </pc:sldMkLst>
      </pc:sldChg>
      <pc:sldChg chg="add">
        <pc:chgData name="Fiona" userId="5fd9b084-9961-4921-ab0f-457ac49028c4" providerId="ADAL" clId="{75D21AEE-5137-41F4-93D7-149176891581}" dt="2024-08-19T08:25:33.643" v="430"/>
        <pc:sldMkLst>
          <pc:docMk/>
          <pc:sldMk cId="4156763091" sldId="346"/>
        </pc:sldMkLst>
      </pc:sldChg>
      <pc:sldChg chg="add">
        <pc:chgData name="Fiona" userId="5fd9b084-9961-4921-ab0f-457ac49028c4" providerId="ADAL" clId="{75D21AEE-5137-41F4-93D7-149176891581}" dt="2024-08-19T08:25:33.643" v="430"/>
        <pc:sldMkLst>
          <pc:docMk/>
          <pc:sldMk cId="2885215674" sldId="34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D27257-2811-4726-A205-AA4CE42B41CE}" type="datetimeFigureOut">
              <a:rPr lang="en-GB" smtClean="0"/>
              <a:t>06/11/2024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8BD0A-A5A8-4FC6-85A8-C43776B49EFC}" type="slidenum">
              <a:rPr lang="en-GB" smtClean="0"/>
              <a:t>‹#›</a:t>
            </a:fld>
            <a:endParaRPr lang="en-GB"/>
          </a:p>
        </p:txBody>
      </p:sp>
    </p:spTree>
    <p:extLst>
      <p:ext uri="{BB962C8B-B14F-4D97-AF65-F5344CB8AC3E}">
        <p14:creationId xmlns:p14="http://schemas.microsoft.com/office/powerpoint/2010/main" val="3312111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forms.office.com/Pages/ResponsePage.aspx?id=1UL-GCPYWkCGhoSj4l3oFrLryx4oVUtNoQjxq4TpQIZUNjNLMVJIUEI0UjFLWVRFSkoxUjE2V0NENC4u&amp;origin=QRCode"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forms.office.com/e/DK4mLcNjzN"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forms.office.com/e/XBuiMwBJex" TargetMode="Externa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forms.office.com/e/DK4mLcNjzN" TargetMode="External"/><Relationship Id="rId2" Type="http://schemas.openxmlformats.org/officeDocument/2006/relationships/slide" Target="../slides/slide39.xml"/><Relationship Id="rId1" Type="http://schemas.openxmlformats.org/officeDocument/2006/relationships/notesMaster" Target="../notesMasters/notesMaster1.xml"/><Relationship Id="rId4" Type="http://schemas.openxmlformats.org/officeDocument/2006/relationships/hyperlink" Target="https://forms.office.com/e/XBuiMwBJex" TargetMode="Externa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0" dirty="0">
                <a:effectLst/>
                <a:latin typeface="Aptos" panose="020B0004020202020204" pitchFamily="34" charset="0"/>
                <a:ea typeface="Times New Roman" panose="02020603050405020304" pitchFamily="18" charset="0"/>
                <a:cs typeface="Segoe UI" panose="020B0502040204020203" pitchFamily="34" charset="0"/>
              </a:rPr>
              <a:t>Note: you may have children in your class who don’t have equal opportunities to their classmates. Follow your school’s usual safeguarding procedures in the case of a disclosure. Ensure children have space and time to talk to you within or after this lesson.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What do pupils think this word means? Do they think everyone is equal? </a:t>
            </a: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Equality “</a:t>
            </a:r>
            <a:r>
              <a:rPr lang="en-US" sz="4000" dirty="0"/>
              <a:t>means treating everyone the same and giving everyone the same chances, no matter who they are. It’s about being fair and kind to each other so that everyone feels respected, included, and has the opportunity to do their best.”</a:t>
            </a: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Children may have different definitions and thoughts about this word. Initially, children might think about face value differences and similarities between people. Encourage children to think deeper about this word – discussing how people have access to different things. Some children, like themselves, have access to school, doctors, a home. Other children may not have access to these things in the same way. </a:t>
            </a: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When people don’t have equality, it can mean that they don’t have the same access to opportunities or the same ability to be successful. For example, children who have access to education are more likely to be able to get a job when they are older than children who can’t go to school. In the story that you will read today, the seed faces many challenges which means he starts life feeling unequal to those around him. This meant he found it difficult to feel successful. </a:t>
            </a: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Do children think this is fair? Should everyone have equality? (i.e. be treated the same, have the same access to opportunities and rights). </a:t>
            </a: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2</a:t>
            </a:fld>
            <a:endParaRPr lang="en-GB"/>
          </a:p>
        </p:txBody>
      </p:sp>
    </p:spTree>
    <p:extLst>
      <p:ext uri="{BB962C8B-B14F-4D97-AF65-F5344CB8AC3E}">
        <p14:creationId xmlns:p14="http://schemas.microsoft.com/office/powerpoint/2010/main" val="1033713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000" b="1" kern="100" dirty="0">
                <a:effectLst/>
                <a:latin typeface="Aptos" panose="020B0004020202020204" pitchFamily="34" charset="0"/>
                <a:ea typeface="Aptos" panose="020B0004020202020204" pitchFamily="34" charset="0"/>
                <a:cs typeface="Times New Roman" panose="02020603050405020304" pitchFamily="18" charset="0"/>
              </a:rPr>
              <a:t>“Whether you think you can or you think you can’t, you’re right” </a:t>
            </a:r>
            <a:r>
              <a:rPr lang="en-GB" sz="1000" kern="100" dirty="0">
                <a:effectLst/>
                <a:latin typeface="Aptos" panose="020B0004020202020204" pitchFamily="34" charset="0"/>
                <a:ea typeface="Aptos" panose="020B0004020202020204" pitchFamily="34" charset="0"/>
                <a:cs typeface="Times New Roman" panose="02020603050405020304" pitchFamily="18" charset="0"/>
              </a:rPr>
              <a:t>– this phrase is all about mindset. If we tell ourselves we can’t do something, we will never try. But if we tell ourselves we can, we are more likely to succeed! Part of feeling successful is our mindset – just like the seed: once he decided to try to make good choices, he felt much better.</a:t>
            </a:r>
          </a:p>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We can be successful even in the things we find tricky, if we learn to look at all the different ways to be successful and believe we can do it….</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lvl="1"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Ask children to think of something they find tricky (e.g. maths, riding a bike, tying their shoelaces etc). This can be done as a whole class or written down in pairs.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800100" lvl="1"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Now ask the children to think of a way that they are successful in this tricky task, steering focus towards attitude or qualities rather than achievement. </a:t>
            </a:r>
          </a:p>
          <a:p>
            <a:pPr marL="1257300" lvl="2" indent="-342900">
              <a:lnSpc>
                <a:spcPct val="107000"/>
              </a:lnSpc>
              <a:buFont typeface="Symbol" panose="05050102010706020507" pitchFamily="18" charset="2"/>
              <a:buChar char=""/>
            </a:pPr>
            <a:r>
              <a:rPr lang="en-GB" sz="1100" b="1" kern="100" dirty="0">
                <a:effectLst/>
                <a:latin typeface="Aptos" panose="020B0004020202020204" pitchFamily="34" charset="0"/>
                <a:ea typeface="Aptos" panose="020B0004020202020204" pitchFamily="34" charset="0"/>
                <a:cs typeface="Times New Roman" panose="02020603050405020304" pitchFamily="18" charset="0"/>
              </a:rPr>
              <a:t>Examples of success in a tricky task: ‘I find maths really difficult, but I always try my best’, ‘I don’t like raising my hand to answer a question in class, so I find other ways to share my ideas’, ‘I feel shy, but I always help my friends when they need it’, ‘I find playtime too loud, but I know when to ask an adult for some quiet time’. </a:t>
            </a:r>
          </a:p>
          <a:p>
            <a:pPr marL="800100" lvl="1"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Hopefully, the children will have given you a range of different types of success (e.g. academic, social, attitude, confidence, outlook etc). If not, add a few examples yourself. </a:t>
            </a:r>
          </a:p>
          <a:p>
            <a:pPr marL="800100" lvl="1" indent="-342900">
              <a:lnSpc>
                <a:spcPct val="107000"/>
              </a:lnSpc>
              <a:spcAft>
                <a:spcPts val="800"/>
              </a:spcAft>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Encourage the class to think about how they can be successful next time they tackle their tricky task! </a:t>
            </a:r>
            <a:r>
              <a:rPr lang="en-GB" sz="1800" dirty="0">
                <a:effectLst/>
                <a:latin typeface="Aptos" panose="020B0004020202020204" pitchFamily="34" charset="0"/>
                <a:ea typeface="Aptos" panose="020B0004020202020204" pitchFamily="34" charset="0"/>
                <a:cs typeface="Times New Roman" panose="02020603050405020304" pitchFamily="18" charset="0"/>
              </a:rPr>
              <a:t>You could even get children to write their ideas down and keep them on their desks as reminders.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12</a:t>
            </a:fld>
            <a:endParaRPr lang="en-GB"/>
          </a:p>
        </p:txBody>
      </p:sp>
    </p:spTree>
    <p:extLst>
      <p:ext uri="{BB962C8B-B14F-4D97-AF65-F5344CB8AC3E}">
        <p14:creationId xmlns:p14="http://schemas.microsoft.com/office/powerpoint/2010/main" val="1108890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Ask children to think about something that they feel successful at. Encourage them to think of different types of success beyond the academic e.g. making friends, trying hard, being thoughtful, kind etc.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Using the certificate template below, ask children to create a certificate for themselves. Invite a few children to the front to share their successes. </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You could make a display in your classroom to celebrate everyone’s achievements. </a:t>
            </a:r>
            <a:endParaRPr lang="en-GB"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13</a:t>
            </a:fld>
            <a:endParaRPr lang="en-GB"/>
          </a:p>
        </p:txBody>
      </p:sp>
    </p:spTree>
    <p:extLst>
      <p:ext uri="{BB962C8B-B14F-4D97-AF65-F5344CB8AC3E}">
        <p14:creationId xmlns:p14="http://schemas.microsoft.com/office/powerpoint/2010/main" val="3943774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14</a:t>
            </a:fld>
            <a:endParaRPr lang="en-GB"/>
          </a:p>
        </p:txBody>
      </p:sp>
    </p:spTree>
    <p:extLst>
      <p:ext uri="{BB962C8B-B14F-4D97-AF65-F5344CB8AC3E}">
        <p14:creationId xmlns:p14="http://schemas.microsoft.com/office/powerpoint/2010/main" val="1862603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Explain that affirmations are phrases we can say to ourselves that remind us of all the good things about ourselves. Share some affirmations with the class (use the examples in the next slide or make up your own)</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Ask the children to pick their favourite.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Give the class a minute or so to sit and think about their chosen affirmation. They should repeat it to themselves – in their heads, as a whisper or they can write it down. </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Encourage them to think about what the affirmation means in relation to themselves (e.g. if they picked ‘I am good’ ask the children to consider what is good about themselves).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16</a:t>
            </a:fld>
            <a:endParaRPr lang="en-GB"/>
          </a:p>
        </p:txBody>
      </p:sp>
    </p:spTree>
    <p:extLst>
      <p:ext uri="{BB962C8B-B14F-4D97-AF65-F5344CB8AC3E}">
        <p14:creationId xmlns:p14="http://schemas.microsoft.com/office/powerpoint/2010/main" val="1437985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98C8E-94C9-72B1-74A6-A1ABE75E0D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4D9663-0D98-988C-41CC-E71EFA2C0A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7E0612-31BD-8FF3-8D3D-17BC66AD4002}"/>
              </a:ext>
            </a:extLst>
          </p:cNvPr>
          <p:cNvSpPr>
            <a:spLocks noGrp="1"/>
          </p:cNvSpPr>
          <p:nvPr>
            <p:ph type="body" idx="1"/>
          </p:nvPr>
        </p:nvSpPr>
        <p:spPr/>
        <p:txBody>
          <a:bodyPr/>
          <a:lstStyle/>
          <a:p>
            <a:pPr marL="342900" lvl="0" indent="-342900">
              <a:lnSpc>
                <a:spcPct val="107000"/>
              </a:lnSpc>
              <a:buFont typeface="Symbol" panose="05050102010706020507" pitchFamily="18" charset="2"/>
              <a:buChar char=""/>
            </a:pPr>
            <a:endParaRPr lang="en-GB" dirty="0"/>
          </a:p>
        </p:txBody>
      </p:sp>
      <p:sp>
        <p:nvSpPr>
          <p:cNvPr id="4" name="Slide Number Placeholder 3">
            <a:extLst>
              <a:ext uri="{FF2B5EF4-FFF2-40B4-BE49-F238E27FC236}">
                <a16:creationId xmlns:a16="http://schemas.microsoft.com/office/drawing/2014/main" id="{3C28618F-FA8F-8943-86CE-1A13706F083C}"/>
              </a:ext>
            </a:extLst>
          </p:cNvPr>
          <p:cNvSpPr>
            <a:spLocks noGrp="1"/>
          </p:cNvSpPr>
          <p:nvPr>
            <p:ph type="sldNum" sz="quarter" idx="5"/>
          </p:nvPr>
        </p:nvSpPr>
        <p:spPr/>
        <p:txBody>
          <a:bodyPr/>
          <a:lstStyle/>
          <a:p>
            <a:fld id="{2F58BD0A-A5A8-4FC6-85A8-C43776B49EFC}" type="slidenum">
              <a:rPr lang="en-GB" smtClean="0"/>
              <a:t>17</a:t>
            </a:fld>
            <a:endParaRPr lang="en-GB"/>
          </a:p>
        </p:txBody>
      </p:sp>
    </p:spTree>
    <p:extLst>
      <p:ext uri="{BB962C8B-B14F-4D97-AF65-F5344CB8AC3E}">
        <p14:creationId xmlns:p14="http://schemas.microsoft.com/office/powerpoint/2010/main" val="14635082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spcAft>
                <a:spcPts val="800"/>
              </a:spcAft>
              <a:buFont typeface="Symbol" panose="05050102010706020507" pitchFamily="18" charset="2"/>
              <a:buNone/>
            </a:pPr>
            <a:r>
              <a:rPr lang="en-GB" dirty="0"/>
              <a:t>Note the seed’s tired eyes, cuts and bruises. He is tried and hurt. But he is also hopeful and happy. </a:t>
            </a:r>
          </a:p>
        </p:txBody>
      </p:sp>
      <p:sp>
        <p:nvSpPr>
          <p:cNvPr id="4" name="Slide Number Placeholder 3"/>
          <p:cNvSpPr>
            <a:spLocks noGrp="1"/>
          </p:cNvSpPr>
          <p:nvPr>
            <p:ph type="sldNum" sz="quarter" idx="5"/>
          </p:nvPr>
        </p:nvSpPr>
        <p:spPr/>
        <p:txBody>
          <a:bodyPr/>
          <a:lstStyle/>
          <a:p>
            <a:fld id="{2F58BD0A-A5A8-4FC6-85A8-C43776B49EFC}" type="slidenum">
              <a:rPr lang="en-GB" smtClean="0"/>
              <a:t>18</a:t>
            </a:fld>
            <a:endParaRPr lang="en-GB"/>
          </a:p>
        </p:txBody>
      </p:sp>
    </p:spTree>
    <p:extLst>
      <p:ext uri="{BB962C8B-B14F-4D97-AF65-F5344CB8AC3E}">
        <p14:creationId xmlns:p14="http://schemas.microsoft.com/office/powerpoint/2010/main" val="34418892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19</a:t>
            </a:fld>
            <a:endParaRPr lang="en-GB"/>
          </a:p>
        </p:txBody>
      </p:sp>
    </p:spTree>
    <p:extLst>
      <p:ext uri="{BB962C8B-B14F-4D97-AF65-F5344CB8AC3E}">
        <p14:creationId xmlns:p14="http://schemas.microsoft.com/office/powerpoint/2010/main" val="31605865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defRPr/>
            </a:pPr>
            <a:endParaRPr lang="en-US" sz="1200" dirty="0">
              <a:solidFill>
                <a:srgbClr val="000000"/>
              </a:solidFill>
              <a:latin typeface="Montserra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41035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A984C-9ED7-1DE2-8D46-AADB23DEA2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6C1AC6-3732-0A35-35BE-C4B81FDB97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129C25-A177-B042-4079-6FCF69ACBA65}"/>
              </a:ext>
            </a:extLst>
          </p:cNvPr>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srgbClr val="000000"/>
                </a:solidFill>
                <a:latin typeface="Montserrat"/>
              </a:rPr>
              <a:t>How do you think the seed feels when he hears the other characters calling him ‘bad’?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srgbClr val="000000"/>
                </a:solidFill>
                <a:latin typeface="Montserrat"/>
              </a:rPr>
              <a:t>It must be really difficult being called ‘bad’ all the time. It must make the seed feel lonely, upset and frustrated. It could also make him feel as though he can’t do anything right, which isn’t true. Even after he begins to change, some of the characters still think he is bad – the other characters are judging him using what is known as a </a:t>
            </a:r>
            <a:r>
              <a:rPr lang="en-GB" sz="1200" b="0">
                <a:solidFill>
                  <a:srgbClr val="000000"/>
                </a:solidFill>
                <a:latin typeface="Montserrat"/>
              </a:rPr>
              <a:t>stereotype (“A </a:t>
            </a:r>
            <a:r>
              <a:rPr lang="en-GB" sz="1200" b="0" dirty="0">
                <a:solidFill>
                  <a:srgbClr val="000000"/>
                </a:solidFill>
                <a:latin typeface="Montserrat"/>
              </a:rPr>
              <a:t>simple belief that or idea about a person that is based on how they look or behave. Often incorrect”). It can feel very upsetting to be stereotyped. </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GB" sz="1200" b="1" dirty="0">
              <a:solidFill>
                <a:srgbClr val="000000"/>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srgbClr val="000000"/>
                </a:solidFill>
                <a:latin typeface="Montserrat"/>
              </a:rPr>
              <a:t>The seed says ‘Something had changed in me. I’d become a different seed entirely’. What does he mean and what do you think made him change? </a:t>
            </a:r>
            <a:endParaRPr lang="en-GB" sz="1200" b="1" i="0" u="none" strike="noStrike" kern="1200" cap="none" spc="0" normalizeH="0" baseline="0" noProof="0" dirty="0">
              <a:ln>
                <a:noFill/>
              </a:ln>
              <a:solidFill>
                <a:srgbClr val="000000"/>
              </a:solidFill>
              <a:effectLst/>
              <a:uLnTx/>
              <a:uFillTx/>
              <a:latin typeface="Montserrat"/>
            </a:endParaRPr>
          </a:p>
          <a:p>
            <a:pPr>
              <a:lnSpc>
                <a:spcPct val="150000"/>
              </a:lnSpc>
              <a:defRPr/>
            </a:pPr>
            <a:r>
              <a:rPr lang="en-US" sz="1200" dirty="0">
                <a:solidFill>
                  <a:srgbClr val="000000"/>
                </a:solidFill>
                <a:latin typeface="Montserrat"/>
              </a:rPr>
              <a:t>Note with the children that sometimes when bad things happen to us it can make us feel upset. This feeling can sometimes make us make negative choices. An example here will help to contextualize children’s understanding e.g. Feeling cross and then shouting at somebody, or feeling sad and ripping up our work. Ask the children if they can think of some examples of how a negative emotion could result in a negative choice. </a:t>
            </a:r>
          </a:p>
          <a:p>
            <a:pPr>
              <a:lnSpc>
                <a:spcPct val="150000"/>
              </a:lnSpc>
              <a:defRPr/>
            </a:pPr>
            <a:endParaRPr lang="en-US" sz="1200" dirty="0">
              <a:solidFill>
                <a:srgbClr val="000000"/>
              </a:solidFill>
              <a:latin typeface="Montserrat"/>
            </a:endParaRPr>
          </a:p>
        </p:txBody>
      </p:sp>
      <p:sp>
        <p:nvSpPr>
          <p:cNvPr id="4" name="Slide Number Placeholder 3">
            <a:extLst>
              <a:ext uri="{FF2B5EF4-FFF2-40B4-BE49-F238E27FC236}">
                <a16:creationId xmlns:a16="http://schemas.microsoft.com/office/drawing/2014/main" id="{306529F8-D552-F2BA-426F-B374D0CD890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085618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Prompts: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1" dirty="0"/>
              <a:t>There are no right or wrong answers here; the value comes in pupils’ discussion and ideas.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Children may start this discussion by saying that the other characters were right to call the seed bad. After all, he did make a lot of wrong choices in the beginning.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Try to steer the discussion by digging a bit deeper into what ‘bad’ really means. </a:t>
            </a:r>
            <a:r>
              <a:rPr lang="en-GB" b="1" i="0" dirty="0"/>
              <a:t>Was the seed a bad person, or was he a good person that bad things happened to?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Ensure that children understand that the seed faced a lot of adversity/challenge. This made him feel very low, which resulted in him making the wrong choices. While his choices weren’t right, and we cannot condone his behaviour, underneath it all he wanted to be happy. Does this make him a good person?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i="0" dirty="0"/>
              <a:t>At the end of the story, some of the characters still think the seed is bad. Is that fair? </a:t>
            </a:r>
            <a:r>
              <a:rPr lang="en-GB" b="0" i="0" dirty="0"/>
              <a:t>The characters used what everyone thought about the seed to judge him, even when he was trying to change. This is known as a stereotype. </a:t>
            </a:r>
          </a:p>
        </p:txBody>
      </p:sp>
      <p:sp>
        <p:nvSpPr>
          <p:cNvPr id="4" name="Slide Number Placeholder 3"/>
          <p:cNvSpPr>
            <a:spLocks noGrp="1"/>
          </p:cNvSpPr>
          <p:nvPr>
            <p:ph type="sldNum" sz="quarter" idx="5"/>
          </p:nvPr>
        </p:nvSpPr>
        <p:spPr/>
        <p:txBody>
          <a:bodyPr/>
          <a:lstStyle/>
          <a:p>
            <a:fld id="{2F58BD0A-A5A8-4FC6-85A8-C43776B49EFC}" type="slidenum">
              <a:rPr lang="en-GB" smtClean="0"/>
              <a:t>22</a:t>
            </a:fld>
            <a:endParaRPr lang="en-GB"/>
          </a:p>
        </p:txBody>
      </p:sp>
    </p:spTree>
    <p:extLst>
      <p:ext uri="{BB962C8B-B14F-4D97-AF65-F5344CB8AC3E}">
        <p14:creationId xmlns:p14="http://schemas.microsoft.com/office/powerpoint/2010/main" val="3225141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122B5-39A9-BD7A-2C4A-C3F0C32C25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AB6384-40B5-6F7C-8C73-904CAF8208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95DBE7-820B-712F-B504-DF8EEEA07E83}"/>
              </a:ext>
            </a:extLst>
          </p:cNvPr>
          <p:cNvSpPr>
            <a:spLocks noGrp="1"/>
          </p:cNvSpPr>
          <p:nvPr>
            <p:ph type="body" idx="1"/>
          </p:nvPr>
        </p:nvSpPr>
        <p:spPr/>
        <p:txBody>
          <a:bodyPr/>
          <a:lstStyle/>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p:txBody>
      </p:sp>
      <p:sp>
        <p:nvSpPr>
          <p:cNvPr id="4" name="Slide Number Placeholder 3">
            <a:extLst>
              <a:ext uri="{FF2B5EF4-FFF2-40B4-BE49-F238E27FC236}">
                <a16:creationId xmlns:a16="http://schemas.microsoft.com/office/drawing/2014/main" id="{805C6B94-5899-CAD8-D3D0-A68232F7DB2E}"/>
              </a:ext>
            </a:extLst>
          </p:cNvPr>
          <p:cNvSpPr>
            <a:spLocks noGrp="1"/>
          </p:cNvSpPr>
          <p:nvPr>
            <p:ph type="sldNum" sz="quarter" idx="5"/>
          </p:nvPr>
        </p:nvSpPr>
        <p:spPr/>
        <p:txBody>
          <a:bodyPr/>
          <a:lstStyle/>
          <a:p>
            <a:fld id="{2F58BD0A-A5A8-4FC6-85A8-C43776B49EFC}" type="slidenum">
              <a:rPr lang="en-GB" smtClean="0"/>
              <a:t>3</a:t>
            </a:fld>
            <a:endParaRPr lang="en-GB"/>
          </a:p>
        </p:txBody>
      </p:sp>
    </p:spTree>
    <p:extLst>
      <p:ext uri="{BB962C8B-B14F-4D97-AF65-F5344CB8AC3E}">
        <p14:creationId xmlns:p14="http://schemas.microsoft.com/office/powerpoint/2010/main" val="16306800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Remind the children of all the challenges that the seed faced when he was growing up.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Now, take a balloon and fill it with air. Do not tie it, instead hold it shut with your fingers.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Explain to the children that when we face challenges, like the seed did, it can make us feel upset. We might feel embarrassed or hurt if things didn’t go well. This effects our confidence.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Give the children a moment to think about something that has gone wrong for them recently, and how it made them feel. If they can, ask children to share some of these ideas (have a few examples you can share first).</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Each time somebody shares something, let a little bit of the air out of the balloon until there is no air left.</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nSpc>
                <a:spcPct val="107000"/>
              </a:lnSpc>
              <a:buFont typeface="Courier New" panose="02070309020205020404" pitchFamily="49" charset="0"/>
              <a:buChar char="o"/>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This is how the seed felt after all those difficult challenges – sad, deflated, not successful. He felt bad.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Talk about how you might recover from this feeling so that you can feel successful again (talking to friends/family, having a break, saying positive affirmations, trying again, doing something you enjoy, relaxing, exercising etc).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Each time the class come up with an idea, put a bit more air into the balloon until it is full.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lnSpc>
                <a:spcPct val="107000"/>
              </a:lnSpc>
              <a:spcAft>
                <a:spcPts val="800"/>
              </a:spcAft>
              <a:buFont typeface="Courier New" panose="02070309020205020404" pitchFamily="49" charset="0"/>
              <a:buChar char="o"/>
            </a:pPr>
            <a:r>
              <a:rPr lang="en-GB" sz="1000" kern="100" dirty="0">
                <a:effectLst/>
                <a:latin typeface="Aptos" panose="020B0004020202020204" pitchFamily="34" charset="0"/>
                <a:ea typeface="Aptos" panose="020B0004020202020204" pitchFamily="34" charset="0"/>
                <a:cs typeface="Times New Roman" panose="02020603050405020304" pitchFamily="18" charset="0"/>
              </a:rPr>
              <a:t>Explain that this is how it feels to be successful – happy, full of life, ready for anything! Note that difficult times can make us feel sad, but we can still be successful!</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23</a:t>
            </a:fld>
            <a:endParaRPr lang="en-GB"/>
          </a:p>
        </p:txBody>
      </p:sp>
    </p:spTree>
    <p:extLst>
      <p:ext uri="{BB962C8B-B14F-4D97-AF65-F5344CB8AC3E}">
        <p14:creationId xmlns:p14="http://schemas.microsoft.com/office/powerpoint/2010/main" val="24201725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The bad seed made lots of mistakes and had some challenges to overcome. But he didn’t let this stop him from feeling successful by the end of the book.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Talk to the children about how, as humans, we tend to focus on what went wrong instead of what went right and this can make us feel worse about a situation.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On the PPT, look at the ‘negative’ situations. Now look at how those situations can be ‘reframed’ and thought of in a positive way.</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Use the suggested ideas on the next slide or create your own (either together as a class or in pairs).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24</a:t>
            </a:fld>
            <a:endParaRPr lang="en-GB"/>
          </a:p>
        </p:txBody>
      </p:sp>
    </p:spTree>
    <p:extLst>
      <p:ext uri="{BB962C8B-B14F-4D97-AF65-F5344CB8AC3E}">
        <p14:creationId xmlns:p14="http://schemas.microsoft.com/office/powerpoint/2010/main" val="11886574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EDCB8-FE4D-51D5-9AD9-13821CC71B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9B9C49-47A4-96BC-FEBF-2CA1C63160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C27083-2C55-791F-47F9-B17AD111FD00}"/>
              </a:ext>
            </a:extLst>
          </p:cNvPr>
          <p:cNvSpPr>
            <a:spLocks noGrp="1"/>
          </p:cNvSpPr>
          <p:nvPr>
            <p:ph type="body" idx="1"/>
          </p:nvPr>
        </p:nvSpPr>
        <p:spPr/>
        <p:txBody>
          <a:bodyPr/>
          <a:lstStyle/>
          <a:p>
            <a:pPr marL="0" lvl="0" indent="0">
              <a:lnSpc>
                <a:spcPct val="107000"/>
              </a:lnSpc>
              <a:buFont typeface="Symbol" panose="05050102010706020507" pitchFamily="18" charset="2"/>
              <a:buNone/>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295702E-8A3C-C9C7-3A23-C07C2157058F}"/>
              </a:ext>
            </a:extLst>
          </p:cNvPr>
          <p:cNvSpPr>
            <a:spLocks noGrp="1"/>
          </p:cNvSpPr>
          <p:nvPr>
            <p:ph type="sldNum" sz="quarter" idx="5"/>
          </p:nvPr>
        </p:nvSpPr>
        <p:spPr/>
        <p:txBody>
          <a:bodyPr/>
          <a:lstStyle/>
          <a:p>
            <a:fld id="{2F58BD0A-A5A8-4FC6-85A8-C43776B49EFC}" type="slidenum">
              <a:rPr lang="en-GB" smtClean="0"/>
              <a:t>25</a:t>
            </a:fld>
            <a:endParaRPr lang="en-GB"/>
          </a:p>
        </p:txBody>
      </p:sp>
    </p:spTree>
    <p:extLst>
      <p:ext uri="{BB962C8B-B14F-4D97-AF65-F5344CB8AC3E}">
        <p14:creationId xmlns:p14="http://schemas.microsoft.com/office/powerpoint/2010/main" val="36903331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A178A-F3F3-9EEA-05C2-D83E479DA8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7C7B95-798B-788E-ED40-BB93BBC8F0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17BAC4-511C-132F-0213-4FFD7B66726E}"/>
              </a:ext>
            </a:extLst>
          </p:cNvPr>
          <p:cNvSpPr>
            <a:spLocks noGrp="1"/>
          </p:cNvSpPr>
          <p:nvPr>
            <p:ph type="body" idx="1"/>
          </p:nvPr>
        </p:nvSpPr>
        <p:spPr/>
        <p:txBody>
          <a:bodyPr/>
          <a:lstStyle/>
          <a:p>
            <a:pPr marL="0" lvl="0" indent="0">
              <a:lnSpc>
                <a:spcPct val="107000"/>
              </a:lnSpc>
              <a:buFont typeface="Symbol" panose="05050102010706020507" pitchFamily="18" charset="2"/>
              <a:buNone/>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640EFE68-B127-02EA-10FA-16F6FAA4B445}"/>
              </a:ext>
            </a:extLst>
          </p:cNvPr>
          <p:cNvSpPr>
            <a:spLocks noGrp="1"/>
          </p:cNvSpPr>
          <p:nvPr>
            <p:ph type="sldNum" sz="quarter" idx="5"/>
          </p:nvPr>
        </p:nvSpPr>
        <p:spPr/>
        <p:txBody>
          <a:bodyPr/>
          <a:lstStyle/>
          <a:p>
            <a:fld id="{2F58BD0A-A5A8-4FC6-85A8-C43776B49EFC}" type="slidenum">
              <a:rPr lang="en-GB" smtClean="0"/>
              <a:t>26</a:t>
            </a:fld>
            <a:endParaRPr lang="en-GB"/>
          </a:p>
        </p:txBody>
      </p:sp>
    </p:spTree>
    <p:extLst>
      <p:ext uri="{BB962C8B-B14F-4D97-AF65-F5344CB8AC3E}">
        <p14:creationId xmlns:p14="http://schemas.microsoft.com/office/powerpoint/2010/main" val="33670483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78AE4-7CD8-CCD1-8DE0-6A5C72A082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ECD0C5-F4F4-67A1-CDD6-5D96CAB014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745D7F-518A-992D-3CBE-A3978D1412A6}"/>
              </a:ext>
            </a:extLst>
          </p:cNvPr>
          <p:cNvSpPr>
            <a:spLocks noGrp="1"/>
          </p:cNvSpPr>
          <p:nvPr>
            <p:ph type="body" idx="1"/>
          </p:nvPr>
        </p:nvSpPr>
        <p:spPr/>
        <p:txBody>
          <a:bodyPr/>
          <a:lstStyle/>
          <a:p>
            <a:pPr marL="0" lvl="0" indent="0">
              <a:lnSpc>
                <a:spcPct val="107000"/>
              </a:lnSpc>
              <a:buFont typeface="Symbol" panose="05050102010706020507" pitchFamily="18" charset="2"/>
              <a:buNone/>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64F058B-AA68-17C1-F6B0-10DD42DF215C}"/>
              </a:ext>
            </a:extLst>
          </p:cNvPr>
          <p:cNvSpPr>
            <a:spLocks noGrp="1"/>
          </p:cNvSpPr>
          <p:nvPr>
            <p:ph type="sldNum" sz="quarter" idx="5"/>
          </p:nvPr>
        </p:nvSpPr>
        <p:spPr/>
        <p:txBody>
          <a:bodyPr/>
          <a:lstStyle/>
          <a:p>
            <a:fld id="{2F58BD0A-A5A8-4FC6-85A8-C43776B49EFC}" type="slidenum">
              <a:rPr lang="en-GB" smtClean="0"/>
              <a:t>27</a:t>
            </a:fld>
            <a:endParaRPr lang="en-GB"/>
          </a:p>
        </p:txBody>
      </p:sp>
    </p:spTree>
    <p:extLst>
      <p:ext uri="{BB962C8B-B14F-4D97-AF65-F5344CB8AC3E}">
        <p14:creationId xmlns:p14="http://schemas.microsoft.com/office/powerpoint/2010/main" val="27283311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47097-3B39-A34B-38F9-74AFEC69A1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01E68F-3E08-144B-D09F-A25BDE1838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2A9A26-BE8C-38E9-5176-977D178868B3}"/>
              </a:ext>
            </a:extLst>
          </p:cNvPr>
          <p:cNvSpPr>
            <a:spLocks noGrp="1"/>
          </p:cNvSpPr>
          <p:nvPr>
            <p:ph type="body" idx="1"/>
          </p:nvPr>
        </p:nvSpPr>
        <p:spPr/>
        <p:txBody>
          <a:bodyPr/>
          <a:lstStyle/>
          <a:p>
            <a:pPr marL="0" lvl="0" indent="0">
              <a:lnSpc>
                <a:spcPct val="107000"/>
              </a:lnSpc>
              <a:buFont typeface="Symbol" panose="05050102010706020507" pitchFamily="18" charset="2"/>
              <a:buNone/>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260F159C-BD67-46D3-0514-9D59390AD3EA}"/>
              </a:ext>
            </a:extLst>
          </p:cNvPr>
          <p:cNvSpPr>
            <a:spLocks noGrp="1"/>
          </p:cNvSpPr>
          <p:nvPr>
            <p:ph type="sldNum" sz="quarter" idx="5"/>
          </p:nvPr>
        </p:nvSpPr>
        <p:spPr/>
        <p:txBody>
          <a:bodyPr/>
          <a:lstStyle/>
          <a:p>
            <a:fld id="{2F58BD0A-A5A8-4FC6-85A8-C43776B49EFC}" type="slidenum">
              <a:rPr lang="en-GB" smtClean="0"/>
              <a:t>28</a:t>
            </a:fld>
            <a:endParaRPr lang="en-GB"/>
          </a:p>
        </p:txBody>
      </p:sp>
    </p:spTree>
    <p:extLst>
      <p:ext uri="{BB962C8B-B14F-4D97-AF65-F5344CB8AC3E}">
        <p14:creationId xmlns:p14="http://schemas.microsoft.com/office/powerpoint/2010/main" val="20114121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65BD-A927-D0F9-27B3-9252155D6E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C24A5E-03B6-3B89-6718-91CE06EB0C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8A3C5C-7716-A50A-7283-160A4A06E76E}"/>
              </a:ext>
            </a:extLst>
          </p:cNvPr>
          <p:cNvSpPr>
            <a:spLocks noGrp="1"/>
          </p:cNvSpPr>
          <p:nvPr>
            <p:ph type="body" idx="1"/>
          </p:nvPr>
        </p:nvSpPr>
        <p:spPr/>
        <p:txBody>
          <a:bodyPr/>
          <a:lstStyle/>
          <a:p>
            <a:pPr marL="0" lvl="0" indent="0">
              <a:lnSpc>
                <a:spcPct val="107000"/>
              </a:lnSpc>
              <a:buFont typeface="Symbol" panose="05050102010706020507" pitchFamily="18" charset="2"/>
              <a:buNone/>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A2446980-9852-287C-5FA1-E164DA5A4CE4}"/>
              </a:ext>
            </a:extLst>
          </p:cNvPr>
          <p:cNvSpPr>
            <a:spLocks noGrp="1"/>
          </p:cNvSpPr>
          <p:nvPr>
            <p:ph type="sldNum" sz="quarter" idx="5"/>
          </p:nvPr>
        </p:nvSpPr>
        <p:spPr/>
        <p:txBody>
          <a:bodyPr/>
          <a:lstStyle/>
          <a:p>
            <a:fld id="{2F58BD0A-A5A8-4FC6-85A8-C43776B49EFC}" type="slidenum">
              <a:rPr lang="en-GB" smtClean="0"/>
              <a:t>29</a:t>
            </a:fld>
            <a:endParaRPr lang="en-GB"/>
          </a:p>
        </p:txBody>
      </p:sp>
    </p:spTree>
    <p:extLst>
      <p:ext uri="{BB962C8B-B14F-4D97-AF65-F5344CB8AC3E}">
        <p14:creationId xmlns:p14="http://schemas.microsoft.com/office/powerpoint/2010/main" val="3902808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30</a:t>
            </a:fld>
            <a:endParaRPr lang="en-GB"/>
          </a:p>
        </p:txBody>
      </p:sp>
    </p:spTree>
    <p:extLst>
      <p:ext uri="{BB962C8B-B14F-4D97-AF65-F5344CB8AC3E}">
        <p14:creationId xmlns:p14="http://schemas.microsoft.com/office/powerpoint/2010/main" val="20092499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nSpc>
                <a:spcPct val="107000"/>
              </a:lnSpc>
              <a:spcAft>
                <a:spcPts val="800"/>
              </a:spcAft>
              <a:buFont typeface="Symbol" panose="05050102010706020507" pitchFamily="18" charset="2"/>
              <a:buAutoNum type="arabicPeriod"/>
            </a:pPr>
            <a:endParaRPr lang="en-GB" dirty="0"/>
          </a:p>
          <a:p>
            <a:pPr marL="228600" lvl="0" indent="-228600">
              <a:lnSpc>
                <a:spcPct val="107000"/>
              </a:lnSpc>
              <a:spcAft>
                <a:spcPts val="800"/>
              </a:spcAft>
              <a:buFont typeface="Symbol" panose="05050102010706020507" pitchFamily="18" charset="2"/>
              <a:buAutoNum type="arabicPeriod"/>
            </a:pPr>
            <a:r>
              <a:rPr lang="en-GB" dirty="0"/>
              <a:t>Sunflower Salutations</a:t>
            </a:r>
          </a:p>
          <a:p>
            <a:pPr marL="228600" lvl="0" indent="-228600">
              <a:lnSpc>
                <a:spcPct val="107000"/>
              </a:lnSpc>
              <a:spcAft>
                <a:spcPts val="800"/>
              </a:spcAft>
              <a:buFont typeface="Symbol" panose="05050102010706020507" pitchFamily="18" charset="2"/>
              <a:buAutoNum type="arabicPeriod"/>
            </a:pPr>
            <a:r>
              <a:rPr lang="en-GB" dirty="0"/>
              <a:t>Success Affirmations </a:t>
            </a:r>
          </a:p>
        </p:txBody>
      </p:sp>
      <p:sp>
        <p:nvSpPr>
          <p:cNvPr id="4" name="Slide Number Placeholder 3"/>
          <p:cNvSpPr>
            <a:spLocks noGrp="1"/>
          </p:cNvSpPr>
          <p:nvPr>
            <p:ph type="sldNum" sz="quarter" idx="5"/>
          </p:nvPr>
        </p:nvSpPr>
        <p:spPr/>
        <p:txBody>
          <a:bodyPr/>
          <a:lstStyle/>
          <a:p>
            <a:fld id="{2F58BD0A-A5A8-4FC6-85A8-C43776B49EFC}" type="slidenum">
              <a:rPr lang="en-GB" smtClean="0"/>
              <a:t>31</a:t>
            </a:fld>
            <a:endParaRPr lang="en-GB"/>
          </a:p>
        </p:txBody>
      </p:sp>
    </p:spTree>
    <p:extLst>
      <p:ext uri="{BB962C8B-B14F-4D97-AF65-F5344CB8AC3E}">
        <p14:creationId xmlns:p14="http://schemas.microsoft.com/office/powerpoint/2010/main" val="16991596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Which feelings and emotions have you covered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Can the children explain what each feeling and emotion means?</a:t>
            </a:r>
          </a:p>
          <a:p>
            <a:pPr marL="342900" lvl="0" indent="-342900">
              <a:lnSpc>
                <a:spcPct val="107000"/>
              </a:lnSpc>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Can they give an example of when they have felt like that themselves?</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32</a:t>
            </a:fld>
            <a:endParaRPr lang="en-GB"/>
          </a:p>
        </p:txBody>
      </p:sp>
    </p:spTree>
    <p:extLst>
      <p:ext uri="{BB962C8B-B14F-4D97-AF65-F5344CB8AC3E}">
        <p14:creationId xmlns:p14="http://schemas.microsoft.com/office/powerpoint/2010/main" val="1273348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Before beginning, talk to the children about The Story Project being a safe space for open discussion where children should feel safe to express themselves. </a:t>
            </a:r>
          </a:p>
          <a:p>
            <a:endParaRPr lang="en-GB" sz="1200" dirty="0"/>
          </a:p>
          <a:p>
            <a:r>
              <a:rPr lang="en-GB" sz="1200" dirty="0"/>
              <a:t>Establish some ground rules about how you will create and maintain the safe space. </a:t>
            </a:r>
          </a:p>
          <a:p>
            <a:endParaRPr lang="en-GB" sz="1200" dirty="0"/>
          </a:p>
          <a:p>
            <a:r>
              <a:rPr lang="en-GB" sz="1200" dirty="0"/>
              <a:t>Ground rule suggestions:</a:t>
            </a:r>
          </a:p>
          <a:p>
            <a:pPr marL="171450" indent="-171450">
              <a:buFontTx/>
              <a:buChar char="-"/>
            </a:pPr>
            <a:r>
              <a:rPr lang="en-GB" sz="1200" dirty="0"/>
              <a:t>We listen to everyone’s opinions respectfully</a:t>
            </a:r>
          </a:p>
          <a:p>
            <a:pPr marL="171450" indent="-171450">
              <a:buFontTx/>
              <a:buChar char="-"/>
            </a:pPr>
            <a:r>
              <a:rPr lang="en-GB" sz="1200" dirty="0"/>
              <a:t>We join in with the lesson calmly</a:t>
            </a:r>
          </a:p>
          <a:p>
            <a:pPr marL="171450" indent="-171450">
              <a:buFontTx/>
              <a:buChar char="-"/>
            </a:pPr>
            <a:r>
              <a:rPr lang="en-GB" sz="1200" dirty="0"/>
              <a:t>It is ok to have different opinions and ideas</a:t>
            </a:r>
          </a:p>
          <a:p>
            <a:pPr marL="171450" indent="-171450">
              <a:buFontTx/>
              <a:buChar char="-"/>
            </a:pPr>
            <a:r>
              <a:rPr lang="en-GB" sz="1200" dirty="0"/>
              <a:t>We are inquisitive and excited to learn </a:t>
            </a:r>
          </a:p>
          <a:p>
            <a:pPr marL="171450" indent="-171450">
              <a:buFontTx/>
              <a:buChar char="-"/>
            </a:pPr>
            <a:r>
              <a:rPr lang="en-GB" sz="1200" dirty="0"/>
              <a:t>If we are worried about something, we talk to a trusted adult </a:t>
            </a:r>
          </a:p>
          <a:p>
            <a:pPr marL="171450" indent="-171450">
              <a:buFontTx/>
              <a:buChar char="-"/>
            </a:pPr>
            <a:r>
              <a:rPr lang="en-GB" sz="1200" dirty="0"/>
              <a:t>If we are worried about a friend or ourselves, we talk to a trusted adult</a:t>
            </a:r>
          </a:p>
          <a:p>
            <a:pPr marL="171450" indent="-171450">
              <a:buFontTx/>
              <a:buChar char="-"/>
            </a:pPr>
            <a:r>
              <a:rPr lang="en-GB" sz="1200" dirty="0"/>
              <a:t>We do not have to talk about a topic that upsets us </a:t>
            </a:r>
          </a:p>
          <a:p>
            <a:pPr marL="171450" indent="-171450">
              <a:buFontTx/>
              <a:buChar char="-"/>
            </a:pPr>
            <a:r>
              <a:rPr lang="en-GB" sz="1200" dirty="0"/>
              <a:t>We have fun! </a:t>
            </a:r>
          </a:p>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4</a:t>
            </a:fld>
            <a:endParaRPr lang="en-GB"/>
          </a:p>
        </p:txBody>
      </p:sp>
    </p:spTree>
    <p:extLst>
      <p:ext uri="{BB962C8B-B14F-4D97-AF65-F5344CB8AC3E}">
        <p14:creationId xmlns:p14="http://schemas.microsoft.com/office/powerpoint/2010/main" val="16284968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Assessment opportunity of objectives</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33</a:t>
            </a:fld>
            <a:endParaRPr lang="en-GB"/>
          </a:p>
        </p:txBody>
      </p:sp>
    </p:spTree>
    <p:extLst>
      <p:ext uri="{BB962C8B-B14F-4D97-AF65-F5344CB8AC3E}">
        <p14:creationId xmlns:p14="http://schemas.microsoft.com/office/powerpoint/2010/main" val="5826957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Class discussion: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the questions on the slides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Follow the QR code link to a learning evaluation form.  There are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3 QR codes</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available – see below.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Depending on your class, you can either:</a:t>
            </a:r>
          </a:p>
          <a:p>
            <a:pPr marL="342900" indent="-342900">
              <a:lnSpc>
                <a:spcPct val="107000"/>
              </a:lnSpc>
              <a:spcAft>
                <a:spcPts val="800"/>
              </a:spcAft>
              <a:buAutoNum type="arabicPeriod"/>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to your class, give them time to think and then summarise their responses using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1</a:t>
            </a:r>
          </a:p>
          <a:p>
            <a:pPr marL="342900" indent="-342900">
              <a:lnSpc>
                <a:spcPct val="107000"/>
              </a:lnSpc>
              <a:spcAft>
                <a:spcPts val="800"/>
              </a:spcAft>
              <a:buAutoNum type="arabicPeriod"/>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to your class, discuss together and then let children answer the questions themselves using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2</a:t>
            </a:r>
            <a:r>
              <a:rPr lang="en-GB" sz="1800" b="1" i="0" u="none" strike="noStrike" kern="1200" dirty="0">
                <a:solidFill>
                  <a:srgbClr val="0000FF"/>
                </a:solidFill>
                <a:effectLst/>
                <a:highlight>
                  <a:srgbClr val="FFFFFF"/>
                </a:highlight>
                <a:latin typeface="+mn-lt"/>
                <a:ea typeface="+mn-ea"/>
                <a:cs typeface="+mn-cs"/>
              </a:rPr>
              <a:t>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on a device. </a:t>
            </a:r>
          </a:p>
          <a:p>
            <a:pPr marL="342900" indent="-342900">
              <a:lnSpc>
                <a:spcPct val="107000"/>
              </a:lnSpc>
              <a:spcAft>
                <a:spcPts val="800"/>
              </a:spcAft>
              <a:buAutoNum type="arabicPeriod"/>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3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is for adults only and allows staff to give their own feedback. </a:t>
            </a:r>
          </a:p>
        </p:txBody>
      </p:sp>
      <p:sp>
        <p:nvSpPr>
          <p:cNvPr id="4" name="Slide Number Placeholder 3"/>
          <p:cNvSpPr>
            <a:spLocks noGrp="1"/>
          </p:cNvSpPr>
          <p:nvPr>
            <p:ph type="sldNum" sz="quarter" idx="5"/>
          </p:nvPr>
        </p:nvSpPr>
        <p:spPr/>
        <p:txBody>
          <a:bodyPr/>
          <a:lstStyle/>
          <a:p>
            <a:fld id="{2F58BD0A-A5A8-4FC6-85A8-C43776B49EFC}" type="slidenum">
              <a:rPr lang="en-GB" smtClean="0"/>
              <a:t>35</a:t>
            </a:fld>
            <a:endParaRPr lang="en-GB"/>
          </a:p>
        </p:txBody>
      </p:sp>
    </p:spTree>
    <p:extLst>
      <p:ext uri="{BB962C8B-B14F-4D97-AF65-F5344CB8AC3E}">
        <p14:creationId xmlns:p14="http://schemas.microsoft.com/office/powerpoint/2010/main" val="10986994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to summarise pupil's responses</a:t>
            </a:r>
          </a:p>
          <a:p>
            <a:endParaRPr lang="en-GB" dirty="0"/>
          </a:p>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Activity A</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on the screen with the class.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Give them some thinking time or time to discuss their responses with a Talk Partner.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code 1</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to access the form.  The teacher asks the questions to the class and summarises their responses.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Also available here: </a:t>
            </a:r>
            <a:r>
              <a:rPr lang="en-GB" sz="1800" dirty="0">
                <a:effectLst/>
                <a:latin typeface="Aptos" panose="020B0004020202020204" pitchFamily="34" charset="0"/>
                <a:ea typeface="Aptos" panose="020B0004020202020204" pitchFamily="34" charset="0"/>
                <a:cs typeface="Times New Roman" panose="02020603050405020304" pitchFamily="18" charset="0"/>
              </a:rPr>
              <a:t> </a:t>
            </a:r>
            <a:r>
              <a:rPr lang="en-GB" dirty="0">
                <a:hlinkClick r:id="rId3"/>
              </a:rPr>
              <a:t>https://forms.office.com/Pages/ResponsePage.aspx?id=1UL-GCPYWkCGhoSj4l3oFrLryx4oVUtNoQjxq4TpQIZUNjNLMVJIUEI0UjFLWVRFSkoxUjE2V0NENC4u&amp;origin=QRCode</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36</a:t>
            </a:fld>
            <a:endParaRPr lang="en-GB"/>
          </a:p>
        </p:txBody>
      </p:sp>
    </p:spTree>
    <p:extLst>
      <p:ext uri="{BB962C8B-B14F-4D97-AF65-F5344CB8AC3E}">
        <p14:creationId xmlns:p14="http://schemas.microsoft.com/office/powerpoint/2010/main" val="5746765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to summarise pupil's responses</a:t>
            </a:r>
          </a:p>
          <a:p>
            <a:endParaRPr lang="en-GB" dirty="0"/>
          </a:p>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Activity A</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on the screen with the class.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Give them some thinking time or time to discuss their responses with a Talk Partner.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code 1</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to access the form.  The teacher asks the questions to the class and summarises their responses. </a:t>
            </a:r>
          </a:p>
        </p:txBody>
      </p:sp>
      <p:sp>
        <p:nvSpPr>
          <p:cNvPr id="4" name="Slide Number Placeholder 3"/>
          <p:cNvSpPr>
            <a:spLocks noGrp="1"/>
          </p:cNvSpPr>
          <p:nvPr>
            <p:ph type="sldNum" sz="quarter" idx="5"/>
          </p:nvPr>
        </p:nvSpPr>
        <p:spPr/>
        <p:txBody>
          <a:bodyPr/>
          <a:lstStyle/>
          <a:p>
            <a:fld id="{2F58BD0A-A5A8-4FC6-85A8-C43776B49EFC}" type="slidenum">
              <a:rPr lang="en-GB" smtClean="0"/>
              <a:t>37</a:t>
            </a:fld>
            <a:endParaRPr lang="en-GB"/>
          </a:p>
        </p:txBody>
      </p:sp>
    </p:spTree>
    <p:extLst>
      <p:ext uri="{BB962C8B-B14F-4D97-AF65-F5344CB8AC3E}">
        <p14:creationId xmlns:p14="http://schemas.microsoft.com/office/powerpoint/2010/main" val="4863037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Children’s answers: </a:t>
            </a:r>
            <a:r>
              <a:rPr lang="en-GB" dirty="0">
                <a:hlinkClick r:id="rId3"/>
              </a:rPr>
              <a:t>https://forms.office.com/e/DK4mLcNjzN</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sng"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Teacher’s answers: </a:t>
            </a:r>
            <a:r>
              <a:rPr lang="en-GB" dirty="0">
                <a:hlinkClick r:id="rId4"/>
              </a:rPr>
              <a:t>https://forms.office.com/e/XBuiMwBJex</a:t>
            </a:r>
            <a:endParaRPr lang="en-US" sz="1200" b="0" i="0" u="sng" strike="noStrike" dirty="0">
              <a:solidFill>
                <a:srgbClr val="0000FF"/>
              </a:solidFill>
              <a:effectLst/>
              <a:highlight>
                <a:srgbClr val="FFFFFF"/>
              </a:highlight>
              <a:latin typeface="Aptos" panose="020B0004020202020204"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38</a:t>
            </a:fld>
            <a:endParaRPr lang="en-GB"/>
          </a:p>
        </p:txBody>
      </p:sp>
    </p:spTree>
    <p:extLst>
      <p:ext uri="{BB962C8B-B14F-4D97-AF65-F5344CB8AC3E}">
        <p14:creationId xmlns:p14="http://schemas.microsoft.com/office/powerpoint/2010/main" val="3893818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Children’s answers: </a:t>
            </a:r>
            <a:r>
              <a:rPr lang="en-GB" dirty="0">
                <a:hlinkClick r:id="rId3"/>
              </a:rPr>
              <a:t>https://forms.office.com/e/DK4mLcNjzN</a:t>
            </a:r>
            <a:endParaRPr lang="en-US" sz="1200" b="0" i="0" u="none"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sng"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Teacher’s answers: </a:t>
            </a:r>
            <a:r>
              <a:rPr lang="en-GB" dirty="0">
                <a:hlinkClick r:id="rId4"/>
              </a:rPr>
              <a:t>https://forms.office.com/e/XBuiMwBJex</a:t>
            </a:r>
            <a:endParaRPr lang="en-US" sz="1200" b="0" i="0" u="sng" strike="noStrike" dirty="0">
              <a:solidFill>
                <a:srgbClr val="0000FF"/>
              </a:solidFill>
              <a:effectLst/>
              <a:highlight>
                <a:srgbClr val="FFFFFF"/>
              </a:highlight>
              <a:latin typeface="Aptos" panose="020B0004020202020204"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39</a:t>
            </a:fld>
            <a:endParaRPr lang="en-GB"/>
          </a:p>
        </p:txBody>
      </p:sp>
    </p:spTree>
    <p:extLst>
      <p:ext uri="{BB962C8B-B14F-4D97-AF65-F5344CB8AC3E}">
        <p14:creationId xmlns:p14="http://schemas.microsoft.com/office/powerpoint/2010/main" val="31146906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link for children to submit their own answers</a:t>
            </a:r>
          </a:p>
        </p:txBody>
      </p:sp>
      <p:sp>
        <p:nvSpPr>
          <p:cNvPr id="4" name="Slide Number Placeholder 3"/>
          <p:cNvSpPr>
            <a:spLocks noGrp="1"/>
          </p:cNvSpPr>
          <p:nvPr>
            <p:ph type="sldNum" sz="quarter" idx="5"/>
          </p:nvPr>
        </p:nvSpPr>
        <p:spPr/>
        <p:txBody>
          <a:bodyPr/>
          <a:lstStyle/>
          <a:p>
            <a:fld id="{2F58BD0A-A5A8-4FC6-85A8-C43776B49EFC}" type="slidenum">
              <a:rPr lang="en-GB" smtClean="0"/>
              <a:t>40</a:t>
            </a:fld>
            <a:endParaRPr lang="en-GB"/>
          </a:p>
        </p:txBody>
      </p:sp>
    </p:spTree>
    <p:extLst>
      <p:ext uri="{BB962C8B-B14F-4D97-AF65-F5344CB8AC3E}">
        <p14:creationId xmlns:p14="http://schemas.microsoft.com/office/powerpoint/2010/main" val="30895021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link for teachers and other staff to submit their own responses </a:t>
            </a:r>
          </a:p>
        </p:txBody>
      </p:sp>
      <p:sp>
        <p:nvSpPr>
          <p:cNvPr id="4" name="Slide Number Placeholder 3"/>
          <p:cNvSpPr>
            <a:spLocks noGrp="1"/>
          </p:cNvSpPr>
          <p:nvPr>
            <p:ph type="sldNum" sz="quarter" idx="5"/>
          </p:nvPr>
        </p:nvSpPr>
        <p:spPr/>
        <p:txBody>
          <a:bodyPr/>
          <a:lstStyle/>
          <a:p>
            <a:fld id="{2F58BD0A-A5A8-4FC6-85A8-C43776B49EFC}" type="slidenum">
              <a:rPr lang="en-GB" smtClean="0"/>
              <a:t>41</a:t>
            </a:fld>
            <a:endParaRPr lang="en-GB"/>
          </a:p>
        </p:txBody>
      </p:sp>
    </p:spTree>
    <p:extLst>
      <p:ext uri="{BB962C8B-B14F-4D97-AF65-F5344CB8AC3E}">
        <p14:creationId xmlns:p14="http://schemas.microsoft.com/office/powerpoint/2010/main" val="3164379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buFont typeface="Symbol" panose="05050102010706020507" pitchFamily="18" charset="2"/>
              <a:buNone/>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The seed in the story comes from a sunflower.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Let’s spend a few minutes getting ready for our lesson by doing some ‘Sunflower Salutations’</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Step 1: From a standing position, bend over like a sunflower before it blooms</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Step 2: Slowly stand up tall, take a big deep breath, relax your shoulders</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Step 3: Reach up high, tip your head back slightly</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Step 4: Spread your fingers like the petals on a sunflower. Reach as high as you can.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Step 5: Lower your arms to your side </a:t>
            </a:r>
          </a:p>
          <a:p>
            <a:r>
              <a:rPr lang="en-GB" sz="1800" dirty="0">
                <a:effectLst/>
                <a:latin typeface="Aptos" panose="020B0004020202020204" pitchFamily="34" charset="0"/>
                <a:ea typeface="Aptos" panose="020B0004020202020204" pitchFamily="34" charset="0"/>
                <a:cs typeface="Times New Roman" panose="02020603050405020304" pitchFamily="18" charset="0"/>
              </a:rPr>
              <a:t>Repeat a few times.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6</a:t>
            </a:fld>
            <a:endParaRPr lang="en-GB"/>
          </a:p>
        </p:txBody>
      </p:sp>
    </p:spTree>
    <p:extLst>
      <p:ext uri="{BB962C8B-B14F-4D97-AF65-F5344CB8AC3E}">
        <p14:creationId xmlns:p14="http://schemas.microsoft.com/office/powerpoint/2010/main" val="796757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spcAft>
                <a:spcPts val="800"/>
              </a:spcAft>
              <a:buFont typeface="Symbol" panose="05050102010706020507" pitchFamily="18" charset="2"/>
              <a:buNone/>
            </a:pP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7</a:t>
            </a:fld>
            <a:endParaRPr lang="en-GB"/>
          </a:p>
        </p:txBody>
      </p:sp>
    </p:spTree>
    <p:extLst>
      <p:ext uri="{BB962C8B-B14F-4D97-AF65-F5344CB8AC3E}">
        <p14:creationId xmlns:p14="http://schemas.microsoft.com/office/powerpoint/2010/main" val="1318857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8</a:t>
            </a:fld>
            <a:endParaRPr lang="en-GB"/>
          </a:p>
        </p:txBody>
      </p:sp>
    </p:spTree>
    <p:extLst>
      <p:ext uri="{BB962C8B-B14F-4D97-AF65-F5344CB8AC3E}">
        <p14:creationId xmlns:p14="http://schemas.microsoft.com/office/powerpoint/2010/main" val="297066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defRPr/>
            </a:pPr>
            <a:r>
              <a:rPr lang="en-US" sz="1200" b="0" dirty="0">
                <a:solidFill>
                  <a:srgbClr val="000000"/>
                </a:solidFill>
                <a:latin typeface="Montserrat"/>
              </a:rPr>
              <a:t>Suggested answers and prompts:</a:t>
            </a:r>
            <a:endParaRPr lang="en-US" sz="1200" b="1" dirty="0">
              <a:solidFill>
                <a:srgbClr val="000000"/>
              </a:solidFill>
              <a:latin typeface="Montserrat"/>
            </a:endParaRPr>
          </a:p>
          <a:p>
            <a:pPr>
              <a:lnSpc>
                <a:spcPct val="150000"/>
              </a:lnSpc>
              <a:defRPr/>
            </a:pPr>
            <a:r>
              <a:rPr lang="en-US" sz="1200" b="1" dirty="0">
                <a:solidFill>
                  <a:srgbClr val="000000"/>
                </a:solidFill>
                <a:latin typeface="Montserrat"/>
              </a:rPr>
              <a:t>What does the word ‘humble’ mean? </a:t>
            </a:r>
          </a:p>
          <a:p>
            <a:pPr>
              <a:lnSpc>
                <a:spcPct val="150000"/>
              </a:lnSpc>
              <a:defRPr/>
            </a:pPr>
            <a:r>
              <a:rPr lang="en-US" sz="1200" dirty="0">
                <a:solidFill>
                  <a:srgbClr val="000000"/>
                </a:solidFill>
                <a:latin typeface="Montserrat"/>
              </a:rPr>
              <a:t>“</a:t>
            </a:r>
            <a:r>
              <a:rPr lang="en-US" b="0" i="0" dirty="0">
                <a:solidFill>
                  <a:srgbClr val="111111"/>
                </a:solidFill>
                <a:effectLst/>
                <a:latin typeface="Roboto" panose="02000000000000000000" pitchFamily="2" charset="0"/>
              </a:rPr>
              <a:t>having or showing a modest estimate of one's value or importance; not arrogant or self-important”</a:t>
            </a:r>
            <a:endParaRPr lang="en-US" sz="1200" dirty="0">
              <a:solidFill>
                <a:srgbClr val="000000"/>
              </a:solidFill>
              <a:latin typeface="Montserrat"/>
            </a:endParaRPr>
          </a:p>
          <a:p>
            <a:pPr fontAlgn="base">
              <a:lnSpc>
                <a:spcPct val="150000"/>
              </a:lnSpc>
              <a:defRPr/>
            </a:pPr>
            <a:r>
              <a:rPr lang="en-GB" sz="1200" b="1" dirty="0">
                <a:solidFill>
                  <a:srgbClr val="000000"/>
                </a:solidFill>
                <a:latin typeface="Montserrat"/>
              </a:rPr>
              <a:t>What ‘bad’ things did the seed do at the start of the story?</a:t>
            </a:r>
          </a:p>
          <a:p>
            <a:pPr fontAlgn="base">
              <a:lnSpc>
                <a:spcPct val="150000"/>
              </a:lnSpc>
              <a:defRPr/>
            </a:pPr>
            <a:r>
              <a:rPr lang="en-GB" sz="1200" b="0" dirty="0">
                <a:solidFill>
                  <a:srgbClr val="000000"/>
                </a:solidFill>
                <a:latin typeface="Montserrat"/>
              </a:rPr>
              <a:t>Examples include ‘never puts things back when they belong’, ‘late to everything’, ‘tell long jokes with no punchline’, ‘never wash hands’, ‘lie about pointless stuff’, ‘cut in line’, ‘stare’, ‘glare at everyone’, ‘never listen’</a:t>
            </a:r>
          </a:p>
          <a:p>
            <a:pPr fontAlgn="base">
              <a:lnSpc>
                <a:spcPct val="150000"/>
              </a:lnSpc>
              <a:defRPr/>
            </a:pPr>
            <a:r>
              <a:rPr lang="en-GB" sz="1200" b="1" i="0" u="none" strike="noStrike" kern="1200" cap="none" spc="0" normalizeH="0" baseline="0" noProof="0" dirty="0">
                <a:ln>
                  <a:noFill/>
                </a:ln>
                <a:solidFill>
                  <a:srgbClr val="000000"/>
                </a:solidFill>
                <a:effectLst/>
                <a:uLnTx/>
                <a:uFillTx/>
                <a:latin typeface="Montserrat"/>
              </a:rPr>
              <a:t>What ‘big</a:t>
            </a:r>
            <a:r>
              <a:rPr lang="en-GB" sz="1200" b="1" i="0" u="none" strike="noStrike" kern="1200" cap="none" spc="0" normalizeH="0" noProof="0" dirty="0">
                <a:ln>
                  <a:noFill/>
                </a:ln>
                <a:solidFill>
                  <a:srgbClr val="000000"/>
                </a:solidFill>
                <a:effectLst/>
                <a:uLnTx/>
                <a:uFillTx/>
                <a:latin typeface="Montserrat"/>
              </a:rPr>
              <a:t> decision’ did the seed make? </a:t>
            </a:r>
          </a:p>
          <a:p>
            <a:pPr fontAlgn="base">
              <a:lnSpc>
                <a:spcPct val="150000"/>
              </a:lnSpc>
              <a:defRPr/>
            </a:pPr>
            <a:r>
              <a:rPr lang="en-GB" sz="1200" b="0" i="0" u="none" strike="noStrike" kern="1200" cap="none" spc="0" normalizeH="0" noProof="0" dirty="0">
                <a:ln>
                  <a:noFill/>
                </a:ln>
                <a:solidFill>
                  <a:srgbClr val="000000"/>
                </a:solidFill>
                <a:effectLst/>
                <a:uLnTx/>
                <a:uFillTx/>
                <a:latin typeface="Montserrat"/>
              </a:rPr>
              <a:t>The seed faced many challenges that made him feel bad. But he decided that he didn’t want to be unhappy anymore, he wanted to try to make good choices. He still makes mistakes sometimes, like us all, but he tries his best to be good. </a:t>
            </a:r>
            <a:endParaRPr lang="en-GB" sz="1400" b="0" dirty="0">
              <a:solidFill>
                <a:prstClr val="black"/>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lang="en-US" sz="1200" b="0" dirty="0">
              <a:solidFill>
                <a:srgbClr val="000000"/>
              </a:solidFill>
              <a:latin typeface="Montserra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6420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DCB41-405D-22CF-A5DB-2FED4FABDD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EFABBF-D629-745C-24DD-54724B528D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DB3D72-F590-76EF-9BCA-15DB05233F20}"/>
              </a:ext>
            </a:extLst>
          </p:cNvPr>
          <p:cNvSpPr>
            <a:spLocks noGrp="1"/>
          </p:cNvSpPr>
          <p:nvPr>
            <p:ph type="body" idx="1"/>
          </p:nvPr>
        </p:nvSpPr>
        <p:spPr/>
        <p:txBody>
          <a:bodyPr/>
          <a:lstStyle/>
          <a:p>
            <a:pPr>
              <a:lnSpc>
                <a:spcPct val="150000"/>
              </a:lnSpc>
              <a:defRPr/>
            </a:pPr>
            <a:r>
              <a:rPr lang="en-US" sz="1200" b="0" dirty="0">
                <a:solidFill>
                  <a:srgbClr val="000000"/>
                </a:solidFill>
                <a:latin typeface="Montserrat"/>
              </a:rPr>
              <a:t>Suggested answers and prompts:</a:t>
            </a:r>
          </a:p>
          <a:p>
            <a:pPr>
              <a:lnSpc>
                <a:spcPct val="150000"/>
              </a:lnSpc>
              <a:defRPr/>
            </a:pPr>
            <a:r>
              <a:rPr lang="en-GB" sz="1200" b="1" dirty="0">
                <a:solidFill>
                  <a:prstClr val="black"/>
                </a:solidFill>
                <a:latin typeface="Montserrat"/>
              </a:rPr>
              <a:t>How do you think the seed felt when he lived with his family on the sunflower?</a:t>
            </a:r>
          </a:p>
          <a:p>
            <a:pPr>
              <a:lnSpc>
                <a:spcPct val="150000"/>
              </a:lnSpc>
              <a:defRPr/>
            </a:pPr>
            <a:r>
              <a:rPr lang="en-GB" sz="1200" b="0" dirty="0">
                <a:solidFill>
                  <a:prstClr val="black"/>
                </a:solidFill>
                <a:latin typeface="Montserrat"/>
              </a:rPr>
              <a:t>He felt happy, close to his family, supported, loved. </a:t>
            </a:r>
            <a:endParaRPr lang="en-GB" sz="1200" dirty="0">
              <a:solidFill>
                <a:prstClr val="black"/>
              </a:solidFill>
              <a:latin typeface="Montserrat"/>
            </a:endParaRPr>
          </a:p>
          <a:p>
            <a:pPr>
              <a:lnSpc>
                <a:spcPct val="150000"/>
              </a:lnSpc>
              <a:defRPr/>
            </a:pPr>
            <a:r>
              <a:rPr lang="en-GB" sz="1200" b="1" dirty="0">
                <a:solidFill>
                  <a:prstClr val="black"/>
                </a:solidFill>
                <a:latin typeface="Montserrat"/>
              </a:rPr>
              <a:t>The seed says ‘it’s hard to be good, when you’re used to being bad’ – what do you think this means? </a:t>
            </a:r>
          </a:p>
          <a:p>
            <a:pPr>
              <a:lnSpc>
                <a:spcPct val="150000"/>
              </a:lnSpc>
              <a:defRPr/>
            </a:pPr>
            <a:r>
              <a:rPr lang="en-GB" sz="1200" b="0" dirty="0">
                <a:solidFill>
                  <a:prstClr val="black"/>
                </a:solidFill>
                <a:latin typeface="Montserrat"/>
              </a:rPr>
              <a:t>The seed has faced a lot of challenges in his life, which have left him feeling unhappy and bad. Feeling this way made him make bad choices. He got so used to making bad choices, that he found it difficult to change. Even after he decides to be good, the seed finds it tricky, and he still sometimes makes mistakes. Explain to the class that this is normal – nobody is perfect, and we all make mistakes. </a:t>
            </a:r>
          </a:p>
          <a:p>
            <a:pPr>
              <a:lnSpc>
                <a:spcPct val="150000"/>
              </a:lnSpc>
              <a:defRPr/>
            </a:pPr>
            <a:r>
              <a:rPr lang="en-GB" sz="1200" b="1" dirty="0">
                <a:solidFill>
                  <a:prstClr val="black"/>
                </a:solidFill>
                <a:latin typeface="Montserrat"/>
              </a:rPr>
              <a:t>Do you think the seed is successful by the end of the story? </a:t>
            </a:r>
          </a:p>
          <a:p>
            <a:pPr>
              <a:lnSpc>
                <a:spcPct val="150000"/>
              </a:lnSpc>
              <a:defRPr/>
            </a:pPr>
            <a:r>
              <a:rPr lang="en-GB" sz="1200" b="0" dirty="0">
                <a:solidFill>
                  <a:prstClr val="black"/>
                </a:solidFill>
                <a:latin typeface="Montserrat"/>
              </a:rPr>
              <a:t>Encourage the children to think about how the seed is successful – he tries hard, he is happier than before, he tries to make good choices. Explain that even though he makes mistakes, the seed can still be successful. </a:t>
            </a:r>
            <a:endParaRPr lang="en-US" sz="1200" b="1" dirty="0">
              <a:solidFill>
                <a:srgbClr val="000000"/>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lang="en-US" sz="1200" b="0" dirty="0">
              <a:solidFill>
                <a:srgbClr val="000000"/>
              </a:solidFill>
              <a:latin typeface="Montserrat"/>
            </a:endParaRPr>
          </a:p>
        </p:txBody>
      </p:sp>
      <p:sp>
        <p:nvSpPr>
          <p:cNvPr id="4" name="Slide Number Placeholder 3">
            <a:extLst>
              <a:ext uri="{FF2B5EF4-FFF2-40B4-BE49-F238E27FC236}">
                <a16:creationId xmlns:a16="http://schemas.microsoft.com/office/drawing/2014/main" id="{A90F0C69-2D4C-A6D6-77B6-0262DC2320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58206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Prompts: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1" dirty="0"/>
              <a:t>There are no right or wrong answers here; the value comes in pupils’ discussion and ideas.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Some children might give answers based on achievements, for example winning a gold medal or an academic achievement. But this is just one part of success. Encourage children to think about other ways of being successful – how can you be a successful friend, a successful learner? What would a successful attitude be?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Ask the children what it means to be a successful adult. Some will answer with things such as a good job, a fast car, big house, lots of money etc. Again, this is just one part of success. But success looks different for different people – for many of us success is about happiness, safety, friendship and family. </a:t>
            </a:r>
          </a:p>
          <a:p>
            <a:endParaRPr lang="en-GB" b="0" dirty="0"/>
          </a:p>
        </p:txBody>
      </p:sp>
      <p:sp>
        <p:nvSpPr>
          <p:cNvPr id="4" name="Slide Number Placeholder 3"/>
          <p:cNvSpPr>
            <a:spLocks noGrp="1"/>
          </p:cNvSpPr>
          <p:nvPr>
            <p:ph type="sldNum" sz="quarter" idx="5"/>
          </p:nvPr>
        </p:nvSpPr>
        <p:spPr/>
        <p:txBody>
          <a:bodyPr/>
          <a:lstStyle/>
          <a:p>
            <a:fld id="{2F58BD0A-A5A8-4FC6-85A8-C43776B49EFC}" type="slidenum">
              <a:rPr lang="en-GB" smtClean="0"/>
              <a:t>11</a:t>
            </a:fld>
            <a:endParaRPr lang="en-GB"/>
          </a:p>
        </p:txBody>
      </p:sp>
    </p:spTree>
    <p:extLst>
      <p:ext uri="{BB962C8B-B14F-4D97-AF65-F5344CB8AC3E}">
        <p14:creationId xmlns:p14="http://schemas.microsoft.com/office/powerpoint/2010/main" val="3282377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653D7-DE32-9CD3-4EE9-75F14035BAE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1084FDA-FEE9-4073-07CC-E491243CC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C210E0C8-0C0A-CA13-D4BF-1CF9D1B592B7}"/>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5" name="Footer Placeholder 4">
            <a:extLst>
              <a:ext uri="{FF2B5EF4-FFF2-40B4-BE49-F238E27FC236}">
                <a16:creationId xmlns:a16="http://schemas.microsoft.com/office/drawing/2014/main" id="{951497A2-86E7-56BD-46B9-5E5DAD1AB1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15DAFB-BF06-AAF9-0262-CEBF1D34603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096732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3295E-0DC1-E5E2-FBC5-9BE8A98938B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EC05B105-2FB3-31E1-91CE-DE1A58CA409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C84D6FE-1B4C-9480-816D-BECFCD65FA22}"/>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5" name="Footer Placeholder 4">
            <a:extLst>
              <a:ext uri="{FF2B5EF4-FFF2-40B4-BE49-F238E27FC236}">
                <a16:creationId xmlns:a16="http://schemas.microsoft.com/office/drawing/2014/main" id="{7950C9A9-27D7-1ABE-CC79-C7779A2DD3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A328550-28B7-8F41-C88E-DD4789551A28}"/>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57769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E6469B-CAF3-412F-A627-CF67047E98FE}"/>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97C8825D-07D3-1BBF-50B3-B5D429C858C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30D3871-0B69-CDE9-D557-39AB78F3C702}"/>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5" name="Footer Placeholder 4">
            <a:extLst>
              <a:ext uri="{FF2B5EF4-FFF2-40B4-BE49-F238E27FC236}">
                <a16:creationId xmlns:a16="http://schemas.microsoft.com/office/drawing/2014/main" id="{DE085880-AB6E-FDF0-5D58-E19BA1BCEFA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89B0EC6-AF7B-259A-1973-BED2167B442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635437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D426-F08A-3ECA-50B8-1641AAA7A1FB}"/>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79AE886-D0B2-0C99-E69C-A58F64E2128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96164EA-FED1-F6C9-0E0B-102DD4E3A20C}"/>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5" name="Footer Placeholder 4">
            <a:extLst>
              <a:ext uri="{FF2B5EF4-FFF2-40B4-BE49-F238E27FC236}">
                <a16:creationId xmlns:a16="http://schemas.microsoft.com/office/drawing/2014/main" id="{DDF09B02-6BC7-F7F3-3099-FC4C4F6B38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E91208-8A09-9465-EBE4-0FC1C7335F3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174895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9A588-043D-0690-9C23-64FE2EEEC7E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7D4F6E0B-34D7-42FA-552D-06F7DE9F6D1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48285A1-29C0-1289-FFB5-3F085BC17F44}"/>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5" name="Footer Placeholder 4">
            <a:extLst>
              <a:ext uri="{FF2B5EF4-FFF2-40B4-BE49-F238E27FC236}">
                <a16:creationId xmlns:a16="http://schemas.microsoft.com/office/drawing/2014/main" id="{00BECD1D-902C-F85A-EDB5-EE414850D0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F2DA3BD-72D3-A4D5-8594-27A18D3A6230}"/>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402379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0C787-DCDF-F324-660E-9964C5001779}"/>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0007F758-1379-78E8-F4F1-238C3255A9A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B950A9E3-C045-42A9-D5DA-4F7AE981178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2D4973B6-EB86-A02D-1F60-7A55C38CA76D}"/>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6" name="Footer Placeholder 5">
            <a:extLst>
              <a:ext uri="{FF2B5EF4-FFF2-40B4-BE49-F238E27FC236}">
                <a16:creationId xmlns:a16="http://schemas.microsoft.com/office/drawing/2014/main" id="{44BD9BC6-E559-A459-0C5B-86BC07794FA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2C90617-5EF7-5548-8EAF-4403EB36E754}"/>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5705622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1FE55-E691-D84E-AB9A-1D8A6BD0CC89}"/>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FEDC6F2A-BA50-662E-DB05-D87FCA1A14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D0F7C5C-B14F-F7F0-ED00-CDC2DD42383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5268F829-2483-082E-CE36-266B98076E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E8C4EC0-E5B8-965E-5931-381DFE27025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73745398-8A40-7EB4-0A1D-826BEA0B0698}"/>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8" name="Footer Placeholder 7">
            <a:extLst>
              <a:ext uri="{FF2B5EF4-FFF2-40B4-BE49-F238E27FC236}">
                <a16:creationId xmlns:a16="http://schemas.microsoft.com/office/drawing/2014/main" id="{DB2BC48D-ED0F-DE59-5603-8F0C93F3404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25E5530-50EF-52CB-A791-FA8C61B0ECEE}"/>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281325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2D813-55E8-F362-E54F-CCD7EF97BBE4}"/>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C3B0D12D-3BBF-949B-D3C7-4438EA66172D}"/>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4" name="Footer Placeholder 3">
            <a:extLst>
              <a:ext uri="{FF2B5EF4-FFF2-40B4-BE49-F238E27FC236}">
                <a16:creationId xmlns:a16="http://schemas.microsoft.com/office/drawing/2014/main" id="{9A7E04F5-15BC-6B54-3AA3-AF3D7DD8231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3370A9E-D7BC-5343-3545-B226D38AF08F}"/>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11749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D96992-F258-3AB6-2721-3A0EC4387188}"/>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3" name="Footer Placeholder 2">
            <a:extLst>
              <a:ext uri="{FF2B5EF4-FFF2-40B4-BE49-F238E27FC236}">
                <a16:creationId xmlns:a16="http://schemas.microsoft.com/office/drawing/2014/main" id="{9902A32E-571D-8ABA-D43C-6DF86586BAB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BE69A11-533F-D617-C748-08CC9FFDFA03}"/>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36195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425F9-3AAC-1954-98C2-36F18CD844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671B897F-C1AC-501B-B12A-62EF7037D5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8D9D786D-02E2-6AF7-B1A0-8DF6BC80BA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911815-236E-00B2-2631-FD70DC6A7C35}"/>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6" name="Footer Placeholder 5">
            <a:extLst>
              <a:ext uri="{FF2B5EF4-FFF2-40B4-BE49-F238E27FC236}">
                <a16:creationId xmlns:a16="http://schemas.microsoft.com/office/drawing/2014/main" id="{F9CE5E5A-DF40-58DB-060B-8570DF19AF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0DB425-DA36-4531-D805-7AB0612F50F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746870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5D5C2-7AC6-370F-B01E-C83D1E0FE4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8F1F3D6B-BB4B-8772-F08B-5547992F8E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09BF542-EAFE-43A9-6688-6E1B3A8E21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654DF2F-3A07-609B-6F7B-5F940DADDFB5}"/>
              </a:ext>
            </a:extLst>
          </p:cNvPr>
          <p:cNvSpPr>
            <a:spLocks noGrp="1"/>
          </p:cNvSpPr>
          <p:nvPr>
            <p:ph type="dt" sz="half" idx="10"/>
          </p:nvPr>
        </p:nvSpPr>
        <p:spPr/>
        <p:txBody>
          <a:bodyPr/>
          <a:lstStyle/>
          <a:p>
            <a:fld id="{469BE586-1BC1-43D5-8B1F-5DFC97980412}" type="datetimeFigureOut">
              <a:rPr lang="en-GB" smtClean="0"/>
              <a:t>06/11/2024</a:t>
            </a:fld>
            <a:endParaRPr lang="en-GB"/>
          </a:p>
        </p:txBody>
      </p:sp>
      <p:sp>
        <p:nvSpPr>
          <p:cNvPr id="6" name="Footer Placeholder 5">
            <a:extLst>
              <a:ext uri="{FF2B5EF4-FFF2-40B4-BE49-F238E27FC236}">
                <a16:creationId xmlns:a16="http://schemas.microsoft.com/office/drawing/2014/main" id="{53D0B5A5-7074-9B10-E650-1A3AA7C1B9E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9980143-76A7-C639-CD22-0F98DEACD749}"/>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976441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8F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08EE09-F1E8-EF81-62DF-6B9F63AF2F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AADF804-94D9-7EBF-EC69-BE31BD0FB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4E8F2A-CB0C-0D6D-1CF2-1CAB430C31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69BE586-1BC1-43D5-8B1F-5DFC97980412}" type="datetimeFigureOut">
              <a:rPr lang="en-GB" smtClean="0"/>
              <a:t>06/11/2024</a:t>
            </a:fld>
            <a:endParaRPr lang="en-GB"/>
          </a:p>
        </p:txBody>
      </p:sp>
      <p:sp>
        <p:nvSpPr>
          <p:cNvPr id="5" name="Footer Placeholder 4">
            <a:extLst>
              <a:ext uri="{FF2B5EF4-FFF2-40B4-BE49-F238E27FC236}">
                <a16:creationId xmlns:a16="http://schemas.microsoft.com/office/drawing/2014/main" id="{63CF4453-E84D-5B3E-B685-94798A8297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FE4AD84F-1D46-3760-E1C8-EC3D1F39B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FD1011-0024-4FA6-8161-BFE6690B6EC0}" type="slidenum">
              <a:rPr lang="en-GB" smtClean="0"/>
              <a:t>‹#›</a:t>
            </a:fld>
            <a:endParaRPr lang="en-GB"/>
          </a:p>
        </p:txBody>
      </p:sp>
    </p:spTree>
    <p:extLst>
      <p:ext uri="{BB962C8B-B14F-4D97-AF65-F5344CB8AC3E}">
        <p14:creationId xmlns:p14="http://schemas.microsoft.com/office/powerpoint/2010/main" val="1509394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8.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9.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4.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10.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5.png"/><Relationship Id="rId2" Type="http://schemas.openxmlformats.org/officeDocument/2006/relationships/notesSlide" Target="../notesSlides/notesSlide11.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5.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6.svg"/><Relationship Id="rId18"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image" Target="../media/image14.png"/><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4.svg"/><Relationship Id="rId5" Type="http://schemas.openxmlformats.org/officeDocument/2006/relationships/image" Target="../media/image17.png"/><Relationship Id="rId15" Type="http://schemas.openxmlformats.org/officeDocument/2006/relationships/image" Target="../media/image8.svg"/><Relationship Id="rId10" Type="http://schemas.openxmlformats.org/officeDocument/2006/relationships/image" Target="../media/image3.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7.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6.png"/><Relationship Id="rId2" Type="http://schemas.openxmlformats.org/officeDocument/2006/relationships/notesSlide" Target="../notesSlides/notesSlide13.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7.xml.rels><?xml version="1.0" encoding="UTF-8" standalone="yes"?>
<Relationships xmlns="http://schemas.openxmlformats.org/package/2006/relationships"><Relationship Id="rId13" Type="http://schemas.openxmlformats.org/officeDocument/2006/relationships/image" Target="../media/image8.svg"/><Relationship Id="rId18" Type="http://schemas.openxmlformats.org/officeDocument/2006/relationships/image" Target="../media/image40.png"/><Relationship Id="rId26" Type="http://schemas.openxmlformats.org/officeDocument/2006/relationships/image" Target="../media/image48.png"/><Relationship Id="rId3" Type="http://schemas.openxmlformats.org/officeDocument/2006/relationships/image" Target="../media/image14.png"/><Relationship Id="rId21" Type="http://schemas.openxmlformats.org/officeDocument/2006/relationships/image" Target="../media/image43.sv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9.svg"/><Relationship Id="rId25" Type="http://schemas.openxmlformats.org/officeDocument/2006/relationships/image" Target="../media/image47.svg"/><Relationship Id="rId33" Type="http://schemas.openxmlformats.org/officeDocument/2006/relationships/image" Target="../media/image55.svg"/><Relationship Id="rId2" Type="http://schemas.openxmlformats.org/officeDocument/2006/relationships/notesSlide" Target="../notesSlides/notesSlide14.xml"/><Relationship Id="rId16" Type="http://schemas.openxmlformats.org/officeDocument/2006/relationships/image" Target="../media/image38.png"/><Relationship Id="rId20" Type="http://schemas.openxmlformats.org/officeDocument/2006/relationships/image" Target="../media/image42.png"/><Relationship Id="rId29" Type="http://schemas.openxmlformats.org/officeDocument/2006/relationships/image" Target="../media/image51.sv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24" Type="http://schemas.openxmlformats.org/officeDocument/2006/relationships/image" Target="../media/image46.png"/><Relationship Id="rId32" Type="http://schemas.openxmlformats.org/officeDocument/2006/relationships/image" Target="../media/image54.png"/><Relationship Id="rId5" Type="http://schemas.openxmlformats.org/officeDocument/2006/relationships/image" Target="../media/image16.png"/><Relationship Id="rId15" Type="http://schemas.openxmlformats.org/officeDocument/2006/relationships/image" Target="../media/image10.svg"/><Relationship Id="rId23" Type="http://schemas.openxmlformats.org/officeDocument/2006/relationships/image" Target="../media/image45.svg"/><Relationship Id="rId28" Type="http://schemas.openxmlformats.org/officeDocument/2006/relationships/image" Target="../media/image50.png"/><Relationship Id="rId10" Type="http://schemas.openxmlformats.org/officeDocument/2006/relationships/image" Target="../media/image5.png"/><Relationship Id="rId19" Type="http://schemas.openxmlformats.org/officeDocument/2006/relationships/image" Target="../media/image41.svg"/><Relationship Id="rId31" Type="http://schemas.openxmlformats.org/officeDocument/2006/relationships/image" Target="../media/image53.sv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 Id="rId22" Type="http://schemas.openxmlformats.org/officeDocument/2006/relationships/image" Target="../media/image44.png"/><Relationship Id="rId27" Type="http://schemas.openxmlformats.org/officeDocument/2006/relationships/image" Target="../media/image49.svg"/><Relationship Id="rId30" Type="http://schemas.openxmlformats.org/officeDocument/2006/relationships/image" Target="../media/image52.png"/><Relationship Id="rId8"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4.png"/><Relationship Id="rId2" Type="http://schemas.openxmlformats.org/officeDocument/2006/relationships/notesSlide" Target="../notesSlides/notesSlide15.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7.svg"/><Relationship Id="rId2" Type="http://schemas.openxmlformats.org/officeDocument/2006/relationships/notesSlide" Target="../notesSlides/notesSlide16.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12.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17.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18.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19.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57.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56.png"/><Relationship Id="rId2" Type="http://schemas.openxmlformats.org/officeDocument/2006/relationships/notesSlide" Target="../notesSlides/notesSlide20.xml"/><Relationship Id="rId16" Type="http://schemas.openxmlformats.org/officeDocument/2006/relationships/image" Target="../media/image21.png"/><Relationship Id="rId20" Type="http://schemas.openxmlformats.org/officeDocument/2006/relationships/image" Target="../media/image59.sv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19" Type="http://schemas.openxmlformats.org/officeDocument/2006/relationships/image" Target="../media/image58.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61.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60.png"/><Relationship Id="rId2" Type="http://schemas.openxmlformats.org/officeDocument/2006/relationships/notesSlide" Target="../notesSlides/notesSlide21.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2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2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2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8.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2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2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svg"/><Relationship Id="rId11" Type="http://schemas.openxmlformats.org/officeDocument/2006/relationships/image" Target="../media/image13.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3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62.png"/><Relationship Id="rId2" Type="http://schemas.openxmlformats.org/officeDocument/2006/relationships/notesSlide" Target="../notesSlides/notesSlide28.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4.png"/><Relationship Id="rId2" Type="http://schemas.openxmlformats.org/officeDocument/2006/relationships/notesSlide" Target="../notesSlides/notesSlide29.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7.svg"/><Relationship Id="rId2" Type="http://schemas.openxmlformats.org/officeDocument/2006/relationships/notesSlide" Target="../notesSlides/notesSlide30.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4.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3" Type="http://schemas.openxmlformats.org/officeDocument/2006/relationships/image" Target="../media/image15.png"/><Relationship Id="rId7" Type="http://schemas.openxmlformats.org/officeDocument/2006/relationships/image" Target="../media/image3.png"/><Relationship Id="rId12" Type="http://schemas.openxmlformats.org/officeDocument/2006/relationships/image" Target="../media/image8.svg"/><Relationship Id="rId2" Type="http://schemas.openxmlformats.org/officeDocument/2006/relationships/image" Target="../media/image14.png"/><Relationship Id="rId16"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7.png"/><Relationship Id="rId5" Type="http://schemas.openxmlformats.org/officeDocument/2006/relationships/image" Target="../media/image17.png"/><Relationship Id="rId15" Type="http://schemas.openxmlformats.org/officeDocument/2006/relationships/image" Target="../media/image21.png"/><Relationship Id="rId10" Type="http://schemas.openxmlformats.org/officeDocument/2006/relationships/image" Target="../media/image6.svg"/><Relationship Id="rId4" Type="http://schemas.openxmlformats.org/officeDocument/2006/relationships/image" Target="../media/image16.png"/><Relationship Id="rId9" Type="http://schemas.openxmlformats.org/officeDocument/2006/relationships/image" Target="../media/image5.png"/><Relationship Id="rId14" Type="http://schemas.openxmlformats.org/officeDocument/2006/relationships/image" Target="../media/image10.svg"/></Relationships>
</file>

<file path=ppt/slides/_rels/slide3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31.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32.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hyperlink" Target="https://forms.office.com/Pages/ResponsePage.aspx?id=1UL-GCPYWkCGhoSj4l3oFrLryx4oVUtNoQjxq4TpQIZUNjNLMVJIUEI0UjFLWVRFSkoxUjE2V0NENC4u&amp;origin=QRCode" TargetMode="External"/><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63.png"/><Relationship Id="rId2" Type="http://schemas.openxmlformats.org/officeDocument/2006/relationships/notesSlide" Target="../notesSlides/notesSlide33.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34.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3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2" Type="http://schemas.openxmlformats.org/officeDocument/2006/relationships/notesSlide" Target="../notesSlides/notesSlide35.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4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6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1.png"/><Relationship Id="rId2" Type="http://schemas.openxmlformats.org/officeDocument/2006/relationships/notesSlide" Target="../notesSlides/notesSlide36.xml"/><Relationship Id="rId16" Type="http://schemas.openxmlformats.org/officeDocument/2006/relationships/hyperlink" Target="https://forms.office.com/e/DK4mLcNjzN" TargetMode="Externa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4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6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1.png"/><Relationship Id="rId2" Type="http://schemas.openxmlformats.org/officeDocument/2006/relationships/notesSlide" Target="../notesSlides/notesSlide37.xml"/><Relationship Id="rId16" Type="http://schemas.openxmlformats.org/officeDocument/2006/relationships/hyperlink" Target="https://forms.office.com/e/XBuiMwBJex" TargetMode="Externa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6.svg"/><Relationship Id="rId18"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image" Target="../media/image14.png"/><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4.svg"/><Relationship Id="rId5" Type="http://schemas.openxmlformats.org/officeDocument/2006/relationships/image" Target="../media/image17.png"/><Relationship Id="rId15" Type="http://schemas.openxmlformats.org/officeDocument/2006/relationships/image" Target="../media/image8.svg"/><Relationship Id="rId10" Type="http://schemas.openxmlformats.org/officeDocument/2006/relationships/image" Target="../media/image3.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3.png"/><Relationship Id="rId2" Type="http://schemas.openxmlformats.org/officeDocument/2006/relationships/notesSlide" Target="../notesSlides/notesSlide4.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5.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4.png"/><Relationship Id="rId2" Type="http://schemas.openxmlformats.org/officeDocument/2006/relationships/notesSlide" Target="../notesSlides/notesSlide5.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27.svg"/><Relationship Id="rId2" Type="http://schemas.openxmlformats.org/officeDocument/2006/relationships/notesSlide" Target="../notesSlides/notesSlide6.xml"/><Relationship Id="rId16"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6.svg"/><Relationship Id="rId5" Type="http://schemas.openxmlformats.org/officeDocument/2006/relationships/image" Target="../media/image16.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4.svg"/><Relationship Id="rId1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0.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7.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9.svg"/><Relationship Id="rId5" Type="http://schemas.openxmlformats.org/officeDocument/2006/relationships/image" Target="../media/image16.png"/><Relationship Id="rId15" Type="http://schemas.openxmlformats.org/officeDocument/2006/relationships/image" Target="../media/image31.svg"/><Relationship Id="rId10" Type="http://schemas.openxmlformats.org/officeDocument/2006/relationships/image" Target="../media/image5.png"/><Relationship Id="rId4" Type="http://schemas.openxmlformats.org/officeDocument/2006/relationships/image" Target="../media/image15.png"/><Relationship Id="rId9" Type="http://schemas.openxmlformats.org/officeDocument/2006/relationships/image" Target="../media/image28.svg"/><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text with a book in a circle&#10;&#10;Description automatically generated">
            <a:extLst>
              <a:ext uri="{FF2B5EF4-FFF2-40B4-BE49-F238E27FC236}">
                <a16:creationId xmlns:a16="http://schemas.microsoft.com/office/drawing/2014/main" id="{2D14A226-B77F-8FF1-2232-EE836C8D9C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1965" y="3390292"/>
            <a:ext cx="5528460" cy="2377239"/>
          </a:xfrm>
          <a:prstGeom prst="rect">
            <a:avLst/>
          </a:prstGeom>
        </p:spPr>
      </p:pic>
      <p:sp>
        <p:nvSpPr>
          <p:cNvPr id="12" name="TextBox 11">
            <a:extLst>
              <a:ext uri="{FF2B5EF4-FFF2-40B4-BE49-F238E27FC236}">
                <a16:creationId xmlns:a16="http://schemas.microsoft.com/office/drawing/2014/main" id="{3F3CC3F2-6D61-1E88-251F-847518765DA7}"/>
              </a:ext>
            </a:extLst>
          </p:cNvPr>
          <p:cNvSpPr txBox="1"/>
          <p:nvPr/>
        </p:nvSpPr>
        <p:spPr>
          <a:xfrm>
            <a:off x="2889680" y="2784887"/>
            <a:ext cx="2680542" cy="646331"/>
          </a:xfrm>
          <a:prstGeom prst="rect">
            <a:avLst/>
          </a:prstGeom>
          <a:noFill/>
        </p:spPr>
        <p:txBody>
          <a:bodyPr wrap="none" rtlCol="0">
            <a:spAutoFit/>
          </a:bodyPr>
          <a:lstStyle/>
          <a:p>
            <a:pPr algn="ctr"/>
            <a:r>
              <a:rPr lang="en-GB" sz="3600" b="1" dirty="0">
                <a:solidFill>
                  <a:srgbClr val="EE9A2B"/>
                </a:solidFill>
                <a:latin typeface="Playfair Display" panose="00000500000000000000" pitchFamily="2" charset="0"/>
              </a:rPr>
              <a:t>Welcome to</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group of children reading a book&#10;&#10;Description automatically generated">
            <a:extLst>
              <a:ext uri="{FF2B5EF4-FFF2-40B4-BE49-F238E27FC236}">
                <a16:creationId xmlns:a16="http://schemas.microsoft.com/office/drawing/2014/main" id="{225C9C75-D1D5-21F8-5780-6FECBA2ECA51}"/>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2490222" y="-249633"/>
            <a:ext cx="3479457" cy="3357685"/>
          </a:xfrm>
          <a:prstGeom prst="rect">
            <a:avLst/>
          </a:prstGeom>
        </p:spPr>
      </p:pic>
      <p:grpSp>
        <p:nvGrpSpPr>
          <p:cNvPr id="10" name="Group 9">
            <a:extLst>
              <a:ext uri="{FF2B5EF4-FFF2-40B4-BE49-F238E27FC236}">
                <a16:creationId xmlns:a16="http://schemas.microsoft.com/office/drawing/2014/main" id="{5BB02E98-CF08-FECE-F27B-AC5626FC9AD5}"/>
              </a:ext>
            </a:extLst>
          </p:cNvPr>
          <p:cNvGrpSpPr/>
          <p:nvPr/>
        </p:nvGrpSpPr>
        <p:grpSpPr>
          <a:xfrm>
            <a:off x="-2248837" y="-8806091"/>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3" name="TextBox 2">
            <a:extLst>
              <a:ext uri="{FF2B5EF4-FFF2-40B4-BE49-F238E27FC236}">
                <a16:creationId xmlns:a16="http://schemas.microsoft.com/office/drawing/2014/main" id="{109C2822-1DF0-E6DF-FAED-EE6282BC7CE2}"/>
              </a:ext>
            </a:extLst>
          </p:cNvPr>
          <p:cNvSpPr txBox="1"/>
          <p:nvPr/>
        </p:nvSpPr>
        <p:spPr>
          <a:xfrm>
            <a:off x="2472956" y="6369722"/>
            <a:ext cx="7246088" cy="388311"/>
          </a:xfrm>
          <a:prstGeom prst="rect">
            <a:avLst/>
          </a:prstGeom>
          <a:noFill/>
        </p:spPr>
        <p:txBody>
          <a:bodyPr wrap="square">
            <a:spAutoFit/>
          </a:bodyPr>
          <a:lstStyle/>
          <a:p>
            <a:pPr marL="0" lvl="0" indent="0" algn="ctr" rtl="0">
              <a:lnSpc>
                <a:spcPct val="115000"/>
              </a:lnSpc>
              <a:spcBef>
                <a:spcPts val="0"/>
              </a:spcBef>
              <a:spcAft>
                <a:spcPts val="0"/>
              </a:spcAft>
              <a:buNone/>
            </a:pPr>
            <a:r>
              <a:rPr lang="en-GB" sz="1800" dirty="0">
                <a:solidFill>
                  <a:srgbClr val="313E53"/>
                </a:solidFill>
                <a:latin typeface="Montserrat" panose="00000500000000000000" pitchFamily="2" charset="0"/>
                <a:ea typeface="Montserrat Medium"/>
                <a:cs typeface="Montserrat Medium"/>
                <a:sym typeface="Montserrat Medium"/>
              </a:rPr>
              <a:t>©The Story Project CIC</a:t>
            </a:r>
          </a:p>
        </p:txBody>
      </p:sp>
      <p:pic>
        <p:nvPicPr>
          <p:cNvPr id="1026" name="Picture 2">
            <a:extLst>
              <a:ext uri="{FF2B5EF4-FFF2-40B4-BE49-F238E27FC236}">
                <a16:creationId xmlns:a16="http://schemas.microsoft.com/office/drawing/2014/main" id="{1B180AD4-6650-2181-7C82-B5B93416B11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52161" y="1583097"/>
            <a:ext cx="1788547" cy="178854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F39DD9A-66BE-8ABA-7693-1579F21F63F9}"/>
              </a:ext>
            </a:extLst>
          </p:cNvPr>
          <p:cNvSpPr txBox="1"/>
          <p:nvPr/>
        </p:nvSpPr>
        <p:spPr>
          <a:xfrm>
            <a:off x="7655805" y="1106043"/>
            <a:ext cx="3078086" cy="477054"/>
          </a:xfrm>
          <a:prstGeom prst="rect">
            <a:avLst/>
          </a:prstGeom>
          <a:noFill/>
        </p:spPr>
        <p:txBody>
          <a:bodyPr wrap="none" rtlCol="0">
            <a:spAutoFit/>
          </a:bodyPr>
          <a:lstStyle/>
          <a:p>
            <a:pPr algn="ctr"/>
            <a:r>
              <a:rPr lang="en-GB" sz="2500" b="1" dirty="0">
                <a:solidFill>
                  <a:srgbClr val="EE9A2B"/>
                </a:solidFill>
                <a:latin typeface="Playfair Display" panose="00000500000000000000" pitchFamily="2" charset="0"/>
              </a:rPr>
              <a:t>In partnership with</a:t>
            </a:r>
          </a:p>
        </p:txBody>
      </p:sp>
    </p:spTree>
    <p:extLst>
      <p:ext uri="{BB962C8B-B14F-4D97-AF65-F5344CB8AC3E}">
        <p14:creationId xmlns:p14="http://schemas.microsoft.com/office/powerpoint/2010/main" val="486541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A9EA0-5E91-15D5-96C2-2FD31338C466}"/>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B1D074EA-B20C-186B-D370-A92969A650C6}"/>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F7F3D3C0-8AE8-161F-B9E1-5F12245BAE3A}"/>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E83FF2C6-55C3-2731-D317-DDBC4E8D4527}"/>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6C32FE6C-6157-272B-DCCD-A61B3E6FF67A}"/>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6FEBF189-9F39-C8D4-CFA7-BE53306C9939}"/>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ACD0EDBA-B6C1-F517-E112-68C18798D18C}"/>
              </a:ext>
            </a:extLst>
          </p:cNvPr>
          <p:cNvGrpSpPr/>
          <p:nvPr/>
        </p:nvGrpSpPr>
        <p:grpSpPr>
          <a:xfrm>
            <a:off x="-2389817" y="-3923178"/>
            <a:ext cx="3536973" cy="16382144"/>
            <a:chOff x="-2126387" y="-8825546"/>
            <a:chExt cx="3536973" cy="16382144"/>
          </a:xfrm>
        </p:grpSpPr>
        <p:sp>
          <p:nvSpPr>
            <p:cNvPr id="20" name="Freeform 6">
              <a:extLst>
                <a:ext uri="{FF2B5EF4-FFF2-40B4-BE49-F238E27FC236}">
                  <a16:creationId xmlns:a16="http://schemas.microsoft.com/office/drawing/2014/main" id="{4994F5CF-72A3-EDEF-6412-269C68D25802}"/>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D48FF01F-548E-870B-2EE3-6A838703AFFD}"/>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C1CB6C68-5862-B888-441D-01CA369B00A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DC0ED307-4FD7-6AA1-9EDD-F8D158EB79EC}"/>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6D041327-B508-A133-0E7A-FDDA524FDF8F}"/>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0E5CD3E9-334C-D274-FD22-0F1CF58F9AA7}"/>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EAE88267-FFF9-C5D4-9DD5-557E6DFB5407}"/>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E6D1CE2-16AB-B34D-E91A-02DFC6D88066}"/>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BE20A096-DC3A-F1DE-D966-980366AEEEB8}"/>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C77E4B3-244A-4607-EAD9-7853A6B4BF4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CDED2E2E-7257-1491-67EA-30392B2F3092}"/>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E2EC52C8-D4D0-DF6C-5A14-561EC4C04AEA}"/>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17250E2C-A97C-EDF2-B1BD-75841DB07E14}"/>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1730F4EC-4CCC-7CBF-BE51-55ED8CD702A8}"/>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CAB5072E-6BD3-EBF8-B25E-58296FC644B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B94A128B-6D33-A94E-8B63-7F6FBE25989F}"/>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EAF9F607-A26F-9FD8-59A8-EA14AB58ECAD}"/>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BFA821E4-0ACF-4C50-174F-D3BA51396216}"/>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13344E3C-9307-BD4D-C90B-1A4470FA39D3}"/>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99EF7B08-CBCE-5BA2-EAB0-5EAFF7DB846F}"/>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CE0E7D3C-3492-56D0-1740-444D2D7E6456}"/>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CDAA69BA-B625-4A43-94AB-DCDF833F84F5}"/>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E23F8B58-F197-F02B-B77C-4CC7447656B3}"/>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616348E8-EB1D-79C7-9C87-DB707D7704EA}"/>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E290A65A-3A66-501D-69B0-71C7A05863F6}"/>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71198439-AEDE-60BD-05BE-8204E4CCF426}"/>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AA167634-D7E5-CDAA-BF30-97389F54D434}"/>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6274B650-A1E0-EE1E-0A3D-000604C2BF5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CE91B6CD-F58B-1B43-E9BD-07ED75954BC0}"/>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17B5AAB8-5D74-859F-71B7-A4416AC1A857}"/>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D2930E4E-ABB0-7984-3DDA-0F3CF7AAAD72}"/>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54CB5CCF-583F-9504-F457-7B6B9B1C34BA}"/>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D8D2E932-431D-ADC2-C6CF-9ABC1958E17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E15CE12C-D205-5D47-522D-AAB72BC9E24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2DB9C072-1BC6-BB80-96FB-565C64E4B88A}"/>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0D481E24-2D85-442D-7B25-65285D01E5AD}"/>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C8C70670-5622-D874-8029-85DC8127B576}"/>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C02A1C84-D8A7-E7DB-61EF-F62DE678B32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BDA07640-93A3-57DC-BE86-09CCDE7056C0}"/>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801D1F05-7C8A-3BBC-ED27-7E353AC7165C}"/>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43915BE3-2BA8-4912-7C5E-DB207BB81A68}"/>
              </a:ext>
            </a:extLst>
          </p:cNvPr>
          <p:cNvSpPr txBox="1"/>
          <p:nvPr/>
        </p:nvSpPr>
        <p:spPr>
          <a:xfrm>
            <a:off x="4338460" y="1617190"/>
            <a:ext cx="7684365" cy="5054591"/>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Montserrat"/>
              </a:rPr>
              <a:t>Inference: </a:t>
            </a:r>
            <a:endParaRPr lang="en-GB" sz="2400" b="1" i="0" u="none" strike="noStrike" kern="1200" cap="none" spc="0" normalizeH="0" baseline="0" noProof="0" dirty="0">
              <a:ln>
                <a:noFill/>
              </a:ln>
              <a:solidFill>
                <a:srgbClr val="000000"/>
              </a:solidFill>
              <a:effectLst/>
              <a:uLnTx/>
              <a:uFillTx/>
              <a:latin typeface="Montserrat"/>
            </a:endParaRPr>
          </a:p>
          <a:p>
            <a:pPr marL="342900" indent="-342900">
              <a:lnSpc>
                <a:spcPct val="150000"/>
              </a:lnSpc>
              <a:buFont typeface="Arial" panose="020B0604020202020204" pitchFamily="34" charset="0"/>
              <a:buChar char="•"/>
              <a:defRPr/>
            </a:pPr>
            <a:r>
              <a:rPr lang="en-GB" sz="2400" dirty="0">
                <a:solidFill>
                  <a:prstClr val="black"/>
                </a:solidFill>
                <a:latin typeface="Montserrat"/>
              </a:rPr>
              <a:t>How do you think the seed felt when he lived with his family on the sunflower?</a:t>
            </a:r>
          </a:p>
          <a:p>
            <a:pPr marL="342900" indent="-342900">
              <a:lnSpc>
                <a:spcPct val="150000"/>
              </a:lnSpc>
              <a:buFont typeface="Arial" panose="020B0604020202020204" pitchFamily="34" charset="0"/>
              <a:buChar char="•"/>
              <a:defRPr/>
            </a:pPr>
            <a:r>
              <a:rPr lang="en-GB" sz="2400" dirty="0">
                <a:solidFill>
                  <a:prstClr val="black"/>
                </a:solidFill>
                <a:latin typeface="Montserrat"/>
              </a:rPr>
              <a:t>The seed says ‘it’s hard to be good, when you’re used to being bad’ – what do you think this means? </a:t>
            </a:r>
          </a:p>
          <a:p>
            <a:pPr marL="342900" indent="-342900">
              <a:lnSpc>
                <a:spcPct val="150000"/>
              </a:lnSpc>
              <a:buFont typeface="Arial" panose="020B0604020202020204" pitchFamily="34" charset="0"/>
              <a:buChar char="•"/>
              <a:defRPr/>
            </a:pPr>
            <a:r>
              <a:rPr lang="en-GB" sz="2400" dirty="0">
                <a:solidFill>
                  <a:prstClr val="black"/>
                </a:solidFill>
                <a:latin typeface="Montserrat"/>
              </a:rPr>
              <a:t>Do you think the seed is successful by the end of the story? </a:t>
            </a:r>
          </a:p>
          <a:p>
            <a:pPr>
              <a:lnSpc>
                <a:spcPct val="150000"/>
              </a:lnSpc>
              <a:defRPr/>
            </a:pPr>
            <a:endParaRPr lang="en-GB" dirty="0">
              <a:solidFill>
                <a:prstClr val="black"/>
              </a:solidFill>
              <a:latin typeface="Montserrat"/>
            </a:endParaRPr>
          </a:p>
          <a:p>
            <a:pPr>
              <a:lnSpc>
                <a:spcPct val="150000"/>
              </a:lnSpc>
              <a:defRPr/>
            </a:pPr>
            <a:endParaRPr lang="en-GB" dirty="0">
              <a:solidFill>
                <a:prstClr val="black"/>
              </a:solidFill>
              <a:latin typeface="Montserrat"/>
            </a:endParaRPr>
          </a:p>
        </p:txBody>
      </p:sp>
      <p:sp>
        <p:nvSpPr>
          <p:cNvPr id="8" name="TextBox 7">
            <a:extLst>
              <a:ext uri="{FF2B5EF4-FFF2-40B4-BE49-F238E27FC236}">
                <a16:creationId xmlns:a16="http://schemas.microsoft.com/office/drawing/2014/main" id="{E50F8ADF-180B-CE48-766A-984AFF234A9E}"/>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63C84C77-CC85-7A3B-EC66-B08F94FFA1C2}"/>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4081CBAE-B53B-2D5E-9E8E-D015DE425502}"/>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10784810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2" end="2"/>
                                            </p:txEl>
                                          </p:spTgt>
                                        </p:tgtEl>
                                        <p:attrNameLst>
                                          <p:attrName>style.visibility</p:attrName>
                                        </p:attrNameLst>
                                      </p:cBhvr>
                                      <p:to>
                                        <p:strVal val="visible"/>
                                      </p:to>
                                    </p:set>
                                    <p:animEffect transition="in" filter="fade">
                                      <p:cBhvr>
                                        <p:cTn id="17" dur="500"/>
                                        <p:tgtEl>
                                          <p:spTgt spid="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xEl>
                                              <p:pRg st="3" end="3"/>
                                            </p:txEl>
                                          </p:spTgt>
                                        </p:tgtEl>
                                        <p:attrNameLst>
                                          <p:attrName>style.visibility</p:attrName>
                                        </p:attrNameLst>
                                      </p:cBhvr>
                                      <p:to>
                                        <p:strVal val="visible"/>
                                      </p:to>
                                    </p:set>
                                    <p:animEffect transition="in" filter="fade">
                                      <p:cBhvr>
                                        <p:cTn id="22" dur="500"/>
                                        <p:tgtEl>
                                          <p:spTgt spid="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78017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11698" y="1857054"/>
            <a:ext cx="7073022"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800" i="1" dirty="0">
                <a:solidFill>
                  <a:schemeClr val="dk1"/>
                </a:solidFill>
                <a:latin typeface="Montserrat" panose="00000500000000000000" pitchFamily="2" charset="0"/>
                <a:ea typeface="Montserrat Medium"/>
                <a:cs typeface="Montserrat Medium"/>
                <a:sym typeface="Montserrat Medium"/>
              </a:rPr>
              <a:t>What do you think…</a:t>
            </a:r>
          </a:p>
          <a:p>
            <a:pPr lvl="0">
              <a:lnSpc>
                <a:spcPct val="107000"/>
              </a:lnSpc>
              <a:spcAft>
                <a:spcPts val="800"/>
              </a:spcAft>
            </a:pPr>
            <a:endParaRPr lang="en-US" sz="2800" dirty="0">
              <a:solidFill>
                <a:schemeClr val="dk1"/>
              </a:solidFill>
              <a:latin typeface="Montserrat" panose="00000500000000000000" pitchFamily="2" charset="0"/>
              <a:ea typeface="Montserrat Medium"/>
              <a:cs typeface="Montserrat Medium"/>
              <a:sym typeface="Montserrat Medium"/>
            </a:endParaRPr>
          </a:p>
          <a:p>
            <a:pPr lvl="0">
              <a:lnSpc>
                <a:spcPct val="107000"/>
              </a:lnSpc>
              <a:spcAft>
                <a:spcPts val="800"/>
              </a:spcAft>
            </a:pPr>
            <a:r>
              <a:rPr lang="en-US" sz="2800" dirty="0">
                <a:solidFill>
                  <a:schemeClr val="dk1"/>
                </a:solidFill>
                <a:latin typeface="Montserrat" panose="00000500000000000000" pitchFamily="2" charset="0"/>
                <a:ea typeface="Montserrat Medium"/>
                <a:cs typeface="Montserrat Medium"/>
                <a:sym typeface="Montserrat Medium"/>
              </a:rPr>
              <a:t>What does it mean to be successful? </a:t>
            </a:r>
            <a:endParaRPr lang="en-GB" sz="2800"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283442"/>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9010464" y="3987046"/>
            <a:ext cx="2670280" cy="2689861"/>
          </a:xfrm>
          <a:prstGeom prst="rect">
            <a:avLst/>
          </a:prstGeom>
        </p:spPr>
      </p:pic>
    </p:spTree>
    <p:extLst>
      <p:ext uri="{BB962C8B-B14F-4D97-AF65-F5344CB8AC3E}">
        <p14:creationId xmlns:p14="http://schemas.microsoft.com/office/powerpoint/2010/main" val="29931580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8048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140271" y="833935"/>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40271" y="880584"/>
            <a:ext cx="62447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The seeds of success</a:t>
            </a:r>
            <a:endParaRPr sz="3600" b="1" dirty="0">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flipV="1">
            <a:off x="4252456" y="1558919"/>
            <a:ext cx="4956858" cy="45719"/>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dirty="0"/>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A</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DC9FB4A7-D646-B6E4-7C81-AF3B38EDEC11}"/>
              </a:ext>
            </a:extLst>
          </p:cNvPr>
          <p:cNvSpPr txBox="1"/>
          <p:nvPr/>
        </p:nvSpPr>
        <p:spPr>
          <a:xfrm>
            <a:off x="4248058" y="1756178"/>
            <a:ext cx="6855372" cy="1631216"/>
          </a:xfrm>
          <a:prstGeom prst="rect">
            <a:avLst/>
          </a:prstGeom>
          <a:noFill/>
        </p:spPr>
        <p:txBody>
          <a:bodyPr wrap="square" rtlCol="0">
            <a:spAutoFit/>
          </a:bodyPr>
          <a:lstStyle/>
          <a:p>
            <a:r>
              <a:rPr lang="en-GB" sz="2500" dirty="0">
                <a:latin typeface="Montserrat" panose="00000500000000000000" pitchFamily="2" charset="0"/>
              </a:rPr>
              <a:t>‘Whether you think you can or you think you can’t you’re right’</a:t>
            </a:r>
          </a:p>
          <a:p>
            <a:endParaRPr lang="en-GB" sz="2500" dirty="0">
              <a:latin typeface="Montserrat" panose="00000500000000000000" pitchFamily="2" charset="0"/>
            </a:endParaRPr>
          </a:p>
          <a:p>
            <a:endParaRPr lang="en-GB" sz="2500" dirty="0">
              <a:latin typeface="Montserrat" panose="00000500000000000000" pitchFamily="2" charset="0"/>
            </a:endParaRPr>
          </a:p>
        </p:txBody>
      </p:sp>
      <p:sp>
        <p:nvSpPr>
          <p:cNvPr id="9" name="Freeform 3">
            <a:extLst>
              <a:ext uri="{FF2B5EF4-FFF2-40B4-BE49-F238E27FC236}">
                <a16:creationId xmlns:a16="http://schemas.microsoft.com/office/drawing/2014/main" id="{4C89FC8D-D1E7-8D8C-E137-BD5D0195CE07}"/>
              </a:ext>
            </a:extLst>
          </p:cNvPr>
          <p:cNvSpPr/>
          <p:nvPr/>
        </p:nvSpPr>
        <p:spPr>
          <a:xfrm>
            <a:off x="6467478" y="3090040"/>
            <a:ext cx="2741835" cy="3202360"/>
          </a:xfrm>
          <a:custGeom>
            <a:avLst/>
            <a:gdLst/>
            <a:ahLst/>
            <a:cxnLst/>
            <a:rect l="l" t="t" r="r" b="b"/>
            <a:pathLst>
              <a:path w="3379280" h="4114800">
                <a:moveTo>
                  <a:pt x="0" y="0"/>
                </a:moveTo>
                <a:lnTo>
                  <a:pt x="3379280" y="0"/>
                </a:lnTo>
                <a:lnTo>
                  <a:pt x="3379280"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2352813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9589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6726799" y="829955"/>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Star Seeds</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9631679" y="1553083"/>
            <a:ext cx="2189059" cy="119136"/>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267673" y="1757119"/>
            <a:ext cx="7591526" cy="2909351"/>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Let’s celebrate how we are successful! </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Top tip: think about all different kinds of success, for example ‘being a good friend’. </a:t>
            </a: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10" name="Rectangle 1">
            <a:extLst>
              <a:ext uri="{FF2B5EF4-FFF2-40B4-BE49-F238E27FC236}">
                <a16:creationId xmlns:a16="http://schemas.microsoft.com/office/drawing/2014/main" id="{562AA9D3-07A0-D4BD-07BA-EEAA90EDB43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1" name="Picture 10" descr="A card with a sunflower and text&#10;&#10;Description automatically generated">
            <a:extLst>
              <a:ext uri="{FF2B5EF4-FFF2-40B4-BE49-F238E27FC236}">
                <a16:creationId xmlns:a16="http://schemas.microsoft.com/office/drawing/2014/main" id="{C2F03AB1-967C-883E-D9B4-840264764792}"/>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051986" y="4032463"/>
            <a:ext cx="3837907" cy="2158823"/>
          </a:xfrm>
          <a:prstGeom prst="rect">
            <a:avLst/>
          </a:prstGeom>
        </p:spPr>
      </p:pic>
    </p:spTree>
    <p:extLst>
      <p:ext uri="{BB962C8B-B14F-4D97-AF65-F5344CB8AC3E}">
        <p14:creationId xmlns:p14="http://schemas.microsoft.com/office/powerpoint/2010/main" val="2891436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Lesson 2</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30921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407405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CA996614-7306-A892-CFB4-D1D6F755131A}"/>
              </a:ext>
            </a:extLst>
          </p:cNvPr>
          <p:cNvSpPr/>
          <p:nvPr/>
        </p:nvSpPr>
        <p:spPr>
          <a:xfrm rot="506152">
            <a:off x="8310594" y="2492821"/>
            <a:ext cx="3347173" cy="4721849"/>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Title: </a:t>
            </a:r>
            <a:r>
              <a:rPr lang="en-GB" sz="2500" dirty="0">
                <a:solidFill>
                  <a:schemeClr val="dk1"/>
                </a:solidFill>
                <a:latin typeface="Montserrat" panose="00000500000000000000" pitchFamily="2" charset="0"/>
                <a:ea typeface="Montserrat Medium"/>
                <a:cs typeface="Montserrat Medium"/>
                <a:sym typeface="Montserrat Medium"/>
              </a:rPr>
              <a:t>The Bad Seed </a:t>
            </a:r>
          </a:p>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Author: </a:t>
            </a:r>
            <a:r>
              <a:rPr lang="en-GB" sz="2500" dirty="0">
                <a:solidFill>
                  <a:schemeClr val="dk1"/>
                </a:solidFill>
                <a:latin typeface="Montserrat" panose="00000500000000000000" pitchFamily="2" charset="0"/>
                <a:ea typeface="Montserrat Medium"/>
                <a:cs typeface="Montserrat Medium"/>
                <a:sym typeface="Montserrat Medium"/>
              </a:rPr>
              <a:t>Jory John</a:t>
            </a:r>
          </a:p>
          <a:p>
            <a:pPr>
              <a:lnSpc>
                <a:spcPct val="115000"/>
              </a:lnSpc>
            </a:pPr>
            <a:r>
              <a:rPr lang="en-GB" sz="2500" dirty="0">
                <a:solidFill>
                  <a:srgbClr val="EE9A2B"/>
                </a:solidFill>
                <a:latin typeface="Playfair Display" panose="00000500000000000000" pitchFamily="2" charset="0"/>
                <a:ea typeface="Montserrat Medium"/>
                <a:cs typeface="Montserrat Medium"/>
                <a:sym typeface="Montserrat Medium"/>
              </a:rPr>
              <a:t>Illustrator: </a:t>
            </a:r>
            <a:r>
              <a:rPr lang="en-GB" sz="2500" dirty="0">
                <a:solidFill>
                  <a:schemeClr val="dk1"/>
                </a:solidFill>
                <a:latin typeface="Montserrat" panose="00000500000000000000" pitchFamily="2" charset="0"/>
                <a:ea typeface="Montserrat Medium"/>
                <a:cs typeface="Montserrat Medium"/>
                <a:sym typeface="Montserrat Medium"/>
              </a:rPr>
              <a:t>Pete Oswald</a:t>
            </a:r>
            <a:endParaRPr lang="en-GB" sz="2500" dirty="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492909" y="2334986"/>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Our Book</a:t>
            </a:r>
            <a:endParaRPr lang="en-GB" sz="3600" b="1" dirty="0">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5" name="Picture 4">
            <a:extLst>
              <a:ext uri="{FF2B5EF4-FFF2-40B4-BE49-F238E27FC236}">
                <a16:creationId xmlns:a16="http://schemas.microsoft.com/office/drawing/2014/main" id="{BE7D2171-D79D-EDDA-C827-E4D3571DC27C}"/>
              </a:ext>
            </a:extLst>
          </p:cNvPr>
          <p:cNvPicPr>
            <a:picLocks noChangeAspect="1"/>
          </p:cNvPicPr>
          <p:nvPr/>
        </p:nvPicPr>
        <p:blipFill>
          <a:blip r:embed="rId18"/>
          <a:stretch>
            <a:fillRect/>
          </a:stretch>
        </p:blipFill>
        <p:spPr>
          <a:xfrm rot="539229">
            <a:off x="8638819" y="2991449"/>
            <a:ext cx="2801042" cy="3398219"/>
          </a:xfrm>
          <a:prstGeom prst="rect">
            <a:avLst/>
          </a:prstGeom>
        </p:spPr>
      </p:pic>
    </p:spTree>
    <p:extLst>
      <p:ext uri="{BB962C8B-B14F-4D97-AF65-F5344CB8AC3E}">
        <p14:creationId xmlns:p14="http://schemas.microsoft.com/office/powerpoint/2010/main" val="21168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303318" y="413052"/>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56186" y="1451416"/>
            <a:ext cx="6961488" cy="1183798"/>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Let’s get ready for our lesson with a calming settle activity…</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Choose your favourite affirmation and practise saying it to yourself. </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390635" y="537510"/>
            <a:ext cx="4910319"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‘Success Affirmations’</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82498" y="1188531"/>
            <a:ext cx="2319193" cy="93880"/>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46" name="Freeform 2">
            <a:extLst>
              <a:ext uri="{FF2B5EF4-FFF2-40B4-BE49-F238E27FC236}">
                <a16:creationId xmlns:a16="http://schemas.microsoft.com/office/drawing/2014/main" id="{E895DEDA-FA16-2B36-4F32-6B0AB114624D}"/>
              </a:ext>
            </a:extLst>
          </p:cNvPr>
          <p:cNvSpPr/>
          <p:nvPr/>
        </p:nvSpPr>
        <p:spPr>
          <a:xfrm>
            <a:off x="8557353" y="3672895"/>
            <a:ext cx="2799037" cy="2881086"/>
          </a:xfrm>
          <a:custGeom>
            <a:avLst/>
            <a:gdLst/>
            <a:ahLst/>
            <a:cxnLst/>
            <a:rect l="l" t="t" r="r" b="b"/>
            <a:pathLst>
              <a:path w="3852949" h="4114800">
                <a:moveTo>
                  <a:pt x="0" y="0"/>
                </a:moveTo>
                <a:lnTo>
                  <a:pt x="3852949" y="0"/>
                </a:lnTo>
                <a:lnTo>
                  <a:pt x="3852949"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1028622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EB95A-E1A5-BB53-CC79-98A85DF3F24A}"/>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ABD4279B-EB10-069C-C85F-EC4DAB53881B}"/>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9D4A63DC-2B46-1B24-5A81-144AD4372341}"/>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2007DD19-6355-ED9A-3945-41DA2537DB83}"/>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E1E746D6-DE91-2EC7-01B2-C25111941E66}"/>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8B56805D-BF53-506E-E9FA-790F1707307C}"/>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06288B73-AC4A-20D7-033E-24237EB263C9}"/>
              </a:ext>
            </a:extLst>
          </p:cNvPr>
          <p:cNvGrpSpPr/>
          <p:nvPr/>
        </p:nvGrpSpPr>
        <p:grpSpPr>
          <a:xfrm>
            <a:off x="-2389817" y="-5833204"/>
            <a:ext cx="3536973" cy="16382144"/>
            <a:chOff x="-2126387" y="-8825546"/>
            <a:chExt cx="3536973" cy="16382144"/>
          </a:xfrm>
        </p:grpSpPr>
        <p:sp>
          <p:nvSpPr>
            <p:cNvPr id="20" name="Freeform 6">
              <a:extLst>
                <a:ext uri="{FF2B5EF4-FFF2-40B4-BE49-F238E27FC236}">
                  <a16:creationId xmlns:a16="http://schemas.microsoft.com/office/drawing/2014/main" id="{4E1B52EA-63EA-CBB7-8CA3-322CB0B3BBA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6BE042B9-B3BD-C518-61C5-401FEF19929D}"/>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A61DAF01-F858-C94F-EF04-334A9EB0677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EE35384D-E03B-367D-173D-F94D9D9B99E2}"/>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51662128-B5A7-743E-C3F7-E68053351C9A}"/>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7C594DA2-90CC-1F78-3E45-58725829E323}"/>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1AFAB203-D355-B615-E9F7-1EBF9B3C66A7}"/>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67EBAE3E-73D5-3669-DAF9-E9450BE7946A}"/>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C120DCBC-8113-CAD3-FD85-B1CD31978154}"/>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7F36C270-8DF8-E9C7-81D7-C4A1B9F869CE}"/>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3AC3DCBC-B53B-6E87-8B0E-AC7432BDD09E}"/>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638D9F22-684F-B46A-7050-16478E84686B}"/>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6D9DEA1B-BDCE-BB89-1269-9FEA1E052968}"/>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15B07C22-A4AD-2B19-4063-33A8F82AE169}"/>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F65ACF45-71A2-BFF4-5C52-2DB81F3F285A}"/>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C67792CA-1D4F-6227-DF1B-FE77772C6822}"/>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6EB7F057-DACE-A097-62FC-FC17E7771C2C}"/>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3CAD8C0C-2692-B599-8C91-E99976537C4F}"/>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AE5D55E1-37BF-AD70-2D8E-528FAC6B12A5}"/>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22CABC47-EBC1-33E3-2DEB-B3E6481E1B39}"/>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6BFC4F3B-E5F9-7CBA-DA04-2C7F7F15E6C3}"/>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DA632C54-1FAC-8C4C-4081-7DB3880AFFD4}"/>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F9B60875-46DC-A202-F430-5F4A088202B3}"/>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0B635362-4B45-9AC2-B057-7F9AAE6442D1}"/>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3CE35C5-1110-A3D2-98CF-5DD7DBD69308}"/>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E478B11-0E1B-E4BB-0296-711573B64F0D}"/>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68602EBB-8461-561F-76B7-1DB1164018A0}"/>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89C2D13F-5C5E-3F83-4B8F-0AFA078B4AFF}"/>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B5FCDA40-1E41-456C-B9D7-DF752B58D6D8}"/>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87FA7CFA-9EDD-5B01-9B6F-DC06184F5A27}"/>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26ECDFC1-BCBA-AA77-0984-235993C6C658}"/>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0B562153-6DC4-7CAD-FAB5-8344EE2D79B9}"/>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4CA9A5A-9805-59E1-E339-4D1E0E66CD98}"/>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FA7427CD-6653-87A1-A7FB-39CC97BFC0BA}"/>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8FB24273-3164-4759-155F-D684DE5E747F}"/>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6E86DA9-654E-1AC0-6CFB-D7EA78C2120B}"/>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30A213DE-BBA0-0C8B-5486-DD20A040C3F4}"/>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4A305DEA-8B79-8634-83D8-F790674E5D8F}"/>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7B870096-E01B-9EF4-1B08-13FAEB646A4F}"/>
              </a:ext>
            </a:extLst>
          </p:cNvPr>
          <p:cNvSpPr/>
          <p:nvPr/>
        </p:nvSpPr>
        <p:spPr>
          <a:xfrm>
            <a:off x="3997192" y="309732"/>
            <a:ext cx="8097067"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4" name="Google Shape;121;p15">
            <a:extLst>
              <a:ext uri="{FF2B5EF4-FFF2-40B4-BE49-F238E27FC236}">
                <a16:creationId xmlns:a16="http://schemas.microsoft.com/office/drawing/2014/main" id="{A4026048-9457-DA0D-5ADC-D2B9DDA608C9}"/>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9" name="Freeform 3">
            <a:extLst>
              <a:ext uri="{FF2B5EF4-FFF2-40B4-BE49-F238E27FC236}">
                <a16:creationId xmlns:a16="http://schemas.microsoft.com/office/drawing/2014/main" id="{F33E6FEE-E1D2-9A8B-E7D8-12357E1001F0}"/>
              </a:ext>
            </a:extLst>
          </p:cNvPr>
          <p:cNvSpPr/>
          <p:nvPr/>
        </p:nvSpPr>
        <p:spPr>
          <a:xfrm>
            <a:off x="4366265" y="4135315"/>
            <a:ext cx="3868636" cy="699763"/>
          </a:xfrm>
          <a:custGeom>
            <a:avLst/>
            <a:gdLst/>
            <a:ahLst/>
            <a:cxnLst/>
            <a:rect l="l" t="t" r="r" b="b"/>
            <a:pathLst>
              <a:path w="7315200" h="1755648">
                <a:moveTo>
                  <a:pt x="0" y="0"/>
                </a:moveTo>
                <a:lnTo>
                  <a:pt x="7315200" y="0"/>
                </a:lnTo>
                <a:lnTo>
                  <a:pt x="7315200" y="1755648"/>
                </a:lnTo>
                <a:lnTo>
                  <a:pt x="0" y="1755648"/>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 name="Freeform 4">
            <a:extLst>
              <a:ext uri="{FF2B5EF4-FFF2-40B4-BE49-F238E27FC236}">
                <a16:creationId xmlns:a16="http://schemas.microsoft.com/office/drawing/2014/main" id="{1764F4E1-5315-ECDE-CF1B-EEEE4FF29AB5}"/>
              </a:ext>
            </a:extLst>
          </p:cNvPr>
          <p:cNvSpPr/>
          <p:nvPr/>
        </p:nvSpPr>
        <p:spPr>
          <a:xfrm>
            <a:off x="8271573" y="614430"/>
            <a:ext cx="3190944" cy="670330"/>
          </a:xfrm>
          <a:custGeom>
            <a:avLst/>
            <a:gdLst/>
            <a:ahLst/>
            <a:cxnLst/>
            <a:rect l="l" t="t" r="r" b="b"/>
            <a:pathLst>
              <a:path w="7315200" h="1981754">
                <a:moveTo>
                  <a:pt x="0" y="0"/>
                </a:moveTo>
                <a:lnTo>
                  <a:pt x="7315200" y="0"/>
                </a:lnTo>
                <a:lnTo>
                  <a:pt x="7315200" y="1981754"/>
                </a:lnTo>
                <a:lnTo>
                  <a:pt x="0" y="1981754"/>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GB"/>
          </a:p>
        </p:txBody>
      </p:sp>
      <p:sp>
        <p:nvSpPr>
          <p:cNvPr id="11" name="Freeform 5">
            <a:extLst>
              <a:ext uri="{FF2B5EF4-FFF2-40B4-BE49-F238E27FC236}">
                <a16:creationId xmlns:a16="http://schemas.microsoft.com/office/drawing/2014/main" id="{F9248DCF-0321-3BBA-8FF0-CC5716B70276}"/>
              </a:ext>
            </a:extLst>
          </p:cNvPr>
          <p:cNvSpPr/>
          <p:nvPr/>
        </p:nvSpPr>
        <p:spPr>
          <a:xfrm>
            <a:off x="8019716" y="4868373"/>
            <a:ext cx="3806024" cy="650647"/>
          </a:xfrm>
          <a:custGeom>
            <a:avLst/>
            <a:gdLst/>
            <a:ahLst/>
            <a:cxnLst/>
            <a:rect l="l" t="t" r="r" b="b"/>
            <a:pathLst>
              <a:path w="7315200" h="2128058">
                <a:moveTo>
                  <a:pt x="0" y="0"/>
                </a:moveTo>
                <a:lnTo>
                  <a:pt x="7315200" y="0"/>
                </a:lnTo>
                <a:lnTo>
                  <a:pt x="7315200" y="2128059"/>
                </a:lnTo>
                <a:lnTo>
                  <a:pt x="0" y="2128059"/>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GB"/>
          </a:p>
        </p:txBody>
      </p:sp>
      <p:sp>
        <p:nvSpPr>
          <p:cNvPr id="13" name="Freeform 6">
            <a:extLst>
              <a:ext uri="{FF2B5EF4-FFF2-40B4-BE49-F238E27FC236}">
                <a16:creationId xmlns:a16="http://schemas.microsoft.com/office/drawing/2014/main" id="{217E0883-77BF-0132-D863-7366D35397D7}"/>
              </a:ext>
            </a:extLst>
          </p:cNvPr>
          <p:cNvSpPr/>
          <p:nvPr/>
        </p:nvSpPr>
        <p:spPr>
          <a:xfrm>
            <a:off x="8215032" y="3038388"/>
            <a:ext cx="3756545" cy="997864"/>
          </a:xfrm>
          <a:custGeom>
            <a:avLst/>
            <a:gdLst/>
            <a:ahLst/>
            <a:cxnLst/>
            <a:rect l="l" t="t" r="r" b="b"/>
            <a:pathLst>
              <a:path w="7315200" h="1742348">
                <a:moveTo>
                  <a:pt x="0" y="0"/>
                </a:moveTo>
                <a:lnTo>
                  <a:pt x="7315200" y="0"/>
                </a:lnTo>
                <a:lnTo>
                  <a:pt x="7315200" y="1742348"/>
                </a:lnTo>
                <a:lnTo>
                  <a:pt x="0" y="1742348"/>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GB"/>
          </a:p>
        </p:txBody>
      </p:sp>
      <p:sp>
        <p:nvSpPr>
          <p:cNvPr id="14" name="Freeform 7">
            <a:extLst>
              <a:ext uri="{FF2B5EF4-FFF2-40B4-BE49-F238E27FC236}">
                <a16:creationId xmlns:a16="http://schemas.microsoft.com/office/drawing/2014/main" id="{C67F48B0-E6A6-D02C-8804-535F04109260}"/>
              </a:ext>
            </a:extLst>
          </p:cNvPr>
          <p:cNvSpPr/>
          <p:nvPr/>
        </p:nvSpPr>
        <p:spPr>
          <a:xfrm>
            <a:off x="4179115" y="5414928"/>
            <a:ext cx="3574982" cy="699763"/>
          </a:xfrm>
          <a:custGeom>
            <a:avLst/>
            <a:gdLst/>
            <a:ahLst/>
            <a:cxnLst/>
            <a:rect l="l" t="t" r="r" b="b"/>
            <a:pathLst>
              <a:path w="7315200" h="2354164">
                <a:moveTo>
                  <a:pt x="0" y="0"/>
                </a:moveTo>
                <a:lnTo>
                  <a:pt x="7315200" y="0"/>
                </a:lnTo>
                <a:lnTo>
                  <a:pt x="7315200" y="2354164"/>
                </a:lnTo>
                <a:lnTo>
                  <a:pt x="0" y="2354164"/>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GB"/>
          </a:p>
        </p:txBody>
      </p:sp>
      <p:sp>
        <p:nvSpPr>
          <p:cNvPr id="16" name="Freeform 8">
            <a:extLst>
              <a:ext uri="{FF2B5EF4-FFF2-40B4-BE49-F238E27FC236}">
                <a16:creationId xmlns:a16="http://schemas.microsoft.com/office/drawing/2014/main" id="{BA697DD9-90AB-70A5-DC36-21DE54E30FDB}"/>
              </a:ext>
            </a:extLst>
          </p:cNvPr>
          <p:cNvSpPr/>
          <p:nvPr/>
        </p:nvSpPr>
        <p:spPr>
          <a:xfrm>
            <a:off x="7951965" y="5722318"/>
            <a:ext cx="3941527" cy="1011148"/>
          </a:xfrm>
          <a:custGeom>
            <a:avLst/>
            <a:gdLst/>
            <a:ahLst/>
            <a:cxnLst/>
            <a:rect l="l" t="t" r="r" b="b"/>
            <a:pathLst>
              <a:path w="7315200" h="1795549">
                <a:moveTo>
                  <a:pt x="0" y="0"/>
                </a:moveTo>
                <a:lnTo>
                  <a:pt x="7315200" y="0"/>
                </a:lnTo>
                <a:lnTo>
                  <a:pt x="7315200" y="1795549"/>
                </a:lnTo>
                <a:lnTo>
                  <a:pt x="0" y="1795549"/>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en-GB"/>
          </a:p>
        </p:txBody>
      </p:sp>
      <p:sp>
        <p:nvSpPr>
          <p:cNvPr id="17" name="Freeform 9">
            <a:extLst>
              <a:ext uri="{FF2B5EF4-FFF2-40B4-BE49-F238E27FC236}">
                <a16:creationId xmlns:a16="http://schemas.microsoft.com/office/drawing/2014/main" id="{1774E586-10A6-AF9F-8546-40B74A8C0A70}"/>
              </a:ext>
            </a:extLst>
          </p:cNvPr>
          <p:cNvSpPr/>
          <p:nvPr/>
        </p:nvSpPr>
        <p:spPr>
          <a:xfrm>
            <a:off x="4159392" y="2869823"/>
            <a:ext cx="3762648" cy="964717"/>
          </a:xfrm>
          <a:custGeom>
            <a:avLst/>
            <a:gdLst/>
            <a:ahLst/>
            <a:cxnLst/>
            <a:rect l="l" t="t" r="r" b="b"/>
            <a:pathLst>
              <a:path w="7315200" h="1768948">
                <a:moveTo>
                  <a:pt x="0" y="0"/>
                </a:moveTo>
                <a:lnTo>
                  <a:pt x="7315200" y="0"/>
                </a:lnTo>
                <a:lnTo>
                  <a:pt x="7315200" y="1768949"/>
                </a:lnTo>
                <a:lnTo>
                  <a:pt x="0" y="1768949"/>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en-GB"/>
          </a:p>
        </p:txBody>
      </p:sp>
      <p:sp>
        <p:nvSpPr>
          <p:cNvPr id="43" name="Freeform 10">
            <a:extLst>
              <a:ext uri="{FF2B5EF4-FFF2-40B4-BE49-F238E27FC236}">
                <a16:creationId xmlns:a16="http://schemas.microsoft.com/office/drawing/2014/main" id="{8FFE2F88-18A5-7866-EAFF-D9908B8AD8F9}"/>
              </a:ext>
            </a:extLst>
          </p:cNvPr>
          <p:cNvSpPr/>
          <p:nvPr/>
        </p:nvSpPr>
        <p:spPr>
          <a:xfrm>
            <a:off x="5843773" y="1695867"/>
            <a:ext cx="4701724" cy="799280"/>
          </a:xfrm>
          <a:custGeom>
            <a:avLst/>
            <a:gdLst/>
            <a:ahLst/>
            <a:cxnLst/>
            <a:rect l="l" t="t" r="r" b="b"/>
            <a:pathLst>
              <a:path w="7315200" h="1170432">
                <a:moveTo>
                  <a:pt x="0" y="0"/>
                </a:moveTo>
                <a:lnTo>
                  <a:pt x="7315200" y="0"/>
                </a:lnTo>
                <a:lnTo>
                  <a:pt x="7315200" y="1170432"/>
                </a:lnTo>
                <a:lnTo>
                  <a:pt x="0" y="1170432"/>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en-GB"/>
          </a:p>
        </p:txBody>
      </p:sp>
      <p:sp>
        <p:nvSpPr>
          <p:cNvPr id="45" name="Freeform 11">
            <a:extLst>
              <a:ext uri="{FF2B5EF4-FFF2-40B4-BE49-F238E27FC236}">
                <a16:creationId xmlns:a16="http://schemas.microsoft.com/office/drawing/2014/main" id="{15AD0253-CDB1-9D93-466E-F82A553845AD}"/>
              </a:ext>
            </a:extLst>
          </p:cNvPr>
          <p:cNvSpPr/>
          <p:nvPr/>
        </p:nvSpPr>
        <p:spPr>
          <a:xfrm>
            <a:off x="4415763" y="600727"/>
            <a:ext cx="3318825" cy="916482"/>
          </a:xfrm>
          <a:custGeom>
            <a:avLst/>
            <a:gdLst/>
            <a:ahLst/>
            <a:cxnLst/>
            <a:rect l="l" t="t" r="r" b="b"/>
            <a:pathLst>
              <a:path w="7315200" h="2726575">
                <a:moveTo>
                  <a:pt x="0" y="0"/>
                </a:moveTo>
                <a:lnTo>
                  <a:pt x="7315200" y="0"/>
                </a:lnTo>
                <a:lnTo>
                  <a:pt x="7315200" y="2726574"/>
                </a:lnTo>
                <a:lnTo>
                  <a:pt x="0" y="2726574"/>
                </a:lnTo>
                <a:lnTo>
                  <a:pt x="0" y="0"/>
                </a:lnTo>
                <a:close/>
              </a:path>
            </a:pathLst>
          </a:custGeom>
          <a:blipFill>
            <a:blip r:embed="rId32">
              <a:extLst>
                <a:ext uri="{96DAC541-7B7A-43D3-8B79-37D633B846F1}">
                  <asvg:svgBlip xmlns:asvg="http://schemas.microsoft.com/office/drawing/2016/SVG/main" r:embed="rId33"/>
                </a:ext>
              </a:extLst>
            </a:blip>
            <a:stretch>
              <a:fillRect/>
            </a:stretch>
          </a:blipFill>
        </p:spPr>
        <p:txBody>
          <a:bodyPr/>
          <a:lstStyle/>
          <a:p>
            <a:endParaRPr lang="en-GB"/>
          </a:p>
        </p:txBody>
      </p:sp>
    </p:spTree>
    <p:extLst>
      <p:ext uri="{BB962C8B-B14F-4D97-AF65-F5344CB8AC3E}">
        <p14:creationId xmlns:p14="http://schemas.microsoft.com/office/powerpoint/2010/main" val="4363518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0433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21213" y="1559434"/>
            <a:ext cx="6997929" cy="338326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Look at the image of the seed looking in the mirror.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is he feeling? </a:t>
            </a: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has the illustrator drawn the seed to show he has mixed feelings?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10831141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28592" y="2183308"/>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5099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594360"/>
            <a:ext cx="6997469"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039687" y="1384477"/>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I can explain why challenges don’t stop me from being successful. </a:t>
            </a: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 name="Rectangle 11">
            <a:extLst>
              <a:ext uri="{FF2B5EF4-FFF2-40B4-BE49-F238E27FC236}">
                <a16:creationId xmlns:a16="http://schemas.microsoft.com/office/drawing/2014/main" id="{82A7E93B-A767-714F-FDF7-E50185E617D5}"/>
              </a:ext>
            </a:extLst>
          </p:cNvPr>
          <p:cNvSpPr/>
          <p:nvPr/>
        </p:nvSpPr>
        <p:spPr>
          <a:xfrm rot="760639">
            <a:off x="8376385" y="2832517"/>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3">
            <a:extLst>
              <a:ext uri="{FF2B5EF4-FFF2-40B4-BE49-F238E27FC236}">
                <a16:creationId xmlns:a16="http://schemas.microsoft.com/office/drawing/2014/main" id="{99E9D9DB-1B89-2CE5-C9B6-DB60C28DEA8C}"/>
              </a:ext>
            </a:extLst>
          </p:cNvPr>
          <p:cNvSpPr/>
          <p:nvPr/>
        </p:nvSpPr>
        <p:spPr>
          <a:xfrm rot="285236">
            <a:off x="9720355" y="2687346"/>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8" name="Picture 7">
            <a:extLst>
              <a:ext uri="{FF2B5EF4-FFF2-40B4-BE49-F238E27FC236}">
                <a16:creationId xmlns:a16="http://schemas.microsoft.com/office/drawing/2014/main" id="{F5383D1A-29D3-F6C4-7087-B00C96B71987}"/>
              </a:ext>
            </a:extLst>
          </p:cNvPr>
          <p:cNvPicPr>
            <a:picLocks noChangeAspect="1"/>
          </p:cNvPicPr>
          <p:nvPr/>
        </p:nvPicPr>
        <p:blipFill>
          <a:blip r:embed="rId18"/>
          <a:stretch>
            <a:fillRect/>
          </a:stretch>
        </p:blipFill>
        <p:spPr>
          <a:xfrm rot="759818">
            <a:off x="8721627" y="3262905"/>
            <a:ext cx="2679077" cy="3250251"/>
          </a:xfrm>
          <a:prstGeom prst="rect">
            <a:avLst/>
          </a:prstGeom>
        </p:spPr>
      </p:pic>
    </p:spTree>
    <p:extLst>
      <p:ext uri="{BB962C8B-B14F-4D97-AF65-F5344CB8AC3E}">
        <p14:creationId xmlns:p14="http://schemas.microsoft.com/office/powerpoint/2010/main" val="26684714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3F3CC3F2-6D61-1E88-251F-847518765DA7}"/>
              </a:ext>
            </a:extLst>
          </p:cNvPr>
          <p:cNvSpPr txBox="1"/>
          <p:nvPr/>
        </p:nvSpPr>
        <p:spPr>
          <a:xfrm>
            <a:off x="1482115" y="952593"/>
            <a:ext cx="9409948" cy="1477328"/>
          </a:xfrm>
          <a:prstGeom prst="rect">
            <a:avLst/>
          </a:prstGeom>
          <a:noFill/>
        </p:spPr>
        <p:txBody>
          <a:bodyPr wrap="none" rtlCol="0">
            <a:spAutoFit/>
          </a:bodyPr>
          <a:lstStyle/>
          <a:p>
            <a:pPr algn="ctr"/>
            <a:r>
              <a:rPr lang="en-GB" sz="5400" b="1" dirty="0">
                <a:solidFill>
                  <a:srgbClr val="313E53"/>
                </a:solidFill>
                <a:latin typeface="Playfair Display" panose="00000500000000000000" pitchFamily="2" charset="0"/>
              </a:rPr>
              <a:t>Equality</a:t>
            </a:r>
            <a:endParaRPr lang="en-GB" sz="3600" b="1" dirty="0">
              <a:solidFill>
                <a:srgbClr val="313E53"/>
              </a:solidFill>
              <a:latin typeface="Playfair Display" panose="00000500000000000000" pitchFamily="2" charset="0"/>
            </a:endParaRPr>
          </a:p>
          <a:p>
            <a:pPr algn="ctr"/>
            <a:r>
              <a:rPr lang="en-GB" sz="3600" b="1" dirty="0">
                <a:solidFill>
                  <a:srgbClr val="313E53"/>
                </a:solidFill>
                <a:latin typeface="Montserrat" panose="00000500000000000000" pitchFamily="2" charset="0"/>
              </a:rPr>
              <a:t>What do you think this word means? </a:t>
            </a:r>
            <a:r>
              <a:rPr lang="en-GB" sz="3600" b="1" dirty="0">
                <a:solidFill>
                  <a:srgbClr val="313E53"/>
                </a:solidFill>
                <a:latin typeface="Playfair Display" panose="00000500000000000000" pitchFamily="2" charset="0"/>
              </a:rPr>
              <a:t> </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5BB02E98-CF08-FECE-F27B-AC5626FC9AD5}"/>
              </a:ext>
            </a:extLst>
          </p:cNvPr>
          <p:cNvGrpSpPr/>
          <p:nvPr/>
        </p:nvGrpSpPr>
        <p:grpSpPr>
          <a:xfrm>
            <a:off x="-2260796" y="-8091803"/>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3" name="TextBox 2">
            <a:extLst>
              <a:ext uri="{FF2B5EF4-FFF2-40B4-BE49-F238E27FC236}">
                <a16:creationId xmlns:a16="http://schemas.microsoft.com/office/drawing/2014/main" id="{7046D13A-F3BC-895F-A5DC-DB616E8950CA}"/>
              </a:ext>
            </a:extLst>
          </p:cNvPr>
          <p:cNvSpPr txBox="1"/>
          <p:nvPr/>
        </p:nvSpPr>
        <p:spPr>
          <a:xfrm>
            <a:off x="1178671" y="2753528"/>
            <a:ext cx="7773126" cy="2785378"/>
          </a:xfrm>
          <a:prstGeom prst="rect">
            <a:avLst/>
          </a:prstGeom>
          <a:noFill/>
        </p:spPr>
        <p:txBody>
          <a:bodyPr wrap="square" rtlCol="0">
            <a:spAutoFit/>
          </a:bodyPr>
          <a:lstStyle/>
          <a:p>
            <a:r>
              <a:rPr lang="en-GB" sz="2500" i="1" kern="0" dirty="0">
                <a:effectLst/>
                <a:latin typeface="Montserrat" panose="00000500000000000000" pitchFamily="2" charset="0"/>
                <a:ea typeface="Times New Roman" panose="02020603050405020304" pitchFamily="18" charset="0"/>
                <a:cs typeface="Segoe UI" panose="020B0502040204020203" pitchFamily="34" charset="0"/>
              </a:rPr>
              <a:t>“Equality </a:t>
            </a:r>
            <a:r>
              <a:rPr lang="en-US" sz="2500" i="1" dirty="0">
                <a:latin typeface="Montserrat" panose="00000500000000000000" pitchFamily="2" charset="0"/>
              </a:rPr>
              <a:t>means treating everyone the same and giving everyone the same chances, no matter who they are. It’s about being fair and kind to each other so that everyone feels respected, included, and has the opportunity to do their best.”</a:t>
            </a:r>
          </a:p>
          <a:p>
            <a:endParaRPr lang="en-GB" sz="2500" i="1" dirty="0">
              <a:latin typeface="Montserrat" panose="00000500000000000000" pitchFamily="2" charset="0"/>
            </a:endParaRPr>
          </a:p>
        </p:txBody>
      </p:sp>
      <p:sp>
        <p:nvSpPr>
          <p:cNvPr id="11" name="Freeform 11"/>
          <p:cNvSpPr/>
          <p:nvPr/>
        </p:nvSpPr>
        <p:spPr>
          <a:xfrm>
            <a:off x="8884055" y="2638590"/>
            <a:ext cx="2318731" cy="2307137"/>
          </a:xfrm>
          <a:custGeom>
            <a:avLst/>
            <a:gdLst/>
            <a:ahLst/>
            <a:cxnLst/>
            <a:rect l="l" t="t" r="r" b="b"/>
            <a:pathLst>
              <a:path w="2318731" h="2307137">
                <a:moveTo>
                  <a:pt x="0" y="0"/>
                </a:moveTo>
                <a:lnTo>
                  <a:pt x="2318731" y="0"/>
                </a:lnTo>
                <a:lnTo>
                  <a:pt x="2318731" y="2307138"/>
                </a:lnTo>
                <a:lnTo>
                  <a:pt x="0" y="2307138"/>
                </a:lnTo>
                <a:lnTo>
                  <a:pt x="0" y="0"/>
                </a:lnTo>
                <a:close/>
              </a:path>
            </a:pathLst>
          </a:custGeom>
          <a:blipFill>
            <a:blip r:embed="rId11"/>
            <a:stretch>
              <a:fillRect/>
            </a:stretch>
          </a:blipFill>
        </p:spPr>
        <p:txBody>
          <a:bodyPr/>
          <a:lstStyle/>
          <a:p>
            <a:endParaRPr lang="en-GB"/>
          </a:p>
        </p:txBody>
      </p:sp>
    </p:spTree>
    <p:extLst>
      <p:ext uri="{BB962C8B-B14F-4D97-AF65-F5344CB8AC3E}">
        <p14:creationId xmlns:p14="http://schemas.microsoft.com/office/powerpoint/2010/main" val="8453880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61837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437966" y="1620528"/>
            <a:ext cx="7396983" cy="5237472"/>
          </a:xfrm>
          <a:prstGeom prst="rect">
            <a:avLst/>
          </a:prstGeom>
          <a:noFill/>
          <a:ln>
            <a:noFill/>
          </a:ln>
        </p:spPr>
        <p:txBody>
          <a:bodyPr spcFirstLastPara="1" wrap="square" lIns="91425" tIns="91425" rIns="91425" bIns="91425" anchor="t" anchorCtr="0">
            <a:noAutofit/>
          </a:bodyPr>
          <a:lstStyle/>
          <a:p>
            <a:pPr>
              <a:lnSpc>
                <a:spcPct val="150000"/>
              </a:lnSpc>
              <a:defRPr/>
            </a:pPr>
            <a:r>
              <a:rPr lang="en-GB" sz="2000" b="1" dirty="0">
                <a:solidFill>
                  <a:srgbClr val="000000"/>
                </a:solidFill>
                <a:latin typeface="Montserrat"/>
              </a:rPr>
              <a:t>Vocabulary: </a:t>
            </a:r>
          </a:p>
          <a:p>
            <a:pPr marL="342900" indent="-342900">
              <a:lnSpc>
                <a:spcPct val="150000"/>
              </a:lnSpc>
              <a:buFont typeface="Arial" panose="020B0604020202020204" pitchFamily="34" charset="0"/>
              <a:buChar char="•"/>
              <a:defRPr/>
            </a:pPr>
            <a:r>
              <a:rPr lang="en-US" sz="2000" dirty="0">
                <a:solidFill>
                  <a:srgbClr val="000000"/>
                </a:solidFill>
                <a:latin typeface="Montserrat"/>
              </a:rPr>
              <a:t>Why do you think the author uses ‘</a:t>
            </a:r>
            <a:r>
              <a:rPr lang="en-US" sz="2000" dirty="0" err="1">
                <a:solidFill>
                  <a:srgbClr val="000000"/>
                </a:solidFill>
                <a:latin typeface="Montserrat"/>
              </a:rPr>
              <a:t>baaaaaaaad</a:t>
            </a:r>
            <a:r>
              <a:rPr lang="en-US" sz="2000" dirty="0">
                <a:solidFill>
                  <a:srgbClr val="000000"/>
                </a:solidFill>
                <a:latin typeface="Montserrat"/>
              </a:rPr>
              <a:t>’ to describe the seed?</a:t>
            </a:r>
          </a:p>
          <a:p>
            <a:pPr>
              <a:lnSpc>
                <a:spcPct val="150000"/>
              </a:lnSpc>
              <a:defRPr/>
            </a:pPr>
            <a:endParaRPr lang="en-US" sz="2000" dirty="0">
              <a:solidFill>
                <a:srgbClr val="000000"/>
              </a:solidFill>
              <a:latin typeface="Montserrat"/>
            </a:endParaRPr>
          </a:p>
          <a:p>
            <a:pPr marL="0" marR="0" lvl="0" indent="0" algn="l" defTabSz="914400">
              <a:lnSpc>
                <a:spcPct val="150000"/>
              </a:lnSpc>
              <a:spcBef>
                <a:spcPts val="0"/>
              </a:spcBef>
              <a:spcAft>
                <a:spcPts val="0"/>
              </a:spcAft>
              <a:buNone/>
              <a:tabLst/>
              <a:defRPr/>
            </a:pPr>
            <a:r>
              <a:rPr kumimoji="0" lang="en-GB" sz="2000" b="1" i="0" u="none" strike="noStrike" kern="1200" cap="none" spc="0" normalizeH="0" baseline="0" noProof="0" dirty="0">
                <a:ln>
                  <a:noFill/>
                </a:ln>
                <a:solidFill>
                  <a:srgbClr val="000000"/>
                </a:solidFill>
                <a:effectLst/>
                <a:uLnTx/>
                <a:uFillTx/>
                <a:latin typeface="Montserrat"/>
              </a:rPr>
              <a:t>Retrieval: </a:t>
            </a:r>
            <a:endParaRPr lang="en-GB" sz="2000" dirty="0"/>
          </a:p>
          <a:p>
            <a:pPr marL="342900" indent="-342900" fontAlgn="base">
              <a:lnSpc>
                <a:spcPct val="150000"/>
              </a:lnSpc>
              <a:buFont typeface="Arial" panose="020B0604020202020204" pitchFamily="34" charset="0"/>
              <a:buChar char="•"/>
              <a:defRPr/>
            </a:pPr>
            <a:r>
              <a:rPr lang="en-GB" sz="2000" b="0" i="0" u="none" strike="noStrike" kern="1200" cap="none" spc="0" normalizeH="0" baseline="0" noProof="0" dirty="0">
                <a:ln>
                  <a:noFill/>
                </a:ln>
                <a:solidFill>
                  <a:srgbClr val="000000"/>
                </a:solidFill>
                <a:effectLst/>
                <a:uLnTx/>
                <a:uFillTx/>
                <a:latin typeface="Montserrat"/>
              </a:rPr>
              <a:t>What do the other characters</a:t>
            </a:r>
            <a:r>
              <a:rPr lang="en-GB" sz="2000" b="0" i="0" u="none" strike="noStrike" kern="1200" cap="none" spc="0" normalizeH="0" noProof="0" dirty="0">
                <a:ln>
                  <a:noFill/>
                </a:ln>
                <a:solidFill>
                  <a:srgbClr val="000000"/>
                </a:solidFill>
                <a:effectLst/>
                <a:uLnTx/>
                <a:uFillTx/>
                <a:latin typeface="Montserrat"/>
              </a:rPr>
              <a:t> think of the seed at the start of the story? </a:t>
            </a:r>
            <a:endParaRPr lang="en-GB" sz="2000" b="0" i="0" u="none" strike="noStrike" kern="1200" cap="none" spc="0" normalizeH="0" baseline="0" noProof="0" dirty="0">
              <a:ln>
                <a:noFill/>
              </a:ln>
              <a:solidFill>
                <a:srgbClr val="000000"/>
              </a:solidFill>
              <a:effectLst/>
              <a:uLnTx/>
              <a:uFillTx/>
              <a:latin typeface="Montserrat"/>
            </a:endParaRPr>
          </a:p>
          <a:p>
            <a:pPr marL="342900" indent="-342900" fontAlgn="base">
              <a:lnSpc>
                <a:spcPct val="150000"/>
              </a:lnSpc>
              <a:buFont typeface="Arial" panose="020B0604020202020204" pitchFamily="34" charset="0"/>
              <a:buChar char="•"/>
              <a:defRPr/>
            </a:pPr>
            <a:r>
              <a:rPr lang="en-GB" sz="2000" b="0" i="0" u="none" strike="noStrike" kern="1200" cap="none" spc="0" normalizeH="0" baseline="0" noProof="0" dirty="0">
                <a:ln>
                  <a:noFill/>
                </a:ln>
                <a:solidFill>
                  <a:srgbClr val="000000"/>
                </a:solidFill>
                <a:effectLst/>
                <a:uLnTx/>
                <a:uFillTx/>
                <a:latin typeface="Montserrat"/>
              </a:rPr>
              <a:t>What happened</a:t>
            </a:r>
            <a:r>
              <a:rPr lang="en-GB" sz="2000" b="0" i="0" u="none" strike="noStrike" kern="1200" cap="none" spc="0" normalizeH="0" noProof="0" dirty="0">
                <a:ln>
                  <a:noFill/>
                </a:ln>
                <a:solidFill>
                  <a:srgbClr val="000000"/>
                </a:solidFill>
                <a:effectLst/>
                <a:uLnTx/>
                <a:uFillTx/>
                <a:latin typeface="Montserrat"/>
              </a:rPr>
              <a:t> to the seed after his flower drooped?</a:t>
            </a:r>
          </a:p>
          <a:p>
            <a:pPr marL="342900" indent="-342900" fontAlgn="base">
              <a:lnSpc>
                <a:spcPct val="150000"/>
              </a:lnSpc>
              <a:buFont typeface="Arial" panose="020B0604020202020204" pitchFamily="34" charset="0"/>
              <a:buChar char="•"/>
              <a:defRPr/>
            </a:pPr>
            <a:r>
              <a:rPr lang="en-GB" sz="2000" dirty="0">
                <a:solidFill>
                  <a:srgbClr val="000000"/>
                </a:solidFill>
                <a:latin typeface="Montserrat"/>
              </a:rPr>
              <a:t>At the end of the story, does the seed still make mistakes or does he get everything right all the time? </a:t>
            </a:r>
            <a:endParaRPr lang="en-GB" sz="2000" b="0" i="0" u="none" strike="noStrike" kern="1200" cap="none" spc="0" normalizeH="0" noProof="0" dirty="0">
              <a:ln>
                <a:noFill/>
              </a:ln>
              <a:solidFill>
                <a:srgbClr val="000000"/>
              </a:solidFill>
              <a:effectLst/>
              <a:uLnTx/>
              <a:uFillTx/>
              <a:latin typeface="Montserrat"/>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1935128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3" end="3"/>
                                            </p:txEl>
                                          </p:spTgt>
                                        </p:tgtEl>
                                        <p:attrNameLst>
                                          <p:attrName>style.visibility</p:attrName>
                                        </p:attrNameLst>
                                      </p:cBhvr>
                                      <p:to>
                                        <p:strVal val="visible"/>
                                      </p:to>
                                    </p:set>
                                    <p:animEffect transition="in" filter="fade">
                                      <p:cBhvr>
                                        <p:cTn id="17" dur="500"/>
                                        <p:tgtEl>
                                          <p:spTgt spid="4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xEl>
                                              <p:pRg st="4" end="4"/>
                                            </p:txEl>
                                          </p:spTgt>
                                        </p:tgtEl>
                                        <p:attrNameLst>
                                          <p:attrName>style.visibility</p:attrName>
                                        </p:attrNameLst>
                                      </p:cBhvr>
                                      <p:to>
                                        <p:strVal val="visible"/>
                                      </p:to>
                                    </p:set>
                                    <p:animEffect transition="in" filter="fade">
                                      <p:cBhvr>
                                        <p:cTn id="22" dur="500"/>
                                        <p:tgtEl>
                                          <p:spTgt spid="4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3">
                                            <p:txEl>
                                              <p:pRg st="5" end="5"/>
                                            </p:txEl>
                                          </p:spTgt>
                                        </p:tgtEl>
                                        <p:attrNameLst>
                                          <p:attrName>style.visibility</p:attrName>
                                        </p:attrNameLst>
                                      </p:cBhvr>
                                      <p:to>
                                        <p:strVal val="visible"/>
                                      </p:to>
                                    </p:set>
                                    <p:animEffect transition="in" filter="fade">
                                      <p:cBhvr>
                                        <p:cTn id="27" dur="500"/>
                                        <p:tgtEl>
                                          <p:spTgt spid="4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3">
                                            <p:txEl>
                                              <p:pRg st="6" end="6"/>
                                            </p:txEl>
                                          </p:spTgt>
                                        </p:tgtEl>
                                        <p:attrNameLst>
                                          <p:attrName>style.visibility</p:attrName>
                                        </p:attrNameLst>
                                      </p:cBhvr>
                                      <p:to>
                                        <p:strVal val="visible"/>
                                      </p:to>
                                    </p:set>
                                    <p:animEffect transition="in" filter="fade">
                                      <p:cBhvr>
                                        <p:cTn id="32" dur="500"/>
                                        <p:tgtEl>
                                          <p:spTgt spid="4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ACC1A-562C-8DBC-3DF7-1232FA6723D7}"/>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29B03F50-481C-451C-39B4-6A3C42A24832}"/>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667DBBB0-3A73-1764-13B9-540650F559CC}"/>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4E5D5413-EC6A-6B71-0133-F766DFB1E97E}"/>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9B705769-00AC-83C8-3676-A76E4A941CE6}"/>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52E45F1C-1783-598F-AF35-F7DC4298285D}"/>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EF80523F-DF96-C3B6-20CE-EE4C758E589A}"/>
              </a:ext>
            </a:extLst>
          </p:cNvPr>
          <p:cNvGrpSpPr/>
          <p:nvPr/>
        </p:nvGrpSpPr>
        <p:grpSpPr>
          <a:xfrm>
            <a:off x="-2389817" y="-3618378"/>
            <a:ext cx="3536973" cy="16382144"/>
            <a:chOff x="-2126387" y="-8825546"/>
            <a:chExt cx="3536973" cy="16382144"/>
          </a:xfrm>
        </p:grpSpPr>
        <p:sp>
          <p:nvSpPr>
            <p:cNvPr id="20" name="Freeform 6">
              <a:extLst>
                <a:ext uri="{FF2B5EF4-FFF2-40B4-BE49-F238E27FC236}">
                  <a16:creationId xmlns:a16="http://schemas.microsoft.com/office/drawing/2014/main" id="{7FE73437-0EB5-D1F4-BF32-09996C3915FA}"/>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F9E934DC-FF71-F390-20FF-290B4FA3EE86}"/>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9EFA3B5C-4DF7-14E9-CB07-D17ACA561269}"/>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E5FB247F-6672-B323-0C4D-6CD7FF0CFB5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E5D60DD2-38AC-E344-CD48-63C67CDBA260}"/>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DC2B8982-FF29-9C30-4077-01E25B91276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90E5404-E7B1-6A43-549A-28B2F9481488}"/>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372B8E41-E009-7FED-94F7-1F4EE8A626A3}"/>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0D68AC6C-5A3E-98E9-AF6F-AF1FD6A5790A}"/>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88A26F47-BF6B-A1B5-D4AB-E93BB1DFAA25}"/>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6904CB21-EDB7-B69F-2F03-16D90B7FF863}"/>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0793AE75-F9C2-D4D5-DAA6-26D3E0E2064F}"/>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A403839D-FD8D-3ADE-71CE-671BE4F533E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C602D00D-52C5-9CE1-BB18-A29027ED6499}"/>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D24C4BB5-50BC-6E9A-A853-096D2CF0533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C29808DB-FE5E-EF5A-2838-387E332C5C4D}"/>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6BB7A757-FC41-8FE7-3500-7B2C16B0933A}"/>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BD7A82E-CF89-257F-E8FA-FD15B5416519}"/>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170D918C-6AB0-121F-DCC2-1A127D4F2CD9}"/>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DCE941E3-6095-5F9B-AEEF-59DB5E0CD97E}"/>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934B9B1-533E-D600-E5F0-79704B49067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104ABFE1-9340-6A63-28E5-4F01D319376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A02EF640-2503-AAC6-C59D-A9A2CB9F7B11}"/>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565C437B-58C0-555D-68F4-395424D1BFEC}"/>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ED3DA59D-56E9-1A5D-24B0-9AB472C75119}"/>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B1AC113C-B1B4-2E54-8DF7-8FF765D9B09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8149A521-F492-DE15-4C46-7C0B040CD9AF}"/>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456A7246-E4E3-5751-3E17-F92DFE551204}"/>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91C01DD8-23ED-97E8-AF7A-4A46DAC1F91F}"/>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A83B6F48-3FD4-89C2-448E-E4A6C47F4F3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9B8B1A8F-BCC1-4522-3FE9-2E070C99B8BB}"/>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505BB710-CF58-41AB-6A22-CBB5B08700C5}"/>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76D566C6-4C98-D8D8-C809-65A71D6095C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3F570715-671F-5263-42A4-B31CBC764249}"/>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82A1061-1FB9-3175-1FAD-4027C88C28B6}"/>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DF13A561-BF18-285D-6FA2-E594CA37416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B8C039E4-E485-13F6-C9E8-C2DDD47994BE}"/>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4468A3B2-DFD8-335A-4166-CD33403BE0E7}"/>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B937EF9A-0CB1-7809-CCB4-347303E6378C}"/>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382AD998-72EC-721F-39F8-BECD370D0A1B}"/>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026D2929-D6FF-F3F4-5C26-F67E6EB812D9}"/>
              </a:ext>
            </a:extLst>
          </p:cNvPr>
          <p:cNvSpPr txBox="1"/>
          <p:nvPr/>
        </p:nvSpPr>
        <p:spPr>
          <a:xfrm>
            <a:off x="4437966" y="1620528"/>
            <a:ext cx="7396983" cy="5237472"/>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000000"/>
                </a:solidFill>
                <a:effectLst/>
                <a:uLnTx/>
                <a:uFillTx/>
                <a:latin typeface="Montserrat"/>
              </a:rPr>
              <a:t>Inference: </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lang="en-GB" sz="2000" dirty="0">
                <a:solidFill>
                  <a:srgbClr val="000000"/>
                </a:solidFill>
                <a:latin typeface="Montserrat"/>
              </a:rPr>
              <a:t>How do you think the seed feels when he hears the other characters calling him ‘bad’? </a:t>
            </a: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endParaRPr lang="en-GB" sz="2000" dirty="0">
              <a:solidFill>
                <a:srgbClr val="000000"/>
              </a:solidFill>
              <a:latin typeface="Montserrat"/>
            </a:endParaRPr>
          </a:p>
          <a:p>
            <a:pPr marL="342900" marR="0" lvl="0" indent="-34290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lang="en-GB" sz="2000" dirty="0">
                <a:solidFill>
                  <a:srgbClr val="000000"/>
                </a:solidFill>
                <a:latin typeface="Montserrat"/>
              </a:rPr>
              <a:t>The seed says ‘Something had changed in me. I’d become a different seed entirely’. What does he mean and what do you think made him change?</a:t>
            </a:r>
          </a:p>
        </p:txBody>
      </p:sp>
      <p:sp>
        <p:nvSpPr>
          <p:cNvPr id="8" name="TextBox 7">
            <a:extLst>
              <a:ext uri="{FF2B5EF4-FFF2-40B4-BE49-F238E27FC236}">
                <a16:creationId xmlns:a16="http://schemas.microsoft.com/office/drawing/2014/main" id="{430B2B3B-9BD8-964B-D003-B9DCDB60206F}"/>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D73899A8-5747-9F7A-EACB-CB0B70F58156}"/>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FF7D2E97-F42B-F05F-C32A-16071D6C600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35864897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3" end="3"/>
                                            </p:txEl>
                                          </p:spTgt>
                                        </p:tgtEl>
                                        <p:attrNameLst>
                                          <p:attrName>style.visibility</p:attrName>
                                        </p:attrNameLst>
                                      </p:cBhvr>
                                      <p:to>
                                        <p:strVal val="visible"/>
                                      </p:to>
                                    </p:set>
                                    <p:animEffect transition="in" filter="fade">
                                      <p:cBhvr>
                                        <p:cTn id="17" dur="500"/>
                                        <p:tgtEl>
                                          <p:spTgt spid="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61253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15079" y="1509242"/>
            <a:ext cx="7073022"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500" i="1" dirty="0">
                <a:solidFill>
                  <a:schemeClr val="dk1"/>
                </a:solidFill>
                <a:latin typeface="Montserrat" panose="00000500000000000000" pitchFamily="2" charset="0"/>
                <a:ea typeface="Montserrat Medium"/>
                <a:cs typeface="Montserrat Medium"/>
                <a:sym typeface="Montserrat Medium"/>
              </a:rPr>
              <a:t>What do you think…</a:t>
            </a:r>
          </a:p>
          <a:p>
            <a:pPr lvl="0">
              <a:lnSpc>
                <a:spcPct val="107000"/>
              </a:lnSpc>
              <a:spcAft>
                <a:spcPts val="800"/>
              </a:spcAft>
            </a:pPr>
            <a:endParaRPr lang="en-US" sz="2500" dirty="0">
              <a:solidFill>
                <a:schemeClr val="dk1"/>
              </a:solidFill>
              <a:latin typeface="Montserrat" panose="00000500000000000000" pitchFamily="2" charset="0"/>
              <a:ea typeface="Montserrat Medium"/>
              <a:cs typeface="Montserrat Medium"/>
              <a:sym typeface="Montserrat Medium"/>
            </a:endParaRPr>
          </a:p>
          <a:p>
            <a:pPr lvl="0">
              <a:lnSpc>
                <a:spcPct val="107000"/>
              </a:lnSpc>
              <a:spcAft>
                <a:spcPts val="800"/>
              </a:spcAft>
            </a:pPr>
            <a:r>
              <a:rPr lang="en-US" sz="2500" dirty="0">
                <a:solidFill>
                  <a:schemeClr val="dk1"/>
                </a:solidFill>
                <a:latin typeface="Montserrat" panose="00000500000000000000" pitchFamily="2" charset="0"/>
                <a:ea typeface="Montserrat Medium"/>
                <a:cs typeface="Montserrat Medium"/>
                <a:sym typeface="Montserrat Medium"/>
              </a:rPr>
              <a:t>Do you think it is fair that the other characters thought the seed was bad?</a:t>
            </a: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283442"/>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8271616" y="3305057"/>
            <a:ext cx="3254844" cy="3278712"/>
          </a:xfrm>
          <a:prstGeom prst="rect">
            <a:avLst/>
          </a:prstGeom>
        </p:spPr>
      </p:pic>
    </p:spTree>
    <p:extLst>
      <p:ext uri="{BB962C8B-B14F-4D97-AF65-F5344CB8AC3E}">
        <p14:creationId xmlns:p14="http://schemas.microsoft.com/office/powerpoint/2010/main" val="27308769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9876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68013" y="801748"/>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40271" y="880584"/>
            <a:ext cx="6910906"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‘A bad balloon’</a:t>
            </a:r>
            <a:endParaRPr sz="3600" b="1" dirty="0">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flipV="1">
            <a:off x="4252456" y="1462606"/>
            <a:ext cx="2579418" cy="142032"/>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dirty="0"/>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A</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DC9FB4A7-D646-B6E4-7C81-AF3B38EDEC11}"/>
              </a:ext>
            </a:extLst>
          </p:cNvPr>
          <p:cNvSpPr txBox="1"/>
          <p:nvPr/>
        </p:nvSpPr>
        <p:spPr>
          <a:xfrm>
            <a:off x="4248057" y="1835028"/>
            <a:ext cx="7364823" cy="1631216"/>
          </a:xfrm>
          <a:prstGeom prst="rect">
            <a:avLst/>
          </a:prstGeom>
          <a:noFill/>
        </p:spPr>
        <p:txBody>
          <a:bodyPr wrap="square" rtlCol="0">
            <a:spAutoFit/>
          </a:bodyPr>
          <a:lstStyle/>
          <a:p>
            <a:r>
              <a:rPr lang="en-US" sz="2500" dirty="0">
                <a:latin typeface="Montserrat" panose="00000500000000000000" pitchFamily="2" charset="0"/>
              </a:rPr>
              <a:t>When things go wrong, we can feel sad and low – a little bit like a deflated balloon. </a:t>
            </a:r>
          </a:p>
          <a:p>
            <a:endParaRPr lang="en-US" sz="2500" dirty="0">
              <a:latin typeface="Montserrat" panose="00000500000000000000" pitchFamily="2" charset="0"/>
            </a:endParaRPr>
          </a:p>
          <a:p>
            <a:r>
              <a:rPr lang="en-US" sz="2500" dirty="0">
                <a:latin typeface="Montserrat" panose="00000500000000000000" pitchFamily="2" charset="0"/>
              </a:rPr>
              <a:t>How does it feel when we feel successful?</a:t>
            </a:r>
            <a:endParaRPr lang="en-GB" sz="2500" dirty="0">
              <a:latin typeface="Montserrat" panose="00000500000000000000" pitchFamily="2" charset="0"/>
            </a:endParaRPr>
          </a:p>
        </p:txBody>
      </p:sp>
      <p:sp>
        <p:nvSpPr>
          <p:cNvPr id="13" name="Freeform 3">
            <a:extLst>
              <a:ext uri="{FF2B5EF4-FFF2-40B4-BE49-F238E27FC236}">
                <a16:creationId xmlns:a16="http://schemas.microsoft.com/office/drawing/2014/main" id="{6C92FE54-BED9-D2BD-328A-1A57393B5604}"/>
              </a:ext>
            </a:extLst>
          </p:cNvPr>
          <p:cNvSpPr/>
          <p:nvPr/>
        </p:nvSpPr>
        <p:spPr>
          <a:xfrm>
            <a:off x="9106221" y="3742389"/>
            <a:ext cx="1220694" cy="2770850"/>
          </a:xfrm>
          <a:custGeom>
            <a:avLst/>
            <a:gdLst/>
            <a:ahLst/>
            <a:cxnLst/>
            <a:rect l="l" t="t" r="r" b="b"/>
            <a:pathLst>
              <a:path w="1720735" h="4114800">
                <a:moveTo>
                  <a:pt x="0" y="0"/>
                </a:moveTo>
                <a:lnTo>
                  <a:pt x="1720734" y="0"/>
                </a:lnTo>
                <a:lnTo>
                  <a:pt x="1720734"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4" name="Freeform 4">
            <a:extLst>
              <a:ext uri="{FF2B5EF4-FFF2-40B4-BE49-F238E27FC236}">
                <a16:creationId xmlns:a16="http://schemas.microsoft.com/office/drawing/2014/main" id="{58A62BD7-CEFF-0497-7923-39E1573A184B}"/>
              </a:ext>
            </a:extLst>
          </p:cNvPr>
          <p:cNvSpPr/>
          <p:nvPr/>
        </p:nvSpPr>
        <p:spPr>
          <a:xfrm>
            <a:off x="5584147" y="4447153"/>
            <a:ext cx="2961976" cy="1045673"/>
          </a:xfrm>
          <a:custGeom>
            <a:avLst/>
            <a:gdLst/>
            <a:ahLst/>
            <a:cxnLst/>
            <a:rect l="l" t="t" r="r" b="b"/>
            <a:pathLst>
              <a:path w="7315200" h="1783080">
                <a:moveTo>
                  <a:pt x="0" y="0"/>
                </a:moveTo>
                <a:lnTo>
                  <a:pt x="7315200" y="0"/>
                </a:lnTo>
                <a:lnTo>
                  <a:pt x="7315200" y="1783080"/>
                </a:lnTo>
                <a:lnTo>
                  <a:pt x="0" y="178308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GB"/>
          </a:p>
        </p:txBody>
      </p:sp>
    </p:spTree>
    <p:extLst>
      <p:ext uri="{BB962C8B-B14F-4D97-AF65-F5344CB8AC3E}">
        <p14:creationId xmlns:p14="http://schemas.microsoft.com/office/powerpoint/2010/main" val="24925891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10351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5869811" y="829955"/>
            <a:ext cx="5989388"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‘Reframing the narrative</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6447547" y="1563660"/>
            <a:ext cx="5373192" cy="108559"/>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267673" y="1757119"/>
            <a:ext cx="7591526" cy="4957189"/>
          </a:xfrm>
          <a:prstGeom prst="rect">
            <a:avLst/>
          </a:prstGeom>
          <a:noFill/>
          <a:ln>
            <a:noFill/>
          </a:ln>
        </p:spPr>
        <p:txBody>
          <a:bodyPr spcFirstLastPara="1" wrap="square" lIns="91425" tIns="91425" rIns="91425" bIns="91425" anchor="t" anchorCtr="0">
            <a:noAutofit/>
          </a:bodyPr>
          <a:lstStyle/>
          <a:p>
            <a:pPr lvl="0" algn="r">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People often find it hard to see all the positives. It can be difficult to forget the negatives.</a:t>
            </a:r>
          </a:p>
          <a:p>
            <a:pPr lvl="0" algn="r">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Let’s practise by reframing these ‘mistakes’… </a:t>
            </a:r>
          </a:p>
          <a:p>
            <a:pPr lvl="0" algn="r">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10" name="Freeform 5"/>
          <p:cNvSpPr/>
          <p:nvPr/>
        </p:nvSpPr>
        <p:spPr>
          <a:xfrm>
            <a:off x="6110609" y="4289856"/>
            <a:ext cx="4059935" cy="1774137"/>
          </a:xfrm>
          <a:custGeom>
            <a:avLst/>
            <a:gdLst/>
            <a:ahLst/>
            <a:cxnLst/>
            <a:rect l="l" t="t" r="r" b="b"/>
            <a:pathLst>
              <a:path w="7315200" h="2907792">
                <a:moveTo>
                  <a:pt x="0" y="0"/>
                </a:moveTo>
                <a:lnTo>
                  <a:pt x="7315200" y="0"/>
                </a:lnTo>
                <a:lnTo>
                  <a:pt x="7315200" y="2907792"/>
                </a:lnTo>
                <a:lnTo>
                  <a:pt x="0" y="290779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3519511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6C854-849A-6FA6-08CE-E98B15938CE4}"/>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9ABB0C20-9FA1-F0EC-5B10-460D3FB21D13}"/>
              </a:ext>
            </a:extLst>
          </p:cNvPr>
          <p:cNvSpPr/>
          <p:nvPr/>
        </p:nvSpPr>
        <p:spPr>
          <a:xfrm>
            <a:off x="1703452" y="777241"/>
            <a:ext cx="1026471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7" name="Google Shape;121;p15">
            <a:extLst>
              <a:ext uri="{FF2B5EF4-FFF2-40B4-BE49-F238E27FC236}">
                <a16:creationId xmlns:a16="http://schemas.microsoft.com/office/drawing/2014/main" id="{5A5908AC-8484-8162-EF76-E4E77BA9E0A2}"/>
              </a:ext>
            </a:extLst>
          </p:cNvPr>
          <p:cNvSpPr txBox="1"/>
          <p:nvPr/>
        </p:nvSpPr>
        <p:spPr>
          <a:xfrm>
            <a:off x="2154960" y="1805309"/>
            <a:ext cx="9325839" cy="4957189"/>
          </a:xfrm>
          <a:prstGeom prst="rect">
            <a:avLst/>
          </a:prstGeom>
          <a:noFill/>
          <a:ln>
            <a:noFill/>
          </a:ln>
        </p:spPr>
        <p:txBody>
          <a:bodyPr spcFirstLastPara="1" wrap="square" lIns="91425" tIns="91425" rIns="91425" bIns="91425" anchor="t" anchorCtr="0">
            <a:noAutofit/>
          </a:bodyPr>
          <a:lstStyle/>
          <a:p>
            <a:pPr>
              <a:lnSpc>
                <a:spcPct val="107000"/>
              </a:lnSpc>
              <a:spcAft>
                <a:spcPts val="800"/>
              </a:spcAft>
            </a:pPr>
            <a:r>
              <a:rPr lang="en-GB" sz="2000" b="1" kern="100" dirty="0">
                <a:effectLst/>
                <a:latin typeface="Montserrat" panose="00000500000000000000" pitchFamily="2" charset="0"/>
                <a:ea typeface="Aptos" panose="020B0004020202020204" pitchFamily="34" charset="0"/>
                <a:cs typeface="Times New Roman" panose="02020603050405020304" pitchFamily="18" charset="0"/>
              </a:rPr>
              <a:t>Example</a:t>
            </a:r>
            <a:endParaRPr lang="en-GB" sz="2400" kern="100" dirty="0">
              <a:latin typeface="Montserrat" panose="00000500000000000000" pitchFamily="2" charset="0"/>
              <a:ea typeface="Aptos" panose="020B0004020202020204" pitchFamily="34" charset="0"/>
              <a:cs typeface="Times New Roman" panose="02020603050405020304" pitchFamily="18" charset="0"/>
            </a:endParaRPr>
          </a:p>
          <a:p>
            <a:pPr>
              <a:lnSpc>
                <a:spcPct val="107000"/>
              </a:lnSpc>
              <a:spcAft>
                <a:spcPts val="800"/>
              </a:spcAft>
            </a:pPr>
            <a:r>
              <a:rPr lang="en-GB" sz="2400" kern="100" dirty="0">
                <a:latin typeface="Montserrat" panose="00000500000000000000" pitchFamily="2" charset="0"/>
                <a:ea typeface="Aptos" panose="020B0004020202020204" pitchFamily="34" charset="0"/>
                <a:cs typeface="Times New Roman" panose="02020603050405020304" pitchFamily="18" charset="0"/>
              </a:rPr>
              <a:t>“I have to stand up in assembly and talk in front of the whole school. I can hear somebody whispering, they are probably talking about me. I will forget all my words and have to sit back down”</a:t>
            </a:r>
          </a:p>
          <a:p>
            <a:pPr>
              <a:lnSpc>
                <a:spcPct val="107000"/>
              </a:lnSpc>
              <a:spcAft>
                <a:spcPts val="800"/>
              </a:spcAft>
            </a:pPr>
            <a:endParaRPr lang="en-GB" sz="2400" kern="100" dirty="0">
              <a:latin typeface="Montserrat" panose="00000500000000000000" pitchFamily="2" charset="0"/>
              <a:ea typeface="Aptos" panose="020B0004020202020204" pitchFamily="34" charset="0"/>
              <a:cs typeface="Times New Roman" panose="02020603050405020304" pitchFamily="18" charset="0"/>
            </a:endParaRPr>
          </a:p>
          <a:p>
            <a:pPr>
              <a:lnSpc>
                <a:spcPct val="107000"/>
              </a:lnSpc>
              <a:spcAft>
                <a:spcPts val="800"/>
              </a:spcAft>
            </a:pPr>
            <a:r>
              <a:rPr lang="en-GB" sz="2400" b="1" kern="100" dirty="0">
                <a:solidFill>
                  <a:srgbClr val="598E92"/>
                </a:solidFill>
                <a:latin typeface="Montserrat" panose="00000500000000000000" pitchFamily="2" charset="0"/>
                <a:ea typeface="Aptos" panose="020B0004020202020204" pitchFamily="34" charset="0"/>
                <a:cs typeface="Times New Roman" panose="02020603050405020304" pitchFamily="18" charset="0"/>
              </a:rPr>
              <a:t>Reframe the narrative……</a:t>
            </a:r>
          </a:p>
          <a:p>
            <a:pPr>
              <a:lnSpc>
                <a:spcPct val="107000"/>
              </a:lnSpc>
              <a:spcAft>
                <a:spcPts val="800"/>
              </a:spcAft>
            </a:pPr>
            <a:r>
              <a:rPr lang="en-GB" sz="2400" kern="100" dirty="0">
                <a:latin typeface="Montserrat" panose="00000500000000000000" pitchFamily="2" charset="0"/>
                <a:ea typeface="Aptos" panose="020B0004020202020204" pitchFamily="34" charset="0"/>
                <a:cs typeface="Times New Roman" panose="02020603050405020304" pitchFamily="18" charset="0"/>
              </a:rPr>
              <a:t>“I have been chosen to talk in assembly! I feel really proud. I can hear people whispering, they are probably excited about the assembly. I feel confident and will try my best”</a:t>
            </a:r>
            <a:endParaRPr lang="en-GB" sz="2000" kern="100" dirty="0">
              <a:latin typeface="Montserrat" panose="00000500000000000000" pitchFamily="2" charset="0"/>
              <a:ea typeface="Aptos" panose="020B0004020202020204" pitchFamily="34" charset="0"/>
              <a:cs typeface="Times New Roman" panose="02020603050405020304" pitchFamily="18" charset="0"/>
            </a:endParaRPr>
          </a:p>
        </p:txBody>
      </p:sp>
      <p:grpSp>
        <p:nvGrpSpPr>
          <p:cNvPr id="19" name="Group 18">
            <a:extLst>
              <a:ext uri="{FF2B5EF4-FFF2-40B4-BE49-F238E27FC236}">
                <a16:creationId xmlns:a16="http://schemas.microsoft.com/office/drawing/2014/main" id="{1F958AED-43FD-47A9-11F3-9809256A82E7}"/>
              </a:ext>
            </a:extLst>
          </p:cNvPr>
          <p:cNvGrpSpPr/>
          <p:nvPr/>
        </p:nvGrpSpPr>
        <p:grpSpPr>
          <a:xfrm>
            <a:off x="-2389817" y="-1035198"/>
            <a:ext cx="3536973" cy="16382144"/>
            <a:chOff x="-2126387" y="-8825546"/>
            <a:chExt cx="3536973" cy="16382144"/>
          </a:xfrm>
        </p:grpSpPr>
        <p:sp>
          <p:nvSpPr>
            <p:cNvPr id="20" name="Freeform 6">
              <a:extLst>
                <a:ext uri="{FF2B5EF4-FFF2-40B4-BE49-F238E27FC236}">
                  <a16:creationId xmlns:a16="http://schemas.microsoft.com/office/drawing/2014/main" id="{072B1929-4905-54B7-3000-715E859EF2A7}"/>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8F44391-882A-1E0C-B4D7-91E16B40F840}"/>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0AC1B198-B317-0E50-A02A-B8B39580C58A}"/>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9D411E55-9DD6-AD24-AC96-9ADA1DAF566E}"/>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4D3D7E95-D1AB-43C8-E114-5E16FE3427EF}"/>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F142EC41-1D47-4CCC-B1AF-FED4EE01F0DA}"/>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DCAFABFF-16AD-7001-44B2-BDF1D5A6C045}"/>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54204867-46ED-28FD-018B-82BF27F0D239}"/>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0CDC914F-91DE-F36E-B1EB-9C051F6FE1C5}"/>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17470D6E-8692-3701-D750-79705C365D1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08E13A2E-671D-7744-5B60-6768857004B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6C96ACBE-1783-010E-E94F-E88E198AAD34}"/>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3606FD85-2E21-85FD-2458-BBD742AD1AB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946CBD96-AB91-0D49-ADAC-9A1CD92E97D3}"/>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BD2AD620-B2BE-A40A-94B1-DBAB0F2B6F0D}"/>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F4B7210-B139-FAA0-23B3-5972415819A2}"/>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41D0B4D6-9F29-74E5-E34C-9D4729504612}"/>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3CB3D16E-3528-3468-C374-3F2B09F7A8B1}"/>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2BCAFBCD-C3C0-DB80-AA7C-DC832F13FAC7}"/>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4D674AF3-D265-4F28-779B-87FF7906EF5C}"/>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44DA528E-2B69-20F3-4633-F44F397C3F19}"/>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4155470E-293C-7522-A59C-87206F0957EE}"/>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E3DD09BC-4F17-9DB6-E5CF-2C85DAA79B0B}"/>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AD2DC19F-D455-C6C2-5723-2F0ADB71BFEC}"/>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A58196DA-DC17-7BBA-8EDE-1C69BE0A44FC}"/>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7E6694A2-6342-9AFC-5AC2-BF1225B5DE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E43F493F-969B-C707-2D0A-932115FF4105}"/>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8B16450B-D6FA-BF28-A4E5-948C7438F182}"/>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D7292041-487D-474C-22DE-821FB97D572B}"/>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71B11162-96F7-98F8-B896-80BEC7699810}"/>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620704E4-DCB2-83EA-0AAB-3A64BF41E025}"/>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A7680CEE-7A59-BC17-E739-46712ED9769A}"/>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FBE9DD1-EE4F-5346-4AB5-3A91CDBFBB4F}"/>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860EA210-96F8-AD4F-02B2-FA0A6BDA701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252C0AAE-0AF0-7C39-2865-B8DBA1E1025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C33B2EF0-1F3F-68A5-7AFF-ADD9ECEE920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BE3DB6E2-D226-751E-68AB-63F4712BBD80}"/>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BBD090D1-2AC8-BEB6-25D8-1D6B1B33DE6A}"/>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9" name="Google Shape;118;p15">
            <a:extLst>
              <a:ext uri="{FF2B5EF4-FFF2-40B4-BE49-F238E27FC236}">
                <a16:creationId xmlns:a16="http://schemas.microsoft.com/office/drawing/2014/main" id="{4F36A039-4343-4F29-2140-F462106B731F}"/>
              </a:ext>
            </a:extLst>
          </p:cNvPr>
          <p:cNvSpPr txBox="1"/>
          <p:nvPr/>
        </p:nvSpPr>
        <p:spPr>
          <a:xfrm>
            <a:off x="5869811" y="829955"/>
            <a:ext cx="5989388"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‘Reframing the narrative</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7B459669-4510-E54F-4756-9DBA954C6B2F}"/>
              </a:ext>
            </a:extLst>
          </p:cNvPr>
          <p:cNvPicPr preferRelativeResize="0"/>
          <p:nvPr/>
        </p:nvPicPr>
        <p:blipFill>
          <a:blip r:embed="rId11">
            <a:alphaModFix/>
          </a:blip>
          <a:stretch>
            <a:fillRect/>
          </a:stretch>
        </p:blipFill>
        <p:spPr>
          <a:xfrm>
            <a:off x="6447547" y="1563660"/>
            <a:ext cx="5373192" cy="108559"/>
          </a:xfrm>
          <a:prstGeom prst="rect">
            <a:avLst/>
          </a:prstGeom>
          <a:noFill/>
          <a:ln>
            <a:noFill/>
          </a:ln>
        </p:spPr>
      </p:pic>
      <p:sp>
        <p:nvSpPr>
          <p:cNvPr id="18" name="Google Shape;121;p15">
            <a:extLst>
              <a:ext uri="{FF2B5EF4-FFF2-40B4-BE49-F238E27FC236}">
                <a16:creationId xmlns:a16="http://schemas.microsoft.com/office/drawing/2014/main" id="{A39FA9F8-45D4-75D8-A16A-0D4C204F79B8}"/>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Tree>
    <p:extLst>
      <p:ext uri="{BB962C8B-B14F-4D97-AF65-F5344CB8AC3E}">
        <p14:creationId xmlns:p14="http://schemas.microsoft.com/office/powerpoint/2010/main" val="31835238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9800F-B0F6-5339-0525-41D0F8858819}"/>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DCACE239-0B1C-21A0-11C3-F083E42BA151}"/>
              </a:ext>
            </a:extLst>
          </p:cNvPr>
          <p:cNvSpPr/>
          <p:nvPr/>
        </p:nvSpPr>
        <p:spPr>
          <a:xfrm>
            <a:off x="1703452" y="777241"/>
            <a:ext cx="1026471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7" name="Google Shape;121;p15">
            <a:extLst>
              <a:ext uri="{FF2B5EF4-FFF2-40B4-BE49-F238E27FC236}">
                <a16:creationId xmlns:a16="http://schemas.microsoft.com/office/drawing/2014/main" id="{CCA73E87-E76C-5D0C-D951-2D0140BA5734}"/>
              </a:ext>
            </a:extLst>
          </p:cNvPr>
          <p:cNvSpPr txBox="1"/>
          <p:nvPr/>
        </p:nvSpPr>
        <p:spPr>
          <a:xfrm>
            <a:off x="2154960" y="1805309"/>
            <a:ext cx="9325839" cy="4957189"/>
          </a:xfrm>
          <a:prstGeom prst="rect">
            <a:avLst/>
          </a:prstGeom>
          <a:noFill/>
          <a:ln>
            <a:noFill/>
          </a:ln>
        </p:spPr>
        <p:txBody>
          <a:bodyPr spcFirstLastPara="1" wrap="square" lIns="91425" tIns="91425" rIns="91425" bIns="91425" anchor="t" anchorCtr="0">
            <a:noAutofit/>
          </a:bodyPr>
          <a:lstStyle/>
          <a:p>
            <a:pPr>
              <a:lnSpc>
                <a:spcPct val="107000"/>
              </a:lnSpc>
              <a:spcAft>
                <a:spcPts val="800"/>
              </a:spcAft>
            </a:pPr>
            <a:r>
              <a:rPr lang="en-GB" sz="2000" b="1" kern="100" dirty="0">
                <a:latin typeface="Montserrat" panose="00000500000000000000" pitchFamily="2" charset="0"/>
                <a:ea typeface="Aptos" panose="020B0004020202020204" pitchFamily="34" charset="0"/>
                <a:cs typeface="Times New Roman" panose="02020603050405020304" pitchFamily="18" charset="0"/>
              </a:rPr>
              <a:t>Your turn! Scenario 1</a:t>
            </a:r>
            <a:endParaRPr lang="en-GB" sz="2400" kern="100" dirty="0">
              <a:latin typeface="Montserrat" panose="00000500000000000000" pitchFamily="2" charset="0"/>
              <a:ea typeface="Aptos" panose="020B0004020202020204" pitchFamily="34" charset="0"/>
              <a:cs typeface="Times New Roman" panose="02020603050405020304" pitchFamily="18" charset="0"/>
            </a:endParaRPr>
          </a:p>
          <a:p>
            <a:pPr>
              <a:lnSpc>
                <a:spcPct val="107000"/>
              </a:lnSpc>
              <a:spcAft>
                <a:spcPts val="800"/>
              </a:spcAft>
            </a:pPr>
            <a:r>
              <a:rPr lang="en-GB" sz="2400" kern="100" dirty="0">
                <a:latin typeface="Montserrat" panose="00000500000000000000" pitchFamily="2" charset="0"/>
                <a:ea typeface="Aptos" panose="020B0004020202020204" pitchFamily="34" charset="0"/>
                <a:cs typeface="Times New Roman" panose="02020603050405020304" pitchFamily="18" charset="0"/>
              </a:rPr>
              <a:t>“I am alone on the playground. Nobody wants to play with me. I can see my friends playing a game in the distance, I think they are ignoring me” </a:t>
            </a:r>
          </a:p>
          <a:p>
            <a:pPr>
              <a:lnSpc>
                <a:spcPct val="107000"/>
              </a:lnSpc>
              <a:spcAft>
                <a:spcPts val="800"/>
              </a:spcAft>
            </a:pPr>
            <a:endParaRPr lang="en-GB" sz="2400" kern="100" dirty="0">
              <a:latin typeface="Montserrat" panose="00000500000000000000" pitchFamily="2" charset="0"/>
              <a:ea typeface="Aptos" panose="020B0004020202020204" pitchFamily="34" charset="0"/>
              <a:cs typeface="Times New Roman" panose="02020603050405020304" pitchFamily="18" charset="0"/>
            </a:endParaRPr>
          </a:p>
          <a:p>
            <a:pPr>
              <a:lnSpc>
                <a:spcPct val="107000"/>
              </a:lnSpc>
              <a:spcAft>
                <a:spcPts val="800"/>
              </a:spcAft>
            </a:pPr>
            <a:r>
              <a:rPr lang="en-GB" sz="2400" b="1" kern="100" dirty="0">
                <a:solidFill>
                  <a:srgbClr val="598E92"/>
                </a:solidFill>
                <a:latin typeface="Montserrat" panose="00000500000000000000" pitchFamily="2" charset="0"/>
                <a:ea typeface="Aptos" panose="020B0004020202020204" pitchFamily="34" charset="0"/>
                <a:cs typeface="Times New Roman" panose="02020603050405020304" pitchFamily="18" charset="0"/>
              </a:rPr>
              <a:t>Reframe the narrative……</a:t>
            </a:r>
          </a:p>
        </p:txBody>
      </p:sp>
      <p:grpSp>
        <p:nvGrpSpPr>
          <p:cNvPr id="19" name="Group 18">
            <a:extLst>
              <a:ext uri="{FF2B5EF4-FFF2-40B4-BE49-F238E27FC236}">
                <a16:creationId xmlns:a16="http://schemas.microsoft.com/office/drawing/2014/main" id="{06C69FC3-63CE-FD2F-525A-394E9F186EB7}"/>
              </a:ext>
            </a:extLst>
          </p:cNvPr>
          <p:cNvGrpSpPr/>
          <p:nvPr/>
        </p:nvGrpSpPr>
        <p:grpSpPr>
          <a:xfrm>
            <a:off x="-2389817" y="-1035198"/>
            <a:ext cx="3536973" cy="16382144"/>
            <a:chOff x="-2126387" y="-8825546"/>
            <a:chExt cx="3536973" cy="16382144"/>
          </a:xfrm>
        </p:grpSpPr>
        <p:sp>
          <p:nvSpPr>
            <p:cNvPr id="20" name="Freeform 6">
              <a:extLst>
                <a:ext uri="{FF2B5EF4-FFF2-40B4-BE49-F238E27FC236}">
                  <a16:creationId xmlns:a16="http://schemas.microsoft.com/office/drawing/2014/main" id="{D8370D5E-770A-FFB0-6F86-7F42BCD2DF38}"/>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50F45637-B496-01AC-455E-95052F45775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E7F6A14-544D-0BF7-D587-23CB9D241E27}"/>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373D6D35-531A-3572-4EC3-A271CBEF93D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49B21314-914C-94CC-4C9E-DC5611FCD4D5}"/>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25CD53F4-6FBC-6F45-1E9A-8C1234A6682A}"/>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9E2501A8-47FB-E834-005F-349D615D9FF5}"/>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BAD7B1ED-FDD3-E5BE-62E7-D4820AE70E42}"/>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5EFEA4C2-11A9-9BA0-6C34-51299FEC70BF}"/>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44360089-C055-5587-AC4E-E9CA5CF0F76B}"/>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C4156D99-3A00-112A-7F92-37EF42A678A2}"/>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8B422922-DE52-EFE5-BD46-E22337855595}"/>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2E10EC64-67A3-FEE9-8404-D3E0467BB3F8}"/>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0F77D71B-1FD5-B620-D315-2107CF421C16}"/>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14D6554-DD36-98E2-7408-1CA9C67FA2DC}"/>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B165FEC7-C46F-622D-DE05-C11C1D7A8BD2}"/>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B4E365-F1EF-DC01-CC85-BAD866B68009}"/>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FB98A05B-0B6F-BEE9-6329-DF3902ACAD79}"/>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979CD23C-43B0-2174-B21A-4D91EB7EF5F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B609599B-2D4B-2644-32C5-DF9C1E602049}"/>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16B12991-EC00-E8A1-3B9F-6CDA4E1BDA29}"/>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E0D8B2B1-B83F-D1E5-A595-EE1FAF7B8208}"/>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A56200A1-E5B1-BCF7-8D82-0238E51BD2A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EFCF41DC-BE24-5D6E-BD08-FC028950F62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C8864A82-D151-53AC-1F6B-23C04A6370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250A6F64-816C-A033-187A-7B55B733E6BD}"/>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ECAF472A-6485-06C9-CFC6-5B84D876D128}"/>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71C359E7-F08B-A884-189B-90C0C639AA2C}"/>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B9F8BB64-7CE5-CCF7-A87E-AF3B2B0B2B35}"/>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6AFAFD03-10A8-57EE-FD7F-6CF6A0A2CBA8}"/>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A36822B2-A2F9-6039-F8B9-361DF939F6A0}"/>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04C73EE9-64AB-43D8-9E3B-B2AD757D134E}"/>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D3AEAA3D-D577-FFDE-23F1-38498E4B3B09}"/>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3952B90D-C219-06FB-1433-58E3AB662446}"/>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6258AF34-8879-89D4-6542-322B9A4F733F}"/>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CACD1EF2-A554-C1C8-1563-7EAF2A00E33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939FFCE4-B4AC-EE6B-D99B-3D233DF1745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63794C75-6E3D-D049-1ACB-1B80BD00AFF1}"/>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9" name="Google Shape;118;p15">
            <a:extLst>
              <a:ext uri="{FF2B5EF4-FFF2-40B4-BE49-F238E27FC236}">
                <a16:creationId xmlns:a16="http://schemas.microsoft.com/office/drawing/2014/main" id="{46477719-B63F-9A3E-C59A-124474F65F2D}"/>
              </a:ext>
            </a:extLst>
          </p:cNvPr>
          <p:cNvSpPr txBox="1"/>
          <p:nvPr/>
        </p:nvSpPr>
        <p:spPr>
          <a:xfrm>
            <a:off x="5869811" y="829955"/>
            <a:ext cx="5989388"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‘Reframing the narrative</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6DAD5C0A-515E-43C9-8E4A-AA8D0D49A8EC}"/>
              </a:ext>
            </a:extLst>
          </p:cNvPr>
          <p:cNvPicPr preferRelativeResize="0"/>
          <p:nvPr/>
        </p:nvPicPr>
        <p:blipFill>
          <a:blip r:embed="rId11">
            <a:alphaModFix/>
          </a:blip>
          <a:stretch>
            <a:fillRect/>
          </a:stretch>
        </p:blipFill>
        <p:spPr>
          <a:xfrm>
            <a:off x="6447547" y="1563660"/>
            <a:ext cx="5373192" cy="108559"/>
          </a:xfrm>
          <a:prstGeom prst="rect">
            <a:avLst/>
          </a:prstGeom>
          <a:noFill/>
          <a:ln>
            <a:noFill/>
          </a:ln>
        </p:spPr>
      </p:pic>
      <p:sp>
        <p:nvSpPr>
          <p:cNvPr id="18" name="Google Shape;121;p15">
            <a:extLst>
              <a:ext uri="{FF2B5EF4-FFF2-40B4-BE49-F238E27FC236}">
                <a16:creationId xmlns:a16="http://schemas.microsoft.com/office/drawing/2014/main" id="{5F6A6669-0946-BB3C-180B-D30393D97ED8}"/>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Tree>
    <p:extLst>
      <p:ext uri="{BB962C8B-B14F-4D97-AF65-F5344CB8AC3E}">
        <p14:creationId xmlns:p14="http://schemas.microsoft.com/office/powerpoint/2010/main" val="26956503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58B15-1248-4723-B89D-F92FFBB990E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174F6CA6-8CB9-2711-958D-232463F2DD91}"/>
              </a:ext>
            </a:extLst>
          </p:cNvPr>
          <p:cNvSpPr/>
          <p:nvPr/>
        </p:nvSpPr>
        <p:spPr>
          <a:xfrm>
            <a:off x="1703452" y="777241"/>
            <a:ext cx="1026471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7" name="Google Shape;121;p15">
            <a:extLst>
              <a:ext uri="{FF2B5EF4-FFF2-40B4-BE49-F238E27FC236}">
                <a16:creationId xmlns:a16="http://schemas.microsoft.com/office/drawing/2014/main" id="{4B09CE56-2EC3-A17F-A636-C5F9C360617A}"/>
              </a:ext>
            </a:extLst>
          </p:cNvPr>
          <p:cNvSpPr txBox="1"/>
          <p:nvPr/>
        </p:nvSpPr>
        <p:spPr>
          <a:xfrm>
            <a:off x="2154960" y="1805309"/>
            <a:ext cx="9325839" cy="4957189"/>
          </a:xfrm>
          <a:prstGeom prst="rect">
            <a:avLst/>
          </a:prstGeom>
          <a:noFill/>
          <a:ln>
            <a:noFill/>
          </a:ln>
        </p:spPr>
        <p:txBody>
          <a:bodyPr spcFirstLastPara="1" wrap="square" lIns="91425" tIns="91425" rIns="91425" bIns="91425" anchor="t" anchorCtr="0">
            <a:noAutofit/>
          </a:bodyPr>
          <a:lstStyle/>
          <a:p>
            <a:pPr>
              <a:lnSpc>
                <a:spcPct val="107000"/>
              </a:lnSpc>
              <a:spcAft>
                <a:spcPts val="800"/>
              </a:spcAft>
            </a:pPr>
            <a:r>
              <a:rPr lang="en-GB" sz="2000" b="1" kern="100" dirty="0">
                <a:latin typeface="Montserrat" panose="00000500000000000000" pitchFamily="2" charset="0"/>
                <a:ea typeface="Aptos" panose="020B0004020202020204" pitchFamily="34" charset="0"/>
                <a:cs typeface="Times New Roman" panose="02020603050405020304" pitchFamily="18" charset="0"/>
              </a:rPr>
              <a:t>Your turn! Scenario 2</a:t>
            </a:r>
            <a:endParaRPr lang="en-GB" sz="2400" kern="100" dirty="0">
              <a:latin typeface="Montserrat" panose="00000500000000000000" pitchFamily="2" charset="0"/>
              <a:ea typeface="Aptos" panose="020B0004020202020204" pitchFamily="34" charset="0"/>
              <a:cs typeface="Times New Roman" panose="02020603050405020304" pitchFamily="18" charset="0"/>
            </a:endParaRPr>
          </a:p>
          <a:p>
            <a:pPr>
              <a:lnSpc>
                <a:spcPct val="107000"/>
              </a:lnSpc>
              <a:spcAft>
                <a:spcPts val="800"/>
              </a:spcAft>
            </a:pPr>
            <a:r>
              <a:rPr lang="en-GB" sz="2400" kern="100" dirty="0">
                <a:latin typeface="Montserrat" panose="00000500000000000000" pitchFamily="2" charset="0"/>
                <a:ea typeface="Aptos" panose="020B0004020202020204" pitchFamily="34" charset="0"/>
                <a:cs typeface="Times New Roman" panose="02020603050405020304" pitchFamily="18" charset="0"/>
              </a:rPr>
              <a:t>“We had a spelling test today. I hardly got any answers right. I won’t ever learn how to spell!” </a:t>
            </a:r>
          </a:p>
          <a:p>
            <a:pPr>
              <a:lnSpc>
                <a:spcPct val="107000"/>
              </a:lnSpc>
              <a:spcAft>
                <a:spcPts val="800"/>
              </a:spcAft>
            </a:pPr>
            <a:endParaRPr lang="en-GB" sz="2400" kern="100" dirty="0">
              <a:latin typeface="Montserrat" panose="00000500000000000000" pitchFamily="2" charset="0"/>
              <a:ea typeface="Aptos" panose="020B0004020202020204" pitchFamily="34" charset="0"/>
              <a:cs typeface="Times New Roman" panose="02020603050405020304" pitchFamily="18" charset="0"/>
            </a:endParaRPr>
          </a:p>
          <a:p>
            <a:pPr>
              <a:lnSpc>
                <a:spcPct val="107000"/>
              </a:lnSpc>
              <a:spcAft>
                <a:spcPts val="800"/>
              </a:spcAft>
            </a:pPr>
            <a:r>
              <a:rPr lang="en-GB" sz="2400" b="1" kern="100" dirty="0">
                <a:solidFill>
                  <a:srgbClr val="598E92"/>
                </a:solidFill>
                <a:latin typeface="Montserrat" panose="00000500000000000000" pitchFamily="2" charset="0"/>
                <a:ea typeface="Aptos" panose="020B0004020202020204" pitchFamily="34" charset="0"/>
                <a:cs typeface="Times New Roman" panose="02020603050405020304" pitchFamily="18" charset="0"/>
              </a:rPr>
              <a:t>Reframe the narrative……</a:t>
            </a:r>
          </a:p>
        </p:txBody>
      </p:sp>
      <p:grpSp>
        <p:nvGrpSpPr>
          <p:cNvPr id="19" name="Group 18">
            <a:extLst>
              <a:ext uri="{FF2B5EF4-FFF2-40B4-BE49-F238E27FC236}">
                <a16:creationId xmlns:a16="http://schemas.microsoft.com/office/drawing/2014/main" id="{8DA770D3-282C-22FC-EE67-8FD5AD3628BF}"/>
              </a:ext>
            </a:extLst>
          </p:cNvPr>
          <p:cNvGrpSpPr/>
          <p:nvPr/>
        </p:nvGrpSpPr>
        <p:grpSpPr>
          <a:xfrm>
            <a:off x="-2389817" y="-1035198"/>
            <a:ext cx="3536973" cy="16382144"/>
            <a:chOff x="-2126387" y="-8825546"/>
            <a:chExt cx="3536973" cy="16382144"/>
          </a:xfrm>
        </p:grpSpPr>
        <p:sp>
          <p:nvSpPr>
            <p:cNvPr id="20" name="Freeform 6">
              <a:extLst>
                <a:ext uri="{FF2B5EF4-FFF2-40B4-BE49-F238E27FC236}">
                  <a16:creationId xmlns:a16="http://schemas.microsoft.com/office/drawing/2014/main" id="{A3C2368E-1350-FD9E-39AB-1653E3D733F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DA5DAB02-5B9B-E250-285B-67C429520EC3}"/>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FE384F7E-A6A7-AC8F-9CB4-AA297C6AEE69}"/>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8E6D8009-7225-6F58-752F-96904331A5D7}"/>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771E3EF-BE1C-8B52-79B7-5EB2017512C8}"/>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1562ABC-EF8C-290C-5CD4-6B95C159574E}"/>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B0434793-40B1-1A1F-FC23-3BC9ECD8B00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09A1F6F-A09B-C490-E3F0-1D0A175B2229}"/>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1899214C-1940-21EC-B8B8-25C9FD9BF62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99CFC2BB-2F81-69C3-19D6-E5B9041A4D00}"/>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E1B2A51-3CE2-9AE2-AC59-CD129C9E432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EDC77EE7-1F3A-A27F-6245-4FB99C5CF206}"/>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5EC0E430-1846-E37B-7199-76E5A8A91FCE}"/>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7F312709-F211-1A55-26AC-E008DD4B027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B8967D64-D4C4-8C9A-B4D4-D2DCBBC3C7FC}"/>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8279A786-3B6C-DB94-16E6-6DEB7EED2A25}"/>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31CD796B-1307-0BB8-EC78-6DDCDA564744}"/>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A01B278C-6A74-F813-2B75-6C2F83B1652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7FED9491-20E2-0D04-89C9-A3C322F90F8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51849EE8-09A2-2FC2-E1D4-33E011CE7271}"/>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C6059A5-0A5E-0021-DDE4-E3E29502AE10}"/>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58763F30-F638-95A8-E4E7-B9893C8A2B9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C13F1FA4-8B1E-9F1A-1DC8-5E543CFBA8A9}"/>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CBB3716B-A350-978F-0571-8BE94434A67A}"/>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6C777B92-2FC2-2673-5C6E-5DC3828EA2AC}"/>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1EE32765-1C9C-1667-EAF0-39C1CE53299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F82CE839-3E8F-E8D5-FEB6-069AFC40A43C}"/>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93060FD4-084C-4A3F-F695-17D0CDE74C86}"/>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A6485D26-4FE7-8911-9871-EE614CC186D7}"/>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E55579B7-7C60-EC99-C618-6DBCC5C983A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60A79D6A-0785-05CC-5237-646865F36EF5}"/>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D1A98555-A1B4-B045-56B4-1F818B160E7D}"/>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CF5F091-DE13-65AC-3E54-8D98066BAFBC}"/>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F2A0F1C9-F6CA-FDFC-6583-8E693CA928D6}"/>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B1D808FF-7CD5-DFD9-E75D-B9F74748EC7A}"/>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F466DCED-A088-018E-F1DF-0945FACE3C21}"/>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20EF522F-7ACD-DF7D-07CE-7F8942ED06A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CE86B73-ACE4-A188-014C-A70244D7B90E}"/>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9" name="Google Shape;118;p15">
            <a:extLst>
              <a:ext uri="{FF2B5EF4-FFF2-40B4-BE49-F238E27FC236}">
                <a16:creationId xmlns:a16="http://schemas.microsoft.com/office/drawing/2014/main" id="{40586CA2-4BDA-A9D9-2DFD-05FDBA3CBFBF}"/>
              </a:ext>
            </a:extLst>
          </p:cNvPr>
          <p:cNvSpPr txBox="1"/>
          <p:nvPr/>
        </p:nvSpPr>
        <p:spPr>
          <a:xfrm>
            <a:off x="5869811" y="829955"/>
            <a:ext cx="5989388"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‘Reframing the narrative</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4B0DEA3F-3263-B474-B97E-5B16FFD0A42B}"/>
              </a:ext>
            </a:extLst>
          </p:cNvPr>
          <p:cNvPicPr preferRelativeResize="0"/>
          <p:nvPr/>
        </p:nvPicPr>
        <p:blipFill>
          <a:blip r:embed="rId11">
            <a:alphaModFix/>
          </a:blip>
          <a:stretch>
            <a:fillRect/>
          </a:stretch>
        </p:blipFill>
        <p:spPr>
          <a:xfrm>
            <a:off x="6447547" y="1563660"/>
            <a:ext cx="5373192" cy="108559"/>
          </a:xfrm>
          <a:prstGeom prst="rect">
            <a:avLst/>
          </a:prstGeom>
          <a:noFill/>
          <a:ln>
            <a:noFill/>
          </a:ln>
        </p:spPr>
      </p:pic>
      <p:sp>
        <p:nvSpPr>
          <p:cNvPr id="18" name="Google Shape;121;p15">
            <a:extLst>
              <a:ext uri="{FF2B5EF4-FFF2-40B4-BE49-F238E27FC236}">
                <a16:creationId xmlns:a16="http://schemas.microsoft.com/office/drawing/2014/main" id="{DB2116B0-55DA-EE23-C4AB-EF81F236E309}"/>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Tree>
    <p:extLst>
      <p:ext uri="{BB962C8B-B14F-4D97-AF65-F5344CB8AC3E}">
        <p14:creationId xmlns:p14="http://schemas.microsoft.com/office/powerpoint/2010/main" val="7536428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ED243-F883-37B6-CAD2-29C155ABE2D8}"/>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37F2D8F0-4064-6288-09AD-9E806B5CE418}"/>
              </a:ext>
            </a:extLst>
          </p:cNvPr>
          <p:cNvSpPr/>
          <p:nvPr/>
        </p:nvSpPr>
        <p:spPr>
          <a:xfrm>
            <a:off x="1703452" y="777241"/>
            <a:ext cx="1026471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7" name="Google Shape;121;p15">
            <a:extLst>
              <a:ext uri="{FF2B5EF4-FFF2-40B4-BE49-F238E27FC236}">
                <a16:creationId xmlns:a16="http://schemas.microsoft.com/office/drawing/2014/main" id="{138A9A74-3583-A9F6-4759-FAA9CD4E2235}"/>
              </a:ext>
            </a:extLst>
          </p:cNvPr>
          <p:cNvSpPr txBox="1"/>
          <p:nvPr/>
        </p:nvSpPr>
        <p:spPr>
          <a:xfrm>
            <a:off x="2154960" y="1805309"/>
            <a:ext cx="9325839" cy="4957189"/>
          </a:xfrm>
          <a:prstGeom prst="rect">
            <a:avLst/>
          </a:prstGeom>
          <a:noFill/>
          <a:ln>
            <a:noFill/>
          </a:ln>
        </p:spPr>
        <p:txBody>
          <a:bodyPr spcFirstLastPara="1" wrap="square" lIns="91425" tIns="91425" rIns="91425" bIns="91425" anchor="t" anchorCtr="0">
            <a:noAutofit/>
          </a:bodyPr>
          <a:lstStyle/>
          <a:p>
            <a:pPr>
              <a:lnSpc>
                <a:spcPct val="107000"/>
              </a:lnSpc>
              <a:spcAft>
                <a:spcPts val="800"/>
              </a:spcAft>
            </a:pPr>
            <a:r>
              <a:rPr lang="en-GB" sz="2000" b="1" kern="100" dirty="0">
                <a:latin typeface="Montserrat" panose="00000500000000000000" pitchFamily="2" charset="0"/>
                <a:ea typeface="Aptos" panose="020B0004020202020204" pitchFamily="34" charset="0"/>
                <a:cs typeface="Times New Roman" panose="02020603050405020304" pitchFamily="18" charset="0"/>
              </a:rPr>
              <a:t>Your turn! Scenario 3</a:t>
            </a:r>
            <a:endParaRPr lang="en-GB" sz="2400" kern="100" dirty="0">
              <a:latin typeface="Montserrat" panose="00000500000000000000" pitchFamily="2" charset="0"/>
              <a:ea typeface="Aptos" panose="020B0004020202020204" pitchFamily="34" charset="0"/>
              <a:cs typeface="Times New Roman" panose="02020603050405020304" pitchFamily="18" charset="0"/>
            </a:endParaRPr>
          </a:p>
          <a:p>
            <a:pPr>
              <a:lnSpc>
                <a:spcPct val="107000"/>
              </a:lnSpc>
              <a:spcAft>
                <a:spcPts val="800"/>
              </a:spcAft>
            </a:pPr>
            <a:r>
              <a:rPr lang="en-GB" sz="2400" kern="100" dirty="0">
                <a:latin typeface="Montserrat" panose="00000500000000000000" pitchFamily="2" charset="0"/>
                <a:ea typeface="Aptos" panose="020B0004020202020204" pitchFamily="34" charset="0"/>
                <a:cs typeface="Times New Roman" panose="02020603050405020304" pitchFamily="18" charset="0"/>
              </a:rPr>
              <a:t>“We got put into pairs during an English lesson. I wanted to be with my friend, but my teacher put them with somebody else. The person I am with probably won’t enjoy talking to me”</a:t>
            </a:r>
          </a:p>
          <a:p>
            <a:pPr>
              <a:lnSpc>
                <a:spcPct val="107000"/>
              </a:lnSpc>
              <a:spcAft>
                <a:spcPts val="800"/>
              </a:spcAft>
            </a:pPr>
            <a:endParaRPr lang="en-GB" sz="2400" kern="100" dirty="0">
              <a:latin typeface="Montserrat" panose="00000500000000000000" pitchFamily="2" charset="0"/>
              <a:ea typeface="Aptos" panose="020B0004020202020204" pitchFamily="34" charset="0"/>
              <a:cs typeface="Times New Roman" panose="02020603050405020304" pitchFamily="18" charset="0"/>
            </a:endParaRPr>
          </a:p>
          <a:p>
            <a:pPr>
              <a:lnSpc>
                <a:spcPct val="107000"/>
              </a:lnSpc>
              <a:spcAft>
                <a:spcPts val="800"/>
              </a:spcAft>
            </a:pPr>
            <a:r>
              <a:rPr lang="en-GB" sz="2400" b="1" kern="100" dirty="0">
                <a:solidFill>
                  <a:srgbClr val="598E92"/>
                </a:solidFill>
                <a:latin typeface="Montserrat" panose="00000500000000000000" pitchFamily="2" charset="0"/>
                <a:ea typeface="Aptos" panose="020B0004020202020204" pitchFamily="34" charset="0"/>
                <a:cs typeface="Times New Roman" panose="02020603050405020304" pitchFamily="18" charset="0"/>
              </a:rPr>
              <a:t>Reframe the narrative……</a:t>
            </a:r>
          </a:p>
        </p:txBody>
      </p:sp>
      <p:grpSp>
        <p:nvGrpSpPr>
          <p:cNvPr id="19" name="Group 18">
            <a:extLst>
              <a:ext uri="{FF2B5EF4-FFF2-40B4-BE49-F238E27FC236}">
                <a16:creationId xmlns:a16="http://schemas.microsoft.com/office/drawing/2014/main" id="{705AFCAA-AACF-3148-4741-8DFD93441C68}"/>
              </a:ext>
            </a:extLst>
          </p:cNvPr>
          <p:cNvGrpSpPr/>
          <p:nvPr/>
        </p:nvGrpSpPr>
        <p:grpSpPr>
          <a:xfrm>
            <a:off x="-2389817" y="-1035198"/>
            <a:ext cx="3536973" cy="16382144"/>
            <a:chOff x="-2126387" y="-8825546"/>
            <a:chExt cx="3536973" cy="16382144"/>
          </a:xfrm>
        </p:grpSpPr>
        <p:sp>
          <p:nvSpPr>
            <p:cNvPr id="20" name="Freeform 6">
              <a:extLst>
                <a:ext uri="{FF2B5EF4-FFF2-40B4-BE49-F238E27FC236}">
                  <a16:creationId xmlns:a16="http://schemas.microsoft.com/office/drawing/2014/main" id="{1C15588F-FC1D-2C3F-6DA6-96E56972924D}"/>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E3014E84-D69B-628C-6C2E-1F7846F974CB}"/>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5E917A40-3C24-C90F-A571-032018936284}"/>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FCED3A17-30ED-BDEA-E21D-B20C9D030FD8}"/>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4C06FFF3-3485-FE4D-537B-D35BED8527C3}"/>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3694D846-FBBB-F390-5A9B-B25E38030A2D}"/>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B0C4F9A-D8BC-6F6B-C2A9-3CD01A1DE9D8}"/>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CA50D5D6-7AC6-6F24-FB8F-24CDF455EBB0}"/>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580B8173-A70F-3ED1-9AD5-BC69039DD6A2}"/>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0EE80D6E-4075-AB46-E0A3-D143A3987A6A}"/>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E7A18C15-74FE-9BC8-A6FE-8DBF69837C53}"/>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507DD233-C4D6-3673-C82F-90377D351180}"/>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2D16962D-37E7-509F-BF39-91B12FC8668C}"/>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C803453C-1F83-8A43-E17A-9014DAAA952C}"/>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71A66584-73B0-0A74-FC0D-D1796D1D12BC}"/>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88E279E4-A932-29A9-16A8-130409A92105}"/>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E5A7EF84-6E2D-BF4A-9A0B-74289251CB3D}"/>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7467A673-8579-931A-0063-2972C284267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55CDAE90-3253-AD6F-369F-E5B93C96FA93}"/>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A87656D8-E58F-7300-EA4F-45A651F17619}"/>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FE9BC028-77B7-BBB1-61D2-8A41F7E90E11}"/>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32DC7E50-0493-D62B-8D7B-62C2EE888AAE}"/>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837953BE-9E65-1141-EE18-796F1E605B91}"/>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1B3CC3C1-0B2C-83A1-494C-715790E38DB2}"/>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F618B6C6-E787-2FE9-27B7-26817D6945D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8A65B213-08D5-19CE-E86D-7F1ACED1F702}"/>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843FC64-7C1B-649D-8456-F705EA879CF2}"/>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3A4363D4-76C5-7642-2112-B1BF13F1A4DD}"/>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AD8169D7-D0CA-0773-36B5-83161B054775}"/>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28F37C71-9E92-F424-3D9F-32C155BD4401}"/>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0C206638-2FE9-A2E6-7463-73411585AF30}"/>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AC1A7617-5EA9-6144-7238-7C2407C9E02B}"/>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C9EAE65A-CC28-FE27-2F14-53668E0EB845}"/>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1489E2F7-E1A6-606F-08C2-FCB1FBE2B46A}"/>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654B9B9F-AE67-77AA-AD94-C98E497D5BAA}"/>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F238E3D4-168A-58B2-6A2C-50AE20815C6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38C439B9-F3C6-337C-88F5-F48455DA7D30}"/>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083D7A0C-3C2A-2EF7-F2E7-9A7DC447E40F}"/>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9" name="Google Shape;118;p15">
            <a:extLst>
              <a:ext uri="{FF2B5EF4-FFF2-40B4-BE49-F238E27FC236}">
                <a16:creationId xmlns:a16="http://schemas.microsoft.com/office/drawing/2014/main" id="{2EB33C1C-8197-EE82-ACE4-4629CFFD167A}"/>
              </a:ext>
            </a:extLst>
          </p:cNvPr>
          <p:cNvSpPr txBox="1"/>
          <p:nvPr/>
        </p:nvSpPr>
        <p:spPr>
          <a:xfrm>
            <a:off x="5869811" y="829955"/>
            <a:ext cx="5989388"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‘Reframing the narrative</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325D4BFC-CA8A-47E0-D98B-794B3F9E7E8F}"/>
              </a:ext>
            </a:extLst>
          </p:cNvPr>
          <p:cNvPicPr preferRelativeResize="0"/>
          <p:nvPr/>
        </p:nvPicPr>
        <p:blipFill>
          <a:blip r:embed="rId11">
            <a:alphaModFix/>
          </a:blip>
          <a:stretch>
            <a:fillRect/>
          </a:stretch>
        </p:blipFill>
        <p:spPr>
          <a:xfrm>
            <a:off x="6447547" y="1563660"/>
            <a:ext cx="5373192" cy="108559"/>
          </a:xfrm>
          <a:prstGeom prst="rect">
            <a:avLst/>
          </a:prstGeom>
          <a:noFill/>
          <a:ln>
            <a:noFill/>
          </a:ln>
        </p:spPr>
      </p:pic>
      <p:sp>
        <p:nvSpPr>
          <p:cNvPr id="18" name="Google Shape;121;p15">
            <a:extLst>
              <a:ext uri="{FF2B5EF4-FFF2-40B4-BE49-F238E27FC236}">
                <a16:creationId xmlns:a16="http://schemas.microsoft.com/office/drawing/2014/main" id="{D3F50E39-75E8-59F3-A757-3798F3589A3A}"/>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Tree>
    <p:extLst>
      <p:ext uri="{BB962C8B-B14F-4D97-AF65-F5344CB8AC3E}">
        <p14:creationId xmlns:p14="http://schemas.microsoft.com/office/powerpoint/2010/main" val="42609138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B29EA-01D2-84D7-6991-3692C1384665}"/>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61B1BC30-6F14-F98B-FE7A-71A295C6804D}"/>
              </a:ext>
            </a:extLst>
          </p:cNvPr>
          <p:cNvSpPr/>
          <p:nvPr/>
        </p:nvSpPr>
        <p:spPr>
          <a:xfrm>
            <a:off x="1703452" y="777241"/>
            <a:ext cx="1026471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7" name="Google Shape;121;p15">
            <a:extLst>
              <a:ext uri="{FF2B5EF4-FFF2-40B4-BE49-F238E27FC236}">
                <a16:creationId xmlns:a16="http://schemas.microsoft.com/office/drawing/2014/main" id="{E323BEA1-0571-947F-2BD0-AB45E8522B82}"/>
              </a:ext>
            </a:extLst>
          </p:cNvPr>
          <p:cNvSpPr txBox="1"/>
          <p:nvPr/>
        </p:nvSpPr>
        <p:spPr>
          <a:xfrm>
            <a:off x="2154960" y="1805309"/>
            <a:ext cx="9325839" cy="4957189"/>
          </a:xfrm>
          <a:prstGeom prst="rect">
            <a:avLst/>
          </a:prstGeom>
          <a:noFill/>
          <a:ln>
            <a:noFill/>
          </a:ln>
        </p:spPr>
        <p:txBody>
          <a:bodyPr spcFirstLastPara="1" wrap="square" lIns="91425" tIns="91425" rIns="91425" bIns="91425" anchor="t" anchorCtr="0">
            <a:noAutofit/>
          </a:bodyPr>
          <a:lstStyle/>
          <a:p>
            <a:pPr>
              <a:lnSpc>
                <a:spcPct val="107000"/>
              </a:lnSpc>
              <a:spcAft>
                <a:spcPts val="800"/>
              </a:spcAft>
            </a:pPr>
            <a:r>
              <a:rPr lang="en-GB" sz="2000" b="1" kern="100" dirty="0">
                <a:latin typeface="Montserrat" panose="00000500000000000000" pitchFamily="2" charset="0"/>
                <a:ea typeface="Aptos" panose="020B0004020202020204" pitchFamily="34" charset="0"/>
                <a:cs typeface="Times New Roman" panose="02020603050405020304" pitchFamily="18" charset="0"/>
              </a:rPr>
              <a:t>Your turn! Scenario 4</a:t>
            </a:r>
            <a:endParaRPr lang="en-GB" sz="2400" kern="100" dirty="0">
              <a:latin typeface="Montserrat" panose="00000500000000000000" pitchFamily="2" charset="0"/>
              <a:ea typeface="Aptos" panose="020B0004020202020204" pitchFamily="34" charset="0"/>
              <a:cs typeface="Times New Roman" panose="02020603050405020304" pitchFamily="18" charset="0"/>
            </a:endParaRPr>
          </a:p>
          <a:p>
            <a:pPr>
              <a:lnSpc>
                <a:spcPct val="107000"/>
              </a:lnSpc>
              <a:spcAft>
                <a:spcPts val="800"/>
              </a:spcAft>
            </a:pPr>
            <a:r>
              <a:rPr lang="en-GB" sz="2400" kern="100" dirty="0">
                <a:latin typeface="Montserrat" panose="00000500000000000000" pitchFamily="2" charset="0"/>
                <a:ea typeface="Aptos" panose="020B0004020202020204" pitchFamily="34" charset="0"/>
                <a:cs typeface="Times New Roman" panose="02020603050405020304" pitchFamily="18" charset="0"/>
              </a:rPr>
              <a:t>“I made a mistake and now I’m really embarrassed. I bet my friends don’t want to talk to me anymore”</a:t>
            </a:r>
          </a:p>
          <a:p>
            <a:pPr>
              <a:lnSpc>
                <a:spcPct val="107000"/>
              </a:lnSpc>
              <a:spcAft>
                <a:spcPts val="800"/>
              </a:spcAft>
            </a:pPr>
            <a:endParaRPr lang="en-GB" sz="2400" kern="100" dirty="0">
              <a:latin typeface="Montserrat" panose="00000500000000000000" pitchFamily="2" charset="0"/>
              <a:ea typeface="Aptos" panose="020B0004020202020204" pitchFamily="34" charset="0"/>
              <a:cs typeface="Times New Roman" panose="02020603050405020304" pitchFamily="18" charset="0"/>
            </a:endParaRPr>
          </a:p>
          <a:p>
            <a:pPr>
              <a:lnSpc>
                <a:spcPct val="107000"/>
              </a:lnSpc>
              <a:spcAft>
                <a:spcPts val="800"/>
              </a:spcAft>
            </a:pPr>
            <a:r>
              <a:rPr lang="en-GB" sz="2400" b="1" kern="100" dirty="0">
                <a:solidFill>
                  <a:srgbClr val="598E92"/>
                </a:solidFill>
                <a:latin typeface="Montserrat" panose="00000500000000000000" pitchFamily="2" charset="0"/>
                <a:ea typeface="Aptos" panose="020B0004020202020204" pitchFamily="34" charset="0"/>
                <a:cs typeface="Times New Roman" panose="02020603050405020304" pitchFamily="18" charset="0"/>
              </a:rPr>
              <a:t>Reframe the narrative……</a:t>
            </a:r>
          </a:p>
        </p:txBody>
      </p:sp>
      <p:grpSp>
        <p:nvGrpSpPr>
          <p:cNvPr id="19" name="Group 18">
            <a:extLst>
              <a:ext uri="{FF2B5EF4-FFF2-40B4-BE49-F238E27FC236}">
                <a16:creationId xmlns:a16="http://schemas.microsoft.com/office/drawing/2014/main" id="{C9EE1C8E-4C1C-AB34-50B6-3D8DE3B74D42}"/>
              </a:ext>
            </a:extLst>
          </p:cNvPr>
          <p:cNvGrpSpPr/>
          <p:nvPr/>
        </p:nvGrpSpPr>
        <p:grpSpPr>
          <a:xfrm>
            <a:off x="-2389817" y="-1035198"/>
            <a:ext cx="3536973" cy="16382144"/>
            <a:chOff x="-2126387" y="-8825546"/>
            <a:chExt cx="3536973" cy="16382144"/>
          </a:xfrm>
        </p:grpSpPr>
        <p:sp>
          <p:nvSpPr>
            <p:cNvPr id="20" name="Freeform 6">
              <a:extLst>
                <a:ext uri="{FF2B5EF4-FFF2-40B4-BE49-F238E27FC236}">
                  <a16:creationId xmlns:a16="http://schemas.microsoft.com/office/drawing/2014/main" id="{C0196016-9D5F-CDFC-85CA-C2BB982A6005}"/>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C085BDC1-DCF7-F622-F22F-3EB9102EF77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5FA40D9-A6E0-C286-18F3-C06216DE0A24}"/>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460E7FF9-2432-6CDD-9F97-1F5E400543C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D61964FA-1163-DDA6-C50A-8680B4040DB0}"/>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311E112C-FDA2-103A-41FC-795D45A3AF8B}"/>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34662A42-1D5D-C141-9B88-4E1460305312}"/>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65065E0C-7FDF-B75C-2EAD-BC2159E5D74E}"/>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61B840B8-B6D3-585C-DE4D-6A130FA6781C}"/>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B88C7445-2238-2197-4887-41B0C4CEA691}"/>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243F9ACC-7A16-52E9-9B35-1F8E54A703CA}"/>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528776C5-DA4C-6769-B9A2-F9A84096D43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ECF926FD-FFFB-11E0-8963-920FCE7E47D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A9A56FE9-883F-EF00-4CD0-B1877244026D}"/>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932C33B3-DD8C-7884-4F0F-FC85FF83432C}"/>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EB187E82-C9F7-6DBB-B66A-B441010F5066}"/>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7CB1AF7C-8BFE-DA2F-DEA9-33BBC346D76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FD3BEF85-1D4E-6B3F-82C1-057C6812879B}"/>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752B3C41-30B9-CCAF-5C3E-466412D30939}"/>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45944E64-7E70-7870-0C72-7E0BE6915241}"/>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2447360A-870D-95AF-9A65-52A747E8C156}"/>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8C7B31A0-AF16-FFB7-18CA-75596E3C51C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349F69ED-54B4-879B-D334-7C091DF584BF}"/>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1B9CACB3-2BD3-A811-5526-C51F0B68FC44}"/>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65704109-B7EC-EFE3-18E6-F7979821475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154A2A82-59DD-3EF2-5BE2-AE03CE0870AC}"/>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75ADA53C-DA88-6391-C38A-5C9C521BE8CC}"/>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5F9FEEDB-9AAD-816E-F606-6C7831403A25}"/>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89916B97-4021-2E26-F3F7-E6460FA531D5}"/>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A3258DDF-49EC-7532-4B15-5AA9ED082E50}"/>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7873B503-B414-6712-C3E9-0B81CEA5FE95}"/>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14DCFBED-A433-C423-03A8-25DE00DDF3B3}"/>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C541F04E-BA9F-2CF6-4EBD-BBE7A5F1158A}"/>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A55ECEBA-49DB-B1DB-1CE1-7545953BBAF7}"/>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7379BDE7-5823-EC70-75D1-F08352C167E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CACF804E-8DA8-6FE5-3191-C45BCC9A2DF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A38F071-FBAC-5C60-633E-5F2BF647B27A}"/>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4CC15BF9-7BC7-E945-CB61-CA4F8CC8308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9" name="Google Shape;118;p15">
            <a:extLst>
              <a:ext uri="{FF2B5EF4-FFF2-40B4-BE49-F238E27FC236}">
                <a16:creationId xmlns:a16="http://schemas.microsoft.com/office/drawing/2014/main" id="{E10C5155-A63C-E178-02A8-CC2A0F757579}"/>
              </a:ext>
            </a:extLst>
          </p:cNvPr>
          <p:cNvSpPr txBox="1"/>
          <p:nvPr/>
        </p:nvSpPr>
        <p:spPr>
          <a:xfrm>
            <a:off x="5869811" y="829955"/>
            <a:ext cx="5989388"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‘Reframing the narrative</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34722A27-CABE-9C71-585A-CFDB17C6176B}"/>
              </a:ext>
            </a:extLst>
          </p:cNvPr>
          <p:cNvPicPr preferRelativeResize="0"/>
          <p:nvPr/>
        </p:nvPicPr>
        <p:blipFill>
          <a:blip r:embed="rId11">
            <a:alphaModFix/>
          </a:blip>
          <a:stretch>
            <a:fillRect/>
          </a:stretch>
        </p:blipFill>
        <p:spPr>
          <a:xfrm>
            <a:off x="6447547" y="1563660"/>
            <a:ext cx="5373192" cy="108559"/>
          </a:xfrm>
          <a:prstGeom prst="rect">
            <a:avLst/>
          </a:prstGeom>
          <a:noFill/>
          <a:ln>
            <a:noFill/>
          </a:ln>
        </p:spPr>
      </p:pic>
      <p:sp>
        <p:nvSpPr>
          <p:cNvPr id="18" name="Google Shape;121;p15">
            <a:extLst>
              <a:ext uri="{FF2B5EF4-FFF2-40B4-BE49-F238E27FC236}">
                <a16:creationId xmlns:a16="http://schemas.microsoft.com/office/drawing/2014/main" id="{05E65C13-7A57-277F-3D2E-2EBC334F7113}"/>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Tree>
    <p:extLst>
      <p:ext uri="{BB962C8B-B14F-4D97-AF65-F5344CB8AC3E}">
        <p14:creationId xmlns:p14="http://schemas.microsoft.com/office/powerpoint/2010/main" val="14613524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4ED65-F9AA-FC65-DB57-016ABF44ADE8}"/>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BBD73648-8293-6DAD-8125-060E3BC006BD}"/>
              </a:ext>
            </a:extLst>
          </p:cNvPr>
          <p:cNvSpPr txBox="1"/>
          <p:nvPr/>
        </p:nvSpPr>
        <p:spPr>
          <a:xfrm>
            <a:off x="4461453" y="682564"/>
            <a:ext cx="3526927" cy="1538883"/>
          </a:xfrm>
          <a:prstGeom prst="rect">
            <a:avLst/>
          </a:prstGeom>
          <a:noFill/>
        </p:spPr>
        <p:txBody>
          <a:bodyPr wrap="none" rtlCol="0">
            <a:spAutoFit/>
          </a:bodyPr>
          <a:lstStyle/>
          <a:p>
            <a:pPr algn="ctr"/>
            <a:r>
              <a:rPr lang="en-GB" sz="5400" b="1" dirty="0">
                <a:solidFill>
                  <a:srgbClr val="313E53"/>
                </a:solidFill>
                <a:latin typeface="Playfair Display" panose="00000500000000000000" pitchFamily="2" charset="0"/>
              </a:rPr>
              <a:t>Equality</a:t>
            </a:r>
          </a:p>
          <a:p>
            <a:pPr algn="ctr"/>
            <a:r>
              <a:rPr lang="en-GB" sz="4000" b="1" dirty="0">
                <a:solidFill>
                  <a:srgbClr val="313E53"/>
                </a:solidFill>
                <a:latin typeface="Montserrat" panose="00000500000000000000" pitchFamily="2" charset="0"/>
              </a:rPr>
              <a:t>An example:</a:t>
            </a:r>
            <a:endParaRPr lang="en-GB" sz="2400" b="1" dirty="0">
              <a:solidFill>
                <a:srgbClr val="313E53"/>
              </a:solidFill>
              <a:latin typeface="Montserrat" panose="00000500000000000000" pitchFamily="2" charset="0"/>
            </a:endParaRPr>
          </a:p>
        </p:txBody>
      </p:sp>
      <p:sp>
        <p:nvSpPr>
          <p:cNvPr id="42" name="Rectangle 41">
            <a:extLst>
              <a:ext uri="{FF2B5EF4-FFF2-40B4-BE49-F238E27FC236}">
                <a16:creationId xmlns:a16="http://schemas.microsoft.com/office/drawing/2014/main" id="{BBE4B177-352D-A638-2BFF-BD3E861F8232}"/>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6ECF0553-F193-D397-2768-3FBC67DB9F2F}"/>
              </a:ext>
            </a:extLst>
          </p:cNvPr>
          <p:cNvGrpSpPr/>
          <p:nvPr/>
        </p:nvGrpSpPr>
        <p:grpSpPr>
          <a:xfrm>
            <a:off x="-2260796" y="-8091803"/>
            <a:ext cx="3536973" cy="16382144"/>
            <a:chOff x="-2126387" y="-8825546"/>
            <a:chExt cx="3536973" cy="16382144"/>
          </a:xfrm>
        </p:grpSpPr>
        <p:sp>
          <p:nvSpPr>
            <p:cNvPr id="74" name="Freeform 6">
              <a:extLst>
                <a:ext uri="{FF2B5EF4-FFF2-40B4-BE49-F238E27FC236}">
                  <a16:creationId xmlns:a16="http://schemas.microsoft.com/office/drawing/2014/main" id="{5C1E794F-C9DD-FCE4-F426-4FDFF8018958}"/>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0C9B4A92-4E49-4DE9-C306-A21B23F51636}"/>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30C39BAC-8A00-9490-711A-2B3484BBF873}"/>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D166B00B-B298-9474-3A7A-C576B4FB5EF6}"/>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72E6B6F1-A4B2-99C1-25E0-C1BE609DEA1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78FF5554-8326-78C8-2BFB-BDBB2DBF07C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B9303A85-98DF-CB52-10AD-9A44B934D10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1C671262-55B2-9644-FCEA-EA6BBAA85922}"/>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A11F3FC6-0988-1148-754A-5E3D770BAE24}"/>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A312943D-EEB0-9DE5-A9DE-146340BD59CA}"/>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F9666AEF-D736-9B7D-CF25-EE0D3E6A3EBB}"/>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127FA8C-A3F0-EF3F-C242-45365C774BA6}"/>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8E8E6BF3-5D06-95DA-09B1-E4C3BD2FDC48}"/>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AAB90B3C-7F27-1F88-3469-369C02D82BCC}"/>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950D5912-8E31-1FA0-9AC5-AA5F7D63543B}"/>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6A52A3DB-E5DA-5771-BAEE-3BF2DD745A16}"/>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8B393633-357B-9A84-3DA0-05A3B1515077}"/>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7F6A7ADB-5D54-8166-8D3A-262305D9054F}"/>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71C616F9-59D6-BE91-D6B2-64E5834D1C33}"/>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EE35A07C-64C1-6E9D-97A0-A1D96E6A567B}"/>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9C078AE1-78CF-DB16-FCD8-C3CD3B897989}"/>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B2B1943C-0F84-D091-C167-06A178A33263}"/>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E0D765C7-F14D-CC5F-70F9-065D8B28872B}"/>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C3B453A1-4BE8-B26F-C928-3109406DF09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24DB5F73-2206-B772-FBCC-6B93C71C5827}"/>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51DE4D7D-6286-14FF-D293-B170D342B002}"/>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3832B624-4E15-F595-97C3-7918BE843454}"/>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E8E4D1B7-9E9F-7EF6-4BD7-AC59B6D353B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B1A68F22-9B83-0C44-7220-FE6DE5A39B0F}"/>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F7759DED-022C-B44B-911E-F2FA6868DE1A}"/>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2EE153C4-63EC-EA73-62BB-E79C35379A11}"/>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6757238-A7BC-0780-31CB-44730121071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C7FFEA5F-A7FA-AE97-CEAE-BBB19D078842}"/>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A86E8E2A-9E03-FFC6-038A-82E5F1C9FEC2}"/>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8D67FFBC-97A2-220E-62E4-E09E664217EF}"/>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5231D61B-B6CF-DCAD-9D7C-05D03B7D37CA}"/>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C5FE3565-C6AC-1131-E6A1-8541AEFE4846}"/>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A251D4E4-7E57-C2FD-72CF-07C68AAD8ACF}"/>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sp>
        <p:nvSpPr>
          <p:cNvPr id="3" name="TextBox 2">
            <a:extLst>
              <a:ext uri="{FF2B5EF4-FFF2-40B4-BE49-F238E27FC236}">
                <a16:creationId xmlns:a16="http://schemas.microsoft.com/office/drawing/2014/main" id="{5BB837A4-D3AC-D702-0FAF-41330ABB508A}"/>
              </a:ext>
            </a:extLst>
          </p:cNvPr>
          <p:cNvSpPr txBox="1"/>
          <p:nvPr/>
        </p:nvSpPr>
        <p:spPr>
          <a:xfrm>
            <a:off x="1208193" y="2407280"/>
            <a:ext cx="7892512" cy="3477875"/>
          </a:xfrm>
          <a:prstGeom prst="rect">
            <a:avLst/>
          </a:prstGeom>
          <a:noFill/>
        </p:spPr>
        <p:txBody>
          <a:bodyPr wrap="square" rtlCol="0">
            <a:spAutoFit/>
          </a:bodyPr>
          <a:lstStyle/>
          <a:p>
            <a:r>
              <a:rPr lang="en-US" sz="2000" i="1" dirty="0">
                <a:latin typeface="Montserrat" panose="00000500000000000000" pitchFamily="2" charset="0"/>
              </a:rPr>
              <a:t>Imagine your teacher brings in a big box of </a:t>
            </a:r>
            <a:r>
              <a:rPr lang="en-US" sz="2000" i="1" dirty="0" err="1">
                <a:latin typeface="Montserrat" panose="00000500000000000000" pitchFamily="2" charset="0"/>
              </a:rPr>
              <a:t>coloured</a:t>
            </a:r>
            <a:r>
              <a:rPr lang="en-US" sz="2000" i="1" dirty="0">
                <a:latin typeface="Montserrat" panose="00000500000000000000" pitchFamily="2" charset="0"/>
              </a:rPr>
              <a:t> pencils for a drawing activity. </a:t>
            </a:r>
          </a:p>
          <a:p>
            <a:endParaRPr lang="en-US" sz="2000" i="1" dirty="0">
              <a:latin typeface="Montserrat" panose="00000500000000000000" pitchFamily="2" charset="0"/>
            </a:endParaRPr>
          </a:p>
          <a:p>
            <a:r>
              <a:rPr lang="en-US" sz="2000" i="1" dirty="0">
                <a:latin typeface="Montserrat" panose="00000500000000000000" pitchFamily="2" charset="0"/>
              </a:rPr>
              <a:t>Equality means that </a:t>
            </a:r>
            <a:r>
              <a:rPr lang="en-US" sz="2000" b="1" i="1" dirty="0">
                <a:latin typeface="Montserrat" panose="00000500000000000000" pitchFamily="2" charset="0"/>
              </a:rPr>
              <a:t>everyone gets a chance to choose their </a:t>
            </a:r>
            <a:r>
              <a:rPr lang="en-US" sz="2000" b="1" i="1" dirty="0" err="1">
                <a:latin typeface="Montserrat" panose="00000500000000000000" pitchFamily="2" charset="0"/>
              </a:rPr>
              <a:t>favourite</a:t>
            </a:r>
            <a:r>
              <a:rPr lang="en-US" sz="2000" b="1" i="1" dirty="0">
                <a:latin typeface="Montserrat" panose="00000500000000000000" pitchFamily="2" charset="0"/>
              </a:rPr>
              <a:t> </a:t>
            </a:r>
            <a:r>
              <a:rPr lang="en-US" sz="2000" b="1" i="1" dirty="0" err="1">
                <a:latin typeface="Montserrat" panose="00000500000000000000" pitchFamily="2" charset="0"/>
              </a:rPr>
              <a:t>colours</a:t>
            </a:r>
            <a:r>
              <a:rPr lang="en-US" sz="2000" i="1" dirty="0">
                <a:latin typeface="Montserrat" panose="00000500000000000000" pitchFamily="2" charset="0"/>
              </a:rPr>
              <a:t>, instead of some children getting all the </a:t>
            </a:r>
            <a:r>
              <a:rPr lang="en-US" sz="2000" i="1" dirty="0" err="1">
                <a:latin typeface="Montserrat" panose="00000500000000000000" pitchFamily="2" charset="0"/>
              </a:rPr>
              <a:t>colours</a:t>
            </a:r>
            <a:r>
              <a:rPr lang="en-US" sz="2000" i="1" dirty="0">
                <a:latin typeface="Montserrat" panose="00000500000000000000" pitchFamily="2" charset="0"/>
              </a:rPr>
              <a:t> while others don’t get any. </a:t>
            </a:r>
          </a:p>
          <a:p>
            <a:endParaRPr lang="en-US" sz="2000" i="1" dirty="0">
              <a:latin typeface="Montserrat" panose="00000500000000000000" pitchFamily="2" charset="0"/>
            </a:endParaRPr>
          </a:p>
          <a:p>
            <a:r>
              <a:rPr lang="en-US" sz="2000" i="1" dirty="0">
                <a:latin typeface="Montserrat" panose="00000500000000000000" pitchFamily="2" charset="0"/>
              </a:rPr>
              <a:t>When everyone gets the same opportunity to pick </a:t>
            </a:r>
            <a:r>
              <a:rPr lang="en-US" sz="2000" i="1" dirty="0" err="1">
                <a:latin typeface="Montserrat" panose="00000500000000000000" pitchFamily="2" charset="0"/>
              </a:rPr>
              <a:t>colours</a:t>
            </a:r>
            <a:r>
              <a:rPr lang="en-US" sz="2000" i="1" dirty="0">
                <a:latin typeface="Montserrat" panose="00000500000000000000" pitchFamily="2" charset="0"/>
              </a:rPr>
              <a:t>, everyone can enjoy the activity equally. </a:t>
            </a:r>
            <a:r>
              <a:rPr lang="en-US" sz="2000" b="1" i="1" dirty="0">
                <a:latin typeface="Montserrat" panose="00000500000000000000" pitchFamily="2" charset="0"/>
              </a:rPr>
              <a:t>Equality is about making sure things are shared fairly so everyone feels included and can join in.</a:t>
            </a:r>
            <a:endParaRPr lang="en-GB" sz="2000" b="1" i="1" dirty="0">
              <a:latin typeface="Montserrat" panose="00000500000000000000" pitchFamily="2" charset="0"/>
            </a:endParaRPr>
          </a:p>
        </p:txBody>
      </p:sp>
      <p:sp>
        <p:nvSpPr>
          <p:cNvPr id="2" name="Freeform 10"/>
          <p:cNvSpPr/>
          <p:nvPr/>
        </p:nvSpPr>
        <p:spPr>
          <a:xfrm>
            <a:off x="9171187" y="2627742"/>
            <a:ext cx="2344587" cy="3308698"/>
          </a:xfrm>
          <a:custGeom>
            <a:avLst/>
            <a:gdLst/>
            <a:ahLst/>
            <a:cxnLst/>
            <a:rect l="l" t="t" r="r" b="b"/>
            <a:pathLst>
              <a:path w="2967799" h="4114800">
                <a:moveTo>
                  <a:pt x="0" y="0"/>
                </a:moveTo>
                <a:lnTo>
                  <a:pt x="2967799" y="0"/>
                </a:lnTo>
                <a:lnTo>
                  <a:pt x="2967799" y="4114800"/>
                </a:lnTo>
                <a:lnTo>
                  <a:pt x="0" y="4114800"/>
                </a:lnTo>
                <a:lnTo>
                  <a:pt x="0" y="0"/>
                </a:lnTo>
                <a:close/>
              </a:path>
            </a:pathLst>
          </a:custGeom>
          <a:blipFill>
            <a:blip r:embed="rId11"/>
            <a:stretch>
              <a:fillRect/>
            </a:stretch>
          </a:blipFill>
        </p:spPr>
        <p:txBody>
          <a:bodyPr/>
          <a:lstStyle/>
          <a:p>
            <a:endParaRPr lang="en-GB"/>
          </a:p>
        </p:txBody>
      </p:sp>
    </p:spTree>
    <p:extLst>
      <p:ext uri="{BB962C8B-B14F-4D97-AF65-F5344CB8AC3E}">
        <p14:creationId xmlns:p14="http://schemas.microsoft.com/office/powerpoint/2010/main" val="11991900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Reflection</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30921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3557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708660"/>
            <a:ext cx="7602961" cy="6621061"/>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69225" y="1881250"/>
            <a:ext cx="7008567"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Which was your favourite Settle activity from the last two lessons?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Use it to start your lesson today.</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556186" y="923960"/>
            <a:ext cx="2731838"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You choose!</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24572" y="1618084"/>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pic>
        <p:nvPicPr>
          <p:cNvPr id="10" name="Picture 9" descr="A child reading a book&#10;&#10;Description automatically generated">
            <a:extLst>
              <a:ext uri="{FF2B5EF4-FFF2-40B4-BE49-F238E27FC236}">
                <a16:creationId xmlns:a16="http://schemas.microsoft.com/office/drawing/2014/main" id="{FA7FC9AE-2D83-59F6-8BA2-7DC936D90BEC}"/>
              </a:ext>
            </a:extLst>
          </p:cNvPr>
          <p:cNvPicPr>
            <a:picLocks noChangeAspect="1"/>
          </p:cNvPicPr>
          <p:nvPr/>
        </p:nvPicPr>
        <p:blipFill>
          <a:blip r:embed="rId17">
            <a:extLst>
              <a:ext uri="{28A0092B-C50C-407E-A947-70E740481C1C}">
                <a14:useLocalDpi xmlns:a14="http://schemas.microsoft.com/office/drawing/2010/main" val="0"/>
              </a:ext>
            </a:extLst>
          </a:blip>
          <a:srcRect l="21453" t="11981" r="15752" b="21543"/>
          <a:stretch/>
        </p:blipFill>
        <p:spPr>
          <a:xfrm>
            <a:off x="7761586" y="3964006"/>
            <a:ext cx="3197917" cy="2393280"/>
          </a:xfrm>
          <a:prstGeom prst="rect">
            <a:avLst/>
          </a:prstGeom>
        </p:spPr>
      </p:pic>
    </p:spTree>
    <p:extLst>
      <p:ext uri="{BB962C8B-B14F-4D97-AF65-F5344CB8AC3E}">
        <p14:creationId xmlns:p14="http://schemas.microsoft.com/office/powerpoint/2010/main" val="31907610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959027"/>
            <a:ext cx="7422853" cy="6204605"/>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21213" y="1997215"/>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endParaRPr lang="en-US"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500" dirty="0">
                <a:solidFill>
                  <a:srgbClr val="313E53"/>
                </a:solidFill>
                <a:latin typeface="Montserrat" panose="00000500000000000000" pitchFamily="2" charset="0"/>
                <a:ea typeface="Montserrat Medium"/>
                <a:cs typeface="Montserrat Medium"/>
                <a:sym typeface="Montserrat Medium"/>
              </a:rPr>
              <a:t>Which emotions and feelings have we found in the story?</a:t>
            </a:r>
          </a:p>
          <a:p>
            <a:pPr marL="0" lvl="0" indent="0" rtl="0">
              <a:lnSpc>
                <a:spcPct val="115000"/>
              </a:lnSpc>
              <a:spcBef>
                <a:spcPts val="0"/>
              </a:spcBef>
              <a:spcAft>
                <a:spcPts val="0"/>
              </a:spcAft>
              <a:buNone/>
            </a:pPr>
            <a:endParaRPr lang="en-US"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500" dirty="0">
                <a:solidFill>
                  <a:srgbClr val="313E53"/>
                </a:solidFill>
                <a:latin typeface="Montserrat" panose="00000500000000000000" pitchFamily="2" charset="0"/>
                <a:ea typeface="Montserrat Medium"/>
                <a:cs typeface="Montserrat Medium"/>
                <a:sym typeface="Montserrat Medium"/>
              </a:rPr>
              <a:t>Can you explain what each one means?</a:t>
            </a:r>
            <a:endParaRPr lang="en-GB" sz="2500" dirty="0">
              <a:solidFill>
                <a:srgbClr val="313E53"/>
              </a:solidFill>
              <a:latin typeface="Montserrat" panose="00000500000000000000" pitchFamily="2" charset="0"/>
              <a:ea typeface="Montserrat Medium"/>
              <a:cs typeface="Montserrat Medium"/>
              <a:sym typeface="Montserrat Medium"/>
            </a:endParaRPr>
          </a:p>
        </p:txBody>
      </p:sp>
      <p:sp>
        <p:nvSpPr>
          <p:cNvPr id="10" name="TextBox 9">
            <a:extLst>
              <a:ext uri="{FF2B5EF4-FFF2-40B4-BE49-F238E27FC236}">
                <a16:creationId xmlns:a16="http://schemas.microsoft.com/office/drawing/2014/main" id="{622B1552-EB5A-9739-5DC0-4EB4C6225F47}"/>
              </a:ext>
            </a:extLst>
          </p:cNvPr>
          <p:cNvSpPr txBox="1"/>
          <p:nvPr/>
        </p:nvSpPr>
        <p:spPr>
          <a:xfrm>
            <a:off x="4579732" y="1117423"/>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59287" y="1779656"/>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46701" y="5137286"/>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393345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632460"/>
            <a:ext cx="6997469"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962906" y="660202"/>
            <a:ext cx="6278408" cy="2802427"/>
          </a:xfrm>
          <a:prstGeom prst="rect">
            <a:avLst/>
          </a:prstGeom>
          <a:noFill/>
          <a:ln>
            <a:noFill/>
          </a:ln>
        </p:spPr>
        <p:txBody>
          <a:bodyPr spcFirstLastPara="1" wrap="square" lIns="91425" tIns="91425" rIns="91425" bIns="91425" anchor="t" anchorCtr="0">
            <a:noAutofit/>
          </a:bodyPr>
          <a:lstStyle/>
          <a:p>
            <a:pPr lvl="0">
              <a:lnSpc>
                <a:spcPct val="107000"/>
              </a:lnSpc>
            </a:pPr>
            <a:endParaRPr lang="en-GB" sz="2800" kern="100" dirty="0">
              <a:latin typeface="Montserrat" panose="00000500000000000000" pitchFamily="2"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400" kern="100" dirty="0">
                <a:effectLst/>
                <a:latin typeface="Montserrat" panose="00000500000000000000" pitchFamily="2" charset="0"/>
                <a:ea typeface="Aptos" panose="020B0004020202020204" pitchFamily="34" charset="0"/>
                <a:cs typeface="Times New Roman" panose="02020603050405020304" pitchFamily="18" charset="0"/>
              </a:rPr>
              <a:t>I can </a:t>
            </a:r>
            <a:r>
              <a:rPr lang="en-GB" sz="2400" kern="100" dirty="0">
                <a:latin typeface="Montserrat" panose="00000500000000000000" pitchFamily="2" charset="0"/>
                <a:ea typeface="Aptos" panose="020B0004020202020204" pitchFamily="34" charset="0"/>
                <a:cs typeface="Times New Roman" panose="02020603050405020304" pitchFamily="18" charset="0"/>
              </a:rPr>
              <a:t>explain </a:t>
            </a:r>
            <a:r>
              <a:rPr lang="en-GB" sz="2400" kern="100" dirty="0">
                <a:effectLst/>
                <a:latin typeface="Montserrat" panose="00000500000000000000" pitchFamily="2" charset="0"/>
                <a:ea typeface="Aptos" panose="020B0004020202020204" pitchFamily="34" charset="0"/>
                <a:cs typeface="Times New Roman" panose="02020603050405020304" pitchFamily="18" charset="0"/>
              </a:rPr>
              <a:t>how I am successful</a:t>
            </a:r>
          </a:p>
          <a:p>
            <a:pPr marL="342900" lvl="0" indent="-342900">
              <a:lnSpc>
                <a:spcPct val="107000"/>
              </a:lnSpc>
              <a:buFont typeface="Symbol" panose="05050102010706020507" pitchFamily="18" charset="2"/>
              <a:buChar char=""/>
            </a:pPr>
            <a:r>
              <a:rPr lang="en-GB" sz="2400" kern="100" dirty="0">
                <a:latin typeface="Montserrat" panose="00000500000000000000" pitchFamily="2" charset="0"/>
                <a:ea typeface="Aptos" panose="020B0004020202020204" pitchFamily="34" charset="0"/>
                <a:cs typeface="Times New Roman" panose="02020603050405020304" pitchFamily="18" charset="0"/>
              </a:rPr>
              <a:t>I can explain why challenges don’t stop me from being successful</a:t>
            </a:r>
            <a:endParaRPr lang="en-GB" sz="2400" kern="100" dirty="0">
              <a:effectLst/>
              <a:latin typeface="Montserrat" panose="00000500000000000000" pitchFamily="2" charset="0"/>
              <a:ea typeface="Aptos" panose="020B0004020202020204" pitchFamily="34" charset="0"/>
              <a:cs typeface="Times New Roman" panose="02020603050405020304" pitchFamily="18" charset="0"/>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5" name="Rectangle 4">
            <a:extLst>
              <a:ext uri="{FF2B5EF4-FFF2-40B4-BE49-F238E27FC236}">
                <a16:creationId xmlns:a16="http://schemas.microsoft.com/office/drawing/2014/main" id="{B7A3B065-4103-650F-F1AB-DA12E97AD724}"/>
              </a:ext>
            </a:extLst>
          </p:cNvPr>
          <p:cNvSpPr/>
          <p:nvPr/>
        </p:nvSpPr>
        <p:spPr>
          <a:xfrm rot="760639">
            <a:off x="8873376" y="2735645"/>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3">
            <a:extLst>
              <a:ext uri="{FF2B5EF4-FFF2-40B4-BE49-F238E27FC236}">
                <a16:creationId xmlns:a16="http://schemas.microsoft.com/office/drawing/2014/main" id="{581839A9-B994-5874-ED3D-02F6F3AEBFA5}"/>
              </a:ext>
            </a:extLst>
          </p:cNvPr>
          <p:cNvSpPr/>
          <p:nvPr/>
        </p:nvSpPr>
        <p:spPr>
          <a:xfrm rot="285236">
            <a:off x="10217346" y="2590474"/>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9" name="Picture 8">
            <a:extLst>
              <a:ext uri="{FF2B5EF4-FFF2-40B4-BE49-F238E27FC236}">
                <a16:creationId xmlns:a16="http://schemas.microsoft.com/office/drawing/2014/main" id="{95FB888A-500F-F9AB-0F0E-C34F5FD494CA}"/>
              </a:ext>
            </a:extLst>
          </p:cNvPr>
          <p:cNvPicPr>
            <a:picLocks noChangeAspect="1"/>
          </p:cNvPicPr>
          <p:nvPr/>
        </p:nvPicPr>
        <p:blipFill>
          <a:blip r:embed="rId18"/>
          <a:stretch>
            <a:fillRect/>
          </a:stretch>
        </p:blipFill>
        <p:spPr>
          <a:xfrm rot="759818">
            <a:off x="9189237" y="3237551"/>
            <a:ext cx="2679077" cy="3250251"/>
          </a:xfrm>
          <a:prstGeom prst="rect">
            <a:avLst/>
          </a:prstGeom>
        </p:spPr>
      </p:pic>
    </p:spTree>
    <p:extLst>
      <p:ext uri="{BB962C8B-B14F-4D97-AF65-F5344CB8AC3E}">
        <p14:creationId xmlns:p14="http://schemas.microsoft.com/office/powerpoint/2010/main" val="927413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ead</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649204"/>
            <a:ext cx="7672144"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65476" y="2001778"/>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Can you summarise the story to your partner?</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What were the key parts in the story?</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endParaRPr lang="en-GB" sz="2500"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7455" y="744824"/>
            <a:ext cx="4652236" cy="646331"/>
          </a:xfrm>
          <a:prstGeom prst="rect">
            <a:avLst/>
          </a:prstGeom>
          <a:noFill/>
        </p:spPr>
        <p:txBody>
          <a:bodyPr wrap="none" rtlCol="0">
            <a:spAutoFit/>
          </a:bodyPr>
          <a:lstStyle/>
          <a:p>
            <a:pPr algn="ctr"/>
            <a:r>
              <a:rPr lang="en-US" sz="3600" b="1" dirty="0" err="1">
                <a:solidFill>
                  <a:srgbClr val="313E53"/>
                </a:solidFill>
                <a:latin typeface="Playfair Display" panose="00000500000000000000" pitchFamily="2" charset="0"/>
              </a:rPr>
              <a:t>Summarise</a:t>
            </a:r>
            <a:r>
              <a:rPr lang="en-US" sz="3600" b="1" dirty="0">
                <a:solidFill>
                  <a:srgbClr val="313E53"/>
                </a:solidFill>
                <a:latin typeface="Playfair Display" panose="00000500000000000000" pitchFamily="2" charset="0"/>
              </a:rPr>
              <a:t> the Story</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5">
            <a:alphaModFix/>
          </a:blip>
          <a:stretch>
            <a:fillRect/>
          </a:stretch>
        </p:blipFill>
        <p:spPr>
          <a:xfrm>
            <a:off x="4183371" y="141036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140699" y="3990539"/>
            <a:ext cx="3869396" cy="2735491"/>
          </a:xfrm>
          <a:prstGeom prst="rect">
            <a:avLst/>
          </a:prstGeom>
        </p:spPr>
      </p:pic>
    </p:spTree>
    <p:extLst>
      <p:ext uri="{BB962C8B-B14F-4D97-AF65-F5344CB8AC3E}">
        <p14:creationId xmlns:p14="http://schemas.microsoft.com/office/powerpoint/2010/main" val="2873332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4727604"/>
          </a:xfrm>
          <a:prstGeom prst="rect">
            <a:avLst/>
          </a:prstGeom>
          <a:noFill/>
          <a:ln>
            <a:noFill/>
          </a:ln>
        </p:spPr>
        <p:txBody>
          <a:bodyPr spcFirstLastPara="1" wrap="square" lIns="91425" tIns="91425" rIns="91425" bIns="91425" anchor="t" anchorCtr="0">
            <a:noAutofit/>
          </a:bodyPr>
          <a:lstStyle/>
          <a:p>
            <a:r>
              <a:rPr lang="en-US" sz="2500" dirty="0">
                <a:effectLst/>
                <a:latin typeface="Montserrat" panose="00000500000000000000" pitchFamily="2" charset="0"/>
              </a:rPr>
              <a:t>Follow the QR code to answer the questions together.</a:t>
            </a:r>
          </a:p>
          <a:p>
            <a:endParaRPr lang="en-US" sz="2500" dirty="0">
              <a:latin typeface="Montserrat" panose="00000500000000000000" pitchFamily="2" charset="0"/>
            </a:endParaRPr>
          </a:p>
          <a:p>
            <a:r>
              <a:rPr lang="en-US" sz="2500" dirty="0">
                <a:effectLst/>
                <a:latin typeface="Montserrat" panose="00000500000000000000" pitchFamily="2" charset="0"/>
              </a:rPr>
              <a:t>Discuss each question with your Talk Partner and then share your thoughts with your teacher.</a:t>
            </a:r>
          </a:p>
          <a:p>
            <a:endParaRPr lang="en-US" sz="2500" dirty="0">
              <a:latin typeface="Montserrat" panose="00000500000000000000" pitchFamily="2" charset="0"/>
            </a:endParaRPr>
          </a:p>
          <a:p>
            <a:r>
              <a:rPr lang="en-US" sz="2500" dirty="0">
                <a:effectLst/>
                <a:latin typeface="Montserrat" panose="00000500000000000000" pitchFamily="2" charset="0"/>
              </a:rPr>
              <a:t>Your teacher will </a:t>
            </a:r>
            <a:r>
              <a:rPr lang="en-US" sz="2500" dirty="0" err="1">
                <a:effectLst/>
                <a:latin typeface="Montserrat" panose="00000500000000000000" pitchFamily="2" charset="0"/>
              </a:rPr>
              <a:t>summarise</a:t>
            </a:r>
            <a:r>
              <a:rPr lang="en-US" sz="2500" dirty="0">
                <a:effectLst/>
                <a:latin typeface="Montserrat" panose="00000500000000000000" pitchFamily="2" charset="0"/>
              </a:rPr>
              <a:t> your answers and send them to The Story Project.</a:t>
            </a:r>
          </a:p>
          <a:p>
            <a:endParaRPr lang="en-US" sz="2500" dirty="0">
              <a:latin typeface="Montserrat" panose="00000500000000000000" pitchFamily="2" charset="0"/>
            </a:endParaRPr>
          </a:p>
          <a:p>
            <a:r>
              <a:rPr lang="en-US" sz="2500" dirty="0">
                <a:effectLst/>
                <a:latin typeface="Montserrat" panose="00000500000000000000" pitchFamily="2" charset="0"/>
              </a:rPr>
              <a:t>We love hearing your thoughts. Thank you!</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139" y="758694"/>
            <a:ext cx="6053260"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A</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198976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5469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8" name="TextBox 7">
            <a:extLst>
              <a:ext uri="{FF2B5EF4-FFF2-40B4-BE49-F238E27FC236}">
                <a16:creationId xmlns:a16="http://schemas.microsoft.com/office/drawing/2014/main" id="{58B9AB1F-B753-A912-4424-AA7ABC7BCD2D}"/>
              </a:ext>
            </a:extLst>
          </p:cNvPr>
          <p:cNvSpPr txBox="1"/>
          <p:nvPr/>
        </p:nvSpPr>
        <p:spPr>
          <a:xfrm>
            <a:off x="4381138" y="758694"/>
            <a:ext cx="7196653" cy="646331"/>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A</a:t>
            </a: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
        <p:nvSpPr>
          <p:cNvPr id="11" name="TextBox 10">
            <a:extLst>
              <a:ext uri="{FF2B5EF4-FFF2-40B4-BE49-F238E27FC236}">
                <a16:creationId xmlns:a16="http://schemas.microsoft.com/office/drawing/2014/main" id="{FD16B75A-5E15-AAD3-28C9-30CCF9229EC3}"/>
              </a:ext>
            </a:extLst>
          </p:cNvPr>
          <p:cNvSpPr txBox="1"/>
          <p:nvPr/>
        </p:nvSpPr>
        <p:spPr>
          <a:xfrm>
            <a:off x="3958148" y="1750397"/>
            <a:ext cx="7783342" cy="4708981"/>
          </a:xfrm>
          <a:prstGeom prst="rect">
            <a:avLst/>
          </a:prstGeom>
          <a:noFill/>
        </p:spPr>
        <p:txBody>
          <a:bodyPr wrap="square" rtlCol="0">
            <a:spAutoFit/>
          </a:bodyPr>
          <a:lstStyle/>
          <a:p>
            <a:r>
              <a:rPr lang="en-GB" sz="2500" dirty="0">
                <a:latin typeface="Montserrat" panose="00000500000000000000" pitchFamily="2" charset="0"/>
              </a:rPr>
              <a:t>What was the best activity in this unit? Why?</a:t>
            </a:r>
          </a:p>
          <a:p>
            <a:endParaRPr lang="en-GB" sz="2500" dirty="0">
              <a:latin typeface="Montserrat" panose="00000500000000000000" pitchFamily="2" charset="0"/>
            </a:endParaRPr>
          </a:p>
          <a:p>
            <a:r>
              <a:rPr lang="en-GB" sz="2500" dirty="0">
                <a:latin typeface="Montserrat" panose="00000500000000000000" pitchFamily="2" charset="0"/>
              </a:rPr>
              <a:t>Was there anything you didn’t enjoy about this unit? Why? </a:t>
            </a:r>
          </a:p>
          <a:p>
            <a:endParaRPr lang="en-GB" sz="2500" dirty="0">
              <a:latin typeface="Montserrat" panose="00000500000000000000" pitchFamily="2" charset="0"/>
            </a:endParaRPr>
          </a:p>
          <a:p>
            <a:r>
              <a:rPr lang="en-GB" sz="2500" dirty="0">
                <a:latin typeface="Montserrat" panose="00000500000000000000" pitchFamily="2" charset="0"/>
              </a:rPr>
              <a:t>Have you learned anything in this unit that you didn’t already know? </a:t>
            </a:r>
          </a:p>
          <a:p>
            <a:endParaRPr lang="en-GB" sz="2500" dirty="0">
              <a:latin typeface="Montserrat" panose="00000500000000000000" pitchFamily="2" charset="0"/>
            </a:endParaRPr>
          </a:p>
          <a:p>
            <a:r>
              <a:rPr lang="en-GB" sz="2500" dirty="0">
                <a:latin typeface="Montserrat" panose="00000500000000000000" pitchFamily="2" charset="0"/>
              </a:rPr>
              <a:t>Help us share your achievements!</a:t>
            </a:r>
          </a:p>
          <a:p>
            <a:r>
              <a:rPr lang="en-GB" sz="2500" dirty="0">
                <a:latin typeface="Montserrat" panose="00000500000000000000" pitchFamily="2" charset="0"/>
              </a:rPr>
              <a:t>Is there anything you have done or learning as part of this unit that you would like us to shout about on our social media? </a:t>
            </a:r>
          </a:p>
        </p:txBody>
      </p:sp>
    </p:spTree>
    <p:extLst>
      <p:ext uri="{BB962C8B-B14F-4D97-AF65-F5344CB8AC3E}">
        <p14:creationId xmlns:p14="http://schemas.microsoft.com/office/powerpoint/2010/main" val="41567630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5469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2802427"/>
          </a:xfrm>
          <a:prstGeom prst="rect">
            <a:avLst/>
          </a:prstGeom>
          <a:noFill/>
          <a:ln>
            <a:noFill/>
          </a:ln>
        </p:spPr>
        <p:txBody>
          <a:bodyPr spcFirstLastPara="1" wrap="square" lIns="91425" tIns="91425" rIns="91425" bIns="91425" anchor="t" anchorCtr="0">
            <a:noAutofit/>
          </a:bodyPr>
          <a:lstStyle/>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138" y="758694"/>
            <a:ext cx="7196653" cy="646331"/>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A</a:t>
            </a: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pic>
        <p:nvPicPr>
          <p:cNvPr id="10" name="Picture 9">
            <a:extLst>
              <a:ext uri="{FF2B5EF4-FFF2-40B4-BE49-F238E27FC236}">
                <a16:creationId xmlns:a16="http://schemas.microsoft.com/office/drawing/2014/main" id="{622F8F6F-75C1-0FAC-18CF-A4054702AE8E}"/>
              </a:ext>
            </a:extLst>
          </p:cNvPr>
          <p:cNvPicPr>
            <a:picLocks noChangeAspect="1"/>
          </p:cNvPicPr>
          <p:nvPr/>
        </p:nvPicPr>
        <p:blipFill>
          <a:blip r:embed="rId17"/>
          <a:stretch>
            <a:fillRect/>
          </a:stretch>
        </p:blipFill>
        <p:spPr>
          <a:xfrm>
            <a:off x="5891918" y="2289997"/>
            <a:ext cx="4041422" cy="4055754"/>
          </a:xfrm>
          <a:prstGeom prst="rect">
            <a:avLst/>
          </a:prstGeom>
        </p:spPr>
      </p:pic>
      <p:sp>
        <p:nvSpPr>
          <p:cNvPr id="5" name="TextBox 4">
            <a:extLst>
              <a:ext uri="{FF2B5EF4-FFF2-40B4-BE49-F238E27FC236}">
                <a16:creationId xmlns:a16="http://schemas.microsoft.com/office/drawing/2014/main" id="{282C6762-A48F-8558-9652-A384AB3B4D30}"/>
              </a:ext>
            </a:extLst>
          </p:cNvPr>
          <p:cNvSpPr txBox="1"/>
          <p:nvPr/>
        </p:nvSpPr>
        <p:spPr>
          <a:xfrm>
            <a:off x="5615612" y="1918189"/>
            <a:ext cx="4727704" cy="646331"/>
          </a:xfrm>
          <a:prstGeom prst="rect">
            <a:avLst/>
          </a:prstGeom>
          <a:noFill/>
        </p:spPr>
        <p:txBody>
          <a:bodyPr wrap="none" rtlCol="0">
            <a:spAutoFit/>
          </a:bodyPr>
          <a:lstStyle/>
          <a:p>
            <a:r>
              <a:rPr lang="en-US" sz="1800" b="0" i="0" u="sng" strike="noStrike" dirty="0">
                <a:solidFill>
                  <a:srgbClr val="3380A3"/>
                </a:solidFill>
                <a:effectLst/>
                <a:highlight>
                  <a:srgbClr val="FFFFFF"/>
                </a:highlight>
                <a:latin typeface="Aptos" panose="020B0004020202020204" pitchFamily="34" charset="0"/>
                <a:hlinkClick r:id="rId18">
                  <a:extLst>
                    <a:ext uri="{A12FA001-AC4F-418D-AE19-62706E023703}">
                      <ahyp:hlinkClr xmlns:ahyp="http://schemas.microsoft.com/office/drawing/2018/hyperlinkcolor" val="tx"/>
                    </a:ext>
                  </a:extLst>
                </a:hlinkClick>
              </a:rPr>
              <a:t>Click here to access QR Code 1</a:t>
            </a:r>
            <a:r>
              <a:rPr lang="en-US" sz="1800" b="0" i="0" u="sng" strike="noStrike" dirty="0">
                <a:solidFill>
                  <a:srgbClr val="3380A3"/>
                </a:solidFill>
                <a:effectLst/>
                <a:highlight>
                  <a:srgbClr val="FFFFFF"/>
                </a:highlight>
                <a:latin typeface="Aptos" panose="020B0004020202020204" pitchFamily="34" charset="0"/>
              </a:rPr>
              <a:t> or scan below</a:t>
            </a:r>
            <a:endParaRPr lang="en-GB" sz="3600" b="1" dirty="0">
              <a:solidFill>
                <a:srgbClr val="3380A3"/>
              </a:solidFill>
              <a:latin typeface="Playfair Display" panose="00000500000000000000" pitchFamily="2" charset="0"/>
            </a:endParaRPr>
          </a:p>
          <a:p>
            <a:endParaRPr lang="en-GB" dirty="0"/>
          </a:p>
        </p:txBody>
      </p:sp>
    </p:spTree>
    <p:extLst>
      <p:ext uri="{BB962C8B-B14F-4D97-AF65-F5344CB8AC3E}">
        <p14:creationId xmlns:p14="http://schemas.microsoft.com/office/powerpoint/2010/main" val="1761991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4727604"/>
          </a:xfrm>
          <a:prstGeom prst="rect">
            <a:avLst/>
          </a:prstGeom>
          <a:noFill/>
          <a:ln>
            <a:noFill/>
          </a:ln>
        </p:spPr>
        <p:txBody>
          <a:bodyPr spcFirstLastPara="1" wrap="square" lIns="91425" tIns="91425" rIns="91425" bIns="91425" anchor="t" anchorCtr="0">
            <a:noAutofit/>
          </a:bodyPr>
          <a:lstStyle/>
          <a:p>
            <a:r>
              <a:rPr lang="en-US" sz="2500" dirty="0">
                <a:effectLst/>
                <a:latin typeface="Montserrat" panose="00000500000000000000" pitchFamily="2" charset="0"/>
              </a:rPr>
              <a:t>Follow the QR codes to answer the questions. </a:t>
            </a:r>
          </a:p>
          <a:p>
            <a:endParaRPr lang="en-US" sz="2500" dirty="0">
              <a:latin typeface="Montserrat" panose="00000500000000000000" pitchFamily="2" charset="0"/>
            </a:endParaRPr>
          </a:p>
          <a:p>
            <a:r>
              <a:rPr lang="en-US" sz="2500" dirty="0">
                <a:effectLst/>
                <a:latin typeface="Montserrat" panose="00000500000000000000" pitchFamily="2" charset="0"/>
              </a:rPr>
              <a:t>There are separate questions for children and teachers (children will need their own devices)</a:t>
            </a:r>
            <a:r>
              <a:rPr lang="en-US" sz="2500" dirty="0">
                <a:latin typeface="Montserrat" panose="00000500000000000000" pitchFamily="2" charset="0"/>
              </a:rPr>
              <a:t>.</a:t>
            </a:r>
            <a:endParaRPr lang="en-US" sz="2500" dirty="0">
              <a:effectLst/>
              <a:latin typeface="Montserrat" panose="00000500000000000000" pitchFamily="2" charset="0"/>
            </a:endParaRPr>
          </a:p>
          <a:p>
            <a:endParaRPr lang="en-US" sz="2500" dirty="0">
              <a:latin typeface="Montserrat" panose="00000500000000000000" pitchFamily="2" charset="0"/>
            </a:endParaRPr>
          </a:p>
          <a:p>
            <a:r>
              <a:rPr lang="en-US" sz="2500" dirty="0">
                <a:effectLst/>
                <a:latin typeface="Montserrat" panose="00000500000000000000" pitchFamily="2" charset="0"/>
              </a:rPr>
              <a:t>Discuss each question with your Talk Partner before recording your answers.</a:t>
            </a:r>
          </a:p>
          <a:p>
            <a:endParaRPr lang="en-US" sz="2500" dirty="0">
              <a:latin typeface="Montserrat" panose="00000500000000000000" pitchFamily="2" charset="0"/>
            </a:endParaRPr>
          </a:p>
          <a:p>
            <a:r>
              <a:rPr lang="en-US" sz="2500" dirty="0">
                <a:effectLst/>
                <a:latin typeface="Montserrat" panose="00000500000000000000" pitchFamily="2" charset="0"/>
              </a:rPr>
              <a:t>We love to hear your thoughts. Thank you!</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605646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B</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27784341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127944" y="1750397"/>
            <a:ext cx="7449848" cy="4619923"/>
          </a:xfrm>
          <a:prstGeom prst="rect">
            <a:avLst/>
          </a:prstGeom>
          <a:noFill/>
          <a:ln>
            <a:noFill/>
          </a:ln>
        </p:spPr>
        <p:txBody>
          <a:bodyPr spcFirstLastPara="1" wrap="square" lIns="91425" tIns="91425" rIns="91425" bIns="91425" anchor="t" anchorCtr="0">
            <a:noAutofit/>
          </a:bodyPr>
          <a:lstStyle/>
          <a:p>
            <a:r>
              <a:rPr lang="en-GB" sz="2500" dirty="0">
                <a:latin typeface="Montserrat" panose="00000500000000000000" pitchFamily="2" charset="0"/>
              </a:rPr>
              <a:t>What was the best activity in this unit? Why?</a:t>
            </a:r>
          </a:p>
          <a:p>
            <a:endParaRPr lang="en-GB" sz="2500" dirty="0">
              <a:latin typeface="Montserrat" panose="00000500000000000000" pitchFamily="2" charset="0"/>
            </a:endParaRPr>
          </a:p>
          <a:p>
            <a:r>
              <a:rPr lang="en-GB" sz="2500" dirty="0">
                <a:latin typeface="Montserrat" panose="00000500000000000000" pitchFamily="2" charset="0"/>
              </a:rPr>
              <a:t>Was there anything you didn’t enjoy about this unit? Why? </a:t>
            </a:r>
          </a:p>
          <a:p>
            <a:endParaRPr lang="en-GB" sz="2500" dirty="0">
              <a:latin typeface="Montserrat" panose="00000500000000000000" pitchFamily="2" charset="0"/>
            </a:endParaRPr>
          </a:p>
          <a:p>
            <a:r>
              <a:rPr lang="en-GB" sz="2500" dirty="0">
                <a:latin typeface="Montserrat" panose="00000500000000000000" pitchFamily="2" charset="0"/>
              </a:rPr>
              <a:t>Have you learned anything in this unit that you didn’t already know? </a:t>
            </a:r>
          </a:p>
          <a:p>
            <a:endParaRPr lang="en-GB" sz="2500" dirty="0">
              <a:latin typeface="Montserrat" panose="00000500000000000000" pitchFamily="2" charset="0"/>
            </a:endParaRPr>
          </a:p>
          <a:p>
            <a:r>
              <a:rPr lang="en-GB" sz="2500" dirty="0">
                <a:latin typeface="Montserrat" panose="00000500000000000000" pitchFamily="2" charset="0"/>
              </a:rPr>
              <a:t>Help us share your achievements!</a:t>
            </a:r>
          </a:p>
          <a:p>
            <a:r>
              <a:rPr lang="en-GB" sz="2500" dirty="0">
                <a:latin typeface="Montserrat" panose="00000500000000000000" pitchFamily="2" charset="0"/>
              </a:rPr>
              <a:t>Is there anything you have done or learning as part of this unit that you would like us to shout about on our social media? </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605646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B</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2885215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Lesson 1</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737195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26862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7073022" cy="1477328"/>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B</a:t>
            </a:r>
          </a:p>
          <a:p>
            <a:pPr algn="ctr"/>
            <a:endParaRPr lang="en-GB" sz="1800" b="0" i="0" u="sng" strike="noStrike" dirty="0">
              <a:solidFill>
                <a:srgbClr val="0000FF"/>
              </a:solidFill>
              <a:effectLst/>
              <a:highlight>
                <a:srgbClr val="FFFFFF"/>
              </a:highlight>
              <a:latin typeface="Aptos" panose="020B0004020202020204" pitchFamily="34" charset="0"/>
              <a:hlinkClick r:id="rId16"/>
            </a:endParaRPr>
          </a:p>
          <a:p>
            <a:pPr algn="ctr"/>
            <a:endParaRPr lang="en-GB" u="sng" dirty="0">
              <a:solidFill>
                <a:srgbClr val="0000FF"/>
              </a:solidFill>
              <a:highlight>
                <a:srgbClr val="FFFFFF"/>
              </a:highlight>
              <a:latin typeface="Aptos" panose="020B0004020202020204" pitchFamily="34" charset="0"/>
              <a:hlinkClick r:id="rId16"/>
            </a:endParaRPr>
          </a:p>
          <a:p>
            <a:pPr algn="ctr"/>
            <a:r>
              <a:rPr lang="en-US" sz="1800" dirty="0">
                <a:latin typeface="Montserrat" panose="00000500000000000000" pitchFamily="2" charset="0"/>
              </a:rPr>
              <a:t>Children’s </a:t>
            </a:r>
            <a:r>
              <a:rPr lang="en-US" sz="1800" dirty="0">
                <a:effectLst/>
                <a:latin typeface="Montserrat" panose="00000500000000000000" pitchFamily="2" charset="0"/>
              </a:rPr>
              <a:t>questions:  </a:t>
            </a:r>
            <a:r>
              <a:rPr lang="en-US" sz="1800" b="0" i="0" u="sng" strike="noStrike" dirty="0">
                <a:solidFill>
                  <a:srgbClr val="0000FF"/>
                </a:solidFill>
                <a:effectLst/>
                <a:highlight>
                  <a:srgbClr val="FFFFFF"/>
                </a:highlight>
                <a:latin typeface="Aptos" panose="020B0004020202020204" pitchFamily="34" charset="0"/>
                <a:hlinkClick r:id="rId16"/>
              </a:rPr>
              <a:t>Click here to access QR 2 or scan below</a:t>
            </a:r>
            <a:r>
              <a:rPr lang="en-GB" sz="1800" b="0" i="0" dirty="0">
                <a:solidFill>
                  <a:srgbClr val="000000"/>
                </a:solidFill>
                <a:effectLst/>
                <a:highlight>
                  <a:srgbClr val="FFFFFF"/>
                </a:highlight>
                <a:latin typeface="Aptos" panose="020B0004020202020204" pitchFamily="34" charset="0"/>
              </a:rPr>
              <a:t> </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7">
            <a:alphaModFix/>
          </a:blip>
          <a:stretch>
            <a:fillRect/>
          </a:stretch>
        </p:blipFill>
        <p:spPr>
          <a:xfrm>
            <a:off x="4469646" y="1425003"/>
            <a:ext cx="3519523" cy="138533"/>
          </a:xfrm>
          <a:prstGeom prst="rect">
            <a:avLst/>
          </a:prstGeom>
          <a:noFill/>
          <a:ln>
            <a:noFill/>
          </a:ln>
        </p:spPr>
      </p:pic>
      <p:pic>
        <p:nvPicPr>
          <p:cNvPr id="11" name="Picture 10">
            <a:extLst>
              <a:ext uri="{FF2B5EF4-FFF2-40B4-BE49-F238E27FC236}">
                <a16:creationId xmlns:a16="http://schemas.microsoft.com/office/drawing/2014/main" id="{531E41D3-E889-B2EA-B732-9035EA615BB8}"/>
              </a:ext>
            </a:extLst>
          </p:cNvPr>
          <p:cNvPicPr>
            <a:picLocks noChangeAspect="1"/>
          </p:cNvPicPr>
          <p:nvPr/>
        </p:nvPicPr>
        <p:blipFill>
          <a:blip r:embed="rId18"/>
          <a:stretch>
            <a:fillRect/>
          </a:stretch>
        </p:blipFill>
        <p:spPr>
          <a:xfrm>
            <a:off x="6162388" y="2445744"/>
            <a:ext cx="3653562" cy="3653562"/>
          </a:xfrm>
          <a:prstGeom prst="rect">
            <a:avLst/>
          </a:prstGeom>
        </p:spPr>
      </p:pic>
    </p:spTree>
    <p:extLst>
      <p:ext uri="{BB962C8B-B14F-4D97-AF65-F5344CB8AC3E}">
        <p14:creationId xmlns:p14="http://schemas.microsoft.com/office/powerpoint/2010/main" val="645953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8B9AB1F-B753-A912-4424-AA7ABC7BCD2D}"/>
              </a:ext>
            </a:extLst>
          </p:cNvPr>
          <p:cNvSpPr txBox="1"/>
          <p:nvPr/>
        </p:nvSpPr>
        <p:spPr>
          <a:xfrm>
            <a:off x="4379535" y="758694"/>
            <a:ext cx="7321927" cy="1508105"/>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B</a:t>
            </a:r>
          </a:p>
          <a:p>
            <a:endParaRPr lang="en-US" sz="3600" b="1" dirty="0">
              <a:solidFill>
                <a:srgbClr val="313E53"/>
              </a:solidFill>
              <a:latin typeface="Playfair Display" panose="00000500000000000000" pitchFamily="2" charset="0"/>
            </a:endParaRPr>
          </a:p>
          <a:p>
            <a:r>
              <a:rPr lang="en-US" sz="2000" dirty="0">
                <a:latin typeface="Montserrat" panose="00000500000000000000" pitchFamily="2" charset="0"/>
              </a:rPr>
              <a:t>Teacher’s</a:t>
            </a:r>
            <a:r>
              <a:rPr lang="en-US" sz="2000" dirty="0">
                <a:effectLst/>
                <a:latin typeface="Montserrat" panose="00000500000000000000" pitchFamily="2" charset="0"/>
              </a:rPr>
              <a:t> questions: </a:t>
            </a:r>
            <a:r>
              <a:rPr lang="en-US" sz="1800" b="0" i="0" u="sng" strike="noStrike" dirty="0">
                <a:solidFill>
                  <a:srgbClr val="0000FF"/>
                </a:solidFill>
                <a:effectLst/>
                <a:highlight>
                  <a:srgbClr val="FFFFFF"/>
                </a:highlight>
                <a:latin typeface="Aptos" panose="020B0004020202020204" pitchFamily="34" charset="0"/>
                <a:hlinkClick r:id="rId16"/>
              </a:rPr>
              <a:t>Click here to access QR 3 or scan below</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7">
            <a:alphaModFix/>
          </a:blip>
          <a:stretch>
            <a:fillRect/>
          </a:stretch>
        </p:blipFill>
        <p:spPr>
          <a:xfrm>
            <a:off x="4469646" y="1425003"/>
            <a:ext cx="3519523" cy="138533"/>
          </a:xfrm>
          <a:prstGeom prst="rect">
            <a:avLst/>
          </a:prstGeom>
          <a:noFill/>
          <a:ln>
            <a:noFill/>
          </a:ln>
        </p:spPr>
      </p:pic>
      <p:pic>
        <p:nvPicPr>
          <p:cNvPr id="10" name="Picture 9">
            <a:extLst>
              <a:ext uri="{FF2B5EF4-FFF2-40B4-BE49-F238E27FC236}">
                <a16:creationId xmlns:a16="http://schemas.microsoft.com/office/drawing/2014/main" id="{0EB7DDEA-21B8-CED4-8C61-B2E325ECB1CB}"/>
              </a:ext>
            </a:extLst>
          </p:cNvPr>
          <p:cNvPicPr>
            <a:picLocks noChangeAspect="1"/>
          </p:cNvPicPr>
          <p:nvPr/>
        </p:nvPicPr>
        <p:blipFill>
          <a:blip r:embed="rId18"/>
          <a:stretch>
            <a:fillRect/>
          </a:stretch>
        </p:blipFill>
        <p:spPr>
          <a:xfrm>
            <a:off x="6218758" y="2443965"/>
            <a:ext cx="3643479" cy="3617455"/>
          </a:xfrm>
          <a:prstGeom prst="rect">
            <a:avLst/>
          </a:prstGeom>
        </p:spPr>
      </p:pic>
    </p:spTree>
    <p:extLst>
      <p:ext uri="{BB962C8B-B14F-4D97-AF65-F5344CB8AC3E}">
        <p14:creationId xmlns:p14="http://schemas.microsoft.com/office/powerpoint/2010/main" val="1671809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CA996614-7306-A892-CFB4-D1D6F755131A}"/>
              </a:ext>
            </a:extLst>
          </p:cNvPr>
          <p:cNvSpPr/>
          <p:nvPr/>
        </p:nvSpPr>
        <p:spPr>
          <a:xfrm rot="506152">
            <a:off x="8310594" y="2492821"/>
            <a:ext cx="3347173" cy="4721849"/>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Title: </a:t>
            </a:r>
            <a:r>
              <a:rPr lang="en-GB" sz="2500" dirty="0">
                <a:solidFill>
                  <a:schemeClr val="dk1"/>
                </a:solidFill>
                <a:latin typeface="Montserrat" panose="00000500000000000000" pitchFamily="2" charset="0"/>
                <a:ea typeface="Montserrat Medium"/>
                <a:cs typeface="Montserrat Medium"/>
                <a:sym typeface="Montserrat Medium"/>
              </a:rPr>
              <a:t>The Bad Seed </a:t>
            </a:r>
          </a:p>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Author: </a:t>
            </a:r>
            <a:r>
              <a:rPr lang="en-GB" sz="2500" dirty="0">
                <a:solidFill>
                  <a:schemeClr val="dk1"/>
                </a:solidFill>
                <a:latin typeface="Montserrat" panose="00000500000000000000" pitchFamily="2" charset="0"/>
                <a:ea typeface="Montserrat Medium"/>
                <a:cs typeface="Montserrat Medium"/>
                <a:sym typeface="Montserrat Medium"/>
              </a:rPr>
              <a:t>Jory John</a:t>
            </a:r>
          </a:p>
          <a:p>
            <a:pPr>
              <a:lnSpc>
                <a:spcPct val="115000"/>
              </a:lnSpc>
            </a:pPr>
            <a:r>
              <a:rPr lang="en-GB" sz="2500" dirty="0">
                <a:solidFill>
                  <a:srgbClr val="EE9A2B"/>
                </a:solidFill>
                <a:latin typeface="Playfair Display" panose="00000500000000000000" pitchFamily="2" charset="0"/>
                <a:ea typeface="Montserrat Medium"/>
                <a:cs typeface="Montserrat Medium"/>
                <a:sym typeface="Montserrat Medium"/>
              </a:rPr>
              <a:t>Illustrator: </a:t>
            </a:r>
            <a:r>
              <a:rPr lang="en-GB" sz="2500" dirty="0">
                <a:solidFill>
                  <a:schemeClr val="dk1"/>
                </a:solidFill>
                <a:latin typeface="Montserrat" panose="00000500000000000000" pitchFamily="2" charset="0"/>
                <a:ea typeface="Montserrat Medium"/>
                <a:cs typeface="Montserrat Medium"/>
                <a:sym typeface="Montserrat Medium"/>
              </a:rPr>
              <a:t>Pete Oswald</a:t>
            </a:r>
            <a:endParaRPr lang="en-GB" sz="2500" dirty="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492909" y="2334986"/>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Our Book</a:t>
            </a:r>
            <a:endParaRPr lang="en-GB" sz="3600" b="1" dirty="0">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11" name="Picture 10">
            <a:extLst>
              <a:ext uri="{FF2B5EF4-FFF2-40B4-BE49-F238E27FC236}">
                <a16:creationId xmlns:a16="http://schemas.microsoft.com/office/drawing/2014/main" id="{54CA2942-914C-3985-92B6-845605A039D6}"/>
              </a:ext>
            </a:extLst>
          </p:cNvPr>
          <p:cNvPicPr>
            <a:picLocks noChangeAspect="1"/>
          </p:cNvPicPr>
          <p:nvPr/>
        </p:nvPicPr>
        <p:blipFill>
          <a:blip r:embed="rId18"/>
          <a:stretch>
            <a:fillRect/>
          </a:stretch>
        </p:blipFill>
        <p:spPr>
          <a:xfrm rot="546998">
            <a:off x="8583532" y="2982488"/>
            <a:ext cx="2830891" cy="3434432"/>
          </a:xfrm>
          <a:prstGeom prst="rect">
            <a:avLst/>
          </a:prstGeom>
        </p:spPr>
      </p:pic>
    </p:spTree>
    <p:extLst>
      <p:ext uri="{BB962C8B-B14F-4D97-AF65-F5344CB8AC3E}">
        <p14:creationId xmlns:p14="http://schemas.microsoft.com/office/powerpoint/2010/main" val="14129625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361004"/>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623249" y="1521309"/>
            <a:ext cx="6997929"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Let’s get ready for our lesson with a calming settle activity…</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Stretch like a sunflower!</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351479" y="498542"/>
            <a:ext cx="4903907"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Sunflower Salutations</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Freeform 2">
            <a:extLst>
              <a:ext uri="{FF2B5EF4-FFF2-40B4-BE49-F238E27FC236}">
                <a16:creationId xmlns:a16="http://schemas.microsoft.com/office/drawing/2014/main" id="{E681533A-2ED8-9B85-E633-F8A72F21A749}"/>
              </a:ext>
            </a:extLst>
          </p:cNvPr>
          <p:cNvSpPr/>
          <p:nvPr/>
        </p:nvSpPr>
        <p:spPr>
          <a:xfrm>
            <a:off x="9255386" y="2443258"/>
            <a:ext cx="2041131" cy="3975261"/>
          </a:xfrm>
          <a:custGeom>
            <a:avLst/>
            <a:gdLst/>
            <a:ahLst/>
            <a:cxnLst/>
            <a:rect l="l" t="t" r="r" b="b"/>
            <a:pathLst>
              <a:path w="1665845" h="3331690">
                <a:moveTo>
                  <a:pt x="0" y="0"/>
                </a:moveTo>
                <a:lnTo>
                  <a:pt x="1665845" y="0"/>
                </a:lnTo>
                <a:lnTo>
                  <a:pt x="1665845" y="3331690"/>
                </a:lnTo>
                <a:lnTo>
                  <a:pt x="0" y="3331690"/>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40204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588589" y="1585842"/>
            <a:ext cx="6997929" cy="338326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Look at the seed on the front cover of the book.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is the seed feeling?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do you know?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4244304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594360"/>
            <a:ext cx="6997469"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141905" y="1354830"/>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I can explain how I am successful</a:t>
            </a: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 name="Rectangle 11">
            <a:extLst>
              <a:ext uri="{FF2B5EF4-FFF2-40B4-BE49-F238E27FC236}">
                <a16:creationId xmlns:a16="http://schemas.microsoft.com/office/drawing/2014/main" id="{82A7E93B-A767-714F-FDF7-E50185E617D5}"/>
              </a:ext>
            </a:extLst>
          </p:cNvPr>
          <p:cNvSpPr/>
          <p:nvPr/>
        </p:nvSpPr>
        <p:spPr>
          <a:xfrm rot="760639">
            <a:off x="8376385" y="2580900"/>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3">
            <a:extLst>
              <a:ext uri="{FF2B5EF4-FFF2-40B4-BE49-F238E27FC236}">
                <a16:creationId xmlns:a16="http://schemas.microsoft.com/office/drawing/2014/main" id="{99E9D9DB-1B89-2CE5-C9B6-DB60C28DEA8C}"/>
              </a:ext>
            </a:extLst>
          </p:cNvPr>
          <p:cNvSpPr/>
          <p:nvPr/>
        </p:nvSpPr>
        <p:spPr>
          <a:xfrm rot="285236">
            <a:off x="9720355" y="2435729"/>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8" name="Picture 7">
            <a:extLst>
              <a:ext uri="{FF2B5EF4-FFF2-40B4-BE49-F238E27FC236}">
                <a16:creationId xmlns:a16="http://schemas.microsoft.com/office/drawing/2014/main" id="{9D2D5A9B-5230-64BB-C429-7F719B33B336}"/>
              </a:ext>
            </a:extLst>
          </p:cNvPr>
          <p:cNvPicPr>
            <a:picLocks noChangeAspect="1"/>
          </p:cNvPicPr>
          <p:nvPr/>
        </p:nvPicPr>
        <p:blipFill>
          <a:blip r:embed="rId18"/>
          <a:stretch>
            <a:fillRect/>
          </a:stretch>
        </p:blipFill>
        <p:spPr>
          <a:xfrm rot="759818">
            <a:off x="8784205" y="3011801"/>
            <a:ext cx="2531641" cy="3071382"/>
          </a:xfrm>
          <a:prstGeom prst="rect">
            <a:avLst/>
          </a:prstGeom>
        </p:spPr>
      </p:pic>
    </p:spTree>
    <p:extLst>
      <p:ext uri="{BB962C8B-B14F-4D97-AF65-F5344CB8AC3E}">
        <p14:creationId xmlns:p14="http://schemas.microsoft.com/office/powerpoint/2010/main" val="3646217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528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38460" y="1617190"/>
            <a:ext cx="7684365" cy="5054591"/>
          </a:xfrm>
          <a:prstGeom prst="rect">
            <a:avLst/>
          </a:prstGeom>
          <a:noFill/>
          <a:ln>
            <a:noFill/>
          </a:ln>
        </p:spPr>
        <p:txBody>
          <a:bodyPr spcFirstLastPara="1" wrap="square" lIns="91425" tIns="91425" rIns="91425" bIns="91425" anchor="t" anchorCtr="0">
            <a:noAutofit/>
          </a:bodyPr>
          <a:lstStyle/>
          <a:p>
            <a:pPr>
              <a:lnSpc>
                <a:spcPct val="150000"/>
              </a:lnSpc>
              <a:defRPr/>
            </a:pPr>
            <a:r>
              <a:rPr lang="en-GB" sz="2400" b="1" dirty="0">
                <a:solidFill>
                  <a:srgbClr val="000000"/>
                </a:solidFill>
                <a:latin typeface="Montserrat"/>
              </a:rPr>
              <a:t>Vocabulary: </a:t>
            </a:r>
          </a:p>
          <a:p>
            <a:pPr>
              <a:lnSpc>
                <a:spcPct val="150000"/>
              </a:lnSpc>
              <a:defRPr/>
            </a:pPr>
            <a:r>
              <a:rPr lang="en-US" sz="2400" dirty="0">
                <a:solidFill>
                  <a:srgbClr val="000000"/>
                </a:solidFill>
                <a:latin typeface="Montserrat"/>
              </a:rPr>
              <a:t>What does the word ‘humble’ mean? </a:t>
            </a:r>
          </a:p>
          <a:p>
            <a:pPr>
              <a:lnSpc>
                <a:spcPct val="150000"/>
              </a:lnSpc>
              <a:defRPr/>
            </a:pPr>
            <a:endParaRPr lang="en-US" sz="2400" dirty="0">
              <a:solidFill>
                <a:srgbClr val="000000"/>
              </a:solidFill>
              <a:latin typeface="Montserrat"/>
            </a:endParaRPr>
          </a:p>
          <a:p>
            <a:pPr marL="0" marR="0" lvl="0" indent="0" algn="l" defTabSz="914400">
              <a:lnSpc>
                <a:spcPct val="150000"/>
              </a:lnSpc>
              <a:spcBef>
                <a:spcPts val="0"/>
              </a:spcBef>
              <a:spcAft>
                <a:spcPts val="0"/>
              </a:spcAft>
              <a:buNone/>
              <a:tabLst/>
              <a:defRPr/>
            </a:pPr>
            <a:r>
              <a:rPr kumimoji="0" lang="en-GB" sz="2400" b="1" i="0" u="none" strike="noStrike" kern="1200" cap="none" spc="0" normalizeH="0" baseline="0" noProof="0" dirty="0">
                <a:ln>
                  <a:noFill/>
                </a:ln>
                <a:solidFill>
                  <a:srgbClr val="000000"/>
                </a:solidFill>
                <a:effectLst/>
                <a:uLnTx/>
                <a:uFillTx/>
                <a:latin typeface="Montserrat"/>
              </a:rPr>
              <a:t>Retrieval: </a:t>
            </a:r>
            <a:endParaRPr lang="en-GB" sz="2400" dirty="0"/>
          </a:p>
          <a:p>
            <a:pPr fontAlgn="base">
              <a:lnSpc>
                <a:spcPct val="150000"/>
              </a:lnSpc>
              <a:defRPr/>
            </a:pPr>
            <a:r>
              <a:rPr lang="en-GB" sz="2400" dirty="0">
                <a:solidFill>
                  <a:srgbClr val="000000"/>
                </a:solidFill>
                <a:latin typeface="Montserrat"/>
              </a:rPr>
              <a:t>What ‘bad’ things did the seed do at the start of the story?</a:t>
            </a:r>
          </a:p>
          <a:p>
            <a:pPr fontAlgn="base">
              <a:lnSpc>
                <a:spcPct val="150000"/>
              </a:lnSpc>
              <a:defRPr/>
            </a:pPr>
            <a:r>
              <a:rPr lang="en-GB" sz="2400" b="0" i="0" u="none" strike="noStrike" kern="1200" cap="none" spc="0" normalizeH="0" baseline="0" noProof="0" dirty="0">
                <a:ln>
                  <a:noFill/>
                </a:ln>
                <a:solidFill>
                  <a:srgbClr val="000000"/>
                </a:solidFill>
                <a:effectLst/>
                <a:uLnTx/>
                <a:uFillTx/>
                <a:latin typeface="Montserrat"/>
              </a:rPr>
              <a:t>What ‘big</a:t>
            </a:r>
            <a:r>
              <a:rPr lang="en-GB" sz="2400" b="0" i="0" u="none" strike="noStrike" kern="1200" cap="none" spc="0" normalizeH="0" noProof="0" dirty="0">
                <a:ln>
                  <a:noFill/>
                </a:ln>
                <a:solidFill>
                  <a:srgbClr val="000000"/>
                </a:solidFill>
                <a:effectLst/>
                <a:uLnTx/>
                <a:uFillTx/>
                <a:latin typeface="Montserrat"/>
              </a:rPr>
              <a:t> decision’ did the seed make? </a:t>
            </a:r>
            <a:endParaRPr lang="en-GB" sz="2800" dirty="0">
              <a:solidFill>
                <a:prstClr val="black"/>
              </a:solidFill>
              <a:latin typeface="Montserrat"/>
            </a:endParaRPr>
          </a:p>
          <a:p>
            <a:pPr>
              <a:lnSpc>
                <a:spcPct val="150000"/>
              </a:lnSpc>
              <a:defRPr/>
            </a:pPr>
            <a:endParaRPr lang="en-GB" dirty="0">
              <a:solidFill>
                <a:prstClr val="black"/>
              </a:solidFill>
              <a:latin typeface="Montserrat"/>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2842927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3" end="3"/>
                                            </p:txEl>
                                          </p:spTgt>
                                        </p:tgtEl>
                                        <p:attrNameLst>
                                          <p:attrName>style.visibility</p:attrName>
                                        </p:attrNameLst>
                                      </p:cBhvr>
                                      <p:to>
                                        <p:strVal val="visible"/>
                                      </p:to>
                                    </p:set>
                                    <p:animEffect transition="in" filter="fade">
                                      <p:cBhvr>
                                        <p:cTn id="17" dur="500"/>
                                        <p:tgtEl>
                                          <p:spTgt spid="4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xEl>
                                              <p:pRg st="4" end="4"/>
                                            </p:txEl>
                                          </p:spTgt>
                                        </p:tgtEl>
                                        <p:attrNameLst>
                                          <p:attrName>style.visibility</p:attrName>
                                        </p:attrNameLst>
                                      </p:cBhvr>
                                      <p:to>
                                        <p:strVal val="visible"/>
                                      </p:to>
                                    </p:set>
                                    <p:animEffect transition="in" filter="fade">
                                      <p:cBhvr>
                                        <p:cTn id="22" dur="500"/>
                                        <p:tgtEl>
                                          <p:spTgt spid="4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3">
                                            <p:txEl>
                                              <p:pRg st="5" end="5"/>
                                            </p:txEl>
                                          </p:spTgt>
                                        </p:tgtEl>
                                        <p:attrNameLst>
                                          <p:attrName>style.visibility</p:attrName>
                                        </p:attrNameLst>
                                      </p:cBhvr>
                                      <p:to>
                                        <p:strVal val="visible"/>
                                      </p:to>
                                    </p:set>
                                    <p:animEffect transition="in" filter="fade">
                                      <p:cBhvr>
                                        <p:cTn id="27" dur="500"/>
                                        <p:tgtEl>
                                          <p:spTgt spid="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BA61796AE0F5A4E96395FA65072392B" ma:contentTypeVersion="12" ma:contentTypeDescription="Create a new document." ma:contentTypeScope="" ma:versionID="013b85cac90d4b236a82b3c536cec3c3">
  <xsd:schema xmlns:xsd="http://www.w3.org/2001/XMLSchema" xmlns:xs="http://www.w3.org/2001/XMLSchema" xmlns:p="http://schemas.microsoft.com/office/2006/metadata/properties" xmlns:ns2="28259c69-39cb-44a7-9f04-2775eb4563de" xmlns:ns3="b31a91d1-0192-41ba-b554-362273cb85ab" targetNamespace="http://schemas.microsoft.com/office/2006/metadata/properties" ma:root="true" ma:fieldsID="bb5a868901287403e3faaffd7d08f345" ns2:_="" ns3:_="">
    <xsd:import namespace="28259c69-39cb-44a7-9f04-2775eb4563de"/>
    <xsd:import namespace="b31a91d1-0192-41ba-b554-362273cb85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59c69-39cb-44a7-9f04-2775eb4563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8177053-68b3-49ba-830b-641013b218f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31a91d1-0192-41ba-b554-362273cb85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5c5fc4e-5e3e-44b4-8344-b79db9234d45}" ma:internalName="TaxCatchAll" ma:showField="CatchAllData" ma:web="b31a91d1-0192-41ba-b554-362273cb85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1E0783-4F98-44CC-AABC-5FEC88764B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259c69-39cb-44a7-9f04-2775eb4563de"/>
    <ds:schemaRef ds:uri="b31a91d1-0192-41ba-b554-362273cb85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0C55E9E-33C1-44B6-A03A-11318584FE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4282</Words>
  <Application>Microsoft Office PowerPoint</Application>
  <PresentationFormat>Widescreen</PresentationFormat>
  <Paragraphs>387</Paragraphs>
  <Slides>41</Slides>
  <Notes>37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Aptos</vt:lpstr>
      <vt:lpstr>Aptos Display</vt:lpstr>
      <vt:lpstr>Arial</vt:lpstr>
      <vt:lpstr>Courier New</vt:lpstr>
      <vt:lpstr>Montserrat</vt:lpstr>
      <vt:lpstr>Playfair Display</vt:lpstr>
      <vt:lpstr>Roboto</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McCrudden</dc:creator>
  <cp:lastModifiedBy>Fiona</cp:lastModifiedBy>
  <cp:revision>13</cp:revision>
  <dcterms:created xsi:type="dcterms:W3CDTF">2024-05-16T12:38:53Z</dcterms:created>
  <dcterms:modified xsi:type="dcterms:W3CDTF">2024-11-06T09:59:29Z</dcterms:modified>
</cp:coreProperties>
</file>