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Lst>
  <p:notesMasterIdLst>
    <p:notesMasterId r:id="rId40"/>
  </p:notesMasterIdLst>
  <p:sldIdLst>
    <p:sldId id="256" r:id="rId4"/>
    <p:sldId id="281" r:id="rId5"/>
    <p:sldId id="439" r:id="rId6"/>
    <p:sldId id="277" r:id="rId7"/>
    <p:sldId id="267" r:id="rId8"/>
    <p:sldId id="282" r:id="rId9"/>
    <p:sldId id="283" r:id="rId10"/>
    <p:sldId id="284" r:id="rId11"/>
    <p:sldId id="417" r:id="rId12"/>
    <p:sldId id="433" r:id="rId13"/>
    <p:sldId id="287" r:id="rId14"/>
    <p:sldId id="288" r:id="rId15"/>
    <p:sldId id="437" r:id="rId16"/>
    <p:sldId id="289" r:id="rId17"/>
    <p:sldId id="290" r:id="rId18"/>
    <p:sldId id="438" r:id="rId19"/>
    <p:sldId id="424" r:id="rId20"/>
    <p:sldId id="425" r:id="rId21"/>
    <p:sldId id="426" r:id="rId22"/>
    <p:sldId id="427" r:id="rId23"/>
    <p:sldId id="435" r:id="rId24"/>
    <p:sldId id="428" r:id="rId25"/>
    <p:sldId id="429" r:id="rId26"/>
    <p:sldId id="431" r:id="rId27"/>
    <p:sldId id="335" r:id="rId28"/>
    <p:sldId id="336" r:id="rId29"/>
    <p:sldId id="337" r:id="rId30"/>
    <p:sldId id="338" r:id="rId31"/>
    <p:sldId id="339" r:id="rId32"/>
    <p:sldId id="343" r:id="rId33"/>
    <p:sldId id="346" r:id="rId34"/>
    <p:sldId id="342" r:id="rId35"/>
    <p:sldId id="341" r:id="rId36"/>
    <p:sldId id="347" r:id="rId37"/>
    <p:sldId id="344" r:id="rId38"/>
    <p:sldId id="345"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733B8B5A-E77C-44CA-B3DC-F9181D47FA24}">
          <p14:sldIdLst>
            <p14:sldId id="256"/>
            <p14:sldId id="281"/>
            <p14:sldId id="439"/>
          </p14:sldIdLst>
        </p14:section>
        <p14:section name="Lesson 1" id="{A433BF49-AB0F-4245-A4C9-1CFBE152D450}">
          <p14:sldIdLst>
            <p14:sldId id="277"/>
            <p14:sldId id="267"/>
            <p14:sldId id="282"/>
            <p14:sldId id="283"/>
            <p14:sldId id="284"/>
            <p14:sldId id="417"/>
            <p14:sldId id="433"/>
            <p14:sldId id="287"/>
            <p14:sldId id="288"/>
            <p14:sldId id="437"/>
            <p14:sldId id="289"/>
          </p14:sldIdLst>
        </p14:section>
        <p14:section name="Lesson 2" id="{28F856FC-BADD-4E61-B4B4-053B6FB6A54B}">
          <p14:sldIdLst>
            <p14:sldId id="290"/>
            <p14:sldId id="438"/>
            <p14:sldId id="424"/>
            <p14:sldId id="425"/>
            <p14:sldId id="426"/>
            <p14:sldId id="427"/>
            <p14:sldId id="435"/>
            <p14:sldId id="428"/>
            <p14:sldId id="429"/>
            <p14:sldId id="431"/>
          </p14:sldIdLst>
        </p14:section>
        <p14:section name="Lesson 3 Reflection" id="{90900C8E-4858-4134-9519-D2E6076731ED}">
          <p14:sldIdLst>
            <p14:sldId id="335"/>
            <p14:sldId id="336"/>
            <p14:sldId id="337"/>
            <p14:sldId id="338"/>
            <p14:sldId id="339"/>
            <p14:sldId id="343"/>
            <p14:sldId id="346"/>
            <p14:sldId id="342"/>
            <p14:sldId id="341"/>
            <p14:sldId id="347"/>
            <p14:sldId id="344"/>
            <p14:sldId id="345"/>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72BEA4A-8E25-FBC8-1206-82DB5733224B}" name="Olivia Richards" initials="OR" userId="S::olivia@story-project.co.uk::59da2cf9-c07a-46ca-89f9-d0f215498ba0" providerId="AD"/>
  <p188:author id="{4603FF5E-8DBD-52AB-BCF2-32952E04AED9}" name="Olivia Richards" initials="OR" userId="S::Olivia@story-project.co.uk::59da2cf9-c07a-46ca-89f9-d0f215498ba0"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AB337"/>
    <a:srgbClr val="313E53"/>
    <a:srgbClr val="EE9A2B"/>
    <a:srgbClr val="3380A3"/>
    <a:srgbClr val="FEF8F0"/>
    <a:srgbClr val="598E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FC0430-50CB-43A4-AB56-F3DBED25B07C}" v="1305" dt="2024-11-06T09:33:24.989"/>
    <p1510:client id="{12EA8AF2-BC73-1E94-326C-FC743C5048B4}" v="2" dt="2024-11-05T16:03:40.04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9645" autoAdjust="0"/>
  </p:normalViewPr>
  <p:slideViewPr>
    <p:cSldViewPr snapToGrid="0">
      <p:cViewPr varScale="1">
        <p:scale>
          <a:sx n="44" d="100"/>
          <a:sy n="44" d="100"/>
        </p:scale>
        <p:origin x="1180" y="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viewProps" Target="viewProps.xml"/><Relationship Id="rId47" Type="http://schemas.microsoft.com/office/2018/10/relationships/authors" Target="authors.xml"/><Relationship Id="rId7" Type="http://schemas.openxmlformats.org/officeDocument/2006/relationships/slide" Target="slides/slide4.xml"/><Relationship Id="rId2" Type="http://schemas.openxmlformats.org/officeDocument/2006/relationships/customXml" Target="../customXml/item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notesMaster" Target="notesMasters/notesMaster1.xml"/><Relationship Id="rId45" Type="http://schemas.microsoft.com/office/2016/11/relationships/changesInfo" Target="changesInfos/changesInfo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heme" Target="theme/theme1.xml"/><Relationship Id="rId8" Type="http://schemas.openxmlformats.org/officeDocument/2006/relationships/slide" Target="slides/slide5.xml"/><Relationship Id="rId3" Type="http://schemas.openxmlformats.org/officeDocument/2006/relationships/slideMaster" Target="slideMasters/slideMaster1.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microsoft.com/office/2015/10/relationships/revisionInfo" Target="revisionInfo.xml"/><Relationship Id="rId20" Type="http://schemas.openxmlformats.org/officeDocument/2006/relationships/slide" Target="slides/slide17.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livia Richards" userId="S::olivia@story-project.co.uk::59da2cf9-c07a-46ca-89f9-d0f215498ba0" providerId="AD" clId="Web-{12EA8AF2-BC73-1E94-326C-FC743C5048B4}"/>
    <pc:docChg chg="mod">
      <pc:chgData name="Olivia Richards" userId="S::olivia@story-project.co.uk::59da2cf9-c07a-46ca-89f9-d0f215498ba0" providerId="AD" clId="Web-{12EA8AF2-BC73-1E94-326C-FC743C5048B4}" dt="2024-11-05T16:03:40.033" v="0"/>
      <pc:docMkLst>
        <pc:docMk/>
      </pc:docMkLst>
    </pc:docChg>
  </pc:docChgLst>
  <pc:docChgLst>
    <pc:chgData name="Fiona" userId="5fd9b084-9961-4921-ab0f-457ac49028c4" providerId="ADAL" clId="{4F7526C2-C53B-41A9-82AA-63450EDFF648}"/>
    <pc:docChg chg="undo custSel addSld delSld modSld sldOrd modMainMaster addSection modSection">
      <pc:chgData name="Fiona" userId="5fd9b084-9961-4921-ab0f-457ac49028c4" providerId="ADAL" clId="{4F7526C2-C53B-41A9-82AA-63450EDFF648}" dt="2024-08-07T11:13:53.779" v="4763" actId="1076"/>
      <pc:docMkLst>
        <pc:docMk/>
      </pc:docMkLst>
      <pc:sldChg chg="addSp delSp modSp mod setBg">
        <pc:chgData name="Fiona" userId="5fd9b084-9961-4921-ab0f-457ac49028c4" providerId="ADAL" clId="{4F7526C2-C53B-41A9-82AA-63450EDFF648}" dt="2024-08-07T11:13:53.779" v="4763" actId="1076"/>
        <pc:sldMkLst>
          <pc:docMk/>
          <pc:sldMk cId="48654129" sldId="256"/>
        </pc:sldMkLst>
        <pc:spChg chg="add mod">
          <ac:chgData name="Fiona" userId="5fd9b084-9961-4921-ab0f-457ac49028c4" providerId="ADAL" clId="{4F7526C2-C53B-41A9-82AA-63450EDFF648}" dt="2024-08-07T11:13:53.779" v="4763" actId="1076"/>
          <ac:spMkLst>
            <pc:docMk/>
            <pc:sldMk cId="48654129" sldId="256"/>
            <ac:spMk id="3" creationId="{109C2822-1DF0-E6DF-FAED-EE6282BC7CE2}"/>
          </ac:spMkLst>
        </pc:spChg>
        <pc:spChg chg="mod">
          <ac:chgData name="Fiona" userId="5fd9b084-9961-4921-ab0f-457ac49028c4" providerId="ADAL" clId="{4F7526C2-C53B-41A9-82AA-63450EDFF648}" dt="2024-07-30T19:13:26.935" v="1"/>
          <ac:spMkLst>
            <pc:docMk/>
            <pc:sldMk cId="48654129" sldId="256"/>
            <ac:spMk id="3" creationId="{FD33EBDB-3BFF-86C1-778B-2D3D9E3E6A7E}"/>
          </ac:spMkLst>
        </pc:spChg>
        <pc:spChg chg="mod">
          <ac:chgData name="Fiona" userId="5fd9b084-9961-4921-ab0f-457ac49028c4" providerId="ADAL" clId="{4F7526C2-C53B-41A9-82AA-63450EDFF648}" dt="2024-07-31T13:53:14.246" v="2259"/>
          <ac:spMkLst>
            <pc:docMk/>
            <pc:sldMk cId="48654129" sldId="256"/>
            <ac:spMk id="4" creationId="{531A81E3-BF5F-5DBA-6F1C-247DED1CFDB4}"/>
          </ac:spMkLst>
        </pc:spChg>
        <pc:spChg chg="mod">
          <ac:chgData name="Fiona" userId="5fd9b084-9961-4921-ab0f-457ac49028c4" providerId="ADAL" clId="{4F7526C2-C53B-41A9-82AA-63450EDFF648}" dt="2024-07-30T19:13:26.935" v="1"/>
          <ac:spMkLst>
            <pc:docMk/>
            <pc:sldMk cId="48654129" sldId="256"/>
            <ac:spMk id="4" creationId="{F59F2C07-1BC3-526E-41E2-B79874B7F13F}"/>
          </ac:spMkLst>
        </pc:spChg>
        <pc:spChg chg="mod">
          <ac:chgData name="Fiona" userId="5fd9b084-9961-4921-ab0f-457ac49028c4" providerId="ADAL" clId="{4F7526C2-C53B-41A9-82AA-63450EDFF648}" dt="2024-07-30T19:13:26.935" v="1"/>
          <ac:spMkLst>
            <pc:docMk/>
            <pc:sldMk cId="48654129" sldId="256"/>
            <ac:spMk id="6" creationId="{B1F80F5B-49D0-E01B-DB48-DE76557D2A2B}"/>
          </ac:spMkLst>
        </pc:spChg>
        <pc:spChg chg="mod">
          <ac:chgData name="Fiona" userId="5fd9b084-9961-4921-ab0f-457ac49028c4" providerId="ADAL" clId="{4F7526C2-C53B-41A9-82AA-63450EDFF648}" dt="2024-07-31T13:53:14.246" v="2259"/>
          <ac:spMkLst>
            <pc:docMk/>
            <pc:sldMk cId="48654129" sldId="256"/>
            <ac:spMk id="7" creationId="{028F4B84-56BE-C852-7BCE-3D5498ECFB00}"/>
          </ac:spMkLst>
        </pc:spChg>
        <pc:spChg chg="mod">
          <ac:chgData name="Fiona" userId="5fd9b084-9961-4921-ab0f-457ac49028c4" providerId="ADAL" clId="{4F7526C2-C53B-41A9-82AA-63450EDFF648}" dt="2024-07-30T19:13:26.935" v="1"/>
          <ac:spMkLst>
            <pc:docMk/>
            <pc:sldMk cId="48654129" sldId="256"/>
            <ac:spMk id="7" creationId="{16353909-5EC0-DC2D-1248-0C8ED06D97C6}"/>
          </ac:spMkLst>
        </pc:spChg>
        <pc:spChg chg="mod">
          <ac:chgData name="Fiona" userId="5fd9b084-9961-4921-ab0f-457ac49028c4" providerId="ADAL" clId="{4F7526C2-C53B-41A9-82AA-63450EDFF648}" dt="2024-07-30T19:13:26.935" v="1"/>
          <ac:spMkLst>
            <pc:docMk/>
            <pc:sldMk cId="48654129" sldId="256"/>
            <ac:spMk id="8" creationId="{421218F5-9E3E-7C72-8D18-8FD75D4B5EB5}"/>
          </ac:spMkLst>
        </pc:spChg>
        <pc:spChg chg="mod">
          <ac:chgData name="Fiona" userId="5fd9b084-9961-4921-ab0f-457ac49028c4" providerId="ADAL" clId="{4F7526C2-C53B-41A9-82AA-63450EDFF648}" dt="2024-07-31T13:53:14.246" v="2259"/>
          <ac:spMkLst>
            <pc:docMk/>
            <pc:sldMk cId="48654129" sldId="256"/>
            <ac:spMk id="8" creationId="{A03F4EEB-3F85-67F7-BC7C-8883AE19B8FF}"/>
          </ac:spMkLst>
        </pc:spChg>
        <pc:spChg chg="mod">
          <ac:chgData name="Fiona" userId="5fd9b084-9961-4921-ab0f-457ac49028c4" providerId="ADAL" clId="{4F7526C2-C53B-41A9-82AA-63450EDFF648}" dt="2024-07-30T19:13:26.935" v="1"/>
          <ac:spMkLst>
            <pc:docMk/>
            <pc:sldMk cId="48654129" sldId="256"/>
            <ac:spMk id="9" creationId="{04B77D62-A274-9A21-8D82-6A469A6C7B41}"/>
          </ac:spMkLst>
        </pc:spChg>
        <pc:spChg chg="add mod">
          <ac:chgData name="Fiona" userId="5fd9b084-9961-4921-ab0f-457ac49028c4" providerId="ADAL" clId="{4F7526C2-C53B-41A9-82AA-63450EDFF648}" dt="2024-08-05T11:37:46.928" v="3011" actId="164"/>
          <ac:spMkLst>
            <pc:docMk/>
            <pc:sldMk cId="48654129" sldId="256"/>
            <ac:spMk id="9" creationId="{56D17D95-DFE4-08B8-3187-4A0D6D0584D3}"/>
          </ac:spMkLst>
        </pc:spChg>
        <pc:spChg chg="mod">
          <ac:chgData name="Fiona" userId="5fd9b084-9961-4921-ab0f-457ac49028c4" providerId="ADAL" clId="{4F7526C2-C53B-41A9-82AA-63450EDFF648}" dt="2024-07-31T13:53:14.246" v="2259"/>
          <ac:spMkLst>
            <pc:docMk/>
            <pc:sldMk cId="48654129" sldId="256"/>
            <ac:spMk id="9" creationId="{A3F96FC5-5937-28AD-9231-56DECABD2D2A}"/>
          </ac:spMkLst>
        </pc:spChg>
        <pc:spChg chg="mod">
          <ac:chgData name="Fiona" userId="5fd9b084-9961-4921-ab0f-457ac49028c4" providerId="ADAL" clId="{4F7526C2-C53B-41A9-82AA-63450EDFF648}" dt="2024-07-31T13:53:14.246" v="2259"/>
          <ac:spMkLst>
            <pc:docMk/>
            <pc:sldMk cId="48654129" sldId="256"/>
            <ac:spMk id="10" creationId="{A52DAFD9-2E52-3886-33D8-D75943FD5516}"/>
          </ac:spMkLst>
        </pc:spChg>
        <pc:spChg chg="mod">
          <ac:chgData name="Fiona" userId="5fd9b084-9961-4921-ab0f-457ac49028c4" providerId="ADAL" clId="{4F7526C2-C53B-41A9-82AA-63450EDFF648}" dt="2024-07-31T13:53:14.246" v="2259"/>
          <ac:spMkLst>
            <pc:docMk/>
            <pc:sldMk cId="48654129" sldId="256"/>
            <ac:spMk id="11" creationId="{43EF1A7E-8F96-2DD2-0AB2-134D8B6664F4}"/>
          </ac:spMkLst>
        </pc:spChg>
        <pc:spChg chg="mod">
          <ac:chgData name="Fiona" userId="5fd9b084-9961-4921-ab0f-457ac49028c4" providerId="ADAL" clId="{4F7526C2-C53B-41A9-82AA-63450EDFF648}" dt="2024-07-30T19:14:34.457" v="15" actId="1076"/>
          <ac:spMkLst>
            <pc:docMk/>
            <pc:sldMk cId="48654129" sldId="256"/>
            <ac:spMk id="12" creationId="{3F3CC3F2-6D61-1E88-251F-847518765DA7}"/>
          </ac:spMkLst>
        </pc:spChg>
        <pc:spChg chg="mod">
          <ac:chgData name="Fiona" userId="5fd9b084-9961-4921-ab0f-457ac49028c4" providerId="ADAL" clId="{4F7526C2-C53B-41A9-82AA-63450EDFF648}" dt="2024-07-31T13:53:14.246" v="2259"/>
          <ac:spMkLst>
            <pc:docMk/>
            <pc:sldMk cId="48654129" sldId="256"/>
            <ac:spMk id="13" creationId="{60222C73-6D46-BFAC-2B57-E836A7B86394}"/>
          </ac:spMkLst>
        </pc:spChg>
        <pc:spChg chg="mod">
          <ac:chgData name="Fiona" userId="5fd9b084-9961-4921-ab0f-457ac49028c4" providerId="ADAL" clId="{4F7526C2-C53B-41A9-82AA-63450EDFF648}" dt="2024-07-30T19:13:26.935" v="1"/>
          <ac:spMkLst>
            <pc:docMk/>
            <pc:sldMk cId="48654129" sldId="256"/>
            <ac:spMk id="13" creationId="{C12DD36A-B7B8-E820-1596-CCD19B844936}"/>
          </ac:spMkLst>
        </pc:spChg>
        <pc:spChg chg="mod">
          <ac:chgData name="Fiona" userId="5fd9b084-9961-4921-ab0f-457ac49028c4" providerId="ADAL" clId="{4F7526C2-C53B-41A9-82AA-63450EDFF648}" dt="2024-07-30T19:13:26.935" v="1"/>
          <ac:spMkLst>
            <pc:docMk/>
            <pc:sldMk cId="48654129" sldId="256"/>
            <ac:spMk id="14" creationId="{2B1182F9-2B6C-3E58-FC93-B5291B2BE1FF}"/>
          </ac:spMkLst>
        </pc:spChg>
        <pc:spChg chg="mod">
          <ac:chgData name="Fiona" userId="5fd9b084-9961-4921-ab0f-457ac49028c4" providerId="ADAL" clId="{4F7526C2-C53B-41A9-82AA-63450EDFF648}" dt="2024-07-31T13:53:14.246" v="2259"/>
          <ac:spMkLst>
            <pc:docMk/>
            <pc:sldMk cId="48654129" sldId="256"/>
            <ac:spMk id="14" creationId="{83D9886C-0E85-C6A4-EE8F-BB9C8CDF35DA}"/>
          </ac:spMkLst>
        </pc:spChg>
        <pc:spChg chg="mod">
          <ac:chgData name="Fiona" userId="5fd9b084-9961-4921-ab0f-457ac49028c4" providerId="ADAL" clId="{4F7526C2-C53B-41A9-82AA-63450EDFF648}" dt="2024-07-30T19:13:26.935" v="1"/>
          <ac:spMkLst>
            <pc:docMk/>
            <pc:sldMk cId="48654129" sldId="256"/>
            <ac:spMk id="15" creationId="{81D49A9F-DE55-78C1-E17C-0FD242DE431E}"/>
          </ac:spMkLst>
        </pc:spChg>
        <pc:spChg chg="mod">
          <ac:chgData name="Fiona" userId="5fd9b084-9961-4921-ab0f-457ac49028c4" providerId="ADAL" clId="{4F7526C2-C53B-41A9-82AA-63450EDFF648}" dt="2024-07-31T13:53:14.246" v="2259"/>
          <ac:spMkLst>
            <pc:docMk/>
            <pc:sldMk cId="48654129" sldId="256"/>
            <ac:spMk id="15" creationId="{F651D33D-C4F1-B56F-D19E-30E9547C736F}"/>
          </ac:spMkLst>
        </pc:spChg>
        <pc:spChg chg="mod">
          <ac:chgData name="Fiona" userId="5fd9b084-9961-4921-ab0f-457ac49028c4" providerId="ADAL" clId="{4F7526C2-C53B-41A9-82AA-63450EDFF648}" dt="2024-07-31T13:53:14.246" v="2259"/>
          <ac:spMkLst>
            <pc:docMk/>
            <pc:sldMk cId="48654129" sldId="256"/>
            <ac:spMk id="16" creationId="{1B7F11C0-1AFA-8ED1-64B4-03D291BBDA9F}"/>
          </ac:spMkLst>
        </pc:spChg>
        <pc:spChg chg="mod">
          <ac:chgData name="Fiona" userId="5fd9b084-9961-4921-ab0f-457ac49028c4" providerId="ADAL" clId="{4F7526C2-C53B-41A9-82AA-63450EDFF648}" dt="2024-07-30T19:13:26.935" v="1"/>
          <ac:spMkLst>
            <pc:docMk/>
            <pc:sldMk cId="48654129" sldId="256"/>
            <ac:spMk id="16" creationId="{2EC6AA96-9A6B-BC04-538E-3F77FF91D2EE}"/>
          </ac:spMkLst>
        </pc:spChg>
        <pc:spChg chg="mod">
          <ac:chgData name="Fiona" userId="5fd9b084-9961-4921-ab0f-457ac49028c4" providerId="ADAL" clId="{4F7526C2-C53B-41A9-82AA-63450EDFF648}" dt="2024-07-31T13:53:14.246" v="2259"/>
          <ac:spMkLst>
            <pc:docMk/>
            <pc:sldMk cId="48654129" sldId="256"/>
            <ac:spMk id="17" creationId="{91EC2989-6B75-5D30-68BA-9465509BC92D}"/>
          </ac:spMkLst>
        </pc:spChg>
        <pc:spChg chg="mod">
          <ac:chgData name="Fiona" userId="5fd9b084-9961-4921-ab0f-457ac49028c4" providerId="ADAL" clId="{4F7526C2-C53B-41A9-82AA-63450EDFF648}" dt="2024-07-30T19:13:26.935" v="1"/>
          <ac:spMkLst>
            <pc:docMk/>
            <pc:sldMk cId="48654129" sldId="256"/>
            <ac:spMk id="17" creationId="{AF6D253A-E46C-13B9-D15F-334422D0E11B}"/>
          </ac:spMkLst>
        </pc:spChg>
        <pc:spChg chg="mod">
          <ac:chgData name="Fiona" userId="5fd9b084-9961-4921-ab0f-457ac49028c4" providerId="ADAL" clId="{4F7526C2-C53B-41A9-82AA-63450EDFF648}" dt="2024-07-31T13:53:14.246" v="2259"/>
          <ac:spMkLst>
            <pc:docMk/>
            <pc:sldMk cId="48654129" sldId="256"/>
            <ac:spMk id="18" creationId="{0C5AF9E1-8DE3-DFEC-E96A-3D9A3B1892BE}"/>
          </ac:spMkLst>
        </pc:spChg>
        <pc:spChg chg="mod">
          <ac:chgData name="Fiona" userId="5fd9b084-9961-4921-ab0f-457ac49028c4" providerId="ADAL" clId="{4F7526C2-C53B-41A9-82AA-63450EDFF648}" dt="2024-07-30T19:13:26.935" v="1"/>
          <ac:spMkLst>
            <pc:docMk/>
            <pc:sldMk cId="48654129" sldId="256"/>
            <ac:spMk id="18" creationId="{E2D15548-524D-F6EB-48F6-8215F82FAB56}"/>
          </ac:spMkLst>
        </pc:spChg>
        <pc:spChg chg="mod">
          <ac:chgData name="Fiona" userId="5fd9b084-9961-4921-ab0f-457ac49028c4" providerId="ADAL" clId="{4F7526C2-C53B-41A9-82AA-63450EDFF648}" dt="2024-07-31T13:53:14.246" v="2259"/>
          <ac:spMkLst>
            <pc:docMk/>
            <pc:sldMk cId="48654129" sldId="256"/>
            <ac:spMk id="19" creationId="{91052E42-2A97-BCA8-0162-C0D9A9FBF2F7}"/>
          </ac:spMkLst>
        </pc:spChg>
        <pc:spChg chg="mod">
          <ac:chgData name="Fiona" userId="5fd9b084-9961-4921-ab0f-457ac49028c4" providerId="ADAL" clId="{4F7526C2-C53B-41A9-82AA-63450EDFF648}" dt="2024-07-30T19:13:26.935" v="1"/>
          <ac:spMkLst>
            <pc:docMk/>
            <pc:sldMk cId="48654129" sldId="256"/>
            <ac:spMk id="19" creationId="{DDDF588D-6922-2E67-7EC5-3B41A780F4E7}"/>
          </ac:spMkLst>
        </pc:spChg>
        <pc:spChg chg="mod">
          <ac:chgData name="Fiona" userId="5fd9b084-9961-4921-ab0f-457ac49028c4" providerId="ADAL" clId="{4F7526C2-C53B-41A9-82AA-63450EDFF648}" dt="2024-07-31T13:53:14.246" v="2259"/>
          <ac:spMkLst>
            <pc:docMk/>
            <pc:sldMk cId="48654129" sldId="256"/>
            <ac:spMk id="20" creationId="{0018BA94-6CDB-06E2-3E05-499B4A3BB3EC}"/>
          </ac:spMkLst>
        </pc:spChg>
        <pc:spChg chg="mod">
          <ac:chgData name="Fiona" userId="5fd9b084-9961-4921-ab0f-457ac49028c4" providerId="ADAL" clId="{4F7526C2-C53B-41A9-82AA-63450EDFF648}" dt="2024-07-30T19:13:26.935" v="1"/>
          <ac:spMkLst>
            <pc:docMk/>
            <pc:sldMk cId="48654129" sldId="256"/>
            <ac:spMk id="20" creationId="{E54D0A6E-7A9F-81C3-CE73-0758E12224F6}"/>
          </ac:spMkLst>
        </pc:spChg>
        <pc:spChg chg="mod">
          <ac:chgData name="Fiona" userId="5fd9b084-9961-4921-ab0f-457ac49028c4" providerId="ADAL" clId="{4F7526C2-C53B-41A9-82AA-63450EDFF648}" dt="2024-07-31T13:53:14.246" v="2259"/>
          <ac:spMkLst>
            <pc:docMk/>
            <pc:sldMk cId="48654129" sldId="256"/>
            <ac:spMk id="21" creationId="{69C45BF1-2452-5BC2-E395-A3EE58462070}"/>
          </ac:spMkLst>
        </pc:spChg>
        <pc:spChg chg="mod">
          <ac:chgData name="Fiona" userId="5fd9b084-9961-4921-ab0f-457ac49028c4" providerId="ADAL" clId="{4F7526C2-C53B-41A9-82AA-63450EDFF648}" dt="2024-07-30T19:13:26.935" v="1"/>
          <ac:spMkLst>
            <pc:docMk/>
            <pc:sldMk cId="48654129" sldId="256"/>
            <ac:spMk id="21" creationId="{74FD6F93-2987-4051-B3B9-77F429F9EA94}"/>
          </ac:spMkLst>
        </pc:spChg>
        <pc:spChg chg="mod">
          <ac:chgData name="Fiona" userId="5fd9b084-9961-4921-ab0f-457ac49028c4" providerId="ADAL" clId="{4F7526C2-C53B-41A9-82AA-63450EDFF648}" dt="2024-07-30T19:13:26.935" v="1"/>
          <ac:spMkLst>
            <pc:docMk/>
            <pc:sldMk cId="48654129" sldId="256"/>
            <ac:spMk id="22" creationId="{07F65AF5-E4D2-C9DF-CFDF-357893C163F1}"/>
          </ac:spMkLst>
        </pc:spChg>
        <pc:spChg chg="mod">
          <ac:chgData name="Fiona" userId="5fd9b084-9961-4921-ab0f-457ac49028c4" providerId="ADAL" clId="{4F7526C2-C53B-41A9-82AA-63450EDFF648}" dt="2024-07-31T13:53:14.246" v="2259"/>
          <ac:spMkLst>
            <pc:docMk/>
            <pc:sldMk cId="48654129" sldId="256"/>
            <ac:spMk id="22" creationId="{F166A911-48BA-483F-9539-DB430B368607}"/>
          </ac:spMkLst>
        </pc:spChg>
        <pc:spChg chg="mod">
          <ac:chgData name="Fiona" userId="5fd9b084-9961-4921-ab0f-457ac49028c4" providerId="ADAL" clId="{4F7526C2-C53B-41A9-82AA-63450EDFF648}" dt="2024-07-31T13:53:14.246" v="2259"/>
          <ac:spMkLst>
            <pc:docMk/>
            <pc:sldMk cId="48654129" sldId="256"/>
            <ac:spMk id="23" creationId="{32A4CE8F-CA80-FC50-B87E-7C461D0CC288}"/>
          </ac:spMkLst>
        </pc:spChg>
        <pc:spChg chg="mod">
          <ac:chgData name="Fiona" userId="5fd9b084-9961-4921-ab0f-457ac49028c4" providerId="ADAL" clId="{4F7526C2-C53B-41A9-82AA-63450EDFF648}" dt="2024-07-30T19:13:26.935" v="1"/>
          <ac:spMkLst>
            <pc:docMk/>
            <pc:sldMk cId="48654129" sldId="256"/>
            <ac:spMk id="23" creationId="{35FB9CAC-D985-1744-7DAE-9BB9C96F747C}"/>
          </ac:spMkLst>
        </pc:spChg>
        <pc:spChg chg="mod">
          <ac:chgData name="Fiona" userId="5fd9b084-9961-4921-ab0f-457ac49028c4" providerId="ADAL" clId="{4F7526C2-C53B-41A9-82AA-63450EDFF648}" dt="2024-07-30T19:13:26.935" v="1"/>
          <ac:spMkLst>
            <pc:docMk/>
            <pc:sldMk cId="48654129" sldId="256"/>
            <ac:spMk id="24" creationId="{CB95686E-AA08-459C-D240-FC854C2B17B1}"/>
          </ac:spMkLst>
        </pc:spChg>
        <pc:spChg chg="mod">
          <ac:chgData name="Fiona" userId="5fd9b084-9961-4921-ab0f-457ac49028c4" providerId="ADAL" clId="{4F7526C2-C53B-41A9-82AA-63450EDFF648}" dt="2024-07-31T13:53:14.246" v="2259"/>
          <ac:spMkLst>
            <pc:docMk/>
            <pc:sldMk cId="48654129" sldId="256"/>
            <ac:spMk id="24" creationId="{F9BF477D-58FD-D33A-BDD1-975A166CD492}"/>
          </ac:spMkLst>
        </pc:spChg>
        <pc:spChg chg="mod">
          <ac:chgData name="Fiona" userId="5fd9b084-9961-4921-ab0f-457ac49028c4" providerId="ADAL" clId="{4F7526C2-C53B-41A9-82AA-63450EDFF648}" dt="2024-07-31T13:53:14.246" v="2259"/>
          <ac:spMkLst>
            <pc:docMk/>
            <pc:sldMk cId="48654129" sldId="256"/>
            <ac:spMk id="25" creationId="{245A3F05-DE46-1389-7C9F-BB1852B107D7}"/>
          </ac:spMkLst>
        </pc:spChg>
        <pc:spChg chg="mod">
          <ac:chgData name="Fiona" userId="5fd9b084-9961-4921-ab0f-457ac49028c4" providerId="ADAL" clId="{4F7526C2-C53B-41A9-82AA-63450EDFF648}" dt="2024-07-30T19:13:26.935" v="1"/>
          <ac:spMkLst>
            <pc:docMk/>
            <pc:sldMk cId="48654129" sldId="256"/>
            <ac:spMk id="25" creationId="{AED25A54-39B6-D411-D552-317E47C43380}"/>
          </ac:spMkLst>
        </pc:spChg>
        <pc:spChg chg="mod">
          <ac:chgData name="Fiona" userId="5fd9b084-9961-4921-ab0f-457ac49028c4" providerId="ADAL" clId="{4F7526C2-C53B-41A9-82AA-63450EDFF648}" dt="2024-07-30T19:13:26.935" v="1"/>
          <ac:spMkLst>
            <pc:docMk/>
            <pc:sldMk cId="48654129" sldId="256"/>
            <ac:spMk id="26" creationId="{970922C2-C3C5-0A30-6C90-3AADB91A5E44}"/>
          </ac:spMkLst>
        </pc:spChg>
        <pc:spChg chg="mod">
          <ac:chgData name="Fiona" userId="5fd9b084-9961-4921-ab0f-457ac49028c4" providerId="ADAL" clId="{4F7526C2-C53B-41A9-82AA-63450EDFF648}" dt="2024-07-31T13:53:14.246" v="2259"/>
          <ac:spMkLst>
            <pc:docMk/>
            <pc:sldMk cId="48654129" sldId="256"/>
            <ac:spMk id="26" creationId="{A32BA7A7-9B90-4D4F-6CEC-5AB7144F6635}"/>
          </ac:spMkLst>
        </pc:spChg>
        <pc:spChg chg="mod">
          <ac:chgData name="Fiona" userId="5fd9b084-9961-4921-ab0f-457ac49028c4" providerId="ADAL" clId="{4F7526C2-C53B-41A9-82AA-63450EDFF648}" dt="2024-07-30T19:13:26.935" v="1"/>
          <ac:spMkLst>
            <pc:docMk/>
            <pc:sldMk cId="48654129" sldId="256"/>
            <ac:spMk id="27" creationId="{2B23BAE4-6DFE-D25A-C246-E24EA0C73A18}"/>
          </ac:spMkLst>
        </pc:spChg>
        <pc:spChg chg="mod">
          <ac:chgData name="Fiona" userId="5fd9b084-9961-4921-ab0f-457ac49028c4" providerId="ADAL" clId="{4F7526C2-C53B-41A9-82AA-63450EDFF648}" dt="2024-07-31T13:53:14.246" v="2259"/>
          <ac:spMkLst>
            <pc:docMk/>
            <pc:sldMk cId="48654129" sldId="256"/>
            <ac:spMk id="27" creationId="{AE47186D-6BC2-0621-6BAF-4BC51F068D4B}"/>
          </ac:spMkLst>
        </pc:spChg>
        <pc:spChg chg="mod">
          <ac:chgData name="Fiona" userId="5fd9b084-9961-4921-ab0f-457ac49028c4" providerId="ADAL" clId="{4F7526C2-C53B-41A9-82AA-63450EDFF648}" dt="2024-07-30T19:13:26.935" v="1"/>
          <ac:spMkLst>
            <pc:docMk/>
            <pc:sldMk cId="48654129" sldId="256"/>
            <ac:spMk id="28" creationId="{2EE4EC1D-AB78-5CA9-088D-028ABD1A0230}"/>
          </ac:spMkLst>
        </pc:spChg>
        <pc:spChg chg="mod">
          <ac:chgData name="Fiona" userId="5fd9b084-9961-4921-ab0f-457ac49028c4" providerId="ADAL" clId="{4F7526C2-C53B-41A9-82AA-63450EDFF648}" dt="2024-07-31T13:53:14.246" v="2259"/>
          <ac:spMkLst>
            <pc:docMk/>
            <pc:sldMk cId="48654129" sldId="256"/>
            <ac:spMk id="28" creationId="{C93ED6A8-3013-E0C0-CEE2-57701B602C58}"/>
          </ac:spMkLst>
        </pc:spChg>
        <pc:spChg chg="mod">
          <ac:chgData name="Fiona" userId="5fd9b084-9961-4921-ab0f-457ac49028c4" providerId="ADAL" clId="{4F7526C2-C53B-41A9-82AA-63450EDFF648}" dt="2024-07-31T13:53:14.246" v="2259"/>
          <ac:spMkLst>
            <pc:docMk/>
            <pc:sldMk cId="48654129" sldId="256"/>
            <ac:spMk id="29" creationId="{339C0507-CED7-75AF-0618-00F436A96A89}"/>
          </ac:spMkLst>
        </pc:spChg>
        <pc:spChg chg="mod">
          <ac:chgData name="Fiona" userId="5fd9b084-9961-4921-ab0f-457ac49028c4" providerId="ADAL" clId="{4F7526C2-C53B-41A9-82AA-63450EDFF648}" dt="2024-07-30T19:13:26.935" v="1"/>
          <ac:spMkLst>
            <pc:docMk/>
            <pc:sldMk cId="48654129" sldId="256"/>
            <ac:spMk id="29" creationId="{86A79D60-8F7C-BCAD-FDFA-EAB92E661C3A}"/>
          </ac:spMkLst>
        </pc:spChg>
        <pc:spChg chg="mod">
          <ac:chgData name="Fiona" userId="5fd9b084-9961-4921-ab0f-457ac49028c4" providerId="ADAL" clId="{4F7526C2-C53B-41A9-82AA-63450EDFF648}" dt="2024-07-30T19:13:26.935" v="1"/>
          <ac:spMkLst>
            <pc:docMk/>
            <pc:sldMk cId="48654129" sldId="256"/>
            <ac:spMk id="30" creationId="{112B69C8-56F7-8710-7289-2C0BE8C4099D}"/>
          </ac:spMkLst>
        </pc:spChg>
        <pc:spChg chg="mod">
          <ac:chgData name="Fiona" userId="5fd9b084-9961-4921-ab0f-457ac49028c4" providerId="ADAL" clId="{4F7526C2-C53B-41A9-82AA-63450EDFF648}" dt="2024-07-31T13:53:14.246" v="2259"/>
          <ac:spMkLst>
            <pc:docMk/>
            <pc:sldMk cId="48654129" sldId="256"/>
            <ac:spMk id="30" creationId="{360425AA-9F84-F640-BF7A-0E23CD98612B}"/>
          </ac:spMkLst>
        </pc:spChg>
        <pc:spChg chg="mod">
          <ac:chgData name="Fiona" userId="5fd9b084-9961-4921-ab0f-457ac49028c4" providerId="ADAL" clId="{4F7526C2-C53B-41A9-82AA-63450EDFF648}" dt="2024-07-31T13:53:14.246" v="2259"/>
          <ac:spMkLst>
            <pc:docMk/>
            <pc:sldMk cId="48654129" sldId="256"/>
            <ac:spMk id="31" creationId="{ED8CE607-CAA8-F198-9384-C880AEEE286E}"/>
          </ac:spMkLst>
        </pc:spChg>
        <pc:spChg chg="mod">
          <ac:chgData name="Fiona" userId="5fd9b084-9961-4921-ab0f-457ac49028c4" providerId="ADAL" clId="{4F7526C2-C53B-41A9-82AA-63450EDFF648}" dt="2024-07-30T19:13:26.935" v="1"/>
          <ac:spMkLst>
            <pc:docMk/>
            <pc:sldMk cId="48654129" sldId="256"/>
            <ac:spMk id="31" creationId="{F65AA625-FB37-9E17-FD94-797C64D673C4}"/>
          </ac:spMkLst>
        </pc:spChg>
        <pc:spChg chg="mod">
          <ac:chgData name="Fiona" userId="5fd9b084-9961-4921-ab0f-457ac49028c4" providerId="ADAL" clId="{4F7526C2-C53B-41A9-82AA-63450EDFF648}" dt="2024-07-31T13:53:14.246" v="2259"/>
          <ac:spMkLst>
            <pc:docMk/>
            <pc:sldMk cId="48654129" sldId="256"/>
            <ac:spMk id="32" creationId="{5BD597BF-BD7A-9E56-55CE-842B070D8CDD}"/>
          </ac:spMkLst>
        </pc:spChg>
        <pc:spChg chg="mod">
          <ac:chgData name="Fiona" userId="5fd9b084-9961-4921-ab0f-457ac49028c4" providerId="ADAL" clId="{4F7526C2-C53B-41A9-82AA-63450EDFF648}" dt="2024-07-30T19:13:26.935" v="1"/>
          <ac:spMkLst>
            <pc:docMk/>
            <pc:sldMk cId="48654129" sldId="256"/>
            <ac:spMk id="32" creationId="{B4ABE323-8DBC-9967-1AA4-6F556944DDEE}"/>
          </ac:spMkLst>
        </pc:spChg>
        <pc:spChg chg="mod">
          <ac:chgData name="Fiona" userId="5fd9b084-9961-4921-ab0f-457ac49028c4" providerId="ADAL" clId="{4F7526C2-C53B-41A9-82AA-63450EDFF648}" dt="2024-07-30T19:13:26.935" v="1"/>
          <ac:spMkLst>
            <pc:docMk/>
            <pc:sldMk cId="48654129" sldId="256"/>
            <ac:spMk id="33" creationId="{4F749581-2611-F1A5-DCD4-112222048577}"/>
          </ac:spMkLst>
        </pc:spChg>
        <pc:spChg chg="mod">
          <ac:chgData name="Fiona" userId="5fd9b084-9961-4921-ab0f-457ac49028c4" providerId="ADAL" clId="{4F7526C2-C53B-41A9-82AA-63450EDFF648}" dt="2024-07-31T13:53:14.246" v="2259"/>
          <ac:spMkLst>
            <pc:docMk/>
            <pc:sldMk cId="48654129" sldId="256"/>
            <ac:spMk id="33" creationId="{A5277C59-1620-EF45-21FA-1747CD43590C}"/>
          </ac:spMkLst>
        </pc:spChg>
        <pc:spChg chg="mod">
          <ac:chgData name="Fiona" userId="5fd9b084-9961-4921-ab0f-457ac49028c4" providerId="ADAL" clId="{4F7526C2-C53B-41A9-82AA-63450EDFF648}" dt="2024-07-30T19:13:26.935" v="1"/>
          <ac:spMkLst>
            <pc:docMk/>
            <pc:sldMk cId="48654129" sldId="256"/>
            <ac:spMk id="34" creationId="{B97033B8-8BF8-597D-F707-7C03ED249ABF}"/>
          </ac:spMkLst>
        </pc:spChg>
        <pc:spChg chg="mod">
          <ac:chgData name="Fiona" userId="5fd9b084-9961-4921-ab0f-457ac49028c4" providerId="ADAL" clId="{4F7526C2-C53B-41A9-82AA-63450EDFF648}" dt="2024-07-31T13:53:14.246" v="2259"/>
          <ac:spMkLst>
            <pc:docMk/>
            <pc:sldMk cId="48654129" sldId="256"/>
            <ac:spMk id="34" creationId="{CCA52797-3E34-3BC4-6C96-EF5BA021B22D}"/>
          </ac:spMkLst>
        </pc:spChg>
        <pc:spChg chg="mod">
          <ac:chgData name="Fiona" userId="5fd9b084-9961-4921-ab0f-457ac49028c4" providerId="ADAL" clId="{4F7526C2-C53B-41A9-82AA-63450EDFF648}" dt="2024-07-30T19:13:26.935" v="1"/>
          <ac:spMkLst>
            <pc:docMk/>
            <pc:sldMk cId="48654129" sldId="256"/>
            <ac:spMk id="35" creationId="{461E8273-98E6-B833-600D-B12D54C34A2E}"/>
          </ac:spMkLst>
        </pc:spChg>
        <pc:spChg chg="mod">
          <ac:chgData name="Fiona" userId="5fd9b084-9961-4921-ab0f-457ac49028c4" providerId="ADAL" clId="{4F7526C2-C53B-41A9-82AA-63450EDFF648}" dt="2024-07-31T13:53:14.246" v="2259"/>
          <ac:spMkLst>
            <pc:docMk/>
            <pc:sldMk cId="48654129" sldId="256"/>
            <ac:spMk id="35" creationId="{533C16E3-53AF-4011-6F4C-EA031E8A98D3}"/>
          </ac:spMkLst>
        </pc:spChg>
        <pc:spChg chg="mod">
          <ac:chgData name="Fiona" userId="5fd9b084-9961-4921-ab0f-457ac49028c4" providerId="ADAL" clId="{4F7526C2-C53B-41A9-82AA-63450EDFF648}" dt="2024-07-31T13:53:14.246" v="2259"/>
          <ac:spMkLst>
            <pc:docMk/>
            <pc:sldMk cId="48654129" sldId="256"/>
            <ac:spMk id="36" creationId="{70F68646-8A7D-53B7-3458-2ED41A5CA4A6}"/>
          </ac:spMkLst>
        </pc:spChg>
        <pc:spChg chg="mod">
          <ac:chgData name="Fiona" userId="5fd9b084-9961-4921-ab0f-457ac49028c4" providerId="ADAL" clId="{4F7526C2-C53B-41A9-82AA-63450EDFF648}" dt="2024-07-30T19:13:26.935" v="1"/>
          <ac:spMkLst>
            <pc:docMk/>
            <pc:sldMk cId="48654129" sldId="256"/>
            <ac:spMk id="36" creationId="{D5CC95AF-0FBD-CDB5-D0E8-70C7CDCF7E8A}"/>
          </ac:spMkLst>
        </pc:spChg>
        <pc:spChg chg="mod">
          <ac:chgData name="Fiona" userId="5fd9b084-9961-4921-ab0f-457ac49028c4" providerId="ADAL" clId="{4F7526C2-C53B-41A9-82AA-63450EDFF648}" dt="2024-07-30T19:13:26.935" v="1"/>
          <ac:spMkLst>
            <pc:docMk/>
            <pc:sldMk cId="48654129" sldId="256"/>
            <ac:spMk id="37" creationId="{1BB608B9-BA09-14FE-3863-0FE155AC24F3}"/>
          </ac:spMkLst>
        </pc:spChg>
        <pc:spChg chg="mod">
          <ac:chgData name="Fiona" userId="5fd9b084-9961-4921-ab0f-457ac49028c4" providerId="ADAL" clId="{4F7526C2-C53B-41A9-82AA-63450EDFF648}" dt="2024-07-31T13:53:14.246" v="2259"/>
          <ac:spMkLst>
            <pc:docMk/>
            <pc:sldMk cId="48654129" sldId="256"/>
            <ac:spMk id="37" creationId="{B33AE3B8-F87F-5594-2E09-414FBAAB12F4}"/>
          </ac:spMkLst>
        </pc:spChg>
        <pc:spChg chg="mod">
          <ac:chgData name="Fiona" userId="5fd9b084-9961-4921-ab0f-457ac49028c4" providerId="ADAL" clId="{4F7526C2-C53B-41A9-82AA-63450EDFF648}" dt="2024-07-30T19:13:26.935" v="1"/>
          <ac:spMkLst>
            <pc:docMk/>
            <pc:sldMk cId="48654129" sldId="256"/>
            <ac:spMk id="38" creationId="{1B35693E-518F-4993-703C-1E3FA952C9F3}"/>
          </ac:spMkLst>
        </pc:spChg>
        <pc:spChg chg="mod">
          <ac:chgData name="Fiona" userId="5fd9b084-9961-4921-ab0f-457ac49028c4" providerId="ADAL" clId="{4F7526C2-C53B-41A9-82AA-63450EDFF648}" dt="2024-07-31T13:53:14.246" v="2259"/>
          <ac:spMkLst>
            <pc:docMk/>
            <pc:sldMk cId="48654129" sldId="256"/>
            <ac:spMk id="38" creationId="{80793AF6-4EA0-4C9E-77DC-F1F84B333621}"/>
          </ac:spMkLst>
        </pc:spChg>
        <pc:spChg chg="mod">
          <ac:chgData name="Fiona" userId="5fd9b084-9961-4921-ab0f-457ac49028c4" providerId="ADAL" clId="{4F7526C2-C53B-41A9-82AA-63450EDFF648}" dt="2024-07-31T13:53:14.246" v="2259"/>
          <ac:spMkLst>
            <pc:docMk/>
            <pc:sldMk cId="48654129" sldId="256"/>
            <ac:spMk id="39" creationId="{B5E05D3B-BD16-04B1-B398-330C2B1C218A}"/>
          </ac:spMkLst>
        </pc:spChg>
        <pc:spChg chg="mod">
          <ac:chgData name="Fiona" userId="5fd9b084-9961-4921-ab0f-457ac49028c4" providerId="ADAL" clId="{4F7526C2-C53B-41A9-82AA-63450EDFF648}" dt="2024-07-31T13:53:14.246" v="2259"/>
          <ac:spMkLst>
            <pc:docMk/>
            <pc:sldMk cId="48654129" sldId="256"/>
            <ac:spMk id="40" creationId="{8E29793E-1872-DED3-6F06-B8E888096DC5}"/>
          </ac:spMkLst>
        </pc:spChg>
        <pc:spChg chg="mod">
          <ac:chgData name="Fiona" userId="5fd9b084-9961-4921-ab0f-457ac49028c4" providerId="ADAL" clId="{4F7526C2-C53B-41A9-82AA-63450EDFF648}" dt="2024-07-30T19:13:48.131" v="2"/>
          <ac:spMkLst>
            <pc:docMk/>
            <pc:sldMk cId="48654129" sldId="256"/>
            <ac:spMk id="40" creationId="{C37884FA-E316-6DC0-8253-592747FF150B}"/>
          </ac:spMkLst>
        </pc:spChg>
        <pc:spChg chg="mod">
          <ac:chgData name="Fiona" userId="5fd9b084-9961-4921-ab0f-457ac49028c4" providerId="ADAL" clId="{4F7526C2-C53B-41A9-82AA-63450EDFF648}" dt="2024-07-30T19:13:48.131" v="2"/>
          <ac:spMkLst>
            <pc:docMk/>
            <pc:sldMk cId="48654129" sldId="256"/>
            <ac:spMk id="41" creationId="{2D0C1090-F466-D247-8B73-C723330F18E2}"/>
          </ac:spMkLst>
        </pc:spChg>
        <pc:spChg chg="mod">
          <ac:chgData name="Fiona" userId="5fd9b084-9961-4921-ab0f-457ac49028c4" providerId="ADAL" clId="{4F7526C2-C53B-41A9-82AA-63450EDFF648}" dt="2024-07-31T13:53:14.246" v="2259"/>
          <ac:spMkLst>
            <pc:docMk/>
            <pc:sldMk cId="48654129" sldId="256"/>
            <ac:spMk id="41" creationId="{8B43F41E-D622-5ED2-B3B0-A9485BEFA15C}"/>
          </ac:spMkLst>
        </pc:spChg>
        <pc:spChg chg="add mod">
          <ac:chgData name="Fiona" userId="5fd9b084-9961-4921-ab0f-457ac49028c4" providerId="ADAL" clId="{4F7526C2-C53B-41A9-82AA-63450EDFF648}" dt="2024-08-05T11:34:23.932" v="2931" actId="1076"/>
          <ac:spMkLst>
            <pc:docMk/>
            <pc:sldMk cId="48654129" sldId="256"/>
            <ac:spMk id="42" creationId="{CB0B0672-CE45-D42D-71BF-56BF28549873}"/>
          </ac:spMkLst>
        </pc:spChg>
        <pc:spChg chg="mod topLvl">
          <ac:chgData name="Fiona" userId="5fd9b084-9961-4921-ab0f-457ac49028c4" providerId="ADAL" clId="{4F7526C2-C53B-41A9-82AA-63450EDFF648}" dt="2024-08-05T11:37:46.928" v="3011" actId="164"/>
          <ac:spMkLst>
            <pc:docMk/>
            <pc:sldMk cId="48654129" sldId="256"/>
            <ac:spMk id="43" creationId="{96C5F7A4-4D99-FAEA-86F0-44CD0A3CF246}"/>
          </ac:spMkLst>
        </pc:spChg>
        <pc:spChg chg="mod topLvl">
          <ac:chgData name="Fiona" userId="5fd9b084-9961-4921-ab0f-457ac49028c4" providerId="ADAL" clId="{4F7526C2-C53B-41A9-82AA-63450EDFF648}" dt="2024-08-05T11:37:46.928" v="3011" actId="164"/>
          <ac:spMkLst>
            <pc:docMk/>
            <pc:sldMk cId="48654129" sldId="256"/>
            <ac:spMk id="44" creationId="{86DAA244-0656-5FCC-FF32-8BF7C8585853}"/>
          </ac:spMkLst>
        </pc:spChg>
        <pc:spChg chg="mod topLvl">
          <ac:chgData name="Fiona" userId="5fd9b084-9961-4921-ab0f-457ac49028c4" providerId="ADAL" clId="{4F7526C2-C53B-41A9-82AA-63450EDFF648}" dt="2024-08-05T11:37:46.928" v="3011" actId="164"/>
          <ac:spMkLst>
            <pc:docMk/>
            <pc:sldMk cId="48654129" sldId="256"/>
            <ac:spMk id="45" creationId="{46DA3F22-3F1D-566A-7767-8E868E5A3B3F}"/>
          </ac:spMkLst>
        </pc:spChg>
        <pc:spChg chg="del mod topLvl">
          <ac:chgData name="Fiona" userId="5fd9b084-9961-4921-ab0f-457ac49028c4" providerId="ADAL" clId="{4F7526C2-C53B-41A9-82AA-63450EDFF648}" dt="2024-08-05T11:32:59.747" v="2902" actId="478"/>
          <ac:spMkLst>
            <pc:docMk/>
            <pc:sldMk cId="48654129" sldId="256"/>
            <ac:spMk id="46" creationId="{B84E425E-4CBF-42D3-91FE-A50A5683D7CB}"/>
          </ac:spMkLst>
        </pc:spChg>
        <pc:spChg chg="del mod topLvl">
          <ac:chgData name="Fiona" userId="5fd9b084-9961-4921-ab0f-457ac49028c4" providerId="ADAL" clId="{4F7526C2-C53B-41A9-82AA-63450EDFF648}" dt="2024-08-05T11:33:05.158" v="2903" actId="478"/>
          <ac:spMkLst>
            <pc:docMk/>
            <pc:sldMk cId="48654129" sldId="256"/>
            <ac:spMk id="47" creationId="{CD31DCBE-4B56-5274-B24E-4864310B846C}"/>
          </ac:spMkLst>
        </pc:spChg>
        <pc:spChg chg="mod topLvl">
          <ac:chgData name="Fiona" userId="5fd9b084-9961-4921-ab0f-457ac49028c4" providerId="ADAL" clId="{4F7526C2-C53B-41A9-82AA-63450EDFF648}" dt="2024-08-05T11:37:46.928" v="3011" actId="164"/>
          <ac:spMkLst>
            <pc:docMk/>
            <pc:sldMk cId="48654129" sldId="256"/>
            <ac:spMk id="48" creationId="{C19F7170-C372-A498-0739-ACDB9A0C120A}"/>
          </ac:spMkLst>
        </pc:spChg>
        <pc:spChg chg="mod topLvl">
          <ac:chgData name="Fiona" userId="5fd9b084-9961-4921-ab0f-457ac49028c4" providerId="ADAL" clId="{4F7526C2-C53B-41A9-82AA-63450EDFF648}" dt="2024-08-05T11:37:46.928" v="3011" actId="164"/>
          <ac:spMkLst>
            <pc:docMk/>
            <pc:sldMk cId="48654129" sldId="256"/>
            <ac:spMk id="49" creationId="{F76F8E56-7107-F60E-A871-1D6003C7F97D}"/>
          </ac:spMkLst>
        </pc:spChg>
        <pc:spChg chg="mod topLvl">
          <ac:chgData name="Fiona" userId="5fd9b084-9961-4921-ab0f-457ac49028c4" providerId="ADAL" clId="{4F7526C2-C53B-41A9-82AA-63450EDFF648}" dt="2024-08-05T11:37:46.928" v="3011" actId="164"/>
          <ac:spMkLst>
            <pc:docMk/>
            <pc:sldMk cId="48654129" sldId="256"/>
            <ac:spMk id="50" creationId="{8F509E8D-D826-C026-B2A4-33195633688E}"/>
          </ac:spMkLst>
        </pc:spChg>
        <pc:spChg chg="mod topLvl">
          <ac:chgData name="Fiona" userId="5fd9b084-9961-4921-ab0f-457ac49028c4" providerId="ADAL" clId="{4F7526C2-C53B-41A9-82AA-63450EDFF648}" dt="2024-08-05T11:37:46.928" v="3011" actId="164"/>
          <ac:spMkLst>
            <pc:docMk/>
            <pc:sldMk cId="48654129" sldId="256"/>
            <ac:spMk id="51" creationId="{67BF3C8D-4585-B213-FFFA-3CF6A5FA4D13}"/>
          </ac:spMkLst>
        </pc:spChg>
        <pc:spChg chg="del mod topLvl">
          <ac:chgData name="Fiona" userId="5fd9b084-9961-4921-ab0f-457ac49028c4" providerId="ADAL" clId="{4F7526C2-C53B-41A9-82AA-63450EDFF648}" dt="2024-08-05T11:33:06.575" v="2904" actId="478"/>
          <ac:spMkLst>
            <pc:docMk/>
            <pc:sldMk cId="48654129" sldId="256"/>
            <ac:spMk id="52" creationId="{0C893BA8-69DF-62B8-F168-873A68DF3C9E}"/>
          </ac:spMkLst>
        </pc:spChg>
        <pc:spChg chg="mod topLvl">
          <ac:chgData name="Fiona" userId="5fd9b084-9961-4921-ab0f-457ac49028c4" providerId="ADAL" clId="{4F7526C2-C53B-41A9-82AA-63450EDFF648}" dt="2024-08-05T11:37:46.928" v="3011" actId="164"/>
          <ac:spMkLst>
            <pc:docMk/>
            <pc:sldMk cId="48654129" sldId="256"/>
            <ac:spMk id="53" creationId="{E1487072-63A3-9597-A644-2BEE3805658B}"/>
          </ac:spMkLst>
        </pc:spChg>
        <pc:spChg chg="del mod topLvl">
          <ac:chgData name="Fiona" userId="5fd9b084-9961-4921-ab0f-457ac49028c4" providerId="ADAL" clId="{4F7526C2-C53B-41A9-82AA-63450EDFF648}" dt="2024-08-05T11:32:28.585" v="2892" actId="21"/>
          <ac:spMkLst>
            <pc:docMk/>
            <pc:sldMk cId="48654129" sldId="256"/>
            <ac:spMk id="54" creationId="{5F8A1C81-479C-EE51-69A0-F8C0D579AEBF}"/>
          </ac:spMkLst>
        </pc:spChg>
        <pc:spChg chg="mod topLvl">
          <ac:chgData name="Fiona" userId="5fd9b084-9961-4921-ab0f-457ac49028c4" providerId="ADAL" clId="{4F7526C2-C53B-41A9-82AA-63450EDFF648}" dt="2024-08-05T11:37:46.928" v="3011" actId="164"/>
          <ac:spMkLst>
            <pc:docMk/>
            <pc:sldMk cId="48654129" sldId="256"/>
            <ac:spMk id="55" creationId="{E4E4F5AF-63B0-AF30-9EC1-EBA733095076}"/>
          </ac:spMkLst>
        </pc:spChg>
        <pc:spChg chg="del mod topLvl">
          <ac:chgData name="Fiona" userId="5fd9b084-9961-4921-ab0f-457ac49028c4" providerId="ADAL" clId="{4F7526C2-C53B-41A9-82AA-63450EDFF648}" dt="2024-08-05T11:32:41.573" v="2896" actId="478"/>
          <ac:spMkLst>
            <pc:docMk/>
            <pc:sldMk cId="48654129" sldId="256"/>
            <ac:spMk id="56" creationId="{66E972D6-6A10-6903-583B-022DF2531302}"/>
          </ac:spMkLst>
        </pc:spChg>
        <pc:spChg chg="mod topLvl">
          <ac:chgData name="Fiona" userId="5fd9b084-9961-4921-ab0f-457ac49028c4" providerId="ADAL" clId="{4F7526C2-C53B-41A9-82AA-63450EDFF648}" dt="2024-08-05T11:37:46.928" v="3011" actId="164"/>
          <ac:spMkLst>
            <pc:docMk/>
            <pc:sldMk cId="48654129" sldId="256"/>
            <ac:spMk id="57" creationId="{55A13D55-6CC2-B880-1B6B-1F0FB7B5A909}"/>
          </ac:spMkLst>
        </pc:spChg>
        <pc:spChg chg="del mod topLvl">
          <ac:chgData name="Fiona" userId="5fd9b084-9961-4921-ab0f-457ac49028c4" providerId="ADAL" clId="{4F7526C2-C53B-41A9-82AA-63450EDFF648}" dt="2024-08-05T11:32:45.717" v="2899" actId="478"/>
          <ac:spMkLst>
            <pc:docMk/>
            <pc:sldMk cId="48654129" sldId="256"/>
            <ac:spMk id="58" creationId="{8BAB66E8-B6D1-A00D-C138-38A63E31ED91}"/>
          </ac:spMkLst>
        </pc:spChg>
        <pc:spChg chg="mod topLvl">
          <ac:chgData name="Fiona" userId="5fd9b084-9961-4921-ab0f-457ac49028c4" providerId="ADAL" clId="{4F7526C2-C53B-41A9-82AA-63450EDFF648}" dt="2024-08-05T11:37:46.928" v="3011" actId="164"/>
          <ac:spMkLst>
            <pc:docMk/>
            <pc:sldMk cId="48654129" sldId="256"/>
            <ac:spMk id="59" creationId="{47BC4F89-1810-0D94-7E53-F4A4DD570DCA}"/>
          </ac:spMkLst>
        </pc:spChg>
        <pc:spChg chg="mod topLvl">
          <ac:chgData name="Fiona" userId="5fd9b084-9961-4921-ab0f-457ac49028c4" providerId="ADAL" clId="{4F7526C2-C53B-41A9-82AA-63450EDFF648}" dt="2024-08-05T11:37:46.928" v="3011" actId="164"/>
          <ac:spMkLst>
            <pc:docMk/>
            <pc:sldMk cId="48654129" sldId="256"/>
            <ac:spMk id="60" creationId="{746B1115-B11D-88E8-51DF-9B815810F849}"/>
          </ac:spMkLst>
        </pc:spChg>
        <pc:spChg chg="add del mod topLvl">
          <ac:chgData name="Fiona" userId="5fd9b084-9961-4921-ab0f-457ac49028c4" providerId="ADAL" clId="{4F7526C2-C53B-41A9-82AA-63450EDFF648}" dt="2024-08-05T11:37:46.928" v="3011" actId="164"/>
          <ac:spMkLst>
            <pc:docMk/>
            <pc:sldMk cId="48654129" sldId="256"/>
            <ac:spMk id="61" creationId="{30124A1B-9271-62E7-4AAC-F703AF51431D}"/>
          </ac:spMkLst>
        </pc:spChg>
        <pc:spChg chg="del mod topLvl">
          <ac:chgData name="Fiona" userId="5fd9b084-9961-4921-ab0f-457ac49028c4" providerId="ADAL" clId="{4F7526C2-C53B-41A9-82AA-63450EDFF648}" dt="2024-08-05T11:32:57.451" v="2901" actId="478"/>
          <ac:spMkLst>
            <pc:docMk/>
            <pc:sldMk cId="48654129" sldId="256"/>
            <ac:spMk id="62" creationId="{3AE80862-2881-7A50-CE95-88221FAE6D47}"/>
          </ac:spMkLst>
        </pc:spChg>
        <pc:spChg chg="mod topLvl">
          <ac:chgData name="Fiona" userId="5fd9b084-9961-4921-ab0f-457ac49028c4" providerId="ADAL" clId="{4F7526C2-C53B-41A9-82AA-63450EDFF648}" dt="2024-08-05T11:37:46.928" v="3011" actId="164"/>
          <ac:spMkLst>
            <pc:docMk/>
            <pc:sldMk cId="48654129" sldId="256"/>
            <ac:spMk id="63" creationId="{08B8EC80-6443-7F90-5E31-8DC7D52606A7}"/>
          </ac:spMkLst>
        </pc:spChg>
        <pc:spChg chg="mod topLvl">
          <ac:chgData name="Fiona" userId="5fd9b084-9961-4921-ab0f-457ac49028c4" providerId="ADAL" clId="{4F7526C2-C53B-41A9-82AA-63450EDFF648}" dt="2024-08-05T11:37:46.928" v="3011" actId="164"/>
          <ac:spMkLst>
            <pc:docMk/>
            <pc:sldMk cId="48654129" sldId="256"/>
            <ac:spMk id="64" creationId="{85BD29C3-3A99-FA53-8AFC-CECA08B4E02E}"/>
          </ac:spMkLst>
        </pc:spChg>
        <pc:spChg chg="del mod topLvl">
          <ac:chgData name="Fiona" userId="5fd9b084-9961-4921-ab0f-457ac49028c4" providerId="ADAL" clId="{4F7526C2-C53B-41A9-82AA-63450EDFF648}" dt="2024-08-05T11:32:41.573" v="2896" actId="478"/>
          <ac:spMkLst>
            <pc:docMk/>
            <pc:sldMk cId="48654129" sldId="256"/>
            <ac:spMk id="65" creationId="{5F4710DB-1C61-870B-07ED-DDA6213551A8}"/>
          </ac:spMkLst>
        </pc:spChg>
        <pc:spChg chg="mod topLvl">
          <ac:chgData name="Fiona" userId="5fd9b084-9961-4921-ab0f-457ac49028c4" providerId="ADAL" clId="{4F7526C2-C53B-41A9-82AA-63450EDFF648}" dt="2024-08-05T11:37:46.928" v="3011" actId="164"/>
          <ac:spMkLst>
            <pc:docMk/>
            <pc:sldMk cId="48654129" sldId="256"/>
            <ac:spMk id="66" creationId="{90A03539-9136-B5F9-7361-BB076C1952B4}"/>
          </ac:spMkLst>
        </pc:spChg>
        <pc:spChg chg="del mod topLvl">
          <ac:chgData name="Fiona" userId="5fd9b084-9961-4921-ab0f-457ac49028c4" providerId="ADAL" clId="{4F7526C2-C53B-41A9-82AA-63450EDFF648}" dt="2024-08-05T11:32:44.191" v="2898" actId="478"/>
          <ac:spMkLst>
            <pc:docMk/>
            <pc:sldMk cId="48654129" sldId="256"/>
            <ac:spMk id="67" creationId="{2D2F12FF-570A-7107-F3B5-1B677F044523}"/>
          </ac:spMkLst>
        </pc:spChg>
        <pc:spChg chg="mod topLvl">
          <ac:chgData name="Fiona" userId="5fd9b084-9961-4921-ab0f-457ac49028c4" providerId="ADAL" clId="{4F7526C2-C53B-41A9-82AA-63450EDFF648}" dt="2024-08-05T11:37:46.928" v="3011" actId="164"/>
          <ac:spMkLst>
            <pc:docMk/>
            <pc:sldMk cId="48654129" sldId="256"/>
            <ac:spMk id="68" creationId="{7501B3D8-58EF-8494-15C2-E1C3C5C11AE3}"/>
          </ac:spMkLst>
        </pc:spChg>
        <pc:spChg chg="mod topLvl">
          <ac:chgData name="Fiona" userId="5fd9b084-9961-4921-ab0f-457ac49028c4" providerId="ADAL" clId="{4F7526C2-C53B-41A9-82AA-63450EDFF648}" dt="2024-08-05T11:37:46.928" v="3011" actId="164"/>
          <ac:spMkLst>
            <pc:docMk/>
            <pc:sldMk cId="48654129" sldId="256"/>
            <ac:spMk id="69" creationId="{C76B3C73-C4E4-29A1-3C6B-5A76D6487ECE}"/>
          </ac:spMkLst>
        </pc:spChg>
        <pc:spChg chg="del mod topLvl">
          <ac:chgData name="Fiona" userId="5fd9b084-9961-4921-ab0f-457ac49028c4" providerId="ADAL" clId="{4F7526C2-C53B-41A9-82AA-63450EDFF648}" dt="2024-08-05T11:32:35.639" v="2895" actId="478"/>
          <ac:spMkLst>
            <pc:docMk/>
            <pc:sldMk cId="48654129" sldId="256"/>
            <ac:spMk id="70" creationId="{43C32CC8-258E-2F7E-1716-584C938F0F1D}"/>
          </ac:spMkLst>
        </pc:spChg>
        <pc:spChg chg="mod topLvl">
          <ac:chgData name="Fiona" userId="5fd9b084-9961-4921-ab0f-457ac49028c4" providerId="ADAL" clId="{4F7526C2-C53B-41A9-82AA-63450EDFF648}" dt="2024-08-05T11:37:46.928" v="3011" actId="164"/>
          <ac:spMkLst>
            <pc:docMk/>
            <pc:sldMk cId="48654129" sldId="256"/>
            <ac:spMk id="71" creationId="{559B0AB3-94D3-A3DC-665F-54B815038C92}"/>
          </ac:spMkLst>
        </pc:spChg>
        <pc:spChg chg="mod topLvl">
          <ac:chgData name="Fiona" userId="5fd9b084-9961-4921-ab0f-457ac49028c4" providerId="ADAL" clId="{4F7526C2-C53B-41A9-82AA-63450EDFF648}" dt="2024-08-05T11:37:46.928" v="3011" actId="164"/>
          <ac:spMkLst>
            <pc:docMk/>
            <pc:sldMk cId="48654129" sldId="256"/>
            <ac:spMk id="74" creationId="{FD33EBDB-3BFF-86C1-778B-2D3D9E3E6A7E}"/>
          </ac:spMkLst>
        </pc:spChg>
        <pc:spChg chg="mod topLvl">
          <ac:chgData name="Fiona" userId="5fd9b084-9961-4921-ab0f-457ac49028c4" providerId="ADAL" clId="{4F7526C2-C53B-41A9-82AA-63450EDFF648}" dt="2024-08-05T11:37:46.928" v="3011" actId="164"/>
          <ac:spMkLst>
            <pc:docMk/>
            <pc:sldMk cId="48654129" sldId="256"/>
            <ac:spMk id="75" creationId="{F59F2C07-1BC3-526E-41E2-B79874B7F13F}"/>
          </ac:spMkLst>
        </pc:spChg>
        <pc:spChg chg="mod topLvl">
          <ac:chgData name="Fiona" userId="5fd9b084-9961-4921-ab0f-457ac49028c4" providerId="ADAL" clId="{4F7526C2-C53B-41A9-82AA-63450EDFF648}" dt="2024-08-05T11:37:46.928" v="3011" actId="164"/>
          <ac:spMkLst>
            <pc:docMk/>
            <pc:sldMk cId="48654129" sldId="256"/>
            <ac:spMk id="76" creationId="{B1F80F5B-49D0-E01B-DB48-DE76557D2A2B}"/>
          </ac:spMkLst>
        </pc:spChg>
        <pc:spChg chg="del mod topLvl">
          <ac:chgData name="Fiona" userId="5fd9b084-9961-4921-ab0f-457ac49028c4" providerId="ADAL" clId="{4F7526C2-C53B-41A9-82AA-63450EDFF648}" dt="2024-08-05T11:33:10.178" v="2905" actId="478"/>
          <ac:spMkLst>
            <pc:docMk/>
            <pc:sldMk cId="48654129" sldId="256"/>
            <ac:spMk id="77" creationId="{16353909-5EC0-DC2D-1248-0C8ED06D97C6}"/>
          </ac:spMkLst>
        </pc:spChg>
        <pc:spChg chg="del mod topLvl">
          <ac:chgData name="Fiona" userId="5fd9b084-9961-4921-ab0f-457ac49028c4" providerId="ADAL" clId="{4F7526C2-C53B-41A9-82AA-63450EDFF648}" dt="2024-08-05T11:33:14.233" v="2908" actId="478"/>
          <ac:spMkLst>
            <pc:docMk/>
            <pc:sldMk cId="48654129" sldId="256"/>
            <ac:spMk id="78" creationId="{421218F5-9E3E-7C72-8D18-8FD75D4B5EB5}"/>
          </ac:spMkLst>
        </pc:spChg>
        <pc:spChg chg="del mod topLvl">
          <ac:chgData name="Fiona" userId="5fd9b084-9961-4921-ab0f-457ac49028c4" providerId="ADAL" clId="{4F7526C2-C53B-41A9-82AA-63450EDFF648}" dt="2024-08-05T11:35:29.843" v="2970" actId="478"/>
          <ac:spMkLst>
            <pc:docMk/>
            <pc:sldMk cId="48654129" sldId="256"/>
            <ac:spMk id="79" creationId="{11B68415-2AA3-B5D2-A42C-41F3DA6F22AF}"/>
          </ac:spMkLst>
        </pc:spChg>
        <pc:spChg chg="mod topLvl">
          <ac:chgData name="Fiona" userId="5fd9b084-9961-4921-ab0f-457ac49028c4" providerId="ADAL" clId="{4F7526C2-C53B-41A9-82AA-63450EDFF648}" dt="2024-08-05T11:37:46.928" v="3011" actId="164"/>
          <ac:spMkLst>
            <pc:docMk/>
            <pc:sldMk cId="48654129" sldId="256"/>
            <ac:spMk id="80" creationId="{04B77D62-A274-9A21-8D82-6A469A6C7B41}"/>
          </ac:spMkLst>
        </pc:spChg>
        <pc:spChg chg="mod topLvl">
          <ac:chgData name="Fiona" userId="5fd9b084-9961-4921-ab0f-457ac49028c4" providerId="ADAL" clId="{4F7526C2-C53B-41A9-82AA-63450EDFF648}" dt="2024-08-05T11:37:46.928" v="3011" actId="164"/>
          <ac:spMkLst>
            <pc:docMk/>
            <pc:sldMk cId="48654129" sldId="256"/>
            <ac:spMk id="81" creationId="{C12DD36A-B7B8-E820-1596-CCD19B844936}"/>
          </ac:spMkLst>
        </pc:spChg>
        <pc:spChg chg="mod topLvl">
          <ac:chgData name="Fiona" userId="5fd9b084-9961-4921-ab0f-457ac49028c4" providerId="ADAL" clId="{4F7526C2-C53B-41A9-82AA-63450EDFF648}" dt="2024-08-05T11:37:46.928" v="3011" actId="164"/>
          <ac:spMkLst>
            <pc:docMk/>
            <pc:sldMk cId="48654129" sldId="256"/>
            <ac:spMk id="82" creationId="{2B1182F9-2B6C-3E58-FC93-B5291B2BE1FF}"/>
          </ac:spMkLst>
        </pc:spChg>
        <pc:spChg chg="mod topLvl">
          <ac:chgData name="Fiona" userId="5fd9b084-9961-4921-ab0f-457ac49028c4" providerId="ADAL" clId="{4F7526C2-C53B-41A9-82AA-63450EDFF648}" dt="2024-08-05T11:37:46.928" v="3011" actId="164"/>
          <ac:spMkLst>
            <pc:docMk/>
            <pc:sldMk cId="48654129" sldId="256"/>
            <ac:spMk id="83" creationId="{81D49A9F-DE55-78C1-E17C-0FD242DE431E}"/>
          </ac:spMkLst>
        </pc:spChg>
        <pc:spChg chg="del mod topLvl">
          <ac:chgData name="Fiona" userId="5fd9b084-9961-4921-ab0f-457ac49028c4" providerId="ADAL" clId="{4F7526C2-C53B-41A9-82AA-63450EDFF648}" dt="2024-08-05T11:33:23.609" v="2909" actId="478"/>
          <ac:spMkLst>
            <pc:docMk/>
            <pc:sldMk cId="48654129" sldId="256"/>
            <ac:spMk id="84" creationId="{2EC6AA96-9A6B-BC04-538E-3F77FF91D2EE}"/>
          </ac:spMkLst>
        </pc:spChg>
        <pc:spChg chg="mod topLvl">
          <ac:chgData name="Fiona" userId="5fd9b084-9961-4921-ab0f-457ac49028c4" providerId="ADAL" clId="{4F7526C2-C53B-41A9-82AA-63450EDFF648}" dt="2024-08-05T11:37:46.928" v="3011" actId="164"/>
          <ac:spMkLst>
            <pc:docMk/>
            <pc:sldMk cId="48654129" sldId="256"/>
            <ac:spMk id="85" creationId="{AF6D253A-E46C-13B9-D15F-334422D0E11B}"/>
          </ac:spMkLst>
        </pc:spChg>
        <pc:spChg chg="del mod topLvl">
          <ac:chgData name="Fiona" userId="5fd9b084-9961-4921-ab0f-457ac49028c4" providerId="ADAL" clId="{4F7526C2-C53B-41A9-82AA-63450EDFF648}" dt="2024-08-05T11:33:26.203" v="2911" actId="478"/>
          <ac:spMkLst>
            <pc:docMk/>
            <pc:sldMk cId="48654129" sldId="256"/>
            <ac:spMk id="86" creationId="{E2D15548-524D-F6EB-48F6-8215F82FAB56}"/>
          </ac:spMkLst>
        </pc:spChg>
        <pc:spChg chg="mod topLvl">
          <ac:chgData name="Fiona" userId="5fd9b084-9961-4921-ab0f-457ac49028c4" providerId="ADAL" clId="{4F7526C2-C53B-41A9-82AA-63450EDFF648}" dt="2024-08-05T11:37:46.928" v="3011" actId="164"/>
          <ac:spMkLst>
            <pc:docMk/>
            <pc:sldMk cId="48654129" sldId="256"/>
            <ac:spMk id="87" creationId="{DDDF588D-6922-2E67-7EC5-3B41A780F4E7}"/>
          </ac:spMkLst>
        </pc:spChg>
        <pc:spChg chg="del mod topLvl">
          <ac:chgData name="Fiona" userId="5fd9b084-9961-4921-ab0f-457ac49028c4" providerId="ADAL" clId="{4F7526C2-C53B-41A9-82AA-63450EDFF648}" dt="2024-08-05T11:33:11.735" v="2906" actId="478"/>
          <ac:spMkLst>
            <pc:docMk/>
            <pc:sldMk cId="48654129" sldId="256"/>
            <ac:spMk id="88" creationId="{E54D0A6E-7A9F-81C3-CE73-0758E12224F6}"/>
          </ac:spMkLst>
        </pc:spChg>
        <pc:spChg chg="mod topLvl">
          <ac:chgData name="Fiona" userId="5fd9b084-9961-4921-ab0f-457ac49028c4" providerId="ADAL" clId="{4F7526C2-C53B-41A9-82AA-63450EDFF648}" dt="2024-08-05T11:37:46.928" v="3011" actId="164"/>
          <ac:spMkLst>
            <pc:docMk/>
            <pc:sldMk cId="48654129" sldId="256"/>
            <ac:spMk id="89" creationId="{74FD6F93-2987-4051-B3B9-77F429F9EA94}"/>
          </ac:spMkLst>
        </pc:spChg>
        <pc:spChg chg="del mod topLvl">
          <ac:chgData name="Fiona" userId="5fd9b084-9961-4921-ab0f-457ac49028c4" providerId="ADAL" clId="{4F7526C2-C53B-41A9-82AA-63450EDFF648}" dt="2024-08-05T11:33:12.945" v="2907" actId="478"/>
          <ac:spMkLst>
            <pc:docMk/>
            <pc:sldMk cId="48654129" sldId="256"/>
            <ac:spMk id="90" creationId="{07F65AF5-E4D2-C9DF-CFDF-357893C163F1}"/>
          </ac:spMkLst>
        </pc:spChg>
        <pc:spChg chg="mod topLvl">
          <ac:chgData name="Fiona" userId="5fd9b084-9961-4921-ab0f-457ac49028c4" providerId="ADAL" clId="{4F7526C2-C53B-41A9-82AA-63450EDFF648}" dt="2024-08-05T11:37:46.928" v="3011" actId="164"/>
          <ac:spMkLst>
            <pc:docMk/>
            <pc:sldMk cId="48654129" sldId="256"/>
            <ac:spMk id="91" creationId="{35FB9CAC-D985-1744-7DAE-9BB9C96F747C}"/>
          </ac:spMkLst>
        </pc:spChg>
        <pc:spChg chg="mod topLvl">
          <ac:chgData name="Fiona" userId="5fd9b084-9961-4921-ab0f-457ac49028c4" providerId="ADAL" clId="{4F7526C2-C53B-41A9-82AA-63450EDFF648}" dt="2024-08-05T11:37:46.928" v="3011" actId="164"/>
          <ac:spMkLst>
            <pc:docMk/>
            <pc:sldMk cId="48654129" sldId="256"/>
            <ac:spMk id="92" creationId="{CB95686E-AA08-459C-D240-FC854C2B17B1}"/>
          </ac:spMkLst>
        </pc:spChg>
        <pc:spChg chg="mod topLvl">
          <ac:chgData name="Fiona" userId="5fd9b084-9961-4921-ab0f-457ac49028c4" providerId="ADAL" clId="{4F7526C2-C53B-41A9-82AA-63450EDFF648}" dt="2024-08-05T11:37:46.928" v="3011" actId="164"/>
          <ac:spMkLst>
            <pc:docMk/>
            <pc:sldMk cId="48654129" sldId="256"/>
            <ac:spMk id="93" creationId="{AED25A54-39B6-D411-D552-317E47C43380}"/>
          </ac:spMkLst>
        </pc:spChg>
        <pc:spChg chg="del mod topLvl">
          <ac:chgData name="Fiona" userId="5fd9b084-9961-4921-ab0f-457ac49028c4" providerId="ADAL" clId="{4F7526C2-C53B-41A9-82AA-63450EDFF648}" dt="2024-08-05T11:35:14.267" v="2958" actId="478"/>
          <ac:spMkLst>
            <pc:docMk/>
            <pc:sldMk cId="48654129" sldId="256"/>
            <ac:spMk id="94" creationId="{2B23BAE4-6DFE-D25A-C246-E24EA0C73A18}"/>
          </ac:spMkLst>
        </pc:spChg>
        <pc:spChg chg="mod topLvl">
          <ac:chgData name="Fiona" userId="5fd9b084-9961-4921-ab0f-457ac49028c4" providerId="ADAL" clId="{4F7526C2-C53B-41A9-82AA-63450EDFF648}" dt="2024-08-05T11:37:46.928" v="3011" actId="164"/>
          <ac:spMkLst>
            <pc:docMk/>
            <pc:sldMk cId="48654129" sldId="256"/>
            <ac:spMk id="95" creationId="{2EE4EC1D-AB78-5CA9-088D-028ABD1A0230}"/>
          </ac:spMkLst>
        </pc:spChg>
        <pc:spChg chg="del mod topLvl">
          <ac:chgData name="Fiona" userId="5fd9b084-9961-4921-ab0f-457ac49028c4" providerId="ADAL" clId="{4F7526C2-C53B-41A9-82AA-63450EDFF648}" dt="2024-08-05T11:33:24.878" v="2910" actId="478"/>
          <ac:spMkLst>
            <pc:docMk/>
            <pc:sldMk cId="48654129" sldId="256"/>
            <ac:spMk id="96" creationId="{86A79D60-8F7C-BCAD-FDFA-EAB92E661C3A}"/>
          </ac:spMkLst>
        </pc:spChg>
        <pc:spChg chg="del mod topLvl">
          <ac:chgData name="Fiona" userId="5fd9b084-9961-4921-ab0f-457ac49028c4" providerId="ADAL" clId="{4F7526C2-C53B-41A9-82AA-63450EDFF648}" dt="2024-08-05T11:35:28.836" v="2969" actId="478"/>
          <ac:spMkLst>
            <pc:docMk/>
            <pc:sldMk cId="48654129" sldId="256"/>
            <ac:spMk id="97" creationId="{112B69C8-56F7-8710-7289-2C0BE8C4099D}"/>
          </ac:spMkLst>
        </pc:spChg>
        <pc:spChg chg="del mod topLvl">
          <ac:chgData name="Fiona" userId="5fd9b084-9961-4921-ab0f-457ac49028c4" providerId="ADAL" clId="{4F7526C2-C53B-41A9-82AA-63450EDFF648}" dt="2024-08-05T11:32:31.193" v="2893" actId="478"/>
          <ac:spMkLst>
            <pc:docMk/>
            <pc:sldMk cId="48654129" sldId="256"/>
            <ac:spMk id="98" creationId="{F65AA625-FB37-9E17-FD94-797C64D673C4}"/>
          </ac:spMkLst>
        </pc:spChg>
        <pc:spChg chg="mod topLvl">
          <ac:chgData name="Fiona" userId="5fd9b084-9961-4921-ab0f-457ac49028c4" providerId="ADAL" clId="{4F7526C2-C53B-41A9-82AA-63450EDFF648}" dt="2024-08-05T11:37:46.928" v="3011" actId="164"/>
          <ac:spMkLst>
            <pc:docMk/>
            <pc:sldMk cId="48654129" sldId="256"/>
            <ac:spMk id="99" creationId="{B4ABE323-8DBC-9967-1AA4-6F556944DDEE}"/>
          </ac:spMkLst>
        </pc:spChg>
        <pc:spChg chg="mod topLvl">
          <ac:chgData name="Fiona" userId="5fd9b084-9961-4921-ab0f-457ac49028c4" providerId="ADAL" clId="{4F7526C2-C53B-41A9-82AA-63450EDFF648}" dt="2024-08-05T11:37:46.928" v="3011" actId="164"/>
          <ac:spMkLst>
            <pc:docMk/>
            <pc:sldMk cId="48654129" sldId="256"/>
            <ac:spMk id="100" creationId="{4F749581-2611-F1A5-DCD4-112222048577}"/>
          </ac:spMkLst>
        </pc:spChg>
        <pc:spChg chg="del mod topLvl">
          <ac:chgData name="Fiona" userId="5fd9b084-9961-4921-ab0f-457ac49028c4" providerId="ADAL" clId="{4F7526C2-C53B-41A9-82AA-63450EDFF648}" dt="2024-08-05T11:35:06.755" v="2955" actId="478"/>
          <ac:spMkLst>
            <pc:docMk/>
            <pc:sldMk cId="48654129" sldId="256"/>
            <ac:spMk id="101" creationId="{B97033B8-8BF8-597D-F707-7C03ED249ABF}"/>
          </ac:spMkLst>
        </pc:spChg>
        <pc:spChg chg="add del mod topLvl">
          <ac:chgData name="Fiona" userId="5fd9b084-9961-4921-ab0f-457ac49028c4" providerId="ADAL" clId="{4F7526C2-C53B-41A9-82AA-63450EDFF648}" dt="2024-08-05T11:37:46.928" v="3011" actId="164"/>
          <ac:spMkLst>
            <pc:docMk/>
            <pc:sldMk cId="48654129" sldId="256"/>
            <ac:spMk id="102" creationId="{461E8273-98E6-B833-600D-B12D54C34A2E}"/>
          </ac:spMkLst>
        </pc:spChg>
        <pc:spChg chg="del mod topLvl">
          <ac:chgData name="Fiona" userId="5fd9b084-9961-4921-ab0f-457ac49028c4" providerId="ADAL" clId="{4F7526C2-C53B-41A9-82AA-63450EDFF648}" dt="2024-08-05T11:32:33.283" v="2894" actId="478"/>
          <ac:spMkLst>
            <pc:docMk/>
            <pc:sldMk cId="48654129" sldId="256"/>
            <ac:spMk id="103" creationId="{D5CC95AF-0FBD-CDB5-D0E8-70C7CDCF7E8A}"/>
          </ac:spMkLst>
        </pc:spChg>
        <pc:spChg chg="mod topLvl">
          <ac:chgData name="Fiona" userId="5fd9b084-9961-4921-ab0f-457ac49028c4" providerId="ADAL" clId="{4F7526C2-C53B-41A9-82AA-63450EDFF648}" dt="2024-08-05T11:37:46.928" v="3011" actId="164"/>
          <ac:spMkLst>
            <pc:docMk/>
            <pc:sldMk cId="48654129" sldId="256"/>
            <ac:spMk id="105" creationId="{1BB608B9-BA09-14FE-3863-0FE155AC24F3}"/>
          </ac:spMkLst>
        </pc:spChg>
        <pc:spChg chg="del mod topLvl">
          <ac:chgData name="Fiona" userId="5fd9b084-9961-4921-ab0f-457ac49028c4" providerId="ADAL" clId="{4F7526C2-C53B-41A9-82AA-63450EDFF648}" dt="2024-08-05T11:35:12.839" v="2957" actId="478"/>
          <ac:spMkLst>
            <pc:docMk/>
            <pc:sldMk cId="48654129" sldId="256"/>
            <ac:spMk id="106" creationId="{1B35693E-518F-4993-703C-1E3FA952C9F3}"/>
          </ac:spMkLst>
        </pc:spChg>
        <pc:spChg chg="mod">
          <ac:chgData name="Fiona" userId="5fd9b084-9961-4921-ab0f-457ac49028c4" providerId="ADAL" clId="{4F7526C2-C53B-41A9-82AA-63450EDFF648}" dt="2024-07-31T13:53:14.246" v="2259"/>
          <ac:spMkLst>
            <pc:docMk/>
            <pc:sldMk cId="48654129" sldId="256"/>
            <ac:spMk id="107" creationId="{B0708A7C-78F8-618C-BE84-4E3211550DE5}"/>
          </ac:spMkLst>
        </pc:spChg>
        <pc:spChg chg="mod">
          <ac:chgData name="Fiona" userId="5fd9b084-9961-4921-ab0f-457ac49028c4" providerId="ADAL" clId="{4F7526C2-C53B-41A9-82AA-63450EDFF648}" dt="2024-07-31T13:53:14.246" v="2259"/>
          <ac:spMkLst>
            <pc:docMk/>
            <pc:sldMk cId="48654129" sldId="256"/>
            <ac:spMk id="108" creationId="{D55AD2D2-1D50-55CA-842E-12916BF34D2A}"/>
          </ac:spMkLst>
        </pc:spChg>
        <pc:spChg chg="mod">
          <ac:chgData name="Fiona" userId="5fd9b084-9961-4921-ab0f-457ac49028c4" providerId="ADAL" clId="{4F7526C2-C53B-41A9-82AA-63450EDFF648}" dt="2024-07-31T13:53:14.246" v="2259"/>
          <ac:spMkLst>
            <pc:docMk/>
            <pc:sldMk cId="48654129" sldId="256"/>
            <ac:spMk id="109" creationId="{358AB127-E3AD-2759-3E42-BE46B83D4A17}"/>
          </ac:spMkLst>
        </pc:spChg>
        <pc:spChg chg="mod">
          <ac:chgData name="Fiona" userId="5fd9b084-9961-4921-ab0f-457ac49028c4" providerId="ADAL" clId="{4F7526C2-C53B-41A9-82AA-63450EDFF648}" dt="2024-07-31T13:53:14.246" v="2259"/>
          <ac:spMkLst>
            <pc:docMk/>
            <pc:sldMk cId="48654129" sldId="256"/>
            <ac:spMk id="110" creationId="{AA3190E0-7BDB-C798-D010-804256E92877}"/>
          </ac:spMkLst>
        </pc:spChg>
        <pc:spChg chg="mod">
          <ac:chgData name="Fiona" userId="5fd9b084-9961-4921-ab0f-457ac49028c4" providerId="ADAL" clId="{4F7526C2-C53B-41A9-82AA-63450EDFF648}" dt="2024-07-31T13:53:14.246" v="2259"/>
          <ac:spMkLst>
            <pc:docMk/>
            <pc:sldMk cId="48654129" sldId="256"/>
            <ac:spMk id="111" creationId="{BA106C1F-1753-45B7-E54B-BBFFCEF8C83F}"/>
          </ac:spMkLst>
        </pc:spChg>
        <pc:spChg chg="mod">
          <ac:chgData name="Fiona" userId="5fd9b084-9961-4921-ab0f-457ac49028c4" providerId="ADAL" clId="{4F7526C2-C53B-41A9-82AA-63450EDFF648}" dt="2024-07-31T13:53:14.246" v="2259"/>
          <ac:spMkLst>
            <pc:docMk/>
            <pc:sldMk cId="48654129" sldId="256"/>
            <ac:spMk id="112" creationId="{0D1D73BA-5EC4-7702-7526-7856C8370B56}"/>
          </ac:spMkLst>
        </pc:spChg>
        <pc:spChg chg="mod">
          <ac:chgData name="Fiona" userId="5fd9b084-9961-4921-ab0f-457ac49028c4" providerId="ADAL" clId="{4F7526C2-C53B-41A9-82AA-63450EDFF648}" dt="2024-07-31T13:53:14.246" v="2259"/>
          <ac:spMkLst>
            <pc:docMk/>
            <pc:sldMk cId="48654129" sldId="256"/>
            <ac:spMk id="113" creationId="{677D86CE-095D-595E-00DD-FED1A6E51133}"/>
          </ac:spMkLst>
        </pc:spChg>
        <pc:spChg chg="mod">
          <ac:chgData name="Fiona" userId="5fd9b084-9961-4921-ab0f-457ac49028c4" providerId="ADAL" clId="{4F7526C2-C53B-41A9-82AA-63450EDFF648}" dt="2024-07-31T13:53:14.246" v="2259"/>
          <ac:spMkLst>
            <pc:docMk/>
            <pc:sldMk cId="48654129" sldId="256"/>
            <ac:spMk id="114" creationId="{65ABC789-270F-3457-920F-3A9D8E8A31F5}"/>
          </ac:spMkLst>
        </pc:spChg>
        <pc:spChg chg="mod">
          <ac:chgData name="Fiona" userId="5fd9b084-9961-4921-ab0f-457ac49028c4" providerId="ADAL" clId="{4F7526C2-C53B-41A9-82AA-63450EDFF648}" dt="2024-07-31T13:53:14.246" v="2259"/>
          <ac:spMkLst>
            <pc:docMk/>
            <pc:sldMk cId="48654129" sldId="256"/>
            <ac:spMk id="115" creationId="{F0FDF738-C2B2-C596-7A00-AFF32F9695D8}"/>
          </ac:spMkLst>
        </pc:spChg>
        <pc:spChg chg="mod">
          <ac:chgData name="Fiona" userId="5fd9b084-9961-4921-ab0f-457ac49028c4" providerId="ADAL" clId="{4F7526C2-C53B-41A9-82AA-63450EDFF648}" dt="2024-07-31T13:53:14.246" v="2259"/>
          <ac:spMkLst>
            <pc:docMk/>
            <pc:sldMk cId="48654129" sldId="256"/>
            <ac:spMk id="116" creationId="{84933A35-F2DD-E82E-7986-5E432B43B68A}"/>
          </ac:spMkLst>
        </pc:spChg>
        <pc:spChg chg="mod">
          <ac:chgData name="Fiona" userId="5fd9b084-9961-4921-ab0f-457ac49028c4" providerId="ADAL" clId="{4F7526C2-C53B-41A9-82AA-63450EDFF648}" dt="2024-07-31T13:53:14.246" v="2259"/>
          <ac:spMkLst>
            <pc:docMk/>
            <pc:sldMk cId="48654129" sldId="256"/>
            <ac:spMk id="117" creationId="{DB4D3719-D9C0-FFE9-892F-511D03D74ACD}"/>
          </ac:spMkLst>
        </pc:spChg>
        <pc:spChg chg="mod">
          <ac:chgData name="Fiona" userId="5fd9b084-9961-4921-ab0f-457ac49028c4" providerId="ADAL" clId="{4F7526C2-C53B-41A9-82AA-63450EDFF648}" dt="2024-07-31T13:53:14.246" v="2259"/>
          <ac:spMkLst>
            <pc:docMk/>
            <pc:sldMk cId="48654129" sldId="256"/>
            <ac:spMk id="118" creationId="{8024526C-4962-EEC5-8604-DA3F9FED49D3}"/>
          </ac:spMkLst>
        </pc:spChg>
        <pc:spChg chg="mod">
          <ac:chgData name="Fiona" userId="5fd9b084-9961-4921-ab0f-457ac49028c4" providerId="ADAL" clId="{4F7526C2-C53B-41A9-82AA-63450EDFF648}" dt="2024-07-31T13:53:14.246" v="2259"/>
          <ac:spMkLst>
            <pc:docMk/>
            <pc:sldMk cId="48654129" sldId="256"/>
            <ac:spMk id="119" creationId="{B42A797C-B7CF-5B24-9DDF-6A0478468E91}"/>
          </ac:spMkLst>
        </pc:spChg>
        <pc:spChg chg="mod">
          <ac:chgData name="Fiona" userId="5fd9b084-9961-4921-ab0f-457ac49028c4" providerId="ADAL" clId="{4F7526C2-C53B-41A9-82AA-63450EDFF648}" dt="2024-07-31T13:53:14.246" v="2259"/>
          <ac:spMkLst>
            <pc:docMk/>
            <pc:sldMk cId="48654129" sldId="256"/>
            <ac:spMk id="120" creationId="{FD4D7D9B-3FFC-9D67-43BB-42F324F9CC4E}"/>
          </ac:spMkLst>
        </pc:spChg>
        <pc:spChg chg="mod">
          <ac:chgData name="Fiona" userId="5fd9b084-9961-4921-ab0f-457ac49028c4" providerId="ADAL" clId="{4F7526C2-C53B-41A9-82AA-63450EDFF648}" dt="2024-07-31T13:53:14.246" v="2259"/>
          <ac:spMkLst>
            <pc:docMk/>
            <pc:sldMk cId="48654129" sldId="256"/>
            <ac:spMk id="121" creationId="{24C89E8E-1550-185D-83D1-03548F26BEF1}"/>
          </ac:spMkLst>
        </pc:spChg>
        <pc:spChg chg="mod">
          <ac:chgData name="Fiona" userId="5fd9b084-9961-4921-ab0f-457ac49028c4" providerId="ADAL" clId="{4F7526C2-C53B-41A9-82AA-63450EDFF648}" dt="2024-07-31T13:53:14.246" v="2259"/>
          <ac:spMkLst>
            <pc:docMk/>
            <pc:sldMk cId="48654129" sldId="256"/>
            <ac:spMk id="122" creationId="{EAA03E38-1224-4ED4-48EC-00371E1E98E4}"/>
          </ac:spMkLst>
        </pc:spChg>
        <pc:spChg chg="mod">
          <ac:chgData name="Fiona" userId="5fd9b084-9961-4921-ab0f-457ac49028c4" providerId="ADAL" clId="{4F7526C2-C53B-41A9-82AA-63450EDFF648}" dt="2024-07-31T13:53:14.246" v="2259"/>
          <ac:spMkLst>
            <pc:docMk/>
            <pc:sldMk cId="48654129" sldId="256"/>
            <ac:spMk id="123" creationId="{8236A443-61CB-8D8F-F1D4-0E9B8AD3DDB0}"/>
          </ac:spMkLst>
        </pc:spChg>
        <pc:spChg chg="mod">
          <ac:chgData name="Fiona" userId="5fd9b084-9961-4921-ab0f-457ac49028c4" providerId="ADAL" clId="{4F7526C2-C53B-41A9-82AA-63450EDFF648}" dt="2024-07-31T13:53:14.246" v="2259"/>
          <ac:spMkLst>
            <pc:docMk/>
            <pc:sldMk cId="48654129" sldId="256"/>
            <ac:spMk id="124" creationId="{1C88FC0D-A946-A10C-C536-2903E4868CC0}"/>
          </ac:spMkLst>
        </pc:spChg>
        <pc:spChg chg="mod">
          <ac:chgData name="Fiona" userId="5fd9b084-9961-4921-ab0f-457ac49028c4" providerId="ADAL" clId="{4F7526C2-C53B-41A9-82AA-63450EDFF648}" dt="2024-07-31T13:53:14.246" v="2259"/>
          <ac:spMkLst>
            <pc:docMk/>
            <pc:sldMk cId="48654129" sldId="256"/>
            <ac:spMk id="125" creationId="{3ECE4DA2-E6AB-24B9-64D9-681FD61D43C0}"/>
          </ac:spMkLst>
        </pc:spChg>
        <pc:spChg chg="mod">
          <ac:chgData name="Fiona" userId="5fd9b084-9961-4921-ab0f-457ac49028c4" providerId="ADAL" clId="{4F7526C2-C53B-41A9-82AA-63450EDFF648}" dt="2024-07-31T13:53:14.246" v="2259"/>
          <ac:spMkLst>
            <pc:docMk/>
            <pc:sldMk cId="48654129" sldId="256"/>
            <ac:spMk id="126" creationId="{B40CA999-0C36-A9D1-E7B8-E55E42A538A0}"/>
          </ac:spMkLst>
        </pc:spChg>
        <pc:spChg chg="mod">
          <ac:chgData name="Fiona" userId="5fd9b084-9961-4921-ab0f-457ac49028c4" providerId="ADAL" clId="{4F7526C2-C53B-41A9-82AA-63450EDFF648}" dt="2024-07-31T13:53:14.246" v="2259"/>
          <ac:spMkLst>
            <pc:docMk/>
            <pc:sldMk cId="48654129" sldId="256"/>
            <ac:spMk id="127" creationId="{B2F67B4C-6F34-768B-F0E3-B30C0773DDD6}"/>
          </ac:spMkLst>
        </pc:spChg>
        <pc:spChg chg="mod">
          <ac:chgData name="Fiona" userId="5fd9b084-9961-4921-ab0f-457ac49028c4" providerId="ADAL" clId="{4F7526C2-C53B-41A9-82AA-63450EDFF648}" dt="2024-07-31T13:53:14.246" v="2259"/>
          <ac:spMkLst>
            <pc:docMk/>
            <pc:sldMk cId="48654129" sldId="256"/>
            <ac:spMk id="128" creationId="{FC403E21-B155-7EBA-9112-F4D1103E0DD5}"/>
          </ac:spMkLst>
        </pc:spChg>
        <pc:spChg chg="mod">
          <ac:chgData name="Fiona" userId="5fd9b084-9961-4921-ab0f-457ac49028c4" providerId="ADAL" clId="{4F7526C2-C53B-41A9-82AA-63450EDFF648}" dt="2024-07-31T13:53:14.246" v="2259"/>
          <ac:spMkLst>
            <pc:docMk/>
            <pc:sldMk cId="48654129" sldId="256"/>
            <ac:spMk id="129" creationId="{32EC8F5E-96C3-EC0E-7E06-5CC3F9BCD5AF}"/>
          </ac:spMkLst>
        </pc:spChg>
        <pc:spChg chg="mod">
          <ac:chgData name="Fiona" userId="5fd9b084-9961-4921-ab0f-457ac49028c4" providerId="ADAL" clId="{4F7526C2-C53B-41A9-82AA-63450EDFF648}" dt="2024-07-31T13:53:14.246" v="2259"/>
          <ac:spMkLst>
            <pc:docMk/>
            <pc:sldMk cId="48654129" sldId="256"/>
            <ac:spMk id="130" creationId="{70A37311-05ED-5D70-F94D-2AAA0DE5D7AA}"/>
          </ac:spMkLst>
        </pc:spChg>
        <pc:spChg chg="mod">
          <ac:chgData name="Fiona" userId="5fd9b084-9961-4921-ab0f-457ac49028c4" providerId="ADAL" clId="{4F7526C2-C53B-41A9-82AA-63450EDFF648}" dt="2024-07-31T13:53:14.246" v="2259"/>
          <ac:spMkLst>
            <pc:docMk/>
            <pc:sldMk cId="48654129" sldId="256"/>
            <ac:spMk id="131" creationId="{2A055584-45B2-D343-BDE4-348C5772F0A0}"/>
          </ac:spMkLst>
        </pc:spChg>
        <pc:grpChg chg="add mod">
          <ac:chgData name="Fiona" userId="5fd9b084-9961-4921-ab0f-457ac49028c4" providerId="ADAL" clId="{4F7526C2-C53B-41A9-82AA-63450EDFF648}" dt="2024-07-31T13:53:14.246" v="2259"/>
          <ac:grpSpMkLst>
            <pc:docMk/>
            <pc:sldMk cId="48654129" sldId="256"/>
            <ac:grpSpMk id="2" creationId="{C94F5720-0C1B-D28E-B303-0E11DD63EA01}"/>
          </ac:grpSpMkLst>
        </pc:grpChg>
        <pc:grpChg chg="add del mod">
          <ac:chgData name="Fiona" userId="5fd9b084-9961-4921-ab0f-457ac49028c4" providerId="ADAL" clId="{4F7526C2-C53B-41A9-82AA-63450EDFF648}" dt="2024-07-30T19:19:31.575" v="70" actId="478"/>
          <ac:grpSpMkLst>
            <pc:docMk/>
            <pc:sldMk cId="48654129" sldId="256"/>
            <ac:grpSpMk id="2" creationId="{FD755286-EE9F-E46C-75DB-2044601E0AEA}"/>
          </ac:grpSpMkLst>
        </pc:grpChg>
        <pc:grpChg chg="add mod">
          <ac:chgData name="Fiona" userId="5fd9b084-9961-4921-ab0f-457ac49028c4" providerId="ADAL" clId="{4F7526C2-C53B-41A9-82AA-63450EDFF648}" dt="2024-08-05T11:48:36.099" v="3316" actId="1076"/>
          <ac:grpSpMkLst>
            <pc:docMk/>
            <pc:sldMk cId="48654129" sldId="256"/>
            <ac:grpSpMk id="10" creationId="{5BB02E98-CF08-FECE-F27B-AC5626FC9AD5}"/>
          </ac:grpSpMkLst>
        </pc:grpChg>
        <pc:grpChg chg="add del mod">
          <ac:chgData name="Fiona" userId="5fd9b084-9961-4921-ab0f-457ac49028c4" providerId="ADAL" clId="{4F7526C2-C53B-41A9-82AA-63450EDFF648}" dt="2024-07-30T19:14:07.375" v="7" actId="478"/>
          <ac:grpSpMkLst>
            <pc:docMk/>
            <pc:sldMk cId="48654129" sldId="256"/>
            <ac:grpSpMk id="39" creationId="{63499867-A5F2-651B-541B-08C1A89148F9}"/>
          </ac:grpSpMkLst>
        </pc:grpChg>
        <pc:grpChg chg="del mod topLvl">
          <ac:chgData name="Fiona" userId="5fd9b084-9961-4921-ab0f-457ac49028c4" providerId="ADAL" clId="{4F7526C2-C53B-41A9-82AA-63450EDFF648}" dt="2024-08-05T11:32:20.447" v="2891" actId="165"/>
          <ac:grpSpMkLst>
            <pc:docMk/>
            <pc:sldMk cId="48654129" sldId="256"/>
            <ac:grpSpMk id="72" creationId="{FE2897F2-B02D-92ED-D824-80786EFD2148}"/>
          </ac:grpSpMkLst>
        </pc:grpChg>
        <pc:grpChg chg="del mod topLvl">
          <ac:chgData name="Fiona" userId="5fd9b084-9961-4921-ab0f-457ac49028c4" providerId="ADAL" clId="{4F7526C2-C53B-41A9-82AA-63450EDFF648}" dt="2024-08-05T11:32:20.447" v="2891" actId="165"/>
          <ac:grpSpMkLst>
            <pc:docMk/>
            <pc:sldMk cId="48654129" sldId="256"/>
            <ac:grpSpMk id="73" creationId="{2C91FDF0-BDE0-B100-3F3B-88054244A4EA}"/>
          </ac:grpSpMkLst>
        </pc:grpChg>
        <pc:grpChg chg="add del mod">
          <ac:chgData name="Fiona" userId="5fd9b084-9961-4921-ab0f-457ac49028c4" providerId="ADAL" clId="{4F7526C2-C53B-41A9-82AA-63450EDFF648}" dt="2024-08-05T11:32:16.574" v="2890" actId="165"/>
          <ac:grpSpMkLst>
            <pc:docMk/>
            <pc:sldMk cId="48654129" sldId="256"/>
            <ac:grpSpMk id="104" creationId="{94214F0C-F1D5-D3F3-9A7C-8B1E83A00C4B}"/>
          </ac:grpSpMkLst>
        </pc:grpChg>
        <pc:picChg chg="add del mod">
          <ac:chgData name="Fiona" userId="5fd9b084-9961-4921-ab0f-457ac49028c4" providerId="ADAL" clId="{4F7526C2-C53B-41A9-82AA-63450EDFF648}" dt="2024-08-05T11:38:37.792" v="3016" actId="478"/>
          <ac:picMkLst>
            <pc:docMk/>
            <pc:sldMk cId="48654129" sldId="256"/>
            <ac:picMk id="2" creationId="{A9F0042C-43C9-3D84-95E0-C972DFDFE9BA}"/>
          </ac:picMkLst>
        </pc:picChg>
        <pc:picChg chg="add del mod">
          <ac:chgData name="Fiona" userId="5fd9b084-9961-4921-ab0f-457ac49028c4" providerId="ADAL" clId="{4F7526C2-C53B-41A9-82AA-63450EDFF648}" dt="2024-08-05T11:38:30.374" v="3015" actId="478"/>
          <ac:picMkLst>
            <pc:docMk/>
            <pc:sldMk cId="48654129" sldId="256"/>
            <ac:picMk id="3" creationId="{59E1D1FD-BA3C-5948-953A-E0F56B904FAB}"/>
          </ac:picMkLst>
        </pc:picChg>
        <pc:picChg chg="add del mod">
          <ac:chgData name="Fiona" userId="5fd9b084-9961-4921-ab0f-457ac49028c4" providerId="ADAL" clId="{4F7526C2-C53B-41A9-82AA-63450EDFF648}" dt="2024-07-31T06:51:33.185" v="741" actId="478"/>
          <ac:picMkLst>
            <pc:docMk/>
            <pc:sldMk cId="48654129" sldId="256"/>
            <ac:picMk id="3" creationId="{CB586662-C535-ACCC-99F6-EAE85CDED6D6}"/>
          </ac:picMkLst>
        </pc:picChg>
        <pc:picChg chg="mod">
          <ac:chgData name="Fiona" userId="5fd9b084-9961-4921-ab0f-457ac49028c4" providerId="ADAL" clId="{4F7526C2-C53B-41A9-82AA-63450EDFF648}" dt="2024-07-31T13:53:14.246" v="2259"/>
          <ac:picMkLst>
            <pc:docMk/>
            <pc:sldMk cId="48654129" sldId="256"/>
            <ac:picMk id="3" creationId="{FDCA2381-4625-982F-EC57-8F63BA364094}"/>
          </ac:picMkLst>
        </pc:picChg>
        <pc:picChg chg="add del mod">
          <ac:chgData name="Fiona" userId="5fd9b084-9961-4921-ab0f-457ac49028c4" providerId="ADAL" clId="{4F7526C2-C53B-41A9-82AA-63450EDFF648}" dt="2024-08-05T11:38:37.792" v="3016" actId="478"/>
          <ac:picMkLst>
            <pc:docMk/>
            <pc:sldMk cId="48654129" sldId="256"/>
            <ac:picMk id="4" creationId="{F6F171E7-6797-830F-3023-3E76C6A792C0}"/>
          </ac:picMkLst>
        </pc:picChg>
        <pc:picChg chg="mod">
          <ac:chgData name="Fiona" userId="5fd9b084-9961-4921-ab0f-457ac49028c4" providerId="ADAL" clId="{4F7526C2-C53B-41A9-82AA-63450EDFF648}" dt="2024-07-30T19:14:28.084" v="12" actId="1076"/>
          <ac:picMkLst>
            <pc:docMk/>
            <pc:sldMk cId="48654129" sldId="256"/>
            <ac:picMk id="5" creationId="{2D14A226-B77F-8FF1-2232-EE836C8D9C47}"/>
          </ac:picMkLst>
        </pc:picChg>
        <pc:picChg chg="add mod modCrop">
          <ac:chgData name="Fiona" userId="5fd9b084-9961-4921-ab0f-457ac49028c4" providerId="ADAL" clId="{4F7526C2-C53B-41A9-82AA-63450EDFF648}" dt="2024-08-05T11:38:41.304" v="3017" actId="1076"/>
          <ac:picMkLst>
            <pc:docMk/>
            <pc:sldMk cId="48654129" sldId="256"/>
            <ac:picMk id="6" creationId="{225C9C75-D1D5-21F8-5780-6FECBA2ECA51}"/>
          </ac:picMkLst>
        </pc:picChg>
        <pc:picChg chg="add del mod">
          <ac:chgData name="Fiona" userId="5fd9b084-9961-4921-ab0f-457ac49028c4" providerId="ADAL" clId="{4F7526C2-C53B-41A9-82AA-63450EDFF648}" dt="2024-08-05T11:38:37.792" v="3016" actId="478"/>
          <ac:picMkLst>
            <pc:docMk/>
            <pc:sldMk cId="48654129" sldId="256"/>
            <ac:picMk id="7" creationId="{DBB47A63-A65D-E0D5-32CF-BB0CFFBE22BA}"/>
          </ac:picMkLst>
        </pc:picChg>
        <pc:picChg chg="add del mod">
          <ac:chgData name="Fiona" userId="5fd9b084-9961-4921-ab0f-457ac49028c4" providerId="ADAL" clId="{4F7526C2-C53B-41A9-82AA-63450EDFF648}" dt="2024-08-05T11:38:37.792" v="3016" actId="478"/>
          <ac:picMkLst>
            <pc:docMk/>
            <pc:sldMk cId="48654129" sldId="256"/>
            <ac:picMk id="8" creationId="{18CF8D2B-8F9C-7B31-1DF8-1D5DCE0B7874}"/>
          </ac:picMkLst>
        </pc:picChg>
        <pc:picChg chg="del mod">
          <ac:chgData name="Fiona" userId="5fd9b084-9961-4921-ab0f-457ac49028c4" providerId="ADAL" clId="{4F7526C2-C53B-41A9-82AA-63450EDFF648}" dt="2024-07-30T19:17:01.778" v="34" actId="478"/>
          <ac:picMkLst>
            <pc:docMk/>
            <pc:sldMk cId="48654129" sldId="256"/>
            <ac:picMk id="10" creationId="{7BDFBFE2-2C3B-BBD6-2F3E-D82DEB6CFC89}"/>
          </ac:picMkLst>
        </pc:picChg>
        <pc:picChg chg="del">
          <ac:chgData name="Fiona" userId="5fd9b084-9961-4921-ab0f-457ac49028c4" providerId="ADAL" clId="{4F7526C2-C53B-41A9-82AA-63450EDFF648}" dt="2024-07-30T19:13:12.680" v="0" actId="478"/>
          <ac:picMkLst>
            <pc:docMk/>
            <pc:sldMk cId="48654129" sldId="256"/>
            <ac:picMk id="11" creationId="{2AEDD8EC-C5E9-487E-E05F-21477EED96E2}"/>
          </ac:picMkLst>
        </pc:picChg>
      </pc:sldChg>
      <pc:sldChg chg="addSp delSp modSp del mod setBg">
        <pc:chgData name="Fiona" userId="5fd9b084-9961-4921-ab0f-457ac49028c4" providerId="ADAL" clId="{4F7526C2-C53B-41A9-82AA-63450EDFF648}" dt="2024-07-30T19:26:40.172" v="217" actId="47"/>
        <pc:sldMkLst>
          <pc:docMk/>
          <pc:sldMk cId="1564369109" sldId="257"/>
        </pc:sldMkLst>
        <pc:picChg chg="add del mod">
          <ac:chgData name="Fiona" userId="5fd9b084-9961-4921-ab0f-457ac49028c4" providerId="ADAL" clId="{4F7526C2-C53B-41A9-82AA-63450EDFF648}" dt="2024-07-30T19:20:57.992" v="87" actId="21"/>
          <ac:picMkLst>
            <pc:docMk/>
            <pc:sldMk cId="1564369109" sldId="257"/>
            <ac:picMk id="3" creationId="{7BFD142B-BE2C-559D-9C31-71DD18216174}"/>
          </ac:picMkLst>
        </pc:picChg>
        <pc:picChg chg="del mod">
          <ac:chgData name="Fiona" userId="5fd9b084-9961-4921-ab0f-457ac49028c4" providerId="ADAL" clId="{4F7526C2-C53B-41A9-82AA-63450EDFF648}" dt="2024-07-30T19:20:04.345" v="79" actId="478"/>
          <ac:picMkLst>
            <pc:docMk/>
            <pc:sldMk cId="1564369109" sldId="257"/>
            <ac:picMk id="8" creationId="{21845743-673F-03D4-2A9F-02D3EDC9922F}"/>
          </ac:picMkLst>
        </pc:picChg>
        <pc:picChg chg="del mod">
          <ac:chgData name="Fiona" userId="5fd9b084-9961-4921-ab0f-457ac49028c4" providerId="ADAL" clId="{4F7526C2-C53B-41A9-82AA-63450EDFF648}" dt="2024-07-30T19:14:54.225" v="18" actId="478"/>
          <ac:picMkLst>
            <pc:docMk/>
            <pc:sldMk cId="1564369109" sldId="257"/>
            <ac:picMk id="29" creationId="{30D45638-DC79-91C0-5274-19D4E0DF6CC3}"/>
          </ac:picMkLst>
        </pc:picChg>
      </pc:sldChg>
      <pc:sldChg chg="del setBg">
        <pc:chgData name="Fiona" userId="5fd9b084-9961-4921-ab0f-457ac49028c4" providerId="ADAL" clId="{4F7526C2-C53B-41A9-82AA-63450EDFF648}" dt="2024-07-31T06:44:20.720" v="342" actId="2696"/>
        <pc:sldMkLst>
          <pc:docMk/>
          <pc:sldMk cId="2721218187" sldId="259"/>
        </pc:sldMkLst>
      </pc:sldChg>
      <pc:sldChg chg="del setBg">
        <pc:chgData name="Fiona" userId="5fd9b084-9961-4921-ab0f-457ac49028c4" providerId="ADAL" clId="{4F7526C2-C53B-41A9-82AA-63450EDFF648}" dt="2024-07-31T06:53:08.624" v="758" actId="47"/>
        <pc:sldMkLst>
          <pc:docMk/>
          <pc:sldMk cId="2648802621" sldId="260"/>
        </pc:sldMkLst>
      </pc:sldChg>
      <pc:sldChg chg="del setBg">
        <pc:chgData name="Fiona" userId="5fd9b084-9961-4921-ab0f-457ac49028c4" providerId="ADAL" clId="{4F7526C2-C53B-41A9-82AA-63450EDFF648}" dt="2024-07-31T07:31:55.246" v="891" actId="47"/>
        <pc:sldMkLst>
          <pc:docMk/>
          <pc:sldMk cId="1235277808" sldId="261"/>
        </pc:sldMkLst>
      </pc:sldChg>
      <pc:sldChg chg="modSp del mod setBg">
        <pc:chgData name="Fiona" userId="5fd9b084-9961-4921-ab0f-457ac49028c4" providerId="ADAL" clId="{4F7526C2-C53B-41A9-82AA-63450EDFF648}" dt="2024-07-31T07:58:25.420" v="1506" actId="47"/>
        <pc:sldMkLst>
          <pc:docMk/>
          <pc:sldMk cId="3420991825" sldId="262"/>
        </pc:sldMkLst>
        <pc:spChg chg="mod">
          <ac:chgData name="Fiona" userId="5fd9b084-9961-4921-ab0f-457ac49028c4" providerId="ADAL" clId="{4F7526C2-C53B-41A9-82AA-63450EDFF648}" dt="2024-07-31T07:51:37.625" v="1322" actId="1076"/>
          <ac:spMkLst>
            <pc:docMk/>
            <pc:sldMk cId="3420991825" sldId="262"/>
            <ac:spMk id="9" creationId="{05EFD59B-A94F-C404-A188-2543C9F750FE}"/>
          </ac:spMkLst>
        </pc:spChg>
      </pc:sldChg>
      <pc:sldChg chg="del ord setBg">
        <pc:chgData name="Fiona" userId="5fd9b084-9961-4921-ab0f-457ac49028c4" providerId="ADAL" clId="{4F7526C2-C53B-41A9-82AA-63450EDFF648}" dt="2024-07-31T06:53:47.843" v="771" actId="47"/>
        <pc:sldMkLst>
          <pc:docMk/>
          <pc:sldMk cId="3072409306" sldId="263"/>
        </pc:sldMkLst>
      </pc:sldChg>
      <pc:sldChg chg="del setBg">
        <pc:chgData name="Fiona" userId="5fd9b084-9961-4921-ab0f-457ac49028c4" providerId="ADAL" clId="{4F7526C2-C53B-41A9-82AA-63450EDFF648}" dt="2024-07-31T08:26:13.930" v="1746" actId="47"/>
        <pc:sldMkLst>
          <pc:docMk/>
          <pc:sldMk cId="161056959" sldId="264"/>
        </pc:sldMkLst>
      </pc:sldChg>
      <pc:sldChg chg="del setBg">
        <pc:chgData name="Fiona" userId="5fd9b084-9961-4921-ab0f-457ac49028c4" providerId="ADAL" clId="{4F7526C2-C53B-41A9-82AA-63450EDFF648}" dt="2024-07-31T08:28:32.692" v="1903" actId="2696"/>
        <pc:sldMkLst>
          <pc:docMk/>
          <pc:sldMk cId="3384392891" sldId="265"/>
        </pc:sldMkLst>
      </pc:sldChg>
      <pc:sldChg chg="addSp delSp modSp add del mod setBg">
        <pc:chgData name="Fiona" userId="5fd9b084-9961-4921-ab0f-457ac49028c4" providerId="ADAL" clId="{4F7526C2-C53B-41A9-82AA-63450EDFF648}" dt="2024-07-30T19:19:39.340" v="73" actId="47"/>
        <pc:sldMkLst>
          <pc:docMk/>
          <pc:sldMk cId="110973042" sldId="266"/>
        </pc:sldMkLst>
        <pc:spChg chg="mod topLvl">
          <ac:chgData name="Fiona" userId="5fd9b084-9961-4921-ab0f-457ac49028c4" providerId="ADAL" clId="{4F7526C2-C53B-41A9-82AA-63450EDFF648}" dt="2024-07-30T19:18:49.862" v="56" actId="164"/>
          <ac:spMkLst>
            <pc:docMk/>
            <pc:sldMk cId="110973042" sldId="266"/>
            <ac:spMk id="3" creationId="{FD33EBDB-3BFF-86C1-778B-2D3D9E3E6A7E}"/>
          </ac:spMkLst>
        </pc:spChg>
        <pc:spChg chg="mod topLvl">
          <ac:chgData name="Fiona" userId="5fd9b084-9961-4921-ab0f-457ac49028c4" providerId="ADAL" clId="{4F7526C2-C53B-41A9-82AA-63450EDFF648}" dt="2024-07-30T19:18:49.862" v="56" actId="164"/>
          <ac:spMkLst>
            <pc:docMk/>
            <pc:sldMk cId="110973042" sldId="266"/>
            <ac:spMk id="4" creationId="{F59F2C07-1BC3-526E-41E2-B79874B7F13F}"/>
          </ac:spMkLst>
        </pc:spChg>
        <pc:spChg chg="mod topLvl">
          <ac:chgData name="Fiona" userId="5fd9b084-9961-4921-ab0f-457ac49028c4" providerId="ADAL" clId="{4F7526C2-C53B-41A9-82AA-63450EDFF648}" dt="2024-07-30T19:18:49.862" v="56" actId="164"/>
          <ac:spMkLst>
            <pc:docMk/>
            <pc:sldMk cId="110973042" sldId="266"/>
            <ac:spMk id="6" creationId="{B1F80F5B-49D0-E01B-DB48-DE76557D2A2B}"/>
          </ac:spMkLst>
        </pc:spChg>
        <pc:spChg chg="mod topLvl">
          <ac:chgData name="Fiona" userId="5fd9b084-9961-4921-ab0f-457ac49028c4" providerId="ADAL" clId="{4F7526C2-C53B-41A9-82AA-63450EDFF648}" dt="2024-07-30T19:18:49.862" v="56" actId="164"/>
          <ac:spMkLst>
            <pc:docMk/>
            <pc:sldMk cId="110973042" sldId="266"/>
            <ac:spMk id="7" creationId="{16353909-5EC0-DC2D-1248-0C8ED06D97C6}"/>
          </ac:spMkLst>
        </pc:spChg>
        <pc:spChg chg="mod topLvl">
          <ac:chgData name="Fiona" userId="5fd9b084-9961-4921-ab0f-457ac49028c4" providerId="ADAL" clId="{4F7526C2-C53B-41A9-82AA-63450EDFF648}" dt="2024-07-30T19:18:49.862" v="56" actId="164"/>
          <ac:spMkLst>
            <pc:docMk/>
            <pc:sldMk cId="110973042" sldId="266"/>
            <ac:spMk id="8" creationId="{421218F5-9E3E-7C72-8D18-8FD75D4B5EB5}"/>
          </ac:spMkLst>
        </pc:spChg>
        <pc:spChg chg="mod topLvl">
          <ac:chgData name="Fiona" userId="5fd9b084-9961-4921-ab0f-457ac49028c4" providerId="ADAL" clId="{4F7526C2-C53B-41A9-82AA-63450EDFF648}" dt="2024-07-30T19:18:49.862" v="56" actId="164"/>
          <ac:spMkLst>
            <pc:docMk/>
            <pc:sldMk cId="110973042" sldId="266"/>
            <ac:spMk id="9" creationId="{04B77D62-A274-9A21-8D82-6A469A6C7B41}"/>
          </ac:spMkLst>
        </pc:spChg>
        <pc:spChg chg="mod topLvl">
          <ac:chgData name="Fiona" userId="5fd9b084-9961-4921-ab0f-457ac49028c4" providerId="ADAL" clId="{4F7526C2-C53B-41A9-82AA-63450EDFF648}" dt="2024-07-30T19:18:49.862" v="56" actId="164"/>
          <ac:spMkLst>
            <pc:docMk/>
            <pc:sldMk cId="110973042" sldId="266"/>
            <ac:spMk id="13" creationId="{C12DD36A-B7B8-E820-1596-CCD19B844936}"/>
          </ac:spMkLst>
        </pc:spChg>
        <pc:spChg chg="mod topLvl">
          <ac:chgData name="Fiona" userId="5fd9b084-9961-4921-ab0f-457ac49028c4" providerId="ADAL" clId="{4F7526C2-C53B-41A9-82AA-63450EDFF648}" dt="2024-07-30T19:18:49.862" v="56" actId="164"/>
          <ac:spMkLst>
            <pc:docMk/>
            <pc:sldMk cId="110973042" sldId="266"/>
            <ac:spMk id="14" creationId="{2B1182F9-2B6C-3E58-FC93-B5291B2BE1FF}"/>
          </ac:spMkLst>
        </pc:spChg>
        <pc:spChg chg="mod topLvl">
          <ac:chgData name="Fiona" userId="5fd9b084-9961-4921-ab0f-457ac49028c4" providerId="ADAL" clId="{4F7526C2-C53B-41A9-82AA-63450EDFF648}" dt="2024-07-30T19:18:49.862" v="56" actId="164"/>
          <ac:spMkLst>
            <pc:docMk/>
            <pc:sldMk cId="110973042" sldId="266"/>
            <ac:spMk id="15" creationId="{81D49A9F-DE55-78C1-E17C-0FD242DE431E}"/>
          </ac:spMkLst>
        </pc:spChg>
        <pc:spChg chg="mod topLvl">
          <ac:chgData name="Fiona" userId="5fd9b084-9961-4921-ab0f-457ac49028c4" providerId="ADAL" clId="{4F7526C2-C53B-41A9-82AA-63450EDFF648}" dt="2024-07-30T19:18:49.862" v="56" actId="164"/>
          <ac:spMkLst>
            <pc:docMk/>
            <pc:sldMk cId="110973042" sldId="266"/>
            <ac:spMk id="16" creationId="{2EC6AA96-9A6B-BC04-538E-3F77FF91D2EE}"/>
          </ac:spMkLst>
        </pc:spChg>
        <pc:spChg chg="mod topLvl">
          <ac:chgData name="Fiona" userId="5fd9b084-9961-4921-ab0f-457ac49028c4" providerId="ADAL" clId="{4F7526C2-C53B-41A9-82AA-63450EDFF648}" dt="2024-07-30T19:18:49.862" v="56" actId="164"/>
          <ac:spMkLst>
            <pc:docMk/>
            <pc:sldMk cId="110973042" sldId="266"/>
            <ac:spMk id="17" creationId="{AF6D253A-E46C-13B9-D15F-334422D0E11B}"/>
          </ac:spMkLst>
        </pc:spChg>
        <pc:spChg chg="mod topLvl">
          <ac:chgData name="Fiona" userId="5fd9b084-9961-4921-ab0f-457ac49028c4" providerId="ADAL" clId="{4F7526C2-C53B-41A9-82AA-63450EDFF648}" dt="2024-07-30T19:18:49.862" v="56" actId="164"/>
          <ac:spMkLst>
            <pc:docMk/>
            <pc:sldMk cId="110973042" sldId="266"/>
            <ac:spMk id="18" creationId="{E2D15548-524D-F6EB-48F6-8215F82FAB56}"/>
          </ac:spMkLst>
        </pc:spChg>
        <pc:spChg chg="mod topLvl">
          <ac:chgData name="Fiona" userId="5fd9b084-9961-4921-ab0f-457ac49028c4" providerId="ADAL" clId="{4F7526C2-C53B-41A9-82AA-63450EDFF648}" dt="2024-07-30T19:18:49.862" v="56" actId="164"/>
          <ac:spMkLst>
            <pc:docMk/>
            <pc:sldMk cId="110973042" sldId="266"/>
            <ac:spMk id="19" creationId="{DDDF588D-6922-2E67-7EC5-3B41A780F4E7}"/>
          </ac:spMkLst>
        </pc:spChg>
        <pc:spChg chg="mod topLvl">
          <ac:chgData name="Fiona" userId="5fd9b084-9961-4921-ab0f-457ac49028c4" providerId="ADAL" clId="{4F7526C2-C53B-41A9-82AA-63450EDFF648}" dt="2024-07-30T19:18:49.862" v="56" actId="164"/>
          <ac:spMkLst>
            <pc:docMk/>
            <pc:sldMk cId="110973042" sldId="266"/>
            <ac:spMk id="20" creationId="{E54D0A6E-7A9F-81C3-CE73-0758E12224F6}"/>
          </ac:spMkLst>
        </pc:spChg>
        <pc:spChg chg="mod topLvl">
          <ac:chgData name="Fiona" userId="5fd9b084-9961-4921-ab0f-457ac49028c4" providerId="ADAL" clId="{4F7526C2-C53B-41A9-82AA-63450EDFF648}" dt="2024-07-30T19:18:49.862" v="56" actId="164"/>
          <ac:spMkLst>
            <pc:docMk/>
            <pc:sldMk cId="110973042" sldId="266"/>
            <ac:spMk id="21" creationId="{74FD6F93-2987-4051-B3B9-77F429F9EA94}"/>
          </ac:spMkLst>
        </pc:spChg>
        <pc:spChg chg="mod topLvl">
          <ac:chgData name="Fiona" userId="5fd9b084-9961-4921-ab0f-457ac49028c4" providerId="ADAL" clId="{4F7526C2-C53B-41A9-82AA-63450EDFF648}" dt="2024-07-30T19:18:49.862" v="56" actId="164"/>
          <ac:spMkLst>
            <pc:docMk/>
            <pc:sldMk cId="110973042" sldId="266"/>
            <ac:spMk id="22" creationId="{07F65AF5-E4D2-C9DF-CFDF-357893C163F1}"/>
          </ac:spMkLst>
        </pc:spChg>
        <pc:spChg chg="mod topLvl">
          <ac:chgData name="Fiona" userId="5fd9b084-9961-4921-ab0f-457ac49028c4" providerId="ADAL" clId="{4F7526C2-C53B-41A9-82AA-63450EDFF648}" dt="2024-07-30T19:18:49.862" v="56" actId="164"/>
          <ac:spMkLst>
            <pc:docMk/>
            <pc:sldMk cId="110973042" sldId="266"/>
            <ac:spMk id="23" creationId="{35FB9CAC-D985-1744-7DAE-9BB9C96F747C}"/>
          </ac:spMkLst>
        </pc:spChg>
        <pc:spChg chg="mod topLvl">
          <ac:chgData name="Fiona" userId="5fd9b084-9961-4921-ab0f-457ac49028c4" providerId="ADAL" clId="{4F7526C2-C53B-41A9-82AA-63450EDFF648}" dt="2024-07-30T19:18:49.862" v="56" actId="164"/>
          <ac:spMkLst>
            <pc:docMk/>
            <pc:sldMk cId="110973042" sldId="266"/>
            <ac:spMk id="24" creationId="{CB95686E-AA08-459C-D240-FC854C2B17B1}"/>
          </ac:spMkLst>
        </pc:spChg>
        <pc:spChg chg="mod topLvl">
          <ac:chgData name="Fiona" userId="5fd9b084-9961-4921-ab0f-457ac49028c4" providerId="ADAL" clId="{4F7526C2-C53B-41A9-82AA-63450EDFF648}" dt="2024-07-30T19:18:49.862" v="56" actId="164"/>
          <ac:spMkLst>
            <pc:docMk/>
            <pc:sldMk cId="110973042" sldId="266"/>
            <ac:spMk id="25" creationId="{AED25A54-39B6-D411-D552-317E47C43380}"/>
          </ac:spMkLst>
        </pc:spChg>
        <pc:spChg chg="del mod topLvl">
          <ac:chgData name="Fiona" userId="5fd9b084-9961-4921-ab0f-457ac49028c4" providerId="ADAL" clId="{4F7526C2-C53B-41A9-82AA-63450EDFF648}" dt="2024-07-30T19:18:39.317" v="55" actId="478"/>
          <ac:spMkLst>
            <pc:docMk/>
            <pc:sldMk cId="110973042" sldId="266"/>
            <ac:spMk id="26" creationId="{970922C2-C3C5-0A30-6C90-3AADB91A5E44}"/>
          </ac:spMkLst>
        </pc:spChg>
        <pc:spChg chg="mod topLvl">
          <ac:chgData name="Fiona" userId="5fd9b084-9961-4921-ab0f-457ac49028c4" providerId="ADAL" clId="{4F7526C2-C53B-41A9-82AA-63450EDFF648}" dt="2024-07-30T19:18:49.862" v="56" actId="164"/>
          <ac:spMkLst>
            <pc:docMk/>
            <pc:sldMk cId="110973042" sldId="266"/>
            <ac:spMk id="27" creationId="{2B23BAE4-6DFE-D25A-C246-E24EA0C73A18}"/>
          </ac:spMkLst>
        </pc:spChg>
        <pc:spChg chg="mod topLvl">
          <ac:chgData name="Fiona" userId="5fd9b084-9961-4921-ab0f-457ac49028c4" providerId="ADAL" clId="{4F7526C2-C53B-41A9-82AA-63450EDFF648}" dt="2024-07-30T19:18:49.862" v="56" actId="164"/>
          <ac:spMkLst>
            <pc:docMk/>
            <pc:sldMk cId="110973042" sldId="266"/>
            <ac:spMk id="28" creationId="{2EE4EC1D-AB78-5CA9-088D-028ABD1A0230}"/>
          </ac:spMkLst>
        </pc:spChg>
        <pc:spChg chg="mod topLvl">
          <ac:chgData name="Fiona" userId="5fd9b084-9961-4921-ab0f-457ac49028c4" providerId="ADAL" clId="{4F7526C2-C53B-41A9-82AA-63450EDFF648}" dt="2024-07-30T19:18:49.862" v="56" actId="164"/>
          <ac:spMkLst>
            <pc:docMk/>
            <pc:sldMk cId="110973042" sldId="266"/>
            <ac:spMk id="29" creationId="{86A79D60-8F7C-BCAD-FDFA-EAB92E661C3A}"/>
          </ac:spMkLst>
        </pc:spChg>
        <pc:spChg chg="mod topLvl">
          <ac:chgData name="Fiona" userId="5fd9b084-9961-4921-ab0f-457ac49028c4" providerId="ADAL" clId="{4F7526C2-C53B-41A9-82AA-63450EDFF648}" dt="2024-07-30T19:18:49.862" v="56" actId="164"/>
          <ac:spMkLst>
            <pc:docMk/>
            <pc:sldMk cId="110973042" sldId="266"/>
            <ac:spMk id="30" creationId="{112B69C8-56F7-8710-7289-2C0BE8C4099D}"/>
          </ac:spMkLst>
        </pc:spChg>
        <pc:spChg chg="mod topLvl">
          <ac:chgData name="Fiona" userId="5fd9b084-9961-4921-ab0f-457ac49028c4" providerId="ADAL" clId="{4F7526C2-C53B-41A9-82AA-63450EDFF648}" dt="2024-07-30T19:18:49.862" v="56" actId="164"/>
          <ac:spMkLst>
            <pc:docMk/>
            <pc:sldMk cId="110973042" sldId="266"/>
            <ac:spMk id="31" creationId="{F65AA625-FB37-9E17-FD94-797C64D673C4}"/>
          </ac:spMkLst>
        </pc:spChg>
        <pc:spChg chg="mod topLvl">
          <ac:chgData name="Fiona" userId="5fd9b084-9961-4921-ab0f-457ac49028c4" providerId="ADAL" clId="{4F7526C2-C53B-41A9-82AA-63450EDFF648}" dt="2024-07-30T19:18:49.862" v="56" actId="164"/>
          <ac:spMkLst>
            <pc:docMk/>
            <pc:sldMk cId="110973042" sldId="266"/>
            <ac:spMk id="32" creationId="{B4ABE323-8DBC-9967-1AA4-6F556944DDEE}"/>
          </ac:spMkLst>
        </pc:spChg>
        <pc:spChg chg="mod topLvl">
          <ac:chgData name="Fiona" userId="5fd9b084-9961-4921-ab0f-457ac49028c4" providerId="ADAL" clId="{4F7526C2-C53B-41A9-82AA-63450EDFF648}" dt="2024-07-30T19:18:49.862" v="56" actId="164"/>
          <ac:spMkLst>
            <pc:docMk/>
            <pc:sldMk cId="110973042" sldId="266"/>
            <ac:spMk id="33" creationId="{4F749581-2611-F1A5-DCD4-112222048577}"/>
          </ac:spMkLst>
        </pc:spChg>
        <pc:spChg chg="mod topLvl">
          <ac:chgData name="Fiona" userId="5fd9b084-9961-4921-ab0f-457ac49028c4" providerId="ADAL" clId="{4F7526C2-C53B-41A9-82AA-63450EDFF648}" dt="2024-07-30T19:18:49.862" v="56" actId="164"/>
          <ac:spMkLst>
            <pc:docMk/>
            <pc:sldMk cId="110973042" sldId="266"/>
            <ac:spMk id="34" creationId="{B97033B8-8BF8-597D-F707-7C03ED249ABF}"/>
          </ac:spMkLst>
        </pc:spChg>
        <pc:spChg chg="mod topLvl">
          <ac:chgData name="Fiona" userId="5fd9b084-9961-4921-ab0f-457ac49028c4" providerId="ADAL" clId="{4F7526C2-C53B-41A9-82AA-63450EDFF648}" dt="2024-07-30T19:18:49.862" v="56" actId="164"/>
          <ac:spMkLst>
            <pc:docMk/>
            <pc:sldMk cId="110973042" sldId="266"/>
            <ac:spMk id="35" creationId="{461E8273-98E6-B833-600D-B12D54C34A2E}"/>
          </ac:spMkLst>
        </pc:spChg>
        <pc:spChg chg="mod topLvl">
          <ac:chgData name="Fiona" userId="5fd9b084-9961-4921-ab0f-457ac49028c4" providerId="ADAL" clId="{4F7526C2-C53B-41A9-82AA-63450EDFF648}" dt="2024-07-30T19:18:49.862" v="56" actId="164"/>
          <ac:spMkLst>
            <pc:docMk/>
            <pc:sldMk cId="110973042" sldId="266"/>
            <ac:spMk id="36" creationId="{D5CC95AF-0FBD-CDB5-D0E8-70C7CDCF7E8A}"/>
          </ac:spMkLst>
        </pc:spChg>
        <pc:spChg chg="mod topLvl">
          <ac:chgData name="Fiona" userId="5fd9b084-9961-4921-ab0f-457ac49028c4" providerId="ADAL" clId="{4F7526C2-C53B-41A9-82AA-63450EDFF648}" dt="2024-07-30T19:18:49.862" v="56" actId="164"/>
          <ac:spMkLst>
            <pc:docMk/>
            <pc:sldMk cId="110973042" sldId="266"/>
            <ac:spMk id="37" creationId="{1BB608B9-BA09-14FE-3863-0FE155AC24F3}"/>
          </ac:spMkLst>
        </pc:spChg>
        <pc:spChg chg="mod topLvl">
          <ac:chgData name="Fiona" userId="5fd9b084-9961-4921-ab0f-457ac49028c4" providerId="ADAL" clId="{4F7526C2-C53B-41A9-82AA-63450EDFF648}" dt="2024-07-30T19:18:49.862" v="56" actId="164"/>
          <ac:spMkLst>
            <pc:docMk/>
            <pc:sldMk cId="110973042" sldId="266"/>
            <ac:spMk id="38" creationId="{1B35693E-518F-4993-703C-1E3FA952C9F3}"/>
          </ac:spMkLst>
        </pc:spChg>
        <pc:spChg chg="mod topLvl">
          <ac:chgData name="Fiona" userId="5fd9b084-9961-4921-ab0f-457ac49028c4" providerId="ADAL" clId="{4F7526C2-C53B-41A9-82AA-63450EDFF648}" dt="2024-07-30T19:18:19.265" v="46" actId="164"/>
          <ac:spMkLst>
            <pc:docMk/>
            <pc:sldMk cId="110973042" sldId="266"/>
            <ac:spMk id="39" creationId="{96C5F7A4-4D99-FAEA-86F0-44CD0A3CF246}"/>
          </ac:spMkLst>
        </pc:spChg>
        <pc:spChg chg="mod topLvl">
          <ac:chgData name="Fiona" userId="5fd9b084-9961-4921-ab0f-457ac49028c4" providerId="ADAL" clId="{4F7526C2-C53B-41A9-82AA-63450EDFF648}" dt="2024-07-30T19:18:19.265" v="46" actId="164"/>
          <ac:spMkLst>
            <pc:docMk/>
            <pc:sldMk cId="110973042" sldId="266"/>
            <ac:spMk id="40" creationId="{86DAA244-0656-5FCC-FF32-8BF7C8585853}"/>
          </ac:spMkLst>
        </pc:spChg>
        <pc:spChg chg="mod topLvl">
          <ac:chgData name="Fiona" userId="5fd9b084-9961-4921-ab0f-457ac49028c4" providerId="ADAL" clId="{4F7526C2-C53B-41A9-82AA-63450EDFF648}" dt="2024-07-30T19:18:19.265" v="46" actId="164"/>
          <ac:spMkLst>
            <pc:docMk/>
            <pc:sldMk cId="110973042" sldId="266"/>
            <ac:spMk id="41" creationId="{46DA3F22-3F1D-566A-7767-8E868E5A3B3F}"/>
          </ac:spMkLst>
        </pc:spChg>
        <pc:spChg chg="mod topLvl">
          <ac:chgData name="Fiona" userId="5fd9b084-9961-4921-ab0f-457ac49028c4" providerId="ADAL" clId="{4F7526C2-C53B-41A9-82AA-63450EDFF648}" dt="2024-07-30T19:18:19.265" v="46" actId="164"/>
          <ac:spMkLst>
            <pc:docMk/>
            <pc:sldMk cId="110973042" sldId="266"/>
            <ac:spMk id="43" creationId="{B84E425E-4CBF-42D3-91FE-A50A5683D7CB}"/>
          </ac:spMkLst>
        </pc:spChg>
        <pc:spChg chg="mod topLvl">
          <ac:chgData name="Fiona" userId="5fd9b084-9961-4921-ab0f-457ac49028c4" providerId="ADAL" clId="{4F7526C2-C53B-41A9-82AA-63450EDFF648}" dt="2024-07-30T19:18:19.265" v="46" actId="164"/>
          <ac:spMkLst>
            <pc:docMk/>
            <pc:sldMk cId="110973042" sldId="266"/>
            <ac:spMk id="44" creationId="{CD31DCBE-4B56-5274-B24E-4864310B846C}"/>
          </ac:spMkLst>
        </pc:spChg>
        <pc:spChg chg="mod topLvl">
          <ac:chgData name="Fiona" userId="5fd9b084-9961-4921-ab0f-457ac49028c4" providerId="ADAL" clId="{4F7526C2-C53B-41A9-82AA-63450EDFF648}" dt="2024-07-30T19:18:19.265" v="46" actId="164"/>
          <ac:spMkLst>
            <pc:docMk/>
            <pc:sldMk cId="110973042" sldId="266"/>
            <ac:spMk id="45" creationId="{C19F7170-C372-A498-0739-ACDB9A0C120A}"/>
          </ac:spMkLst>
        </pc:spChg>
        <pc:spChg chg="mod topLvl">
          <ac:chgData name="Fiona" userId="5fd9b084-9961-4921-ab0f-457ac49028c4" providerId="ADAL" clId="{4F7526C2-C53B-41A9-82AA-63450EDFF648}" dt="2024-07-30T19:18:19.265" v="46" actId="164"/>
          <ac:spMkLst>
            <pc:docMk/>
            <pc:sldMk cId="110973042" sldId="266"/>
            <ac:spMk id="46" creationId="{F76F8E56-7107-F60E-A871-1D6003C7F97D}"/>
          </ac:spMkLst>
        </pc:spChg>
        <pc:spChg chg="mod topLvl">
          <ac:chgData name="Fiona" userId="5fd9b084-9961-4921-ab0f-457ac49028c4" providerId="ADAL" clId="{4F7526C2-C53B-41A9-82AA-63450EDFF648}" dt="2024-07-30T19:18:19.265" v="46" actId="164"/>
          <ac:spMkLst>
            <pc:docMk/>
            <pc:sldMk cId="110973042" sldId="266"/>
            <ac:spMk id="47" creationId="{8F509E8D-D826-C026-B2A4-33195633688E}"/>
          </ac:spMkLst>
        </pc:spChg>
        <pc:spChg chg="mod topLvl">
          <ac:chgData name="Fiona" userId="5fd9b084-9961-4921-ab0f-457ac49028c4" providerId="ADAL" clId="{4F7526C2-C53B-41A9-82AA-63450EDFF648}" dt="2024-07-30T19:18:19.265" v="46" actId="164"/>
          <ac:spMkLst>
            <pc:docMk/>
            <pc:sldMk cId="110973042" sldId="266"/>
            <ac:spMk id="48" creationId="{67BF3C8D-4585-B213-FFFA-3CF6A5FA4D13}"/>
          </ac:spMkLst>
        </pc:spChg>
        <pc:spChg chg="mod topLvl">
          <ac:chgData name="Fiona" userId="5fd9b084-9961-4921-ab0f-457ac49028c4" providerId="ADAL" clId="{4F7526C2-C53B-41A9-82AA-63450EDFF648}" dt="2024-07-30T19:18:19.265" v="46" actId="164"/>
          <ac:spMkLst>
            <pc:docMk/>
            <pc:sldMk cId="110973042" sldId="266"/>
            <ac:spMk id="49" creationId="{0C893BA8-69DF-62B8-F168-873A68DF3C9E}"/>
          </ac:spMkLst>
        </pc:spChg>
        <pc:spChg chg="mod topLvl">
          <ac:chgData name="Fiona" userId="5fd9b084-9961-4921-ab0f-457ac49028c4" providerId="ADAL" clId="{4F7526C2-C53B-41A9-82AA-63450EDFF648}" dt="2024-07-30T19:18:19.265" v="46" actId="164"/>
          <ac:spMkLst>
            <pc:docMk/>
            <pc:sldMk cId="110973042" sldId="266"/>
            <ac:spMk id="50" creationId="{E1487072-63A3-9597-A644-2BEE3805658B}"/>
          </ac:spMkLst>
        </pc:spChg>
        <pc:spChg chg="mod topLvl">
          <ac:chgData name="Fiona" userId="5fd9b084-9961-4921-ab0f-457ac49028c4" providerId="ADAL" clId="{4F7526C2-C53B-41A9-82AA-63450EDFF648}" dt="2024-07-30T19:18:19.265" v="46" actId="164"/>
          <ac:spMkLst>
            <pc:docMk/>
            <pc:sldMk cId="110973042" sldId="266"/>
            <ac:spMk id="51" creationId="{5F8A1C81-479C-EE51-69A0-F8C0D579AEBF}"/>
          </ac:spMkLst>
        </pc:spChg>
        <pc:spChg chg="mod topLvl">
          <ac:chgData name="Fiona" userId="5fd9b084-9961-4921-ab0f-457ac49028c4" providerId="ADAL" clId="{4F7526C2-C53B-41A9-82AA-63450EDFF648}" dt="2024-07-30T19:18:19.265" v="46" actId="164"/>
          <ac:spMkLst>
            <pc:docMk/>
            <pc:sldMk cId="110973042" sldId="266"/>
            <ac:spMk id="52" creationId="{E4E4F5AF-63B0-AF30-9EC1-EBA733095076}"/>
          </ac:spMkLst>
        </pc:spChg>
        <pc:spChg chg="mod topLvl">
          <ac:chgData name="Fiona" userId="5fd9b084-9961-4921-ab0f-457ac49028c4" providerId="ADAL" clId="{4F7526C2-C53B-41A9-82AA-63450EDFF648}" dt="2024-07-30T19:18:19.265" v="46" actId="164"/>
          <ac:spMkLst>
            <pc:docMk/>
            <pc:sldMk cId="110973042" sldId="266"/>
            <ac:spMk id="53" creationId="{66E972D6-6A10-6903-583B-022DF2531302}"/>
          </ac:spMkLst>
        </pc:spChg>
        <pc:spChg chg="mod topLvl">
          <ac:chgData name="Fiona" userId="5fd9b084-9961-4921-ab0f-457ac49028c4" providerId="ADAL" clId="{4F7526C2-C53B-41A9-82AA-63450EDFF648}" dt="2024-07-30T19:18:19.265" v="46" actId="164"/>
          <ac:spMkLst>
            <pc:docMk/>
            <pc:sldMk cId="110973042" sldId="266"/>
            <ac:spMk id="54" creationId="{55A13D55-6CC2-B880-1B6B-1F0FB7B5A909}"/>
          </ac:spMkLst>
        </pc:spChg>
        <pc:spChg chg="mod topLvl">
          <ac:chgData name="Fiona" userId="5fd9b084-9961-4921-ab0f-457ac49028c4" providerId="ADAL" clId="{4F7526C2-C53B-41A9-82AA-63450EDFF648}" dt="2024-07-30T19:18:19.265" v="46" actId="164"/>
          <ac:spMkLst>
            <pc:docMk/>
            <pc:sldMk cId="110973042" sldId="266"/>
            <ac:spMk id="55" creationId="{8BAB66E8-B6D1-A00D-C138-38A63E31ED91}"/>
          </ac:spMkLst>
        </pc:spChg>
        <pc:spChg chg="mod topLvl">
          <ac:chgData name="Fiona" userId="5fd9b084-9961-4921-ab0f-457ac49028c4" providerId="ADAL" clId="{4F7526C2-C53B-41A9-82AA-63450EDFF648}" dt="2024-07-30T19:18:19.265" v="46" actId="164"/>
          <ac:spMkLst>
            <pc:docMk/>
            <pc:sldMk cId="110973042" sldId="266"/>
            <ac:spMk id="56" creationId="{47BC4F89-1810-0D94-7E53-F4A4DD570DCA}"/>
          </ac:spMkLst>
        </pc:spChg>
        <pc:spChg chg="mod topLvl">
          <ac:chgData name="Fiona" userId="5fd9b084-9961-4921-ab0f-457ac49028c4" providerId="ADAL" clId="{4F7526C2-C53B-41A9-82AA-63450EDFF648}" dt="2024-07-30T19:18:19.265" v="46" actId="164"/>
          <ac:spMkLst>
            <pc:docMk/>
            <pc:sldMk cId="110973042" sldId="266"/>
            <ac:spMk id="57" creationId="{746B1115-B11D-88E8-51DF-9B815810F849}"/>
          </ac:spMkLst>
        </pc:spChg>
        <pc:spChg chg="mod topLvl">
          <ac:chgData name="Fiona" userId="5fd9b084-9961-4921-ab0f-457ac49028c4" providerId="ADAL" clId="{4F7526C2-C53B-41A9-82AA-63450EDFF648}" dt="2024-07-30T19:18:19.265" v="46" actId="164"/>
          <ac:spMkLst>
            <pc:docMk/>
            <pc:sldMk cId="110973042" sldId="266"/>
            <ac:spMk id="58" creationId="{30124A1B-9271-62E7-4AAC-F703AF51431D}"/>
          </ac:spMkLst>
        </pc:spChg>
        <pc:spChg chg="mod topLvl">
          <ac:chgData name="Fiona" userId="5fd9b084-9961-4921-ab0f-457ac49028c4" providerId="ADAL" clId="{4F7526C2-C53B-41A9-82AA-63450EDFF648}" dt="2024-07-30T19:18:19.265" v="46" actId="164"/>
          <ac:spMkLst>
            <pc:docMk/>
            <pc:sldMk cId="110973042" sldId="266"/>
            <ac:spMk id="59" creationId="{3AE80862-2881-7A50-CE95-88221FAE6D47}"/>
          </ac:spMkLst>
        </pc:spChg>
        <pc:spChg chg="mod topLvl">
          <ac:chgData name="Fiona" userId="5fd9b084-9961-4921-ab0f-457ac49028c4" providerId="ADAL" clId="{4F7526C2-C53B-41A9-82AA-63450EDFF648}" dt="2024-07-30T19:18:19.265" v="46" actId="164"/>
          <ac:spMkLst>
            <pc:docMk/>
            <pc:sldMk cId="110973042" sldId="266"/>
            <ac:spMk id="60" creationId="{08B8EC80-6443-7F90-5E31-8DC7D52606A7}"/>
          </ac:spMkLst>
        </pc:spChg>
        <pc:spChg chg="mod topLvl">
          <ac:chgData name="Fiona" userId="5fd9b084-9961-4921-ab0f-457ac49028c4" providerId="ADAL" clId="{4F7526C2-C53B-41A9-82AA-63450EDFF648}" dt="2024-07-30T19:18:19.265" v="46" actId="164"/>
          <ac:spMkLst>
            <pc:docMk/>
            <pc:sldMk cId="110973042" sldId="266"/>
            <ac:spMk id="61" creationId="{85BD29C3-3A99-FA53-8AFC-CECA08B4E02E}"/>
          </ac:spMkLst>
        </pc:spChg>
        <pc:spChg chg="mod topLvl">
          <ac:chgData name="Fiona" userId="5fd9b084-9961-4921-ab0f-457ac49028c4" providerId="ADAL" clId="{4F7526C2-C53B-41A9-82AA-63450EDFF648}" dt="2024-07-30T19:18:19.265" v="46" actId="164"/>
          <ac:spMkLst>
            <pc:docMk/>
            <pc:sldMk cId="110973042" sldId="266"/>
            <ac:spMk id="62" creationId="{5F4710DB-1C61-870B-07ED-DDA6213551A8}"/>
          </ac:spMkLst>
        </pc:spChg>
        <pc:spChg chg="mod topLvl">
          <ac:chgData name="Fiona" userId="5fd9b084-9961-4921-ab0f-457ac49028c4" providerId="ADAL" clId="{4F7526C2-C53B-41A9-82AA-63450EDFF648}" dt="2024-07-30T19:18:19.265" v="46" actId="164"/>
          <ac:spMkLst>
            <pc:docMk/>
            <pc:sldMk cId="110973042" sldId="266"/>
            <ac:spMk id="63" creationId="{90A03539-9136-B5F9-7361-BB076C1952B4}"/>
          </ac:spMkLst>
        </pc:spChg>
        <pc:spChg chg="mod topLvl">
          <ac:chgData name="Fiona" userId="5fd9b084-9961-4921-ab0f-457ac49028c4" providerId="ADAL" clId="{4F7526C2-C53B-41A9-82AA-63450EDFF648}" dt="2024-07-30T19:18:19.265" v="46" actId="164"/>
          <ac:spMkLst>
            <pc:docMk/>
            <pc:sldMk cId="110973042" sldId="266"/>
            <ac:spMk id="64" creationId="{2D2F12FF-570A-7107-F3B5-1B677F044523}"/>
          </ac:spMkLst>
        </pc:spChg>
        <pc:spChg chg="mod topLvl">
          <ac:chgData name="Fiona" userId="5fd9b084-9961-4921-ab0f-457ac49028c4" providerId="ADAL" clId="{4F7526C2-C53B-41A9-82AA-63450EDFF648}" dt="2024-07-30T19:18:19.265" v="46" actId="164"/>
          <ac:spMkLst>
            <pc:docMk/>
            <pc:sldMk cId="110973042" sldId="266"/>
            <ac:spMk id="65" creationId="{7501B3D8-58EF-8494-15C2-E1C3C5C11AE3}"/>
          </ac:spMkLst>
        </pc:spChg>
        <pc:spChg chg="mod topLvl">
          <ac:chgData name="Fiona" userId="5fd9b084-9961-4921-ab0f-457ac49028c4" providerId="ADAL" clId="{4F7526C2-C53B-41A9-82AA-63450EDFF648}" dt="2024-07-30T19:18:19.265" v="46" actId="164"/>
          <ac:spMkLst>
            <pc:docMk/>
            <pc:sldMk cId="110973042" sldId="266"/>
            <ac:spMk id="66" creationId="{C76B3C73-C4E4-29A1-3C6B-5A76D6487ECE}"/>
          </ac:spMkLst>
        </pc:spChg>
        <pc:spChg chg="del mod topLvl">
          <ac:chgData name="Fiona" userId="5fd9b084-9961-4921-ab0f-457ac49028c4" providerId="ADAL" clId="{4F7526C2-C53B-41A9-82AA-63450EDFF648}" dt="2024-07-30T19:18:28.505" v="51" actId="478"/>
          <ac:spMkLst>
            <pc:docMk/>
            <pc:sldMk cId="110973042" sldId="266"/>
            <ac:spMk id="67" creationId="{252F5E53-8F35-CA10-3131-AAF6E66A5CAD}"/>
          </ac:spMkLst>
        </pc:spChg>
        <pc:spChg chg="del mod topLvl">
          <ac:chgData name="Fiona" userId="5fd9b084-9961-4921-ab0f-457ac49028c4" providerId="ADAL" clId="{4F7526C2-C53B-41A9-82AA-63450EDFF648}" dt="2024-07-30T19:17:44.372" v="45" actId="478"/>
          <ac:spMkLst>
            <pc:docMk/>
            <pc:sldMk cId="110973042" sldId="266"/>
            <ac:spMk id="68" creationId="{8B8E9C0C-2D21-7FCD-33B1-45A1544A14DD}"/>
          </ac:spMkLst>
        </pc:spChg>
        <pc:spChg chg="mod topLvl">
          <ac:chgData name="Fiona" userId="5fd9b084-9961-4921-ab0f-457ac49028c4" providerId="ADAL" clId="{4F7526C2-C53B-41A9-82AA-63450EDFF648}" dt="2024-07-30T19:18:19.265" v="46" actId="164"/>
          <ac:spMkLst>
            <pc:docMk/>
            <pc:sldMk cId="110973042" sldId="266"/>
            <ac:spMk id="69" creationId="{43C32CC8-258E-2F7E-1716-584C938F0F1D}"/>
          </ac:spMkLst>
        </pc:spChg>
        <pc:spChg chg="del mod topLvl">
          <ac:chgData name="Fiona" userId="5fd9b084-9961-4921-ab0f-457ac49028c4" providerId="ADAL" clId="{4F7526C2-C53B-41A9-82AA-63450EDFF648}" dt="2024-07-30T19:18:21.485" v="48" actId="478"/>
          <ac:spMkLst>
            <pc:docMk/>
            <pc:sldMk cId="110973042" sldId="266"/>
            <ac:spMk id="70" creationId="{8BCC16F1-668C-8655-E4D9-24682496D0D6}"/>
          </ac:spMkLst>
        </pc:spChg>
        <pc:spChg chg="mod topLvl">
          <ac:chgData name="Fiona" userId="5fd9b084-9961-4921-ab0f-457ac49028c4" providerId="ADAL" clId="{4F7526C2-C53B-41A9-82AA-63450EDFF648}" dt="2024-07-30T19:18:19.265" v="46" actId="164"/>
          <ac:spMkLst>
            <pc:docMk/>
            <pc:sldMk cId="110973042" sldId="266"/>
            <ac:spMk id="71" creationId="{559B0AB3-94D3-A3DC-665F-54B815038C92}"/>
          </ac:spMkLst>
        </pc:spChg>
        <pc:spChg chg="del mod topLvl">
          <ac:chgData name="Fiona" userId="5fd9b084-9961-4921-ab0f-457ac49028c4" providerId="ADAL" clId="{4F7526C2-C53B-41A9-82AA-63450EDFF648}" dt="2024-07-30T19:19:12.964" v="63" actId="478"/>
          <ac:spMkLst>
            <pc:docMk/>
            <pc:sldMk cId="110973042" sldId="266"/>
            <ac:spMk id="75" creationId="{0A0A130C-41BC-18F8-911A-6F27314879E4}"/>
          </ac:spMkLst>
        </pc:spChg>
        <pc:spChg chg="del mod topLvl">
          <ac:chgData name="Fiona" userId="5fd9b084-9961-4921-ab0f-457ac49028c4" providerId="ADAL" clId="{4F7526C2-C53B-41A9-82AA-63450EDFF648}" dt="2024-07-30T19:19:12.964" v="63" actId="478"/>
          <ac:spMkLst>
            <pc:docMk/>
            <pc:sldMk cId="110973042" sldId="266"/>
            <ac:spMk id="76" creationId="{450A0A11-B02B-E85B-F465-4034B4F8F4DA}"/>
          </ac:spMkLst>
        </pc:spChg>
        <pc:spChg chg="del mod topLvl">
          <ac:chgData name="Fiona" userId="5fd9b084-9961-4921-ab0f-457ac49028c4" providerId="ADAL" clId="{4F7526C2-C53B-41A9-82AA-63450EDFF648}" dt="2024-07-30T19:19:12.964" v="63" actId="478"/>
          <ac:spMkLst>
            <pc:docMk/>
            <pc:sldMk cId="110973042" sldId="266"/>
            <ac:spMk id="77" creationId="{A0FC5898-E3E4-1879-8B44-01AEB2438B59}"/>
          </ac:spMkLst>
        </pc:spChg>
        <pc:spChg chg="del mod topLvl">
          <ac:chgData name="Fiona" userId="5fd9b084-9961-4921-ab0f-457ac49028c4" providerId="ADAL" clId="{4F7526C2-C53B-41A9-82AA-63450EDFF648}" dt="2024-07-30T19:19:12.964" v="63" actId="478"/>
          <ac:spMkLst>
            <pc:docMk/>
            <pc:sldMk cId="110973042" sldId="266"/>
            <ac:spMk id="78" creationId="{747C361D-563C-9421-21CA-E7CF71B20CB9}"/>
          </ac:spMkLst>
        </pc:spChg>
        <pc:spChg chg="mod topLvl">
          <ac:chgData name="Fiona" userId="5fd9b084-9961-4921-ab0f-457ac49028c4" providerId="ADAL" clId="{4F7526C2-C53B-41A9-82AA-63450EDFF648}" dt="2024-07-30T19:19:23.924" v="68" actId="164"/>
          <ac:spMkLst>
            <pc:docMk/>
            <pc:sldMk cId="110973042" sldId="266"/>
            <ac:spMk id="79" creationId="{11B68415-2AA3-B5D2-A42C-41F3DA6F22AF}"/>
          </ac:spMkLst>
        </pc:spChg>
        <pc:spChg chg="del mod topLvl">
          <ac:chgData name="Fiona" userId="5fd9b084-9961-4921-ab0f-457ac49028c4" providerId="ADAL" clId="{4F7526C2-C53B-41A9-82AA-63450EDFF648}" dt="2024-07-30T19:19:12.964" v="63" actId="478"/>
          <ac:spMkLst>
            <pc:docMk/>
            <pc:sldMk cId="110973042" sldId="266"/>
            <ac:spMk id="80" creationId="{8CC6FD8C-6122-9F58-3A20-3971A4CA6CEC}"/>
          </ac:spMkLst>
        </pc:spChg>
        <pc:spChg chg="del mod topLvl">
          <ac:chgData name="Fiona" userId="5fd9b084-9961-4921-ab0f-457ac49028c4" providerId="ADAL" clId="{4F7526C2-C53B-41A9-82AA-63450EDFF648}" dt="2024-07-30T19:19:17.277" v="66" actId="478"/>
          <ac:spMkLst>
            <pc:docMk/>
            <pc:sldMk cId="110973042" sldId="266"/>
            <ac:spMk id="81" creationId="{9A41F023-3912-D577-F559-AE319F96106A}"/>
          </ac:spMkLst>
        </pc:spChg>
        <pc:spChg chg="del mod topLvl">
          <ac:chgData name="Fiona" userId="5fd9b084-9961-4921-ab0f-457ac49028c4" providerId="ADAL" clId="{4F7526C2-C53B-41A9-82AA-63450EDFF648}" dt="2024-07-30T19:19:17.277" v="66" actId="478"/>
          <ac:spMkLst>
            <pc:docMk/>
            <pc:sldMk cId="110973042" sldId="266"/>
            <ac:spMk id="82" creationId="{88B5D9B0-496D-E639-EF5D-FEB6B3B58AD8}"/>
          </ac:spMkLst>
        </pc:spChg>
        <pc:spChg chg="del mod topLvl">
          <ac:chgData name="Fiona" userId="5fd9b084-9961-4921-ab0f-457ac49028c4" providerId="ADAL" clId="{4F7526C2-C53B-41A9-82AA-63450EDFF648}" dt="2024-07-30T19:19:12.964" v="63" actId="478"/>
          <ac:spMkLst>
            <pc:docMk/>
            <pc:sldMk cId="110973042" sldId="266"/>
            <ac:spMk id="83" creationId="{7C19304B-6187-9B88-35DB-D33AD260A593}"/>
          </ac:spMkLst>
        </pc:spChg>
        <pc:spChg chg="del mod topLvl">
          <ac:chgData name="Fiona" userId="5fd9b084-9961-4921-ab0f-457ac49028c4" providerId="ADAL" clId="{4F7526C2-C53B-41A9-82AA-63450EDFF648}" dt="2024-07-30T19:19:17.277" v="66" actId="478"/>
          <ac:spMkLst>
            <pc:docMk/>
            <pc:sldMk cId="110973042" sldId="266"/>
            <ac:spMk id="84" creationId="{C89140E0-793F-93E7-F99A-9483084F909B}"/>
          </ac:spMkLst>
        </pc:spChg>
        <pc:spChg chg="del mod topLvl">
          <ac:chgData name="Fiona" userId="5fd9b084-9961-4921-ab0f-457ac49028c4" providerId="ADAL" clId="{4F7526C2-C53B-41A9-82AA-63450EDFF648}" dt="2024-07-30T19:19:17.277" v="66" actId="478"/>
          <ac:spMkLst>
            <pc:docMk/>
            <pc:sldMk cId="110973042" sldId="266"/>
            <ac:spMk id="85" creationId="{EFB6EBE9-7ED2-5959-46AF-663741DBA491}"/>
          </ac:spMkLst>
        </pc:spChg>
        <pc:spChg chg="del mod topLvl">
          <ac:chgData name="Fiona" userId="5fd9b084-9961-4921-ab0f-457ac49028c4" providerId="ADAL" clId="{4F7526C2-C53B-41A9-82AA-63450EDFF648}" dt="2024-07-30T19:19:17.277" v="66" actId="478"/>
          <ac:spMkLst>
            <pc:docMk/>
            <pc:sldMk cId="110973042" sldId="266"/>
            <ac:spMk id="86" creationId="{9A0D6038-D529-EC79-C36E-665C2093311A}"/>
          </ac:spMkLst>
        </pc:spChg>
        <pc:spChg chg="del mod topLvl">
          <ac:chgData name="Fiona" userId="5fd9b084-9961-4921-ab0f-457ac49028c4" providerId="ADAL" clId="{4F7526C2-C53B-41A9-82AA-63450EDFF648}" dt="2024-07-30T19:19:17.277" v="66" actId="478"/>
          <ac:spMkLst>
            <pc:docMk/>
            <pc:sldMk cId="110973042" sldId="266"/>
            <ac:spMk id="87" creationId="{10DDCCD4-9647-E7E3-CA6B-0E4D1C911EF0}"/>
          </ac:spMkLst>
        </pc:spChg>
        <pc:spChg chg="del mod topLvl">
          <ac:chgData name="Fiona" userId="5fd9b084-9961-4921-ab0f-457ac49028c4" providerId="ADAL" clId="{4F7526C2-C53B-41A9-82AA-63450EDFF648}" dt="2024-07-30T19:19:12.964" v="63" actId="478"/>
          <ac:spMkLst>
            <pc:docMk/>
            <pc:sldMk cId="110973042" sldId="266"/>
            <ac:spMk id="88" creationId="{4B2CECDE-7CE0-863E-6D4B-567DDC42DA41}"/>
          </ac:spMkLst>
        </pc:spChg>
        <pc:spChg chg="del mod topLvl">
          <ac:chgData name="Fiona" userId="5fd9b084-9961-4921-ab0f-457ac49028c4" providerId="ADAL" clId="{4F7526C2-C53B-41A9-82AA-63450EDFF648}" dt="2024-07-30T19:19:12.964" v="63" actId="478"/>
          <ac:spMkLst>
            <pc:docMk/>
            <pc:sldMk cId="110973042" sldId="266"/>
            <ac:spMk id="89" creationId="{947EC4DE-CE64-EC33-D1E9-49D2B3E77D32}"/>
          </ac:spMkLst>
        </pc:spChg>
        <pc:spChg chg="del mod topLvl">
          <ac:chgData name="Fiona" userId="5fd9b084-9961-4921-ab0f-457ac49028c4" providerId="ADAL" clId="{4F7526C2-C53B-41A9-82AA-63450EDFF648}" dt="2024-07-30T19:19:12.964" v="63" actId="478"/>
          <ac:spMkLst>
            <pc:docMk/>
            <pc:sldMk cId="110973042" sldId="266"/>
            <ac:spMk id="90" creationId="{DBD6E937-6612-4968-61BA-20070320B619}"/>
          </ac:spMkLst>
        </pc:spChg>
        <pc:spChg chg="del mod topLvl">
          <ac:chgData name="Fiona" userId="5fd9b084-9961-4921-ab0f-457ac49028c4" providerId="ADAL" clId="{4F7526C2-C53B-41A9-82AA-63450EDFF648}" dt="2024-07-30T19:19:17.277" v="66" actId="478"/>
          <ac:spMkLst>
            <pc:docMk/>
            <pc:sldMk cId="110973042" sldId="266"/>
            <ac:spMk id="91" creationId="{42A649B8-5D5E-FFEC-62FC-97AE946F4515}"/>
          </ac:spMkLst>
        </pc:spChg>
        <pc:spChg chg="del mod topLvl">
          <ac:chgData name="Fiona" userId="5fd9b084-9961-4921-ab0f-457ac49028c4" providerId="ADAL" clId="{4F7526C2-C53B-41A9-82AA-63450EDFF648}" dt="2024-07-30T19:19:12.964" v="63" actId="478"/>
          <ac:spMkLst>
            <pc:docMk/>
            <pc:sldMk cId="110973042" sldId="266"/>
            <ac:spMk id="92" creationId="{9CF24B01-49F1-C18A-EB11-E32329EFE231}"/>
          </ac:spMkLst>
        </pc:spChg>
        <pc:spChg chg="del mod topLvl">
          <ac:chgData name="Fiona" userId="5fd9b084-9961-4921-ab0f-457ac49028c4" providerId="ADAL" clId="{4F7526C2-C53B-41A9-82AA-63450EDFF648}" dt="2024-07-30T19:19:14.429" v="64" actId="478"/>
          <ac:spMkLst>
            <pc:docMk/>
            <pc:sldMk cId="110973042" sldId="266"/>
            <ac:spMk id="93" creationId="{1E9AC569-A276-EC81-0C14-7D46528EF47B}"/>
          </ac:spMkLst>
        </pc:spChg>
        <pc:spChg chg="del mod topLvl">
          <ac:chgData name="Fiona" userId="5fd9b084-9961-4921-ab0f-457ac49028c4" providerId="ADAL" clId="{4F7526C2-C53B-41A9-82AA-63450EDFF648}" dt="2024-07-30T19:19:15.534" v="65" actId="478"/>
          <ac:spMkLst>
            <pc:docMk/>
            <pc:sldMk cId="110973042" sldId="266"/>
            <ac:spMk id="94" creationId="{EFE965EC-A48D-6D57-5BF2-27BC40B5E7C5}"/>
          </ac:spMkLst>
        </pc:spChg>
        <pc:spChg chg="del mod topLvl">
          <ac:chgData name="Fiona" userId="5fd9b084-9961-4921-ab0f-457ac49028c4" providerId="ADAL" clId="{4F7526C2-C53B-41A9-82AA-63450EDFF648}" dt="2024-07-30T19:19:17.277" v="66" actId="478"/>
          <ac:spMkLst>
            <pc:docMk/>
            <pc:sldMk cId="110973042" sldId="266"/>
            <ac:spMk id="95" creationId="{338BBDB3-AD9A-83FB-1C91-2FB1FB57CC89}"/>
          </ac:spMkLst>
        </pc:spChg>
        <pc:spChg chg="del mod topLvl">
          <ac:chgData name="Fiona" userId="5fd9b084-9961-4921-ab0f-457ac49028c4" providerId="ADAL" clId="{4F7526C2-C53B-41A9-82AA-63450EDFF648}" dt="2024-07-30T19:19:17.277" v="66" actId="478"/>
          <ac:spMkLst>
            <pc:docMk/>
            <pc:sldMk cId="110973042" sldId="266"/>
            <ac:spMk id="96" creationId="{117F23C3-9BC3-973A-8905-30F6DCFD09E7}"/>
          </ac:spMkLst>
        </pc:spChg>
        <pc:spChg chg="del mod topLvl">
          <ac:chgData name="Fiona" userId="5fd9b084-9961-4921-ab0f-457ac49028c4" providerId="ADAL" clId="{4F7526C2-C53B-41A9-82AA-63450EDFF648}" dt="2024-07-30T19:19:17.277" v="66" actId="478"/>
          <ac:spMkLst>
            <pc:docMk/>
            <pc:sldMk cId="110973042" sldId="266"/>
            <ac:spMk id="97" creationId="{DFB60824-E08A-EE20-222A-70EA6ECE70DF}"/>
          </ac:spMkLst>
        </pc:spChg>
        <pc:spChg chg="del mod topLvl">
          <ac:chgData name="Fiona" userId="5fd9b084-9961-4921-ab0f-457ac49028c4" providerId="ADAL" clId="{4F7526C2-C53B-41A9-82AA-63450EDFF648}" dt="2024-07-30T19:19:14.429" v="64" actId="478"/>
          <ac:spMkLst>
            <pc:docMk/>
            <pc:sldMk cId="110973042" sldId="266"/>
            <ac:spMk id="98" creationId="{2F62C172-529E-28AE-7B19-2AD1F870FD82}"/>
          </ac:spMkLst>
        </pc:spChg>
        <pc:spChg chg="del mod topLvl">
          <ac:chgData name="Fiona" userId="5fd9b084-9961-4921-ab0f-457ac49028c4" providerId="ADAL" clId="{4F7526C2-C53B-41A9-82AA-63450EDFF648}" dt="2024-07-30T19:19:12.964" v="63" actId="478"/>
          <ac:spMkLst>
            <pc:docMk/>
            <pc:sldMk cId="110973042" sldId="266"/>
            <ac:spMk id="99" creationId="{BC3EA04A-4193-EA5E-5559-85BC610BE2F6}"/>
          </ac:spMkLst>
        </pc:spChg>
        <pc:spChg chg="del mod topLvl">
          <ac:chgData name="Fiona" userId="5fd9b084-9961-4921-ab0f-457ac49028c4" providerId="ADAL" clId="{4F7526C2-C53B-41A9-82AA-63450EDFF648}" dt="2024-07-30T19:19:12.964" v="63" actId="478"/>
          <ac:spMkLst>
            <pc:docMk/>
            <pc:sldMk cId="110973042" sldId="266"/>
            <ac:spMk id="100" creationId="{0F8D6D6E-EA55-951E-4EB0-12FFCF1DA15D}"/>
          </ac:spMkLst>
        </pc:spChg>
        <pc:spChg chg="del mod topLvl">
          <ac:chgData name="Fiona" userId="5fd9b084-9961-4921-ab0f-457ac49028c4" providerId="ADAL" clId="{4F7526C2-C53B-41A9-82AA-63450EDFF648}" dt="2024-07-30T19:19:17.277" v="66" actId="478"/>
          <ac:spMkLst>
            <pc:docMk/>
            <pc:sldMk cId="110973042" sldId="266"/>
            <ac:spMk id="101" creationId="{34A80160-146C-9A29-47A6-A0B0B0CD7191}"/>
          </ac:spMkLst>
        </pc:spChg>
        <pc:spChg chg="del mod topLvl">
          <ac:chgData name="Fiona" userId="5fd9b084-9961-4921-ab0f-457ac49028c4" providerId="ADAL" clId="{4F7526C2-C53B-41A9-82AA-63450EDFF648}" dt="2024-07-30T19:19:18.547" v="67" actId="478"/>
          <ac:spMkLst>
            <pc:docMk/>
            <pc:sldMk cId="110973042" sldId="266"/>
            <ac:spMk id="102" creationId="{BF58ADD1-DF28-4691-4AAB-D45810E91411}"/>
          </ac:spMkLst>
        </pc:spChg>
        <pc:spChg chg="del mod topLvl">
          <ac:chgData name="Fiona" userId="5fd9b084-9961-4921-ab0f-457ac49028c4" providerId="ADAL" clId="{4F7526C2-C53B-41A9-82AA-63450EDFF648}" dt="2024-07-30T19:19:12.964" v="63" actId="478"/>
          <ac:spMkLst>
            <pc:docMk/>
            <pc:sldMk cId="110973042" sldId="266"/>
            <ac:spMk id="103" creationId="{63E635A8-0B38-D23A-3A98-17C4FB153BAC}"/>
          </ac:spMkLst>
        </pc:spChg>
        <pc:grpChg chg="del mod">
          <ac:chgData name="Fiona" userId="5fd9b084-9961-4921-ab0f-457ac49028c4" providerId="ADAL" clId="{4F7526C2-C53B-41A9-82AA-63450EDFF648}" dt="2024-07-30T19:18:36.659" v="54" actId="165"/>
          <ac:grpSpMkLst>
            <pc:docMk/>
            <pc:sldMk cId="110973042" sldId="266"/>
            <ac:grpSpMk id="2" creationId="{FD755286-EE9F-E46C-75DB-2044601E0AEA}"/>
          </ac:grpSpMkLst>
        </pc:grpChg>
        <pc:grpChg chg="add del mod">
          <ac:chgData name="Fiona" userId="5fd9b084-9961-4921-ab0f-457ac49028c4" providerId="ADAL" clId="{4F7526C2-C53B-41A9-82AA-63450EDFF648}" dt="2024-07-30T19:17:42.283" v="44" actId="165"/>
          <ac:grpSpMkLst>
            <pc:docMk/>
            <pc:sldMk cId="110973042" sldId="266"/>
            <ac:grpSpMk id="11" creationId="{4CC0633F-5BB2-2169-28C8-F8DF32F67234}"/>
          </ac:grpSpMkLst>
        </pc:grpChg>
        <pc:grpChg chg="add mod">
          <ac:chgData name="Fiona" userId="5fd9b084-9961-4921-ab0f-457ac49028c4" providerId="ADAL" clId="{4F7526C2-C53B-41A9-82AA-63450EDFF648}" dt="2024-07-30T19:19:23.924" v="68" actId="164"/>
          <ac:grpSpMkLst>
            <pc:docMk/>
            <pc:sldMk cId="110973042" sldId="266"/>
            <ac:grpSpMk id="72" creationId="{FE2897F2-B02D-92ED-D824-80786EFD2148}"/>
          </ac:grpSpMkLst>
        </pc:grpChg>
        <pc:grpChg chg="add mod">
          <ac:chgData name="Fiona" userId="5fd9b084-9961-4921-ab0f-457ac49028c4" providerId="ADAL" clId="{4F7526C2-C53B-41A9-82AA-63450EDFF648}" dt="2024-07-30T19:19:23.924" v="68" actId="164"/>
          <ac:grpSpMkLst>
            <pc:docMk/>
            <pc:sldMk cId="110973042" sldId="266"/>
            <ac:grpSpMk id="73" creationId="{2C91FDF0-BDE0-B100-3F3B-88054244A4EA}"/>
          </ac:grpSpMkLst>
        </pc:grpChg>
        <pc:grpChg chg="add del mod">
          <ac:chgData name="Fiona" userId="5fd9b084-9961-4921-ab0f-457ac49028c4" providerId="ADAL" clId="{4F7526C2-C53B-41A9-82AA-63450EDFF648}" dt="2024-07-30T19:19:05.962" v="61" actId="165"/>
          <ac:grpSpMkLst>
            <pc:docMk/>
            <pc:sldMk cId="110973042" sldId="266"/>
            <ac:grpSpMk id="74" creationId="{BC89E079-53B2-7DA6-4216-E3C4F51801D3}"/>
          </ac:grpSpMkLst>
        </pc:grpChg>
        <pc:grpChg chg="add del mod">
          <ac:chgData name="Fiona" userId="5fd9b084-9961-4921-ab0f-457ac49028c4" providerId="ADAL" clId="{4F7526C2-C53B-41A9-82AA-63450EDFF648}" dt="2024-07-30T19:19:29.927" v="69" actId="21"/>
          <ac:grpSpMkLst>
            <pc:docMk/>
            <pc:sldMk cId="110973042" sldId="266"/>
            <ac:grpSpMk id="104" creationId="{94214F0C-F1D5-D3F3-9A7C-8B1E83A00C4B}"/>
          </ac:grpSpMkLst>
        </pc:grpChg>
        <pc:picChg chg="mod">
          <ac:chgData name="Fiona" userId="5fd9b084-9961-4921-ab0f-457ac49028c4" providerId="ADAL" clId="{4F7526C2-C53B-41A9-82AA-63450EDFF648}" dt="2024-07-30T19:16:15.979" v="24" actId="14100"/>
          <ac:picMkLst>
            <pc:docMk/>
            <pc:sldMk cId="110973042" sldId="266"/>
            <ac:picMk id="5" creationId="{2D14A226-B77F-8FF1-2232-EE836C8D9C47}"/>
          </ac:picMkLst>
        </pc:picChg>
        <pc:picChg chg="del mod">
          <ac:chgData name="Fiona" userId="5fd9b084-9961-4921-ab0f-457ac49028c4" providerId="ADAL" clId="{4F7526C2-C53B-41A9-82AA-63450EDFF648}" dt="2024-07-30T19:16:59.903" v="33" actId="478"/>
          <ac:picMkLst>
            <pc:docMk/>
            <pc:sldMk cId="110973042" sldId="266"/>
            <ac:picMk id="10" creationId="{7BDFBFE2-2C3B-BBD6-2F3E-D82DEB6CFC89}"/>
          </ac:picMkLst>
        </pc:picChg>
      </pc:sldChg>
      <pc:sldChg chg="addSp delSp modSp add del mod">
        <pc:chgData name="Fiona" userId="5fd9b084-9961-4921-ab0f-457ac49028c4" providerId="ADAL" clId="{4F7526C2-C53B-41A9-82AA-63450EDFF648}" dt="2024-07-31T06:30:26.381" v="249" actId="2696"/>
        <pc:sldMkLst>
          <pc:docMk/>
          <pc:sldMk cId="3704735310" sldId="266"/>
        </pc:sldMkLst>
        <pc:spChg chg="add mod ord">
          <ac:chgData name="Fiona" userId="5fd9b084-9961-4921-ab0f-457ac49028c4" providerId="ADAL" clId="{4F7526C2-C53B-41A9-82AA-63450EDFF648}" dt="2024-07-30T19:26:25.222" v="216" actId="20577"/>
          <ac:spMkLst>
            <pc:docMk/>
            <pc:sldMk cId="3704735310" sldId="266"/>
            <ac:spMk id="9" creationId="{9E116A1F-BB09-586A-809A-4B343510F445}"/>
          </ac:spMkLst>
        </pc:spChg>
        <pc:spChg chg="mod">
          <ac:chgData name="Fiona" userId="5fd9b084-9961-4921-ab0f-457ac49028c4" providerId="ADAL" clId="{4F7526C2-C53B-41A9-82AA-63450EDFF648}" dt="2024-07-30T19:22:24.919" v="116"/>
          <ac:spMkLst>
            <pc:docMk/>
            <pc:sldMk cId="3704735310" sldId="266"/>
            <ac:spMk id="11" creationId="{138E030F-C55F-650B-9C32-F41C2433257D}"/>
          </ac:spMkLst>
        </pc:spChg>
        <pc:spChg chg="del">
          <ac:chgData name="Fiona" userId="5fd9b084-9961-4921-ab0f-457ac49028c4" providerId="ADAL" clId="{4F7526C2-C53B-41A9-82AA-63450EDFF648}" dt="2024-07-30T19:21:07.682" v="90" actId="478"/>
          <ac:spMkLst>
            <pc:docMk/>
            <pc:sldMk cId="3704735310" sldId="266"/>
            <ac:spMk id="12" creationId="{3F3CC3F2-6D61-1E88-251F-847518765DA7}"/>
          </ac:spMkLst>
        </pc:spChg>
        <pc:spChg chg="mod">
          <ac:chgData name="Fiona" userId="5fd9b084-9961-4921-ab0f-457ac49028c4" providerId="ADAL" clId="{4F7526C2-C53B-41A9-82AA-63450EDFF648}" dt="2024-07-30T19:22:24.919" v="116"/>
          <ac:spMkLst>
            <pc:docMk/>
            <pc:sldMk cId="3704735310" sldId="266"/>
            <ac:spMk id="13" creationId="{1C840BA3-1962-8FF9-F001-60B839F56073}"/>
          </ac:spMkLst>
        </pc:spChg>
        <pc:spChg chg="add mod ord">
          <ac:chgData name="Fiona" userId="5fd9b084-9961-4921-ab0f-457ac49028c4" providerId="ADAL" clId="{4F7526C2-C53B-41A9-82AA-63450EDFF648}" dt="2024-07-30T19:24:38.606" v="149" actId="164"/>
          <ac:spMkLst>
            <pc:docMk/>
            <pc:sldMk cId="3704735310" sldId="266"/>
            <ac:spMk id="14" creationId="{D765F26E-E39F-BFB9-85A9-BE382B137BE9}"/>
          </ac:spMkLst>
        </pc:spChg>
        <pc:spChg chg="add mod">
          <ac:chgData name="Fiona" userId="5fd9b084-9961-4921-ab0f-457ac49028c4" providerId="ADAL" clId="{4F7526C2-C53B-41A9-82AA-63450EDFF648}" dt="2024-07-30T19:25:25.868" v="169" actId="14100"/>
          <ac:spMkLst>
            <pc:docMk/>
            <pc:sldMk cId="3704735310" sldId="266"/>
            <ac:spMk id="19" creationId="{F20B935B-BFE9-C3E1-5F16-0B777FDAD3BE}"/>
          </ac:spMkLst>
        </pc:spChg>
        <pc:spChg chg="add mod">
          <ac:chgData name="Fiona" userId="5fd9b084-9961-4921-ab0f-457ac49028c4" providerId="ADAL" clId="{4F7526C2-C53B-41A9-82AA-63450EDFF648}" dt="2024-07-30T19:25:44.214" v="174" actId="1076"/>
          <ac:spMkLst>
            <pc:docMk/>
            <pc:sldMk cId="3704735310" sldId="266"/>
            <ac:spMk id="20" creationId="{105349B5-05CF-44D9-EF3B-EA1776F9C685}"/>
          </ac:spMkLst>
        </pc:spChg>
        <pc:spChg chg="add mod">
          <ac:chgData name="Fiona" userId="5fd9b084-9961-4921-ab0f-457ac49028c4" providerId="ADAL" clId="{4F7526C2-C53B-41A9-82AA-63450EDFF648}" dt="2024-07-30T19:26:12.327" v="191" actId="403"/>
          <ac:spMkLst>
            <pc:docMk/>
            <pc:sldMk cId="3704735310" sldId="266"/>
            <ac:spMk id="21" creationId="{F317F5D1-B29B-835B-9B95-9503B21472BC}"/>
          </ac:spMkLst>
        </pc:spChg>
        <pc:spChg chg="del mod">
          <ac:chgData name="Fiona" userId="5fd9b084-9961-4921-ab0f-457ac49028c4" providerId="ADAL" clId="{4F7526C2-C53B-41A9-82AA-63450EDFF648}" dt="2024-07-30T19:20:43.762" v="84" actId="478"/>
          <ac:spMkLst>
            <pc:docMk/>
            <pc:sldMk cId="3704735310" sldId="266"/>
            <ac:spMk id="42" creationId="{CB0B0672-CE45-D42D-71BF-56BF28549873}"/>
          </ac:spMkLst>
        </pc:spChg>
        <pc:spChg chg="mod">
          <ac:chgData name="Fiona" userId="5fd9b084-9961-4921-ab0f-457ac49028c4" providerId="ADAL" clId="{4F7526C2-C53B-41A9-82AA-63450EDFF648}" dt="2024-07-30T19:23:37.506" v="139" actId="165"/>
          <ac:spMkLst>
            <pc:docMk/>
            <pc:sldMk cId="3704735310" sldId="266"/>
            <ac:spMk id="43" creationId="{96C5F7A4-4D99-FAEA-86F0-44CD0A3CF246}"/>
          </ac:spMkLst>
        </pc:spChg>
        <pc:spChg chg="mod">
          <ac:chgData name="Fiona" userId="5fd9b084-9961-4921-ab0f-457ac49028c4" providerId="ADAL" clId="{4F7526C2-C53B-41A9-82AA-63450EDFF648}" dt="2024-07-30T19:23:37.506" v="139" actId="165"/>
          <ac:spMkLst>
            <pc:docMk/>
            <pc:sldMk cId="3704735310" sldId="266"/>
            <ac:spMk id="44" creationId="{86DAA244-0656-5FCC-FF32-8BF7C8585853}"/>
          </ac:spMkLst>
        </pc:spChg>
        <pc:spChg chg="mod">
          <ac:chgData name="Fiona" userId="5fd9b084-9961-4921-ab0f-457ac49028c4" providerId="ADAL" clId="{4F7526C2-C53B-41A9-82AA-63450EDFF648}" dt="2024-07-30T19:23:37.506" v="139" actId="165"/>
          <ac:spMkLst>
            <pc:docMk/>
            <pc:sldMk cId="3704735310" sldId="266"/>
            <ac:spMk id="45" creationId="{46DA3F22-3F1D-566A-7767-8E868E5A3B3F}"/>
          </ac:spMkLst>
        </pc:spChg>
        <pc:spChg chg="mod">
          <ac:chgData name="Fiona" userId="5fd9b084-9961-4921-ab0f-457ac49028c4" providerId="ADAL" clId="{4F7526C2-C53B-41A9-82AA-63450EDFF648}" dt="2024-07-30T19:23:37.506" v="139" actId="165"/>
          <ac:spMkLst>
            <pc:docMk/>
            <pc:sldMk cId="3704735310" sldId="266"/>
            <ac:spMk id="46" creationId="{B84E425E-4CBF-42D3-91FE-A50A5683D7CB}"/>
          </ac:spMkLst>
        </pc:spChg>
        <pc:spChg chg="mod">
          <ac:chgData name="Fiona" userId="5fd9b084-9961-4921-ab0f-457ac49028c4" providerId="ADAL" clId="{4F7526C2-C53B-41A9-82AA-63450EDFF648}" dt="2024-07-30T19:23:37.506" v="139" actId="165"/>
          <ac:spMkLst>
            <pc:docMk/>
            <pc:sldMk cId="3704735310" sldId="266"/>
            <ac:spMk id="47" creationId="{CD31DCBE-4B56-5274-B24E-4864310B846C}"/>
          </ac:spMkLst>
        </pc:spChg>
        <pc:spChg chg="mod">
          <ac:chgData name="Fiona" userId="5fd9b084-9961-4921-ab0f-457ac49028c4" providerId="ADAL" clId="{4F7526C2-C53B-41A9-82AA-63450EDFF648}" dt="2024-07-30T19:23:37.506" v="139" actId="165"/>
          <ac:spMkLst>
            <pc:docMk/>
            <pc:sldMk cId="3704735310" sldId="266"/>
            <ac:spMk id="48" creationId="{C19F7170-C372-A498-0739-ACDB9A0C120A}"/>
          </ac:spMkLst>
        </pc:spChg>
        <pc:spChg chg="mod">
          <ac:chgData name="Fiona" userId="5fd9b084-9961-4921-ab0f-457ac49028c4" providerId="ADAL" clId="{4F7526C2-C53B-41A9-82AA-63450EDFF648}" dt="2024-07-30T19:23:37.506" v="139" actId="165"/>
          <ac:spMkLst>
            <pc:docMk/>
            <pc:sldMk cId="3704735310" sldId="266"/>
            <ac:spMk id="49" creationId="{F76F8E56-7107-F60E-A871-1D6003C7F97D}"/>
          </ac:spMkLst>
        </pc:spChg>
        <pc:spChg chg="mod">
          <ac:chgData name="Fiona" userId="5fd9b084-9961-4921-ab0f-457ac49028c4" providerId="ADAL" clId="{4F7526C2-C53B-41A9-82AA-63450EDFF648}" dt="2024-07-30T19:23:37.506" v="139" actId="165"/>
          <ac:spMkLst>
            <pc:docMk/>
            <pc:sldMk cId="3704735310" sldId="266"/>
            <ac:spMk id="50" creationId="{8F509E8D-D826-C026-B2A4-33195633688E}"/>
          </ac:spMkLst>
        </pc:spChg>
        <pc:spChg chg="mod">
          <ac:chgData name="Fiona" userId="5fd9b084-9961-4921-ab0f-457ac49028c4" providerId="ADAL" clId="{4F7526C2-C53B-41A9-82AA-63450EDFF648}" dt="2024-07-30T19:23:37.506" v="139" actId="165"/>
          <ac:spMkLst>
            <pc:docMk/>
            <pc:sldMk cId="3704735310" sldId="266"/>
            <ac:spMk id="51" creationId="{67BF3C8D-4585-B213-FFFA-3CF6A5FA4D13}"/>
          </ac:spMkLst>
        </pc:spChg>
        <pc:spChg chg="mod">
          <ac:chgData name="Fiona" userId="5fd9b084-9961-4921-ab0f-457ac49028c4" providerId="ADAL" clId="{4F7526C2-C53B-41A9-82AA-63450EDFF648}" dt="2024-07-30T19:23:37.506" v="139" actId="165"/>
          <ac:spMkLst>
            <pc:docMk/>
            <pc:sldMk cId="3704735310" sldId="266"/>
            <ac:spMk id="52" creationId="{0C893BA8-69DF-62B8-F168-873A68DF3C9E}"/>
          </ac:spMkLst>
        </pc:spChg>
        <pc:spChg chg="mod">
          <ac:chgData name="Fiona" userId="5fd9b084-9961-4921-ab0f-457ac49028c4" providerId="ADAL" clId="{4F7526C2-C53B-41A9-82AA-63450EDFF648}" dt="2024-07-30T19:23:37.506" v="139" actId="165"/>
          <ac:spMkLst>
            <pc:docMk/>
            <pc:sldMk cId="3704735310" sldId="266"/>
            <ac:spMk id="53" creationId="{E1487072-63A3-9597-A644-2BEE3805658B}"/>
          </ac:spMkLst>
        </pc:spChg>
        <pc:spChg chg="mod">
          <ac:chgData name="Fiona" userId="5fd9b084-9961-4921-ab0f-457ac49028c4" providerId="ADAL" clId="{4F7526C2-C53B-41A9-82AA-63450EDFF648}" dt="2024-07-30T19:23:37.506" v="139" actId="165"/>
          <ac:spMkLst>
            <pc:docMk/>
            <pc:sldMk cId="3704735310" sldId="266"/>
            <ac:spMk id="54" creationId="{5F8A1C81-479C-EE51-69A0-F8C0D579AEBF}"/>
          </ac:spMkLst>
        </pc:spChg>
        <pc:spChg chg="mod">
          <ac:chgData name="Fiona" userId="5fd9b084-9961-4921-ab0f-457ac49028c4" providerId="ADAL" clId="{4F7526C2-C53B-41A9-82AA-63450EDFF648}" dt="2024-07-30T19:23:37.506" v="139" actId="165"/>
          <ac:spMkLst>
            <pc:docMk/>
            <pc:sldMk cId="3704735310" sldId="266"/>
            <ac:spMk id="55" creationId="{E4E4F5AF-63B0-AF30-9EC1-EBA733095076}"/>
          </ac:spMkLst>
        </pc:spChg>
        <pc:spChg chg="mod">
          <ac:chgData name="Fiona" userId="5fd9b084-9961-4921-ab0f-457ac49028c4" providerId="ADAL" clId="{4F7526C2-C53B-41A9-82AA-63450EDFF648}" dt="2024-07-30T19:23:37.506" v="139" actId="165"/>
          <ac:spMkLst>
            <pc:docMk/>
            <pc:sldMk cId="3704735310" sldId="266"/>
            <ac:spMk id="56" creationId="{66E972D6-6A10-6903-583B-022DF2531302}"/>
          </ac:spMkLst>
        </pc:spChg>
        <pc:spChg chg="mod">
          <ac:chgData name="Fiona" userId="5fd9b084-9961-4921-ab0f-457ac49028c4" providerId="ADAL" clId="{4F7526C2-C53B-41A9-82AA-63450EDFF648}" dt="2024-07-30T19:23:37.506" v="139" actId="165"/>
          <ac:spMkLst>
            <pc:docMk/>
            <pc:sldMk cId="3704735310" sldId="266"/>
            <ac:spMk id="57" creationId="{55A13D55-6CC2-B880-1B6B-1F0FB7B5A909}"/>
          </ac:spMkLst>
        </pc:spChg>
        <pc:spChg chg="mod">
          <ac:chgData name="Fiona" userId="5fd9b084-9961-4921-ab0f-457ac49028c4" providerId="ADAL" clId="{4F7526C2-C53B-41A9-82AA-63450EDFF648}" dt="2024-07-30T19:23:37.506" v="139" actId="165"/>
          <ac:spMkLst>
            <pc:docMk/>
            <pc:sldMk cId="3704735310" sldId="266"/>
            <ac:spMk id="58" creationId="{8BAB66E8-B6D1-A00D-C138-38A63E31ED91}"/>
          </ac:spMkLst>
        </pc:spChg>
        <pc:spChg chg="mod">
          <ac:chgData name="Fiona" userId="5fd9b084-9961-4921-ab0f-457ac49028c4" providerId="ADAL" clId="{4F7526C2-C53B-41A9-82AA-63450EDFF648}" dt="2024-07-30T19:23:37.506" v="139" actId="165"/>
          <ac:spMkLst>
            <pc:docMk/>
            <pc:sldMk cId="3704735310" sldId="266"/>
            <ac:spMk id="59" creationId="{47BC4F89-1810-0D94-7E53-F4A4DD570DCA}"/>
          </ac:spMkLst>
        </pc:spChg>
        <pc:spChg chg="mod">
          <ac:chgData name="Fiona" userId="5fd9b084-9961-4921-ab0f-457ac49028c4" providerId="ADAL" clId="{4F7526C2-C53B-41A9-82AA-63450EDFF648}" dt="2024-07-30T19:23:37.506" v="139" actId="165"/>
          <ac:spMkLst>
            <pc:docMk/>
            <pc:sldMk cId="3704735310" sldId="266"/>
            <ac:spMk id="60" creationId="{746B1115-B11D-88E8-51DF-9B815810F849}"/>
          </ac:spMkLst>
        </pc:spChg>
        <pc:spChg chg="mod">
          <ac:chgData name="Fiona" userId="5fd9b084-9961-4921-ab0f-457ac49028c4" providerId="ADAL" clId="{4F7526C2-C53B-41A9-82AA-63450EDFF648}" dt="2024-07-30T19:23:37.506" v="139" actId="165"/>
          <ac:spMkLst>
            <pc:docMk/>
            <pc:sldMk cId="3704735310" sldId="266"/>
            <ac:spMk id="61" creationId="{30124A1B-9271-62E7-4AAC-F703AF51431D}"/>
          </ac:spMkLst>
        </pc:spChg>
        <pc:spChg chg="mod">
          <ac:chgData name="Fiona" userId="5fd9b084-9961-4921-ab0f-457ac49028c4" providerId="ADAL" clId="{4F7526C2-C53B-41A9-82AA-63450EDFF648}" dt="2024-07-30T19:23:37.506" v="139" actId="165"/>
          <ac:spMkLst>
            <pc:docMk/>
            <pc:sldMk cId="3704735310" sldId="266"/>
            <ac:spMk id="62" creationId="{3AE80862-2881-7A50-CE95-88221FAE6D47}"/>
          </ac:spMkLst>
        </pc:spChg>
        <pc:spChg chg="mod">
          <ac:chgData name="Fiona" userId="5fd9b084-9961-4921-ab0f-457ac49028c4" providerId="ADAL" clId="{4F7526C2-C53B-41A9-82AA-63450EDFF648}" dt="2024-07-30T19:23:37.506" v="139" actId="165"/>
          <ac:spMkLst>
            <pc:docMk/>
            <pc:sldMk cId="3704735310" sldId="266"/>
            <ac:spMk id="63" creationId="{08B8EC80-6443-7F90-5E31-8DC7D52606A7}"/>
          </ac:spMkLst>
        </pc:spChg>
        <pc:spChg chg="mod">
          <ac:chgData name="Fiona" userId="5fd9b084-9961-4921-ab0f-457ac49028c4" providerId="ADAL" clId="{4F7526C2-C53B-41A9-82AA-63450EDFF648}" dt="2024-07-30T19:23:37.506" v="139" actId="165"/>
          <ac:spMkLst>
            <pc:docMk/>
            <pc:sldMk cId="3704735310" sldId="266"/>
            <ac:spMk id="64" creationId="{85BD29C3-3A99-FA53-8AFC-CECA08B4E02E}"/>
          </ac:spMkLst>
        </pc:spChg>
        <pc:spChg chg="mod">
          <ac:chgData name="Fiona" userId="5fd9b084-9961-4921-ab0f-457ac49028c4" providerId="ADAL" clId="{4F7526C2-C53B-41A9-82AA-63450EDFF648}" dt="2024-07-30T19:23:37.506" v="139" actId="165"/>
          <ac:spMkLst>
            <pc:docMk/>
            <pc:sldMk cId="3704735310" sldId="266"/>
            <ac:spMk id="65" creationId="{5F4710DB-1C61-870B-07ED-DDA6213551A8}"/>
          </ac:spMkLst>
        </pc:spChg>
        <pc:spChg chg="mod">
          <ac:chgData name="Fiona" userId="5fd9b084-9961-4921-ab0f-457ac49028c4" providerId="ADAL" clId="{4F7526C2-C53B-41A9-82AA-63450EDFF648}" dt="2024-07-30T19:23:37.506" v="139" actId="165"/>
          <ac:spMkLst>
            <pc:docMk/>
            <pc:sldMk cId="3704735310" sldId="266"/>
            <ac:spMk id="66" creationId="{90A03539-9136-B5F9-7361-BB076C1952B4}"/>
          </ac:spMkLst>
        </pc:spChg>
        <pc:spChg chg="mod">
          <ac:chgData name="Fiona" userId="5fd9b084-9961-4921-ab0f-457ac49028c4" providerId="ADAL" clId="{4F7526C2-C53B-41A9-82AA-63450EDFF648}" dt="2024-07-30T19:23:37.506" v="139" actId="165"/>
          <ac:spMkLst>
            <pc:docMk/>
            <pc:sldMk cId="3704735310" sldId="266"/>
            <ac:spMk id="67" creationId="{2D2F12FF-570A-7107-F3B5-1B677F044523}"/>
          </ac:spMkLst>
        </pc:spChg>
        <pc:spChg chg="mod">
          <ac:chgData name="Fiona" userId="5fd9b084-9961-4921-ab0f-457ac49028c4" providerId="ADAL" clId="{4F7526C2-C53B-41A9-82AA-63450EDFF648}" dt="2024-07-30T19:23:37.506" v="139" actId="165"/>
          <ac:spMkLst>
            <pc:docMk/>
            <pc:sldMk cId="3704735310" sldId="266"/>
            <ac:spMk id="68" creationId="{7501B3D8-58EF-8494-15C2-E1C3C5C11AE3}"/>
          </ac:spMkLst>
        </pc:spChg>
        <pc:spChg chg="mod">
          <ac:chgData name="Fiona" userId="5fd9b084-9961-4921-ab0f-457ac49028c4" providerId="ADAL" clId="{4F7526C2-C53B-41A9-82AA-63450EDFF648}" dt="2024-07-30T19:23:37.506" v="139" actId="165"/>
          <ac:spMkLst>
            <pc:docMk/>
            <pc:sldMk cId="3704735310" sldId="266"/>
            <ac:spMk id="69" creationId="{C76B3C73-C4E4-29A1-3C6B-5A76D6487ECE}"/>
          </ac:spMkLst>
        </pc:spChg>
        <pc:spChg chg="mod">
          <ac:chgData name="Fiona" userId="5fd9b084-9961-4921-ab0f-457ac49028c4" providerId="ADAL" clId="{4F7526C2-C53B-41A9-82AA-63450EDFF648}" dt="2024-07-30T19:23:37.506" v="139" actId="165"/>
          <ac:spMkLst>
            <pc:docMk/>
            <pc:sldMk cId="3704735310" sldId="266"/>
            <ac:spMk id="70" creationId="{43C32CC8-258E-2F7E-1716-584C938F0F1D}"/>
          </ac:spMkLst>
        </pc:spChg>
        <pc:spChg chg="mod">
          <ac:chgData name="Fiona" userId="5fd9b084-9961-4921-ab0f-457ac49028c4" providerId="ADAL" clId="{4F7526C2-C53B-41A9-82AA-63450EDFF648}" dt="2024-07-30T19:23:37.506" v="139" actId="165"/>
          <ac:spMkLst>
            <pc:docMk/>
            <pc:sldMk cId="3704735310" sldId="266"/>
            <ac:spMk id="71" creationId="{559B0AB3-94D3-A3DC-665F-54B815038C92}"/>
          </ac:spMkLst>
        </pc:spChg>
        <pc:spChg chg="mod topLvl">
          <ac:chgData name="Fiona" userId="5fd9b084-9961-4921-ab0f-457ac49028c4" providerId="ADAL" clId="{4F7526C2-C53B-41A9-82AA-63450EDFF648}" dt="2024-07-30T19:24:02.745" v="144" actId="164"/>
          <ac:spMkLst>
            <pc:docMk/>
            <pc:sldMk cId="3704735310" sldId="266"/>
            <ac:spMk id="74" creationId="{FD33EBDB-3BFF-86C1-778B-2D3D9E3E6A7E}"/>
          </ac:spMkLst>
        </pc:spChg>
        <pc:spChg chg="mod topLvl">
          <ac:chgData name="Fiona" userId="5fd9b084-9961-4921-ab0f-457ac49028c4" providerId="ADAL" clId="{4F7526C2-C53B-41A9-82AA-63450EDFF648}" dt="2024-07-30T19:24:18.292" v="146" actId="164"/>
          <ac:spMkLst>
            <pc:docMk/>
            <pc:sldMk cId="3704735310" sldId="266"/>
            <ac:spMk id="75" creationId="{F59F2C07-1BC3-526E-41E2-B79874B7F13F}"/>
          </ac:spMkLst>
        </pc:spChg>
        <pc:spChg chg="mod topLvl">
          <ac:chgData name="Fiona" userId="5fd9b084-9961-4921-ab0f-457ac49028c4" providerId="ADAL" clId="{4F7526C2-C53B-41A9-82AA-63450EDFF648}" dt="2024-07-30T19:24:18.292" v="146" actId="164"/>
          <ac:spMkLst>
            <pc:docMk/>
            <pc:sldMk cId="3704735310" sldId="266"/>
            <ac:spMk id="76" creationId="{B1F80F5B-49D0-E01B-DB48-DE76557D2A2B}"/>
          </ac:spMkLst>
        </pc:spChg>
        <pc:spChg chg="mod topLvl">
          <ac:chgData name="Fiona" userId="5fd9b084-9961-4921-ab0f-457ac49028c4" providerId="ADAL" clId="{4F7526C2-C53B-41A9-82AA-63450EDFF648}" dt="2024-07-30T19:24:18.292" v="146" actId="164"/>
          <ac:spMkLst>
            <pc:docMk/>
            <pc:sldMk cId="3704735310" sldId="266"/>
            <ac:spMk id="77" creationId="{16353909-5EC0-DC2D-1248-0C8ED06D97C6}"/>
          </ac:spMkLst>
        </pc:spChg>
        <pc:spChg chg="mod topLvl">
          <ac:chgData name="Fiona" userId="5fd9b084-9961-4921-ab0f-457ac49028c4" providerId="ADAL" clId="{4F7526C2-C53B-41A9-82AA-63450EDFF648}" dt="2024-07-30T19:24:02.745" v="144" actId="164"/>
          <ac:spMkLst>
            <pc:docMk/>
            <pc:sldMk cId="3704735310" sldId="266"/>
            <ac:spMk id="78" creationId="{421218F5-9E3E-7C72-8D18-8FD75D4B5EB5}"/>
          </ac:spMkLst>
        </pc:spChg>
        <pc:spChg chg="mod topLvl">
          <ac:chgData name="Fiona" userId="5fd9b084-9961-4921-ab0f-457ac49028c4" providerId="ADAL" clId="{4F7526C2-C53B-41A9-82AA-63450EDFF648}" dt="2024-07-30T19:24:27.923" v="148" actId="164"/>
          <ac:spMkLst>
            <pc:docMk/>
            <pc:sldMk cId="3704735310" sldId="266"/>
            <ac:spMk id="79" creationId="{11B68415-2AA3-B5D2-A42C-41F3DA6F22AF}"/>
          </ac:spMkLst>
        </pc:spChg>
        <pc:spChg chg="mod topLvl">
          <ac:chgData name="Fiona" userId="5fd9b084-9961-4921-ab0f-457ac49028c4" providerId="ADAL" clId="{4F7526C2-C53B-41A9-82AA-63450EDFF648}" dt="2024-07-30T19:24:02.745" v="144" actId="164"/>
          <ac:spMkLst>
            <pc:docMk/>
            <pc:sldMk cId="3704735310" sldId="266"/>
            <ac:spMk id="80" creationId="{04B77D62-A274-9A21-8D82-6A469A6C7B41}"/>
          </ac:spMkLst>
        </pc:spChg>
        <pc:spChg chg="mod topLvl">
          <ac:chgData name="Fiona" userId="5fd9b084-9961-4921-ab0f-457ac49028c4" providerId="ADAL" clId="{4F7526C2-C53B-41A9-82AA-63450EDFF648}" dt="2024-07-30T19:24:02.745" v="144" actId="164"/>
          <ac:spMkLst>
            <pc:docMk/>
            <pc:sldMk cId="3704735310" sldId="266"/>
            <ac:spMk id="81" creationId="{C12DD36A-B7B8-E820-1596-CCD19B844936}"/>
          </ac:spMkLst>
        </pc:spChg>
        <pc:spChg chg="mod topLvl">
          <ac:chgData name="Fiona" userId="5fd9b084-9961-4921-ab0f-457ac49028c4" providerId="ADAL" clId="{4F7526C2-C53B-41A9-82AA-63450EDFF648}" dt="2024-07-30T19:24:02.745" v="144" actId="164"/>
          <ac:spMkLst>
            <pc:docMk/>
            <pc:sldMk cId="3704735310" sldId="266"/>
            <ac:spMk id="82" creationId="{2B1182F9-2B6C-3E58-FC93-B5291B2BE1FF}"/>
          </ac:spMkLst>
        </pc:spChg>
        <pc:spChg chg="del mod topLvl">
          <ac:chgData name="Fiona" userId="5fd9b084-9961-4921-ab0f-457ac49028c4" providerId="ADAL" clId="{4F7526C2-C53B-41A9-82AA-63450EDFF648}" dt="2024-07-30T19:23:46.428" v="142" actId="478"/>
          <ac:spMkLst>
            <pc:docMk/>
            <pc:sldMk cId="3704735310" sldId="266"/>
            <ac:spMk id="83" creationId="{81D49A9F-DE55-78C1-E17C-0FD242DE431E}"/>
          </ac:spMkLst>
        </pc:spChg>
        <pc:spChg chg="mod topLvl">
          <ac:chgData name="Fiona" userId="5fd9b084-9961-4921-ab0f-457ac49028c4" providerId="ADAL" clId="{4F7526C2-C53B-41A9-82AA-63450EDFF648}" dt="2024-07-30T19:24:02.745" v="144" actId="164"/>
          <ac:spMkLst>
            <pc:docMk/>
            <pc:sldMk cId="3704735310" sldId="266"/>
            <ac:spMk id="84" creationId="{2EC6AA96-9A6B-BC04-538E-3F77FF91D2EE}"/>
          </ac:spMkLst>
        </pc:spChg>
        <pc:spChg chg="mod topLvl">
          <ac:chgData name="Fiona" userId="5fd9b084-9961-4921-ab0f-457ac49028c4" providerId="ADAL" clId="{4F7526C2-C53B-41A9-82AA-63450EDFF648}" dt="2024-07-30T19:24:02.745" v="144" actId="164"/>
          <ac:spMkLst>
            <pc:docMk/>
            <pc:sldMk cId="3704735310" sldId="266"/>
            <ac:spMk id="85" creationId="{AF6D253A-E46C-13B9-D15F-334422D0E11B}"/>
          </ac:spMkLst>
        </pc:spChg>
        <pc:spChg chg="mod topLvl">
          <ac:chgData name="Fiona" userId="5fd9b084-9961-4921-ab0f-457ac49028c4" providerId="ADAL" clId="{4F7526C2-C53B-41A9-82AA-63450EDFF648}" dt="2024-07-30T19:24:02.745" v="144" actId="164"/>
          <ac:spMkLst>
            <pc:docMk/>
            <pc:sldMk cId="3704735310" sldId="266"/>
            <ac:spMk id="86" creationId="{E2D15548-524D-F6EB-48F6-8215F82FAB56}"/>
          </ac:spMkLst>
        </pc:spChg>
        <pc:spChg chg="mod topLvl">
          <ac:chgData name="Fiona" userId="5fd9b084-9961-4921-ab0f-457ac49028c4" providerId="ADAL" clId="{4F7526C2-C53B-41A9-82AA-63450EDFF648}" dt="2024-07-30T19:24:02.745" v="144" actId="164"/>
          <ac:spMkLst>
            <pc:docMk/>
            <pc:sldMk cId="3704735310" sldId="266"/>
            <ac:spMk id="87" creationId="{DDDF588D-6922-2E67-7EC5-3B41A780F4E7}"/>
          </ac:spMkLst>
        </pc:spChg>
        <pc:spChg chg="mod topLvl">
          <ac:chgData name="Fiona" userId="5fd9b084-9961-4921-ab0f-457ac49028c4" providerId="ADAL" clId="{4F7526C2-C53B-41A9-82AA-63450EDFF648}" dt="2024-07-30T19:24:18.292" v="146" actId="164"/>
          <ac:spMkLst>
            <pc:docMk/>
            <pc:sldMk cId="3704735310" sldId="266"/>
            <ac:spMk id="88" creationId="{E54D0A6E-7A9F-81C3-CE73-0758E12224F6}"/>
          </ac:spMkLst>
        </pc:spChg>
        <pc:spChg chg="mod topLvl">
          <ac:chgData name="Fiona" userId="5fd9b084-9961-4921-ab0f-457ac49028c4" providerId="ADAL" clId="{4F7526C2-C53B-41A9-82AA-63450EDFF648}" dt="2024-07-30T19:24:18.292" v="146" actId="164"/>
          <ac:spMkLst>
            <pc:docMk/>
            <pc:sldMk cId="3704735310" sldId="266"/>
            <ac:spMk id="89" creationId="{74FD6F93-2987-4051-B3B9-77F429F9EA94}"/>
          </ac:spMkLst>
        </pc:spChg>
        <pc:spChg chg="mod topLvl">
          <ac:chgData name="Fiona" userId="5fd9b084-9961-4921-ab0f-457ac49028c4" providerId="ADAL" clId="{4F7526C2-C53B-41A9-82AA-63450EDFF648}" dt="2024-07-30T19:24:02.745" v="144" actId="164"/>
          <ac:spMkLst>
            <pc:docMk/>
            <pc:sldMk cId="3704735310" sldId="266"/>
            <ac:spMk id="90" creationId="{07F65AF5-E4D2-C9DF-CFDF-357893C163F1}"/>
          </ac:spMkLst>
        </pc:spChg>
        <pc:spChg chg="mod topLvl">
          <ac:chgData name="Fiona" userId="5fd9b084-9961-4921-ab0f-457ac49028c4" providerId="ADAL" clId="{4F7526C2-C53B-41A9-82AA-63450EDFF648}" dt="2024-07-30T19:24:02.745" v="144" actId="164"/>
          <ac:spMkLst>
            <pc:docMk/>
            <pc:sldMk cId="3704735310" sldId="266"/>
            <ac:spMk id="91" creationId="{35FB9CAC-D985-1744-7DAE-9BB9C96F747C}"/>
          </ac:spMkLst>
        </pc:spChg>
        <pc:spChg chg="del mod topLvl">
          <ac:chgData name="Fiona" userId="5fd9b084-9961-4921-ab0f-457ac49028c4" providerId="ADAL" clId="{4F7526C2-C53B-41A9-82AA-63450EDFF648}" dt="2024-07-30T19:23:45.563" v="141" actId="478"/>
          <ac:spMkLst>
            <pc:docMk/>
            <pc:sldMk cId="3704735310" sldId="266"/>
            <ac:spMk id="92" creationId="{CB95686E-AA08-459C-D240-FC854C2B17B1}"/>
          </ac:spMkLst>
        </pc:spChg>
        <pc:spChg chg="mod topLvl">
          <ac:chgData name="Fiona" userId="5fd9b084-9961-4921-ab0f-457ac49028c4" providerId="ADAL" clId="{4F7526C2-C53B-41A9-82AA-63450EDFF648}" dt="2024-07-30T19:24:18.292" v="146" actId="164"/>
          <ac:spMkLst>
            <pc:docMk/>
            <pc:sldMk cId="3704735310" sldId="266"/>
            <ac:spMk id="93" creationId="{AED25A54-39B6-D411-D552-317E47C43380}"/>
          </ac:spMkLst>
        </pc:spChg>
        <pc:spChg chg="mod topLvl">
          <ac:chgData name="Fiona" userId="5fd9b084-9961-4921-ab0f-457ac49028c4" providerId="ADAL" clId="{4F7526C2-C53B-41A9-82AA-63450EDFF648}" dt="2024-07-30T19:24:02.745" v="144" actId="164"/>
          <ac:spMkLst>
            <pc:docMk/>
            <pc:sldMk cId="3704735310" sldId="266"/>
            <ac:spMk id="94" creationId="{2B23BAE4-6DFE-D25A-C246-E24EA0C73A18}"/>
          </ac:spMkLst>
        </pc:spChg>
        <pc:spChg chg="mod topLvl">
          <ac:chgData name="Fiona" userId="5fd9b084-9961-4921-ab0f-457ac49028c4" providerId="ADAL" clId="{4F7526C2-C53B-41A9-82AA-63450EDFF648}" dt="2024-07-30T19:24:02.745" v="144" actId="164"/>
          <ac:spMkLst>
            <pc:docMk/>
            <pc:sldMk cId="3704735310" sldId="266"/>
            <ac:spMk id="95" creationId="{2EE4EC1D-AB78-5CA9-088D-028ABD1A0230}"/>
          </ac:spMkLst>
        </pc:spChg>
        <pc:spChg chg="mod topLvl">
          <ac:chgData name="Fiona" userId="5fd9b084-9961-4921-ab0f-457ac49028c4" providerId="ADAL" clId="{4F7526C2-C53B-41A9-82AA-63450EDFF648}" dt="2024-07-30T19:24:02.745" v="144" actId="164"/>
          <ac:spMkLst>
            <pc:docMk/>
            <pc:sldMk cId="3704735310" sldId="266"/>
            <ac:spMk id="96" creationId="{86A79D60-8F7C-BCAD-FDFA-EAB92E661C3A}"/>
          </ac:spMkLst>
        </pc:spChg>
        <pc:spChg chg="mod topLvl">
          <ac:chgData name="Fiona" userId="5fd9b084-9961-4921-ab0f-457ac49028c4" providerId="ADAL" clId="{4F7526C2-C53B-41A9-82AA-63450EDFF648}" dt="2024-07-30T19:24:18.292" v="146" actId="164"/>
          <ac:spMkLst>
            <pc:docMk/>
            <pc:sldMk cId="3704735310" sldId="266"/>
            <ac:spMk id="97" creationId="{112B69C8-56F7-8710-7289-2C0BE8C4099D}"/>
          </ac:spMkLst>
        </pc:spChg>
        <pc:spChg chg="mod topLvl">
          <ac:chgData name="Fiona" userId="5fd9b084-9961-4921-ab0f-457ac49028c4" providerId="ADAL" clId="{4F7526C2-C53B-41A9-82AA-63450EDFF648}" dt="2024-07-30T19:24:18.292" v="146" actId="164"/>
          <ac:spMkLst>
            <pc:docMk/>
            <pc:sldMk cId="3704735310" sldId="266"/>
            <ac:spMk id="98" creationId="{F65AA625-FB37-9E17-FD94-797C64D673C4}"/>
          </ac:spMkLst>
        </pc:spChg>
        <pc:spChg chg="mod topLvl">
          <ac:chgData name="Fiona" userId="5fd9b084-9961-4921-ab0f-457ac49028c4" providerId="ADAL" clId="{4F7526C2-C53B-41A9-82AA-63450EDFF648}" dt="2024-07-30T19:24:02.745" v="144" actId="164"/>
          <ac:spMkLst>
            <pc:docMk/>
            <pc:sldMk cId="3704735310" sldId="266"/>
            <ac:spMk id="99" creationId="{B4ABE323-8DBC-9967-1AA4-6F556944DDEE}"/>
          </ac:spMkLst>
        </pc:spChg>
        <pc:spChg chg="mod topLvl">
          <ac:chgData name="Fiona" userId="5fd9b084-9961-4921-ab0f-457ac49028c4" providerId="ADAL" clId="{4F7526C2-C53B-41A9-82AA-63450EDFF648}" dt="2024-07-30T19:24:02.745" v="144" actId="164"/>
          <ac:spMkLst>
            <pc:docMk/>
            <pc:sldMk cId="3704735310" sldId="266"/>
            <ac:spMk id="100" creationId="{4F749581-2611-F1A5-DCD4-112222048577}"/>
          </ac:spMkLst>
        </pc:spChg>
        <pc:spChg chg="mod topLvl">
          <ac:chgData name="Fiona" userId="5fd9b084-9961-4921-ab0f-457ac49028c4" providerId="ADAL" clId="{4F7526C2-C53B-41A9-82AA-63450EDFF648}" dt="2024-07-30T19:24:18.292" v="146" actId="164"/>
          <ac:spMkLst>
            <pc:docMk/>
            <pc:sldMk cId="3704735310" sldId="266"/>
            <ac:spMk id="101" creationId="{B97033B8-8BF8-597D-F707-7C03ED249ABF}"/>
          </ac:spMkLst>
        </pc:spChg>
        <pc:spChg chg="mod topLvl">
          <ac:chgData name="Fiona" userId="5fd9b084-9961-4921-ab0f-457ac49028c4" providerId="ADAL" clId="{4F7526C2-C53B-41A9-82AA-63450EDFF648}" dt="2024-07-30T19:24:18.292" v="146" actId="164"/>
          <ac:spMkLst>
            <pc:docMk/>
            <pc:sldMk cId="3704735310" sldId="266"/>
            <ac:spMk id="102" creationId="{461E8273-98E6-B833-600D-B12D54C34A2E}"/>
          </ac:spMkLst>
        </pc:spChg>
        <pc:spChg chg="mod topLvl">
          <ac:chgData name="Fiona" userId="5fd9b084-9961-4921-ab0f-457ac49028c4" providerId="ADAL" clId="{4F7526C2-C53B-41A9-82AA-63450EDFF648}" dt="2024-07-30T19:24:02.745" v="144" actId="164"/>
          <ac:spMkLst>
            <pc:docMk/>
            <pc:sldMk cId="3704735310" sldId="266"/>
            <ac:spMk id="103" creationId="{D5CC95AF-0FBD-CDB5-D0E8-70C7CDCF7E8A}"/>
          </ac:spMkLst>
        </pc:spChg>
        <pc:spChg chg="mod topLvl">
          <ac:chgData name="Fiona" userId="5fd9b084-9961-4921-ab0f-457ac49028c4" providerId="ADAL" clId="{4F7526C2-C53B-41A9-82AA-63450EDFF648}" dt="2024-07-30T19:24:18.292" v="146" actId="164"/>
          <ac:spMkLst>
            <pc:docMk/>
            <pc:sldMk cId="3704735310" sldId="266"/>
            <ac:spMk id="105" creationId="{1BB608B9-BA09-14FE-3863-0FE155AC24F3}"/>
          </ac:spMkLst>
        </pc:spChg>
        <pc:spChg chg="mod topLvl">
          <ac:chgData name="Fiona" userId="5fd9b084-9961-4921-ab0f-457ac49028c4" providerId="ADAL" clId="{4F7526C2-C53B-41A9-82AA-63450EDFF648}" dt="2024-07-30T19:24:02.745" v="144" actId="164"/>
          <ac:spMkLst>
            <pc:docMk/>
            <pc:sldMk cId="3704735310" sldId="266"/>
            <ac:spMk id="106" creationId="{1B35693E-518F-4993-703C-1E3FA952C9F3}"/>
          </ac:spMkLst>
        </pc:spChg>
        <pc:grpChg chg="add del mod">
          <ac:chgData name="Fiona" userId="5fd9b084-9961-4921-ab0f-457ac49028c4" providerId="ADAL" clId="{4F7526C2-C53B-41A9-82AA-63450EDFF648}" dt="2024-07-30T19:22:35.272" v="124" actId="478"/>
          <ac:grpSpMkLst>
            <pc:docMk/>
            <pc:sldMk cId="3704735310" sldId="266"/>
            <ac:grpSpMk id="10" creationId="{2EE94F0C-788B-300C-7909-B75DA586A5A7}"/>
          </ac:grpSpMkLst>
        </pc:grpChg>
        <pc:grpChg chg="add mod">
          <ac:chgData name="Fiona" userId="5fd9b084-9961-4921-ab0f-457ac49028c4" providerId="ADAL" clId="{4F7526C2-C53B-41A9-82AA-63450EDFF648}" dt="2024-07-30T19:24:18.292" v="146" actId="164"/>
          <ac:grpSpMkLst>
            <pc:docMk/>
            <pc:sldMk cId="3704735310" sldId="266"/>
            <ac:grpSpMk id="15" creationId="{C86B5708-C9E4-574F-01CC-3BD8FB23E107}"/>
          </ac:grpSpMkLst>
        </pc:grpChg>
        <pc:grpChg chg="add mod">
          <ac:chgData name="Fiona" userId="5fd9b084-9961-4921-ab0f-457ac49028c4" providerId="ADAL" clId="{4F7526C2-C53B-41A9-82AA-63450EDFF648}" dt="2024-07-30T19:24:27.923" v="148" actId="164"/>
          <ac:grpSpMkLst>
            <pc:docMk/>
            <pc:sldMk cId="3704735310" sldId="266"/>
            <ac:grpSpMk id="16" creationId="{5FA383FD-CCD2-E05F-D0E2-00AD2D0D996F}"/>
          </ac:grpSpMkLst>
        </pc:grpChg>
        <pc:grpChg chg="add mod">
          <ac:chgData name="Fiona" userId="5fd9b084-9961-4921-ab0f-457ac49028c4" providerId="ADAL" clId="{4F7526C2-C53B-41A9-82AA-63450EDFF648}" dt="2024-07-30T19:24:27.923" v="148" actId="164"/>
          <ac:grpSpMkLst>
            <pc:docMk/>
            <pc:sldMk cId="3704735310" sldId="266"/>
            <ac:grpSpMk id="17" creationId="{A9BA5ED5-498C-3857-4FDD-8B536F4BB74A}"/>
          </ac:grpSpMkLst>
        </pc:grpChg>
        <pc:grpChg chg="add mod ord">
          <ac:chgData name="Fiona" userId="5fd9b084-9961-4921-ab0f-457ac49028c4" providerId="ADAL" clId="{4F7526C2-C53B-41A9-82AA-63450EDFF648}" dt="2024-07-30T19:24:59.925" v="156" actId="1076"/>
          <ac:grpSpMkLst>
            <pc:docMk/>
            <pc:sldMk cId="3704735310" sldId="266"/>
            <ac:grpSpMk id="18" creationId="{7AD12AAE-3565-ED73-F270-2AC2BD87E575}"/>
          </ac:grpSpMkLst>
        </pc:grpChg>
        <pc:grpChg chg="mod topLvl">
          <ac:chgData name="Fiona" userId="5fd9b084-9961-4921-ab0f-457ac49028c4" providerId="ADAL" clId="{4F7526C2-C53B-41A9-82AA-63450EDFF648}" dt="2024-07-30T19:24:18.292" v="146" actId="164"/>
          <ac:grpSpMkLst>
            <pc:docMk/>
            <pc:sldMk cId="3704735310" sldId="266"/>
            <ac:grpSpMk id="72" creationId="{FE2897F2-B02D-92ED-D824-80786EFD2148}"/>
          </ac:grpSpMkLst>
        </pc:grpChg>
        <pc:grpChg chg="del mod topLvl">
          <ac:chgData name="Fiona" userId="5fd9b084-9961-4921-ab0f-457ac49028c4" providerId="ADAL" clId="{4F7526C2-C53B-41A9-82AA-63450EDFF648}" dt="2024-07-30T19:23:42.878" v="140" actId="165"/>
          <ac:grpSpMkLst>
            <pc:docMk/>
            <pc:sldMk cId="3704735310" sldId="266"/>
            <ac:grpSpMk id="73" creationId="{2C91FDF0-BDE0-B100-3F3B-88054244A4EA}"/>
          </ac:grpSpMkLst>
        </pc:grpChg>
        <pc:grpChg chg="del mod">
          <ac:chgData name="Fiona" userId="5fd9b084-9961-4921-ab0f-457ac49028c4" providerId="ADAL" clId="{4F7526C2-C53B-41A9-82AA-63450EDFF648}" dt="2024-07-30T19:23:37.506" v="139" actId="165"/>
          <ac:grpSpMkLst>
            <pc:docMk/>
            <pc:sldMk cId="3704735310" sldId="266"/>
            <ac:grpSpMk id="104" creationId="{94214F0C-F1D5-D3F3-9A7C-8B1E83A00C4B}"/>
          </ac:grpSpMkLst>
        </pc:grpChg>
        <pc:picChg chg="add mod">
          <ac:chgData name="Fiona" userId="5fd9b084-9961-4921-ab0f-457ac49028c4" providerId="ADAL" clId="{4F7526C2-C53B-41A9-82AA-63450EDFF648}" dt="2024-07-30T19:20:53.777" v="86" actId="1076"/>
          <ac:picMkLst>
            <pc:docMk/>
            <pc:sldMk cId="3704735310" sldId="266"/>
            <ac:picMk id="2" creationId="{3416B4A8-F9C5-7F4B-B67B-48E51699A4EC}"/>
          </ac:picMkLst>
        </pc:picChg>
        <pc:picChg chg="add mod">
          <ac:chgData name="Fiona" userId="5fd9b084-9961-4921-ab0f-457ac49028c4" providerId="ADAL" clId="{4F7526C2-C53B-41A9-82AA-63450EDFF648}" dt="2024-07-30T19:20:53.777" v="86" actId="1076"/>
          <ac:picMkLst>
            <pc:docMk/>
            <pc:sldMk cId="3704735310" sldId="266"/>
            <ac:picMk id="3" creationId="{075E2856-508C-E033-C76C-577F03F7E6DF}"/>
          </ac:picMkLst>
        </pc:picChg>
        <pc:picChg chg="add mod">
          <ac:chgData name="Fiona" userId="5fd9b084-9961-4921-ab0f-457ac49028c4" providerId="ADAL" clId="{4F7526C2-C53B-41A9-82AA-63450EDFF648}" dt="2024-07-30T19:20:53.777" v="86" actId="1076"/>
          <ac:picMkLst>
            <pc:docMk/>
            <pc:sldMk cId="3704735310" sldId="266"/>
            <ac:picMk id="4" creationId="{E58051AE-3917-809F-DDF1-5AB69A0D2FFE}"/>
          </ac:picMkLst>
        </pc:picChg>
        <pc:picChg chg="mod">
          <ac:chgData name="Fiona" userId="5fd9b084-9961-4921-ab0f-457ac49028c4" providerId="ADAL" clId="{4F7526C2-C53B-41A9-82AA-63450EDFF648}" dt="2024-07-30T19:23:51.587" v="143" actId="1076"/>
          <ac:picMkLst>
            <pc:docMk/>
            <pc:sldMk cId="3704735310" sldId="266"/>
            <ac:picMk id="5" creationId="{2D14A226-B77F-8FF1-2232-EE836C8D9C47}"/>
          </ac:picMkLst>
        </pc:picChg>
        <pc:picChg chg="add mod">
          <ac:chgData name="Fiona" userId="5fd9b084-9961-4921-ab0f-457ac49028c4" providerId="ADAL" clId="{4F7526C2-C53B-41A9-82AA-63450EDFF648}" dt="2024-07-30T19:20:53.777" v="86" actId="1076"/>
          <ac:picMkLst>
            <pc:docMk/>
            <pc:sldMk cId="3704735310" sldId="266"/>
            <ac:picMk id="6" creationId="{407D0836-81F3-1E9C-8C27-02D71A9864DB}"/>
          </ac:picMkLst>
        </pc:picChg>
        <pc:picChg chg="add mod">
          <ac:chgData name="Fiona" userId="5fd9b084-9961-4921-ab0f-457ac49028c4" providerId="ADAL" clId="{4F7526C2-C53B-41A9-82AA-63450EDFF648}" dt="2024-07-30T19:20:53.777" v="86" actId="1076"/>
          <ac:picMkLst>
            <pc:docMk/>
            <pc:sldMk cId="3704735310" sldId="266"/>
            <ac:picMk id="7" creationId="{4301D758-19E8-A84E-FA6B-E8DD425F9806}"/>
          </ac:picMkLst>
        </pc:picChg>
        <pc:picChg chg="add mod">
          <ac:chgData name="Fiona" userId="5fd9b084-9961-4921-ab0f-457ac49028c4" providerId="ADAL" clId="{4F7526C2-C53B-41A9-82AA-63450EDFF648}" dt="2024-07-30T19:24:38.606" v="149" actId="164"/>
          <ac:picMkLst>
            <pc:docMk/>
            <pc:sldMk cId="3704735310" sldId="266"/>
            <ac:picMk id="8" creationId="{7BFD142B-BE2C-559D-9C31-71DD18216174}"/>
          </ac:picMkLst>
        </pc:picChg>
      </pc:sldChg>
      <pc:sldChg chg="addSp delSp modSp add mod">
        <pc:chgData name="Fiona" userId="5fd9b084-9961-4921-ab0f-457ac49028c4" providerId="ADAL" clId="{4F7526C2-C53B-41A9-82AA-63450EDFF648}" dt="2024-08-07T11:13:40.688" v="4760" actId="478"/>
        <pc:sldMkLst>
          <pc:docMk/>
          <pc:sldMk cId="1412962564" sldId="267"/>
        </pc:sldMkLst>
        <pc:spChg chg="add del mod">
          <ac:chgData name="Fiona" userId="5fd9b084-9961-4921-ab0f-457ac49028c4" providerId="ADAL" clId="{4F7526C2-C53B-41A9-82AA-63450EDFF648}" dt="2024-08-07T11:13:40.688" v="4760" actId="478"/>
          <ac:spMkLst>
            <pc:docMk/>
            <pc:sldMk cId="1412962564" sldId="267"/>
            <ac:spMk id="5" creationId="{3B60C9D9-856D-5D12-80B9-B70DF3BB20CF}"/>
          </ac:spMkLst>
        </pc:spChg>
        <pc:spChg chg="add mod">
          <ac:chgData name="Fiona" userId="5fd9b084-9961-4921-ab0f-457ac49028c4" providerId="ADAL" clId="{4F7526C2-C53B-41A9-82AA-63450EDFF648}" dt="2024-08-07T11:13:36.183" v="4759" actId="1076"/>
          <ac:spMkLst>
            <pc:docMk/>
            <pc:sldMk cId="1412962564" sldId="267"/>
            <ac:spMk id="8" creationId="{6B83B77E-3437-DC7E-41C0-7E16F4255FD8}"/>
          </ac:spMkLst>
        </pc:spChg>
        <pc:spChg chg="mod">
          <ac:chgData name="Fiona" userId="5fd9b084-9961-4921-ab0f-457ac49028c4" providerId="ADAL" clId="{4F7526C2-C53B-41A9-82AA-63450EDFF648}" dt="2024-07-31T08:34:59.162" v="2021" actId="208"/>
          <ac:spMkLst>
            <pc:docMk/>
            <pc:sldMk cId="1412962564" sldId="267"/>
            <ac:spMk id="10" creationId="{CA996614-7306-A892-CFB4-D1D6F755131A}"/>
          </ac:spMkLst>
        </pc:spChg>
        <pc:spChg chg="add mod">
          <ac:chgData name="Fiona" userId="5fd9b084-9961-4921-ab0f-457ac49028c4" providerId="ADAL" clId="{4F7526C2-C53B-41A9-82AA-63450EDFF648}" dt="2024-07-31T13:53:06.306" v="2257" actId="164"/>
          <ac:spMkLst>
            <pc:docMk/>
            <pc:sldMk cId="1412962564" sldId="267"/>
            <ac:spMk id="12" creationId="{2998E99B-BA32-48CD-0823-1910E3DBE9FE}"/>
          </ac:spMkLst>
        </pc:spChg>
        <pc:spChg chg="del mod ord">
          <ac:chgData name="Fiona" userId="5fd9b084-9961-4921-ab0f-457ac49028c4" providerId="ADAL" clId="{4F7526C2-C53B-41A9-82AA-63450EDFF648}" dt="2024-07-31T08:32:52.127" v="1963" actId="478"/>
          <ac:spMkLst>
            <pc:docMk/>
            <pc:sldMk cId="1412962564" sldId="267"/>
            <ac:spMk id="12" creationId="{3F3CC3F2-6D61-1E88-251F-847518765DA7}"/>
          </ac:spMkLst>
        </pc:spChg>
        <pc:spChg chg="add mod">
          <ac:chgData name="Fiona" userId="5fd9b084-9961-4921-ab0f-457ac49028c4" providerId="ADAL" clId="{4F7526C2-C53B-41A9-82AA-63450EDFF648}" dt="2024-08-05T12:11:35.986" v="4414" actId="14100"/>
          <ac:spMkLst>
            <pc:docMk/>
            <pc:sldMk cId="1412962564" sldId="267"/>
            <ac:spMk id="13" creationId="{E67F8557-313A-4DD7-8BB3-D4371BBF4582}"/>
          </ac:spMkLst>
        </pc:spChg>
        <pc:spChg chg="add mod">
          <ac:chgData name="Fiona" userId="5fd9b084-9961-4921-ab0f-457ac49028c4" providerId="ADAL" clId="{4F7526C2-C53B-41A9-82AA-63450EDFF648}" dt="2024-08-05T11:50:15.643" v="3399" actId="1076"/>
          <ac:spMkLst>
            <pc:docMk/>
            <pc:sldMk cId="1412962564" sldId="267"/>
            <ac:spMk id="14" creationId="{2CED58E5-514F-F601-E289-43F7BCCF7371}"/>
          </ac:spMkLst>
        </pc:spChg>
        <pc:spChg chg="add mod">
          <ac:chgData name="Fiona" userId="5fd9b084-9961-4921-ab0f-457ac49028c4" providerId="ADAL" clId="{4F7526C2-C53B-41A9-82AA-63450EDFF648}" dt="2024-07-31T13:53:06.306" v="2257" actId="164"/>
          <ac:spMkLst>
            <pc:docMk/>
            <pc:sldMk cId="1412962564" sldId="267"/>
            <ac:spMk id="15" creationId="{856FD20A-D63D-6CA9-58F0-59F77041F11A}"/>
          </ac:spMkLst>
        </pc:spChg>
        <pc:spChg chg="add del mod">
          <ac:chgData name="Fiona" userId="5fd9b084-9961-4921-ab0f-457ac49028c4" providerId="ADAL" clId="{4F7526C2-C53B-41A9-82AA-63450EDFF648}" dt="2024-07-31T06:29:39.376" v="227" actId="478"/>
          <ac:spMkLst>
            <pc:docMk/>
            <pc:sldMk cId="1412962564" sldId="267"/>
            <ac:spMk id="15" creationId="{C73A713B-FD9A-F247-B342-B00413F006C8}"/>
          </ac:spMkLst>
        </pc:spChg>
        <pc:spChg chg="add mod">
          <ac:chgData name="Fiona" userId="5fd9b084-9961-4921-ab0f-457ac49028c4" providerId="ADAL" clId="{4F7526C2-C53B-41A9-82AA-63450EDFF648}" dt="2024-08-05T11:50:06.550" v="3395" actId="1076"/>
          <ac:spMkLst>
            <pc:docMk/>
            <pc:sldMk cId="1412962564" sldId="267"/>
            <ac:spMk id="16" creationId="{F9E28E6B-3DBF-E6BF-DD81-CF1A462D9CC4}"/>
          </ac:spMkLst>
        </pc:spChg>
        <pc:spChg chg="mod">
          <ac:chgData name="Fiona" userId="5fd9b084-9961-4921-ab0f-457ac49028c4" providerId="ADAL" clId="{4F7526C2-C53B-41A9-82AA-63450EDFF648}" dt="2024-08-05T11:46:17.992" v="3247"/>
          <ac:spMkLst>
            <pc:docMk/>
            <pc:sldMk cId="1412962564" sldId="267"/>
            <ac:spMk id="20" creationId="{06C8DD19-8633-AA82-5D1F-9CA12ED55E73}"/>
          </ac:spMkLst>
        </pc:spChg>
        <pc:spChg chg="mod">
          <ac:chgData name="Fiona" userId="5fd9b084-9961-4921-ab0f-457ac49028c4" providerId="ADAL" clId="{4F7526C2-C53B-41A9-82AA-63450EDFF648}" dt="2024-08-05T11:46:17.992" v="3247"/>
          <ac:spMkLst>
            <pc:docMk/>
            <pc:sldMk cId="1412962564" sldId="267"/>
            <ac:spMk id="21" creationId="{2E5D5423-2195-5579-835D-DA20D07B3B15}"/>
          </ac:spMkLst>
        </pc:spChg>
        <pc:spChg chg="mod">
          <ac:chgData name="Fiona" userId="5fd9b084-9961-4921-ab0f-457ac49028c4" providerId="ADAL" clId="{4F7526C2-C53B-41A9-82AA-63450EDFF648}" dt="2024-08-05T11:46:17.992" v="3247"/>
          <ac:spMkLst>
            <pc:docMk/>
            <pc:sldMk cId="1412962564" sldId="267"/>
            <ac:spMk id="22" creationId="{24010B0F-B7C5-F0AB-1602-39B18A7751FC}"/>
          </ac:spMkLst>
        </pc:spChg>
        <pc:spChg chg="mod">
          <ac:chgData name="Fiona" userId="5fd9b084-9961-4921-ab0f-457ac49028c4" providerId="ADAL" clId="{4F7526C2-C53B-41A9-82AA-63450EDFF648}" dt="2024-08-05T11:46:17.992" v="3247"/>
          <ac:spMkLst>
            <pc:docMk/>
            <pc:sldMk cId="1412962564" sldId="267"/>
            <ac:spMk id="23" creationId="{78A1993F-AB35-C14F-2DEF-8F8A18C2B213}"/>
          </ac:spMkLst>
        </pc:spChg>
        <pc:spChg chg="mod">
          <ac:chgData name="Fiona" userId="5fd9b084-9961-4921-ab0f-457ac49028c4" providerId="ADAL" clId="{4F7526C2-C53B-41A9-82AA-63450EDFF648}" dt="2024-08-05T11:46:17.992" v="3247"/>
          <ac:spMkLst>
            <pc:docMk/>
            <pc:sldMk cId="1412962564" sldId="267"/>
            <ac:spMk id="24" creationId="{FEDE5B13-ECA9-A7E4-92DD-60C49A0033FD}"/>
          </ac:spMkLst>
        </pc:spChg>
        <pc:spChg chg="mod">
          <ac:chgData name="Fiona" userId="5fd9b084-9961-4921-ab0f-457ac49028c4" providerId="ADAL" clId="{4F7526C2-C53B-41A9-82AA-63450EDFF648}" dt="2024-08-05T11:46:17.992" v="3247"/>
          <ac:spMkLst>
            <pc:docMk/>
            <pc:sldMk cId="1412962564" sldId="267"/>
            <ac:spMk id="25" creationId="{C26AFE85-DC70-8B9A-4DD4-3DC42DB3777C}"/>
          </ac:spMkLst>
        </pc:spChg>
        <pc:spChg chg="mod">
          <ac:chgData name="Fiona" userId="5fd9b084-9961-4921-ab0f-457ac49028c4" providerId="ADAL" clId="{4F7526C2-C53B-41A9-82AA-63450EDFF648}" dt="2024-08-05T11:46:17.992" v="3247"/>
          <ac:spMkLst>
            <pc:docMk/>
            <pc:sldMk cId="1412962564" sldId="267"/>
            <ac:spMk id="26" creationId="{446A607F-5942-7E4B-9A07-F79526A597CC}"/>
          </ac:spMkLst>
        </pc:spChg>
        <pc:spChg chg="mod">
          <ac:chgData name="Fiona" userId="5fd9b084-9961-4921-ab0f-457ac49028c4" providerId="ADAL" clId="{4F7526C2-C53B-41A9-82AA-63450EDFF648}" dt="2024-08-05T11:46:17.992" v="3247"/>
          <ac:spMkLst>
            <pc:docMk/>
            <pc:sldMk cId="1412962564" sldId="267"/>
            <ac:spMk id="27" creationId="{16A0D48D-8051-DBE4-ECF0-02DD5F9CFF38}"/>
          </ac:spMkLst>
        </pc:spChg>
        <pc:spChg chg="mod">
          <ac:chgData name="Fiona" userId="5fd9b084-9961-4921-ab0f-457ac49028c4" providerId="ADAL" clId="{4F7526C2-C53B-41A9-82AA-63450EDFF648}" dt="2024-08-05T11:46:17.992" v="3247"/>
          <ac:spMkLst>
            <pc:docMk/>
            <pc:sldMk cId="1412962564" sldId="267"/>
            <ac:spMk id="28" creationId="{F39C54FC-47F9-5FC7-10E7-6B482C066606}"/>
          </ac:spMkLst>
        </pc:spChg>
        <pc:spChg chg="mod">
          <ac:chgData name="Fiona" userId="5fd9b084-9961-4921-ab0f-457ac49028c4" providerId="ADAL" clId="{4F7526C2-C53B-41A9-82AA-63450EDFF648}" dt="2024-08-05T11:46:17.992" v="3247"/>
          <ac:spMkLst>
            <pc:docMk/>
            <pc:sldMk cId="1412962564" sldId="267"/>
            <ac:spMk id="29" creationId="{DE306841-674C-12EB-6D73-8759658CE91D}"/>
          </ac:spMkLst>
        </pc:spChg>
        <pc:spChg chg="mod">
          <ac:chgData name="Fiona" userId="5fd9b084-9961-4921-ab0f-457ac49028c4" providerId="ADAL" clId="{4F7526C2-C53B-41A9-82AA-63450EDFF648}" dt="2024-08-05T11:46:17.992" v="3247"/>
          <ac:spMkLst>
            <pc:docMk/>
            <pc:sldMk cId="1412962564" sldId="267"/>
            <ac:spMk id="30" creationId="{4F761D1C-26AA-4673-0DE2-0C8BA30E8900}"/>
          </ac:spMkLst>
        </pc:spChg>
        <pc:spChg chg="mod">
          <ac:chgData name="Fiona" userId="5fd9b084-9961-4921-ab0f-457ac49028c4" providerId="ADAL" clId="{4F7526C2-C53B-41A9-82AA-63450EDFF648}" dt="2024-08-05T11:46:17.992" v="3247"/>
          <ac:spMkLst>
            <pc:docMk/>
            <pc:sldMk cId="1412962564" sldId="267"/>
            <ac:spMk id="31" creationId="{1007EAB9-4122-3A5B-0A5B-9916E38CA9C1}"/>
          </ac:spMkLst>
        </pc:spChg>
        <pc:spChg chg="mod">
          <ac:chgData name="Fiona" userId="5fd9b084-9961-4921-ab0f-457ac49028c4" providerId="ADAL" clId="{4F7526C2-C53B-41A9-82AA-63450EDFF648}" dt="2024-08-05T11:46:17.992" v="3247"/>
          <ac:spMkLst>
            <pc:docMk/>
            <pc:sldMk cId="1412962564" sldId="267"/>
            <ac:spMk id="32" creationId="{900B06BE-80B3-3B8A-156D-A2E77ACA4A0F}"/>
          </ac:spMkLst>
        </pc:spChg>
        <pc:spChg chg="mod">
          <ac:chgData name="Fiona" userId="5fd9b084-9961-4921-ab0f-457ac49028c4" providerId="ADAL" clId="{4F7526C2-C53B-41A9-82AA-63450EDFF648}" dt="2024-08-05T11:46:17.992" v="3247"/>
          <ac:spMkLst>
            <pc:docMk/>
            <pc:sldMk cId="1412962564" sldId="267"/>
            <ac:spMk id="33" creationId="{DEA5C5FB-7B9D-CAE7-19EC-2875E41C4762}"/>
          </ac:spMkLst>
        </pc:spChg>
        <pc:spChg chg="mod">
          <ac:chgData name="Fiona" userId="5fd9b084-9961-4921-ab0f-457ac49028c4" providerId="ADAL" clId="{4F7526C2-C53B-41A9-82AA-63450EDFF648}" dt="2024-08-05T11:46:17.992" v="3247"/>
          <ac:spMkLst>
            <pc:docMk/>
            <pc:sldMk cId="1412962564" sldId="267"/>
            <ac:spMk id="34" creationId="{1605F076-1488-A2EF-27AD-F9978BCCA146}"/>
          </ac:spMkLst>
        </pc:spChg>
        <pc:spChg chg="mod">
          <ac:chgData name="Fiona" userId="5fd9b084-9961-4921-ab0f-457ac49028c4" providerId="ADAL" clId="{4F7526C2-C53B-41A9-82AA-63450EDFF648}" dt="2024-08-05T11:46:17.992" v="3247"/>
          <ac:spMkLst>
            <pc:docMk/>
            <pc:sldMk cId="1412962564" sldId="267"/>
            <ac:spMk id="35" creationId="{6642AA50-BA9F-8CD0-FE7D-95C9BFCDEBA1}"/>
          </ac:spMkLst>
        </pc:spChg>
        <pc:spChg chg="mod">
          <ac:chgData name="Fiona" userId="5fd9b084-9961-4921-ab0f-457ac49028c4" providerId="ADAL" clId="{4F7526C2-C53B-41A9-82AA-63450EDFF648}" dt="2024-08-05T11:46:17.992" v="3247"/>
          <ac:spMkLst>
            <pc:docMk/>
            <pc:sldMk cId="1412962564" sldId="267"/>
            <ac:spMk id="36" creationId="{B848716A-F5B5-6784-4DB6-5ACD30D0D491}"/>
          </ac:spMkLst>
        </pc:spChg>
        <pc:spChg chg="mod">
          <ac:chgData name="Fiona" userId="5fd9b084-9961-4921-ab0f-457ac49028c4" providerId="ADAL" clId="{4F7526C2-C53B-41A9-82AA-63450EDFF648}" dt="2024-08-05T11:46:17.992" v="3247"/>
          <ac:spMkLst>
            <pc:docMk/>
            <pc:sldMk cId="1412962564" sldId="267"/>
            <ac:spMk id="37" creationId="{E4E1031B-592D-1F2E-836C-467AB7E010AD}"/>
          </ac:spMkLst>
        </pc:spChg>
        <pc:spChg chg="mod">
          <ac:chgData name="Fiona" userId="5fd9b084-9961-4921-ab0f-457ac49028c4" providerId="ADAL" clId="{4F7526C2-C53B-41A9-82AA-63450EDFF648}" dt="2024-08-05T11:46:17.992" v="3247"/>
          <ac:spMkLst>
            <pc:docMk/>
            <pc:sldMk cId="1412962564" sldId="267"/>
            <ac:spMk id="38" creationId="{0C3FE51F-2BA3-D203-D887-14AEE163DEBB}"/>
          </ac:spMkLst>
        </pc:spChg>
        <pc:spChg chg="mod">
          <ac:chgData name="Fiona" userId="5fd9b084-9961-4921-ab0f-457ac49028c4" providerId="ADAL" clId="{4F7526C2-C53B-41A9-82AA-63450EDFF648}" dt="2024-08-05T11:46:17.992" v="3247"/>
          <ac:spMkLst>
            <pc:docMk/>
            <pc:sldMk cId="1412962564" sldId="267"/>
            <ac:spMk id="39" creationId="{39DCE56C-2DD6-D7B2-EDF0-8F20BA2517D2}"/>
          </ac:spMkLst>
        </pc:spChg>
        <pc:spChg chg="mod">
          <ac:chgData name="Fiona" userId="5fd9b084-9961-4921-ab0f-457ac49028c4" providerId="ADAL" clId="{4F7526C2-C53B-41A9-82AA-63450EDFF648}" dt="2024-08-05T11:46:17.992" v="3247"/>
          <ac:spMkLst>
            <pc:docMk/>
            <pc:sldMk cId="1412962564" sldId="267"/>
            <ac:spMk id="40" creationId="{E62EC2A7-0E0A-7A74-9F5D-01312AF7C86B}"/>
          </ac:spMkLst>
        </pc:spChg>
        <pc:spChg chg="mod">
          <ac:chgData name="Fiona" userId="5fd9b084-9961-4921-ab0f-457ac49028c4" providerId="ADAL" clId="{4F7526C2-C53B-41A9-82AA-63450EDFF648}" dt="2024-08-05T11:46:17.992" v="3247"/>
          <ac:spMkLst>
            <pc:docMk/>
            <pc:sldMk cId="1412962564" sldId="267"/>
            <ac:spMk id="41" creationId="{A3185C49-4CC9-C25F-4D45-1BB273B9281C}"/>
          </ac:spMkLst>
        </pc:spChg>
        <pc:spChg chg="mod">
          <ac:chgData name="Fiona" userId="5fd9b084-9961-4921-ab0f-457ac49028c4" providerId="ADAL" clId="{4F7526C2-C53B-41A9-82AA-63450EDFF648}" dt="2024-08-05T11:46:17.992" v="3247"/>
          <ac:spMkLst>
            <pc:docMk/>
            <pc:sldMk cId="1412962564" sldId="267"/>
            <ac:spMk id="42" creationId="{9D5E025B-4E87-B609-4D30-CEC7F1E74AF4}"/>
          </ac:spMkLst>
        </pc:spChg>
        <pc:spChg chg="del">
          <ac:chgData name="Fiona" userId="5fd9b084-9961-4921-ab0f-457ac49028c4" providerId="ADAL" clId="{4F7526C2-C53B-41A9-82AA-63450EDFF648}" dt="2024-07-31T06:28:51.374" v="220" actId="478"/>
          <ac:spMkLst>
            <pc:docMk/>
            <pc:sldMk cId="1412962564" sldId="267"/>
            <ac:spMk id="42" creationId="{CB0B0672-CE45-D42D-71BF-56BF28549873}"/>
          </ac:spMkLst>
        </pc:spChg>
        <pc:spChg chg="mod topLvl">
          <ac:chgData name="Fiona" userId="5fd9b084-9961-4921-ab0f-457ac49028c4" providerId="ADAL" clId="{4F7526C2-C53B-41A9-82AA-63450EDFF648}" dt="2024-07-31T13:53:06.306" v="2257" actId="164"/>
          <ac:spMkLst>
            <pc:docMk/>
            <pc:sldMk cId="1412962564" sldId="267"/>
            <ac:spMk id="43" creationId="{96C5F7A4-4D99-FAEA-86F0-44CD0A3CF246}"/>
          </ac:spMkLst>
        </pc:spChg>
        <pc:spChg chg="mod topLvl">
          <ac:chgData name="Fiona" userId="5fd9b084-9961-4921-ab0f-457ac49028c4" providerId="ADAL" clId="{4F7526C2-C53B-41A9-82AA-63450EDFF648}" dt="2024-07-31T13:53:06.306" v="2257" actId="164"/>
          <ac:spMkLst>
            <pc:docMk/>
            <pc:sldMk cId="1412962564" sldId="267"/>
            <ac:spMk id="44" creationId="{86DAA244-0656-5FCC-FF32-8BF7C8585853}"/>
          </ac:spMkLst>
        </pc:spChg>
        <pc:spChg chg="mod topLvl">
          <ac:chgData name="Fiona" userId="5fd9b084-9961-4921-ab0f-457ac49028c4" providerId="ADAL" clId="{4F7526C2-C53B-41A9-82AA-63450EDFF648}" dt="2024-07-31T13:53:06.306" v="2257" actId="164"/>
          <ac:spMkLst>
            <pc:docMk/>
            <pc:sldMk cId="1412962564" sldId="267"/>
            <ac:spMk id="45" creationId="{46DA3F22-3F1D-566A-7767-8E868E5A3B3F}"/>
          </ac:spMkLst>
        </pc:spChg>
        <pc:spChg chg="mod topLvl">
          <ac:chgData name="Fiona" userId="5fd9b084-9961-4921-ab0f-457ac49028c4" providerId="ADAL" clId="{4F7526C2-C53B-41A9-82AA-63450EDFF648}" dt="2024-07-31T13:53:06.306" v="2257" actId="164"/>
          <ac:spMkLst>
            <pc:docMk/>
            <pc:sldMk cId="1412962564" sldId="267"/>
            <ac:spMk id="46" creationId="{B84E425E-4CBF-42D3-91FE-A50A5683D7CB}"/>
          </ac:spMkLst>
        </pc:spChg>
        <pc:spChg chg="mod topLvl">
          <ac:chgData name="Fiona" userId="5fd9b084-9961-4921-ab0f-457ac49028c4" providerId="ADAL" clId="{4F7526C2-C53B-41A9-82AA-63450EDFF648}" dt="2024-07-31T13:53:06.306" v="2257" actId="164"/>
          <ac:spMkLst>
            <pc:docMk/>
            <pc:sldMk cId="1412962564" sldId="267"/>
            <ac:spMk id="47" creationId="{CD31DCBE-4B56-5274-B24E-4864310B846C}"/>
          </ac:spMkLst>
        </pc:spChg>
        <pc:spChg chg="mod topLvl">
          <ac:chgData name="Fiona" userId="5fd9b084-9961-4921-ab0f-457ac49028c4" providerId="ADAL" clId="{4F7526C2-C53B-41A9-82AA-63450EDFF648}" dt="2024-07-31T13:53:06.306" v="2257" actId="164"/>
          <ac:spMkLst>
            <pc:docMk/>
            <pc:sldMk cId="1412962564" sldId="267"/>
            <ac:spMk id="48" creationId="{C19F7170-C372-A498-0739-ACDB9A0C120A}"/>
          </ac:spMkLst>
        </pc:spChg>
        <pc:spChg chg="mod topLvl">
          <ac:chgData name="Fiona" userId="5fd9b084-9961-4921-ab0f-457ac49028c4" providerId="ADAL" clId="{4F7526C2-C53B-41A9-82AA-63450EDFF648}" dt="2024-07-31T13:53:06.306" v="2257" actId="164"/>
          <ac:spMkLst>
            <pc:docMk/>
            <pc:sldMk cId="1412962564" sldId="267"/>
            <ac:spMk id="49" creationId="{F76F8E56-7107-F60E-A871-1D6003C7F97D}"/>
          </ac:spMkLst>
        </pc:spChg>
        <pc:spChg chg="mod topLvl">
          <ac:chgData name="Fiona" userId="5fd9b084-9961-4921-ab0f-457ac49028c4" providerId="ADAL" clId="{4F7526C2-C53B-41A9-82AA-63450EDFF648}" dt="2024-07-31T13:53:06.306" v="2257" actId="164"/>
          <ac:spMkLst>
            <pc:docMk/>
            <pc:sldMk cId="1412962564" sldId="267"/>
            <ac:spMk id="50" creationId="{8F509E8D-D826-C026-B2A4-33195633688E}"/>
          </ac:spMkLst>
        </pc:spChg>
        <pc:spChg chg="mod topLvl">
          <ac:chgData name="Fiona" userId="5fd9b084-9961-4921-ab0f-457ac49028c4" providerId="ADAL" clId="{4F7526C2-C53B-41A9-82AA-63450EDFF648}" dt="2024-07-31T13:53:06.306" v="2257" actId="164"/>
          <ac:spMkLst>
            <pc:docMk/>
            <pc:sldMk cId="1412962564" sldId="267"/>
            <ac:spMk id="51" creationId="{67BF3C8D-4585-B213-FFFA-3CF6A5FA4D13}"/>
          </ac:spMkLst>
        </pc:spChg>
        <pc:spChg chg="mod topLvl">
          <ac:chgData name="Fiona" userId="5fd9b084-9961-4921-ab0f-457ac49028c4" providerId="ADAL" clId="{4F7526C2-C53B-41A9-82AA-63450EDFF648}" dt="2024-07-31T13:53:06.306" v="2257" actId="164"/>
          <ac:spMkLst>
            <pc:docMk/>
            <pc:sldMk cId="1412962564" sldId="267"/>
            <ac:spMk id="52" creationId="{0C893BA8-69DF-62B8-F168-873A68DF3C9E}"/>
          </ac:spMkLst>
        </pc:spChg>
        <pc:spChg chg="mod topLvl">
          <ac:chgData name="Fiona" userId="5fd9b084-9961-4921-ab0f-457ac49028c4" providerId="ADAL" clId="{4F7526C2-C53B-41A9-82AA-63450EDFF648}" dt="2024-07-31T13:53:06.306" v="2257" actId="164"/>
          <ac:spMkLst>
            <pc:docMk/>
            <pc:sldMk cId="1412962564" sldId="267"/>
            <ac:spMk id="53" creationId="{E1487072-63A3-9597-A644-2BEE3805658B}"/>
          </ac:spMkLst>
        </pc:spChg>
        <pc:spChg chg="mod topLvl">
          <ac:chgData name="Fiona" userId="5fd9b084-9961-4921-ab0f-457ac49028c4" providerId="ADAL" clId="{4F7526C2-C53B-41A9-82AA-63450EDFF648}" dt="2024-07-31T13:53:06.306" v="2257" actId="164"/>
          <ac:spMkLst>
            <pc:docMk/>
            <pc:sldMk cId="1412962564" sldId="267"/>
            <ac:spMk id="54" creationId="{5F8A1C81-479C-EE51-69A0-F8C0D579AEBF}"/>
          </ac:spMkLst>
        </pc:spChg>
        <pc:spChg chg="mod topLvl">
          <ac:chgData name="Fiona" userId="5fd9b084-9961-4921-ab0f-457ac49028c4" providerId="ADAL" clId="{4F7526C2-C53B-41A9-82AA-63450EDFF648}" dt="2024-07-31T13:53:06.306" v="2257" actId="164"/>
          <ac:spMkLst>
            <pc:docMk/>
            <pc:sldMk cId="1412962564" sldId="267"/>
            <ac:spMk id="55" creationId="{E4E4F5AF-63B0-AF30-9EC1-EBA733095076}"/>
          </ac:spMkLst>
        </pc:spChg>
        <pc:spChg chg="mod topLvl">
          <ac:chgData name="Fiona" userId="5fd9b084-9961-4921-ab0f-457ac49028c4" providerId="ADAL" clId="{4F7526C2-C53B-41A9-82AA-63450EDFF648}" dt="2024-07-31T13:53:06.306" v="2257" actId="164"/>
          <ac:spMkLst>
            <pc:docMk/>
            <pc:sldMk cId="1412962564" sldId="267"/>
            <ac:spMk id="56" creationId="{66E972D6-6A10-6903-583B-022DF2531302}"/>
          </ac:spMkLst>
        </pc:spChg>
        <pc:spChg chg="mod topLvl">
          <ac:chgData name="Fiona" userId="5fd9b084-9961-4921-ab0f-457ac49028c4" providerId="ADAL" clId="{4F7526C2-C53B-41A9-82AA-63450EDFF648}" dt="2024-07-31T13:53:06.306" v="2257" actId="164"/>
          <ac:spMkLst>
            <pc:docMk/>
            <pc:sldMk cId="1412962564" sldId="267"/>
            <ac:spMk id="57" creationId="{55A13D55-6CC2-B880-1B6B-1F0FB7B5A909}"/>
          </ac:spMkLst>
        </pc:spChg>
        <pc:spChg chg="mod topLvl">
          <ac:chgData name="Fiona" userId="5fd9b084-9961-4921-ab0f-457ac49028c4" providerId="ADAL" clId="{4F7526C2-C53B-41A9-82AA-63450EDFF648}" dt="2024-07-31T13:53:06.306" v="2257" actId="164"/>
          <ac:spMkLst>
            <pc:docMk/>
            <pc:sldMk cId="1412962564" sldId="267"/>
            <ac:spMk id="58" creationId="{8BAB66E8-B6D1-A00D-C138-38A63E31ED91}"/>
          </ac:spMkLst>
        </pc:spChg>
        <pc:spChg chg="mod topLvl">
          <ac:chgData name="Fiona" userId="5fd9b084-9961-4921-ab0f-457ac49028c4" providerId="ADAL" clId="{4F7526C2-C53B-41A9-82AA-63450EDFF648}" dt="2024-07-31T13:53:06.306" v="2257" actId="164"/>
          <ac:spMkLst>
            <pc:docMk/>
            <pc:sldMk cId="1412962564" sldId="267"/>
            <ac:spMk id="59" creationId="{47BC4F89-1810-0D94-7E53-F4A4DD570DCA}"/>
          </ac:spMkLst>
        </pc:spChg>
        <pc:spChg chg="mod topLvl">
          <ac:chgData name="Fiona" userId="5fd9b084-9961-4921-ab0f-457ac49028c4" providerId="ADAL" clId="{4F7526C2-C53B-41A9-82AA-63450EDFF648}" dt="2024-07-31T13:53:06.306" v="2257" actId="164"/>
          <ac:spMkLst>
            <pc:docMk/>
            <pc:sldMk cId="1412962564" sldId="267"/>
            <ac:spMk id="60" creationId="{746B1115-B11D-88E8-51DF-9B815810F849}"/>
          </ac:spMkLst>
        </pc:spChg>
        <pc:spChg chg="mod topLvl">
          <ac:chgData name="Fiona" userId="5fd9b084-9961-4921-ab0f-457ac49028c4" providerId="ADAL" clId="{4F7526C2-C53B-41A9-82AA-63450EDFF648}" dt="2024-07-31T13:53:06.306" v="2257" actId="164"/>
          <ac:spMkLst>
            <pc:docMk/>
            <pc:sldMk cId="1412962564" sldId="267"/>
            <ac:spMk id="61" creationId="{30124A1B-9271-62E7-4AAC-F703AF51431D}"/>
          </ac:spMkLst>
        </pc:spChg>
        <pc:spChg chg="del mod topLvl">
          <ac:chgData name="Fiona" userId="5fd9b084-9961-4921-ab0f-457ac49028c4" providerId="ADAL" clId="{4F7526C2-C53B-41A9-82AA-63450EDFF648}" dt="2024-07-31T13:52:50.842" v="2256" actId="478"/>
          <ac:spMkLst>
            <pc:docMk/>
            <pc:sldMk cId="1412962564" sldId="267"/>
            <ac:spMk id="62" creationId="{3AE80862-2881-7A50-CE95-88221FAE6D47}"/>
          </ac:spMkLst>
        </pc:spChg>
        <pc:spChg chg="mod">
          <ac:chgData name="Fiona" userId="5fd9b084-9961-4921-ab0f-457ac49028c4" providerId="ADAL" clId="{4F7526C2-C53B-41A9-82AA-63450EDFF648}" dt="2024-08-05T11:46:17.992" v="3247"/>
          <ac:spMkLst>
            <pc:docMk/>
            <pc:sldMk cId="1412962564" sldId="267"/>
            <ac:spMk id="62" creationId="{8E644C77-C7DC-11A3-0C36-350A2B2CA519}"/>
          </ac:spMkLst>
        </pc:spChg>
        <pc:spChg chg="mod topLvl">
          <ac:chgData name="Fiona" userId="5fd9b084-9961-4921-ab0f-457ac49028c4" providerId="ADAL" clId="{4F7526C2-C53B-41A9-82AA-63450EDFF648}" dt="2024-07-31T13:53:06.306" v="2257" actId="164"/>
          <ac:spMkLst>
            <pc:docMk/>
            <pc:sldMk cId="1412962564" sldId="267"/>
            <ac:spMk id="63" creationId="{08B8EC80-6443-7F90-5E31-8DC7D52606A7}"/>
          </ac:spMkLst>
        </pc:spChg>
        <pc:spChg chg="mod topLvl">
          <ac:chgData name="Fiona" userId="5fd9b084-9961-4921-ab0f-457ac49028c4" providerId="ADAL" clId="{4F7526C2-C53B-41A9-82AA-63450EDFF648}" dt="2024-07-31T13:53:06.306" v="2257" actId="164"/>
          <ac:spMkLst>
            <pc:docMk/>
            <pc:sldMk cId="1412962564" sldId="267"/>
            <ac:spMk id="64" creationId="{85BD29C3-3A99-FA53-8AFC-CECA08B4E02E}"/>
          </ac:spMkLst>
        </pc:spChg>
        <pc:spChg chg="mod topLvl">
          <ac:chgData name="Fiona" userId="5fd9b084-9961-4921-ab0f-457ac49028c4" providerId="ADAL" clId="{4F7526C2-C53B-41A9-82AA-63450EDFF648}" dt="2024-07-31T13:53:06.306" v="2257" actId="164"/>
          <ac:spMkLst>
            <pc:docMk/>
            <pc:sldMk cId="1412962564" sldId="267"/>
            <ac:spMk id="65" creationId="{5F4710DB-1C61-870B-07ED-DDA6213551A8}"/>
          </ac:spMkLst>
        </pc:spChg>
        <pc:spChg chg="mod topLvl">
          <ac:chgData name="Fiona" userId="5fd9b084-9961-4921-ab0f-457ac49028c4" providerId="ADAL" clId="{4F7526C2-C53B-41A9-82AA-63450EDFF648}" dt="2024-07-31T13:53:06.306" v="2257" actId="164"/>
          <ac:spMkLst>
            <pc:docMk/>
            <pc:sldMk cId="1412962564" sldId="267"/>
            <ac:spMk id="66" creationId="{90A03539-9136-B5F9-7361-BB076C1952B4}"/>
          </ac:spMkLst>
        </pc:spChg>
        <pc:spChg chg="mod topLvl">
          <ac:chgData name="Fiona" userId="5fd9b084-9961-4921-ab0f-457ac49028c4" providerId="ADAL" clId="{4F7526C2-C53B-41A9-82AA-63450EDFF648}" dt="2024-07-31T13:53:06.306" v="2257" actId="164"/>
          <ac:spMkLst>
            <pc:docMk/>
            <pc:sldMk cId="1412962564" sldId="267"/>
            <ac:spMk id="67" creationId="{2D2F12FF-570A-7107-F3B5-1B677F044523}"/>
          </ac:spMkLst>
        </pc:spChg>
        <pc:spChg chg="mod topLvl">
          <ac:chgData name="Fiona" userId="5fd9b084-9961-4921-ab0f-457ac49028c4" providerId="ADAL" clId="{4F7526C2-C53B-41A9-82AA-63450EDFF648}" dt="2024-07-31T13:53:06.306" v="2257" actId="164"/>
          <ac:spMkLst>
            <pc:docMk/>
            <pc:sldMk cId="1412962564" sldId="267"/>
            <ac:spMk id="68" creationId="{7501B3D8-58EF-8494-15C2-E1C3C5C11AE3}"/>
          </ac:spMkLst>
        </pc:spChg>
        <pc:spChg chg="mod topLvl">
          <ac:chgData name="Fiona" userId="5fd9b084-9961-4921-ab0f-457ac49028c4" providerId="ADAL" clId="{4F7526C2-C53B-41A9-82AA-63450EDFF648}" dt="2024-07-31T13:53:06.306" v="2257" actId="164"/>
          <ac:spMkLst>
            <pc:docMk/>
            <pc:sldMk cId="1412962564" sldId="267"/>
            <ac:spMk id="69" creationId="{C76B3C73-C4E4-29A1-3C6B-5A76D6487ECE}"/>
          </ac:spMkLst>
        </pc:spChg>
        <pc:spChg chg="mod topLvl">
          <ac:chgData name="Fiona" userId="5fd9b084-9961-4921-ab0f-457ac49028c4" providerId="ADAL" clId="{4F7526C2-C53B-41A9-82AA-63450EDFF648}" dt="2024-07-31T13:53:06.306" v="2257" actId="164"/>
          <ac:spMkLst>
            <pc:docMk/>
            <pc:sldMk cId="1412962564" sldId="267"/>
            <ac:spMk id="70" creationId="{43C32CC8-258E-2F7E-1716-584C938F0F1D}"/>
          </ac:spMkLst>
        </pc:spChg>
        <pc:spChg chg="mod topLvl">
          <ac:chgData name="Fiona" userId="5fd9b084-9961-4921-ab0f-457ac49028c4" providerId="ADAL" clId="{4F7526C2-C53B-41A9-82AA-63450EDFF648}" dt="2024-07-31T13:53:06.306" v="2257" actId="164"/>
          <ac:spMkLst>
            <pc:docMk/>
            <pc:sldMk cId="1412962564" sldId="267"/>
            <ac:spMk id="71" creationId="{559B0AB3-94D3-A3DC-665F-54B815038C92}"/>
          </ac:spMkLst>
        </pc:spChg>
        <pc:spChg chg="mod">
          <ac:chgData name="Fiona" userId="5fd9b084-9961-4921-ab0f-457ac49028c4" providerId="ADAL" clId="{4F7526C2-C53B-41A9-82AA-63450EDFF648}" dt="2024-08-05T11:46:17.992" v="3247"/>
          <ac:spMkLst>
            <pc:docMk/>
            <pc:sldMk cId="1412962564" sldId="267"/>
            <ac:spMk id="72" creationId="{B6B8BF38-512C-F84F-E676-C296C7EFB111}"/>
          </ac:spMkLst>
        </pc:spChg>
        <pc:spChg chg="mod">
          <ac:chgData name="Fiona" userId="5fd9b084-9961-4921-ab0f-457ac49028c4" providerId="ADAL" clId="{4F7526C2-C53B-41A9-82AA-63450EDFF648}" dt="2024-08-05T11:46:17.992" v="3247"/>
          <ac:spMkLst>
            <pc:docMk/>
            <pc:sldMk cId="1412962564" sldId="267"/>
            <ac:spMk id="73" creationId="{D0834BD4-D939-84EA-923E-DDAFEC649AD4}"/>
          </ac:spMkLst>
        </pc:spChg>
        <pc:spChg chg="add del mod topLvl">
          <ac:chgData name="Fiona" userId="5fd9b084-9961-4921-ab0f-457ac49028c4" providerId="ADAL" clId="{4F7526C2-C53B-41A9-82AA-63450EDFF648}" dt="2024-07-31T13:53:06.306" v="2257" actId="164"/>
          <ac:spMkLst>
            <pc:docMk/>
            <pc:sldMk cId="1412962564" sldId="267"/>
            <ac:spMk id="74" creationId="{FD33EBDB-3BFF-86C1-778B-2D3D9E3E6A7E}"/>
          </ac:spMkLst>
        </pc:spChg>
        <pc:spChg chg="mod">
          <ac:chgData name="Fiona" userId="5fd9b084-9961-4921-ab0f-457ac49028c4" providerId="ADAL" clId="{4F7526C2-C53B-41A9-82AA-63450EDFF648}" dt="2024-08-05T11:46:17.992" v="3247"/>
          <ac:spMkLst>
            <pc:docMk/>
            <pc:sldMk cId="1412962564" sldId="267"/>
            <ac:spMk id="75" creationId="{C59EE7F3-71D9-B4AD-5680-F5A7E2BB420B}"/>
          </ac:spMkLst>
        </pc:spChg>
        <pc:spChg chg="del mod topLvl">
          <ac:chgData name="Fiona" userId="5fd9b084-9961-4921-ab0f-457ac49028c4" providerId="ADAL" clId="{4F7526C2-C53B-41A9-82AA-63450EDFF648}" dt="2024-07-31T13:51:25.065" v="2226" actId="478"/>
          <ac:spMkLst>
            <pc:docMk/>
            <pc:sldMk cId="1412962564" sldId="267"/>
            <ac:spMk id="75" creationId="{F59F2C07-1BC3-526E-41E2-B79874B7F13F}"/>
          </ac:spMkLst>
        </pc:spChg>
        <pc:spChg chg="mod topLvl">
          <ac:chgData name="Fiona" userId="5fd9b084-9961-4921-ab0f-457ac49028c4" providerId="ADAL" clId="{4F7526C2-C53B-41A9-82AA-63450EDFF648}" dt="2024-07-31T13:53:06.306" v="2257" actId="164"/>
          <ac:spMkLst>
            <pc:docMk/>
            <pc:sldMk cId="1412962564" sldId="267"/>
            <ac:spMk id="76" creationId="{B1F80F5B-49D0-E01B-DB48-DE76557D2A2B}"/>
          </ac:spMkLst>
        </pc:spChg>
        <pc:spChg chg="mod topLvl">
          <ac:chgData name="Fiona" userId="5fd9b084-9961-4921-ab0f-457ac49028c4" providerId="ADAL" clId="{4F7526C2-C53B-41A9-82AA-63450EDFF648}" dt="2024-07-31T13:53:06.306" v="2257" actId="164"/>
          <ac:spMkLst>
            <pc:docMk/>
            <pc:sldMk cId="1412962564" sldId="267"/>
            <ac:spMk id="77" creationId="{16353909-5EC0-DC2D-1248-0C8ED06D97C6}"/>
          </ac:spMkLst>
        </pc:spChg>
        <pc:spChg chg="mod topLvl">
          <ac:chgData name="Fiona" userId="5fd9b084-9961-4921-ab0f-457ac49028c4" providerId="ADAL" clId="{4F7526C2-C53B-41A9-82AA-63450EDFF648}" dt="2024-07-31T13:53:06.306" v="2257" actId="164"/>
          <ac:spMkLst>
            <pc:docMk/>
            <pc:sldMk cId="1412962564" sldId="267"/>
            <ac:spMk id="78" creationId="{421218F5-9E3E-7C72-8D18-8FD75D4B5EB5}"/>
          </ac:spMkLst>
        </pc:spChg>
        <pc:spChg chg="mod topLvl">
          <ac:chgData name="Fiona" userId="5fd9b084-9961-4921-ab0f-457ac49028c4" providerId="ADAL" clId="{4F7526C2-C53B-41A9-82AA-63450EDFF648}" dt="2024-07-31T13:53:06.306" v="2257" actId="164"/>
          <ac:spMkLst>
            <pc:docMk/>
            <pc:sldMk cId="1412962564" sldId="267"/>
            <ac:spMk id="79" creationId="{11B68415-2AA3-B5D2-A42C-41F3DA6F22AF}"/>
          </ac:spMkLst>
        </pc:spChg>
        <pc:spChg chg="mod topLvl">
          <ac:chgData name="Fiona" userId="5fd9b084-9961-4921-ab0f-457ac49028c4" providerId="ADAL" clId="{4F7526C2-C53B-41A9-82AA-63450EDFF648}" dt="2024-07-31T13:53:06.306" v="2257" actId="164"/>
          <ac:spMkLst>
            <pc:docMk/>
            <pc:sldMk cId="1412962564" sldId="267"/>
            <ac:spMk id="80" creationId="{04B77D62-A274-9A21-8D82-6A469A6C7B41}"/>
          </ac:spMkLst>
        </pc:spChg>
        <pc:spChg chg="mod topLvl">
          <ac:chgData name="Fiona" userId="5fd9b084-9961-4921-ab0f-457ac49028c4" providerId="ADAL" clId="{4F7526C2-C53B-41A9-82AA-63450EDFF648}" dt="2024-07-31T13:53:06.306" v="2257" actId="164"/>
          <ac:spMkLst>
            <pc:docMk/>
            <pc:sldMk cId="1412962564" sldId="267"/>
            <ac:spMk id="81" creationId="{C12DD36A-B7B8-E820-1596-CCD19B844936}"/>
          </ac:spMkLst>
        </pc:spChg>
        <pc:spChg chg="mod topLvl">
          <ac:chgData name="Fiona" userId="5fd9b084-9961-4921-ab0f-457ac49028c4" providerId="ADAL" clId="{4F7526C2-C53B-41A9-82AA-63450EDFF648}" dt="2024-07-31T13:53:06.306" v="2257" actId="164"/>
          <ac:spMkLst>
            <pc:docMk/>
            <pc:sldMk cId="1412962564" sldId="267"/>
            <ac:spMk id="82" creationId="{2B1182F9-2B6C-3E58-FC93-B5291B2BE1FF}"/>
          </ac:spMkLst>
        </pc:spChg>
        <pc:spChg chg="mod topLvl">
          <ac:chgData name="Fiona" userId="5fd9b084-9961-4921-ab0f-457ac49028c4" providerId="ADAL" clId="{4F7526C2-C53B-41A9-82AA-63450EDFF648}" dt="2024-07-31T13:53:06.306" v="2257" actId="164"/>
          <ac:spMkLst>
            <pc:docMk/>
            <pc:sldMk cId="1412962564" sldId="267"/>
            <ac:spMk id="83" creationId="{81D49A9F-DE55-78C1-E17C-0FD242DE431E}"/>
          </ac:spMkLst>
        </pc:spChg>
        <pc:spChg chg="mod topLvl">
          <ac:chgData name="Fiona" userId="5fd9b084-9961-4921-ab0f-457ac49028c4" providerId="ADAL" clId="{4F7526C2-C53B-41A9-82AA-63450EDFF648}" dt="2024-07-31T13:53:06.306" v="2257" actId="164"/>
          <ac:spMkLst>
            <pc:docMk/>
            <pc:sldMk cId="1412962564" sldId="267"/>
            <ac:spMk id="84" creationId="{2EC6AA96-9A6B-BC04-538E-3F77FF91D2EE}"/>
          </ac:spMkLst>
        </pc:spChg>
        <pc:spChg chg="mod topLvl">
          <ac:chgData name="Fiona" userId="5fd9b084-9961-4921-ab0f-457ac49028c4" providerId="ADAL" clId="{4F7526C2-C53B-41A9-82AA-63450EDFF648}" dt="2024-07-31T13:53:06.306" v="2257" actId="164"/>
          <ac:spMkLst>
            <pc:docMk/>
            <pc:sldMk cId="1412962564" sldId="267"/>
            <ac:spMk id="85" creationId="{AF6D253A-E46C-13B9-D15F-334422D0E11B}"/>
          </ac:spMkLst>
        </pc:spChg>
        <pc:spChg chg="mod topLvl">
          <ac:chgData name="Fiona" userId="5fd9b084-9961-4921-ab0f-457ac49028c4" providerId="ADAL" clId="{4F7526C2-C53B-41A9-82AA-63450EDFF648}" dt="2024-07-31T13:53:06.306" v="2257" actId="164"/>
          <ac:spMkLst>
            <pc:docMk/>
            <pc:sldMk cId="1412962564" sldId="267"/>
            <ac:spMk id="86" creationId="{E2D15548-524D-F6EB-48F6-8215F82FAB56}"/>
          </ac:spMkLst>
        </pc:spChg>
        <pc:spChg chg="mod topLvl">
          <ac:chgData name="Fiona" userId="5fd9b084-9961-4921-ab0f-457ac49028c4" providerId="ADAL" clId="{4F7526C2-C53B-41A9-82AA-63450EDFF648}" dt="2024-07-31T13:53:06.306" v="2257" actId="164"/>
          <ac:spMkLst>
            <pc:docMk/>
            <pc:sldMk cId="1412962564" sldId="267"/>
            <ac:spMk id="87" creationId="{DDDF588D-6922-2E67-7EC5-3B41A780F4E7}"/>
          </ac:spMkLst>
        </pc:spChg>
        <pc:spChg chg="mod topLvl">
          <ac:chgData name="Fiona" userId="5fd9b084-9961-4921-ab0f-457ac49028c4" providerId="ADAL" clId="{4F7526C2-C53B-41A9-82AA-63450EDFF648}" dt="2024-07-31T13:53:06.306" v="2257" actId="164"/>
          <ac:spMkLst>
            <pc:docMk/>
            <pc:sldMk cId="1412962564" sldId="267"/>
            <ac:spMk id="88" creationId="{E54D0A6E-7A9F-81C3-CE73-0758E12224F6}"/>
          </ac:spMkLst>
        </pc:spChg>
        <pc:spChg chg="mod topLvl">
          <ac:chgData name="Fiona" userId="5fd9b084-9961-4921-ab0f-457ac49028c4" providerId="ADAL" clId="{4F7526C2-C53B-41A9-82AA-63450EDFF648}" dt="2024-07-31T13:53:06.306" v="2257" actId="164"/>
          <ac:spMkLst>
            <pc:docMk/>
            <pc:sldMk cId="1412962564" sldId="267"/>
            <ac:spMk id="89" creationId="{74FD6F93-2987-4051-B3B9-77F429F9EA94}"/>
          </ac:spMkLst>
        </pc:spChg>
        <pc:spChg chg="mod topLvl">
          <ac:chgData name="Fiona" userId="5fd9b084-9961-4921-ab0f-457ac49028c4" providerId="ADAL" clId="{4F7526C2-C53B-41A9-82AA-63450EDFF648}" dt="2024-07-31T13:53:06.306" v="2257" actId="164"/>
          <ac:spMkLst>
            <pc:docMk/>
            <pc:sldMk cId="1412962564" sldId="267"/>
            <ac:spMk id="90" creationId="{07F65AF5-E4D2-C9DF-CFDF-357893C163F1}"/>
          </ac:spMkLst>
        </pc:spChg>
        <pc:spChg chg="mod topLvl">
          <ac:chgData name="Fiona" userId="5fd9b084-9961-4921-ab0f-457ac49028c4" providerId="ADAL" clId="{4F7526C2-C53B-41A9-82AA-63450EDFF648}" dt="2024-07-31T13:53:06.306" v="2257" actId="164"/>
          <ac:spMkLst>
            <pc:docMk/>
            <pc:sldMk cId="1412962564" sldId="267"/>
            <ac:spMk id="91" creationId="{35FB9CAC-D985-1744-7DAE-9BB9C96F747C}"/>
          </ac:spMkLst>
        </pc:spChg>
        <pc:spChg chg="mod topLvl">
          <ac:chgData name="Fiona" userId="5fd9b084-9961-4921-ab0f-457ac49028c4" providerId="ADAL" clId="{4F7526C2-C53B-41A9-82AA-63450EDFF648}" dt="2024-07-31T13:53:06.306" v="2257" actId="164"/>
          <ac:spMkLst>
            <pc:docMk/>
            <pc:sldMk cId="1412962564" sldId="267"/>
            <ac:spMk id="92" creationId="{CB95686E-AA08-459C-D240-FC854C2B17B1}"/>
          </ac:spMkLst>
        </pc:spChg>
        <pc:spChg chg="mod topLvl">
          <ac:chgData name="Fiona" userId="5fd9b084-9961-4921-ab0f-457ac49028c4" providerId="ADAL" clId="{4F7526C2-C53B-41A9-82AA-63450EDFF648}" dt="2024-07-31T13:53:06.306" v="2257" actId="164"/>
          <ac:spMkLst>
            <pc:docMk/>
            <pc:sldMk cId="1412962564" sldId="267"/>
            <ac:spMk id="93" creationId="{AED25A54-39B6-D411-D552-317E47C43380}"/>
          </ac:spMkLst>
        </pc:spChg>
        <pc:spChg chg="mod topLvl">
          <ac:chgData name="Fiona" userId="5fd9b084-9961-4921-ab0f-457ac49028c4" providerId="ADAL" clId="{4F7526C2-C53B-41A9-82AA-63450EDFF648}" dt="2024-07-31T13:53:06.306" v="2257" actId="164"/>
          <ac:spMkLst>
            <pc:docMk/>
            <pc:sldMk cId="1412962564" sldId="267"/>
            <ac:spMk id="94" creationId="{2B23BAE4-6DFE-D25A-C246-E24EA0C73A18}"/>
          </ac:spMkLst>
        </pc:spChg>
        <pc:spChg chg="mod topLvl">
          <ac:chgData name="Fiona" userId="5fd9b084-9961-4921-ab0f-457ac49028c4" providerId="ADAL" clId="{4F7526C2-C53B-41A9-82AA-63450EDFF648}" dt="2024-07-31T13:53:06.306" v="2257" actId="164"/>
          <ac:spMkLst>
            <pc:docMk/>
            <pc:sldMk cId="1412962564" sldId="267"/>
            <ac:spMk id="95" creationId="{2EE4EC1D-AB78-5CA9-088D-028ABD1A0230}"/>
          </ac:spMkLst>
        </pc:spChg>
        <pc:spChg chg="mod topLvl">
          <ac:chgData name="Fiona" userId="5fd9b084-9961-4921-ab0f-457ac49028c4" providerId="ADAL" clId="{4F7526C2-C53B-41A9-82AA-63450EDFF648}" dt="2024-07-31T13:53:06.306" v="2257" actId="164"/>
          <ac:spMkLst>
            <pc:docMk/>
            <pc:sldMk cId="1412962564" sldId="267"/>
            <ac:spMk id="96" creationId="{86A79D60-8F7C-BCAD-FDFA-EAB92E661C3A}"/>
          </ac:spMkLst>
        </pc:spChg>
        <pc:spChg chg="mod topLvl">
          <ac:chgData name="Fiona" userId="5fd9b084-9961-4921-ab0f-457ac49028c4" providerId="ADAL" clId="{4F7526C2-C53B-41A9-82AA-63450EDFF648}" dt="2024-07-31T13:53:06.306" v="2257" actId="164"/>
          <ac:spMkLst>
            <pc:docMk/>
            <pc:sldMk cId="1412962564" sldId="267"/>
            <ac:spMk id="97" creationId="{112B69C8-56F7-8710-7289-2C0BE8C4099D}"/>
          </ac:spMkLst>
        </pc:spChg>
        <pc:spChg chg="mod topLvl">
          <ac:chgData name="Fiona" userId="5fd9b084-9961-4921-ab0f-457ac49028c4" providerId="ADAL" clId="{4F7526C2-C53B-41A9-82AA-63450EDFF648}" dt="2024-07-31T13:53:06.306" v="2257" actId="164"/>
          <ac:spMkLst>
            <pc:docMk/>
            <pc:sldMk cId="1412962564" sldId="267"/>
            <ac:spMk id="98" creationId="{F65AA625-FB37-9E17-FD94-797C64D673C4}"/>
          </ac:spMkLst>
        </pc:spChg>
        <pc:spChg chg="mod topLvl">
          <ac:chgData name="Fiona" userId="5fd9b084-9961-4921-ab0f-457ac49028c4" providerId="ADAL" clId="{4F7526C2-C53B-41A9-82AA-63450EDFF648}" dt="2024-07-31T13:53:06.306" v="2257" actId="164"/>
          <ac:spMkLst>
            <pc:docMk/>
            <pc:sldMk cId="1412962564" sldId="267"/>
            <ac:spMk id="99" creationId="{B4ABE323-8DBC-9967-1AA4-6F556944DDEE}"/>
          </ac:spMkLst>
        </pc:spChg>
        <pc:spChg chg="mod topLvl">
          <ac:chgData name="Fiona" userId="5fd9b084-9961-4921-ab0f-457ac49028c4" providerId="ADAL" clId="{4F7526C2-C53B-41A9-82AA-63450EDFF648}" dt="2024-07-31T13:53:06.306" v="2257" actId="164"/>
          <ac:spMkLst>
            <pc:docMk/>
            <pc:sldMk cId="1412962564" sldId="267"/>
            <ac:spMk id="100" creationId="{4F749581-2611-F1A5-DCD4-112222048577}"/>
          </ac:spMkLst>
        </pc:spChg>
        <pc:spChg chg="mod topLvl">
          <ac:chgData name="Fiona" userId="5fd9b084-9961-4921-ab0f-457ac49028c4" providerId="ADAL" clId="{4F7526C2-C53B-41A9-82AA-63450EDFF648}" dt="2024-07-31T13:53:06.306" v="2257" actId="164"/>
          <ac:spMkLst>
            <pc:docMk/>
            <pc:sldMk cId="1412962564" sldId="267"/>
            <ac:spMk id="101" creationId="{B97033B8-8BF8-597D-F707-7C03ED249ABF}"/>
          </ac:spMkLst>
        </pc:spChg>
        <pc:spChg chg="del mod topLvl">
          <ac:chgData name="Fiona" userId="5fd9b084-9961-4921-ab0f-457ac49028c4" providerId="ADAL" clId="{4F7526C2-C53B-41A9-82AA-63450EDFF648}" dt="2024-08-05T11:46:23.383" v="3249" actId="478"/>
          <ac:spMkLst>
            <pc:docMk/>
            <pc:sldMk cId="1412962564" sldId="267"/>
            <ac:spMk id="102" creationId="{461E8273-98E6-B833-600D-B12D54C34A2E}"/>
          </ac:spMkLst>
        </pc:spChg>
        <pc:spChg chg="mod topLvl">
          <ac:chgData name="Fiona" userId="5fd9b084-9961-4921-ab0f-457ac49028c4" providerId="ADAL" clId="{4F7526C2-C53B-41A9-82AA-63450EDFF648}" dt="2024-07-31T13:53:06.306" v="2257" actId="164"/>
          <ac:spMkLst>
            <pc:docMk/>
            <pc:sldMk cId="1412962564" sldId="267"/>
            <ac:spMk id="103" creationId="{D5CC95AF-0FBD-CDB5-D0E8-70C7CDCF7E8A}"/>
          </ac:spMkLst>
        </pc:spChg>
        <pc:spChg chg="mod">
          <ac:chgData name="Fiona" userId="5fd9b084-9961-4921-ab0f-457ac49028c4" providerId="ADAL" clId="{4F7526C2-C53B-41A9-82AA-63450EDFF648}" dt="2024-08-05T11:46:17.992" v="3247"/>
          <ac:spMkLst>
            <pc:docMk/>
            <pc:sldMk cId="1412962564" sldId="267"/>
            <ac:spMk id="104" creationId="{BE23E591-F316-3495-BEF7-B8591659CFAE}"/>
          </ac:spMkLst>
        </pc:spChg>
        <pc:spChg chg="mod topLvl">
          <ac:chgData name="Fiona" userId="5fd9b084-9961-4921-ab0f-457ac49028c4" providerId="ADAL" clId="{4F7526C2-C53B-41A9-82AA-63450EDFF648}" dt="2024-07-31T13:53:06.306" v="2257" actId="164"/>
          <ac:spMkLst>
            <pc:docMk/>
            <pc:sldMk cId="1412962564" sldId="267"/>
            <ac:spMk id="105" creationId="{1BB608B9-BA09-14FE-3863-0FE155AC24F3}"/>
          </ac:spMkLst>
        </pc:spChg>
        <pc:spChg chg="add del mod topLvl">
          <ac:chgData name="Fiona" userId="5fd9b084-9961-4921-ab0f-457ac49028c4" providerId="ADAL" clId="{4F7526C2-C53B-41A9-82AA-63450EDFF648}" dt="2024-07-31T13:53:06.306" v="2257" actId="164"/>
          <ac:spMkLst>
            <pc:docMk/>
            <pc:sldMk cId="1412962564" sldId="267"/>
            <ac:spMk id="106" creationId="{1B35693E-518F-4993-703C-1E3FA952C9F3}"/>
          </ac:spMkLst>
        </pc:spChg>
        <pc:spChg chg="mod">
          <ac:chgData name="Fiona" userId="5fd9b084-9961-4921-ab0f-457ac49028c4" providerId="ADAL" clId="{4F7526C2-C53B-41A9-82AA-63450EDFF648}" dt="2024-08-05T11:46:17.992" v="3247"/>
          <ac:spMkLst>
            <pc:docMk/>
            <pc:sldMk cId="1412962564" sldId="267"/>
            <ac:spMk id="107" creationId="{24DEB7C1-8615-5519-F85D-A1C6C628F5AE}"/>
          </ac:spMkLst>
        </pc:spChg>
        <pc:spChg chg="mod">
          <ac:chgData name="Fiona" userId="5fd9b084-9961-4921-ab0f-457ac49028c4" providerId="ADAL" clId="{4F7526C2-C53B-41A9-82AA-63450EDFF648}" dt="2024-08-05T11:46:17.992" v="3247"/>
          <ac:spMkLst>
            <pc:docMk/>
            <pc:sldMk cId="1412962564" sldId="267"/>
            <ac:spMk id="108" creationId="{0D8BBF90-44B7-21E8-31E9-6342C5D6092B}"/>
          </ac:spMkLst>
        </pc:spChg>
        <pc:spChg chg="mod">
          <ac:chgData name="Fiona" userId="5fd9b084-9961-4921-ab0f-457ac49028c4" providerId="ADAL" clId="{4F7526C2-C53B-41A9-82AA-63450EDFF648}" dt="2024-08-05T11:46:17.992" v="3247"/>
          <ac:spMkLst>
            <pc:docMk/>
            <pc:sldMk cId="1412962564" sldId="267"/>
            <ac:spMk id="109" creationId="{EE7F1B88-C005-A0D1-AC39-790E32CCA566}"/>
          </ac:spMkLst>
        </pc:spChg>
        <pc:spChg chg="mod">
          <ac:chgData name="Fiona" userId="5fd9b084-9961-4921-ab0f-457ac49028c4" providerId="ADAL" clId="{4F7526C2-C53B-41A9-82AA-63450EDFF648}" dt="2024-08-05T11:46:17.992" v="3247"/>
          <ac:spMkLst>
            <pc:docMk/>
            <pc:sldMk cId="1412962564" sldId="267"/>
            <ac:spMk id="110" creationId="{F824BE36-3AAE-1481-5C5A-6EFBAE3EB16C}"/>
          </ac:spMkLst>
        </pc:spChg>
        <pc:spChg chg="mod">
          <ac:chgData name="Fiona" userId="5fd9b084-9961-4921-ab0f-457ac49028c4" providerId="ADAL" clId="{4F7526C2-C53B-41A9-82AA-63450EDFF648}" dt="2024-08-05T11:46:17.992" v="3247"/>
          <ac:spMkLst>
            <pc:docMk/>
            <pc:sldMk cId="1412962564" sldId="267"/>
            <ac:spMk id="111" creationId="{F9A54689-155D-AB5E-3568-8D0005E0AA7B}"/>
          </ac:spMkLst>
        </pc:spChg>
        <pc:spChg chg="mod">
          <ac:chgData name="Fiona" userId="5fd9b084-9961-4921-ab0f-457ac49028c4" providerId="ADAL" clId="{4F7526C2-C53B-41A9-82AA-63450EDFF648}" dt="2024-08-05T11:46:17.992" v="3247"/>
          <ac:spMkLst>
            <pc:docMk/>
            <pc:sldMk cId="1412962564" sldId="267"/>
            <ac:spMk id="112" creationId="{D8822272-1B77-84CA-2C05-8A816A10D851}"/>
          </ac:spMkLst>
        </pc:spChg>
        <pc:spChg chg="mod">
          <ac:chgData name="Fiona" userId="5fd9b084-9961-4921-ab0f-457ac49028c4" providerId="ADAL" clId="{4F7526C2-C53B-41A9-82AA-63450EDFF648}" dt="2024-08-05T11:46:17.992" v="3247"/>
          <ac:spMkLst>
            <pc:docMk/>
            <pc:sldMk cId="1412962564" sldId="267"/>
            <ac:spMk id="113" creationId="{F32AC11B-2FF7-F203-CAF6-72EB95180073}"/>
          </ac:spMkLst>
        </pc:spChg>
        <pc:spChg chg="mod">
          <ac:chgData name="Fiona" userId="5fd9b084-9961-4921-ab0f-457ac49028c4" providerId="ADAL" clId="{4F7526C2-C53B-41A9-82AA-63450EDFF648}" dt="2024-08-05T11:46:17.992" v="3247"/>
          <ac:spMkLst>
            <pc:docMk/>
            <pc:sldMk cId="1412962564" sldId="267"/>
            <ac:spMk id="114" creationId="{43757097-364B-6B81-00C0-7E96CD19B77C}"/>
          </ac:spMkLst>
        </pc:spChg>
        <pc:spChg chg="mod">
          <ac:chgData name="Fiona" userId="5fd9b084-9961-4921-ab0f-457ac49028c4" providerId="ADAL" clId="{4F7526C2-C53B-41A9-82AA-63450EDFF648}" dt="2024-08-05T11:46:17.992" v="3247"/>
          <ac:spMkLst>
            <pc:docMk/>
            <pc:sldMk cId="1412962564" sldId="267"/>
            <ac:spMk id="115" creationId="{526591FB-0647-F411-8EB1-F8E3E48B16A9}"/>
          </ac:spMkLst>
        </pc:spChg>
        <pc:spChg chg="mod">
          <ac:chgData name="Fiona" userId="5fd9b084-9961-4921-ab0f-457ac49028c4" providerId="ADAL" clId="{4F7526C2-C53B-41A9-82AA-63450EDFF648}" dt="2024-08-05T11:46:17.992" v="3247"/>
          <ac:spMkLst>
            <pc:docMk/>
            <pc:sldMk cId="1412962564" sldId="267"/>
            <ac:spMk id="116" creationId="{96F15EE6-DC4B-D88B-BB8D-6E6F9943FAC4}"/>
          </ac:spMkLst>
        </pc:spChg>
        <pc:spChg chg="add del mod">
          <ac:chgData name="Fiona" userId="5fd9b084-9961-4921-ab0f-457ac49028c4" providerId="ADAL" clId="{4F7526C2-C53B-41A9-82AA-63450EDFF648}" dt="2024-08-05T11:48:01.914" v="3309" actId="478"/>
          <ac:spMkLst>
            <pc:docMk/>
            <pc:sldMk cId="1412962564" sldId="267"/>
            <ac:spMk id="117" creationId="{8FCB50AE-C434-914E-078D-0A61B4CB37A6}"/>
          </ac:spMkLst>
        </pc:spChg>
        <pc:grpChg chg="add mod">
          <ac:chgData name="Fiona" userId="5fd9b084-9961-4921-ab0f-457ac49028c4" providerId="ADAL" clId="{4F7526C2-C53B-41A9-82AA-63450EDFF648}" dt="2024-08-05T11:50:12.693" v="3398" actId="1076"/>
          <ac:grpSpMkLst>
            <pc:docMk/>
            <pc:sldMk cId="1412962564" sldId="267"/>
            <ac:grpSpMk id="9" creationId="{56233909-77DC-5356-D34D-E5318AD1B4E3}"/>
          </ac:grpSpMkLst>
        </pc:grpChg>
        <pc:grpChg chg="add del mod">
          <ac:chgData name="Fiona" userId="5fd9b084-9961-4921-ab0f-457ac49028c4" providerId="ADAL" clId="{4F7526C2-C53B-41A9-82AA-63450EDFF648}" dt="2024-08-05T11:46:13.677" v="3246" actId="478"/>
          <ac:grpSpMkLst>
            <pc:docMk/>
            <pc:sldMk cId="1412962564" sldId="267"/>
            <ac:grpSpMk id="18" creationId="{3B9F63DC-A0A6-5A84-1E6F-2C550E341D53}"/>
          </ac:grpSpMkLst>
        </pc:grpChg>
        <pc:grpChg chg="add mod">
          <ac:chgData name="Fiona" userId="5fd9b084-9961-4921-ab0f-457ac49028c4" providerId="ADAL" clId="{4F7526C2-C53B-41A9-82AA-63450EDFF648}" dt="2024-08-05T11:48:51.546" v="3356" actId="1037"/>
          <ac:grpSpMkLst>
            <pc:docMk/>
            <pc:sldMk cId="1412962564" sldId="267"/>
            <ac:grpSpMk id="19" creationId="{C0C5F2E6-3EE8-BAAC-0832-8DC55D972187}"/>
          </ac:grpSpMkLst>
        </pc:grpChg>
        <pc:grpChg chg="del mod topLvl">
          <ac:chgData name="Fiona" userId="5fd9b084-9961-4921-ab0f-457ac49028c4" providerId="ADAL" clId="{4F7526C2-C53B-41A9-82AA-63450EDFF648}" dt="2024-07-31T13:52:08.078" v="2248" actId="165"/>
          <ac:grpSpMkLst>
            <pc:docMk/>
            <pc:sldMk cId="1412962564" sldId="267"/>
            <ac:grpSpMk id="72" creationId="{FE2897F2-B02D-92ED-D824-80786EFD2148}"/>
          </ac:grpSpMkLst>
        </pc:grpChg>
        <pc:grpChg chg="del mod topLvl">
          <ac:chgData name="Fiona" userId="5fd9b084-9961-4921-ab0f-457ac49028c4" providerId="ADAL" clId="{4F7526C2-C53B-41A9-82AA-63450EDFF648}" dt="2024-07-31T13:51:22.754" v="2225" actId="165"/>
          <ac:grpSpMkLst>
            <pc:docMk/>
            <pc:sldMk cId="1412962564" sldId="267"/>
            <ac:grpSpMk id="73" creationId="{2C91FDF0-BDE0-B100-3F3B-88054244A4EA}"/>
          </ac:grpSpMkLst>
        </pc:grpChg>
        <pc:grpChg chg="del mod">
          <ac:chgData name="Fiona" userId="5fd9b084-9961-4921-ab0f-457ac49028c4" providerId="ADAL" clId="{4F7526C2-C53B-41A9-82AA-63450EDFF648}" dt="2024-07-31T13:51:15.395" v="2224" actId="165"/>
          <ac:grpSpMkLst>
            <pc:docMk/>
            <pc:sldMk cId="1412962564" sldId="267"/>
            <ac:grpSpMk id="104" creationId="{94214F0C-F1D5-D3F3-9A7C-8B1E83A00C4B}"/>
          </ac:grpSpMkLst>
        </pc:grpChg>
        <pc:picChg chg="add mod">
          <ac:chgData name="Fiona" userId="5fd9b084-9961-4921-ab0f-457ac49028c4" providerId="ADAL" clId="{4F7526C2-C53B-41A9-82AA-63450EDFF648}" dt="2024-08-05T11:47:30.828" v="3305" actId="1038"/>
          <ac:picMkLst>
            <pc:docMk/>
            <pc:sldMk cId="1412962564" sldId="267"/>
            <ac:picMk id="2" creationId="{B4254017-2DB8-139D-DC91-0E441E1FDD14}"/>
          </ac:picMkLst>
        </pc:picChg>
        <pc:picChg chg="add mod">
          <ac:chgData name="Fiona" userId="5fd9b084-9961-4921-ab0f-457ac49028c4" providerId="ADAL" clId="{4F7526C2-C53B-41A9-82AA-63450EDFF648}" dt="2024-08-05T11:49:31.599" v="3386" actId="1076"/>
          <ac:picMkLst>
            <pc:docMk/>
            <pc:sldMk cId="1412962564" sldId="267"/>
            <ac:picMk id="3" creationId="{C6234BCD-7F53-66FC-43DE-7636AC273AED}"/>
          </ac:picMkLst>
        </pc:picChg>
        <pc:picChg chg="add mod">
          <ac:chgData name="Fiona" userId="5fd9b084-9961-4921-ab0f-457ac49028c4" providerId="ADAL" clId="{4F7526C2-C53B-41A9-82AA-63450EDFF648}" dt="2024-08-05T11:49:42.353" v="3389" actId="14100"/>
          <ac:picMkLst>
            <pc:docMk/>
            <pc:sldMk cId="1412962564" sldId="267"/>
            <ac:picMk id="4" creationId="{BB3E63DC-2A19-3A04-8912-1BB344DB7BA9}"/>
          </ac:picMkLst>
        </pc:picChg>
        <pc:picChg chg="mod">
          <ac:chgData name="Fiona" userId="5fd9b084-9961-4921-ab0f-457ac49028c4" providerId="ADAL" clId="{4F7526C2-C53B-41A9-82AA-63450EDFF648}" dt="2024-07-31T13:53:06.306" v="2257" actId="164"/>
          <ac:picMkLst>
            <pc:docMk/>
            <pc:sldMk cId="1412962564" sldId="267"/>
            <ac:picMk id="5" creationId="{2D14A226-B77F-8FF1-2232-EE836C8D9C47}"/>
          </ac:picMkLst>
        </pc:picChg>
        <pc:picChg chg="add mod">
          <ac:chgData name="Fiona" userId="5fd9b084-9961-4921-ab0f-457ac49028c4" providerId="ADAL" clId="{4F7526C2-C53B-41A9-82AA-63450EDFF648}" dt="2024-08-05T11:49:49.783" v="3390" actId="14100"/>
          <ac:picMkLst>
            <pc:docMk/>
            <pc:sldMk cId="1412962564" sldId="267"/>
            <ac:picMk id="6" creationId="{78C1F535-12E2-0956-C0B4-E03403EB9EFE}"/>
          </ac:picMkLst>
        </pc:picChg>
        <pc:picChg chg="add mod">
          <ac:chgData name="Fiona" userId="5fd9b084-9961-4921-ab0f-457ac49028c4" providerId="ADAL" clId="{4F7526C2-C53B-41A9-82AA-63450EDFF648}" dt="2024-08-05T11:49:55.344" v="3391" actId="1076"/>
          <ac:picMkLst>
            <pc:docMk/>
            <pc:sldMk cId="1412962564" sldId="267"/>
            <ac:picMk id="7" creationId="{D58C4A5D-7D3D-C654-C02D-DF1BCD70CD9E}"/>
          </ac:picMkLst>
        </pc:picChg>
        <pc:picChg chg="mod">
          <ac:chgData name="Fiona" userId="5fd9b084-9961-4921-ab0f-457ac49028c4" providerId="ADAL" clId="{4F7526C2-C53B-41A9-82AA-63450EDFF648}" dt="2024-07-31T08:34:59.162" v="2021" actId="208"/>
          <ac:picMkLst>
            <pc:docMk/>
            <pc:sldMk cId="1412962564" sldId="267"/>
            <ac:picMk id="11" creationId="{B4239B2F-E968-E34D-CD5F-FCBBC889C168}"/>
          </ac:picMkLst>
        </pc:picChg>
        <pc:picChg chg="add mod">
          <ac:chgData name="Fiona" userId="5fd9b084-9961-4921-ab0f-457ac49028c4" providerId="ADAL" clId="{4F7526C2-C53B-41A9-82AA-63450EDFF648}" dt="2024-08-05T11:50:08.842" v="3396" actId="1076"/>
          <ac:picMkLst>
            <pc:docMk/>
            <pc:sldMk cId="1412962564" sldId="267"/>
            <ac:picMk id="17" creationId="{1889BE0A-8A44-8EC9-04B1-271D5EFE85AC}"/>
          </ac:picMkLst>
        </pc:picChg>
        <pc:cxnChg chg="add del mod">
          <ac:chgData name="Fiona" userId="5fd9b084-9961-4921-ab0f-457ac49028c4" providerId="ADAL" clId="{4F7526C2-C53B-41A9-82AA-63450EDFF648}" dt="2024-08-05T11:48:28.160" v="3315" actId="478"/>
          <ac:cxnSpMkLst>
            <pc:docMk/>
            <pc:sldMk cId="1412962564" sldId="267"/>
            <ac:cxnSpMk id="119" creationId="{F0B24FD7-D1B1-A1FE-154F-43402D3E71F7}"/>
          </ac:cxnSpMkLst>
        </pc:cxnChg>
      </pc:sldChg>
      <pc:sldChg chg="modSp add del mod">
        <pc:chgData name="Fiona" userId="5fd9b084-9961-4921-ab0f-457ac49028c4" providerId="ADAL" clId="{4F7526C2-C53B-41A9-82AA-63450EDFF648}" dt="2024-07-31T06:43:29.179" v="340" actId="47"/>
        <pc:sldMkLst>
          <pc:docMk/>
          <pc:sldMk cId="3367243026" sldId="268"/>
        </pc:sldMkLst>
        <pc:spChg chg="mod">
          <ac:chgData name="Fiona" userId="5fd9b084-9961-4921-ab0f-457ac49028c4" providerId="ADAL" clId="{4F7526C2-C53B-41A9-82AA-63450EDFF648}" dt="2024-07-31T06:37:45.768" v="272" actId="1582"/>
          <ac:spMkLst>
            <pc:docMk/>
            <pc:sldMk cId="3367243026" sldId="268"/>
            <ac:spMk id="8" creationId="{6B83B77E-3437-DC7E-41C0-7E16F4255FD8}"/>
          </ac:spMkLst>
        </pc:spChg>
        <pc:spChg chg="mod">
          <ac:chgData name="Fiona" userId="5fd9b084-9961-4921-ab0f-457ac49028c4" providerId="ADAL" clId="{4F7526C2-C53B-41A9-82AA-63450EDFF648}" dt="2024-07-31T06:38:13.240" v="275" actId="1076"/>
          <ac:spMkLst>
            <pc:docMk/>
            <pc:sldMk cId="3367243026" sldId="268"/>
            <ac:spMk id="13" creationId="{E67F8557-313A-4DD7-8BB3-D4371BBF4582}"/>
          </ac:spMkLst>
        </pc:spChg>
        <pc:grpChg chg="mod">
          <ac:chgData name="Fiona" userId="5fd9b084-9961-4921-ab0f-457ac49028c4" providerId="ADAL" clId="{4F7526C2-C53B-41A9-82AA-63450EDFF648}" dt="2024-07-31T06:30:43.682" v="251" actId="1076"/>
          <ac:grpSpMkLst>
            <pc:docMk/>
            <pc:sldMk cId="3367243026" sldId="268"/>
            <ac:grpSpMk id="104" creationId="{94214F0C-F1D5-D3F3-9A7C-8B1E83A00C4B}"/>
          </ac:grpSpMkLst>
        </pc:grpChg>
      </pc:sldChg>
      <pc:sldChg chg="addSp delSp modSp add del mod">
        <pc:chgData name="Fiona" userId="5fd9b084-9961-4921-ab0f-457ac49028c4" providerId="ADAL" clId="{4F7526C2-C53B-41A9-82AA-63450EDFF648}" dt="2024-08-05T11:52:48.063" v="3451" actId="47"/>
        <pc:sldMkLst>
          <pc:docMk/>
          <pc:sldMk cId="739025586" sldId="269"/>
        </pc:sldMkLst>
        <pc:spChg chg="add del mod">
          <ac:chgData name="Fiona" userId="5fd9b084-9961-4921-ab0f-457ac49028c4" providerId="ADAL" clId="{4F7526C2-C53B-41A9-82AA-63450EDFF648}" dt="2024-07-31T07:35:46.813" v="932" actId="14861"/>
          <ac:spMkLst>
            <pc:docMk/>
            <pc:sldMk cId="739025586" sldId="269"/>
            <ac:spMk id="8" creationId="{6B83B77E-3437-DC7E-41C0-7E16F4255FD8}"/>
          </ac:spMkLst>
        </pc:spChg>
        <pc:spChg chg="mod">
          <ac:chgData name="Fiona" userId="5fd9b084-9961-4921-ab0f-457ac49028c4" providerId="ADAL" clId="{4F7526C2-C53B-41A9-82AA-63450EDFF648}" dt="2024-07-31T13:53:54.760" v="2267"/>
          <ac:spMkLst>
            <pc:docMk/>
            <pc:sldMk cId="739025586" sldId="269"/>
            <ac:spMk id="11" creationId="{5300411B-17FE-37F0-148B-F949D02D52AA}"/>
          </ac:spMkLst>
        </pc:spChg>
        <pc:spChg chg="mod">
          <ac:chgData name="Fiona" userId="5fd9b084-9961-4921-ab0f-457ac49028c4" providerId="ADAL" clId="{4F7526C2-C53B-41A9-82AA-63450EDFF648}" dt="2024-07-31T06:45:14.396" v="364" actId="2711"/>
          <ac:spMkLst>
            <pc:docMk/>
            <pc:sldMk cId="739025586" sldId="269"/>
            <ac:spMk id="12" creationId="{3F3CC3F2-6D61-1E88-251F-847518765DA7}"/>
          </ac:spMkLst>
        </pc:spChg>
        <pc:spChg chg="mod">
          <ac:chgData name="Fiona" userId="5fd9b084-9961-4921-ab0f-457ac49028c4" providerId="ADAL" clId="{4F7526C2-C53B-41A9-82AA-63450EDFF648}" dt="2024-07-31T06:46:57.771" v="544" actId="20577"/>
          <ac:spMkLst>
            <pc:docMk/>
            <pc:sldMk cId="739025586" sldId="269"/>
            <ac:spMk id="13" creationId="{E67F8557-313A-4DD7-8BB3-D4371BBF4582}"/>
          </ac:spMkLst>
        </pc:spChg>
        <pc:spChg chg="del mod">
          <ac:chgData name="Fiona" userId="5fd9b084-9961-4921-ab0f-457ac49028c4" providerId="ADAL" clId="{4F7526C2-C53B-41A9-82AA-63450EDFF648}" dt="2024-07-31T07:53:16.022" v="1381" actId="478"/>
          <ac:spMkLst>
            <pc:docMk/>
            <pc:sldMk cId="739025586" sldId="269"/>
            <ac:spMk id="14" creationId="{2CED58E5-514F-F601-E289-43F7BCCF7371}"/>
          </ac:spMkLst>
        </pc:spChg>
        <pc:spChg chg="mod">
          <ac:chgData name="Fiona" userId="5fd9b084-9961-4921-ab0f-457ac49028c4" providerId="ADAL" clId="{4F7526C2-C53B-41A9-82AA-63450EDFF648}" dt="2024-07-31T13:53:54.760" v="2267"/>
          <ac:spMkLst>
            <pc:docMk/>
            <pc:sldMk cId="739025586" sldId="269"/>
            <ac:spMk id="14" creationId="{679D1648-CA2F-98CF-85F4-42C1AA854115}"/>
          </ac:spMkLst>
        </pc:spChg>
        <pc:spChg chg="add mod">
          <ac:chgData name="Fiona" userId="5fd9b084-9961-4921-ab0f-457ac49028c4" providerId="ADAL" clId="{4F7526C2-C53B-41A9-82AA-63450EDFF648}" dt="2024-07-31T06:40:08.722" v="321" actId="2711"/>
          <ac:spMkLst>
            <pc:docMk/>
            <pc:sldMk cId="739025586" sldId="269"/>
            <ac:spMk id="15" creationId="{A4426099-162D-D697-7C12-296B07F1526E}"/>
          </ac:spMkLst>
        </pc:spChg>
        <pc:spChg chg="add del mod">
          <ac:chgData name="Fiona" userId="5fd9b084-9961-4921-ab0f-457ac49028c4" providerId="ADAL" clId="{4F7526C2-C53B-41A9-82AA-63450EDFF648}" dt="2024-07-31T06:47:39.103" v="545" actId="478"/>
          <ac:spMkLst>
            <pc:docMk/>
            <pc:sldMk cId="739025586" sldId="269"/>
            <ac:spMk id="16" creationId="{0C5A8818-13B9-B673-35A8-7294AD9629EF}"/>
          </ac:spMkLst>
        </pc:spChg>
        <pc:spChg chg="mod">
          <ac:chgData name="Fiona" userId="5fd9b084-9961-4921-ab0f-457ac49028c4" providerId="ADAL" clId="{4F7526C2-C53B-41A9-82AA-63450EDFF648}" dt="2024-07-31T13:53:54.760" v="2267"/>
          <ac:spMkLst>
            <pc:docMk/>
            <pc:sldMk cId="739025586" sldId="269"/>
            <ac:spMk id="16" creationId="{53D7C7E5-8865-AA8F-6203-73CF2F043DF2}"/>
          </ac:spMkLst>
        </pc:spChg>
        <pc:spChg chg="mod">
          <ac:chgData name="Fiona" userId="5fd9b084-9961-4921-ab0f-457ac49028c4" providerId="ADAL" clId="{4F7526C2-C53B-41A9-82AA-63450EDFF648}" dt="2024-07-31T13:53:54.760" v="2267"/>
          <ac:spMkLst>
            <pc:docMk/>
            <pc:sldMk cId="739025586" sldId="269"/>
            <ac:spMk id="17" creationId="{887FB684-FCA2-09B3-42F4-0255E6E7EC2F}"/>
          </ac:spMkLst>
        </pc:spChg>
        <pc:spChg chg="add del mod ord">
          <ac:chgData name="Fiona" userId="5fd9b084-9961-4921-ab0f-457ac49028c4" providerId="ADAL" clId="{4F7526C2-C53B-41A9-82AA-63450EDFF648}" dt="2024-07-31T06:42:12.910" v="330" actId="478"/>
          <ac:spMkLst>
            <pc:docMk/>
            <pc:sldMk cId="739025586" sldId="269"/>
            <ac:spMk id="17" creationId="{C86B9E9B-0BA5-6180-1599-2992CE503611}"/>
          </ac:spMkLst>
        </pc:spChg>
        <pc:spChg chg="add mod">
          <ac:chgData name="Fiona" userId="5fd9b084-9961-4921-ab0f-457ac49028c4" providerId="ADAL" clId="{4F7526C2-C53B-41A9-82AA-63450EDFF648}" dt="2024-07-31T06:44:44.752" v="348" actId="1076"/>
          <ac:spMkLst>
            <pc:docMk/>
            <pc:sldMk cId="739025586" sldId="269"/>
            <ac:spMk id="19" creationId="{5B057F5C-B1F2-C2DF-0606-FA80003FD669}"/>
          </ac:spMkLst>
        </pc:spChg>
        <pc:spChg chg="mod">
          <ac:chgData name="Fiona" userId="5fd9b084-9961-4921-ab0f-457ac49028c4" providerId="ADAL" clId="{4F7526C2-C53B-41A9-82AA-63450EDFF648}" dt="2024-07-31T13:53:54.760" v="2267"/>
          <ac:spMkLst>
            <pc:docMk/>
            <pc:sldMk cId="739025586" sldId="269"/>
            <ac:spMk id="20" creationId="{A8DF6322-9AB3-75AE-399F-12DB56925754}"/>
          </ac:spMkLst>
        </pc:spChg>
        <pc:spChg chg="add del mod">
          <ac:chgData name="Fiona" userId="5fd9b084-9961-4921-ab0f-457ac49028c4" providerId="ADAL" clId="{4F7526C2-C53B-41A9-82AA-63450EDFF648}" dt="2024-07-31T06:52:29.659" v="753" actId="478"/>
          <ac:spMkLst>
            <pc:docMk/>
            <pc:sldMk cId="739025586" sldId="269"/>
            <ac:spMk id="20" creationId="{C22385A4-E423-9DAD-872C-2573CF195129}"/>
          </ac:spMkLst>
        </pc:spChg>
        <pc:spChg chg="mod">
          <ac:chgData name="Fiona" userId="5fd9b084-9961-4921-ab0f-457ac49028c4" providerId="ADAL" clId="{4F7526C2-C53B-41A9-82AA-63450EDFF648}" dt="2024-07-31T13:53:54.760" v="2267"/>
          <ac:spMkLst>
            <pc:docMk/>
            <pc:sldMk cId="739025586" sldId="269"/>
            <ac:spMk id="21" creationId="{275BA90C-E29A-57BF-0CEF-DC87AB4BD2E5}"/>
          </ac:spMkLst>
        </pc:spChg>
        <pc:spChg chg="add del mod">
          <ac:chgData name="Fiona" userId="5fd9b084-9961-4921-ab0f-457ac49028c4" providerId="ADAL" clId="{4F7526C2-C53B-41A9-82AA-63450EDFF648}" dt="2024-07-31T08:31:10.745" v="1935" actId="478"/>
          <ac:spMkLst>
            <pc:docMk/>
            <pc:sldMk cId="739025586" sldId="269"/>
            <ac:spMk id="21" creationId="{E1CE58BB-5AB3-4F28-954C-941979E3EB25}"/>
          </ac:spMkLst>
        </pc:spChg>
        <pc:spChg chg="add del mod">
          <ac:chgData name="Fiona" userId="5fd9b084-9961-4921-ab0f-457ac49028c4" providerId="ADAL" clId="{4F7526C2-C53B-41A9-82AA-63450EDFF648}" dt="2024-07-31T13:53:41.036" v="2261" actId="478"/>
          <ac:spMkLst>
            <pc:docMk/>
            <pc:sldMk cId="739025586" sldId="269"/>
            <ac:spMk id="22" creationId="{0EDB49C3-F163-8089-FEB6-1FB6F2471086}"/>
          </ac:spMkLst>
        </pc:spChg>
        <pc:spChg chg="mod">
          <ac:chgData name="Fiona" userId="5fd9b084-9961-4921-ab0f-457ac49028c4" providerId="ADAL" clId="{4F7526C2-C53B-41A9-82AA-63450EDFF648}" dt="2024-07-31T13:53:54.760" v="2267"/>
          <ac:spMkLst>
            <pc:docMk/>
            <pc:sldMk cId="739025586" sldId="269"/>
            <ac:spMk id="23" creationId="{D6777552-BBAB-281D-AF04-22981D158CC8}"/>
          </ac:spMkLst>
        </pc:spChg>
        <pc:spChg chg="mod">
          <ac:chgData name="Fiona" userId="5fd9b084-9961-4921-ab0f-457ac49028c4" providerId="ADAL" clId="{4F7526C2-C53B-41A9-82AA-63450EDFF648}" dt="2024-07-31T13:53:54.760" v="2267"/>
          <ac:spMkLst>
            <pc:docMk/>
            <pc:sldMk cId="739025586" sldId="269"/>
            <ac:spMk id="24" creationId="{8EDF03BB-94D5-B99F-604E-768F2A0B2697}"/>
          </ac:spMkLst>
        </pc:spChg>
        <pc:spChg chg="mod">
          <ac:chgData name="Fiona" userId="5fd9b084-9961-4921-ab0f-457ac49028c4" providerId="ADAL" clId="{4F7526C2-C53B-41A9-82AA-63450EDFF648}" dt="2024-07-31T13:53:54.760" v="2267"/>
          <ac:spMkLst>
            <pc:docMk/>
            <pc:sldMk cId="739025586" sldId="269"/>
            <ac:spMk id="25" creationId="{49696159-4D1C-2EDF-F178-491A18AE818E}"/>
          </ac:spMkLst>
        </pc:spChg>
        <pc:spChg chg="mod">
          <ac:chgData name="Fiona" userId="5fd9b084-9961-4921-ab0f-457ac49028c4" providerId="ADAL" clId="{4F7526C2-C53B-41A9-82AA-63450EDFF648}" dt="2024-07-31T13:53:54.760" v="2267"/>
          <ac:spMkLst>
            <pc:docMk/>
            <pc:sldMk cId="739025586" sldId="269"/>
            <ac:spMk id="26" creationId="{5CA6245C-7E8A-CCA0-029B-8066B64AB6B7}"/>
          </ac:spMkLst>
        </pc:spChg>
        <pc:spChg chg="mod">
          <ac:chgData name="Fiona" userId="5fd9b084-9961-4921-ab0f-457ac49028c4" providerId="ADAL" clId="{4F7526C2-C53B-41A9-82AA-63450EDFF648}" dt="2024-07-31T13:53:54.760" v="2267"/>
          <ac:spMkLst>
            <pc:docMk/>
            <pc:sldMk cId="739025586" sldId="269"/>
            <ac:spMk id="27" creationId="{C1315D06-0740-8C93-D798-B437298049F9}"/>
          </ac:spMkLst>
        </pc:spChg>
        <pc:spChg chg="mod">
          <ac:chgData name="Fiona" userId="5fd9b084-9961-4921-ab0f-457ac49028c4" providerId="ADAL" clId="{4F7526C2-C53B-41A9-82AA-63450EDFF648}" dt="2024-07-31T13:53:54.760" v="2267"/>
          <ac:spMkLst>
            <pc:docMk/>
            <pc:sldMk cId="739025586" sldId="269"/>
            <ac:spMk id="28" creationId="{89134FAC-3470-825D-63A8-9D2040299E92}"/>
          </ac:spMkLst>
        </pc:spChg>
        <pc:spChg chg="mod">
          <ac:chgData name="Fiona" userId="5fd9b084-9961-4921-ab0f-457ac49028c4" providerId="ADAL" clId="{4F7526C2-C53B-41A9-82AA-63450EDFF648}" dt="2024-07-31T13:53:54.760" v="2267"/>
          <ac:spMkLst>
            <pc:docMk/>
            <pc:sldMk cId="739025586" sldId="269"/>
            <ac:spMk id="29" creationId="{77BDBC3B-8D7F-7409-E6C1-9D0048D5FEE8}"/>
          </ac:spMkLst>
        </pc:spChg>
        <pc:spChg chg="mod">
          <ac:chgData name="Fiona" userId="5fd9b084-9961-4921-ab0f-457ac49028c4" providerId="ADAL" clId="{4F7526C2-C53B-41A9-82AA-63450EDFF648}" dt="2024-07-31T13:53:54.760" v="2267"/>
          <ac:spMkLst>
            <pc:docMk/>
            <pc:sldMk cId="739025586" sldId="269"/>
            <ac:spMk id="30" creationId="{301553BE-E0DA-4D85-8D37-C0E5193E4237}"/>
          </ac:spMkLst>
        </pc:spChg>
        <pc:spChg chg="mod">
          <ac:chgData name="Fiona" userId="5fd9b084-9961-4921-ab0f-457ac49028c4" providerId="ADAL" clId="{4F7526C2-C53B-41A9-82AA-63450EDFF648}" dt="2024-07-31T13:53:54.760" v="2267"/>
          <ac:spMkLst>
            <pc:docMk/>
            <pc:sldMk cId="739025586" sldId="269"/>
            <ac:spMk id="31" creationId="{D740779E-73BE-2350-0E50-BDC20A378335}"/>
          </ac:spMkLst>
        </pc:spChg>
        <pc:spChg chg="mod">
          <ac:chgData name="Fiona" userId="5fd9b084-9961-4921-ab0f-457ac49028c4" providerId="ADAL" clId="{4F7526C2-C53B-41A9-82AA-63450EDFF648}" dt="2024-07-31T13:53:54.760" v="2267"/>
          <ac:spMkLst>
            <pc:docMk/>
            <pc:sldMk cId="739025586" sldId="269"/>
            <ac:spMk id="32" creationId="{3E5E9FD7-9AE8-F15C-405A-1B8D85243630}"/>
          </ac:spMkLst>
        </pc:spChg>
        <pc:spChg chg="mod">
          <ac:chgData name="Fiona" userId="5fd9b084-9961-4921-ab0f-457ac49028c4" providerId="ADAL" clId="{4F7526C2-C53B-41A9-82AA-63450EDFF648}" dt="2024-07-31T13:53:54.760" v="2267"/>
          <ac:spMkLst>
            <pc:docMk/>
            <pc:sldMk cId="739025586" sldId="269"/>
            <ac:spMk id="33" creationId="{55984932-1610-D737-CF9B-99D775A06BB3}"/>
          </ac:spMkLst>
        </pc:spChg>
        <pc:spChg chg="mod">
          <ac:chgData name="Fiona" userId="5fd9b084-9961-4921-ab0f-457ac49028c4" providerId="ADAL" clId="{4F7526C2-C53B-41A9-82AA-63450EDFF648}" dt="2024-07-31T13:53:54.760" v="2267"/>
          <ac:spMkLst>
            <pc:docMk/>
            <pc:sldMk cId="739025586" sldId="269"/>
            <ac:spMk id="34" creationId="{E01ACB0F-DCCA-32E8-5312-6B4A1BE5077A}"/>
          </ac:spMkLst>
        </pc:spChg>
        <pc:spChg chg="mod">
          <ac:chgData name="Fiona" userId="5fd9b084-9961-4921-ab0f-457ac49028c4" providerId="ADAL" clId="{4F7526C2-C53B-41A9-82AA-63450EDFF648}" dt="2024-07-31T13:53:54.760" v="2267"/>
          <ac:spMkLst>
            <pc:docMk/>
            <pc:sldMk cId="739025586" sldId="269"/>
            <ac:spMk id="35" creationId="{D836AC9F-3475-B5F6-49A0-162633959E5E}"/>
          </ac:spMkLst>
        </pc:spChg>
        <pc:spChg chg="mod">
          <ac:chgData name="Fiona" userId="5fd9b084-9961-4921-ab0f-457ac49028c4" providerId="ADAL" clId="{4F7526C2-C53B-41A9-82AA-63450EDFF648}" dt="2024-07-31T13:53:54.760" v="2267"/>
          <ac:spMkLst>
            <pc:docMk/>
            <pc:sldMk cId="739025586" sldId="269"/>
            <ac:spMk id="36" creationId="{0368194D-17F8-3367-33D3-F7337485BF03}"/>
          </ac:spMkLst>
        </pc:spChg>
        <pc:spChg chg="mod">
          <ac:chgData name="Fiona" userId="5fd9b084-9961-4921-ab0f-457ac49028c4" providerId="ADAL" clId="{4F7526C2-C53B-41A9-82AA-63450EDFF648}" dt="2024-07-31T13:53:54.760" v="2267"/>
          <ac:spMkLst>
            <pc:docMk/>
            <pc:sldMk cId="739025586" sldId="269"/>
            <ac:spMk id="37" creationId="{AD65546E-6165-CDBF-C952-005C2D7DD0B8}"/>
          </ac:spMkLst>
        </pc:spChg>
        <pc:spChg chg="mod">
          <ac:chgData name="Fiona" userId="5fd9b084-9961-4921-ab0f-457ac49028c4" providerId="ADAL" clId="{4F7526C2-C53B-41A9-82AA-63450EDFF648}" dt="2024-07-31T13:53:54.760" v="2267"/>
          <ac:spMkLst>
            <pc:docMk/>
            <pc:sldMk cId="739025586" sldId="269"/>
            <ac:spMk id="38" creationId="{C9CE5C34-1B51-26F7-A036-5C8ECF9DF782}"/>
          </ac:spMkLst>
        </pc:spChg>
        <pc:spChg chg="mod">
          <ac:chgData name="Fiona" userId="5fd9b084-9961-4921-ab0f-457ac49028c4" providerId="ADAL" clId="{4F7526C2-C53B-41A9-82AA-63450EDFF648}" dt="2024-07-31T13:53:54.760" v="2267"/>
          <ac:spMkLst>
            <pc:docMk/>
            <pc:sldMk cId="739025586" sldId="269"/>
            <ac:spMk id="39" creationId="{A4C75D36-9F01-D1B1-D218-EFF18BFA253A}"/>
          </ac:spMkLst>
        </pc:spChg>
        <pc:spChg chg="mod">
          <ac:chgData name="Fiona" userId="5fd9b084-9961-4921-ab0f-457ac49028c4" providerId="ADAL" clId="{4F7526C2-C53B-41A9-82AA-63450EDFF648}" dt="2024-07-31T13:53:54.760" v="2267"/>
          <ac:spMkLst>
            <pc:docMk/>
            <pc:sldMk cId="739025586" sldId="269"/>
            <ac:spMk id="40" creationId="{94EBADFA-29B4-E65D-2F39-C224E65F276E}"/>
          </ac:spMkLst>
        </pc:spChg>
        <pc:spChg chg="mod">
          <ac:chgData name="Fiona" userId="5fd9b084-9961-4921-ab0f-457ac49028c4" providerId="ADAL" clId="{4F7526C2-C53B-41A9-82AA-63450EDFF648}" dt="2024-07-31T13:53:54.760" v="2267"/>
          <ac:spMkLst>
            <pc:docMk/>
            <pc:sldMk cId="739025586" sldId="269"/>
            <ac:spMk id="41" creationId="{BA85146B-4B48-A07D-8F0F-EE586B6612AD}"/>
          </ac:spMkLst>
        </pc:spChg>
        <pc:spChg chg="mod">
          <ac:chgData name="Fiona" userId="5fd9b084-9961-4921-ab0f-457ac49028c4" providerId="ADAL" clId="{4F7526C2-C53B-41A9-82AA-63450EDFF648}" dt="2024-07-31T13:53:54.760" v="2267"/>
          <ac:spMkLst>
            <pc:docMk/>
            <pc:sldMk cId="739025586" sldId="269"/>
            <ac:spMk id="42" creationId="{214098F6-24D9-69CD-20BE-CE0FD17FDEB2}"/>
          </ac:spMkLst>
        </pc:spChg>
        <pc:spChg chg="mod">
          <ac:chgData name="Fiona" userId="5fd9b084-9961-4921-ab0f-457ac49028c4" providerId="ADAL" clId="{4F7526C2-C53B-41A9-82AA-63450EDFF648}" dt="2024-07-31T13:53:54.760" v="2267"/>
          <ac:spMkLst>
            <pc:docMk/>
            <pc:sldMk cId="739025586" sldId="269"/>
            <ac:spMk id="107" creationId="{F00DC417-60B2-1FAE-EC38-B2C3B6C41924}"/>
          </ac:spMkLst>
        </pc:spChg>
        <pc:spChg chg="mod">
          <ac:chgData name="Fiona" userId="5fd9b084-9961-4921-ab0f-457ac49028c4" providerId="ADAL" clId="{4F7526C2-C53B-41A9-82AA-63450EDFF648}" dt="2024-07-31T13:53:54.760" v="2267"/>
          <ac:spMkLst>
            <pc:docMk/>
            <pc:sldMk cId="739025586" sldId="269"/>
            <ac:spMk id="108" creationId="{0EB8CBD9-38B2-399C-EE11-7A852C0E09C5}"/>
          </ac:spMkLst>
        </pc:spChg>
        <pc:spChg chg="mod">
          <ac:chgData name="Fiona" userId="5fd9b084-9961-4921-ab0f-457ac49028c4" providerId="ADAL" clId="{4F7526C2-C53B-41A9-82AA-63450EDFF648}" dt="2024-07-31T13:53:54.760" v="2267"/>
          <ac:spMkLst>
            <pc:docMk/>
            <pc:sldMk cId="739025586" sldId="269"/>
            <ac:spMk id="109" creationId="{0642FFA7-4D87-06A6-BA08-E15109007903}"/>
          </ac:spMkLst>
        </pc:spChg>
        <pc:spChg chg="mod">
          <ac:chgData name="Fiona" userId="5fd9b084-9961-4921-ab0f-457ac49028c4" providerId="ADAL" clId="{4F7526C2-C53B-41A9-82AA-63450EDFF648}" dt="2024-07-31T13:53:54.760" v="2267"/>
          <ac:spMkLst>
            <pc:docMk/>
            <pc:sldMk cId="739025586" sldId="269"/>
            <ac:spMk id="110" creationId="{B0FAE2D9-B3C3-B22C-F71C-B5701F66A446}"/>
          </ac:spMkLst>
        </pc:spChg>
        <pc:spChg chg="mod">
          <ac:chgData name="Fiona" userId="5fd9b084-9961-4921-ab0f-457ac49028c4" providerId="ADAL" clId="{4F7526C2-C53B-41A9-82AA-63450EDFF648}" dt="2024-07-31T13:53:54.760" v="2267"/>
          <ac:spMkLst>
            <pc:docMk/>
            <pc:sldMk cId="739025586" sldId="269"/>
            <ac:spMk id="111" creationId="{70E7EA5A-E6E5-0070-F201-0EADCD23CC82}"/>
          </ac:spMkLst>
        </pc:spChg>
        <pc:spChg chg="mod">
          <ac:chgData name="Fiona" userId="5fd9b084-9961-4921-ab0f-457ac49028c4" providerId="ADAL" clId="{4F7526C2-C53B-41A9-82AA-63450EDFF648}" dt="2024-07-31T13:53:54.760" v="2267"/>
          <ac:spMkLst>
            <pc:docMk/>
            <pc:sldMk cId="739025586" sldId="269"/>
            <ac:spMk id="112" creationId="{5ABA4FB9-399B-3793-B323-EE251A0AAD8A}"/>
          </ac:spMkLst>
        </pc:spChg>
        <pc:spChg chg="mod">
          <ac:chgData name="Fiona" userId="5fd9b084-9961-4921-ab0f-457ac49028c4" providerId="ADAL" clId="{4F7526C2-C53B-41A9-82AA-63450EDFF648}" dt="2024-07-31T13:53:54.760" v="2267"/>
          <ac:spMkLst>
            <pc:docMk/>
            <pc:sldMk cId="739025586" sldId="269"/>
            <ac:spMk id="113" creationId="{A5D194B4-A88E-A109-6E1D-0ECF10E8C733}"/>
          </ac:spMkLst>
        </pc:spChg>
        <pc:spChg chg="mod">
          <ac:chgData name="Fiona" userId="5fd9b084-9961-4921-ab0f-457ac49028c4" providerId="ADAL" clId="{4F7526C2-C53B-41A9-82AA-63450EDFF648}" dt="2024-07-31T13:53:54.760" v="2267"/>
          <ac:spMkLst>
            <pc:docMk/>
            <pc:sldMk cId="739025586" sldId="269"/>
            <ac:spMk id="114" creationId="{13E518DC-F6FD-AFBC-D002-09D8D92201BE}"/>
          </ac:spMkLst>
        </pc:spChg>
        <pc:spChg chg="mod">
          <ac:chgData name="Fiona" userId="5fd9b084-9961-4921-ab0f-457ac49028c4" providerId="ADAL" clId="{4F7526C2-C53B-41A9-82AA-63450EDFF648}" dt="2024-07-31T13:53:54.760" v="2267"/>
          <ac:spMkLst>
            <pc:docMk/>
            <pc:sldMk cId="739025586" sldId="269"/>
            <ac:spMk id="115" creationId="{36CE6D4A-4E46-85E3-06D8-8F8822233573}"/>
          </ac:spMkLst>
        </pc:spChg>
        <pc:spChg chg="mod">
          <ac:chgData name="Fiona" userId="5fd9b084-9961-4921-ab0f-457ac49028c4" providerId="ADAL" clId="{4F7526C2-C53B-41A9-82AA-63450EDFF648}" dt="2024-07-31T13:53:54.760" v="2267"/>
          <ac:spMkLst>
            <pc:docMk/>
            <pc:sldMk cId="739025586" sldId="269"/>
            <ac:spMk id="116" creationId="{AF8034C6-E000-D270-7F3A-1311EA9304B2}"/>
          </ac:spMkLst>
        </pc:spChg>
        <pc:spChg chg="mod">
          <ac:chgData name="Fiona" userId="5fd9b084-9961-4921-ab0f-457ac49028c4" providerId="ADAL" clId="{4F7526C2-C53B-41A9-82AA-63450EDFF648}" dt="2024-07-31T13:53:54.760" v="2267"/>
          <ac:spMkLst>
            <pc:docMk/>
            <pc:sldMk cId="739025586" sldId="269"/>
            <ac:spMk id="117" creationId="{60BDE768-6CDC-7A4C-8450-448BE026EC83}"/>
          </ac:spMkLst>
        </pc:spChg>
        <pc:spChg chg="mod">
          <ac:chgData name="Fiona" userId="5fd9b084-9961-4921-ab0f-457ac49028c4" providerId="ADAL" clId="{4F7526C2-C53B-41A9-82AA-63450EDFF648}" dt="2024-07-31T13:53:54.760" v="2267"/>
          <ac:spMkLst>
            <pc:docMk/>
            <pc:sldMk cId="739025586" sldId="269"/>
            <ac:spMk id="118" creationId="{0D1F8744-36CC-8D5A-4C78-7B03EC91F332}"/>
          </ac:spMkLst>
        </pc:spChg>
        <pc:spChg chg="mod">
          <ac:chgData name="Fiona" userId="5fd9b084-9961-4921-ab0f-457ac49028c4" providerId="ADAL" clId="{4F7526C2-C53B-41A9-82AA-63450EDFF648}" dt="2024-07-31T13:53:54.760" v="2267"/>
          <ac:spMkLst>
            <pc:docMk/>
            <pc:sldMk cId="739025586" sldId="269"/>
            <ac:spMk id="119" creationId="{751F6F77-625C-11C0-FDC3-B2DE4ADA9251}"/>
          </ac:spMkLst>
        </pc:spChg>
        <pc:spChg chg="mod">
          <ac:chgData name="Fiona" userId="5fd9b084-9961-4921-ab0f-457ac49028c4" providerId="ADAL" clId="{4F7526C2-C53B-41A9-82AA-63450EDFF648}" dt="2024-07-31T13:53:54.760" v="2267"/>
          <ac:spMkLst>
            <pc:docMk/>
            <pc:sldMk cId="739025586" sldId="269"/>
            <ac:spMk id="120" creationId="{1EDE0642-A557-2257-FF44-669F16BD33BB}"/>
          </ac:spMkLst>
        </pc:spChg>
        <pc:spChg chg="mod">
          <ac:chgData name="Fiona" userId="5fd9b084-9961-4921-ab0f-457ac49028c4" providerId="ADAL" clId="{4F7526C2-C53B-41A9-82AA-63450EDFF648}" dt="2024-07-31T13:53:54.760" v="2267"/>
          <ac:spMkLst>
            <pc:docMk/>
            <pc:sldMk cId="739025586" sldId="269"/>
            <ac:spMk id="121" creationId="{73B0689C-D2AA-B979-E078-EBB14F5BA227}"/>
          </ac:spMkLst>
        </pc:spChg>
        <pc:spChg chg="mod">
          <ac:chgData name="Fiona" userId="5fd9b084-9961-4921-ab0f-457ac49028c4" providerId="ADAL" clId="{4F7526C2-C53B-41A9-82AA-63450EDFF648}" dt="2024-07-31T13:53:54.760" v="2267"/>
          <ac:spMkLst>
            <pc:docMk/>
            <pc:sldMk cId="739025586" sldId="269"/>
            <ac:spMk id="122" creationId="{D968352F-0C02-76CD-29E7-DC6023E6E27C}"/>
          </ac:spMkLst>
        </pc:spChg>
        <pc:spChg chg="mod">
          <ac:chgData name="Fiona" userId="5fd9b084-9961-4921-ab0f-457ac49028c4" providerId="ADAL" clId="{4F7526C2-C53B-41A9-82AA-63450EDFF648}" dt="2024-07-31T13:53:54.760" v="2267"/>
          <ac:spMkLst>
            <pc:docMk/>
            <pc:sldMk cId="739025586" sldId="269"/>
            <ac:spMk id="123" creationId="{D104DC7A-F892-1344-D120-4431BD3CF694}"/>
          </ac:spMkLst>
        </pc:spChg>
        <pc:spChg chg="mod">
          <ac:chgData name="Fiona" userId="5fd9b084-9961-4921-ab0f-457ac49028c4" providerId="ADAL" clId="{4F7526C2-C53B-41A9-82AA-63450EDFF648}" dt="2024-07-31T13:53:54.760" v="2267"/>
          <ac:spMkLst>
            <pc:docMk/>
            <pc:sldMk cId="739025586" sldId="269"/>
            <ac:spMk id="124" creationId="{E8368FFA-CE9A-FA1F-A94D-251101E02BD4}"/>
          </ac:spMkLst>
        </pc:spChg>
        <pc:spChg chg="mod">
          <ac:chgData name="Fiona" userId="5fd9b084-9961-4921-ab0f-457ac49028c4" providerId="ADAL" clId="{4F7526C2-C53B-41A9-82AA-63450EDFF648}" dt="2024-07-31T13:53:54.760" v="2267"/>
          <ac:spMkLst>
            <pc:docMk/>
            <pc:sldMk cId="739025586" sldId="269"/>
            <ac:spMk id="125" creationId="{0849DCEB-C376-F45E-D482-FC0392A0ECC0}"/>
          </ac:spMkLst>
        </pc:spChg>
        <pc:spChg chg="mod">
          <ac:chgData name="Fiona" userId="5fd9b084-9961-4921-ab0f-457ac49028c4" providerId="ADAL" clId="{4F7526C2-C53B-41A9-82AA-63450EDFF648}" dt="2024-07-31T13:53:54.760" v="2267"/>
          <ac:spMkLst>
            <pc:docMk/>
            <pc:sldMk cId="739025586" sldId="269"/>
            <ac:spMk id="126" creationId="{06C15120-3C87-43F2-B43A-5110DE0EFDF3}"/>
          </ac:spMkLst>
        </pc:spChg>
        <pc:spChg chg="mod">
          <ac:chgData name="Fiona" userId="5fd9b084-9961-4921-ab0f-457ac49028c4" providerId="ADAL" clId="{4F7526C2-C53B-41A9-82AA-63450EDFF648}" dt="2024-07-31T13:53:54.760" v="2267"/>
          <ac:spMkLst>
            <pc:docMk/>
            <pc:sldMk cId="739025586" sldId="269"/>
            <ac:spMk id="127" creationId="{4F99434B-E8E7-83FF-A903-7648A6B7670B}"/>
          </ac:spMkLst>
        </pc:spChg>
        <pc:spChg chg="mod">
          <ac:chgData name="Fiona" userId="5fd9b084-9961-4921-ab0f-457ac49028c4" providerId="ADAL" clId="{4F7526C2-C53B-41A9-82AA-63450EDFF648}" dt="2024-07-31T13:53:54.760" v="2267"/>
          <ac:spMkLst>
            <pc:docMk/>
            <pc:sldMk cId="739025586" sldId="269"/>
            <ac:spMk id="128" creationId="{FBD806FB-79CD-F31E-941B-3D2C2CF229D6}"/>
          </ac:spMkLst>
        </pc:spChg>
        <pc:spChg chg="mod">
          <ac:chgData name="Fiona" userId="5fd9b084-9961-4921-ab0f-457ac49028c4" providerId="ADAL" clId="{4F7526C2-C53B-41A9-82AA-63450EDFF648}" dt="2024-07-31T13:53:54.760" v="2267"/>
          <ac:spMkLst>
            <pc:docMk/>
            <pc:sldMk cId="739025586" sldId="269"/>
            <ac:spMk id="129" creationId="{533664F2-B9F1-5EA7-F313-5AA0C20B2133}"/>
          </ac:spMkLst>
        </pc:spChg>
        <pc:spChg chg="mod">
          <ac:chgData name="Fiona" userId="5fd9b084-9961-4921-ab0f-457ac49028c4" providerId="ADAL" clId="{4F7526C2-C53B-41A9-82AA-63450EDFF648}" dt="2024-07-31T13:53:54.760" v="2267"/>
          <ac:spMkLst>
            <pc:docMk/>
            <pc:sldMk cId="739025586" sldId="269"/>
            <ac:spMk id="130" creationId="{9DB31FB8-545B-B7D6-ABAD-5ABEE56851EE}"/>
          </ac:spMkLst>
        </pc:spChg>
        <pc:spChg chg="mod">
          <ac:chgData name="Fiona" userId="5fd9b084-9961-4921-ab0f-457ac49028c4" providerId="ADAL" clId="{4F7526C2-C53B-41A9-82AA-63450EDFF648}" dt="2024-07-31T13:53:54.760" v="2267"/>
          <ac:spMkLst>
            <pc:docMk/>
            <pc:sldMk cId="739025586" sldId="269"/>
            <ac:spMk id="131" creationId="{2D17E8BB-5E2B-3CA8-67E6-A68DA1C265C9}"/>
          </ac:spMkLst>
        </pc:spChg>
        <pc:spChg chg="mod">
          <ac:chgData name="Fiona" userId="5fd9b084-9961-4921-ab0f-457ac49028c4" providerId="ADAL" clId="{4F7526C2-C53B-41A9-82AA-63450EDFF648}" dt="2024-07-31T13:53:54.760" v="2267"/>
          <ac:spMkLst>
            <pc:docMk/>
            <pc:sldMk cId="739025586" sldId="269"/>
            <ac:spMk id="132" creationId="{FAB39D93-054D-F48E-0A0E-6233E2BD233D}"/>
          </ac:spMkLst>
        </pc:spChg>
        <pc:spChg chg="mod">
          <ac:chgData name="Fiona" userId="5fd9b084-9961-4921-ab0f-457ac49028c4" providerId="ADAL" clId="{4F7526C2-C53B-41A9-82AA-63450EDFF648}" dt="2024-07-31T13:53:54.760" v="2267"/>
          <ac:spMkLst>
            <pc:docMk/>
            <pc:sldMk cId="739025586" sldId="269"/>
            <ac:spMk id="133" creationId="{8AB04BAA-9652-8D71-E8DE-A6D268472BDD}"/>
          </ac:spMkLst>
        </pc:spChg>
        <pc:spChg chg="mod">
          <ac:chgData name="Fiona" userId="5fd9b084-9961-4921-ab0f-457ac49028c4" providerId="ADAL" clId="{4F7526C2-C53B-41A9-82AA-63450EDFF648}" dt="2024-07-31T13:53:54.760" v="2267"/>
          <ac:spMkLst>
            <pc:docMk/>
            <pc:sldMk cId="739025586" sldId="269"/>
            <ac:spMk id="134" creationId="{A0DC2086-D4D2-21D7-ECAB-322656CA7141}"/>
          </ac:spMkLst>
        </pc:spChg>
        <pc:spChg chg="mod">
          <ac:chgData name="Fiona" userId="5fd9b084-9961-4921-ab0f-457ac49028c4" providerId="ADAL" clId="{4F7526C2-C53B-41A9-82AA-63450EDFF648}" dt="2024-07-31T13:53:54.760" v="2267"/>
          <ac:spMkLst>
            <pc:docMk/>
            <pc:sldMk cId="739025586" sldId="269"/>
            <ac:spMk id="135" creationId="{8261EE32-67C6-DF04-C273-03C9E70DD802}"/>
          </ac:spMkLst>
        </pc:spChg>
        <pc:spChg chg="mod">
          <ac:chgData name="Fiona" userId="5fd9b084-9961-4921-ab0f-457ac49028c4" providerId="ADAL" clId="{4F7526C2-C53B-41A9-82AA-63450EDFF648}" dt="2024-07-31T13:53:54.760" v="2267"/>
          <ac:spMkLst>
            <pc:docMk/>
            <pc:sldMk cId="739025586" sldId="269"/>
            <ac:spMk id="136" creationId="{C6385809-5B81-7E5B-D142-A8315940A3E0}"/>
          </ac:spMkLst>
        </pc:spChg>
        <pc:spChg chg="mod">
          <ac:chgData name="Fiona" userId="5fd9b084-9961-4921-ab0f-457ac49028c4" providerId="ADAL" clId="{4F7526C2-C53B-41A9-82AA-63450EDFF648}" dt="2024-07-31T13:53:54.760" v="2267"/>
          <ac:spMkLst>
            <pc:docMk/>
            <pc:sldMk cId="739025586" sldId="269"/>
            <ac:spMk id="137" creationId="{FE015777-3B4E-108B-9C36-010CA2364B7B}"/>
          </ac:spMkLst>
        </pc:spChg>
        <pc:spChg chg="mod">
          <ac:chgData name="Fiona" userId="5fd9b084-9961-4921-ab0f-457ac49028c4" providerId="ADAL" clId="{4F7526C2-C53B-41A9-82AA-63450EDFF648}" dt="2024-07-31T13:53:54.760" v="2267"/>
          <ac:spMkLst>
            <pc:docMk/>
            <pc:sldMk cId="739025586" sldId="269"/>
            <ac:spMk id="138" creationId="{48C45BD0-60A4-66C6-49A5-403E820196AD}"/>
          </ac:spMkLst>
        </pc:spChg>
        <pc:spChg chg="mod">
          <ac:chgData name="Fiona" userId="5fd9b084-9961-4921-ab0f-457ac49028c4" providerId="ADAL" clId="{4F7526C2-C53B-41A9-82AA-63450EDFF648}" dt="2024-07-31T13:53:54.760" v="2267"/>
          <ac:spMkLst>
            <pc:docMk/>
            <pc:sldMk cId="739025586" sldId="269"/>
            <ac:spMk id="139" creationId="{B7425D6A-DAAB-1D8F-B6E7-4A8FC41BEA7F}"/>
          </ac:spMkLst>
        </pc:spChg>
        <pc:spChg chg="mod">
          <ac:chgData name="Fiona" userId="5fd9b084-9961-4921-ab0f-457ac49028c4" providerId="ADAL" clId="{4F7526C2-C53B-41A9-82AA-63450EDFF648}" dt="2024-07-31T13:53:54.760" v="2267"/>
          <ac:spMkLst>
            <pc:docMk/>
            <pc:sldMk cId="739025586" sldId="269"/>
            <ac:spMk id="140" creationId="{38FF21DF-3585-B1F7-6274-ECDD0E813AFB}"/>
          </ac:spMkLst>
        </pc:spChg>
        <pc:grpChg chg="add mod">
          <ac:chgData name="Fiona" userId="5fd9b084-9961-4921-ab0f-457ac49028c4" providerId="ADAL" clId="{4F7526C2-C53B-41A9-82AA-63450EDFF648}" dt="2024-07-31T13:54:04.034" v="2270" actId="1076"/>
          <ac:grpSpMkLst>
            <pc:docMk/>
            <pc:sldMk cId="739025586" sldId="269"/>
            <ac:grpSpMk id="9" creationId="{15664343-D946-0500-8FCE-8C07964397D9}"/>
          </ac:grpSpMkLst>
        </pc:grpChg>
        <pc:grpChg chg="add del mod">
          <ac:chgData name="Fiona" userId="5fd9b084-9961-4921-ab0f-457ac49028c4" providerId="ADAL" clId="{4F7526C2-C53B-41A9-82AA-63450EDFF648}" dt="2024-07-31T06:37:01.213" v="266" actId="478"/>
          <ac:grpSpMkLst>
            <pc:docMk/>
            <pc:sldMk cId="739025586" sldId="269"/>
            <ac:grpSpMk id="9" creationId="{56233909-77DC-5356-D34D-E5318AD1B4E3}"/>
          </ac:grpSpMkLst>
        </pc:grpChg>
        <pc:grpChg chg="del mod">
          <ac:chgData name="Fiona" userId="5fd9b084-9961-4921-ab0f-457ac49028c4" providerId="ADAL" clId="{4F7526C2-C53B-41A9-82AA-63450EDFF648}" dt="2024-07-31T13:53:49.875" v="2265" actId="478"/>
          <ac:grpSpMkLst>
            <pc:docMk/>
            <pc:sldMk cId="739025586" sldId="269"/>
            <ac:grpSpMk id="104" creationId="{94214F0C-F1D5-D3F3-9A7C-8B1E83A00C4B}"/>
          </ac:grpSpMkLst>
        </pc:grpChg>
        <pc:picChg chg="mod">
          <ac:chgData name="Fiona" userId="5fd9b084-9961-4921-ab0f-457ac49028c4" providerId="ADAL" clId="{4F7526C2-C53B-41A9-82AA-63450EDFF648}" dt="2024-07-31T06:33:42.592" v="263" actId="14100"/>
          <ac:picMkLst>
            <pc:docMk/>
            <pc:sldMk cId="739025586" sldId="269"/>
            <ac:picMk id="2" creationId="{B4254017-2DB8-139D-DC91-0E441E1FDD14}"/>
          </ac:picMkLst>
        </pc:picChg>
        <pc:picChg chg="mod">
          <ac:chgData name="Fiona" userId="5fd9b084-9961-4921-ab0f-457ac49028c4" providerId="ADAL" clId="{4F7526C2-C53B-41A9-82AA-63450EDFF648}" dt="2024-07-31T07:27:57.001" v="807" actId="29295"/>
          <ac:picMkLst>
            <pc:docMk/>
            <pc:sldMk cId="739025586" sldId="269"/>
            <ac:picMk id="3" creationId="{C6234BCD-7F53-66FC-43DE-7636AC273AED}"/>
          </ac:picMkLst>
        </pc:picChg>
        <pc:picChg chg="mod">
          <ac:chgData name="Fiona" userId="5fd9b084-9961-4921-ab0f-457ac49028c4" providerId="ADAL" clId="{4F7526C2-C53B-41A9-82AA-63450EDFF648}" dt="2024-07-31T07:27:57.001" v="807" actId="29295"/>
          <ac:picMkLst>
            <pc:docMk/>
            <pc:sldMk cId="739025586" sldId="269"/>
            <ac:picMk id="4" creationId="{BB3E63DC-2A19-3A04-8912-1BB344DB7BA9}"/>
          </ac:picMkLst>
        </pc:picChg>
        <pc:picChg chg="del">
          <ac:chgData name="Fiona" userId="5fd9b084-9961-4921-ab0f-457ac49028c4" providerId="ADAL" clId="{4F7526C2-C53B-41A9-82AA-63450EDFF648}" dt="2024-07-31T13:53:50.714" v="2266" actId="478"/>
          <ac:picMkLst>
            <pc:docMk/>
            <pc:sldMk cId="739025586" sldId="269"/>
            <ac:picMk id="5" creationId="{2D14A226-B77F-8FF1-2232-EE836C8D9C47}"/>
          </ac:picMkLst>
        </pc:picChg>
        <pc:picChg chg="mod">
          <ac:chgData name="Fiona" userId="5fd9b084-9961-4921-ab0f-457ac49028c4" providerId="ADAL" clId="{4F7526C2-C53B-41A9-82AA-63450EDFF648}" dt="2024-07-31T07:27:57.001" v="807" actId="29295"/>
          <ac:picMkLst>
            <pc:docMk/>
            <pc:sldMk cId="739025586" sldId="269"/>
            <ac:picMk id="6" creationId="{78C1F535-12E2-0956-C0B4-E03403EB9EFE}"/>
          </ac:picMkLst>
        </pc:picChg>
        <pc:picChg chg="mod">
          <ac:chgData name="Fiona" userId="5fd9b084-9961-4921-ab0f-457ac49028c4" providerId="ADAL" clId="{4F7526C2-C53B-41A9-82AA-63450EDFF648}" dt="2024-07-31T07:27:57.001" v="807" actId="29295"/>
          <ac:picMkLst>
            <pc:docMk/>
            <pc:sldMk cId="739025586" sldId="269"/>
            <ac:picMk id="7" creationId="{D58C4A5D-7D3D-C654-C02D-DF1BCD70CD9E}"/>
          </ac:picMkLst>
        </pc:picChg>
        <pc:picChg chg="mod">
          <ac:chgData name="Fiona" userId="5fd9b084-9961-4921-ab0f-457ac49028c4" providerId="ADAL" clId="{4F7526C2-C53B-41A9-82AA-63450EDFF648}" dt="2024-07-31T13:53:54.760" v="2267"/>
          <ac:picMkLst>
            <pc:docMk/>
            <pc:sldMk cId="739025586" sldId="269"/>
            <ac:picMk id="10" creationId="{18C796A0-5EF7-3425-6927-4352D201D24F}"/>
          </ac:picMkLst>
        </pc:picChg>
        <pc:picChg chg="add mod">
          <ac:chgData name="Fiona" userId="5fd9b084-9961-4921-ab0f-457ac49028c4" providerId="ADAL" clId="{4F7526C2-C53B-41A9-82AA-63450EDFF648}" dt="2024-07-31T06:42:57.531" v="338" actId="14100"/>
          <ac:picMkLst>
            <pc:docMk/>
            <pc:sldMk cId="739025586" sldId="269"/>
            <ac:picMk id="18" creationId="{8F07F4B4-C040-1EDD-1131-E223F05E8F09}"/>
          </ac:picMkLst>
        </pc:picChg>
      </pc:sldChg>
      <pc:sldChg chg="addSp delSp modSp add del mod">
        <pc:chgData name="Fiona" userId="5fd9b084-9961-4921-ab0f-457ac49028c4" providerId="ADAL" clId="{4F7526C2-C53B-41A9-82AA-63450EDFF648}" dt="2024-08-05T11:56:18.289" v="3544" actId="47"/>
        <pc:sldMkLst>
          <pc:docMk/>
          <pc:sldMk cId="1708371447" sldId="270"/>
        </pc:sldMkLst>
        <pc:spChg chg="mod">
          <ac:chgData name="Fiona" userId="5fd9b084-9961-4921-ab0f-457ac49028c4" providerId="ADAL" clId="{4F7526C2-C53B-41A9-82AA-63450EDFF648}" dt="2024-07-31T07:34:25.134" v="911" actId="14861"/>
          <ac:spMkLst>
            <pc:docMk/>
            <pc:sldMk cId="1708371447" sldId="270"/>
            <ac:spMk id="8" creationId="{6B83B77E-3437-DC7E-41C0-7E16F4255FD8}"/>
          </ac:spMkLst>
        </pc:spChg>
        <pc:spChg chg="add del mod">
          <ac:chgData name="Fiona" userId="5fd9b084-9961-4921-ab0f-457ac49028c4" providerId="ADAL" clId="{4F7526C2-C53B-41A9-82AA-63450EDFF648}" dt="2024-08-05T09:12:13.906" v="2643" actId="478"/>
          <ac:spMkLst>
            <pc:docMk/>
            <pc:sldMk cId="1708371447" sldId="270"/>
            <ac:spMk id="9" creationId="{6BFCF164-C7C0-5040-33A0-9B129E89DA2D}"/>
          </ac:spMkLst>
        </pc:spChg>
        <pc:spChg chg="add del mod">
          <ac:chgData name="Fiona" userId="5fd9b084-9961-4921-ab0f-457ac49028c4" providerId="ADAL" clId="{4F7526C2-C53B-41A9-82AA-63450EDFF648}" dt="2024-07-31T08:30:59.533" v="1933" actId="21"/>
          <ac:spMkLst>
            <pc:docMk/>
            <pc:sldMk cId="1708371447" sldId="270"/>
            <ac:spMk id="10" creationId="{7072256D-876E-C354-5DAA-DE802552912B}"/>
          </ac:spMkLst>
        </pc:spChg>
        <pc:spChg chg="add del mod">
          <ac:chgData name="Fiona" userId="5fd9b084-9961-4921-ab0f-457ac49028c4" providerId="ADAL" clId="{4F7526C2-C53B-41A9-82AA-63450EDFF648}" dt="2024-07-31T13:53:44.019" v="2262" actId="478"/>
          <ac:spMkLst>
            <pc:docMk/>
            <pc:sldMk cId="1708371447" sldId="270"/>
            <ac:spMk id="11" creationId="{9A6724CD-3B68-D2ED-4F4D-87C732D26B4B}"/>
          </ac:spMkLst>
        </pc:spChg>
        <pc:spChg chg="mod">
          <ac:chgData name="Fiona" userId="5fd9b084-9961-4921-ab0f-457ac49028c4" providerId="ADAL" clId="{4F7526C2-C53B-41A9-82AA-63450EDFF648}" dt="2024-07-31T06:50:21.391" v="618" actId="20577"/>
          <ac:spMkLst>
            <pc:docMk/>
            <pc:sldMk cId="1708371447" sldId="270"/>
            <ac:spMk id="12" creationId="{3F3CC3F2-6D61-1E88-251F-847518765DA7}"/>
          </ac:spMkLst>
        </pc:spChg>
        <pc:spChg chg="mod">
          <ac:chgData name="Fiona" userId="5fd9b084-9961-4921-ab0f-457ac49028c4" providerId="ADAL" clId="{4F7526C2-C53B-41A9-82AA-63450EDFF648}" dt="2024-07-31T06:50:56.275" v="731" actId="20577"/>
          <ac:spMkLst>
            <pc:docMk/>
            <pc:sldMk cId="1708371447" sldId="270"/>
            <ac:spMk id="13" creationId="{E67F8557-313A-4DD7-8BB3-D4371BBF4582}"/>
          </ac:spMkLst>
        </pc:spChg>
        <pc:spChg chg="del">
          <ac:chgData name="Fiona" userId="5fd9b084-9961-4921-ab0f-457ac49028c4" providerId="ADAL" clId="{4F7526C2-C53B-41A9-82AA-63450EDFF648}" dt="2024-07-31T07:53:20.410" v="1382" actId="478"/>
          <ac:spMkLst>
            <pc:docMk/>
            <pc:sldMk cId="1708371447" sldId="270"/>
            <ac:spMk id="14" creationId="{2CED58E5-514F-F601-E289-43F7BCCF7371}"/>
          </ac:spMkLst>
        </pc:spChg>
        <pc:spChg chg="mod">
          <ac:chgData name="Fiona" userId="5fd9b084-9961-4921-ab0f-457ac49028c4" providerId="ADAL" clId="{4F7526C2-C53B-41A9-82AA-63450EDFF648}" dt="2024-07-31T06:48:49.973" v="585" actId="14100"/>
          <ac:spMkLst>
            <pc:docMk/>
            <pc:sldMk cId="1708371447" sldId="270"/>
            <ac:spMk id="15" creationId="{A4426099-162D-D697-7C12-296B07F1526E}"/>
          </ac:spMkLst>
        </pc:spChg>
        <pc:spChg chg="mod">
          <ac:chgData name="Fiona" userId="5fd9b084-9961-4921-ab0f-457ac49028c4" providerId="ADAL" clId="{4F7526C2-C53B-41A9-82AA-63450EDFF648}" dt="2024-07-31T13:54:18.365" v="2271"/>
          <ac:spMkLst>
            <pc:docMk/>
            <pc:sldMk cId="1708371447" sldId="270"/>
            <ac:spMk id="16" creationId="{69B775B3-0E78-2D8E-D78F-FA69CD7FE01A}"/>
          </ac:spMkLst>
        </pc:spChg>
        <pc:spChg chg="mod">
          <ac:chgData name="Fiona" userId="5fd9b084-9961-4921-ab0f-457ac49028c4" providerId="ADAL" clId="{4F7526C2-C53B-41A9-82AA-63450EDFF648}" dt="2024-07-31T13:54:18.365" v="2271"/>
          <ac:spMkLst>
            <pc:docMk/>
            <pc:sldMk cId="1708371447" sldId="270"/>
            <ac:spMk id="17" creationId="{B9DFF054-8948-FADD-4713-A48EC52EFDE2}"/>
          </ac:spMkLst>
        </pc:spChg>
        <pc:spChg chg="mod">
          <ac:chgData name="Fiona" userId="5fd9b084-9961-4921-ab0f-457ac49028c4" providerId="ADAL" clId="{4F7526C2-C53B-41A9-82AA-63450EDFF648}" dt="2024-07-31T13:54:18.365" v="2271"/>
          <ac:spMkLst>
            <pc:docMk/>
            <pc:sldMk cId="1708371447" sldId="270"/>
            <ac:spMk id="19" creationId="{29FE1422-E5C8-D478-3A73-13407725225B}"/>
          </ac:spMkLst>
        </pc:spChg>
        <pc:spChg chg="del">
          <ac:chgData name="Fiona" userId="5fd9b084-9961-4921-ab0f-457ac49028c4" providerId="ADAL" clId="{4F7526C2-C53B-41A9-82AA-63450EDFF648}" dt="2024-07-31T06:49:14.837" v="586" actId="478"/>
          <ac:spMkLst>
            <pc:docMk/>
            <pc:sldMk cId="1708371447" sldId="270"/>
            <ac:spMk id="19" creationId="{5B057F5C-B1F2-C2DF-0606-FA80003FD669}"/>
          </ac:spMkLst>
        </pc:spChg>
        <pc:spChg chg="mod">
          <ac:chgData name="Fiona" userId="5fd9b084-9961-4921-ab0f-457ac49028c4" providerId="ADAL" clId="{4F7526C2-C53B-41A9-82AA-63450EDFF648}" dt="2024-07-31T13:54:18.365" v="2271"/>
          <ac:spMkLst>
            <pc:docMk/>
            <pc:sldMk cId="1708371447" sldId="270"/>
            <ac:spMk id="20" creationId="{1E3A7131-E8BB-2D3F-567B-07B2B57E40E5}"/>
          </ac:spMkLst>
        </pc:spChg>
        <pc:spChg chg="del">
          <ac:chgData name="Fiona" userId="5fd9b084-9961-4921-ab0f-457ac49028c4" providerId="ADAL" clId="{4F7526C2-C53B-41A9-82AA-63450EDFF648}" dt="2024-07-31T06:52:49.905" v="754" actId="478"/>
          <ac:spMkLst>
            <pc:docMk/>
            <pc:sldMk cId="1708371447" sldId="270"/>
            <ac:spMk id="20" creationId="{C22385A4-E423-9DAD-872C-2573CF195129}"/>
          </ac:spMkLst>
        </pc:spChg>
        <pc:spChg chg="mod">
          <ac:chgData name="Fiona" userId="5fd9b084-9961-4921-ab0f-457ac49028c4" providerId="ADAL" clId="{4F7526C2-C53B-41A9-82AA-63450EDFF648}" dt="2024-07-31T13:54:18.365" v="2271"/>
          <ac:spMkLst>
            <pc:docMk/>
            <pc:sldMk cId="1708371447" sldId="270"/>
            <ac:spMk id="21" creationId="{FF22A141-4AA0-FBC2-7D59-9F19CF1F36B3}"/>
          </ac:spMkLst>
        </pc:spChg>
        <pc:spChg chg="mod">
          <ac:chgData name="Fiona" userId="5fd9b084-9961-4921-ab0f-457ac49028c4" providerId="ADAL" clId="{4F7526C2-C53B-41A9-82AA-63450EDFF648}" dt="2024-07-31T13:54:18.365" v="2271"/>
          <ac:spMkLst>
            <pc:docMk/>
            <pc:sldMk cId="1708371447" sldId="270"/>
            <ac:spMk id="22" creationId="{B1ACD1CE-9BEB-C3CC-3A47-823212E62A47}"/>
          </ac:spMkLst>
        </pc:spChg>
        <pc:spChg chg="mod">
          <ac:chgData name="Fiona" userId="5fd9b084-9961-4921-ab0f-457ac49028c4" providerId="ADAL" clId="{4F7526C2-C53B-41A9-82AA-63450EDFF648}" dt="2024-07-31T13:54:18.365" v="2271"/>
          <ac:spMkLst>
            <pc:docMk/>
            <pc:sldMk cId="1708371447" sldId="270"/>
            <ac:spMk id="23" creationId="{43040824-5F73-9652-9E74-E170B1E59CD4}"/>
          </ac:spMkLst>
        </pc:spChg>
        <pc:spChg chg="mod">
          <ac:chgData name="Fiona" userId="5fd9b084-9961-4921-ab0f-457ac49028c4" providerId="ADAL" clId="{4F7526C2-C53B-41A9-82AA-63450EDFF648}" dt="2024-07-31T13:54:18.365" v="2271"/>
          <ac:spMkLst>
            <pc:docMk/>
            <pc:sldMk cId="1708371447" sldId="270"/>
            <ac:spMk id="24" creationId="{6E44D70B-DE32-77D8-68C0-C3292BCDC5E4}"/>
          </ac:spMkLst>
        </pc:spChg>
        <pc:spChg chg="mod">
          <ac:chgData name="Fiona" userId="5fd9b084-9961-4921-ab0f-457ac49028c4" providerId="ADAL" clId="{4F7526C2-C53B-41A9-82AA-63450EDFF648}" dt="2024-07-31T13:54:18.365" v="2271"/>
          <ac:spMkLst>
            <pc:docMk/>
            <pc:sldMk cId="1708371447" sldId="270"/>
            <ac:spMk id="25" creationId="{7A978503-1C19-1F37-F41B-4AE6FA121A1A}"/>
          </ac:spMkLst>
        </pc:spChg>
        <pc:spChg chg="mod">
          <ac:chgData name="Fiona" userId="5fd9b084-9961-4921-ab0f-457ac49028c4" providerId="ADAL" clId="{4F7526C2-C53B-41A9-82AA-63450EDFF648}" dt="2024-07-31T13:54:18.365" v="2271"/>
          <ac:spMkLst>
            <pc:docMk/>
            <pc:sldMk cId="1708371447" sldId="270"/>
            <ac:spMk id="26" creationId="{2A6FC9B4-45DA-32B6-E355-0BC6EE451373}"/>
          </ac:spMkLst>
        </pc:spChg>
        <pc:spChg chg="mod">
          <ac:chgData name="Fiona" userId="5fd9b084-9961-4921-ab0f-457ac49028c4" providerId="ADAL" clId="{4F7526C2-C53B-41A9-82AA-63450EDFF648}" dt="2024-07-31T13:54:18.365" v="2271"/>
          <ac:spMkLst>
            <pc:docMk/>
            <pc:sldMk cId="1708371447" sldId="270"/>
            <ac:spMk id="27" creationId="{5D9BE530-3747-8669-8C59-E20A3B33DDD6}"/>
          </ac:spMkLst>
        </pc:spChg>
        <pc:spChg chg="mod">
          <ac:chgData name="Fiona" userId="5fd9b084-9961-4921-ab0f-457ac49028c4" providerId="ADAL" clId="{4F7526C2-C53B-41A9-82AA-63450EDFF648}" dt="2024-07-31T13:54:18.365" v="2271"/>
          <ac:spMkLst>
            <pc:docMk/>
            <pc:sldMk cId="1708371447" sldId="270"/>
            <ac:spMk id="28" creationId="{F48A8234-3584-6E88-06BA-6F29C3AD6A1E}"/>
          </ac:spMkLst>
        </pc:spChg>
        <pc:spChg chg="mod">
          <ac:chgData name="Fiona" userId="5fd9b084-9961-4921-ab0f-457ac49028c4" providerId="ADAL" clId="{4F7526C2-C53B-41A9-82AA-63450EDFF648}" dt="2024-07-31T13:54:18.365" v="2271"/>
          <ac:spMkLst>
            <pc:docMk/>
            <pc:sldMk cId="1708371447" sldId="270"/>
            <ac:spMk id="29" creationId="{685A3D75-87E9-834A-925F-A1FAC5BA8312}"/>
          </ac:spMkLst>
        </pc:spChg>
        <pc:spChg chg="mod">
          <ac:chgData name="Fiona" userId="5fd9b084-9961-4921-ab0f-457ac49028c4" providerId="ADAL" clId="{4F7526C2-C53B-41A9-82AA-63450EDFF648}" dt="2024-07-31T13:54:18.365" v="2271"/>
          <ac:spMkLst>
            <pc:docMk/>
            <pc:sldMk cId="1708371447" sldId="270"/>
            <ac:spMk id="30" creationId="{F18A3D55-6772-B853-5E0C-2D2A3FF4F93D}"/>
          </ac:spMkLst>
        </pc:spChg>
        <pc:spChg chg="mod">
          <ac:chgData name="Fiona" userId="5fd9b084-9961-4921-ab0f-457ac49028c4" providerId="ADAL" clId="{4F7526C2-C53B-41A9-82AA-63450EDFF648}" dt="2024-07-31T13:54:18.365" v="2271"/>
          <ac:spMkLst>
            <pc:docMk/>
            <pc:sldMk cId="1708371447" sldId="270"/>
            <ac:spMk id="31" creationId="{F3922D78-530F-3788-0AAA-5DCE46378F2B}"/>
          </ac:spMkLst>
        </pc:spChg>
        <pc:spChg chg="mod">
          <ac:chgData name="Fiona" userId="5fd9b084-9961-4921-ab0f-457ac49028c4" providerId="ADAL" clId="{4F7526C2-C53B-41A9-82AA-63450EDFF648}" dt="2024-07-31T13:54:18.365" v="2271"/>
          <ac:spMkLst>
            <pc:docMk/>
            <pc:sldMk cId="1708371447" sldId="270"/>
            <ac:spMk id="32" creationId="{0660C3C3-9B54-AE28-1FE5-8E06D774807C}"/>
          </ac:spMkLst>
        </pc:spChg>
        <pc:spChg chg="mod">
          <ac:chgData name="Fiona" userId="5fd9b084-9961-4921-ab0f-457ac49028c4" providerId="ADAL" clId="{4F7526C2-C53B-41A9-82AA-63450EDFF648}" dt="2024-07-31T13:54:18.365" v="2271"/>
          <ac:spMkLst>
            <pc:docMk/>
            <pc:sldMk cId="1708371447" sldId="270"/>
            <ac:spMk id="33" creationId="{D291FAE3-1414-4E7F-F80C-DDE112635FF4}"/>
          </ac:spMkLst>
        </pc:spChg>
        <pc:spChg chg="mod">
          <ac:chgData name="Fiona" userId="5fd9b084-9961-4921-ab0f-457ac49028c4" providerId="ADAL" clId="{4F7526C2-C53B-41A9-82AA-63450EDFF648}" dt="2024-07-31T13:54:18.365" v="2271"/>
          <ac:spMkLst>
            <pc:docMk/>
            <pc:sldMk cId="1708371447" sldId="270"/>
            <ac:spMk id="34" creationId="{3E80634E-3110-343F-6575-606AD03D33E7}"/>
          </ac:spMkLst>
        </pc:spChg>
        <pc:spChg chg="mod">
          <ac:chgData name="Fiona" userId="5fd9b084-9961-4921-ab0f-457ac49028c4" providerId="ADAL" clId="{4F7526C2-C53B-41A9-82AA-63450EDFF648}" dt="2024-07-31T13:54:18.365" v="2271"/>
          <ac:spMkLst>
            <pc:docMk/>
            <pc:sldMk cId="1708371447" sldId="270"/>
            <ac:spMk id="35" creationId="{0B0170D7-277D-287A-44DB-4AF24AAEE467}"/>
          </ac:spMkLst>
        </pc:spChg>
        <pc:spChg chg="mod">
          <ac:chgData name="Fiona" userId="5fd9b084-9961-4921-ab0f-457ac49028c4" providerId="ADAL" clId="{4F7526C2-C53B-41A9-82AA-63450EDFF648}" dt="2024-07-31T13:54:18.365" v="2271"/>
          <ac:spMkLst>
            <pc:docMk/>
            <pc:sldMk cId="1708371447" sldId="270"/>
            <ac:spMk id="36" creationId="{FE878790-779C-E7E3-F468-E4F3B10C86ED}"/>
          </ac:spMkLst>
        </pc:spChg>
        <pc:spChg chg="mod">
          <ac:chgData name="Fiona" userId="5fd9b084-9961-4921-ab0f-457ac49028c4" providerId="ADAL" clId="{4F7526C2-C53B-41A9-82AA-63450EDFF648}" dt="2024-07-31T13:54:18.365" v="2271"/>
          <ac:spMkLst>
            <pc:docMk/>
            <pc:sldMk cId="1708371447" sldId="270"/>
            <ac:spMk id="37" creationId="{9303D6A1-F56E-F217-4447-947F553F5225}"/>
          </ac:spMkLst>
        </pc:spChg>
        <pc:spChg chg="mod">
          <ac:chgData name="Fiona" userId="5fd9b084-9961-4921-ab0f-457ac49028c4" providerId="ADAL" clId="{4F7526C2-C53B-41A9-82AA-63450EDFF648}" dt="2024-07-31T13:54:18.365" v="2271"/>
          <ac:spMkLst>
            <pc:docMk/>
            <pc:sldMk cId="1708371447" sldId="270"/>
            <ac:spMk id="38" creationId="{9E063471-72B6-0235-27C5-83F789F9C006}"/>
          </ac:spMkLst>
        </pc:spChg>
        <pc:spChg chg="mod">
          <ac:chgData name="Fiona" userId="5fd9b084-9961-4921-ab0f-457ac49028c4" providerId="ADAL" clId="{4F7526C2-C53B-41A9-82AA-63450EDFF648}" dt="2024-07-31T13:54:18.365" v="2271"/>
          <ac:spMkLst>
            <pc:docMk/>
            <pc:sldMk cId="1708371447" sldId="270"/>
            <ac:spMk id="39" creationId="{9D3454B8-30F5-7880-61BB-958604AD8C64}"/>
          </ac:spMkLst>
        </pc:spChg>
        <pc:spChg chg="mod">
          <ac:chgData name="Fiona" userId="5fd9b084-9961-4921-ab0f-457ac49028c4" providerId="ADAL" clId="{4F7526C2-C53B-41A9-82AA-63450EDFF648}" dt="2024-07-31T13:54:18.365" v="2271"/>
          <ac:spMkLst>
            <pc:docMk/>
            <pc:sldMk cId="1708371447" sldId="270"/>
            <ac:spMk id="40" creationId="{C0CDF792-7F90-B15C-F70E-9699C2AD31D4}"/>
          </ac:spMkLst>
        </pc:spChg>
        <pc:spChg chg="mod">
          <ac:chgData name="Fiona" userId="5fd9b084-9961-4921-ab0f-457ac49028c4" providerId="ADAL" clId="{4F7526C2-C53B-41A9-82AA-63450EDFF648}" dt="2024-07-31T13:54:18.365" v="2271"/>
          <ac:spMkLst>
            <pc:docMk/>
            <pc:sldMk cId="1708371447" sldId="270"/>
            <ac:spMk id="41" creationId="{3680427A-1B90-D695-E070-D113C240947D}"/>
          </ac:spMkLst>
        </pc:spChg>
        <pc:spChg chg="mod">
          <ac:chgData name="Fiona" userId="5fd9b084-9961-4921-ab0f-457ac49028c4" providerId="ADAL" clId="{4F7526C2-C53B-41A9-82AA-63450EDFF648}" dt="2024-07-31T13:54:18.365" v="2271"/>
          <ac:spMkLst>
            <pc:docMk/>
            <pc:sldMk cId="1708371447" sldId="270"/>
            <ac:spMk id="42" creationId="{BF9844DC-AA42-DC8B-FDA4-E374D9DE896F}"/>
          </ac:spMkLst>
        </pc:spChg>
        <pc:spChg chg="mod">
          <ac:chgData name="Fiona" userId="5fd9b084-9961-4921-ab0f-457ac49028c4" providerId="ADAL" clId="{4F7526C2-C53B-41A9-82AA-63450EDFF648}" dt="2024-07-31T13:54:18.365" v="2271"/>
          <ac:spMkLst>
            <pc:docMk/>
            <pc:sldMk cId="1708371447" sldId="270"/>
            <ac:spMk id="107" creationId="{D702EC2B-5698-A66E-9ECE-80B9F292801E}"/>
          </ac:spMkLst>
        </pc:spChg>
        <pc:spChg chg="mod">
          <ac:chgData name="Fiona" userId="5fd9b084-9961-4921-ab0f-457ac49028c4" providerId="ADAL" clId="{4F7526C2-C53B-41A9-82AA-63450EDFF648}" dt="2024-07-31T13:54:18.365" v="2271"/>
          <ac:spMkLst>
            <pc:docMk/>
            <pc:sldMk cId="1708371447" sldId="270"/>
            <ac:spMk id="108" creationId="{FDF0CF6F-A69A-E950-CF74-75E6FBC8B914}"/>
          </ac:spMkLst>
        </pc:spChg>
        <pc:spChg chg="mod">
          <ac:chgData name="Fiona" userId="5fd9b084-9961-4921-ab0f-457ac49028c4" providerId="ADAL" clId="{4F7526C2-C53B-41A9-82AA-63450EDFF648}" dt="2024-07-31T13:54:18.365" v="2271"/>
          <ac:spMkLst>
            <pc:docMk/>
            <pc:sldMk cId="1708371447" sldId="270"/>
            <ac:spMk id="109" creationId="{14AF4F7C-92E9-5AF9-6122-40F1EEA0C07B}"/>
          </ac:spMkLst>
        </pc:spChg>
        <pc:spChg chg="mod">
          <ac:chgData name="Fiona" userId="5fd9b084-9961-4921-ab0f-457ac49028c4" providerId="ADAL" clId="{4F7526C2-C53B-41A9-82AA-63450EDFF648}" dt="2024-07-31T13:54:18.365" v="2271"/>
          <ac:spMkLst>
            <pc:docMk/>
            <pc:sldMk cId="1708371447" sldId="270"/>
            <ac:spMk id="110" creationId="{6EAF54FE-2D93-BB9E-4824-59F2821EC5C4}"/>
          </ac:spMkLst>
        </pc:spChg>
        <pc:spChg chg="mod">
          <ac:chgData name="Fiona" userId="5fd9b084-9961-4921-ab0f-457ac49028c4" providerId="ADAL" clId="{4F7526C2-C53B-41A9-82AA-63450EDFF648}" dt="2024-07-31T13:54:18.365" v="2271"/>
          <ac:spMkLst>
            <pc:docMk/>
            <pc:sldMk cId="1708371447" sldId="270"/>
            <ac:spMk id="111" creationId="{1165A114-F419-9772-892C-44DA713B8377}"/>
          </ac:spMkLst>
        </pc:spChg>
        <pc:spChg chg="mod">
          <ac:chgData name="Fiona" userId="5fd9b084-9961-4921-ab0f-457ac49028c4" providerId="ADAL" clId="{4F7526C2-C53B-41A9-82AA-63450EDFF648}" dt="2024-07-31T13:54:18.365" v="2271"/>
          <ac:spMkLst>
            <pc:docMk/>
            <pc:sldMk cId="1708371447" sldId="270"/>
            <ac:spMk id="112" creationId="{BDF47C2F-3B48-A179-C3B0-DFCF307DF3D9}"/>
          </ac:spMkLst>
        </pc:spChg>
        <pc:spChg chg="mod">
          <ac:chgData name="Fiona" userId="5fd9b084-9961-4921-ab0f-457ac49028c4" providerId="ADAL" clId="{4F7526C2-C53B-41A9-82AA-63450EDFF648}" dt="2024-07-31T13:54:18.365" v="2271"/>
          <ac:spMkLst>
            <pc:docMk/>
            <pc:sldMk cId="1708371447" sldId="270"/>
            <ac:spMk id="113" creationId="{432CDF5B-C046-E194-33CA-0A351EC6BDB6}"/>
          </ac:spMkLst>
        </pc:spChg>
        <pc:spChg chg="mod">
          <ac:chgData name="Fiona" userId="5fd9b084-9961-4921-ab0f-457ac49028c4" providerId="ADAL" clId="{4F7526C2-C53B-41A9-82AA-63450EDFF648}" dt="2024-07-31T13:54:18.365" v="2271"/>
          <ac:spMkLst>
            <pc:docMk/>
            <pc:sldMk cId="1708371447" sldId="270"/>
            <ac:spMk id="114" creationId="{4DC820A3-B1D7-A9BD-4B99-7A35E4A22DB7}"/>
          </ac:spMkLst>
        </pc:spChg>
        <pc:spChg chg="mod">
          <ac:chgData name="Fiona" userId="5fd9b084-9961-4921-ab0f-457ac49028c4" providerId="ADAL" clId="{4F7526C2-C53B-41A9-82AA-63450EDFF648}" dt="2024-07-31T13:54:18.365" v="2271"/>
          <ac:spMkLst>
            <pc:docMk/>
            <pc:sldMk cId="1708371447" sldId="270"/>
            <ac:spMk id="115" creationId="{FED9ED77-95D2-CDB2-E1CA-87A69CCF7F35}"/>
          </ac:spMkLst>
        </pc:spChg>
        <pc:spChg chg="mod">
          <ac:chgData name="Fiona" userId="5fd9b084-9961-4921-ab0f-457ac49028c4" providerId="ADAL" clId="{4F7526C2-C53B-41A9-82AA-63450EDFF648}" dt="2024-07-31T13:54:18.365" v="2271"/>
          <ac:spMkLst>
            <pc:docMk/>
            <pc:sldMk cId="1708371447" sldId="270"/>
            <ac:spMk id="116" creationId="{1F94D6A5-18EC-3751-AF96-06E53AC99421}"/>
          </ac:spMkLst>
        </pc:spChg>
        <pc:spChg chg="mod">
          <ac:chgData name="Fiona" userId="5fd9b084-9961-4921-ab0f-457ac49028c4" providerId="ADAL" clId="{4F7526C2-C53B-41A9-82AA-63450EDFF648}" dt="2024-07-31T13:54:18.365" v="2271"/>
          <ac:spMkLst>
            <pc:docMk/>
            <pc:sldMk cId="1708371447" sldId="270"/>
            <ac:spMk id="117" creationId="{0B93DF1E-7F14-67C0-58C8-6A31D3CE2001}"/>
          </ac:spMkLst>
        </pc:spChg>
        <pc:spChg chg="mod">
          <ac:chgData name="Fiona" userId="5fd9b084-9961-4921-ab0f-457ac49028c4" providerId="ADAL" clId="{4F7526C2-C53B-41A9-82AA-63450EDFF648}" dt="2024-07-31T13:54:18.365" v="2271"/>
          <ac:spMkLst>
            <pc:docMk/>
            <pc:sldMk cId="1708371447" sldId="270"/>
            <ac:spMk id="118" creationId="{0081F8A5-00C0-A7DD-F89C-ED4DBA414DC5}"/>
          </ac:spMkLst>
        </pc:spChg>
        <pc:spChg chg="mod">
          <ac:chgData name="Fiona" userId="5fd9b084-9961-4921-ab0f-457ac49028c4" providerId="ADAL" clId="{4F7526C2-C53B-41A9-82AA-63450EDFF648}" dt="2024-07-31T13:54:18.365" v="2271"/>
          <ac:spMkLst>
            <pc:docMk/>
            <pc:sldMk cId="1708371447" sldId="270"/>
            <ac:spMk id="119" creationId="{84AAB8B5-F32C-86B0-FDE1-EB328739866D}"/>
          </ac:spMkLst>
        </pc:spChg>
        <pc:spChg chg="mod">
          <ac:chgData name="Fiona" userId="5fd9b084-9961-4921-ab0f-457ac49028c4" providerId="ADAL" clId="{4F7526C2-C53B-41A9-82AA-63450EDFF648}" dt="2024-07-31T13:54:18.365" v="2271"/>
          <ac:spMkLst>
            <pc:docMk/>
            <pc:sldMk cId="1708371447" sldId="270"/>
            <ac:spMk id="120" creationId="{DFD7BEFE-F681-7DD2-9394-3B7171D544A0}"/>
          </ac:spMkLst>
        </pc:spChg>
        <pc:spChg chg="mod">
          <ac:chgData name="Fiona" userId="5fd9b084-9961-4921-ab0f-457ac49028c4" providerId="ADAL" clId="{4F7526C2-C53B-41A9-82AA-63450EDFF648}" dt="2024-07-31T13:54:18.365" v="2271"/>
          <ac:spMkLst>
            <pc:docMk/>
            <pc:sldMk cId="1708371447" sldId="270"/>
            <ac:spMk id="121" creationId="{6BE3819F-0D94-5782-9B6F-BE4DD067B0DF}"/>
          </ac:spMkLst>
        </pc:spChg>
        <pc:spChg chg="mod">
          <ac:chgData name="Fiona" userId="5fd9b084-9961-4921-ab0f-457ac49028c4" providerId="ADAL" clId="{4F7526C2-C53B-41A9-82AA-63450EDFF648}" dt="2024-07-31T13:54:18.365" v="2271"/>
          <ac:spMkLst>
            <pc:docMk/>
            <pc:sldMk cId="1708371447" sldId="270"/>
            <ac:spMk id="122" creationId="{D5E0404B-7C01-2D04-E08F-8D253AFF7830}"/>
          </ac:spMkLst>
        </pc:spChg>
        <pc:spChg chg="mod">
          <ac:chgData name="Fiona" userId="5fd9b084-9961-4921-ab0f-457ac49028c4" providerId="ADAL" clId="{4F7526C2-C53B-41A9-82AA-63450EDFF648}" dt="2024-07-31T13:54:18.365" v="2271"/>
          <ac:spMkLst>
            <pc:docMk/>
            <pc:sldMk cId="1708371447" sldId="270"/>
            <ac:spMk id="123" creationId="{176D4061-1CEF-810A-B265-57FB6C463440}"/>
          </ac:spMkLst>
        </pc:spChg>
        <pc:spChg chg="mod">
          <ac:chgData name="Fiona" userId="5fd9b084-9961-4921-ab0f-457ac49028c4" providerId="ADAL" clId="{4F7526C2-C53B-41A9-82AA-63450EDFF648}" dt="2024-07-31T13:54:18.365" v="2271"/>
          <ac:spMkLst>
            <pc:docMk/>
            <pc:sldMk cId="1708371447" sldId="270"/>
            <ac:spMk id="124" creationId="{27E45C53-D41D-670E-3E50-9FFEDC9DE9E5}"/>
          </ac:spMkLst>
        </pc:spChg>
        <pc:spChg chg="mod">
          <ac:chgData name="Fiona" userId="5fd9b084-9961-4921-ab0f-457ac49028c4" providerId="ADAL" clId="{4F7526C2-C53B-41A9-82AA-63450EDFF648}" dt="2024-07-31T13:54:18.365" v="2271"/>
          <ac:spMkLst>
            <pc:docMk/>
            <pc:sldMk cId="1708371447" sldId="270"/>
            <ac:spMk id="125" creationId="{DD44BFFB-22FF-9C42-6C38-C08E48DD6108}"/>
          </ac:spMkLst>
        </pc:spChg>
        <pc:spChg chg="mod">
          <ac:chgData name="Fiona" userId="5fd9b084-9961-4921-ab0f-457ac49028c4" providerId="ADAL" clId="{4F7526C2-C53B-41A9-82AA-63450EDFF648}" dt="2024-07-31T13:54:18.365" v="2271"/>
          <ac:spMkLst>
            <pc:docMk/>
            <pc:sldMk cId="1708371447" sldId="270"/>
            <ac:spMk id="126" creationId="{D5DE40AE-0C39-C44B-6A90-22E03E8411F3}"/>
          </ac:spMkLst>
        </pc:spChg>
        <pc:spChg chg="mod">
          <ac:chgData name="Fiona" userId="5fd9b084-9961-4921-ab0f-457ac49028c4" providerId="ADAL" clId="{4F7526C2-C53B-41A9-82AA-63450EDFF648}" dt="2024-07-31T13:54:18.365" v="2271"/>
          <ac:spMkLst>
            <pc:docMk/>
            <pc:sldMk cId="1708371447" sldId="270"/>
            <ac:spMk id="127" creationId="{943D9CD2-6C13-F6DC-4A9E-93729B37D19D}"/>
          </ac:spMkLst>
        </pc:spChg>
        <pc:spChg chg="mod">
          <ac:chgData name="Fiona" userId="5fd9b084-9961-4921-ab0f-457ac49028c4" providerId="ADAL" clId="{4F7526C2-C53B-41A9-82AA-63450EDFF648}" dt="2024-07-31T13:54:18.365" v="2271"/>
          <ac:spMkLst>
            <pc:docMk/>
            <pc:sldMk cId="1708371447" sldId="270"/>
            <ac:spMk id="128" creationId="{65495967-B3CC-6590-B286-F690DA0DAFB4}"/>
          </ac:spMkLst>
        </pc:spChg>
        <pc:spChg chg="mod">
          <ac:chgData name="Fiona" userId="5fd9b084-9961-4921-ab0f-457ac49028c4" providerId="ADAL" clId="{4F7526C2-C53B-41A9-82AA-63450EDFF648}" dt="2024-07-31T13:54:18.365" v="2271"/>
          <ac:spMkLst>
            <pc:docMk/>
            <pc:sldMk cId="1708371447" sldId="270"/>
            <ac:spMk id="129" creationId="{45808525-DE76-8C0B-1232-3631EE278663}"/>
          </ac:spMkLst>
        </pc:spChg>
        <pc:spChg chg="mod">
          <ac:chgData name="Fiona" userId="5fd9b084-9961-4921-ab0f-457ac49028c4" providerId="ADAL" clId="{4F7526C2-C53B-41A9-82AA-63450EDFF648}" dt="2024-07-31T13:54:18.365" v="2271"/>
          <ac:spMkLst>
            <pc:docMk/>
            <pc:sldMk cId="1708371447" sldId="270"/>
            <ac:spMk id="130" creationId="{3CBCEF11-2EE2-1A01-9931-30EB6AC10534}"/>
          </ac:spMkLst>
        </pc:spChg>
        <pc:spChg chg="mod">
          <ac:chgData name="Fiona" userId="5fd9b084-9961-4921-ab0f-457ac49028c4" providerId="ADAL" clId="{4F7526C2-C53B-41A9-82AA-63450EDFF648}" dt="2024-07-31T13:54:18.365" v="2271"/>
          <ac:spMkLst>
            <pc:docMk/>
            <pc:sldMk cId="1708371447" sldId="270"/>
            <ac:spMk id="131" creationId="{AB521A14-1F2C-85B8-CBF3-4F0063D0630A}"/>
          </ac:spMkLst>
        </pc:spChg>
        <pc:spChg chg="mod">
          <ac:chgData name="Fiona" userId="5fd9b084-9961-4921-ab0f-457ac49028c4" providerId="ADAL" clId="{4F7526C2-C53B-41A9-82AA-63450EDFF648}" dt="2024-07-31T13:54:18.365" v="2271"/>
          <ac:spMkLst>
            <pc:docMk/>
            <pc:sldMk cId="1708371447" sldId="270"/>
            <ac:spMk id="132" creationId="{58711568-9A9A-01FF-1646-3E454B16081F}"/>
          </ac:spMkLst>
        </pc:spChg>
        <pc:spChg chg="mod">
          <ac:chgData name="Fiona" userId="5fd9b084-9961-4921-ab0f-457ac49028c4" providerId="ADAL" clId="{4F7526C2-C53B-41A9-82AA-63450EDFF648}" dt="2024-07-31T13:54:18.365" v="2271"/>
          <ac:spMkLst>
            <pc:docMk/>
            <pc:sldMk cId="1708371447" sldId="270"/>
            <ac:spMk id="133" creationId="{94C07F2B-CC67-66B8-DB99-A60217027D29}"/>
          </ac:spMkLst>
        </pc:spChg>
        <pc:spChg chg="mod">
          <ac:chgData name="Fiona" userId="5fd9b084-9961-4921-ab0f-457ac49028c4" providerId="ADAL" clId="{4F7526C2-C53B-41A9-82AA-63450EDFF648}" dt="2024-07-31T13:54:18.365" v="2271"/>
          <ac:spMkLst>
            <pc:docMk/>
            <pc:sldMk cId="1708371447" sldId="270"/>
            <ac:spMk id="134" creationId="{2D46BD5C-847B-2E59-BB74-D35E88A3630D}"/>
          </ac:spMkLst>
        </pc:spChg>
        <pc:spChg chg="mod">
          <ac:chgData name="Fiona" userId="5fd9b084-9961-4921-ab0f-457ac49028c4" providerId="ADAL" clId="{4F7526C2-C53B-41A9-82AA-63450EDFF648}" dt="2024-07-31T13:54:18.365" v="2271"/>
          <ac:spMkLst>
            <pc:docMk/>
            <pc:sldMk cId="1708371447" sldId="270"/>
            <ac:spMk id="135" creationId="{4C1CC3A1-3698-D808-E7B3-CD7D5DF73078}"/>
          </ac:spMkLst>
        </pc:spChg>
        <pc:spChg chg="mod">
          <ac:chgData name="Fiona" userId="5fd9b084-9961-4921-ab0f-457ac49028c4" providerId="ADAL" clId="{4F7526C2-C53B-41A9-82AA-63450EDFF648}" dt="2024-07-31T13:54:18.365" v="2271"/>
          <ac:spMkLst>
            <pc:docMk/>
            <pc:sldMk cId="1708371447" sldId="270"/>
            <ac:spMk id="136" creationId="{4F8F470A-FDCA-E2A4-9B56-6B080CCF95EA}"/>
          </ac:spMkLst>
        </pc:spChg>
        <pc:spChg chg="mod">
          <ac:chgData name="Fiona" userId="5fd9b084-9961-4921-ab0f-457ac49028c4" providerId="ADAL" clId="{4F7526C2-C53B-41A9-82AA-63450EDFF648}" dt="2024-07-31T13:54:18.365" v="2271"/>
          <ac:spMkLst>
            <pc:docMk/>
            <pc:sldMk cId="1708371447" sldId="270"/>
            <ac:spMk id="137" creationId="{03F0E578-6BCC-031F-E941-1D14D3C5A677}"/>
          </ac:spMkLst>
        </pc:spChg>
        <pc:spChg chg="mod">
          <ac:chgData name="Fiona" userId="5fd9b084-9961-4921-ab0f-457ac49028c4" providerId="ADAL" clId="{4F7526C2-C53B-41A9-82AA-63450EDFF648}" dt="2024-07-31T13:54:18.365" v="2271"/>
          <ac:spMkLst>
            <pc:docMk/>
            <pc:sldMk cId="1708371447" sldId="270"/>
            <ac:spMk id="138" creationId="{9BBEAA26-F4D1-43BF-CDBC-2D2EAF9CCAE1}"/>
          </ac:spMkLst>
        </pc:spChg>
        <pc:spChg chg="mod">
          <ac:chgData name="Fiona" userId="5fd9b084-9961-4921-ab0f-457ac49028c4" providerId="ADAL" clId="{4F7526C2-C53B-41A9-82AA-63450EDFF648}" dt="2024-07-31T13:54:18.365" v="2271"/>
          <ac:spMkLst>
            <pc:docMk/>
            <pc:sldMk cId="1708371447" sldId="270"/>
            <ac:spMk id="139" creationId="{6187DC3B-8671-625E-3956-E742FC382B66}"/>
          </ac:spMkLst>
        </pc:spChg>
        <pc:spChg chg="mod">
          <ac:chgData name="Fiona" userId="5fd9b084-9961-4921-ab0f-457ac49028c4" providerId="ADAL" clId="{4F7526C2-C53B-41A9-82AA-63450EDFF648}" dt="2024-07-31T13:54:18.365" v="2271"/>
          <ac:spMkLst>
            <pc:docMk/>
            <pc:sldMk cId="1708371447" sldId="270"/>
            <ac:spMk id="140" creationId="{C4729263-09AD-4602-7631-E4E3CA19B4B4}"/>
          </ac:spMkLst>
        </pc:spChg>
        <pc:grpChg chg="add del mod">
          <ac:chgData name="Fiona" userId="5fd9b084-9961-4921-ab0f-457ac49028c4" providerId="ADAL" clId="{4F7526C2-C53B-41A9-82AA-63450EDFF648}" dt="2024-08-05T09:13:22.092" v="2662" actId="165"/>
          <ac:grpSpMkLst>
            <pc:docMk/>
            <pc:sldMk cId="1708371447" sldId="270"/>
            <ac:grpSpMk id="5" creationId="{33D1DC2D-F8A1-D9E7-B31A-4DD3471AC2B6}"/>
          </ac:grpSpMkLst>
        </pc:grpChg>
        <pc:grpChg chg="add mod">
          <ac:chgData name="Fiona" userId="5fd9b084-9961-4921-ab0f-457ac49028c4" providerId="ADAL" clId="{4F7526C2-C53B-41A9-82AA-63450EDFF648}" dt="2024-07-31T13:54:23.966" v="2272" actId="1076"/>
          <ac:grpSpMkLst>
            <pc:docMk/>
            <pc:sldMk cId="1708371447" sldId="270"/>
            <ac:grpSpMk id="10" creationId="{9CE00C04-0849-A642-359A-99387D1D849A}"/>
          </ac:grpSpMkLst>
        </pc:grpChg>
        <pc:grpChg chg="add del mod">
          <ac:chgData name="Fiona" userId="5fd9b084-9961-4921-ab0f-457ac49028c4" providerId="ADAL" clId="{4F7526C2-C53B-41A9-82AA-63450EDFF648}" dt="2024-08-05T09:12:58.349" v="2656" actId="165"/>
          <ac:grpSpMkLst>
            <pc:docMk/>
            <pc:sldMk cId="1708371447" sldId="270"/>
            <ac:grpSpMk id="44" creationId="{437E7C6C-9647-234F-E700-9A58485C746D}"/>
          </ac:grpSpMkLst>
        </pc:grpChg>
        <pc:grpChg chg="add del mod">
          <ac:chgData name="Fiona" userId="5fd9b084-9961-4921-ab0f-457ac49028c4" providerId="ADAL" clId="{4F7526C2-C53B-41A9-82AA-63450EDFF648}" dt="2024-08-05T09:12:35.847" v="2650" actId="165"/>
          <ac:grpSpMkLst>
            <pc:docMk/>
            <pc:sldMk cId="1708371447" sldId="270"/>
            <ac:grpSpMk id="47" creationId="{3D78311C-7AB0-AFDC-7912-0B49FBF3F60B}"/>
          </ac:grpSpMkLst>
        </pc:grpChg>
        <pc:grpChg chg="del mod">
          <ac:chgData name="Fiona" userId="5fd9b084-9961-4921-ab0f-457ac49028c4" providerId="ADAL" clId="{4F7526C2-C53B-41A9-82AA-63450EDFF648}" dt="2024-07-31T13:53:46.608" v="2263" actId="478"/>
          <ac:grpSpMkLst>
            <pc:docMk/>
            <pc:sldMk cId="1708371447" sldId="270"/>
            <ac:grpSpMk id="104" creationId="{94214F0C-F1D5-D3F3-9A7C-8B1E83A00C4B}"/>
          </ac:grpSpMkLst>
        </pc:grpChg>
        <pc:picChg chg="mod">
          <ac:chgData name="Fiona" userId="5fd9b084-9961-4921-ab0f-457ac49028c4" providerId="ADAL" clId="{4F7526C2-C53B-41A9-82AA-63450EDFF648}" dt="2024-07-31T07:28:10.732" v="808" actId="29295"/>
          <ac:picMkLst>
            <pc:docMk/>
            <pc:sldMk cId="1708371447" sldId="270"/>
            <ac:picMk id="2" creationId="{B4254017-2DB8-139D-DC91-0E441E1FDD14}"/>
          </ac:picMkLst>
        </pc:picChg>
        <pc:picChg chg="mod">
          <ac:chgData name="Fiona" userId="5fd9b084-9961-4921-ab0f-457ac49028c4" providerId="ADAL" clId="{4F7526C2-C53B-41A9-82AA-63450EDFF648}" dt="2024-07-31T07:28:10.732" v="808" actId="29295"/>
          <ac:picMkLst>
            <pc:docMk/>
            <pc:sldMk cId="1708371447" sldId="270"/>
            <ac:picMk id="3" creationId="{C6234BCD-7F53-66FC-43DE-7636AC273AED}"/>
          </ac:picMkLst>
        </pc:picChg>
        <pc:picChg chg="mod">
          <ac:chgData name="Fiona" userId="5fd9b084-9961-4921-ab0f-457ac49028c4" providerId="ADAL" clId="{4F7526C2-C53B-41A9-82AA-63450EDFF648}" dt="2024-07-31T06:48:41.208" v="570" actId="14100"/>
          <ac:picMkLst>
            <pc:docMk/>
            <pc:sldMk cId="1708371447" sldId="270"/>
            <ac:picMk id="4" creationId="{BB3E63DC-2A19-3A04-8912-1BB344DB7BA9}"/>
          </ac:picMkLst>
        </pc:picChg>
        <pc:picChg chg="del">
          <ac:chgData name="Fiona" userId="5fd9b084-9961-4921-ab0f-457ac49028c4" providerId="ADAL" clId="{4F7526C2-C53B-41A9-82AA-63450EDFF648}" dt="2024-07-31T13:53:48.141" v="2264" actId="478"/>
          <ac:picMkLst>
            <pc:docMk/>
            <pc:sldMk cId="1708371447" sldId="270"/>
            <ac:picMk id="5" creationId="{2D14A226-B77F-8FF1-2232-EE836C8D9C47}"/>
          </ac:picMkLst>
        </pc:picChg>
        <pc:picChg chg="mod">
          <ac:chgData name="Fiona" userId="5fd9b084-9961-4921-ab0f-457ac49028c4" providerId="ADAL" clId="{4F7526C2-C53B-41A9-82AA-63450EDFF648}" dt="2024-07-31T07:28:10.732" v="808" actId="29295"/>
          <ac:picMkLst>
            <pc:docMk/>
            <pc:sldMk cId="1708371447" sldId="270"/>
            <ac:picMk id="6" creationId="{78C1F535-12E2-0956-C0B4-E03403EB9EFE}"/>
          </ac:picMkLst>
        </pc:picChg>
        <pc:picChg chg="mod">
          <ac:chgData name="Fiona" userId="5fd9b084-9961-4921-ab0f-457ac49028c4" providerId="ADAL" clId="{4F7526C2-C53B-41A9-82AA-63450EDFF648}" dt="2024-07-31T07:28:10.732" v="808" actId="29295"/>
          <ac:picMkLst>
            <pc:docMk/>
            <pc:sldMk cId="1708371447" sldId="270"/>
            <ac:picMk id="7" creationId="{D58C4A5D-7D3D-C654-C02D-DF1BCD70CD9E}"/>
          </ac:picMkLst>
        </pc:picChg>
        <pc:picChg chg="mod topLvl modCrop">
          <ac:chgData name="Fiona" userId="5fd9b084-9961-4921-ab0f-457ac49028c4" providerId="ADAL" clId="{4F7526C2-C53B-41A9-82AA-63450EDFF648}" dt="2024-08-05T09:15:38.970" v="2709" actId="1076"/>
          <ac:picMkLst>
            <pc:docMk/>
            <pc:sldMk cId="1708371447" sldId="270"/>
            <ac:picMk id="11" creationId="{73538211-860F-D7D0-7C59-8A91A4F5BB35}"/>
          </ac:picMkLst>
        </pc:picChg>
        <pc:picChg chg="mod">
          <ac:chgData name="Fiona" userId="5fd9b084-9961-4921-ab0f-457ac49028c4" providerId="ADAL" clId="{4F7526C2-C53B-41A9-82AA-63450EDFF648}" dt="2024-07-31T13:54:18.365" v="2271"/>
          <ac:picMkLst>
            <pc:docMk/>
            <pc:sldMk cId="1708371447" sldId="270"/>
            <ac:picMk id="14" creationId="{4E4B87F8-C2C7-F518-FDD1-2A73A2E23D30}"/>
          </ac:picMkLst>
        </pc:picChg>
        <pc:picChg chg="mod topLvl modCrop">
          <ac:chgData name="Fiona" userId="5fd9b084-9961-4921-ab0f-457ac49028c4" providerId="ADAL" clId="{4F7526C2-C53B-41A9-82AA-63450EDFF648}" dt="2024-08-05T09:15:35.884" v="2708" actId="732"/>
          <ac:picMkLst>
            <pc:docMk/>
            <pc:sldMk cId="1708371447" sldId="270"/>
            <ac:picMk id="43" creationId="{F616CD6F-0E53-2F77-21D2-A88E3CC32EAB}"/>
          </ac:picMkLst>
        </pc:picChg>
        <pc:picChg chg="mod topLvl modCrop">
          <ac:chgData name="Fiona" userId="5fd9b084-9961-4921-ab0f-457ac49028c4" providerId="ADAL" clId="{4F7526C2-C53B-41A9-82AA-63450EDFF648}" dt="2024-08-05T09:15:12.066" v="2703" actId="1076"/>
          <ac:picMkLst>
            <pc:docMk/>
            <pc:sldMk cId="1708371447" sldId="270"/>
            <ac:picMk id="45" creationId="{64ACCBA2-F392-5696-E792-EA35A5906FCA}"/>
          </ac:picMkLst>
        </pc:picChg>
        <pc:picChg chg="mod topLvl modCrop">
          <ac:chgData name="Fiona" userId="5fd9b084-9961-4921-ab0f-457ac49028c4" providerId="ADAL" clId="{4F7526C2-C53B-41A9-82AA-63450EDFF648}" dt="2024-08-05T09:15:41.942" v="2711" actId="688"/>
          <ac:picMkLst>
            <pc:docMk/>
            <pc:sldMk cId="1708371447" sldId="270"/>
            <ac:picMk id="46" creationId="{D10C5F38-56D0-1543-C273-A9ED31CA6EA4}"/>
          </ac:picMkLst>
        </pc:picChg>
        <pc:picChg chg="mod topLvl modCrop">
          <ac:chgData name="Fiona" userId="5fd9b084-9961-4921-ab0f-457ac49028c4" providerId="ADAL" clId="{4F7526C2-C53B-41A9-82AA-63450EDFF648}" dt="2024-08-05T09:15:29.253" v="2706" actId="1076"/>
          <ac:picMkLst>
            <pc:docMk/>
            <pc:sldMk cId="1708371447" sldId="270"/>
            <ac:picMk id="48" creationId="{FF8F945D-5517-9F11-3938-9471FF63DE51}"/>
          </ac:picMkLst>
        </pc:picChg>
        <pc:picChg chg="mod topLvl modCrop">
          <ac:chgData name="Fiona" userId="5fd9b084-9961-4921-ab0f-457ac49028c4" providerId="ADAL" clId="{4F7526C2-C53B-41A9-82AA-63450EDFF648}" dt="2024-08-05T09:15:10.539" v="2702" actId="1076"/>
          <ac:picMkLst>
            <pc:docMk/>
            <pc:sldMk cId="1708371447" sldId="270"/>
            <ac:picMk id="49" creationId="{5E0E3D74-A364-D206-9CC8-47ADD118C797}"/>
          </ac:picMkLst>
        </pc:picChg>
      </pc:sldChg>
      <pc:sldChg chg="addSp delSp modSp add del mod">
        <pc:chgData name="Fiona" userId="5fd9b084-9961-4921-ab0f-457ac49028c4" providerId="ADAL" clId="{4F7526C2-C53B-41A9-82AA-63450EDFF648}" dt="2024-08-05T09:30:58.357" v="2712" actId="47"/>
        <pc:sldMkLst>
          <pc:docMk/>
          <pc:sldMk cId="3100833032" sldId="271"/>
        </pc:sldMkLst>
        <pc:spChg chg="del">
          <ac:chgData name="Fiona" userId="5fd9b084-9961-4921-ab0f-457ac49028c4" providerId="ADAL" clId="{4F7526C2-C53B-41A9-82AA-63450EDFF648}" dt="2024-07-31T06:53:25.680" v="761" actId="478"/>
          <ac:spMkLst>
            <pc:docMk/>
            <pc:sldMk cId="3100833032" sldId="271"/>
            <ac:spMk id="8" creationId="{6B83B77E-3437-DC7E-41C0-7E16F4255FD8}"/>
          </ac:spMkLst>
        </pc:spChg>
        <pc:spChg chg="del">
          <ac:chgData name="Fiona" userId="5fd9b084-9961-4921-ab0f-457ac49028c4" providerId="ADAL" clId="{4F7526C2-C53B-41A9-82AA-63450EDFF648}" dt="2024-07-31T06:53:26.377" v="762" actId="478"/>
          <ac:spMkLst>
            <pc:docMk/>
            <pc:sldMk cId="3100833032" sldId="271"/>
            <ac:spMk id="9" creationId="{6BFCF164-C7C0-5040-33A0-9B129E89DA2D}"/>
          </ac:spMkLst>
        </pc:spChg>
        <pc:spChg chg="del mod">
          <ac:chgData name="Fiona" userId="5fd9b084-9961-4921-ab0f-457ac49028c4" providerId="ADAL" clId="{4F7526C2-C53B-41A9-82AA-63450EDFF648}" dt="2024-07-31T06:53:32.511" v="766" actId="478"/>
          <ac:spMkLst>
            <pc:docMk/>
            <pc:sldMk cId="3100833032" sldId="271"/>
            <ac:spMk id="12" creationId="{3F3CC3F2-6D61-1E88-251F-847518765DA7}"/>
          </ac:spMkLst>
        </pc:spChg>
        <pc:spChg chg="mod">
          <ac:chgData name="Fiona" userId="5fd9b084-9961-4921-ab0f-457ac49028c4" providerId="ADAL" clId="{4F7526C2-C53B-41A9-82AA-63450EDFF648}" dt="2024-07-31T13:54:34.370" v="2276"/>
          <ac:spMkLst>
            <pc:docMk/>
            <pc:sldMk cId="3100833032" sldId="271"/>
            <ac:spMk id="12" creationId="{A4D1DBD4-CF73-78B1-2745-E0489B11C01D}"/>
          </ac:spMkLst>
        </pc:spChg>
        <pc:spChg chg="mod">
          <ac:chgData name="Fiona" userId="5fd9b084-9961-4921-ab0f-457ac49028c4" providerId="ADAL" clId="{4F7526C2-C53B-41A9-82AA-63450EDFF648}" dt="2024-07-31T13:54:34.370" v="2276"/>
          <ac:spMkLst>
            <pc:docMk/>
            <pc:sldMk cId="3100833032" sldId="271"/>
            <ac:spMk id="13" creationId="{970F855B-CB86-0274-0E2A-0190DA4BD666}"/>
          </ac:spMkLst>
        </pc:spChg>
        <pc:spChg chg="del">
          <ac:chgData name="Fiona" userId="5fd9b084-9961-4921-ab0f-457ac49028c4" providerId="ADAL" clId="{4F7526C2-C53B-41A9-82AA-63450EDFF648}" dt="2024-07-31T06:53:28.162" v="763" actId="478"/>
          <ac:spMkLst>
            <pc:docMk/>
            <pc:sldMk cId="3100833032" sldId="271"/>
            <ac:spMk id="13" creationId="{E67F8557-313A-4DD7-8BB3-D4371BBF4582}"/>
          </ac:spMkLst>
        </pc:spChg>
        <pc:spChg chg="del">
          <ac:chgData name="Fiona" userId="5fd9b084-9961-4921-ab0f-457ac49028c4" providerId="ADAL" clId="{4F7526C2-C53B-41A9-82AA-63450EDFF648}" dt="2024-07-31T06:53:23.392" v="760" actId="478"/>
          <ac:spMkLst>
            <pc:docMk/>
            <pc:sldMk cId="3100833032" sldId="271"/>
            <ac:spMk id="14" creationId="{2CED58E5-514F-F601-E289-43F7BCCF7371}"/>
          </ac:spMkLst>
        </pc:spChg>
        <pc:spChg chg="mod">
          <ac:chgData name="Fiona" userId="5fd9b084-9961-4921-ab0f-457ac49028c4" providerId="ADAL" clId="{4F7526C2-C53B-41A9-82AA-63450EDFF648}" dt="2024-07-31T13:54:34.370" v="2276"/>
          <ac:spMkLst>
            <pc:docMk/>
            <pc:sldMk cId="3100833032" sldId="271"/>
            <ac:spMk id="14" creationId="{A4A2DBE2-5ABC-5F91-3CDB-B6A4CBD08542}"/>
          </ac:spMkLst>
        </pc:spChg>
        <pc:spChg chg="add del mod">
          <ac:chgData name="Fiona" userId="5fd9b084-9961-4921-ab0f-457ac49028c4" providerId="ADAL" clId="{4F7526C2-C53B-41A9-82AA-63450EDFF648}" dt="2024-07-31T13:54:28.359" v="2273" actId="478"/>
          <ac:spMkLst>
            <pc:docMk/>
            <pc:sldMk cId="3100833032" sldId="271"/>
            <ac:spMk id="17" creationId="{C0F6E12F-9F57-B3EF-E686-E0E928E7BEBA}"/>
          </ac:spMkLst>
        </pc:spChg>
        <pc:spChg chg="mod">
          <ac:chgData name="Fiona" userId="5fd9b084-9961-4921-ab0f-457ac49028c4" providerId="ADAL" clId="{4F7526C2-C53B-41A9-82AA-63450EDFF648}" dt="2024-07-31T13:54:34.370" v="2276"/>
          <ac:spMkLst>
            <pc:docMk/>
            <pc:sldMk cId="3100833032" sldId="271"/>
            <ac:spMk id="18" creationId="{1716A4D9-13BE-74B1-5AA3-31CCAF87E1A4}"/>
          </ac:spMkLst>
        </pc:spChg>
        <pc:spChg chg="mod">
          <ac:chgData name="Fiona" userId="5fd9b084-9961-4921-ab0f-457ac49028c4" providerId="ADAL" clId="{4F7526C2-C53B-41A9-82AA-63450EDFF648}" dt="2024-07-31T13:54:34.370" v="2276"/>
          <ac:spMkLst>
            <pc:docMk/>
            <pc:sldMk cId="3100833032" sldId="271"/>
            <ac:spMk id="19" creationId="{BF1A1197-9D7D-4FC5-EDB1-55D944A79ADF}"/>
          </ac:spMkLst>
        </pc:spChg>
        <pc:spChg chg="mod">
          <ac:chgData name="Fiona" userId="5fd9b084-9961-4921-ab0f-457ac49028c4" providerId="ADAL" clId="{4F7526C2-C53B-41A9-82AA-63450EDFF648}" dt="2024-07-31T13:54:34.370" v="2276"/>
          <ac:spMkLst>
            <pc:docMk/>
            <pc:sldMk cId="3100833032" sldId="271"/>
            <ac:spMk id="20" creationId="{334C8EE9-E63C-535A-C291-381ACD2D3929}"/>
          </ac:spMkLst>
        </pc:spChg>
        <pc:spChg chg="mod">
          <ac:chgData name="Fiona" userId="5fd9b084-9961-4921-ab0f-457ac49028c4" providerId="ADAL" clId="{4F7526C2-C53B-41A9-82AA-63450EDFF648}" dt="2024-07-31T13:54:34.370" v="2276"/>
          <ac:spMkLst>
            <pc:docMk/>
            <pc:sldMk cId="3100833032" sldId="271"/>
            <ac:spMk id="21" creationId="{924C6A46-5B2B-C80E-85AD-B1F3B6316E01}"/>
          </ac:spMkLst>
        </pc:spChg>
        <pc:spChg chg="mod">
          <ac:chgData name="Fiona" userId="5fd9b084-9961-4921-ab0f-457ac49028c4" providerId="ADAL" clId="{4F7526C2-C53B-41A9-82AA-63450EDFF648}" dt="2024-07-31T13:54:34.370" v="2276"/>
          <ac:spMkLst>
            <pc:docMk/>
            <pc:sldMk cId="3100833032" sldId="271"/>
            <ac:spMk id="22" creationId="{7F6688E4-4617-04F5-4BB3-C8D1B8B9388E}"/>
          </ac:spMkLst>
        </pc:spChg>
        <pc:spChg chg="mod">
          <ac:chgData name="Fiona" userId="5fd9b084-9961-4921-ab0f-457ac49028c4" providerId="ADAL" clId="{4F7526C2-C53B-41A9-82AA-63450EDFF648}" dt="2024-07-31T13:54:34.370" v="2276"/>
          <ac:spMkLst>
            <pc:docMk/>
            <pc:sldMk cId="3100833032" sldId="271"/>
            <ac:spMk id="23" creationId="{09F1EB2A-7898-3E2E-C7FB-3A61F7BB2398}"/>
          </ac:spMkLst>
        </pc:spChg>
        <pc:spChg chg="mod">
          <ac:chgData name="Fiona" userId="5fd9b084-9961-4921-ab0f-457ac49028c4" providerId="ADAL" clId="{4F7526C2-C53B-41A9-82AA-63450EDFF648}" dt="2024-07-31T13:54:34.370" v="2276"/>
          <ac:spMkLst>
            <pc:docMk/>
            <pc:sldMk cId="3100833032" sldId="271"/>
            <ac:spMk id="24" creationId="{A2C2ADAF-ABE1-9A66-15C5-B81F5A5DED50}"/>
          </ac:spMkLst>
        </pc:spChg>
        <pc:spChg chg="mod">
          <ac:chgData name="Fiona" userId="5fd9b084-9961-4921-ab0f-457ac49028c4" providerId="ADAL" clId="{4F7526C2-C53B-41A9-82AA-63450EDFF648}" dt="2024-07-31T13:54:34.370" v="2276"/>
          <ac:spMkLst>
            <pc:docMk/>
            <pc:sldMk cId="3100833032" sldId="271"/>
            <ac:spMk id="25" creationId="{2611D506-B434-A092-05CF-27A803BF3895}"/>
          </ac:spMkLst>
        </pc:spChg>
        <pc:spChg chg="mod">
          <ac:chgData name="Fiona" userId="5fd9b084-9961-4921-ab0f-457ac49028c4" providerId="ADAL" clId="{4F7526C2-C53B-41A9-82AA-63450EDFF648}" dt="2024-07-31T13:54:34.370" v="2276"/>
          <ac:spMkLst>
            <pc:docMk/>
            <pc:sldMk cId="3100833032" sldId="271"/>
            <ac:spMk id="26" creationId="{DEC4EEC1-6954-8D19-999F-8F8111E939AD}"/>
          </ac:spMkLst>
        </pc:spChg>
        <pc:spChg chg="mod">
          <ac:chgData name="Fiona" userId="5fd9b084-9961-4921-ab0f-457ac49028c4" providerId="ADAL" clId="{4F7526C2-C53B-41A9-82AA-63450EDFF648}" dt="2024-07-31T13:54:34.370" v="2276"/>
          <ac:spMkLst>
            <pc:docMk/>
            <pc:sldMk cId="3100833032" sldId="271"/>
            <ac:spMk id="27" creationId="{4A439721-FFD1-F963-47F5-AC0516B874AB}"/>
          </ac:spMkLst>
        </pc:spChg>
        <pc:spChg chg="mod">
          <ac:chgData name="Fiona" userId="5fd9b084-9961-4921-ab0f-457ac49028c4" providerId="ADAL" clId="{4F7526C2-C53B-41A9-82AA-63450EDFF648}" dt="2024-07-31T13:54:34.370" v="2276"/>
          <ac:spMkLst>
            <pc:docMk/>
            <pc:sldMk cId="3100833032" sldId="271"/>
            <ac:spMk id="28" creationId="{BF1A2875-47CC-4D44-981E-40DFC26B4647}"/>
          </ac:spMkLst>
        </pc:spChg>
        <pc:spChg chg="mod">
          <ac:chgData name="Fiona" userId="5fd9b084-9961-4921-ab0f-457ac49028c4" providerId="ADAL" clId="{4F7526C2-C53B-41A9-82AA-63450EDFF648}" dt="2024-07-31T13:54:34.370" v="2276"/>
          <ac:spMkLst>
            <pc:docMk/>
            <pc:sldMk cId="3100833032" sldId="271"/>
            <ac:spMk id="29" creationId="{4E7DCC0E-25D2-8A06-B99C-6C367D1AF80A}"/>
          </ac:spMkLst>
        </pc:spChg>
        <pc:spChg chg="mod">
          <ac:chgData name="Fiona" userId="5fd9b084-9961-4921-ab0f-457ac49028c4" providerId="ADAL" clId="{4F7526C2-C53B-41A9-82AA-63450EDFF648}" dt="2024-07-31T13:54:34.370" v="2276"/>
          <ac:spMkLst>
            <pc:docMk/>
            <pc:sldMk cId="3100833032" sldId="271"/>
            <ac:spMk id="30" creationId="{60E5D75E-0234-371A-4268-86232513C95C}"/>
          </ac:spMkLst>
        </pc:spChg>
        <pc:spChg chg="mod">
          <ac:chgData name="Fiona" userId="5fd9b084-9961-4921-ab0f-457ac49028c4" providerId="ADAL" clId="{4F7526C2-C53B-41A9-82AA-63450EDFF648}" dt="2024-07-31T13:54:34.370" v="2276"/>
          <ac:spMkLst>
            <pc:docMk/>
            <pc:sldMk cId="3100833032" sldId="271"/>
            <ac:spMk id="31" creationId="{71251EF9-F386-C5BE-796A-D7294AC394E7}"/>
          </ac:spMkLst>
        </pc:spChg>
        <pc:spChg chg="mod">
          <ac:chgData name="Fiona" userId="5fd9b084-9961-4921-ab0f-457ac49028c4" providerId="ADAL" clId="{4F7526C2-C53B-41A9-82AA-63450EDFF648}" dt="2024-07-31T13:54:34.370" v="2276"/>
          <ac:spMkLst>
            <pc:docMk/>
            <pc:sldMk cId="3100833032" sldId="271"/>
            <ac:spMk id="32" creationId="{7D30F1FE-CAE3-D2DD-7F0D-E55223102935}"/>
          </ac:spMkLst>
        </pc:spChg>
        <pc:spChg chg="mod">
          <ac:chgData name="Fiona" userId="5fd9b084-9961-4921-ab0f-457ac49028c4" providerId="ADAL" clId="{4F7526C2-C53B-41A9-82AA-63450EDFF648}" dt="2024-07-31T13:54:34.370" v="2276"/>
          <ac:spMkLst>
            <pc:docMk/>
            <pc:sldMk cId="3100833032" sldId="271"/>
            <ac:spMk id="33" creationId="{048E26ED-C9EB-5D26-DF0F-CC3CA23C25A4}"/>
          </ac:spMkLst>
        </pc:spChg>
        <pc:spChg chg="mod">
          <ac:chgData name="Fiona" userId="5fd9b084-9961-4921-ab0f-457ac49028c4" providerId="ADAL" clId="{4F7526C2-C53B-41A9-82AA-63450EDFF648}" dt="2024-07-31T13:54:34.370" v="2276"/>
          <ac:spMkLst>
            <pc:docMk/>
            <pc:sldMk cId="3100833032" sldId="271"/>
            <ac:spMk id="34" creationId="{D00B4E61-E584-6B96-69A2-CF35A8B7F0F6}"/>
          </ac:spMkLst>
        </pc:spChg>
        <pc:spChg chg="mod">
          <ac:chgData name="Fiona" userId="5fd9b084-9961-4921-ab0f-457ac49028c4" providerId="ADAL" clId="{4F7526C2-C53B-41A9-82AA-63450EDFF648}" dt="2024-07-31T13:54:34.370" v="2276"/>
          <ac:spMkLst>
            <pc:docMk/>
            <pc:sldMk cId="3100833032" sldId="271"/>
            <ac:spMk id="35" creationId="{53FE241B-553A-FD6A-86A2-F8B8295DAA8F}"/>
          </ac:spMkLst>
        </pc:spChg>
        <pc:spChg chg="mod">
          <ac:chgData name="Fiona" userId="5fd9b084-9961-4921-ab0f-457ac49028c4" providerId="ADAL" clId="{4F7526C2-C53B-41A9-82AA-63450EDFF648}" dt="2024-07-31T13:54:34.370" v="2276"/>
          <ac:spMkLst>
            <pc:docMk/>
            <pc:sldMk cId="3100833032" sldId="271"/>
            <ac:spMk id="36" creationId="{537F1C12-16DA-9339-43B2-76A301F7FD55}"/>
          </ac:spMkLst>
        </pc:spChg>
        <pc:spChg chg="mod">
          <ac:chgData name="Fiona" userId="5fd9b084-9961-4921-ab0f-457ac49028c4" providerId="ADAL" clId="{4F7526C2-C53B-41A9-82AA-63450EDFF648}" dt="2024-07-31T13:54:34.370" v="2276"/>
          <ac:spMkLst>
            <pc:docMk/>
            <pc:sldMk cId="3100833032" sldId="271"/>
            <ac:spMk id="37" creationId="{99D62035-EE6B-023F-AACA-9B0C92E6B490}"/>
          </ac:spMkLst>
        </pc:spChg>
        <pc:spChg chg="mod">
          <ac:chgData name="Fiona" userId="5fd9b084-9961-4921-ab0f-457ac49028c4" providerId="ADAL" clId="{4F7526C2-C53B-41A9-82AA-63450EDFF648}" dt="2024-07-31T13:54:34.370" v="2276"/>
          <ac:spMkLst>
            <pc:docMk/>
            <pc:sldMk cId="3100833032" sldId="271"/>
            <ac:spMk id="38" creationId="{F7AC29AC-7567-7CD0-AFCB-974DB920474D}"/>
          </ac:spMkLst>
        </pc:spChg>
        <pc:spChg chg="mod">
          <ac:chgData name="Fiona" userId="5fd9b084-9961-4921-ab0f-457ac49028c4" providerId="ADAL" clId="{4F7526C2-C53B-41A9-82AA-63450EDFF648}" dt="2024-07-31T13:54:34.370" v="2276"/>
          <ac:spMkLst>
            <pc:docMk/>
            <pc:sldMk cId="3100833032" sldId="271"/>
            <ac:spMk id="39" creationId="{9A2EC58B-B5A5-97A7-FD74-2C204A57A86F}"/>
          </ac:spMkLst>
        </pc:spChg>
        <pc:spChg chg="mod">
          <ac:chgData name="Fiona" userId="5fd9b084-9961-4921-ab0f-457ac49028c4" providerId="ADAL" clId="{4F7526C2-C53B-41A9-82AA-63450EDFF648}" dt="2024-07-31T13:54:34.370" v="2276"/>
          <ac:spMkLst>
            <pc:docMk/>
            <pc:sldMk cId="3100833032" sldId="271"/>
            <ac:spMk id="40" creationId="{8176985F-43F0-9F77-F0BE-457AA1D75DEB}"/>
          </ac:spMkLst>
        </pc:spChg>
        <pc:spChg chg="mod">
          <ac:chgData name="Fiona" userId="5fd9b084-9961-4921-ab0f-457ac49028c4" providerId="ADAL" clId="{4F7526C2-C53B-41A9-82AA-63450EDFF648}" dt="2024-07-31T13:54:34.370" v="2276"/>
          <ac:spMkLst>
            <pc:docMk/>
            <pc:sldMk cId="3100833032" sldId="271"/>
            <ac:spMk id="41" creationId="{7FDE985F-5839-D5CE-9965-FDF4A6B2461F}"/>
          </ac:spMkLst>
        </pc:spChg>
        <pc:spChg chg="mod">
          <ac:chgData name="Fiona" userId="5fd9b084-9961-4921-ab0f-457ac49028c4" providerId="ADAL" clId="{4F7526C2-C53B-41A9-82AA-63450EDFF648}" dt="2024-07-31T13:54:34.370" v="2276"/>
          <ac:spMkLst>
            <pc:docMk/>
            <pc:sldMk cId="3100833032" sldId="271"/>
            <ac:spMk id="42" creationId="{6C6A9F46-D64E-6737-992D-BD821B99DDAE}"/>
          </ac:spMkLst>
        </pc:spChg>
        <pc:spChg chg="mod">
          <ac:chgData name="Fiona" userId="5fd9b084-9961-4921-ab0f-457ac49028c4" providerId="ADAL" clId="{4F7526C2-C53B-41A9-82AA-63450EDFF648}" dt="2024-07-31T13:54:34.370" v="2276"/>
          <ac:spMkLst>
            <pc:docMk/>
            <pc:sldMk cId="3100833032" sldId="271"/>
            <ac:spMk id="107" creationId="{BC544B2D-F9D9-936B-BF1C-D79ABBB9EE04}"/>
          </ac:spMkLst>
        </pc:spChg>
        <pc:spChg chg="mod">
          <ac:chgData name="Fiona" userId="5fd9b084-9961-4921-ab0f-457ac49028c4" providerId="ADAL" clId="{4F7526C2-C53B-41A9-82AA-63450EDFF648}" dt="2024-07-31T13:54:34.370" v="2276"/>
          <ac:spMkLst>
            <pc:docMk/>
            <pc:sldMk cId="3100833032" sldId="271"/>
            <ac:spMk id="108" creationId="{C1DBD094-9B3E-241C-D27B-A4A03F6F8C05}"/>
          </ac:spMkLst>
        </pc:spChg>
        <pc:spChg chg="mod">
          <ac:chgData name="Fiona" userId="5fd9b084-9961-4921-ab0f-457ac49028c4" providerId="ADAL" clId="{4F7526C2-C53B-41A9-82AA-63450EDFF648}" dt="2024-07-31T13:54:34.370" v="2276"/>
          <ac:spMkLst>
            <pc:docMk/>
            <pc:sldMk cId="3100833032" sldId="271"/>
            <ac:spMk id="109" creationId="{C69B6E85-C9C5-F3AC-2D45-ACE4BF61C170}"/>
          </ac:spMkLst>
        </pc:spChg>
        <pc:spChg chg="mod">
          <ac:chgData name="Fiona" userId="5fd9b084-9961-4921-ab0f-457ac49028c4" providerId="ADAL" clId="{4F7526C2-C53B-41A9-82AA-63450EDFF648}" dt="2024-07-31T13:54:34.370" v="2276"/>
          <ac:spMkLst>
            <pc:docMk/>
            <pc:sldMk cId="3100833032" sldId="271"/>
            <ac:spMk id="110" creationId="{11B7C7F1-9DBC-2A0D-AD70-49F79B88025D}"/>
          </ac:spMkLst>
        </pc:spChg>
        <pc:spChg chg="mod">
          <ac:chgData name="Fiona" userId="5fd9b084-9961-4921-ab0f-457ac49028c4" providerId="ADAL" clId="{4F7526C2-C53B-41A9-82AA-63450EDFF648}" dt="2024-07-31T13:54:34.370" v="2276"/>
          <ac:spMkLst>
            <pc:docMk/>
            <pc:sldMk cId="3100833032" sldId="271"/>
            <ac:spMk id="111" creationId="{A0AD2DCC-CD9D-B174-F0A0-742B145E4F57}"/>
          </ac:spMkLst>
        </pc:spChg>
        <pc:spChg chg="mod">
          <ac:chgData name="Fiona" userId="5fd9b084-9961-4921-ab0f-457ac49028c4" providerId="ADAL" clId="{4F7526C2-C53B-41A9-82AA-63450EDFF648}" dt="2024-07-31T13:54:34.370" v="2276"/>
          <ac:spMkLst>
            <pc:docMk/>
            <pc:sldMk cId="3100833032" sldId="271"/>
            <ac:spMk id="112" creationId="{8ABD2920-C2F7-D5C0-B6DE-86386DCBA391}"/>
          </ac:spMkLst>
        </pc:spChg>
        <pc:spChg chg="mod">
          <ac:chgData name="Fiona" userId="5fd9b084-9961-4921-ab0f-457ac49028c4" providerId="ADAL" clId="{4F7526C2-C53B-41A9-82AA-63450EDFF648}" dt="2024-07-31T13:54:34.370" v="2276"/>
          <ac:spMkLst>
            <pc:docMk/>
            <pc:sldMk cId="3100833032" sldId="271"/>
            <ac:spMk id="113" creationId="{7BEF9094-3960-B6D9-BEF8-C8CA3BFBD7B2}"/>
          </ac:spMkLst>
        </pc:spChg>
        <pc:spChg chg="mod">
          <ac:chgData name="Fiona" userId="5fd9b084-9961-4921-ab0f-457ac49028c4" providerId="ADAL" clId="{4F7526C2-C53B-41A9-82AA-63450EDFF648}" dt="2024-07-31T13:54:34.370" v="2276"/>
          <ac:spMkLst>
            <pc:docMk/>
            <pc:sldMk cId="3100833032" sldId="271"/>
            <ac:spMk id="114" creationId="{110996F3-6482-412D-511F-9D1AF7E369EE}"/>
          </ac:spMkLst>
        </pc:spChg>
        <pc:spChg chg="mod">
          <ac:chgData name="Fiona" userId="5fd9b084-9961-4921-ab0f-457ac49028c4" providerId="ADAL" clId="{4F7526C2-C53B-41A9-82AA-63450EDFF648}" dt="2024-07-31T13:54:34.370" v="2276"/>
          <ac:spMkLst>
            <pc:docMk/>
            <pc:sldMk cId="3100833032" sldId="271"/>
            <ac:spMk id="115" creationId="{62B7A799-42F1-17C6-A3CA-7827AD3202BB}"/>
          </ac:spMkLst>
        </pc:spChg>
        <pc:spChg chg="mod">
          <ac:chgData name="Fiona" userId="5fd9b084-9961-4921-ab0f-457ac49028c4" providerId="ADAL" clId="{4F7526C2-C53B-41A9-82AA-63450EDFF648}" dt="2024-07-31T13:54:34.370" v="2276"/>
          <ac:spMkLst>
            <pc:docMk/>
            <pc:sldMk cId="3100833032" sldId="271"/>
            <ac:spMk id="116" creationId="{E9BEE84E-6714-7E03-C28E-CF377F35FC11}"/>
          </ac:spMkLst>
        </pc:spChg>
        <pc:spChg chg="mod">
          <ac:chgData name="Fiona" userId="5fd9b084-9961-4921-ab0f-457ac49028c4" providerId="ADAL" clId="{4F7526C2-C53B-41A9-82AA-63450EDFF648}" dt="2024-07-31T13:54:34.370" v="2276"/>
          <ac:spMkLst>
            <pc:docMk/>
            <pc:sldMk cId="3100833032" sldId="271"/>
            <ac:spMk id="117" creationId="{59CB0326-2134-EA2C-45FA-E9D5BDDE77DF}"/>
          </ac:spMkLst>
        </pc:spChg>
        <pc:spChg chg="mod">
          <ac:chgData name="Fiona" userId="5fd9b084-9961-4921-ab0f-457ac49028c4" providerId="ADAL" clId="{4F7526C2-C53B-41A9-82AA-63450EDFF648}" dt="2024-07-31T13:54:34.370" v="2276"/>
          <ac:spMkLst>
            <pc:docMk/>
            <pc:sldMk cId="3100833032" sldId="271"/>
            <ac:spMk id="118" creationId="{F507E115-4DF5-337B-4BBE-1B357FBC0984}"/>
          </ac:spMkLst>
        </pc:spChg>
        <pc:spChg chg="mod">
          <ac:chgData name="Fiona" userId="5fd9b084-9961-4921-ab0f-457ac49028c4" providerId="ADAL" clId="{4F7526C2-C53B-41A9-82AA-63450EDFF648}" dt="2024-07-31T13:54:34.370" v="2276"/>
          <ac:spMkLst>
            <pc:docMk/>
            <pc:sldMk cId="3100833032" sldId="271"/>
            <ac:spMk id="119" creationId="{5B80E79B-7724-7DB9-E05A-65F819424C82}"/>
          </ac:spMkLst>
        </pc:spChg>
        <pc:spChg chg="mod">
          <ac:chgData name="Fiona" userId="5fd9b084-9961-4921-ab0f-457ac49028c4" providerId="ADAL" clId="{4F7526C2-C53B-41A9-82AA-63450EDFF648}" dt="2024-07-31T13:54:34.370" v="2276"/>
          <ac:spMkLst>
            <pc:docMk/>
            <pc:sldMk cId="3100833032" sldId="271"/>
            <ac:spMk id="120" creationId="{5116C9EB-352E-2BE0-E963-B4143A7D24E1}"/>
          </ac:spMkLst>
        </pc:spChg>
        <pc:spChg chg="mod">
          <ac:chgData name="Fiona" userId="5fd9b084-9961-4921-ab0f-457ac49028c4" providerId="ADAL" clId="{4F7526C2-C53B-41A9-82AA-63450EDFF648}" dt="2024-07-31T13:54:34.370" v="2276"/>
          <ac:spMkLst>
            <pc:docMk/>
            <pc:sldMk cId="3100833032" sldId="271"/>
            <ac:spMk id="121" creationId="{61057849-824B-BAF0-0A8C-E6301DC913BB}"/>
          </ac:spMkLst>
        </pc:spChg>
        <pc:spChg chg="mod">
          <ac:chgData name="Fiona" userId="5fd9b084-9961-4921-ab0f-457ac49028c4" providerId="ADAL" clId="{4F7526C2-C53B-41A9-82AA-63450EDFF648}" dt="2024-07-31T13:54:34.370" v="2276"/>
          <ac:spMkLst>
            <pc:docMk/>
            <pc:sldMk cId="3100833032" sldId="271"/>
            <ac:spMk id="122" creationId="{2DA6ADFA-FDBD-E40F-57F0-C9CFABB29CEF}"/>
          </ac:spMkLst>
        </pc:spChg>
        <pc:spChg chg="mod">
          <ac:chgData name="Fiona" userId="5fd9b084-9961-4921-ab0f-457ac49028c4" providerId="ADAL" clId="{4F7526C2-C53B-41A9-82AA-63450EDFF648}" dt="2024-07-31T13:54:34.370" v="2276"/>
          <ac:spMkLst>
            <pc:docMk/>
            <pc:sldMk cId="3100833032" sldId="271"/>
            <ac:spMk id="123" creationId="{91623AF6-D3A2-3559-607E-A8E8D98345E8}"/>
          </ac:spMkLst>
        </pc:spChg>
        <pc:spChg chg="mod">
          <ac:chgData name="Fiona" userId="5fd9b084-9961-4921-ab0f-457ac49028c4" providerId="ADAL" clId="{4F7526C2-C53B-41A9-82AA-63450EDFF648}" dt="2024-07-31T13:54:34.370" v="2276"/>
          <ac:spMkLst>
            <pc:docMk/>
            <pc:sldMk cId="3100833032" sldId="271"/>
            <ac:spMk id="124" creationId="{15A6184A-E90D-6A6E-AF3C-DA09EAA56F16}"/>
          </ac:spMkLst>
        </pc:spChg>
        <pc:spChg chg="mod">
          <ac:chgData name="Fiona" userId="5fd9b084-9961-4921-ab0f-457ac49028c4" providerId="ADAL" clId="{4F7526C2-C53B-41A9-82AA-63450EDFF648}" dt="2024-07-31T13:54:34.370" v="2276"/>
          <ac:spMkLst>
            <pc:docMk/>
            <pc:sldMk cId="3100833032" sldId="271"/>
            <ac:spMk id="125" creationId="{A01D65F0-CC1E-5847-2961-6E85103B14CF}"/>
          </ac:spMkLst>
        </pc:spChg>
        <pc:spChg chg="mod">
          <ac:chgData name="Fiona" userId="5fd9b084-9961-4921-ab0f-457ac49028c4" providerId="ADAL" clId="{4F7526C2-C53B-41A9-82AA-63450EDFF648}" dt="2024-07-31T13:54:34.370" v="2276"/>
          <ac:spMkLst>
            <pc:docMk/>
            <pc:sldMk cId="3100833032" sldId="271"/>
            <ac:spMk id="126" creationId="{D074322D-C803-6E4D-3D14-DCA2FCE3B398}"/>
          </ac:spMkLst>
        </pc:spChg>
        <pc:spChg chg="mod">
          <ac:chgData name="Fiona" userId="5fd9b084-9961-4921-ab0f-457ac49028c4" providerId="ADAL" clId="{4F7526C2-C53B-41A9-82AA-63450EDFF648}" dt="2024-07-31T13:54:34.370" v="2276"/>
          <ac:spMkLst>
            <pc:docMk/>
            <pc:sldMk cId="3100833032" sldId="271"/>
            <ac:spMk id="127" creationId="{2A7CE178-7D70-757F-5E00-CD863BCF8604}"/>
          </ac:spMkLst>
        </pc:spChg>
        <pc:spChg chg="mod">
          <ac:chgData name="Fiona" userId="5fd9b084-9961-4921-ab0f-457ac49028c4" providerId="ADAL" clId="{4F7526C2-C53B-41A9-82AA-63450EDFF648}" dt="2024-07-31T13:54:34.370" v="2276"/>
          <ac:spMkLst>
            <pc:docMk/>
            <pc:sldMk cId="3100833032" sldId="271"/>
            <ac:spMk id="128" creationId="{E8B1D2BD-4100-6AEF-A4EB-9E5F364F8ACF}"/>
          </ac:spMkLst>
        </pc:spChg>
        <pc:spChg chg="mod">
          <ac:chgData name="Fiona" userId="5fd9b084-9961-4921-ab0f-457ac49028c4" providerId="ADAL" clId="{4F7526C2-C53B-41A9-82AA-63450EDFF648}" dt="2024-07-31T13:54:34.370" v="2276"/>
          <ac:spMkLst>
            <pc:docMk/>
            <pc:sldMk cId="3100833032" sldId="271"/>
            <ac:spMk id="129" creationId="{3C982857-9879-F951-4EBF-36A7D686AD95}"/>
          </ac:spMkLst>
        </pc:spChg>
        <pc:spChg chg="mod">
          <ac:chgData name="Fiona" userId="5fd9b084-9961-4921-ab0f-457ac49028c4" providerId="ADAL" clId="{4F7526C2-C53B-41A9-82AA-63450EDFF648}" dt="2024-07-31T13:54:34.370" v="2276"/>
          <ac:spMkLst>
            <pc:docMk/>
            <pc:sldMk cId="3100833032" sldId="271"/>
            <ac:spMk id="130" creationId="{45E36A0C-A453-7EB9-60B2-195E48935F17}"/>
          </ac:spMkLst>
        </pc:spChg>
        <pc:spChg chg="mod">
          <ac:chgData name="Fiona" userId="5fd9b084-9961-4921-ab0f-457ac49028c4" providerId="ADAL" clId="{4F7526C2-C53B-41A9-82AA-63450EDFF648}" dt="2024-07-31T13:54:34.370" v="2276"/>
          <ac:spMkLst>
            <pc:docMk/>
            <pc:sldMk cId="3100833032" sldId="271"/>
            <ac:spMk id="131" creationId="{8538C219-7768-A200-3951-B03EEF8B1547}"/>
          </ac:spMkLst>
        </pc:spChg>
        <pc:spChg chg="mod">
          <ac:chgData name="Fiona" userId="5fd9b084-9961-4921-ab0f-457ac49028c4" providerId="ADAL" clId="{4F7526C2-C53B-41A9-82AA-63450EDFF648}" dt="2024-07-31T13:54:34.370" v="2276"/>
          <ac:spMkLst>
            <pc:docMk/>
            <pc:sldMk cId="3100833032" sldId="271"/>
            <ac:spMk id="132" creationId="{A8B96A9A-43C2-1286-F36B-3A69E13BD874}"/>
          </ac:spMkLst>
        </pc:spChg>
        <pc:spChg chg="mod">
          <ac:chgData name="Fiona" userId="5fd9b084-9961-4921-ab0f-457ac49028c4" providerId="ADAL" clId="{4F7526C2-C53B-41A9-82AA-63450EDFF648}" dt="2024-07-31T13:54:34.370" v="2276"/>
          <ac:spMkLst>
            <pc:docMk/>
            <pc:sldMk cId="3100833032" sldId="271"/>
            <ac:spMk id="133" creationId="{C5ACDE2C-4057-C27B-39E6-56CB02ED1D6E}"/>
          </ac:spMkLst>
        </pc:spChg>
        <pc:spChg chg="mod">
          <ac:chgData name="Fiona" userId="5fd9b084-9961-4921-ab0f-457ac49028c4" providerId="ADAL" clId="{4F7526C2-C53B-41A9-82AA-63450EDFF648}" dt="2024-07-31T13:54:34.370" v="2276"/>
          <ac:spMkLst>
            <pc:docMk/>
            <pc:sldMk cId="3100833032" sldId="271"/>
            <ac:spMk id="134" creationId="{556F99E1-21E3-6A4A-0536-4FF96870E394}"/>
          </ac:spMkLst>
        </pc:spChg>
        <pc:spChg chg="mod">
          <ac:chgData name="Fiona" userId="5fd9b084-9961-4921-ab0f-457ac49028c4" providerId="ADAL" clId="{4F7526C2-C53B-41A9-82AA-63450EDFF648}" dt="2024-07-31T13:54:34.370" v="2276"/>
          <ac:spMkLst>
            <pc:docMk/>
            <pc:sldMk cId="3100833032" sldId="271"/>
            <ac:spMk id="135" creationId="{A2DD68A4-94F3-4D3D-8285-93DD59F327E3}"/>
          </ac:spMkLst>
        </pc:spChg>
        <pc:spChg chg="mod">
          <ac:chgData name="Fiona" userId="5fd9b084-9961-4921-ab0f-457ac49028c4" providerId="ADAL" clId="{4F7526C2-C53B-41A9-82AA-63450EDFF648}" dt="2024-07-31T13:54:34.370" v="2276"/>
          <ac:spMkLst>
            <pc:docMk/>
            <pc:sldMk cId="3100833032" sldId="271"/>
            <ac:spMk id="136" creationId="{2ED3CA13-18DA-F460-E89F-F466027ABA14}"/>
          </ac:spMkLst>
        </pc:spChg>
        <pc:spChg chg="mod">
          <ac:chgData name="Fiona" userId="5fd9b084-9961-4921-ab0f-457ac49028c4" providerId="ADAL" clId="{4F7526C2-C53B-41A9-82AA-63450EDFF648}" dt="2024-07-31T13:54:34.370" v="2276"/>
          <ac:spMkLst>
            <pc:docMk/>
            <pc:sldMk cId="3100833032" sldId="271"/>
            <ac:spMk id="137" creationId="{37F52959-2353-C874-9C10-456274F552C0}"/>
          </ac:spMkLst>
        </pc:spChg>
        <pc:spChg chg="mod">
          <ac:chgData name="Fiona" userId="5fd9b084-9961-4921-ab0f-457ac49028c4" providerId="ADAL" clId="{4F7526C2-C53B-41A9-82AA-63450EDFF648}" dt="2024-07-31T13:54:34.370" v="2276"/>
          <ac:spMkLst>
            <pc:docMk/>
            <pc:sldMk cId="3100833032" sldId="271"/>
            <ac:spMk id="138" creationId="{465A7A99-8B42-6B62-5BD6-696F4224ED0E}"/>
          </ac:spMkLst>
        </pc:spChg>
        <pc:grpChg chg="add mod">
          <ac:chgData name="Fiona" userId="5fd9b084-9961-4921-ab0f-457ac49028c4" providerId="ADAL" clId="{4F7526C2-C53B-41A9-82AA-63450EDFF648}" dt="2024-07-31T13:54:37.545" v="2297" actId="1036"/>
          <ac:grpSpMkLst>
            <pc:docMk/>
            <pc:sldMk cId="3100833032" sldId="271"/>
            <ac:grpSpMk id="8" creationId="{8F61ECC2-9A2F-BC29-3679-B16962E02213}"/>
          </ac:grpSpMkLst>
        </pc:grpChg>
        <pc:grpChg chg="add mod">
          <ac:chgData name="Fiona" userId="5fd9b084-9961-4921-ab0f-457ac49028c4" providerId="ADAL" clId="{4F7526C2-C53B-41A9-82AA-63450EDFF648}" dt="2024-07-31T06:53:52.054" v="772" actId="1076"/>
          <ac:grpSpMkLst>
            <pc:docMk/>
            <pc:sldMk cId="3100833032" sldId="271"/>
            <ac:grpSpMk id="10" creationId="{0EC1F5C7-B46A-195F-FE9F-42B17056BC2D}"/>
          </ac:grpSpMkLst>
        </pc:grpChg>
        <pc:grpChg chg="del mod">
          <ac:chgData name="Fiona" userId="5fd9b084-9961-4921-ab0f-457ac49028c4" providerId="ADAL" clId="{4F7526C2-C53B-41A9-82AA-63450EDFF648}" dt="2024-07-31T13:54:29.040" v="2274" actId="478"/>
          <ac:grpSpMkLst>
            <pc:docMk/>
            <pc:sldMk cId="3100833032" sldId="271"/>
            <ac:grpSpMk id="104" creationId="{94214F0C-F1D5-D3F3-9A7C-8B1E83A00C4B}"/>
          </ac:grpSpMkLst>
        </pc:grpChg>
        <pc:picChg chg="mod">
          <ac:chgData name="Fiona" userId="5fd9b084-9961-4921-ab0f-457ac49028c4" providerId="ADAL" clId="{4F7526C2-C53B-41A9-82AA-63450EDFF648}" dt="2024-07-31T07:28:19.866" v="809" actId="29295"/>
          <ac:picMkLst>
            <pc:docMk/>
            <pc:sldMk cId="3100833032" sldId="271"/>
            <ac:picMk id="2" creationId="{B4254017-2DB8-139D-DC91-0E441E1FDD14}"/>
          </ac:picMkLst>
        </pc:picChg>
        <pc:picChg chg="mod">
          <ac:chgData name="Fiona" userId="5fd9b084-9961-4921-ab0f-457ac49028c4" providerId="ADAL" clId="{4F7526C2-C53B-41A9-82AA-63450EDFF648}" dt="2024-07-31T07:28:19.866" v="809" actId="29295"/>
          <ac:picMkLst>
            <pc:docMk/>
            <pc:sldMk cId="3100833032" sldId="271"/>
            <ac:picMk id="3" creationId="{C6234BCD-7F53-66FC-43DE-7636AC273AED}"/>
          </ac:picMkLst>
        </pc:picChg>
        <pc:picChg chg="del">
          <ac:chgData name="Fiona" userId="5fd9b084-9961-4921-ab0f-457ac49028c4" providerId="ADAL" clId="{4F7526C2-C53B-41A9-82AA-63450EDFF648}" dt="2024-07-31T13:54:30.045" v="2275" actId="478"/>
          <ac:picMkLst>
            <pc:docMk/>
            <pc:sldMk cId="3100833032" sldId="271"/>
            <ac:picMk id="5" creationId="{2D14A226-B77F-8FF1-2232-EE836C8D9C47}"/>
          </ac:picMkLst>
        </pc:picChg>
        <pc:picChg chg="mod">
          <ac:chgData name="Fiona" userId="5fd9b084-9961-4921-ab0f-457ac49028c4" providerId="ADAL" clId="{4F7526C2-C53B-41A9-82AA-63450EDFF648}" dt="2024-07-31T07:28:19.866" v="809" actId="29295"/>
          <ac:picMkLst>
            <pc:docMk/>
            <pc:sldMk cId="3100833032" sldId="271"/>
            <ac:picMk id="6" creationId="{78C1F535-12E2-0956-C0B4-E03403EB9EFE}"/>
          </ac:picMkLst>
        </pc:picChg>
        <pc:picChg chg="mod">
          <ac:chgData name="Fiona" userId="5fd9b084-9961-4921-ab0f-457ac49028c4" providerId="ADAL" clId="{4F7526C2-C53B-41A9-82AA-63450EDFF648}" dt="2024-07-31T07:28:19.866" v="809" actId="29295"/>
          <ac:picMkLst>
            <pc:docMk/>
            <pc:sldMk cId="3100833032" sldId="271"/>
            <ac:picMk id="7" creationId="{D58C4A5D-7D3D-C654-C02D-DF1BCD70CD9E}"/>
          </ac:picMkLst>
        </pc:picChg>
        <pc:picChg chg="mod">
          <ac:chgData name="Fiona" userId="5fd9b084-9961-4921-ab0f-457ac49028c4" providerId="ADAL" clId="{4F7526C2-C53B-41A9-82AA-63450EDFF648}" dt="2024-07-31T13:54:34.370" v="2276"/>
          <ac:picMkLst>
            <pc:docMk/>
            <pc:sldMk cId="3100833032" sldId="271"/>
            <ac:picMk id="9" creationId="{E34F0F47-62E7-347E-A546-31BFF6AFB578}"/>
          </ac:picMkLst>
        </pc:picChg>
        <pc:picChg chg="mod">
          <ac:chgData name="Fiona" userId="5fd9b084-9961-4921-ab0f-457ac49028c4" providerId="ADAL" clId="{4F7526C2-C53B-41A9-82AA-63450EDFF648}" dt="2024-07-31T06:53:36.294" v="767"/>
          <ac:picMkLst>
            <pc:docMk/>
            <pc:sldMk cId="3100833032" sldId="271"/>
            <ac:picMk id="11" creationId="{DE937816-2756-0185-590E-36758EAE5726}"/>
          </ac:picMkLst>
        </pc:picChg>
        <pc:picChg chg="mod">
          <ac:chgData name="Fiona" userId="5fd9b084-9961-4921-ab0f-457ac49028c4" providerId="ADAL" clId="{4F7526C2-C53B-41A9-82AA-63450EDFF648}" dt="2024-07-31T06:53:36.294" v="767"/>
          <ac:picMkLst>
            <pc:docMk/>
            <pc:sldMk cId="3100833032" sldId="271"/>
            <ac:picMk id="16" creationId="{61D464D4-B75A-4AEA-312C-2657AF2B0F60}"/>
          </ac:picMkLst>
        </pc:picChg>
        <pc:picChg chg="del">
          <ac:chgData name="Fiona" userId="5fd9b084-9961-4921-ab0f-457ac49028c4" providerId="ADAL" clId="{4F7526C2-C53B-41A9-82AA-63450EDFF648}" dt="2024-07-31T06:53:30.680" v="765" actId="478"/>
          <ac:picMkLst>
            <pc:docMk/>
            <pc:sldMk cId="3100833032" sldId="271"/>
            <ac:picMk id="18" creationId="{8F07F4B4-C040-1EDD-1131-E223F05E8F09}"/>
          </ac:picMkLst>
        </pc:picChg>
      </pc:sldChg>
      <pc:sldChg chg="modSp add del mod">
        <pc:chgData name="Fiona" userId="5fd9b084-9961-4921-ab0f-457ac49028c4" providerId="ADAL" clId="{4F7526C2-C53B-41A9-82AA-63450EDFF648}" dt="2024-07-31T07:26:59.508" v="775" actId="2696"/>
        <pc:sldMkLst>
          <pc:docMk/>
          <pc:sldMk cId="3268274229" sldId="272"/>
        </pc:sldMkLst>
        <pc:grpChg chg="mod">
          <ac:chgData name="Fiona" userId="5fd9b084-9961-4921-ab0f-457ac49028c4" providerId="ADAL" clId="{4F7526C2-C53B-41A9-82AA-63450EDFF648}" dt="2024-07-31T07:26:57.276" v="774" actId="1076"/>
          <ac:grpSpMkLst>
            <pc:docMk/>
            <pc:sldMk cId="3268274229" sldId="272"/>
            <ac:grpSpMk id="104" creationId="{94214F0C-F1D5-D3F3-9A7C-8B1E83A00C4B}"/>
          </ac:grpSpMkLst>
        </pc:grpChg>
      </pc:sldChg>
      <pc:sldChg chg="addSp delSp modSp add del mod modTransition">
        <pc:chgData name="Fiona" userId="5fd9b084-9961-4921-ab0f-457ac49028c4" providerId="ADAL" clId="{4F7526C2-C53B-41A9-82AA-63450EDFF648}" dt="2024-08-05T11:59:10.162" v="3629" actId="47"/>
        <pc:sldMkLst>
          <pc:docMk/>
          <pc:sldMk cId="3917062890" sldId="272"/>
        </pc:sldMkLst>
        <pc:spChg chg="mod">
          <ac:chgData name="Fiona" userId="5fd9b084-9961-4921-ab0f-457ac49028c4" providerId="ADAL" clId="{4F7526C2-C53B-41A9-82AA-63450EDFF648}" dt="2024-07-31T08:39:20.257" v="2158" actId="208"/>
          <ac:spMkLst>
            <pc:docMk/>
            <pc:sldMk cId="3917062890" sldId="272"/>
            <ac:spMk id="9" creationId="{82A7E93B-A767-714F-FDF7-E50185E617D5}"/>
          </ac:spMkLst>
        </pc:spChg>
        <pc:spChg chg="add del mod ord">
          <ac:chgData name="Fiona" userId="5fd9b084-9961-4921-ab0f-457ac49028c4" providerId="ADAL" clId="{4F7526C2-C53B-41A9-82AA-63450EDFF648}" dt="2024-08-05T11:57:08.131" v="3583" actId="21"/>
          <ac:spMkLst>
            <pc:docMk/>
            <pc:sldMk cId="3917062890" sldId="272"/>
            <ac:spMk id="13" creationId="{F985044D-37B4-F380-DB13-0B4CC88E16C3}"/>
          </ac:spMkLst>
        </pc:spChg>
        <pc:spChg chg="mod topLvl">
          <ac:chgData name="Fiona" userId="5fd9b084-9961-4921-ab0f-457ac49028c4" providerId="ADAL" clId="{4F7526C2-C53B-41A9-82AA-63450EDFF648}" dt="2024-07-31T14:01:10.969" v="2483" actId="164"/>
          <ac:spMkLst>
            <pc:docMk/>
            <pc:sldMk cId="3917062890" sldId="272"/>
            <ac:spMk id="14" creationId="{608BB6D9-2041-1CED-A82C-F35CC5FC90BE}"/>
          </ac:spMkLst>
        </pc:spChg>
        <pc:spChg chg="add del mod">
          <ac:chgData name="Fiona" userId="5fd9b084-9961-4921-ab0f-457ac49028c4" providerId="ADAL" clId="{4F7526C2-C53B-41A9-82AA-63450EDFF648}" dt="2024-07-31T07:29:22.123" v="820" actId="478"/>
          <ac:spMkLst>
            <pc:docMk/>
            <pc:sldMk cId="3917062890" sldId="272"/>
            <ac:spMk id="14" creationId="{6C057A94-7C07-23F1-3B44-69812C8EFC54}"/>
          </ac:spMkLst>
        </pc:spChg>
        <pc:spChg chg="mod">
          <ac:chgData name="Fiona" userId="5fd9b084-9961-4921-ab0f-457ac49028c4" providerId="ADAL" clId="{4F7526C2-C53B-41A9-82AA-63450EDFF648}" dt="2024-07-31T07:27:39.638" v="806" actId="1037"/>
          <ac:spMkLst>
            <pc:docMk/>
            <pc:sldMk cId="3917062890" sldId="272"/>
            <ac:spMk id="15" creationId="{A4426099-162D-D697-7C12-296B07F1526E}"/>
          </ac:spMkLst>
        </pc:spChg>
        <pc:spChg chg="mod topLvl">
          <ac:chgData name="Fiona" userId="5fd9b084-9961-4921-ab0f-457ac49028c4" providerId="ADAL" clId="{4F7526C2-C53B-41A9-82AA-63450EDFF648}" dt="2024-07-31T14:01:10.969" v="2483" actId="164"/>
          <ac:spMkLst>
            <pc:docMk/>
            <pc:sldMk cId="3917062890" sldId="272"/>
            <ac:spMk id="16" creationId="{7C6AE84D-3333-A39D-40E0-1A50DCBC2EBF}"/>
          </ac:spMkLst>
        </pc:spChg>
        <pc:spChg chg="add del mod ord">
          <ac:chgData name="Fiona" userId="5fd9b084-9961-4921-ab0f-457ac49028c4" providerId="ADAL" clId="{4F7526C2-C53B-41A9-82AA-63450EDFF648}" dt="2024-07-31T07:30:17.430" v="850" actId="478"/>
          <ac:spMkLst>
            <pc:docMk/>
            <pc:sldMk cId="3917062890" sldId="272"/>
            <ac:spMk id="17" creationId="{D438CE4A-2B5E-18BB-14A4-DCD5EF39C32E}"/>
          </ac:spMkLst>
        </pc:spChg>
        <pc:spChg chg="mod topLvl">
          <ac:chgData name="Fiona" userId="5fd9b084-9961-4921-ab0f-457ac49028c4" providerId="ADAL" clId="{4F7526C2-C53B-41A9-82AA-63450EDFF648}" dt="2024-07-31T14:01:10.969" v="2483" actId="164"/>
          <ac:spMkLst>
            <pc:docMk/>
            <pc:sldMk cId="3917062890" sldId="272"/>
            <ac:spMk id="17" creationId="{D95CE40C-DF07-1B6F-2762-EB0CB205745D}"/>
          </ac:spMkLst>
        </pc:spChg>
        <pc:spChg chg="add del mod">
          <ac:chgData name="Fiona" userId="5fd9b084-9961-4921-ab0f-457ac49028c4" providerId="ADAL" clId="{4F7526C2-C53B-41A9-82AA-63450EDFF648}" dt="2024-08-05T11:57:08.131" v="3583" actId="21"/>
          <ac:spMkLst>
            <pc:docMk/>
            <pc:sldMk cId="3917062890" sldId="272"/>
            <ac:spMk id="18" creationId="{594972DA-5CE2-0F5E-4BBE-9C96485CCAD6}"/>
          </ac:spMkLst>
        </pc:spChg>
        <pc:spChg chg="add mod">
          <ac:chgData name="Fiona" userId="5fd9b084-9961-4921-ab0f-457ac49028c4" providerId="ADAL" clId="{4F7526C2-C53B-41A9-82AA-63450EDFF648}" dt="2024-07-31T08:39:14.626" v="2157" actId="1076"/>
          <ac:spMkLst>
            <pc:docMk/>
            <pc:sldMk cId="3917062890" sldId="272"/>
            <ac:spMk id="19" creationId="{BB69BEC2-F0CB-C175-2497-520F2EAFB1A8}"/>
          </ac:spMkLst>
        </pc:spChg>
        <pc:spChg chg="add del mod">
          <ac:chgData name="Fiona" userId="5fd9b084-9961-4921-ab0f-457ac49028c4" providerId="ADAL" clId="{4F7526C2-C53B-41A9-82AA-63450EDFF648}" dt="2024-08-05T11:57:08.131" v="3583" actId="21"/>
          <ac:spMkLst>
            <pc:docMk/>
            <pc:sldMk cId="3917062890" sldId="272"/>
            <ac:spMk id="20" creationId="{95F3EF56-C5AD-6468-A653-C69DE93BCF30}"/>
          </ac:spMkLst>
        </pc:spChg>
        <pc:spChg chg="add mod topLvl">
          <ac:chgData name="Fiona" userId="5fd9b084-9961-4921-ab0f-457ac49028c4" providerId="ADAL" clId="{4F7526C2-C53B-41A9-82AA-63450EDFF648}" dt="2024-07-31T14:01:10.969" v="2483" actId="164"/>
          <ac:spMkLst>
            <pc:docMk/>
            <pc:sldMk cId="3917062890" sldId="272"/>
            <ac:spMk id="21" creationId="{7072256D-876E-C354-5DAA-DE802552912B}"/>
          </ac:spMkLst>
        </pc:spChg>
        <pc:spChg chg="mod topLvl">
          <ac:chgData name="Fiona" userId="5fd9b084-9961-4921-ab0f-457ac49028c4" providerId="ADAL" clId="{4F7526C2-C53B-41A9-82AA-63450EDFF648}" dt="2024-07-31T14:01:10.969" v="2483" actId="164"/>
          <ac:spMkLst>
            <pc:docMk/>
            <pc:sldMk cId="3917062890" sldId="272"/>
            <ac:spMk id="22" creationId="{FC9A4D5E-DBAA-5785-129C-54898B155568}"/>
          </ac:spMkLst>
        </pc:spChg>
        <pc:spChg chg="mod topLvl">
          <ac:chgData name="Fiona" userId="5fd9b084-9961-4921-ab0f-457ac49028c4" providerId="ADAL" clId="{4F7526C2-C53B-41A9-82AA-63450EDFF648}" dt="2024-07-31T14:01:10.969" v="2483" actId="164"/>
          <ac:spMkLst>
            <pc:docMk/>
            <pc:sldMk cId="3917062890" sldId="272"/>
            <ac:spMk id="23" creationId="{0A104A99-6652-3F34-C3E9-529832F88B27}"/>
          </ac:spMkLst>
        </pc:spChg>
        <pc:spChg chg="mod topLvl">
          <ac:chgData name="Fiona" userId="5fd9b084-9961-4921-ab0f-457ac49028c4" providerId="ADAL" clId="{4F7526C2-C53B-41A9-82AA-63450EDFF648}" dt="2024-07-31T14:01:10.969" v="2483" actId="164"/>
          <ac:spMkLst>
            <pc:docMk/>
            <pc:sldMk cId="3917062890" sldId="272"/>
            <ac:spMk id="24" creationId="{E3ED8BC9-F340-E6AA-87EE-4463FF4E79FE}"/>
          </ac:spMkLst>
        </pc:spChg>
        <pc:spChg chg="mod topLvl">
          <ac:chgData name="Fiona" userId="5fd9b084-9961-4921-ab0f-457ac49028c4" providerId="ADAL" clId="{4F7526C2-C53B-41A9-82AA-63450EDFF648}" dt="2024-07-31T14:01:10.969" v="2483" actId="164"/>
          <ac:spMkLst>
            <pc:docMk/>
            <pc:sldMk cId="3917062890" sldId="272"/>
            <ac:spMk id="25" creationId="{0569CF6E-4C17-CE28-7AEC-A0D146480117}"/>
          </ac:spMkLst>
        </pc:spChg>
        <pc:spChg chg="mod topLvl">
          <ac:chgData name="Fiona" userId="5fd9b084-9961-4921-ab0f-457ac49028c4" providerId="ADAL" clId="{4F7526C2-C53B-41A9-82AA-63450EDFF648}" dt="2024-07-31T14:01:10.969" v="2483" actId="164"/>
          <ac:spMkLst>
            <pc:docMk/>
            <pc:sldMk cId="3917062890" sldId="272"/>
            <ac:spMk id="26" creationId="{31D1FAAD-594C-5962-8F7B-F84782C595BA}"/>
          </ac:spMkLst>
        </pc:spChg>
        <pc:spChg chg="mod topLvl">
          <ac:chgData name="Fiona" userId="5fd9b084-9961-4921-ab0f-457ac49028c4" providerId="ADAL" clId="{4F7526C2-C53B-41A9-82AA-63450EDFF648}" dt="2024-07-31T14:01:10.969" v="2483" actId="164"/>
          <ac:spMkLst>
            <pc:docMk/>
            <pc:sldMk cId="3917062890" sldId="272"/>
            <ac:spMk id="27" creationId="{23FF02D5-0652-957B-E2C0-9D562C9A99F1}"/>
          </ac:spMkLst>
        </pc:spChg>
        <pc:spChg chg="mod topLvl">
          <ac:chgData name="Fiona" userId="5fd9b084-9961-4921-ab0f-457ac49028c4" providerId="ADAL" clId="{4F7526C2-C53B-41A9-82AA-63450EDFF648}" dt="2024-07-31T14:01:10.969" v="2483" actId="164"/>
          <ac:spMkLst>
            <pc:docMk/>
            <pc:sldMk cId="3917062890" sldId="272"/>
            <ac:spMk id="28" creationId="{20DC9F20-E6F2-B92F-6B42-2685A440A387}"/>
          </ac:spMkLst>
        </pc:spChg>
        <pc:spChg chg="mod topLvl">
          <ac:chgData name="Fiona" userId="5fd9b084-9961-4921-ab0f-457ac49028c4" providerId="ADAL" clId="{4F7526C2-C53B-41A9-82AA-63450EDFF648}" dt="2024-07-31T14:01:10.969" v="2483" actId="164"/>
          <ac:spMkLst>
            <pc:docMk/>
            <pc:sldMk cId="3917062890" sldId="272"/>
            <ac:spMk id="29" creationId="{42DF384F-B37A-5A8F-A84B-6DE9A575F34B}"/>
          </ac:spMkLst>
        </pc:spChg>
        <pc:spChg chg="mod topLvl">
          <ac:chgData name="Fiona" userId="5fd9b084-9961-4921-ab0f-457ac49028c4" providerId="ADAL" clId="{4F7526C2-C53B-41A9-82AA-63450EDFF648}" dt="2024-07-31T14:01:10.969" v="2483" actId="164"/>
          <ac:spMkLst>
            <pc:docMk/>
            <pc:sldMk cId="3917062890" sldId="272"/>
            <ac:spMk id="30" creationId="{215402C8-A4DB-641E-C172-ED21907C1829}"/>
          </ac:spMkLst>
        </pc:spChg>
        <pc:spChg chg="mod topLvl">
          <ac:chgData name="Fiona" userId="5fd9b084-9961-4921-ab0f-457ac49028c4" providerId="ADAL" clId="{4F7526C2-C53B-41A9-82AA-63450EDFF648}" dt="2024-07-31T14:01:10.969" v="2483" actId="164"/>
          <ac:spMkLst>
            <pc:docMk/>
            <pc:sldMk cId="3917062890" sldId="272"/>
            <ac:spMk id="31" creationId="{2FAA05ED-9DCD-1174-41E8-A8CAEED019D0}"/>
          </ac:spMkLst>
        </pc:spChg>
        <pc:spChg chg="mod topLvl">
          <ac:chgData name="Fiona" userId="5fd9b084-9961-4921-ab0f-457ac49028c4" providerId="ADAL" clId="{4F7526C2-C53B-41A9-82AA-63450EDFF648}" dt="2024-07-31T14:01:10.969" v="2483" actId="164"/>
          <ac:spMkLst>
            <pc:docMk/>
            <pc:sldMk cId="3917062890" sldId="272"/>
            <ac:spMk id="32" creationId="{2B4A5248-082C-7101-AA3B-3DE91C2C99A6}"/>
          </ac:spMkLst>
        </pc:spChg>
        <pc:spChg chg="mod topLvl">
          <ac:chgData name="Fiona" userId="5fd9b084-9961-4921-ab0f-457ac49028c4" providerId="ADAL" clId="{4F7526C2-C53B-41A9-82AA-63450EDFF648}" dt="2024-07-31T14:01:10.969" v="2483" actId="164"/>
          <ac:spMkLst>
            <pc:docMk/>
            <pc:sldMk cId="3917062890" sldId="272"/>
            <ac:spMk id="33" creationId="{23E755AB-5321-6CAE-DC21-05CAE9BB64CB}"/>
          </ac:spMkLst>
        </pc:spChg>
        <pc:spChg chg="mod topLvl">
          <ac:chgData name="Fiona" userId="5fd9b084-9961-4921-ab0f-457ac49028c4" providerId="ADAL" clId="{4F7526C2-C53B-41A9-82AA-63450EDFF648}" dt="2024-07-31T14:01:10.969" v="2483" actId="164"/>
          <ac:spMkLst>
            <pc:docMk/>
            <pc:sldMk cId="3917062890" sldId="272"/>
            <ac:spMk id="34" creationId="{352B04F4-DF08-EF4F-A0A7-227EE8BC522B}"/>
          </ac:spMkLst>
        </pc:spChg>
        <pc:spChg chg="mod topLvl">
          <ac:chgData name="Fiona" userId="5fd9b084-9961-4921-ab0f-457ac49028c4" providerId="ADAL" clId="{4F7526C2-C53B-41A9-82AA-63450EDFF648}" dt="2024-07-31T14:01:10.969" v="2483" actId="164"/>
          <ac:spMkLst>
            <pc:docMk/>
            <pc:sldMk cId="3917062890" sldId="272"/>
            <ac:spMk id="35" creationId="{E0FC2FF4-217E-BEC1-A20C-FE46FA08B023}"/>
          </ac:spMkLst>
        </pc:spChg>
        <pc:spChg chg="add del mod topLvl">
          <ac:chgData name="Fiona" userId="5fd9b084-9961-4921-ab0f-457ac49028c4" providerId="ADAL" clId="{4F7526C2-C53B-41A9-82AA-63450EDFF648}" dt="2024-07-31T14:01:10.969" v="2483" actId="164"/>
          <ac:spMkLst>
            <pc:docMk/>
            <pc:sldMk cId="3917062890" sldId="272"/>
            <ac:spMk id="36" creationId="{88719CE6-F647-73B2-3DBE-EA5CB7CE9CA4}"/>
          </ac:spMkLst>
        </pc:spChg>
        <pc:spChg chg="mod topLvl">
          <ac:chgData name="Fiona" userId="5fd9b084-9961-4921-ab0f-457ac49028c4" providerId="ADAL" clId="{4F7526C2-C53B-41A9-82AA-63450EDFF648}" dt="2024-07-31T14:01:10.969" v="2483" actId="164"/>
          <ac:spMkLst>
            <pc:docMk/>
            <pc:sldMk cId="3917062890" sldId="272"/>
            <ac:spMk id="37" creationId="{B7D4C23D-4FBE-4AC2-FB67-DBB92650E902}"/>
          </ac:spMkLst>
        </pc:spChg>
        <pc:spChg chg="mod topLvl">
          <ac:chgData name="Fiona" userId="5fd9b084-9961-4921-ab0f-457ac49028c4" providerId="ADAL" clId="{4F7526C2-C53B-41A9-82AA-63450EDFF648}" dt="2024-07-31T14:01:10.969" v="2483" actId="164"/>
          <ac:spMkLst>
            <pc:docMk/>
            <pc:sldMk cId="3917062890" sldId="272"/>
            <ac:spMk id="38" creationId="{81E52962-B6AF-81A7-8025-9A8E5B02D507}"/>
          </ac:spMkLst>
        </pc:spChg>
        <pc:spChg chg="mod topLvl">
          <ac:chgData name="Fiona" userId="5fd9b084-9961-4921-ab0f-457ac49028c4" providerId="ADAL" clId="{4F7526C2-C53B-41A9-82AA-63450EDFF648}" dt="2024-07-31T14:01:10.969" v="2483" actId="164"/>
          <ac:spMkLst>
            <pc:docMk/>
            <pc:sldMk cId="3917062890" sldId="272"/>
            <ac:spMk id="39" creationId="{CA907CAF-ABF5-9EF5-6DA8-1A9D6F33D43D}"/>
          </ac:spMkLst>
        </pc:spChg>
        <pc:spChg chg="add del mod topLvl">
          <ac:chgData name="Fiona" userId="5fd9b084-9961-4921-ab0f-457ac49028c4" providerId="ADAL" clId="{4F7526C2-C53B-41A9-82AA-63450EDFF648}" dt="2024-07-31T13:55:30.082" v="2334" actId="478"/>
          <ac:spMkLst>
            <pc:docMk/>
            <pc:sldMk cId="3917062890" sldId="272"/>
            <ac:spMk id="40" creationId="{29BDBF67-364C-B1BF-1D3A-16243B452221}"/>
          </ac:spMkLst>
        </pc:spChg>
        <pc:spChg chg="mod topLvl">
          <ac:chgData name="Fiona" userId="5fd9b084-9961-4921-ab0f-457ac49028c4" providerId="ADAL" clId="{4F7526C2-C53B-41A9-82AA-63450EDFF648}" dt="2024-07-31T14:01:10.969" v="2483" actId="164"/>
          <ac:spMkLst>
            <pc:docMk/>
            <pc:sldMk cId="3917062890" sldId="272"/>
            <ac:spMk id="41" creationId="{1CAB63DA-2E73-BE12-D6C4-4744A5DCA636}"/>
          </ac:spMkLst>
        </pc:spChg>
        <pc:spChg chg="mod topLvl">
          <ac:chgData name="Fiona" userId="5fd9b084-9961-4921-ab0f-457ac49028c4" providerId="ADAL" clId="{4F7526C2-C53B-41A9-82AA-63450EDFF648}" dt="2024-07-31T14:01:10.969" v="2483" actId="164"/>
          <ac:spMkLst>
            <pc:docMk/>
            <pc:sldMk cId="3917062890" sldId="272"/>
            <ac:spMk id="42" creationId="{D57C18B1-D0E6-738A-BEBD-03A69255E1F7}"/>
          </ac:spMkLst>
        </pc:spChg>
        <pc:spChg chg="mod topLvl">
          <ac:chgData name="Fiona" userId="5fd9b084-9961-4921-ab0f-457ac49028c4" providerId="ADAL" clId="{4F7526C2-C53B-41A9-82AA-63450EDFF648}" dt="2024-07-31T14:01:10.969" v="2483" actId="164"/>
          <ac:spMkLst>
            <pc:docMk/>
            <pc:sldMk cId="3917062890" sldId="272"/>
            <ac:spMk id="107" creationId="{F21DFC8F-AF30-0693-E757-DEC1DC2B0B84}"/>
          </ac:spMkLst>
        </pc:spChg>
        <pc:spChg chg="add del mod topLvl">
          <ac:chgData name="Fiona" userId="5fd9b084-9961-4921-ab0f-457ac49028c4" providerId="ADAL" clId="{4F7526C2-C53B-41A9-82AA-63450EDFF648}" dt="2024-07-31T14:07:17.525" v="2591" actId="478"/>
          <ac:spMkLst>
            <pc:docMk/>
            <pc:sldMk cId="3917062890" sldId="272"/>
            <ac:spMk id="108" creationId="{5074427D-2FC4-105F-F75F-5409CDB1A4DC}"/>
          </ac:spMkLst>
        </pc:spChg>
        <pc:spChg chg="mod topLvl">
          <ac:chgData name="Fiona" userId="5fd9b084-9961-4921-ab0f-457ac49028c4" providerId="ADAL" clId="{4F7526C2-C53B-41A9-82AA-63450EDFF648}" dt="2024-07-31T14:01:10.969" v="2483" actId="164"/>
          <ac:spMkLst>
            <pc:docMk/>
            <pc:sldMk cId="3917062890" sldId="272"/>
            <ac:spMk id="109" creationId="{45333102-FFB3-2C3B-FC8D-2E63AA03F2C0}"/>
          </ac:spMkLst>
        </pc:spChg>
        <pc:spChg chg="mod topLvl">
          <ac:chgData name="Fiona" userId="5fd9b084-9961-4921-ab0f-457ac49028c4" providerId="ADAL" clId="{4F7526C2-C53B-41A9-82AA-63450EDFF648}" dt="2024-07-31T14:01:10.969" v="2483" actId="164"/>
          <ac:spMkLst>
            <pc:docMk/>
            <pc:sldMk cId="3917062890" sldId="272"/>
            <ac:spMk id="110" creationId="{95AC5043-1EA6-8C48-015B-B335A29FB553}"/>
          </ac:spMkLst>
        </pc:spChg>
        <pc:spChg chg="mod topLvl">
          <ac:chgData name="Fiona" userId="5fd9b084-9961-4921-ab0f-457ac49028c4" providerId="ADAL" clId="{4F7526C2-C53B-41A9-82AA-63450EDFF648}" dt="2024-07-31T14:01:10.969" v="2483" actId="164"/>
          <ac:spMkLst>
            <pc:docMk/>
            <pc:sldMk cId="3917062890" sldId="272"/>
            <ac:spMk id="111" creationId="{745AB66D-2E73-6A8C-7862-0C22CA2DAC4E}"/>
          </ac:spMkLst>
        </pc:spChg>
        <pc:spChg chg="mod topLvl">
          <ac:chgData name="Fiona" userId="5fd9b084-9961-4921-ab0f-457ac49028c4" providerId="ADAL" clId="{4F7526C2-C53B-41A9-82AA-63450EDFF648}" dt="2024-07-31T14:01:10.969" v="2483" actId="164"/>
          <ac:spMkLst>
            <pc:docMk/>
            <pc:sldMk cId="3917062890" sldId="272"/>
            <ac:spMk id="112" creationId="{8C44E224-28BA-49AB-A21E-C2528DD949D3}"/>
          </ac:spMkLst>
        </pc:spChg>
        <pc:spChg chg="mod topLvl">
          <ac:chgData name="Fiona" userId="5fd9b084-9961-4921-ab0f-457ac49028c4" providerId="ADAL" clId="{4F7526C2-C53B-41A9-82AA-63450EDFF648}" dt="2024-07-31T14:01:10.969" v="2483" actId="164"/>
          <ac:spMkLst>
            <pc:docMk/>
            <pc:sldMk cId="3917062890" sldId="272"/>
            <ac:spMk id="113" creationId="{704FA4C2-133C-E0B2-0927-7CB59256ABF8}"/>
          </ac:spMkLst>
        </pc:spChg>
        <pc:spChg chg="mod topLvl">
          <ac:chgData name="Fiona" userId="5fd9b084-9961-4921-ab0f-457ac49028c4" providerId="ADAL" clId="{4F7526C2-C53B-41A9-82AA-63450EDFF648}" dt="2024-07-31T14:01:10.969" v="2483" actId="164"/>
          <ac:spMkLst>
            <pc:docMk/>
            <pc:sldMk cId="3917062890" sldId="272"/>
            <ac:spMk id="114" creationId="{1F24BE85-A270-FD77-335D-D4B2F23384AC}"/>
          </ac:spMkLst>
        </pc:spChg>
        <pc:spChg chg="mod topLvl">
          <ac:chgData name="Fiona" userId="5fd9b084-9961-4921-ab0f-457ac49028c4" providerId="ADAL" clId="{4F7526C2-C53B-41A9-82AA-63450EDFF648}" dt="2024-07-31T14:01:10.969" v="2483" actId="164"/>
          <ac:spMkLst>
            <pc:docMk/>
            <pc:sldMk cId="3917062890" sldId="272"/>
            <ac:spMk id="115" creationId="{F28D2EDB-2D03-E6CD-F3A7-6810AFCB2041}"/>
          </ac:spMkLst>
        </pc:spChg>
        <pc:spChg chg="mod topLvl">
          <ac:chgData name="Fiona" userId="5fd9b084-9961-4921-ab0f-457ac49028c4" providerId="ADAL" clId="{4F7526C2-C53B-41A9-82AA-63450EDFF648}" dt="2024-07-31T14:01:10.969" v="2483" actId="164"/>
          <ac:spMkLst>
            <pc:docMk/>
            <pc:sldMk cId="3917062890" sldId="272"/>
            <ac:spMk id="116" creationId="{0713B2BC-1F00-F32C-6E10-6E8645E2AE46}"/>
          </ac:spMkLst>
        </pc:spChg>
        <pc:spChg chg="mod topLvl">
          <ac:chgData name="Fiona" userId="5fd9b084-9961-4921-ab0f-457ac49028c4" providerId="ADAL" clId="{4F7526C2-C53B-41A9-82AA-63450EDFF648}" dt="2024-07-31T14:01:10.969" v="2483" actId="164"/>
          <ac:spMkLst>
            <pc:docMk/>
            <pc:sldMk cId="3917062890" sldId="272"/>
            <ac:spMk id="117" creationId="{8FA88036-4764-6B1B-991D-BB2D52D2064D}"/>
          </ac:spMkLst>
        </pc:spChg>
        <pc:spChg chg="mod topLvl">
          <ac:chgData name="Fiona" userId="5fd9b084-9961-4921-ab0f-457ac49028c4" providerId="ADAL" clId="{4F7526C2-C53B-41A9-82AA-63450EDFF648}" dt="2024-07-31T14:01:10.969" v="2483" actId="164"/>
          <ac:spMkLst>
            <pc:docMk/>
            <pc:sldMk cId="3917062890" sldId="272"/>
            <ac:spMk id="118" creationId="{07AD0217-8A92-0826-3B7E-F35BBF7754D6}"/>
          </ac:spMkLst>
        </pc:spChg>
        <pc:spChg chg="mod topLvl">
          <ac:chgData name="Fiona" userId="5fd9b084-9961-4921-ab0f-457ac49028c4" providerId="ADAL" clId="{4F7526C2-C53B-41A9-82AA-63450EDFF648}" dt="2024-07-31T14:01:10.969" v="2483" actId="164"/>
          <ac:spMkLst>
            <pc:docMk/>
            <pc:sldMk cId="3917062890" sldId="272"/>
            <ac:spMk id="119" creationId="{4142DACF-A6A9-A743-6247-E523FF4FEE33}"/>
          </ac:spMkLst>
        </pc:spChg>
        <pc:spChg chg="mod topLvl">
          <ac:chgData name="Fiona" userId="5fd9b084-9961-4921-ab0f-457ac49028c4" providerId="ADAL" clId="{4F7526C2-C53B-41A9-82AA-63450EDFF648}" dt="2024-07-31T14:01:10.969" v="2483" actId="164"/>
          <ac:spMkLst>
            <pc:docMk/>
            <pc:sldMk cId="3917062890" sldId="272"/>
            <ac:spMk id="120" creationId="{440C67A4-FD23-B346-71BC-429974B7508A}"/>
          </ac:spMkLst>
        </pc:spChg>
        <pc:spChg chg="mod topLvl">
          <ac:chgData name="Fiona" userId="5fd9b084-9961-4921-ab0f-457ac49028c4" providerId="ADAL" clId="{4F7526C2-C53B-41A9-82AA-63450EDFF648}" dt="2024-07-31T14:01:10.969" v="2483" actId="164"/>
          <ac:spMkLst>
            <pc:docMk/>
            <pc:sldMk cId="3917062890" sldId="272"/>
            <ac:spMk id="121" creationId="{DC748D94-5EEB-E5B6-ADC0-EC12F0752882}"/>
          </ac:spMkLst>
        </pc:spChg>
        <pc:spChg chg="mod topLvl">
          <ac:chgData name="Fiona" userId="5fd9b084-9961-4921-ab0f-457ac49028c4" providerId="ADAL" clId="{4F7526C2-C53B-41A9-82AA-63450EDFF648}" dt="2024-07-31T14:01:10.969" v="2483" actId="164"/>
          <ac:spMkLst>
            <pc:docMk/>
            <pc:sldMk cId="3917062890" sldId="272"/>
            <ac:spMk id="122" creationId="{DF62600B-AA35-C495-A540-0A8D0E8BDF39}"/>
          </ac:spMkLst>
        </pc:spChg>
        <pc:spChg chg="mod topLvl">
          <ac:chgData name="Fiona" userId="5fd9b084-9961-4921-ab0f-457ac49028c4" providerId="ADAL" clId="{4F7526C2-C53B-41A9-82AA-63450EDFF648}" dt="2024-07-31T14:01:10.969" v="2483" actId="164"/>
          <ac:spMkLst>
            <pc:docMk/>
            <pc:sldMk cId="3917062890" sldId="272"/>
            <ac:spMk id="123" creationId="{03385960-39CE-493A-A84B-14DD5C41CDF1}"/>
          </ac:spMkLst>
        </pc:spChg>
        <pc:spChg chg="mod topLvl">
          <ac:chgData name="Fiona" userId="5fd9b084-9961-4921-ab0f-457ac49028c4" providerId="ADAL" clId="{4F7526C2-C53B-41A9-82AA-63450EDFF648}" dt="2024-07-31T14:01:10.969" v="2483" actId="164"/>
          <ac:spMkLst>
            <pc:docMk/>
            <pc:sldMk cId="3917062890" sldId="272"/>
            <ac:spMk id="124" creationId="{E1309CE0-D270-6E4F-F704-FA7E86F1248A}"/>
          </ac:spMkLst>
        </pc:spChg>
        <pc:spChg chg="mod topLvl">
          <ac:chgData name="Fiona" userId="5fd9b084-9961-4921-ab0f-457ac49028c4" providerId="ADAL" clId="{4F7526C2-C53B-41A9-82AA-63450EDFF648}" dt="2024-07-31T14:01:10.969" v="2483" actId="164"/>
          <ac:spMkLst>
            <pc:docMk/>
            <pc:sldMk cId="3917062890" sldId="272"/>
            <ac:spMk id="125" creationId="{01860073-6A65-CA27-63D6-D124FD636BC7}"/>
          </ac:spMkLst>
        </pc:spChg>
        <pc:spChg chg="mod topLvl">
          <ac:chgData name="Fiona" userId="5fd9b084-9961-4921-ab0f-457ac49028c4" providerId="ADAL" clId="{4F7526C2-C53B-41A9-82AA-63450EDFF648}" dt="2024-07-31T14:01:10.969" v="2483" actId="164"/>
          <ac:spMkLst>
            <pc:docMk/>
            <pc:sldMk cId="3917062890" sldId="272"/>
            <ac:spMk id="126" creationId="{BF3CD9D4-F1FA-0789-E33A-DE38CEE69EEB}"/>
          </ac:spMkLst>
        </pc:spChg>
        <pc:spChg chg="mod topLvl">
          <ac:chgData name="Fiona" userId="5fd9b084-9961-4921-ab0f-457ac49028c4" providerId="ADAL" clId="{4F7526C2-C53B-41A9-82AA-63450EDFF648}" dt="2024-07-31T14:01:10.969" v="2483" actId="164"/>
          <ac:spMkLst>
            <pc:docMk/>
            <pc:sldMk cId="3917062890" sldId="272"/>
            <ac:spMk id="127" creationId="{2BA65FB6-4998-DCA3-BCDD-8B1FD1193C94}"/>
          </ac:spMkLst>
        </pc:spChg>
        <pc:spChg chg="mod topLvl">
          <ac:chgData name="Fiona" userId="5fd9b084-9961-4921-ab0f-457ac49028c4" providerId="ADAL" clId="{4F7526C2-C53B-41A9-82AA-63450EDFF648}" dt="2024-07-31T14:01:10.969" v="2483" actId="164"/>
          <ac:spMkLst>
            <pc:docMk/>
            <pc:sldMk cId="3917062890" sldId="272"/>
            <ac:spMk id="128" creationId="{EFEFDFBF-A6AA-D3FF-1465-7ADDE8377560}"/>
          </ac:spMkLst>
        </pc:spChg>
        <pc:spChg chg="mod topLvl">
          <ac:chgData name="Fiona" userId="5fd9b084-9961-4921-ab0f-457ac49028c4" providerId="ADAL" clId="{4F7526C2-C53B-41A9-82AA-63450EDFF648}" dt="2024-07-31T14:01:10.969" v="2483" actId="164"/>
          <ac:spMkLst>
            <pc:docMk/>
            <pc:sldMk cId="3917062890" sldId="272"/>
            <ac:spMk id="129" creationId="{9FEFE15B-3941-9AD4-3E73-8618854631A9}"/>
          </ac:spMkLst>
        </pc:spChg>
        <pc:spChg chg="mod topLvl">
          <ac:chgData name="Fiona" userId="5fd9b084-9961-4921-ab0f-457ac49028c4" providerId="ADAL" clId="{4F7526C2-C53B-41A9-82AA-63450EDFF648}" dt="2024-07-31T14:01:10.969" v="2483" actId="164"/>
          <ac:spMkLst>
            <pc:docMk/>
            <pc:sldMk cId="3917062890" sldId="272"/>
            <ac:spMk id="130" creationId="{228E9663-FB6E-C848-F089-A841F5B5BFA0}"/>
          </ac:spMkLst>
        </pc:spChg>
        <pc:spChg chg="mod topLvl">
          <ac:chgData name="Fiona" userId="5fd9b084-9961-4921-ab0f-457ac49028c4" providerId="ADAL" clId="{4F7526C2-C53B-41A9-82AA-63450EDFF648}" dt="2024-07-31T14:01:10.969" v="2483" actId="164"/>
          <ac:spMkLst>
            <pc:docMk/>
            <pc:sldMk cId="3917062890" sldId="272"/>
            <ac:spMk id="131" creationId="{6A121551-7D8A-DC79-AA40-CB2655B42AA4}"/>
          </ac:spMkLst>
        </pc:spChg>
        <pc:spChg chg="mod topLvl">
          <ac:chgData name="Fiona" userId="5fd9b084-9961-4921-ab0f-457ac49028c4" providerId="ADAL" clId="{4F7526C2-C53B-41A9-82AA-63450EDFF648}" dt="2024-07-31T14:01:10.969" v="2483" actId="164"/>
          <ac:spMkLst>
            <pc:docMk/>
            <pc:sldMk cId="3917062890" sldId="272"/>
            <ac:spMk id="132" creationId="{28C434DC-B21C-99A2-D514-965D55263DD5}"/>
          </ac:spMkLst>
        </pc:spChg>
        <pc:spChg chg="mod topLvl">
          <ac:chgData name="Fiona" userId="5fd9b084-9961-4921-ab0f-457ac49028c4" providerId="ADAL" clId="{4F7526C2-C53B-41A9-82AA-63450EDFF648}" dt="2024-07-31T14:01:10.969" v="2483" actId="164"/>
          <ac:spMkLst>
            <pc:docMk/>
            <pc:sldMk cId="3917062890" sldId="272"/>
            <ac:spMk id="133" creationId="{22C690A6-B82A-429F-D4A3-82CF209DC727}"/>
          </ac:spMkLst>
        </pc:spChg>
        <pc:spChg chg="mod topLvl">
          <ac:chgData name="Fiona" userId="5fd9b084-9961-4921-ab0f-457ac49028c4" providerId="ADAL" clId="{4F7526C2-C53B-41A9-82AA-63450EDFF648}" dt="2024-07-31T14:01:10.969" v="2483" actId="164"/>
          <ac:spMkLst>
            <pc:docMk/>
            <pc:sldMk cId="3917062890" sldId="272"/>
            <ac:spMk id="134" creationId="{7232BC9A-DD7D-46BC-FE00-71A7E9CED621}"/>
          </ac:spMkLst>
        </pc:spChg>
        <pc:spChg chg="mod topLvl">
          <ac:chgData name="Fiona" userId="5fd9b084-9961-4921-ab0f-457ac49028c4" providerId="ADAL" clId="{4F7526C2-C53B-41A9-82AA-63450EDFF648}" dt="2024-07-31T14:01:10.969" v="2483" actId="164"/>
          <ac:spMkLst>
            <pc:docMk/>
            <pc:sldMk cId="3917062890" sldId="272"/>
            <ac:spMk id="135" creationId="{01B58FC1-AC9C-4995-663D-BBCE453B09B8}"/>
          </ac:spMkLst>
        </pc:spChg>
        <pc:spChg chg="mod topLvl">
          <ac:chgData name="Fiona" userId="5fd9b084-9961-4921-ab0f-457ac49028c4" providerId="ADAL" clId="{4F7526C2-C53B-41A9-82AA-63450EDFF648}" dt="2024-07-31T14:01:10.969" v="2483" actId="164"/>
          <ac:spMkLst>
            <pc:docMk/>
            <pc:sldMk cId="3917062890" sldId="272"/>
            <ac:spMk id="136" creationId="{C4FC07D4-A59E-FF50-E944-A5F7A099A317}"/>
          </ac:spMkLst>
        </pc:spChg>
        <pc:spChg chg="mod topLvl">
          <ac:chgData name="Fiona" userId="5fd9b084-9961-4921-ab0f-457ac49028c4" providerId="ADAL" clId="{4F7526C2-C53B-41A9-82AA-63450EDFF648}" dt="2024-07-31T14:01:10.969" v="2483" actId="164"/>
          <ac:spMkLst>
            <pc:docMk/>
            <pc:sldMk cId="3917062890" sldId="272"/>
            <ac:spMk id="137" creationId="{D9D260DF-0B0D-AB4D-F713-1F7F17B58076}"/>
          </ac:spMkLst>
        </pc:spChg>
        <pc:spChg chg="mod topLvl">
          <ac:chgData name="Fiona" userId="5fd9b084-9961-4921-ab0f-457ac49028c4" providerId="ADAL" clId="{4F7526C2-C53B-41A9-82AA-63450EDFF648}" dt="2024-07-31T14:01:10.969" v="2483" actId="164"/>
          <ac:spMkLst>
            <pc:docMk/>
            <pc:sldMk cId="3917062890" sldId="272"/>
            <ac:spMk id="138" creationId="{7144508A-388D-DC8E-0B14-37F7A077D95F}"/>
          </ac:spMkLst>
        </pc:spChg>
        <pc:spChg chg="mod topLvl">
          <ac:chgData name="Fiona" userId="5fd9b084-9961-4921-ab0f-457ac49028c4" providerId="ADAL" clId="{4F7526C2-C53B-41A9-82AA-63450EDFF648}" dt="2024-07-31T14:01:10.969" v="2483" actId="164"/>
          <ac:spMkLst>
            <pc:docMk/>
            <pc:sldMk cId="3917062890" sldId="272"/>
            <ac:spMk id="139" creationId="{51E906AF-DD4C-6637-CCC1-A0ADC233D7E9}"/>
          </ac:spMkLst>
        </pc:spChg>
        <pc:spChg chg="add del mod topLvl">
          <ac:chgData name="Fiona" userId="5fd9b084-9961-4921-ab0f-457ac49028c4" providerId="ADAL" clId="{4F7526C2-C53B-41A9-82AA-63450EDFF648}" dt="2024-07-31T13:55:29.264" v="2333" actId="478"/>
          <ac:spMkLst>
            <pc:docMk/>
            <pc:sldMk cId="3917062890" sldId="272"/>
            <ac:spMk id="140" creationId="{2730DC5B-5C28-2713-47CB-1B66942D0D9B}"/>
          </ac:spMkLst>
        </pc:spChg>
        <pc:spChg chg="mod topLvl">
          <ac:chgData name="Fiona" userId="5fd9b084-9961-4921-ab0f-457ac49028c4" providerId="ADAL" clId="{4F7526C2-C53B-41A9-82AA-63450EDFF648}" dt="2024-07-31T14:01:10.969" v="2483" actId="164"/>
          <ac:spMkLst>
            <pc:docMk/>
            <pc:sldMk cId="3917062890" sldId="272"/>
            <ac:spMk id="141" creationId="{F13703FE-266D-940F-15DC-2BDDB7F819B8}"/>
          </ac:spMkLst>
        </pc:spChg>
        <pc:spChg chg="mod topLvl">
          <ac:chgData name="Fiona" userId="5fd9b084-9961-4921-ab0f-457ac49028c4" providerId="ADAL" clId="{4F7526C2-C53B-41A9-82AA-63450EDFF648}" dt="2024-07-31T14:01:10.969" v="2483" actId="164"/>
          <ac:spMkLst>
            <pc:docMk/>
            <pc:sldMk cId="3917062890" sldId="272"/>
            <ac:spMk id="142" creationId="{AD100195-3D3A-789F-B432-3529AC99EDD4}"/>
          </ac:spMkLst>
        </pc:spChg>
        <pc:spChg chg="mod">
          <ac:chgData name="Fiona" userId="5fd9b084-9961-4921-ab0f-457ac49028c4" providerId="ADAL" clId="{4F7526C2-C53B-41A9-82AA-63450EDFF648}" dt="2024-07-31T14:07:04.555" v="2578"/>
          <ac:spMkLst>
            <pc:docMk/>
            <pc:sldMk cId="3917062890" sldId="272"/>
            <ac:spMk id="147" creationId="{A1E3E164-E07C-B785-6A52-C44705668B2C}"/>
          </ac:spMkLst>
        </pc:spChg>
        <pc:spChg chg="mod">
          <ac:chgData name="Fiona" userId="5fd9b084-9961-4921-ab0f-457ac49028c4" providerId="ADAL" clId="{4F7526C2-C53B-41A9-82AA-63450EDFF648}" dt="2024-07-31T14:07:04.555" v="2578"/>
          <ac:spMkLst>
            <pc:docMk/>
            <pc:sldMk cId="3917062890" sldId="272"/>
            <ac:spMk id="148" creationId="{F077F58E-D730-6B8F-E096-1EAC13306910}"/>
          </ac:spMkLst>
        </pc:spChg>
        <pc:spChg chg="mod">
          <ac:chgData name="Fiona" userId="5fd9b084-9961-4921-ab0f-457ac49028c4" providerId="ADAL" clId="{4F7526C2-C53B-41A9-82AA-63450EDFF648}" dt="2024-07-31T14:07:04.555" v="2578"/>
          <ac:spMkLst>
            <pc:docMk/>
            <pc:sldMk cId="3917062890" sldId="272"/>
            <ac:spMk id="149" creationId="{3EB12BE2-95A9-DDD8-79B9-45F8E40874FE}"/>
          </ac:spMkLst>
        </pc:spChg>
        <pc:spChg chg="mod">
          <ac:chgData name="Fiona" userId="5fd9b084-9961-4921-ab0f-457ac49028c4" providerId="ADAL" clId="{4F7526C2-C53B-41A9-82AA-63450EDFF648}" dt="2024-07-31T14:07:04.555" v="2578"/>
          <ac:spMkLst>
            <pc:docMk/>
            <pc:sldMk cId="3917062890" sldId="272"/>
            <ac:spMk id="150" creationId="{A96A96EA-C92C-1317-D621-E889F33AC81D}"/>
          </ac:spMkLst>
        </pc:spChg>
        <pc:spChg chg="mod">
          <ac:chgData name="Fiona" userId="5fd9b084-9961-4921-ab0f-457ac49028c4" providerId="ADAL" clId="{4F7526C2-C53B-41A9-82AA-63450EDFF648}" dt="2024-07-31T14:07:04.555" v="2578"/>
          <ac:spMkLst>
            <pc:docMk/>
            <pc:sldMk cId="3917062890" sldId="272"/>
            <ac:spMk id="151" creationId="{802617A1-ADDF-D1A8-BCE8-E65D108AC2BF}"/>
          </ac:spMkLst>
        </pc:spChg>
        <pc:spChg chg="mod">
          <ac:chgData name="Fiona" userId="5fd9b084-9961-4921-ab0f-457ac49028c4" providerId="ADAL" clId="{4F7526C2-C53B-41A9-82AA-63450EDFF648}" dt="2024-07-31T14:07:04.555" v="2578"/>
          <ac:spMkLst>
            <pc:docMk/>
            <pc:sldMk cId="3917062890" sldId="272"/>
            <ac:spMk id="152" creationId="{BE304711-A728-36B0-015A-E7F0DBEBE4FD}"/>
          </ac:spMkLst>
        </pc:spChg>
        <pc:spChg chg="mod">
          <ac:chgData name="Fiona" userId="5fd9b084-9961-4921-ab0f-457ac49028c4" providerId="ADAL" clId="{4F7526C2-C53B-41A9-82AA-63450EDFF648}" dt="2024-07-31T14:07:04.555" v="2578"/>
          <ac:spMkLst>
            <pc:docMk/>
            <pc:sldMk cId="3917062890" sldId="272"/>
            <ac:spMk id="153" creationId="{7DF06933-CF67-A499-1EAD-447D6CBC4E14}"/>
          </ac:spMkLst>
        </pc:spChg>
        <pc:spChg chg="mod">
          <ac:chgData name="Fiona" userId="5fd9b084-9961-4921-ab0f-457ac49028c4" providerId="ADAL" clId="{4F7526C2-C53B-41A9-82AA-63450EDFF648}" dt="2024-07-31T14:07:04.555" v="2578"/>
          <ac:spMkLst>
            <pc:docMk/>
            <pc:sldMk cId="3917062890" sldId="272"/>
            <ac:spMk id="154" creationId="{370A0A64-9B02-6CA4-E4FB-3E302EEA4CAC}"/>
          </ac:spMkLst>
        </pc:spChg>
        <pc:spChg chg="mod">
          <ac:chgData name="Fiona" userId="5fd9b084-9961-4921-ab0f-457ac49028c4" providerId="ADAL" clId="{4F7526C2-C53B-41A9-82AA-63450EDFF648}" dt="2024-07-31T14:07:04.555" v="2578"/>
          <ac:spMkLst>
            <pc:docMk/>
            <pc:sldMk cId="3917062890" sldId="272"/>
            <ac:spMk id="155" creationId="{3F6E7B52-06E6-2867-1E1F-6AA3DD02953B}"/>
          </ac:spMkLst>
        </pc:spChg>
        <pc:spChg chg="mod">
          <ac:chgData name="Fiona" userId="5fd9b084-9961-4921-ab0f-457ac49028c4" providerId="ADAL" clId="{4F7526C2-C53B-41A9-82AA-63450EDFF648}" dt="2024-07-31T14:07:04.555" v="2578"/>
          <ac:spMkLst>
            <pc:docMk/>
            <pc:sldMk cId="3917062890" sldId="272"/>
            <ac:spMk id="156" creationId="{9CAEFBA1-DFF0-C516-CC84-DD5FF10CE51B}"/>
          </ac:spMkLst>
        </pc:spChg>
        <pc:spChg chg="mod">
          <ac:chgData name="Fiona" userId="5fd9b084-9961-4921-ab0f-457ac49028c4" providerId="ADAL" clId="{4F7526C2-C53B-41A9-82AA-63450EDFF648}" dt="2024-07-31T14:07:04.555" v="2578"/>
          <ac:spMkLst>
            <pc:docMk/>
            <pc:sldMk cId="3917062890" sldId="272"/>
            <ac:spMk id="157" creationId="{68C5BE1B-4408-69CF-A5DF-125858FBE45E}"/>
          </ac:spMkLst>
        </pc:spChg>
        <pc:spChg chg="mod">
          <ac:chgData name="Fiona" userId="5fd9b084-9961-4921-ab0f-457ac49028c4" providerId="ADAL" clId="{4F7526C2-C53B-41A9-82AA-63450EDFF648}" dt="2024-07-31T14:07:04.555" v="2578"/>
          <ac:spMkLst>
            <pc:docMk/>
            <pc:sldMk cId="3917062890" sldId="272"/>
            <ac:spMk id="158" creationId="{C4D4D15D-3E56-F150-8B00-67F1AE95F6EC}"/>
          </ac:spMkLst>
        </pc:spChg>
        <pc:spChg chg="mod">
          <ac:chgData name="Fiona" userId="5fd9b084-9961-4921-ab0f-457ac49028c4" providerId="ADAL" clId="{4F7526C2-C53B-41A9-82AA-63450EDFF648}" dt="2024-07-31T14:07:04.555" v="2578"/>
          <ac:spMkLst>
            <pc:docMk/>
            <pc:sldMk cId="3917062890" sldId="272"/>
            <ac:spMk id="159" creationId="{828DE1AF-6B54-A6EE-5CFF-612508159253}"/>
          </ac:spMkLst>
        </pc:spChg>
        <pc:spChg chg="mod">
          <ac:chgData name="Fiona" userId="5fd9b084-9961-4921-ab0f-457ac49028c4" providerId="ADAL" clId="{4F7526C2-C53B-41A9-82AA-63450EDFF648}" dt="2024-07-31T14:07:04.555" v="2578"/>
          <ac:spMkLst>
            <pc:docMk/>
            <pc:sldMk cId="3917062890" sldId="272"/>
            <ac:spMk id="160" creationId="{3BB501DE-1940-779A-220A-E2B7156AF4BE}"/>
          </ac:spMkLst>
        </pc:spChg>
        <pc:spChg chg="mod">
          <ac:chgData name="Fiona" userId="5fd9b084-9961-4921-ab0f-457ac49028c4" providerId="ADAL" clId="{4F7526C2-C53B-41A9-82AA-63450EDFF648}" dt="2024-07-31T14:07:04.555" v="2578"/>
          <ac:spMkLst>
            <pc:docMk/>
            <pc:sldMk cId="3917062890" sldId="272"/>
            <ac:spMk id="161" creationId="{69C6B881-299F-0AFE-FB7E-0EC00210B000}"/>
          </ac:spMkLst>
        </pc:spChg>
        <pc:spChg chg="mod">
          <ac:chgData name="Fiona" userId="5fd9b084-9961-4921-ab0f-457ac49028c4" providerId="ADAL" clId="{4F7526C2-C53B-41A9-82AA-63450EDFF648}" dt="2024-07-31T14:07:04.555" v="2578"/>
          <ac:spMkLst>
            <pc:docMk/>
            <pc:sldMk cId="3917062890" sldId="272"/>
            <ac:spMk id="162" creationId="{B6EAC0D6-DEB2-9204-365F-D011AA74F4C2}"/>
          </ac:spMkLst>
        </pc:spChg>
        <pc:spChg chg="mod">
          <ac:chgData name="Fiona" userId="5fd9b084-9961-4921-ab0f-457ac49028c4" providerId="ADAL" clId="{4F7526C2-C53B-41A9-82AA-63450EDFF648}" dt="2024-07-31T14:07:04.555" v="2578"/>
          <ac:spMkLst>
            <pc:docMk/>
            <pc:sldMk cId="3917062890" sldId="272"/>
            <ac:spMk id="163" creationId="{F9E12628-4F1D-2F6E-78F0-A40F7B2316B0}"/>
          </ac:spMkLst>
        </pc:spChg>
        <pc:spChg chg="mod">
          <ac:chgData name="Fiona" userId="5fd9b084-9961-4921-ab0f-457ac49028c4" providerId="ADAL" clId="{4F7526C2-C53B-41A9-82AA-63450EDFF648}" dt="2024-07-31T14:07:04.555" v="2578"/>
          <ac:spMkLst>
            <pc:docMk/>
            <pc:sldMk cId="3917062890" sldId="272"/>
            <ac:spMk id="164" creationId="{D9861B82-484C-52F2-8165-0880CE16E012}"/>
          </ac:spMkLst>
        </pc:spChg>
        <pc:spChg chg="mod">
          <ac:chgData name="Fiona" userId="5fd9b084-9961-4921-ab0f-457ac49028c4" providerId="ADAL" clId="{4F7526C2-C53B-41A9-82AA-63450EDFF648}" dt="2024-07-31T14:07:04.555" v="2578"/>
          <ac:spMkLst>
            <pc:docMk/>
            <pc:sldMk cId="3917062890" sldId="272"/>
            <ac:spMk id="165" creationId="{833E8E87-D316-76AF-4A5E-A8467C314BFF}"/>
          </ac:spMkLst>
        </pc:spChg>
        <pc:spChg chg="mod">
          <ac:chgData name="Fiona" userId="5fd9b084-9961-4921-ab0f-457ac49028c4" providerId="ADAL" clId="{4F7526C2-C53B-41A9-82AA-63450EDFF648}" dt="2024-07-31T14:07:04.555" v="2578"/>
          <ac:spMkLst>
            <pc:docMk/>
            <pc:sldMk cId="3917062890" sldId="272"/>
            <ac:spMk id="166" creationId="{BFABE5B4-75B5-B215-C41B-AFC73B17854B}"/>
          </ac:spMkLst>
        </pc:spChg>
        <pc:spChg chg="mod">
          <ac:chgData name="Fiona" userId="5fd9b084-9961-4921-ab0f-457ac49028c4" providerId="ADAL" clId="{4F7526C2-C53B-41A9-82AA-63450EDFF648}" dt="2024-07-31T14:07:04.555" v="2578"/>
          <ac:spMkLst>
            <pc:docMk/>
            <pc:sldMk cId="3917062890" sldId="272"/>
            <ac:spMk id="167" creationId="{386D215A-C0A3-26EA-ADE7-4D062CF8E04D}"/>
          </ac:spMkLst>
        </pc:spChg>
        <pc:spChg chg="mod">
          <ac:chgData name="Fiona" userId="5fd9b084-9961-4921-ab0f-457ac49028c4" providerId="ADAL" clId="{4F7526C2-C53B-41A9-82AA-63450EDFF648}" dt="2024-07-31T14:07:04.555" v="2578"/>
          <ac:spMkLst>
            <pc:docMk/>
            <pc:sldMk cId="3917062890" sldId="272"/>
            <ac:spMk id="168" creationId="{858EB469-13B1-2B55-6A8A-B2FDA088106B}"/>
          </ac:spMkLst>
        </pc:spChg>
        <pc:spChg chg="mod">
          <ac:chgData name="Fiona" userId="5fd9b084-9961-4921-ab0f-457ac49028c4" providerId="ADAL" clId="{4F7526C2-C53B-41A9-82AA-63450EDFF648}" dt="2024-07-31T14:07:04.555" v="2578"/>
          <ac:spMkLst>
            <pc:docMk/>
            <pc:sldMk cId="3917062890" sldId="272"/>
            <ac:spMk id="169" creationId="{4AADB077-72F3-621F-0D1F-FDD6E2E86817}"/>
          </ac:spMkLst>
        </pc:spChg>
        <pc:spChg chg="mod">
          <ac:chgData name="Fiona" userId="5fd9b084-9961-4921-ab0f-457ac49028c4" providerId="ADAL" clId="{4F7526C2-C53B-41A9-82AA-63450EDFF648}" dt="2024-07-31T14:07:04.555" v="2578"/>
          <ac:spMkLst>
            <pc:docMk/>
            <pc:sldMk cId="3917062890" sldId="272"/>
            <ac:spMk id="170" creationId="{5F91C1AD-E4F8-A0FA-4935-69874F192060}"/>
          </ac:spMkLst>
        </pc:spChg>
        <pc:spChg chg="mod">
          <ac:chgData name="Fiona" userId="5fd9b084-9961-4921-ab0f-457ac49028c4" providerId="ADAL" clId="{4F7526C2-C53B-41A9-82AA-63450EDFF648}" dt="2024-07-31T14:07:04.555" v="2578"/>
          <ac:spMkLst>
            <pc:docMk/>
            <pc:sldMk cId="3917062890" sldId="272"/>
            <ac:spMk id="171" creationId="{3718F0F6-9224-55F1-B28D-0422FF55D5F8}"/>
          </ac:spMkLst>
        </pc:spChg>
        <pc:spChg chg="mod">
          <ac:chgData name="Fiona" userId="5fd9b084-9961-4921-ab0f-457ac49028c4" providerId="ADAL" clId="{4F7526C2-C53B-41A9-82AA-63450EDFF648}" dt="2024-07-31T14:07:04.555" v="2578"/>
          <ac:spMkLst>
            <pc:docMk/>
            <pc:sldMk cId="3917062890" sldId="272"/>
            <ac:spMk id="172" creationId="{3F732250-06FC-BE88-1F96-64B22F29750C}"/>
          </ac:spMkLst>
        </pc:spChg>
        <pc:spChg chg="mod">
          <ac:chgData name="Fiona" userId="5fd9b084-9961-4921-ab0f-457ac49028c4" providerId="ADAL" clId="{4F7526C2-C53B-41A9-82AA-63450EDFF648}" dt="2024-07-31T14:07:04.555" v="2578"/>
          <ac:spMkLst>
            <pc:docMk/>
            <pc:sldMk cId="3917062890" sldId="272"/>
            <ac:spMk id="173" creationId="{0F4130B9-ECEB-E651-033C-6F250E56238D}"/>
          </ac:spMkLst>
        </pc:spChg>
        <pc:spChg chg="mod">
          <ac:chgData name="Fiona" userId="5fd9b084-9961-4921-ab0f-457ac49028c4" providerId="ADAL" clId="{4F7526C2-C53B-41A9-82AA-63450EDFF648}" dt="2024-07-31T14:07:04.555" v="2578"/>
          <ac:spMkLst>
            <pc:docMk/>
            <pc:sldMk cId="3917062890" sldId="272"/>
            <ac:spMk id="174" creationId="{5E1A089D-1910-B250-6BEE-B294341E04D6}"/>
          </ac:spMkLst>
        </pc:spChg>
        <pc:spChg chg="mod">
          <ac:chgData name="Fiona" userId="5fd9b084-9961-4921-ab0f-457ac49028c4" providerId="ADAL" clId="{4F7526C2-C53B-41A9-82AA-63450EDFF648}" dt="2024-07-31T14:07:04.555" v="2578"/>
          <ac:spMkLst>
            <pc:docMk/>
            <pc:sldMk cId="3917062890" sldId="272"/>
            <ac:spMk id="175" creationId="{BF009030-0417-76CF-1AA2-228798DE2EAF}"/>
          </ac:spMkLst>
        </pc:spChg>
        <pc:spChg chg="mod">
          <ac:chgData name="Fiona" userId="5fd9b084-9961-4921-ab0f-457ac49028c4" providerId="ADAL" clId="{4F7526C2-C53B-41A9-82AA-63450EDFF648}" dt="2024-07-31T14:07:04.555" v="2578"/>
          <ac:spMkLst>
            <pc:docMk/>
            <pc:sldMk cId="3917062890" sldId="272"/>
            <ac:spMk id="176" creationId="{3864519B-C73E-F470-0A3F-7738EE76A363}"/>
          </ac:spMkLst>
        </pc:spChg>
        <pc:spChg chg="mod">
          <ac:chgData name="Fiona" userId="5fd9b084-9961-4921-ab0f-457ac49028c4" providerId="ADAL" clId="{4F7526C2-C53B-41A9-82AA-63450EDFF648}" dt="2024-07-31T14:07:04.555" v="2578"/>
          <ac:spMkLst>
            <pc:docMk/>
            <pc:sldMk cId="3917062890" sldId="272"/>
            <ac:spMk id="177" creationId="{CFC17AD2-234D-8976-1273-7545769E9ADE}"/>
          </ac:spMkLst>
        </pc:spChg>
        <pc:spChg chg="mod">
          <ac:chgData name="Fiona" userId="5fd9b084-9961-4921-ab0f-457ac49028c4" providerId="ADAL" clId="{4F7526C2-C53B-41A9-82AA-63450EDFF648}" dt="2024-07-31T14:07:04.555" v="2578"/>
          <ac:spMkLst>
            <pc:docMk/>
            <pc:sldMk cId="3917062890" sldId="272"/>
            <ac:spMk id="178" creationId="{B318BDD8-0DBE-D602-B21D-C67130AA168F}"/>
          </ac:spMkLst>
        </pc:spChg>
        <pc:spChg chg="mod">
          <ac:chgData name="Fiona" userId="5fd9b084-9961-4921-ab0f-457ac49028c4" providerId="ADAL" clId="{4F7526C2-C53B-41A9-82AA-63450EDFF648}" dt="2024-07-31T14:07:04.555" v="2578"/>
          <ac:spMkLst>
            <pc:docMk/>
            <pc:sldMk cId="3917062890" sldId="272"/>
            <ac:spMk id="179" creationId="{E412E289-2A0D-D8C7-28BA-363591C757A5}"/>
          </ac:spMkLst>
        </pc:spChg>
        <pc:spChg chg="mod">
          <ac:chgData name="Fiona" userId="5fd9b084-9961-4921-ab0f-457ac49028c4" providerId="ADAL" clId="{4F7526C2-C53B-41A9-82AA-63450EDFF648}" dt="2024-07-31T14:07:04.555" v="2578"/>
          <ac:spMkLst>
            <pc:docMk/>
            <pc:sldMk cId="3917062890" sldId="272"/>
            <ac:spMk id="180" creationId="{E59F756F-5B05-8691-CB5E-49DE84797298}"/>
          </ac:spMkLst>
        </pc:spChg>
        <pc:spChg chg="mod">
          <ac:chgData name="Fiona" userId="5fd9b084-9961-4921-ab0f-457ac49028c4" providerId="ADAL" clId="{4F7526C2-C53B-41A9-82AA-63450EDFF648}" dt="2024-07-31T14:07:04.555" v="2578"/>
          <ac:spMkLst>
            <pc:docMk/>
            <pc:sldMk cId="3917062890" sldId="272"/>
            <ac:spMk id="181" creationId="{F857000D-44F5-26C3-579D-7C76DAE526E1}"/>
          </ac:spMkLst>
        </pc:spChg>
        <pc:spChg chg="mod">
          <ac:chgData name="Fiona" userId="5fd9b084-9961-4921-ab0f-457ac49028c4" providerId="ADAL" clId="{4F7526C2-C53B-41A9-82AA-63450EDFF648}" dt="2024-07-31T14:07:04.555" v="2578"/>
          <ac:spMkLst>
            <pc:docMk/>
            <pc:sldMk cId="3917062890" sldId="272"/>
            <ac:spMk id="182" creationId="{66DED01F-12B0-32B5-8B88-E10CB089C6E1}"/>
          </ac:spMkLst>
        </pc:spChg>
        <pc:spChg chg="mod">
          <ac:chgData name="Fiona" userId="5fd9b084-9961-4921-ab0f-457ac49028c4" providerId="ADAL" clId="{4F7526C2-C53B-41A9-82AA-63450EDFF648}" dt="2024-07-31T14:07:04.555" v="2578"/>
          <ac:spMkLst>
            <pc:docMk/>
            <pc:sldMk cId="3917062890" sldId="272"/>
            <ac:spMk id="183" creationId="{71E69B36-7C68-2F5B-F6FB-D05983BE1D02}"/>
          </ac:spMkLst>
        </pc:spChg>
        <pc:spChg chg="mod">
          <ac:chgData name="Fiona" userId="5fd9b084-9961-4921-ab0f-457ac49028c4" providerId="ADAL" clId="{4F7526C2-C53B-41A9-82AA-63450EDFF648}" dt="2024-07-31T14:07:04.555" v="2578"/>
          <ac:spMkLst>
            <pc:docMk/>
            <pc:sldMk cId="3917062890" sldId="272"/>
            <ac:spMk id="184" creationId="{237066F3-715D-CAF4-240A-088E9636A559}"/>
          </ac:spMkLst>
        </pc:spChg>
        <pc:spChg chg="mod">
          <ac:chgData name="Fiona" userId="5fd9b084-9961-4921-ab0f-457ac49028c4" providerId="ADAL" clId="{4F7526C2-C53B-41A9-82AA-63450EDFF648}" dt="2024-07-31T14:07:04.555" v="2578"/>
          <ac:spMkLst>
            <pc:docMk/>
            <pc:sldMk cId="3917062890" sldId="272"/>
            <ac:spMk id="185" creationId="{F7CEEF75-A8FC-1C15-5B9B-65D504C213F4}"/>
          </ac:spMkLst>
        </pc:spChg>
        <pc:spChg chg="mod">
          <ac:chgData name="Fiona" userId="5fd9b084-9961-4921-ab0f-457ac49028c4" providerId="ADAL" clId="{4F7526C2-C53B-41A9-82AA-63450EDFF648}" dt="2024-07-31T14:07:04.555" v="2578"/>
          <ac:spMkLst>
            <pc:docMk/>
            <pc:sldMk cId="3917062890" sldId="272"/>
            <ac:spMk id="186" creationId="{4D85BFBF-FAD9-B555-EC99-C38905B13574}"/>
          </ac:spMkLst>
        </pc:spChg>
        <pc:spChg chg="mod">
          <ac:chgData name="Fiona" userId="5fd9b084-9961-4921-ab0f-457ac49028c4" providerId="ADAL" clId="{4F7526C2-C53B-41A9-82AA-63450EDFF648}" dt="2024-07-31T14:07:04.555" v="2578"/>
          <ac:spMkLst>
            <pc:docMk/>
            <pc:sldMk cId="3917062890" sldId="272"/>
            <ac:spMk id="187" creationId="{74DF5F2C-9A31-16D4-36A2-967FCBF53410}"/>
          </ac:spMkLst>
        </pc:spChg>
        <pc:spChg chg="mod">
          <ac:chgData name="Fiona" userId="5fd9b084-9961-4921-ab0f-457ac49028c4" providerId="ADAL" clId="{4F7526C2-C53B-41A9-82AA-63450EDFF648}" dt="2024-07-31T14:07:04.555" v="2578"/>
          <ac:spMkLst>
            <pc:docMk/>
            <pc:sldMk cId="3917062890" sldId="272"/>
            <ac:spMk id="188" creationId="{2E8E7285-43A2-6C7B-7650-16F7696F8EB2}"/>
          </ac:spMkLst>
        </pc:spChg>
        <pc:spChg chg="mod">
          <ac:chgData name="Fiona" userId="5fd9b084-9961-4921-ab0f-457ac49028c4" providerId="ADAL" clId="{4F7526C2-C53B-41A9-82AA-63450EDFF648}" dt="2024-07-31T14:07:04.555" v="2578"/>
          <ac:spMkLst>
            <pc:docMk/>
            <pc:sldMk cId="3917062890" sldId="272"/>
            <ac:spMk id="189" creationId="{7554E121-7826-B9A4-2410-8F5017AE7481}"/>
          </ac:spMkLst>
        </pc:spChg>
        <pc:spChg chg="mod">
          <ac:chgData name="Fiona" userId="5fd9b084-9961-4921-ab0f-457ac49028c4" providerId="ADAL" clId="{4F7526C2-C53B-41A9-82AA-63450EDFF648}" dt="2024-07-31T14:07:04.555" v="2578"/>
          <ac:spMkLst>
            <pc:docMk/>
            <pc:sldMk cId="3917062890" sldId="272"/>
            <ac:spMk id="190" creationId="{322E9760-4349-351E-2F2C-AE24D7C276EA}"/>
          </ac:spMkLst>
        </pc:spChg>
        <pc:spChg chg="mod">
          <ac:chgData name="Fiona" userId="5fd9b084-9961-4921-ab0f-457ac49028c4" providerId="ADAL" clId="{4F7526C2-C53B-41A9-82AA-63450EDFF648}" dt="2024-07-31T14:07:04.555" v="2578"/>
          <ac:spMkLst>
            <pc:docMk/>
            <pc:sldMk cId="3917062890" sldId="272"/>
            <ac:spMk id="191" creationId="{AF78CC37-228D-B519-4230-580C6111D37E}"/>
          </ac:spMkLst>
        </pc:spChg>
        <pc:spChg chg="mod">
          <ac:chgData name="Fiona" userId="5fd9b084-9961-4921-ab0f-457ac49028c4" providerId="ADAL" clId="{4F7526C2-C53B-41A9-82AA-63450EDFF648}" dt="2024-07-31T14:07:04.555" v="2578"/>
          <ac:spMkLst>
            <pc:docMk/>
            <pc:sldMk cId="3917062890" sldId="272"/>
            <ac:spMk id="192" creationId="{94DDE3D4-1CF6-3496-068D-752771F6D5C7}"/>
          </ac:spMkLst>
        </pc:spChg>
        <pc:spChg chg="mod">
          <ac:chgData name="Fiona" userId="5fd9b084-9961-4921-ab0f-457ac49028c4" providerId="ADAL" clId="{4F7526C2-C53B-41A9-82AA-63450EDFF648}" dt="2024-07-31T14:07:04.555" v="2578"/>
          <ac:spMkLst>
            <pc:docMk/>
            <pc:sldMk cId="3917062890" sldId="272"/>
            <ac:spMk id="193" creationId="{6D77062B-2951-DCB0-ECEA-30D05780FF15}"/>
          </ac:spMkLst>
        </pc:spChg>
        <pc:spChg chg="mod">
          <ac:chgData name="Fiona" userId="5fd9b084-9961-4921-ab0f-457ac49028c4" providerId="ADAL" clId="{4F7526C2-C53B-41A9-82AA-63450EDFF648}" dt="2024-07-31T14:07:04.555" v="2578"/>
          <ac:spMkLst>
            <pc:docMk/>
            <pc:sldMk cId="3917062890" sldId="272"/>
            <ac:spMk id="194" creationId="{2403781C-1B49-0537-D910-7801BC87C018}"/>
          </ac:spMkLst>
        </pc:spChg>
        <pc:spChg chg="mod">
          <ac:chgData name="Fiona" userId="5fd9b084-9961-4921-ab0f-457ac49028c4" providerId="ADAL" clId="{4F7526C2-C53B-41A9-82AA-63450EDFF648}" dt="2024-07-31T14:07:04.555" v="2578"/>
          <ac:spMkLst>
            <pc:docMk/>
            <pc:sldMk cId="3917062890" sldId="272"/>
            <ac:spMk id="195" creationId="{36F31A37-BAC9-308E-C9BB-31C9AB5BFE19}"/>
          </ac:spMkLst>
        </pc:spChg>
        <pc:spChg chg="mod">
          <ac:chgData name="Fiona" userId="5fd9b084-9961-4921-ab0f-457ac49028c4" providerId="ADAL" clId="{4F7526C2-C53B-41A9-82AA-63450EDFF648}" dt="2024-07-31T14:07:04.555" v="2578"/>
          <ac:spMkLst>
            <pc:docMk/>
            <pc:sldMk cId="3917062890" sldId="272"/>
            <ac:spMk id="196" creationId="{B7A65F3E-2BB1-4362-7E28-87C8A24AFDD8}"/>
          </ac:spMkLst>
        </pc:spChg>
        <pc:spChg chg="mod">
          <ac:chgData name="Fiona" userId="5fd9b084-9961-4921-ab0f-457ac49028c4" providerId="ADAL" clId="{4F7526C2-C53B-41A9-82AA-63450EDFF648}" dt="2024-07-31T14:07:04.555" v="2578"/>
          <ac:spMkLst>
            <pc:docMk/>
            <pc:sldMk cId="3917062890" sldId="272"/>
            <ac:spMk id="197" creationId="{D25B4497-9F4A-1D4C-659F-73CCE083C654}"/>
          </ac:spMkLst>
        </pc:spChg>
        <pc:spChg chg="mod">
          <ac:chgData name="Fiona" userId="5fd9b084-9961-4921-ab0f-457ac49028c4" providerId="ADAL" clId="{4F7526C2-C53B-41A9-82AA-63450EDFF648}" dt="2024-07-31T14:07:04.555" v="2578"/>
          <ac:spMkLst>
            <pc:docMk/>
            <pc:sldMk cId="3917062890" sldId="272"/>
            <ac:spMk id="198" creationId="{A96E1B85-EE14-E6F6-B8FA-78604C59A686}"/>
          </ac:spMkLst>
        </pc:spChg>
        <pc:spChg chg="mod">
          <ac:chgData name="Fiona" userId="5fd9b084-9961-4921-ab0f-457ac49028c4" providerId="ADAL" clId="{4F7526C2-C53B-41A9-82AA-63450EDFF648}" dt="2024-07-31T14:07:04.555" v="2578"/>
          <ac:spMkLst>
            <pc:docMk/>
            <pc:sldMk cId="3917062890" sldId="272"/>
            <ac:spMk id="199" creationId="{BA41D24A-3D1A-9868-4C0B-1B837FF7B076}"/>
          </ac:spMkLst>
        </pc:spChg>
        <pc:spChg chg="mod">
          <ac:chgData name="Fiona" userId="5fd9b084-9961-4921-ab0f-457ac49028c4" providerId="ADAL" clId="{4F7526C2-C53B-41A9-82AA-63450EDFF648}" dt="2024-07-31T14:07:04.555" v="2578"/>
          <ac:spMkLst>
            <pc:docMk/>
            <pc:sldMk cId="3917062890" sldId="272"/>
            <ac:spMk id="200" creationId="{434CE07C-94DC-0E00-5EA7-7503EFF01D89}"/>
          </ac:spMkLst>
        </pc:spChg>
        <pc:spChg chg="mod">
          <ac:chgData name="Fiona" userId="5fd9b084-9961-4921-ab0f-457ac49028c4" providerId="ADAL" clId="{4F7526C2-C53B-41A9-82AA-63450EDFF648}" dt="2024-07-31T14:07:04.555" v="2578"/>
          <ac:spMkLst>
            <pc:docMk/>
            <pc:sldMk cId="3917062890" sldId="272"/>
            <ac:spMk id="201" creationId="{61D4755A-2C47-0A76-DF54-676BFC1253FF}"/>
          </ac:spMkLst>
        </pc:spChg>
        <pc:spChg chg="mod">
          <ac:chgData name="Fiona" userId="5fd9b084-9961-4921-ab0f-457ac49028c4" providerId="ADAL" clId="{4F7526C2-C53B-41A9-82AA-63450EDFF648}" dt="2024-07-31T14:07:04.555" v="2578"/>
          <ac:spMkLst>
            <pc:docMk/>
            <pc:sldMk cId="3917062890" sldId="272"/>
            <ac:spMk id="202" creationId="{1CF2D645-13ED-67C8-D17B-5FC9952543EB}"/>
          </ac:spMkLst>
        </pc:spChg>
        <pc:spChg chg="mod">
          <ac:chgData name="Fiona" userId="5fd9b084-9961-4921-ab0f-457ac49028c4" providerId="ADAL" clId="{4F7526C2-C53B-41A9-82AA-63450EDFF648}" dt="2024-07-31T14:07:04.555" v="2578"/>
          <ac:spMkLst>
            <pc:docMk/>
            <pc:sldMk cId="3917062890" sldId="272"/>
            <ac:spMk id="203" creationId="{9BF886A6-B747-7051-B378-5D3AEEB4B23B}"/>
          </ac:spMkLst>
        </pc:spChg>
        <pc:spChg chg="mod">
          <ac:chgData name="Fiona" userId="5fd9b084-9961-4921-ab0f-457ac49028c4" providerId="ADAL" clId="{4F7526C2-C53B-41A9-82AA-63450EDFF648}" dt="2024-07-31T14:07:04.555" v="2578"/>
          <ac:spMkLst>
            <pc:docMk/>
            <pc:sldMk cId="3917062890" sldId="272"/>
            <ac:spMk id="204" creationId="{6B689FC0-9D91-333C-8373-201F6B9D72BD}"/>
          </ac:spMkLst>
        </pc:spChg>
        <pc:spChg chg="mod">
          <ac:chgData name="Fiona" userId="5fd9b084-9961-4921-ab0f-457ac49028c4" providerId="ADAL" clId="{4F7526C2-C53B-41A9-82AA-63450EDFF648}" dt="2024-07-31T14:07:04.555" v="2578"/>
          <ac:spMkLst>
            <pc:docMk/>
            <pc:sldMk cId="3917062890" sldId="272"/>
            <ac:spMk id="205" creationId="{36ADE211-5BDC-D968-B722-EE07D90DCF51}"/>
          </ac:spMkLst>
        </pc:spChg>
        <pc:spChg chg="mod">
          <ac:chgData name="Fiona" userId="5fd9b084-9961-4921-ab0f-457ac49028c4" providerId="ADAL" clId="{4F7526C2-C53B-41A9-82AA-63450EDFF648}" dt="2024-07-31T14:07:04.555" v="2578"/>
          <ac:spMkLst>
            <pc:docMk/>
            <pc:sldMk cId="3917062890" sldId="272"/>
            <ac:spMk id="206" creationId="{1826B679-B56E-DD0D-428A-CA555C5E8E09}"/>
          </ac:spMkLst>
        </pc:spChg>
        <pc:grpChg chg="add del mod">
          <ac:chgData name="Fiona" userId="5fd9b084-9961-4921-ab0f-457ac49028c4" providerId="ADAL" clId="{4F7526C2-C53B-41A9-82AA-63450EDFF648}" dt="2024-08-05T11:57:08.131" v="3583" actId="21"/>
          <ac:grpSpMkLst>
            <pc:docMk/>
            <pc:sldMk cId="3917062890" sldId="272"/>
            <ac:grpSpMk id="8" creationId="{E0A76C89-91FC-4C61-4C32-3A767ADD48F3}"/>
          </ac:grpSpMkLst>
        </pc:grpChg>
        <pc:grpChg chg="del">
          <ac:chgData name="Fiona" userId="5fd9b084-9961-4921-ab0f-457ac49028c4" providerId="ADAL" clId="{4F7526C2-C53B-41A9-82AA-63450EDFF648}" dt="2024-07-31T07:27:12.472" v="778" actId="478"/>
          <ac:grpSpMkLst>
            <pc:docMk/>
            <pc:sldMk cId="3917062890" sldId="272"/>
            <ac:grpSpMk id="10" creationId="{0EC1F5C7-B46A-195F-FE9F-42B17056BC2D}"/>
          </ac:grpSpMkLst>
        </pc:grpChg>
        <pc:grpChg chg="add del mod">
          <ac:chgData name="Fiona" userId="5fd9b084-9961-4921-ab0f-457ac49028c4" providerId="ADAL" clId="{4F7526C2-C53B-41A9-82AA-63450EDFF648}" dt="2024-07-31T13:55:14.947" v="2323" actId="165"/>
          <ac:grpSpMkLst>
            <pc:docMk/>
            <pc:sldMk cId="3917062890" sldId="272"/>
            <ac:grpSpMk id="10" creationId="{F53CCDD2-693E-23D3-2094-1DE0E9E20201}"/>
          </ac:grpSpMkLst>
        </pc:grpChg>
        <pc:grpChg chg="del mod">
          <ac:chgData name="Fiona" userId="5fd9b084-9961-4921-ab0f-457ac49028c4" providerId="ADAL" clId="{4F7526C2-C53B-41A9-82AA-63450EDFF648}" dt="2024-07-31T13:55:00.488" v="2302" actId="478"/>
          <ac:grpSpMkLst>
            <pc:docMk/>
            <pc:sldMk cId="3917062890" sldId="272"/>
            <ac:grpSpMk id="104" creationId="{94214F0C-F1D5-D3F3-9A7C-8B1E83A00C4B}"/>
          </ac:grpSpMkLst>
        </pc:grpChg>
        <pc:grpChg chg="add del mod">
          <ac:chgData name="Fiona" userId="5fd9b084-9961-4921-ab0f-457ac49028c4" providerId="ADAL" clId="{4F7526C2-C53B-41A9-82AA-63450EDFF648}" dt="2024-07-31T14:00:25.263" v="2467" actId="165"/>
          <ac:grpSpMkLst>
            <pc:docMk/>
            <pc:sldMk cId="3917062890" sldId="272"/>
            <ac:grpSpMk id="143" creationId="{F79005DB-B106-4951-6677-CC938EBD7618}"/>
          </ac:grpSpMkLst>
        </pc:grpChg>
        <pc:grpChg chg="add del mod">
          <ac:chgData name="Fiona" userId="5fd9b084-9961-4921-ab0f-457ac49028c4" providerId="ADAL" clId="{4F7526C2-C53B-41A9-82AA-63450EDFF648}" dt="2024-07-31T14:07:17.942" v="2592" actId="478"/>
          <ac:grpSpMkLst>
            <pc:docMk/>
            <pc:sldMk cId="3917062890" sldId="272"/>
            <ac:grpSpMk id="144" creationId="{AF02B740-5260-0F5C-DF8D-40DA3FA1C8EE}"/>
          </ac:grpSpMkLst>
        </pc:grpChg>
        <pc:grpChg chg="add mod">
          <ac:chgData name="Fiona" userId="5fd9b084-9961-4921-ab0f-457ac49028c4" providerId="ADAL" clId="{4F7526C2-C53B-41A9-82AA-63450EDFF648}" dt="2024-07-31T14:07:16.405" v="2590" actId="1036"/>
          <ac:grpSpMkLst>
            <pc:docMk/>
            <pc:sldMk cId="3917062890" sldId="272"/>
            <ac:grpSpMk id="145" creationId="{067D850D-7506-5BFB-0824-E4D75F9D9EF0}"/>
          </ac:grpSpMkLst>
        </pc:grpChg>
        <pc:picChg chg="mod">
          <ac:chgData name="Fiona" userId="5fd9b084-9961-4921-ab0f-457ac49028c4" providerId="ADAL" clId="{4F7526C2-C53B-41A9-82AA-63450EDFF648}" dt="2024-07-31T07:28:32.696" v="810" actId="29295"/>
          <ac:picMkLst>
            <pc:docMk/>
            <pc:sldMk cId="3917062890" sldId="272"/>
            <ac:picMk id="2" creationId="{B4254017-2DB8-139D-DC91-0E441E1FDD14}"/>
          </ac:picMkLst>
        </pc:picChg>
        <pc:picChg chg="mod">
          <ac:chgData name="Fiona" userId="5fd9b084-9961-4921-ab0f-457ac49028c4" providerId="ADAL" clId="{4F7526C2-C53B-41A9-82AA-63450EDFF648}" dt="2024-07-31T07:27:31.178" v="784" actId="1076"/>
          <ac:picMkLst>
            <pc:docMk/>
            <pc:sldMk cId="3917062890" sldId="272"/>
            <ac:picMk id="3" creationId="{C6234BCD-7F53-66FC-43DE-7636AC273AED}"/>
          </ac:picMkLst>
        </pc:picChg>
        <pc:picChg chg="mod">
          <ac:chgData name="Fiona" userId="5fd9b084-9961-4921-ab0f-457ac49028c4" providerId="ADAL" clId="{4F7526C2-C53B-41A9-82AA-63450EDFF648}" dt="2024-07-31T07:28:32.696" v="810" actId="29295"/>
          <ac:picMkLst>
            <pc:docMk/>
            <pc:sldMk cId="3917062890" sldId="272"/>
            <ac:picMk id="4" creationId="{BB3E63DC-2A19-3A04-8912-1BB344DB7BA9}"/>
          </ac:picMkLst>
        </pc:picChg>
        <pc:picChg chg="del">
          <ac:chgData name="Fiona" userId="5fd9b084-9961-4921-ab0f-457ac49028c4" providerId="ADAL" clId="{4F7526C2-C53B-41A9-82AA-63450EDFF648}" dt="2024-07-31T13:54:59.253" v="2301" actId="478"/>
          <ac:picMkLst>
            <pc:docMk/>
            <pc:sldMk cId="3917062890" sldId="272"/>
            <ac:picMk id="5" creationId="{2D14A226-B77F-8FF1-2232-EE836C8D9C47}"/>
          </ac:picMkLst>
        </pc:picChg>
        <pc:picChg chg="mod">
          <ac:chgData name="Fiona" userId="5fd9b084-9961-4921-ab0f-457ac49028c4" providerId="ADAL" clId="{4F7526C2-C53B-41A9-82AA-63450EDFF648}" dt="2024-07-31T07:28:32.696" v="810" actId="29295"/>
          <ac:picMkLst>
            <pc:docMk/>
            <pc:sldMk cId="3917062890" sldId="272"/>
            <ac:picMk id="6" creationId="{78C1F535-12E2-0956-C0B4-E03403EB9EFE}"/>
          </ac:picMkLst>
        </pc:picChg>
        <pc:picChg chg="mod">
          <ac:chgData name="Fiona" userId="5fd9b084-9961-4921-ab0f-457ac49028c4" providerId="ADAL" clId="{4F7526C2-C53B-41A9-82AA-63450EDFF648}" dt="2024-07-31T07:28:32.696" v="810" actId="29295"/>
          <ac:picMkLst>
            <pc:docMk/>
            <pc:sldMk cId="3917062890" sldId="272"/>
            <ac:picMk id="7" creationId="{D58C4A5D-7D3D-C654-C02D-DF1BCD70CD9E}"/>
          </ac:picMkLst>
        </pc:picChg>
        <pc:picChg chg="mod topLvl">
          <ac:chgData name="Fiona" userId="5fd9b084-9961-4921-ab0f-457ac49028c4" providerId="ADAL" clId="{4F7526C2-C53B-41A9-82AA-63450EDFF648}" dt="2024-07-31T14:01:10.969" v="2483" actId="164"/>
          <ac:picMkLst>
            <pc:docMk/>
            <pc:sldMk cId="3917062890" sldId="272"/>
            <ac:picMk id="11" creationId="{37AF2D5D-1076-B0B5-0229-0983B80347FE}"/>
          </ac:picMkLst>
        </pc:picChg>
        <pc:picChg chg="mod">
          <ac:chgData name="Fiona" userId="5fd9b084-9961-4921-ab0f-457ac49028c4" providerId="ADAL" clId="{4F7526C2-C53B-41A9-82AA-63450EDFF648}" dt="2024-07-31T08:39:20.257" v="2158" actId="208"/>
          <ac:picMkLst>
            <pc:docMk/>
            <pc:sldMk cId="3917062890" sldId="272"/>
            <ac:picMk id="12" creationId="{16D2BCD9-A13B-64F8-2E51-63C3FD53018E}"/>
          </ac:picMkLst>
        </pc:picChg>
        <pc:picChg chg="mod">
          <ac:chgData name="Fiona" userId="5fd9b084-9961-4921-ab0f-457ac49028c4" providerId="ADAL" clId="{4F7526C2-C53B-41A9-82AA-63450EDFF648}" dt="2024-07-31T14:07:04.555" v="2578"/>
          <ac:picMkLst>
            <pc:docMk/>
            <pc:sldMk cId="3917062890" sldId="272"/>
            <ac:picMk id="146" creationId="{49E5523D-81D9-9241-25B9-68F2574A8231}"/>
          </ac:picMkLst>
        </pc:picChg>
      </pc:sldChg>
      <pc:sldChg chg="addSp delSp modSp add del mod modShow modNotesTx">
        <pc:chgData name="Fiona" userId="5fd9b084-9961-4921-ab0f-457ac49028c4" providerId="ADAL" clId="{4F7526C2-C53B-41A9-82AA-63450EDFF648}" dt="2024-08-05T12:07:11.811" v="4170" actId="47"/>
        <pc:sldMkLst>
          <pc:docMk/>
          <pc:sldMk cId="2602644434" sldId="273"/>
        </pc:sldMkLst>
        <pc:spChg chg="del mod ord">
          <ac:chgData name="Fiona" userId="5fd9b084-9961-4921-ab0f-457ac49028c4" providerId="ADAL" clId="{4F7526C2-C53B-41A9-82AA-63450EDFF648}" dt="2024-07-31T07:49:52.251" v="1155" actId="478"/>
          <ac:spMkLst>
            <pc:docMk/>
            <pc:sldMk cId="2602644434" sldId="273"/>
            <ac:spMk id="13" creationId="{F985044D-37B4-F380-DB13-0B4CC88E16C3}"/>
          </ac:spMkLst>
        </pc:spChg>
        <pc:spChg chg="add del mod">
          <ac:chgData name="Fiona" userId="5fd9b084-9961-4921-ab0f-457ac49028c4" providerId="ADAL" clId="{4F7526C2-C53B-41A9-82AA-63450EDFF648}" dt="2024-07-31T07:49:52.820" v="1156" actId="478"/>
          <ac:spMkLst>
            <pc:docMk/>
            <pc:sldMk cId="2602644434" sldId="273"/>
            <ac:spMk id="14" creationId="{75D5D577-F0BD-4983-D819-10B51C8811BE}"/>
          </ac:spMkLst>
        </pc:spChg>
        <pc:spChg chg="mod">
          <ac:chgData name="Fiona" userId="5fd9b084-9961-4921-ab0f-457ac49028c4" providerId="ADAL" clId="{4F7526C2-C53B-41A9-82AA-63450EDFF648}" dt="2024-07-31T07:37:06.395" v="955" actId="1076"/>
          <ac:spMkLst>
            <pc:docMk/>
            <pc:sldMk cId="2602644434" sldId="273"/>
            <ac:spMk id="15" creationId="{A4426099-162D-D697-7C12-296B07F1526E}"/>
          </ac:spMkLst>
        </pc:spChg>
        <pc:spChg chg="add del mod">
          <ac:chgData name="Fiona" userId="5fd9b084-9961-4921-ab0f-457ac49028c4" providerId="ADAL" clId="{4F7526C2-C53B-41A9-82AA-63450EDFF648}" dt="2024-07-31T07:49:55.096" v="1160" actId="478"/>
          <ac:spMkLst>
            <pc:docMk/>
            <pc:sldMk cId="2602644434" sldId="273"/>
            <ac:spMk id="16" creationId="{425BF56B-2D76-C779-DC44-38139FE0B731}"/>
          </ac:spMkLst>
        </pc:spChg>
        <pc:spChg chg="add del mod">
          <ac:chgData name="Fiona" userId="5fd9b084-9961-4921-ab0f-457ac49028c4" providerId="ADAL" clId="{4F7526C2-C53B-41A9-82AA-63450EDFF648}" dt="2024-07-31T07:49:54.645" v="1159" actId="478"/>
          <ac:spMkLst>
            <pc:docMk/>
            <pc:sldMk cId="2602644434" sldId="273"/>
            <ac:spMk id="17" creationId="{E9BD27BE-F21E-2163-F1C7-1C271154837B}"/>
          </ac:spMkLst>
        </pc:spChg>
        <pc:spChg chg="del mod">
          <ac:chgData name="Fiona" userId="5fd9b084-9961-4921-ab0f-457ac49028c4" providerId="ADAL" clId="{4F7526C2-C53B-41A9-82AA-63450EDFF648}" dt="2024-07-31T07:49:54.048" v="1158" actId="478"/>
          <ac:spMkLst>
            <pc:docMk/>
            <pc:sldMk cId="2602644434" sldId="273"/>
            <ac:spMk id="18" creationId="{594972DA-5CE2-0F5E-4BBE-9C96485CCAD6}"/>
          </ac:spMkLst>
        </pc:spChg>
        <pc:spChg chg="del">
          <ac:chgData name="Fiona" userId="5fd9b084-9961-4921-ab0f-457ac49028c4" providerId="ADAL" clId="{4F7526C2-C53B-41A9-82AA-63450EDFF648}" dt="2024-07-31T07:37:10.986" v="957" actId="478"/>
          <ac:spMkLst>
            <pc:docMk/>
            <pc:sldMk cId="2602644434" sldId="273"/>
            <ac:spMk id="19" creationId="{BB69BEC2-F0CB-C175-2497-520F2EAFB1A8}"/>
          </ac:spMkLst>
        </pc:spChg>
        <pc:spChg chg="del mod">
          <ac:chgData name="Fiona" userId="5fd9b084-9961-4921-ab0f-457ac49028c4" providerId="ADAL" clId="{4F7526C2-C53B-41A9-82AA-63450EDFF648}" dt="2024-07-31T07:45:22.614" v="976" actId="478"/>
          <ac:spMkLst>
            <pc:docMk/>
            <pc:sldMk cId="2602644434" sldId="273"/>
            <ac:spMk id="20" creationId="{95F3EF56-C5AD-6468-A653-C69DE93BCF30}"/>
          </ac:spMkLst>
        </pc:spChg>
        <pc:spChg chg="add del mod">
          <ac:chgData name="Fiona" userId="5fd9b084-9961-4921-ab0f-457ac49028c4" providerId="ADAL" clId="{4F7526C2-C53B-41A9-82AA-63450EDFF648}" dt="2024-07-31T07:49:53.396" v="1157" actId="478"/>
          <ac:spMkLst>
            <pc:docMk/>
            <pc:sldMk cId="2602644434" sldId="273"/>
            <ac:spMk id="21" creationId="{3EFF4125-DB2D-578C-5CA3-4AB121159AA7}"/>
          </ac:spMkLst>
        </pc:spChg>
        <pc:spChg chg="add del mod">
          <ac:chgData name="Fiona" userId="5fd9b084-9961-4921-ab0f-457ac49028c4" providerId="ADAL" clId="{4F7526C2-C53B-41A9-82AA-63450EDFF648}" dt="2024-07-31T07:51:44.534" v="1323" actId="478"/>
          <ac:spMkLst>
            <pc:docMk/>
            <pc:sldMk cId="2602644434" sldId="273"/>
            <ac:spMk id="24" creationId="{CB06A51A-2372-2DB2-F84F-AEF42AE90DAA}"/>
          </ac:spMkLst>
        </pc:spChg>
        <pc:spChg chg="add del mod">
          <ac:chgData name="Fiona" userId="5fd9b084-9961-4921-ab0f-457ac49028c4" providerId="ADAL" clId="{4F7526C2-C53B-41A9-82AA-63450EDFF648}" dt="2024-07-31T08:36:14.671" v="2086" actId="404"/>
          <ac:spMkLst>
            <pc:docMk/>
            <pc:sldMk cId="2602644434" sldId="273"/>
            <ac:spMk id="25" creationId="{FD1C01D1-E8EC-D635-3E84-249150E7BDD9}"/>
          </ac:spMkLst>
        </pc:spChg>
        <pc:spChg chg="add mod">
          <ac:chgData name="Fiona" userId="5fd9b084-9961-4921-ab0f-457ac49028c4" providerId="ADAL" clId="{4F7526C2-C53B-41A9-82AA-63450EDFF648}" dt="2024-07-31T07:58:19.014" v="1505" actId="14100"/>
          <ac:spMkLst>
            <pc:docMk/>
            <pc:sldMk cId="2602644434" sldId="273"/>
            <ac:spMk id="27" creationId="{78276EAC-2C2E-D610-E715-5C9CC4F96160}"/>
          </ac:spMkLst>
        </pc:spChg>
        <pc:spChg chg="add mod">
          <ac:chgData name="Fiona" userId="5fd9b084-9961-4921-ab0f-457ac49028c4" providerId="ADAL" clId="{4F7526C2-C53B-41A9-82AA-63450EDFF648}" dt="2024-07-31T07:54:44.767" v="1393" actId="1076"/>
          <ac:spMkLst>
            <pc:docMk/>
            <pc:sldMk cId="2602644434" sldId="273"/>
            <ac:spMk id="28" creationId="{9B215D32-8159-A7C9-D300-FC1DBA6F4736}"/>
          </ac:spMkLst>
        </pc:spChg>
        <pc:spChg chg="add mod">
          <ac:chgData name="Fiona" userId="5fd9b084-9961-4921-ab0f-457ac49028c4" providerId="ADAL" clId="{4F7526C2-C53B-41A9-82AA-63450EDFF648}" dt="2024-08-01T16:59:42.569" v="2642" actId="20577"/>
          <ac:spMkLst>
            <pc:docMk/>
            <pc:sldMk cId="2602644434" sldId="273"/>
            <ac:spMk id="29" creationId="{0DC5FB24-91C4-45FD-079F-B6B163F05082}"/>
          </ac:spMkLst>
        </pc:spChg>
        <pc:grpChg chg="del">
          <ac:chgData name="Fiona" userId="5fd9b084-9961-4921-ab0f-457ac49028c4" providerId="ADAL" clId="{4F7526C2-C53B-41A9-82AA-63450EDFF648}" dt="2024-07-31T07:37:09.940" v="956" actId="478"/>
          <ac:grpSpMkLst>
            <pc:docMk/>
            <pc:sldMk cId="2602644434" sldId="273"/>
            <ac:grpSpMk id="8" creationId="{E0A76C89-91FC-4C61-4C32-3A767ADD48F3}"/>
          </ac:grpSpMkLst>
        </pc:grpChg>
        <pc:grpChg chg="del mod">
          <ac:chgData name="Fiona" userId="5fd9b084-9961-4921-ab0f-457ac49028c4" providerId="ADAL" clId="{4F7526C2-C53B-41A9-82AA-63450EDFF648}" dt="2024-07-31T07:55:42.131" v="1431" actId="478"/>
          <ac:grpSpMkLst>
            <pc:docMk/>
            <pc:sldMk cId="2602644434" sldId="273"/>
            <ac:grpSpMk id="104" creationId="{94214F0C-F1D5-D3F3-9A7C-8B1E83A00C4B}"/>
          </ac:grpSpMkLst>
        </pc:grpChg>
        <pc:picChg chg="mod">
          <ac:chgData name="Fiona" userId="5fd9b084-9961-4921-ab0f-457ac49028c4" providerId="ADAL" clId="{4F7526C2-C53B-41A9-82AA-63450EDFF648}" dt="2024-07-31T07:36:47.372" v="937" actId="29295"/>
          <ac:picMkLst>
            <pc:docMk/>
            <pc:sldMk cId="2602644434" sldId="273"/>
            <ac:picMk id="3" creationId="{C6234BCD-7F53-66FC-43DE-7636AC273AED}"/>
          </ac:picMkLst>
        </pc:picChg>
        <pc:picChg chg="mod">
          <ac:chgData name="Fiona" userId="5fd9b084-9961-4921-ab0f-457ac49028c4" providerId="ADAL" clId="{4F7526C2-C53B-41A9-82AA-63450EDFF648}" dt="2024-07-31T07:55:30.013" v="1427" actId="1076"/>
          <ac:picMkLst>
            <pc:docMk/>
            <pc:sldMk cId="2602644434" sldId="273"/>
            <ac:picMk id="5" creationId="{2D14A226-B77F-8FF1-2232-EE836C8D9C47}"/>
          </ac:picMkLst>
        </pc:picChg>
        <pc:picChg chg="mod">
          <ac:chgData name="Fiona" userId="5fd9b084-9961-4921-ab0f-457ac49028c4" providerId="ADAL" clId="{4F7526C2-C53B-41A9-82AA-63450EDFF648}" dt="2024-07-31T07:36:59.230" v="942" actId="29295"/>
          <ac:picMkLst>
            <pc:docMk/>
            <pc:sldMk cId="2602644434" sldId="273"/>
            <ac:picMk id="6" creationId="{78C1F535-12E2-0956-C0B4-E03403EB9EFE}"/>
          </ac:picMkLst>
        </pc:picChg>
        <pc:picChg chg="add del mod">
          <ac:chgData name="Fiona" userId="5fd9b084-9961-4921-ab0f-457ac49028c4" providerId="ADAL" clId="{4F7526C2-C53B-41A9-82AA-63450EDFF648}" dt="2024-07-31T07:43:53.386" v="964" actId="478"/>
          <ac:picMkLst>
            <pc:docMk/>
            <pc:sldMk cId="2602644434" sldId="273"/>
            <ac:picMk id="11" creationId="{FAB9B7D1-3F33-0F61-B284-F37DB3BC1258}"/>
          </ac:picMkLst>
        </pc:picChg>
        <pc:picChg chg="add del mod">
          <ac:chgData name="Fiona" userId="5fd9b084-9961-4921-ab0f-457ac49028c4" providerId="ADAL" clId="{4F7526C2-C53B-41A9-82AA-63450EDFF648}" dt="2024-07-31T07:54:36.747" v="1389" actId="478"/>
          <ac:picMkLst>
            <pc:docMk/>
            <pc:sldMk cId="2602644434" sldId="273"/>
            <ac:picMk id="23" creationId="{5A65DED3-4606-6502-F211-F9D39B1C10CD}"/>
          </ac:picMkLst>
        </pc:picChg>
        <pc:picChg chg="add mod">
          <ac:chgData name="Fiona" userId="5fd9b084-9961-4921-ab0f-457ac49028c4" providerId="ADAL" clId="{4F7526C2-C53B-41A9-82AA-63450EDFF648}" dt="2024-07-31T07:57:03.246" v="1485" actId="1076"/>
          <ac:picMkLst>
            <pc:docMk/>
            <pc:sldMk cId="2602644434" sldId="273"/>
            <ac:picMk id="26" creationId="{52AD3B43-2B48-BF53-EEFF-12FF9D4696AE}"/>
          </ac:picMkLst>
        </pc:picChg>
      </pc:sldChg>
      <pc:sldChg chg="delSp add del mod">
        <pc:chgData name="Fiona" userId="5fd9b084-9961-4921-ab0f-457ac49028c4" providerId="ADAL" clId="{4F7526C2-C53B-41A9-82AA-63450EDFF648}" dt="2024-07-31T07:54:24.745" v="1386" actId="2696"/>
        <pc:sldMkLst>
          <pc:docMk/>
          <pc:sldMk cId="1249286359" sldId="274"/>
        </pc:sldMkLst>
        <pc:spChg chg="del">
          <ac:chgData name="Fiona" userId="5fd9b084-9961-4921-ab0f-457ac49028c4" providerId="ADAL" clId="{4F7526C2-C53B-41A9-82AA-63450EDFF648}" dt="2024-07-31T07:54:21.399" v="1385" actId="478"/>
          <ac:spMkLst>
            <pc:docMk/>
            <pc:sldMk cId="1249286359" sldId="274"/>
            <ac:spMk id="19" creationId="{BB69BEC2-F0CB-C175-2497-520F2EAFB1A8}"/>
          </ac:spMkLst>
        </pc:spChg>
        <pc:grpChg chg="del">
          <ac:chgData name="Fiona" userId="5fd9b084-9961-4921-ab0f-457ac49028c4" providerId="ADAL" clId="{4F7526C2-C53B-41A9-82AA-63450EDFF648}" dt="2024-07-31T07:54:20.666" v="1384" actId="478"/>
          <ac:grpSpMkLst>
            <pc:docMk/>
            <pc:sldMk cId="1249286359" sldId="274"/>
            <ac:grpSpMk id="8" creationId="{E0A76C89-91FC-4C61-4C32-3A767ADD48F3}"/>
          </ac:grpSpMkLst>
        </pc:grpChg>
      </pc:sldChg>
      <pc:sldChg chg="addSp delSp modSp add del mod">
        <pc:chgData name="Fiona" userId="5fd9b084-9961-4921-ab0f-457ac49028c4" providerId="ADAL" clId="{4F7526C2-C53B-41A9-82AA-63450EDFF648}" dt="2024-08-05T12:07:07.907" v="4169" actId="47"/>
        <pc:sldMkLst>
          <pc:docMk/>
          <pc:sldMk cId="4166354712" sldId="274"/>
        </pc:sldMkLst>
        <pc:spChg chg="add del mod">
          <ac:chgData name="Fiona" userId="5fd9b084-9961-4921-ab0f-457ac49028c4" providerId="ADAL" clId="{4F7526C2-C53B-41A9-82AA-63450EDFF648}" dt="2024-07-31T13:55:57.230" v="2339" actId="478"/>
          <ac:spMkLst>
            <pc:docMk/>
            <pc:sldMk cId="4166354712" sldId="274"/>
            <ac:spMk id="8" creationId="{C56DBCAA-F7FB-3FBA-2E04-5C293656CE3F}"/>
          </ac:spMkLst>
        </pc:spChg>
        <pc:spChg chg="mod">
          <ac:chgData name="Fiona" userId="5fd9b084-9961-4921-ab0f-457ac49028c4" providerId="ADAL" clId="{4F7526C2-C53B-41A9-82AA-63450EDFF648}" dt="2024-07-31T13:55:58.083" v="2340"/>
          <ac:spMkLst>
            <pc:docMk/>
            <pc:sldMk cId="4166354712" sldId="274"/>
            <ac:spMk id="10" creationId="{996BB74D-9E1C-8EAA-CD13-130B3BDBCF50}"/>
          </ac:spMkLst>
        </pc:spChg>
        <pc:spChg chg="mod">
          <ac:chgData name="Fiona" userId="5fd9b084-9961-4921-ab0f-457ac49028c4" providerId="ADAL" clId="{4F7526C2-C53B-41A9-82AA-63450EDFF648}" dt="2024-07-31T13:55:58.083" v="2340"/>
          <ac:spMkLst>
            <pc:docMk/>
            <pc:sldMk cId="4166354712" sldId="274"/>
            <ac:spMk id="12" creationId="{1E69C8BA-B5C4-9FDB-AABF-7C8474598C61}"/>
          </ac:spMkLst>
        </pc:spChg>
        <pc:spChg chg="mod">
          <ac:chgData name="Fiona" userId="5fd9b084-9961-4921-ab0f-457ac49028c4" providerId="ADAL" clId="{4F7526C2-C53B-41A9-82AA-63450EDFF648}" dt="2024-07-31T13:55:58.083" v="2340"/>
          <ac:spMkLst>
            <pc:docMk/>
            <pc:sldMk cId="4166354712" sldId="274"/>
            <ac:spMk id="13" creationId="{E45E412D-CECB-9A27-0166-4DB96DD8B7AC}"/>
          </ac:spMkLst>
        </pc:spChg>
        <pc:spChg chg="mod">
          <ac:chgData name="Fiona" userId="5fd9b084-9961-4921-ab0f-457ac49028c4" providerId="ADAL" clId="{4F7526C2-C53B-41A9-82AA-63450EDFF648}" dt="2024-07-31T13:55:58.083" v="2340"/>
          <ac:spMkLst>
            <pc:docMk/>
            <pc:sldMk cId="4166354712" sldId="274"/>
            <ac:spMk id="14" creationId="{46051C45-9F36-7BA3-FE6C-1F5EC00ED6E8}"/>
          </ac:spMkLst>
        </pc:spChg>
        <pc:spChg chg="mod">
          <ac:chgData name="Fiona" userId="5fd9b084-9961-4921-ab0f-457ac49028c4" providerId="ADAL" clId="{4F7526C2-C53B-41A9-82AA-63450EDFF648}" dt="2024-07-31T13:55:58.083" v="2340"/>
          <ac:spMkLst>
            <pc:docMk/>
            <pc:sldMk cId="4166354712" sldId="274"/>
            <ac:spMk id="16" creationId="{DEBEBD36-2709-E91C-5BD8-822EE37C9673}"/>
          </ac:spMkLst>
        </pc:spChg>
        <pc:spChg chg="mod">
          <ac:chgData name="Fiona" userId="5fd9b084-9961-4921-ab0f-457ac49028c4" providerId="ADAL" clId="{4F7526C2-C53B-41A9-82AA-63450EDFF648}" dt="2024-07-31T13:55:58.083" v="2340"/>
          <ac:spMkLst>
            <pc:docMk/>
            <pc:sldMk cId="4166354712" sldId="274"/>
            <ac:spMk id="17" creationId="{B6B60FED-C7CC-4994-91DB-9EF001975388}"/>
          </ac:spMkLst>
        </pc:spChg>
        <pc:spChg chg="mod">
          <ac:chgData name="Fiona" userId="5fd9b084-9961-4921-ab0f-457ac49028c4" providerId="ADAL" clId="{4F7526C2-C53B-41A9-82AA-63450EDFF648}" dt="2024-07-31T13:55:58.083" v="2340"/>
          <ac:spMkLst>
            <pc:docMk/>
            <pc:sldMk cId="4166354712" sldId="274"/>
            <ac:spMk id="18" creationId="{83BF8445-60D7-3F64-FF06-21A60E97FB5F}"/>
          </ac:spMkLst>
        </pc:spChg>
        <pc:spChg chg="mod">
          <ac:chgData name="Fiona" userId="5fd9b084-9961-4921-ab0f-457ac49028c4" providerId="ADAL" clId="{4F7526C2-C53B-41A9-82AA-63450EDFF648}" dt="2024-07-31T13:55:58.083" v="2340"/>
          <ac:spMkLst>
            <pc:docMk/>
            <pc:sldMk cId="4166354712" sldId="274"/>
            <ac:spMk id="19" creationId="{C5D7CE5F-3286-B00A-945E-78F45048B9EB}"/>
          </ac:spMkLst>
        </pc:spChg>
        <pc:spChg chg="mod">
          <ac:chgData name="Fiona" userId="5fd9b084-9961-4921-ab0f-457ac49028c4" providerId="ADAL" clId="{4F7526C2-C53B-41A9-82AA-63450EDFF648}" dt="2024-07-31T13:55:58.083" v="2340"/>
          <ac:spMkLst>
            <pc:docMk/>
            <pc:sldMk cId="4166354712" sldId="274"/>
            <ac:spMk id="20" creationId="{231B97AD-13CF-7FB5-C32A-280069D2602E}"/>
          </ac:spMkLst>
        </pc:spChg>
        <pc:spChg chg="mod">
          <ac:chgData name="Fiona" userId="5fd9b084-9961-4921-ab0f-457ac49028c4" providerId="ADAL" clId="{4F7526C2-C53B-41A9-82AA-63450EDFF648}" dt="2024-07-31T13:55:58.083" v="2340"/>
          <ac:spMkLst>
            <pc:docMk/>
            <pc:sldMk cId="4166354712" sldId="274"/>
            <ac:spMk id="21" creationId="{CC382D6C-399C-BC38-6EE3-2E3953839892}"/>
          </ac:spMkLst>
        </pc:spChg>
        <pc:spChg chg="mod">
          <ac:chgData name="Fiona" userId="5fd9b084-9961-4921-ab0f-457ac49028c4" providerId="ADAL" clId="{4F7526C2-C53B-41A9-82AA-63450EDFF648}" dt="2024-07-31T13:55:58.083" v="2340"/>
          <ac:spMkLst>
            <pc:docMk/>
            <pc:sldMk cId="4166354712" sldId="274"/>
            <ac:spMk id="22" creationId="{A60C3F61-7161-61B0-1A93-5B26F66D4773}"/>
          </ac:spMkLst>
        </pc:spChg>
        <pc:spChg chg="mod">
          <ac:chgData name="Fiona" userId="5fd9b084-9961-4921-ab0f-457ac49028c4" providerId="ADAL" clId="{4F7526C2-C53B-41A9-82AA-63450EDFF648}" dt="2024-07-31T13:55:58.083" v="2340"/>
          <ac:spMkLst>
            <pc:docMk/>
            <pc:sldMk cId="4166354712" sldId="274"/>
            <ac:spMk id="24" creationId="{40A17DB0-5A76-9243-451D-E8690E579212}"/>
          </ac:spMkLst>
        </pc:spChg>
        <pc:spChg chg="del mod">
          <ac:chgData name="Fiona" userId="5fd9b084-9961-4921-ab0f-457ac49028c4" providerId="ADAL" clId="{4F7526C2-C53B-41A9-82AA-63450EDFF648}" dt="2024-08-05T12:01:31.894" v="3707" actId="478"/>
          <ac:spMkLst>
            <pc:docMk/>
            <pc:sldMk cId="4166354712" sldId="274"/>
            <ac:spMk id="25" creationId="{FD1C01D1-E8EC-D635-3E84-249150E7BDD9}"/>
          </ac:spMkLst>
        </pc:spChg>
        <pc:spChg chg="del">
          <ac:chgData name="Fiona" userId="5fd9b084-9961-4921-ab0f-457ac49028c4" providerId="ADAL" clId="{4F7526C2-C53B-41A9-82AA-63450EDFF648}" dt="2024-08-05T12:01:34.816" v="3709" actId="478"/>
          <ac:spMkLst>
            <pc:docMk/>
            <pc:sldMk cId="4166354712" sldId="274"/>
            <ac:spMk id="27" creationId="{78276EAC-2C2E-D610-E715-5C9CC4F96160}"/>
          </ac:spMkLst>
        </pc:spChg>
        <pc:spChg chg="mod">
          <ac:chgData name="Fiona" userId="5fd9b084-9961-4921-ab0f-457ac49028c4" providerId="ADAL" clId="{4F7526C2-C53B-41A9-82AA-63450EDFF648}" dt="2024-07-31T13:55:58.083" v="2340"/>
          <ac:spMkLst>
            <pc:docMk/>
            <pc:sldMk cId="4166354712" sldId="274"/>
            <ac:spMk id="28" creationId="{AAFEE40C-1442-71B1-A2C9-F1CEB4463456}"/>
          </ac:spMkLst>
        </pc:spChg>
        <pc:spChg chg="mod">
          <ac:chgData name="Fiona" userId="5fd9b084-9961-4921-ab0f-457ac49028c4" providerId="ADAL" clId="{4F7526C2-C53B-41A9-82AA-63450EDFF648}" dt="2024-07-31T13:55:58.083" v="2340"/>
          <ac:spMkLst>
            <pc:docMk/>
            <pc:sldMk cId="4166354712" sldId="274"/>
            <ac:spMk id="29" creationId="{D22CE500-4D7F-9102-995A-918BBFAFF9B5}"/>
          </ac:spMkLst>
        </pc:spChg>
        <pc:spChg chg="mod">
          <ac:chgData name="Fiona" userId="5fd9b084-9961-4921-ab0f-457ac49028c4" providerId="ADAL" clId="{4F7526C2-C53B-41A9-82AA-63450EDFF648}" dt="2024-07-31T13:55:58.083" v="2340"/>
          <ac:spMkLst>
            <pc:docMk/>
            <pc:sldMk cId="4166354712" sldId="274"/>
            <ac:spMk id="30" creationId="{20304666-4F42-4CD6-1EDB-E2D34A7F654A}"/>
          </ac:spMkLst>
        </pc:spChg>
        <pc:spChg chg="mod">
          <ac:chgData name="Fiona" userId="5fd9b084-9961-4921-ab0f-457ac49028c4" providerId="ADAL" clId="{4F7526C2-C53B-41A9-82AA-63450EDFF648}" dt="2024-07-31T13:55:58.083" v="2340"/>
          <ac:spMkLst>
            <pc:docMk/>
            <pc:sldMk cId="4166354712" sldId="274"/>
            <ac:spMk id="31" creationId="{846E2AE8-7292-DF1D-530C-FC658C1C8015}"/>
          </ac:spMkLst>
        </pc:spChg>
        <pc:spChg chg="mod">
          <ac:chgData name="Fiona" userId="5fd9b084-9961-4921-ab0f-457ac49028c4" providerId="ADAL" clId="{4F7526C2-C53B-41A9-82AA-63450EDFF648}" dt="2024-07-31T13:55:58.083" v="2340"/>
          <ac:spMkLst>
            <pc:docMk/>
            <pc:sldMk cId="4166354712" sldId="274"/>
            <ac:spMk id="32" creationId="{394A0549-C71C-3E3C-F61E-4ED4E1B1B8BA}"/>
          </ac:spMkLst>
        </pc:spChg>
        <pc:spChg chg="mod">
          <ac:chgData name="Fiona" userId="5fd9b084-9961-4921-ab0f-457ac49028c4" providerId="ADAL" clId="{4F7526C2-C53B-41A9-82AA-63450EDFF648}" dt="2024-07-31T13:55:58.083" v="2340"/>
          <ac:spMkLst>
            <pc:docMk/>
            <pc:sldMk cId="4166354712" sldId="274"/>
            <ac:spMk id="33" creationId="{88294307-A16E-FE53-2AA8-9DD54C384312}"/>
          </ac:spMkLst>
        </pc:spChg>
        <pc:spChg chg="mod">
          <ac:chgData name="Fiona" userId="5fd9b084-9961-4921-ab0f-457ac49028c4" providerId="ADAL" clId="{4F7526C2-C53B-41A9-82AA-63450EDFF648}" dt="2024-07-31T13:55:58.083" v="2340"/>
          <ac:spMkLst>
            <pc:docMk/>
            <pc:sldMk cId="4166354712" sldId="274"/>
            <ac:spMk id="34" creationId="{FFDE564B-7778-B322-62D4-193FA46A155D}"/>
          </ac:spMkLst>
        </pc:spChg>
        <pc:spChg chg="mod">
          <ac:chgData name="Fiona" userId="5fd9b084-9961-4921-ab0f-457ac49028c4" providerId="ADAL" clId="{4F7526C2-C53B-41A9-82AA-63450EDFF648}" dt="2024-07-31T13:55:58.083" v="2340"/>
          <ac:spMkLst>
            <pc:docMk/>
            <pc:sldMk cId="4166354712" sldId="274"/>
            <ac:spMk id="35" creationId="{560B9F66-B7C4-DED9-B2CC-755558579E0C}"/>
          </ac:spMkLst>
        </pc:spChg>
        <pc:spChg chg="mod">
          <ac:chgData name="Fiona" userId="5fd9b084-9961-4921-ab0f-457ac49028c4" providerId="ADAL" clId="{4F7526C2-C53B-41A9-82AA-63450EDFF648}" dt="2024-07-31T13:55:58.083" v="2340"/>
          <ac:spMkLst>
            <pc:docMk/>
            <pc:sldMk cId="4166354712" sldId="274"/>
            <ac:spMk id="36" creationId="{3616AEA2-7FC3-107E-A83F-BA3098758CD6}"/>
          </ac:spMkLst>
        </pc:spChg>
        <pc:spChg chg="mod">
          <ac:chgData name="Fiona" userId="5fd9b084-9961-4921-ab0f-457ac49028c4" providerId="ADAL" clId="{4F7526C2-C53B-41A9-82AA-63450EDFF648}" dt="2024-07-31T13:55:58.083" v="2340"/>
          <ac:spMkLst>
            <pc:docMk/>
            <pc:sldMk cId="4166354712" sldId="274"/>
            <ac:spMk id="37" creationId="{CBBC6476-E870-A695-5DDF-54EAF828C814}"/>
          </ac:spMkLst>
        </pc:spChg>
        <pc:spChg chg="mod">
          <ac:chgData name="Fiona" userId="5fd9b084-9961-4921-ab0f-457ac49028c4" providerId="ADAL" clId="{4F7526C2-C53B-41A9-82AA-63450EDFF648}" dt="2024-07-31T13:55:58.083" v="2340"/>
          <ac:spMkLst>
            <pc:docMk/>
            <pc:sldMk cId="4166354712" sldId="274"/>
            <ac:spMk id="38" creationId="{0B46FB85-F78B-1409-F124-D9957CE24331}"/>
          </ac:spMkLst>
        </pc:spChg>
        <pc:spChg chg="mod">
          <ac:chgData name="Fiona" userId="5fd9b084-9961-4921-ab0f-457ac49028c4" providerId="ADAL" clId="{4F7526C2-C53B-41A9-82AA-63450EDFF648}" dt="2024-07-31T13:55:58.083" v="2340"/>
          <ac:spMkLst>
            <pc:docMk/>
            <pc:sldMk cId="4166354712" sldId="274"/>
            <ac:spMk id="39" creationId="{5E50BF02-0625-9638-09A3-2765A19D02E3}"/>
          </ac:spMkLst>
        </pc:spChg>
        <pc:spChg chg="mod">
          <ac:chgData name="Fiona" userId="5fd9b084-9961-4921-ab0f-457ac49028c4" providerId="ADAL" clId="{4F7526C2-C53B-41A9-82AA-63450EDFF648}" dt="2024-07-31T13:55:58.083" v="2340"/>
          <ac:spMkLst>
            <pc:docMk/>
            <pc:sldMk cId="4166354712" sldId="274"/>
            <ac:spMk id="40" creationId="{FEBB447E-B80A-F570-39F8-D22785ACF2C1}"/>
          </ac:spMkLst>
        </pc:spChg>
        <pc:spChg chg="mod">
          <ac:chgData name="Fiona" userId="5fd9b084-9961-4921-ab0f-457ac49028c4" providerId="ADAL" clId="{4F7526C2-C53B-41A9-82AA-63450EDFF648}" dt="2024-07-31T13:55:58.083" v="2340"/>
          <ac:spMkLst>
            <pc:docMk/>
            <pc:sldMk cId="4166354712" sldId="274"/>
            <ac:spMk id="41" creationId="{C1A0D188-47B8-22DF-84D8-80F1A2F76E43}"/>
          </ac:spMkLst>
        </pc:spChg>
        <pc:spChg chg="mod">
          <ac:chgData name="Fiona" userId="5fd9b084-9961-4921-ab0f-457ac49028c4" providerId="ADAL" clId="{4F7526C2-C53B-41A9-82AA-63450EDFF648}" dt="2024-07-31T13:55:58.083" v="2340"/>
          <ac:spMkLst>
            <pc:docMk/>
            <pc:sldMk cId="4166354712" sldId="274"/>
            <ac:spMk id="42" creationId="{AB85D9F5-C925-6BC0-95E8-420D838D5C7F}"/>
          </ac:spMkLst>
        </pc:spChg>
        <pc:spChg chg="mod">
          <ac:chgData name="Fiona" userId="5fd9b084-9961-4921-ab0f-457ac49028c4" providerId="ADAL" clId="{4F7526C2-C53B-41A9-82AA-63450EDFF648}" dt="2024-07-31T13:55:58.083" v="2340"/>
          <ac:spMkLst>
            <pc:docMk/>
            <pc:sldMk cId="4166354712" sldId="274"/>
            <ac:spMk id="107" creationId="{E76C37F0-C167-711B-64DA-1056904577EC}"/>
          </ac:spMkLst>
        </pc:spChg>
        <pc:spChg chg="mod">
          <ac:chgData name="Fiona" userId="5fd9b084-9961-4921-ab0f-457ac49028c4" providerId="ADAL" clId="{4F7526C2-C53B-41A9-82AA-63450EDFF648}" dt="2024-07-31T13:55:58.083" v="2340"/>
          <ac:spMkLst>
            <pc:docMk/>
            <pc:sldMk cId="4166354712" sldId="274"/>
            <ac:spMk id="108" creationId="{C5524F74-6F99-0B3E-3569-B93397C01CBA}"/>
          </ac:spMkLst>
        </pc:spChg>
        <pc:spChg chg="mod">
          <ac:chgData name="Fiona" userId="5fd9b084-9961-4921-ab0f-457ac49028c4" providerId="ADAL" clId="{4F7526C2-C53B-41A9-82AA-63450EDFF648}" dt="2024-07-31T13:55:58.083" v="2340"/>
          <ac:spMkLst>
            <pc:docMk/>
            <pc:sldMk cId="4166354712" sldId="274"/>
            <ac:spMk id="109" creationId="{D65E95CA-15DE-DF34-969A-6E1EF109F20B}"/>
          </ac:spMkLst>
        </pc:spChg>
        <pc:spChg chg="mod">
          <ac:chgData name="Fiona" userId="5fd9b084-9961-4921-ab0f-457ac49028c4" providerId="ADAL" clId="{4F7526C2-C53B-41A9-82AA-63450EDFF648}" dt="2024-07-31T13:55:58.083" v="2340"/>
          <ac:spMkLst>
            <pc:docMk/>
            <pc:sldMk cId="4166354712" sldId="274"/>
            <ac:spMk id="110" creationId="{0E76CA62-909E-9E8D-886B-9A5BFE17BE60}"/>
          </ac:spMkLst>
        </pc:spChg>
        <pc:spChg chg="mod">
          <ac:chgData name="Fiona" userId="5fd9b084-9961-4921-ab0f-457ac49028c4" providerId="ADAL" clId="{4F7526C2-C53B-41A9-82AA-63450EDFF648}" dt="2024-07-31T13:55:58.083" v="2340"/>
          <ac:spMkLst>
            <pc:docMk/>
            <pc:sldMk cId="4166354712" sldId="274"/>
            <ac:spMk id="111" creationId="{2CB71655-D508-5846-1544-E0A10AE57A3B}"/>
          </ac:spMkLst>
        </pc:spChg>
        <pc:spChg chg="mod">
          <ac:chgData name="Fiona" userId="5fd9b084-9961-4921-ab0f-457ac49028c4" providerId="ADAL" clId="{4F7526C2-C53B-41A9-82AA-63450EDFF648}" dt="2024-07-31T13:55:58.083" v="2340"/>
          <ac:spMkLst>
            <pc:docMk/>
            <pc:sldMk cId="4166354712" sldId="274"/>
            <ac:spMk id="112" creationId="{F85805DF-16C2-C237-F135-D5B3F8ED88B5}"/>
          </ac:spMkLst>
        </pc:spChg>
        <pc:spChg chg="mod">
          <ac:chgData name="Fiona" userId="5fd9b084-9961-4921-ab0f-457ac49028c4" providerId="ADAL" clId="{4F7526C2-C53B-41A9-82AA-63450EDFF648}" dt="2024-07-31T13:55:58.083" v="2340"/>
          <ac:spMkLst>
            <pc:docMk/>
            <pc:sldMk cId="4166354712" sldId="274"/>
            <ac:spMk id="113" creationId="{C8E95008-FB08-DEC3-762F-E210DA6A8FE1}"/>
          </ac:spMkLst>
        </pc:spChg>
        <pc:spChg chg="mod">
          <ac:chgData name="Fiona" userId="5fd9b084-9961-4921-ab0f-457ac49028c4" providerId="ADAL" clId="{4F7526C2-C53B-41A9-82AA-63450EDFF648}" dt="2024-07-31T13:55:58.083" v="2340"/>
          <ac:spMkLst>
            <pc:docMk/>
            <pc:sldMk cId="4166354712" sldId="274"/>
            <ac:spMk id="114" creationId="{0A6732CB-0BFE-B574-3C41-372A0D1B80E0}"/>
          </ac:spMkLst>
        </pc:spChg>
        <pc:spChg chg="mod">
          <ac:chgData name="Fiona" userId="5fd9b084-9961-4921-ab0f-457ac49028c4" providerId="ADAL" clId="{4F7526C2-C53B-41A9-82AA-63450EDFF648}" dt="2024-07-31T13:55:58.083" v="2340"/>
          <ac:spMkLst>
            <pc:docMk/>
            <pc:sldMk cId="4166354712" sldId="274"/>
            <ac:spMk id="115" creationId="{E5D3CF69-CACB-A380-A1F7-A729982D719D}"/>
          </ac:spMkLst>
        </pc:spChg>
        <pc:spChg chg="mod">
          <ac:chgData name="Fiona" userId="5fd9b084-9961-4921-ab0f-457ac49028c4" providerId="ADAL" clId="{4F7526C2-C53B-41A9-82AA-63450EDFF648}" dt="2024-07-31T13:55:58.083" v="2340"/>
          <ac:spMkLst>
            <pc:docMk/>
            <pc:sldMk cId="4166354712" sldId="274"/>
            <ac:spMk id="116" creationId="{40431F25-AADA-9C39-E7B3-94A857B2D3EF}"/>
          </ac:spMkLst>
        </pc:spChg>
        <pc:spChg chg="mod">
          <ac:chgData name="Fiona" userId="5fd9b084-9961-4921-ab0f-457ac49028c4" providerId="ADAL" clId="{4F7526C2-C53B-41A9-82AA-63450EDFF648}" dt="2024-07-31T13:55:58.083" v="2340"/>
          <ac:spMkLst>
            <pc:docMk/>
            <pc:sldMk cId="4166354712" sldId="274"/>
            <ac:spMk id="117" creationId="{5D22E53E-480F-14E0-6C12-BAE68E912D40}"/>
          </ac:spMkLst>
        </pc:spChg>
        <pc:spChg chg="mod">
          <ac:chgData name="Fiona" userId="5fd9b084-9961-4921-ab0f-457ac49028c4" providerId="ADAL" clId="{4F7526C2-C53B-41A9-82AA-63450EDFF648}" dt="2024-07-31T13:55:58.083" v="2340"/>
          <ac:spMkLst>
            <pc:docMk/>
            <pc:sldMk cId="4166354712" sldId="274"/>
            <ac:spMk id="118" creationId="{3598CBB9-89BA-7471-660D-6A01578BB266}"/>
          </ac:spMkLst>
        </pc:spChg>
        <pc:spChg chg="mod">
          <ac:chgData name="Fiona" userId="5fd9b084-9961-4921-ab0f-457ac49028c4" providerId="ADAL" clId="{4F7526C2-C53B-41A9-82AA-63450EDFF648}" dt="2024-07-31T13:55:58.083" v="2340"/>
          <ac:spMkLst>
            <pc:docMk/>
            <pc:sldMk cId="4166354712" sldId="274"/>
            <ac:spMk id="119" creationId="{615EFB1C-A21A-CA3C-D6A5-427B2CB3BEAA}"/>
          </ac:spMkLst>
        </pc:spChg>
        <pc:spChg chg="mod">
          <ac:chgData name="Fiona" userId="5fd9b084-9961-4921-ab0f-457ac49028c4" providerId="ADAL" clId="{4F7526C2-C53B-41A9-82AA-63450EDFF648}" dt="2024-07-31T13:55:58.083" v="2340"/>
          <ac:spMkLst>
            <pc:docMk/>
            <pc:sldMk cId="4166354712" sldId="274"/>
            <ac:spMk id="120" creationId="{26B8314E-74AE-B15C-8648-D533E3451716}"/>
          </ac:spMkLst>
        </pc:spChg>
        <pc:spChg chg="mod">
          <ac:chgData name="Fiona" userId="5fd9b084-9961-4921-ab0f-457ac49028c4" providerId="ADAL" clId="{4F7526C2-C53B-41A9-82AA-63450EDFF648}" dt="2024-07-31T13:55:58.083" v="2340"/>
          <ac:spMkLst>
            <pc:docMk/>
            <pc:sldMk cId="4166354712" sldId="274"/>
            <ac:spMk id="121" creationId="{60A26757-4101-13D6-6FFD-510DFF4E51F4}"/>
          </ac:spMkLst>
        </pc:spChg>
        <pc:spChg chg="mod">
          <ac:chgData name="Fiona" userId="5fd9b084-9961-4921-ab0f-457ac49028c4" providerId="ADAL" clId="{4F7526C2-C53B-41A9-82AA-63450EDFF648}" dt="2024-07-31T13:55:58.083" v="2340"/>
          <ac:spMkLst>
            <pc:docMk/>
            <pc:sldMk cId="4166354712" sldId="274"/>
            <ac:spMk id="122" creationId="{2E9FEF45-8C8B-E0E0-22E0-5C5A68509543}"/>
          </ac:spMkLst>
        </pc:spChg>
        <pc:spChg chg="mod">
          <ac:chgData name="Fiona" userId="5fd9b084-9961-4921-ab0f-457ac49028c4" providerId="ADAL" clId="{4F7526C2-C53B-41A9-82AA-63450EDFF648}" dt="2024-07-31T13:55:58.083" v="2340"/>
          <ac:spMkLst>
            <pc:docMk/>
            <pc:sldMk cId="4166354712" sldId="274"/>
            <ac:spMk id="123" creationId="{47950ABA-033E-D6B1-684C-A37B0184521E}"/>
          </ac:spMkLst>
        </pc:spChg>
        <pc:spChg chg="mod">
          <ac:chgData name="Fiona" userId="5fd9b084-9961-4921-ab0f-457ac49028c4" providerId="ADAL" clId="{4F7526C2-C53B-41A9-82AA-63450EDFF648}" dt="2024-07-31T13:55:58.083" v="2340"/>
          <ac:spMkLst>
            <pc:docMk/>
            <pc:sldMk cId="4166354712" sldId="274"/>
            <ac:spMk id="124" creationId="{6B2F790A-CAA3-49B8-7A96-8F4F81003D97}"/>
          </ac:spMkLst>
        </pc:spChg>
        <pc:spChg chg="mod">
          <ac:chgData name="Fiona" userId="5fd9b084-9961-4921-ab0f-457ac49028c4" providerId="ADAL" clId="{4F7526C2-C53B-41A9-82AA-63450EDFF648}" dt="2024-07-31T13:55:58.083" v="2340"/>
          <ac:spMkLst>
            <pc:docMk/>
            <pc:sldMk cId="4166354712" sldId="274"/>
            <ac:spMk id="125" creationId="{89ED36DF-12F6-637A-5773-1F8DD5B112C5}"/>
          </ac:spMkLst>
        </pc:spChg>
        <pc:spChg chg="mod">
          <ac:chgData name="Fiona" userId="5fd9b084-9961-4921-ab0f-457ac49028c4" providerId="ADAL" clId="{4F7526C2-C53B-41A9-82AA-63450EDFF648}" dt="2024-07-31T13:55:58.083" v="2340"/>
          <ac:spMkLst>
            <pc:docMk/>
            <pc:sldMk cId="4166354712" sldId="274"/>
            <ac:spMk id="126" creationId="{FE5088F3-36DB-97DA-139C-CC5E44CFFF98}"/>
          </ac:spMkLst>
        </pc:spChg>
        <pc:spChg chg="mod">
          <ac:chgData name="Fiona" userId="5fd9b084-9961-4921-ab0f-457ac49028c4" providerId="ADAL" clId="{4F7526C2-C53B-41A9-82AA-63450EDFF648}" dt="2024-07-31T13:55:58.083" v="2340"/>
          <ac:spMkLst>
            <pc:docMk/>
            <pc:sldMk cId="4166354712" sldId="274"/>
            <ac:spMk id="127" creationId="{A9618DCE-B4D2-A0EC-69C8-FADCCA0370F4}"/>
          </ac:spMkLst>
        </pc:spChg>
        <pc:spChg chg="mod">
          <ac:chgData name="Fiona" userId="5fd9b084-9961-4921-ab0f-457ac49028c4" providerId="ADAL" clId="{4F7526C2-C53B-41A9-82AA-63450EDFF648}" dt="2024-07-31T13:55:58.083" v="2340"/>
          <ac:spMkLst>
            <pc:docMk/>
            <pc:sldMk cId="4166354712" sldId="274"/>
            <ac:spMk id="128" creationId="{A093DFF0-ABDB-0A61-CECA-5B6F0E7570DE}"/>
          </ac:spMkLst>
        </pc:spChg>
        <pc:spChg chg="mod">
          <ac:chgData name="Fiona" userId="5fd9b084-9961-4921-ab0f-457ac49028c4" providerId="ADAL" clId="{4F7526C2-C53B-41A9-82AA-63450EDFF648}" dt="2024-07-31T13:55:58.083" v="2340"/>
          <ac:spMkLst>
            <pc:docMk/>
            <pc:sldMk cId="4166354712" sldId="274"/>
            <ac:spMk id="129" creationId="{9005A97E-902D-907C-EB72-DDF040D7DC9B}"/>
          </ac:spMkLst>
        </pc:spChg>
        <pc:spChg chg="mod">
          <ac:chgData name="Fiona" userId="5fd9b084-9961-4921-ab0f-457ac49028c4" providerId="ADAL" clId="{4F7526C2-C53B-41A9-82AA-63450EDFF648}" dt="2024-07-31T13:55:58.083" v="2340"/>
          <ac:spMkLst>
            <pc:docMk/>
            <pc:sldMk cId="4166354712" sldId="274"/>
            <ac:spMk id="130" creationId="{6686EC1D-2AEF-4C0D-271E-4884EA82F1FD}"/>
          </ac:spMkLst>
        </pc:spChg>
        <pc:spChg chg="mod">
          <ac:chgData name="Fiona" userId="5fd9b084-9961-4921-ab0f-457ac49028c4" providerId="ADAL" clId="{4F7526C2-C53B-41A9-82AA-63450EDFF648}" dt="2024-07-31T13:55:58.083" v="2340"/>
          <ac:spMkLst>
            <pc:docMk/>
            <pc:sldMk cId="4166354712" sldId="274"/>
            <ac:spMk id="131" creationId="{ADE351FC-22FA-169D-C54B-4FA4EE9936A4}"/>
          </ac:spMkLst>
        </pc:spChg>
        <pc:spChg chg="mod">
          <ac:chgData name="Fiona" userId="5fd9b084-9961-4921-ab0f-457ac49028c4" providerId="ADAL" clId="{4F7526C2-C53B-41A9-82AA-63450EDFF648}" dt="2024-07-31T13:55:58.083" v="2340"/>
          <ac:spMkLst>
            <pc:docMk/>
            <pc:sldMk cId="4166354712" sldId="274"/>
            <ac:spMk id="132" creationId="{0D155AA4-7AE5-1A6B-79D4-61E4E8B471C4}"/>
          </ac:spMkLst>
        </pc:spChg>
        <pc:spChg chg="mod">
          <ac:chgData name="Fiona" userId="5fd9b084-9961-4921-ab0f-457ac49028c4" providerId="ADAL" clId="{4F7526C2-C53B-41A9-82AA-63450EDFF648}" dt="2024-07-31T13:55:58.083" v="2340"/>
          <ac:spMkLst>
            <pc:docMk/>
            <pc:sldMk cId="4166354712" sldId="274"/>
            <ac:spMk id="133" creationId="{6653E5F0-4C3C-A480-104A-07BEE8A9E512}"/>
          </ac:spMkLst>
        </pc:spChg>
        <pc:spChg chg="mod">
          <ac:chgData name="Fiona" userId="5fd9b084-9961-4921-ab0f-457ac49028c4" providerId="ADAL" clId="{4F7526C2-C53B-41A9-82AA-63450EDFF648}" dt="2024-07-31T13:55:58.083" v="2340"/>
          <ac:spMkLst>
            <pc:docMk/>
            <pc:sldMk cId="4166354712" sldId="274"/>
            <ac:spMk id="134" creationId="{C203EC69-B5E1-102E-6DA2-4162162777E1}"/>
          </ac:spMkLst>
        </pc:spChg>
        <pc:spChg chg="mod">
          <ac:chgData name="Fiona" userId="5fd9b084-9961-4921-ab0f-457ac49028c4" providerId="ADAL" clId="{4F7526C2-C53B-41A9-82AA-63450EDFF648}" dt="2024-07-31T13:55:58.083" v="2340"/>
          <ac:spMkLst>
            <pc:docMk/>
            <pc:sldMk cId="4166354712" sldId="274"/>
            <ac:spMk id="135" creationId="{0B8AB1B9-C1A9-3AFF-A01F-9E3E0739624C}"/>
          </ac:spMkLst>
        </pc:spChg>
        <pc:spChg chg="mod">
          <ac:chgData name="Fiona" userId="5fd9b084-9961-4921-ab0f-457ac49028c4" providerId="ADAL" clId="{4F7526C2-C53B-41A9-82AA-63450EDFF648}" dt="2024-07-31T13:55:58.083" v="2340"/>
          <ac:spMkLst>
            <pc:docMk/>
            <pc:sldMk cId="4166354712" sldId="274"/>
            <ac:spMk id="136" creationId="{15D8B89B-BB59-1CA2-9124-EA490A46396F}"/>
          </ac:spMkLst>
        </pc:spChg>
        <pc:spChg chg="mod">
          <ac:chgData name="Fiona" userId="5fd9b084-9961-4921-ab0f-457ac49028c4" providerId="ADAL" clId="{4F7526C2-C53B-41A9-82AA-63450EDFF648}" dt="2024-07-31T13:55:58.083" v="2340"/>
          <ac:spMkLst>
            <pc:docMk/>
            <pc:sldMk cId="4166354712" sldId="274"/>
            <ac:spMk id="137" creationId="{B7DFDADD-0028-0203-E8AB-5994F33C5914}"/>
          </ac:spMkLst>
        </pc:spChg>
        <pc:spChg chg="mod">
          <ac:chgData name="Fiona" userId="5fd9b084-9961-4921-ab0f-457ac49028c4" providerId="ADAL" clId="{4F7526C2-C53B-41A9-82AA-63450EDFF648}" dt="2024-07-31T14:01:15.688" v="2485"/>
          <ac:spMkLst>
            <pc:docMk/>
            <pc:sldMk cId="4166354712" sldId="274"/>
            <ac:spMk id="139" creationId="{7C7A04FC-5789-C822-9A8A-865AC141CEC9}"/>
          </ac:spMkLst>
        </pc:spChg>
        <pc:spChg chg="mod">
          <ac:chgData name="Fiona" userId="5fd9b084-9961-4921-ab0f-457ac49028c4" providerId="ADAL" clId="{4F7526C2-C53B-41A9-82AA-63450EDFF648}" dt="2024-07-31T14:01:15.688" v="2485"/>
          <ac:spMkLst>
            <pc:docMk/>
            <pc:sldMk cId="4166354712" sldId="274"/>
            <ac:spMk id="140" creationId="{F8F8A7E4-FB72-0E48-9EA2-7F1804AB43B1}"/>
          </ac:spMkLst>
        </pc:spChg>
        <pc:spChg chg="mod">
          <ac:chgData name="Fiona" userId="5fd9b084-9961-4921-ab0f-457ac49028c4" providerId="ADAL" clId="{4F7526C2-C53B-41A9-82AA-63450EDFF648}" dt="2024-07-31T14:01:15.688" v="2485"/>
          <ac:spMkLst>
            <pc:docMk/>
            <pc:sldMk cId="4166354712" sldId="274"/>
            <ac:spMk id="142" creationId="{3C691B05-BC73-DB18-5DB0-6743D90E3BD8}"/>
          </ac:spMkLst>
        </pc:spChg>
        <pc:spChg chg="mod">
          <ac:chgData name="Fiona" userId="5fd9b084-9961-4921-ab0f-457ac49028c4" providerId="ADAL" clId="{4F7526C2-C53B-41A9-82AA-63450EDFF648}" dt="2024-07-31T14:01:15.688" v="2485"/>
          <ac:spMkLst>
            <pc:docMk/>
            <pc:sldMk cId="4166354712" sldId="274"/>
            <ac:spMk id="143" creationId="{71CB74FD-CFF7-90C5-96AA-65B20D1A5530}"/>
          </ac:spMkLst>
        </pc:spChg>
        <pc:spChg chg="mod">
          <ac:chgData name="Fiona" userId="5fd9b084-9961-4921-ab0f-457ac49028c4" providerId="ADAL" clId="{4F7526C2-C53B-41A9-82AA-63450EDFF648}" dt="2024-07-31T14:01:15.688" v="2485"/>
          <ac:spMkLst>
            <pc:docMk/>
            <pc:sldMk cId="4166354712" sldId="274"/>
            <ac:spMk id="144" creationId="{5DC4F26D-EC91-1FD7-313A-25465852CD01}"/>
          </ac:spMkLst>
        </pc:spChg>
        <pc:spChg chg="mod">
          <ac:chgData name="Fiona" userId="5fd9b084-9961-4921-ab0f-457ac49028c4" providerId="ADAL" clId="{4F7526C2-C53B-41A9-82AA-63450EDFF648}" dt="2024-07-31T14:01:15.688" v="2485"/>
          <ac:spMkLst>
            <pc:docMk/>
            <pc:sldMk cId="4166354712" sldId="274"/>
            <ac:spMk id="145" creationId="{BB8F537F-16AC-3649-7467-02797CF875CE}"/>
          </ac:spMkLst>
        </pc:spChg>
        <pc:spChg chg="mod">
          <ac:chgData name="Fiona" userId="5fd9b084-9961-4921-ab0f-457ac49028c4" providerId="ADAL" clId="{4F7526C2-C53B-41A9-82AA-63450EDFF648}" dt="2024-07-31T14:01:15.688" v="2485"/>
          <ac:spMkLst>
            <pc:docMk/>
            <pc:sldMk cId="4166354712" sldId="274"/>
            <ac:spMk id="146" creationId="{F6D3746B-50F3-920A-9AB2-289568DB7EF4}"/>
          </ac:spMkLst>
        </pc:spChg>
        <pc:spChg chg="mod">
          <ac:chgData name="Fiona" userId="5fd9b084-9961-4921-ab0f-457ac49028c4" providerId="ADAL" clId="{4F7526C2-C53B-41A9-82AA-63450EDFF648}" dt="2024-07-31T14:01:15.688" v="2485"/>
          <ac:spMkLst>
            <pc:docMk/>
            <pc:sldMk cId="4166354712" sldId="274"/>
            <ac:spMk id="147" creationId="{E914DF2A-56FE-0FA9-3F5C-5A2FCA3826D4}"/>
          </ac:spMkLst>
        </pc:spChg>
        <pc:spChg chg="mod">
          <ac:chgData name="Fiona" userId="5fd9b084-9961-4921-ab0f-457ac49028c4" providerId="ADAL" clId="{4F7526C2-C53B-41A9-82AA-63450EDFF648}" dt="2024-07-31T14:01:15.688" v="2485"/>
          <ac:spMkLst>
            <pc:docMk/>
            <pc:sldMk cId="4166354712" sldId="274"/>
            <ac:spMk id="148" creationId="{E130DC0E-BF6B-7BDF-B136-0020EC872795}"/>
          </ac:spMkLst>
        </pc:spChg>
        <pc:spChg chg="mod">
          <ac:chgData name="Fiona" userId="5fd9b084-9961-4921-ab0f-457ac49028c4" providerId="ADAL" clId="{4F7526C2-C53B-41A9-82AA-63450EDFF648}" dt="2024-07-31T14:01:15.688" v="2485"/>
          <ac:spMkLst>
            <pc:docMk/>
            <pc:sldMk cId="4166354712" sldId="274"/>
            <ac:spMk id="149" creationId="{58C63D67-327C-5E51-0169-AD4CCDED9E96}"/>
          </ac:spMkLst>
        </pc:spChg>
        <pc:spChg chg="mod">
          <ac:chgData name="Fiona" userId="5fd9b084-9961-4921-ab0f-457ac49028c4" providerId="ADAL" clId="{4F7526C2-C53B-41A9-82AA-63450EDFF648}" dt="2024-07-31T14:01:15.688" v="2485"/>
          <ac:spMkLst>
            <pc:docMk/>
            <pc:sldMk cId="4166354712" sldId="274"/>
            <ac:spMk id="150" creationId="{CDD5AB8A-F4BB-72A5-B9AC-11F92530DC00}"/>
          </ac:spMkLst>
        </pc:spChg>
        <pc:spChg chg="mod">
          <ac:chgData name="Fiona" userId="5fd9b084-9961-4921-ab0f-457ac49028c4" providerId="ADAL" clId="{4F7526C2-C53B-41A9-82AA-63450EDFF648}" dt="2024-07-31T14:01:15.688" v="2485"/>
          <ac:spMkLst>
            <pc:docMk/>
            <pc:sldMk cId="4166354712" sldId="274"/>
            <ac:spMk id="151" creationId="{86FA2EC9-3C89-AFE3-7A4B-56211952A386}"/>
          </ac:spMkLst>
        </pc:spChg>
        <pc:spChg chg="mod">
          <ac:chgData name="Fiona" userId="5fd9b084-9961-4921-ab0f-457ac49028c4" providerId="ADAL" clId="{4F7526C2-C53B-41A9-82AA-63450EDFF648}" dt="2024-07-31T14:01:15.688" v="2485"/>
          <ac:spMkLst>
            <pc:docMk/>
            <pc:sldMk cId="4166354712" sldId="274"/>
            <ac:spMk id="152" creationId="{47E90117-BBF3-E4C2-9332-E88117928A4A}"/>
          </ac:spMkLst>
        </pc:spChg>
        <pc:spChg chg="mod">
          <ac:chgData name="Fiona" userId="5fd9b084-9961-4921-ab0f-457ac49028c4" providerId="ADAL" clId="{4F7526C2-C53B-41A9-82AA-63450EDFF648}" dt="2024-07-31T14:01:15.688" v="2485"/>
          <ac:spMkLst>
            <pc:docMk/>
            <pc:sldMk cId="4166354712" sldId="274"/>
            <ac:spMk id="153" creationId="{EDA4480D-305B-76CC-7637-4D05BC577B17}"/>
          </ac:spMkLst>
        </pc:spChg>
        <pc:spChg chg="mod">
          <ac:chgData name="Fiona" userId="5fd9b084-9961-4921-ab0f-457ac49028c4" providerId="ADAL" clId="{4F7526C2-C53B-41A9-82AA-63450EDFF648}" dt="2024-07-31T14:01:15.688" v="2485"/>
          <ac:spMkLst>
            <pc:docMk/>
            <pc:sldMk cId="4166354712" sldId="274"/>
            <ac:spMk id="154" creationId="{B52FFB55-F8B7-41E2-FCD6-C51F708507FC}"/>
          </ac:spMkLst>
        </pc:spChg>
        <pc:spChg chg="mod">
          <ac:chgData name="Fiona" userId="5fd9b084-9961-4921-ab0f-457ac49028c4" providerId="ADAL" clId="{4F7526C2-C53B-41A9-82AA-63450EDFF648}" dt="2024-07-31T14:01:15.688" v="2485"/>
          <ac:spMkLst>
            <pc:docMk/>
            <pc:sldMk cId="4166354712" sldId="274"/>
            <ac:spMk id="155" creationId="{23F912B5-FA26-211F-D7B6-4624D3B81981}"/>
          </ac:spMkLst>
        </pc:spChg>
        <pc:spChg chg="mod">
          <ac:chgData name="Fiona" userId="5fd9b084-9961-4921-ab0f-457ac49028c4" providerId="ADAL" clId="{4F7526C2-C53B-41A9-82AA-63450EDFF648}" dt="2024-07-31T14:01:15.688" v="2485"/>
          <ac:spMkLst>
            <pc:docMk/>
            <pc:sldMk cId="4166354712" sldId="274"/>
            <ac:spMk id="156" creationId="{91BD2099-E42D-BF33-E335-0306DAD2B9FE}"/>
          </ac:spMkLst>
        </pc:spChg>
        <pc:spChg chg="mod">
          <ac:chgData name="Fiona" userId="5fd9b084-9961-4921-ab0f-457ac49028c4" providerId="ADAL" clId="{4F7526C2-C53B-41A9-82AA-63450EDFF648}" dt="2024-07-31T14:01:15.688" v="2485"/>
          <ac:spMkLst>
            <pc:docMk/>
            <pc:sldMk cId="4166354712" sldId="274"/>
            <ac:spMk id="157" creationId="{3640D098-E6D8-406E-C691-424D4A4B0A7C}"/>
          </ac:spMkLst>
        </pc:spChg>
        <pc:spChg chg="mod">
          <ac:chgData name="Fiona" userId="5fd9b084-9961-4921-ab0f-457ac49028c4" providerId="ADAL" clId="{4F7526C2-C53B-41A9-82AA-63450EDFF648}" dt="2024-07-31T14:01:15.688" v="2485"/>
          <ac:spMkLst>
            <pc:docMk/>
            <pc:sldMk cId="4166354712" sldId="274"/>
            <ac:spMk id="158" creationId="{8577AA6C-DAF2-F407-88B2-D22B951DF046}"/>
          </ac:spMkLst>
        </pc:spChg>
        <pc:spChg chg="mod">
          <ac:chgData name="Fiona" userId="5fd9b084-9961-4921-ab0f-457ac49028c4" providerId="ADAL" clId="{4F7526C2-C53B-41A9-82AA-63450EDFF648}" dt="2024-07-31T14:01:15.688" v="2485"/>
          <ac:spMkLst>
            <pc:docMk/>
            <pc:sldMk cId="4166354712" sldId="274"/>
            <ac:spMk id="159" creationId="{41759289-0048-34F4-F74D-182C627D37A2}"/>
          </ac:spMkLst>
        </pc:spChg>
        <pc:spChg chg="mod">
          <ac:chgData name="Fiona" userId="5fd9b084-9961-4921-ab0f-457ac49028c4" providerId="ADAL" clId="{4F7526C2-C53B-41A9-82AA-63450EDFF648}" dt="2024-07-31T14:01:15.688" v="2485"/>
          <ac:spMkLst>
            <pc:docMk/>
            <pc:sldMk cId="4166354712" sldId="274"/>
            <ac:spMk id="160" creationId="{61B433FB-2FF2-B3B7-6C53-8ECC61B7E1A5}"/>
          </ac:spMkLst>
        </pc:spChg>
        <pc:spChg chg="mod">
          <ac:chgData name="Fiona" userId="5fd9b084-9961-4921-ab0f-457ac49028c4" providerId="ADAL" clId="{4F7526C2-C53B-41A9-82AA-63450EDFF648}" dt="2024-07-31T14:01:15.688" v="2485"/>
          <ac:spMkLst>
            <pc:docMk/>
            <pc:sldMk cId="4166354712" sldId="274"/>
            <ac:spMk id="161" creationId="{14A46D54-D6A4-9D68-1780-F731744E0F34}"/>
          </ac:spMkLst>
        </pc:spChg>
        <pc:spChg chg="mod">
          <ac:chgData name="Fiona" userId="5fd9b084-9961-4921-ab0f-457ac49028c4" providerId="ADAL" clId="{4F7526C2-C53B-41A9-82AA-63450EDFF648}" dt="2024-07-31T14:01:15.688" v="2485"/>
          <ac:spMkLst>
            <pc:docMk/>
            <pc:sldMk cId="4166354712" sldId="274"/>
            <ac:spMk id="162" creationId="{C47D5974-2A7B-20D9-797A-E1F89002BD0D}"/>
          </ac:spMkLst>
        </pc:spChg>
        <pc:spChg chg="mod">
          <ac:chgData name="Fiona" userId="5fd9b084-9961-4921-ab0f-457ac49028c4" providerId="ADAL" clId="{4F7526C2-C53B-41A9-82AA-63450EDFF648}" dt="2024-07-31T14:01:15.688" v="2485"/>
          <ac:spMkLst>
            <pc:docMk/>
            <pc:sldMk cId="4166354712" sldId="274"/>
            <ac:spMk id="163" creationId="{F3DE3BC8-F52C-19D6-A25D-A4A0024A0A7A}"/>
          </ac:spMkLst>
        </pc:spChg>
        <pc:spChg chg="mod">
          <ac:chgData name="Fiona" userId="5fd9b084-9961-4921-ab0f-457ac49028c4" providerId="ADAL" clId="{4F7526C2-C53B-41A9-82AA-63450EDFF648}" dt="2024-07-31T14:01:15.688" v="2485"/>
          <ac:spMkLst>
            <pc:docMk/>
            <pc:sldMk cId="4166354712" sldId="274"/>
            <ac:spMk id="164" creationId="{7758A748-744F-1AFC-DA18-D9801E4ABC51}"/>
          </ac:spMkLst>
        </pc:spChg>
        <pc:spChg chg="mod">
          <ac:chgData name="Fiona" userId="5fd9b084-9961-4921-ab0f-457ac49028c4" providerId="ADAL" clId="{4F7526C2-C53B-41A9-82AA-63450EDFF648}" dt="2024-07-31T14:01:15.688" v="2485"/>
          <ac:spMkLst>
            <pc:docMk/>
            <pc:sldMk cId="4166354712" sldId="274"/>
            <ac:spMk id="165" creationId="{A95AB6BB-F31B-90C5-40E9-C08CF7D68E4A}"/>
          </ac:spMkLst>
        </pc:spChg>
        <pc:spChg chg="mod">
          <ac:chgData name="Fiona" userId="5fd9b084-9961-4921-ab0f-457ac49028c4" providerId="ADAL" clId="{4F7526C2-C53B-41A9-82AA-63450EDFF648}" dt="2024-07-31T14:01:15.688" v="2485"/>
          <ac:spMkLst>
            <pc:docMk/>
            <pc:sldMk cId="4166354712" sldId="274"/>
            <ac:spMk id="166" creationId="{4AD33E4F-E45A-FCF0-30B1-A933C5F6D7B7}"/>
          </ac:spMkLst>
        </pc:spChg>
        <pc:spChg chg="mod">
          <ac:chgData name="Fiona" userId="5fd9b084-9961-4921-ab0f-457ac49028c4" providerId="ADAL" clId="{4F7526C2-C53B-41A9-82AA-63450EDFF648}" dt="2024-07-31T14:01:15.688" v="2485"/>
          <ac:spMkLst>
            <pc:docMk/>
            <pc:sldMk cId="4166354712" sldId="274"/>
            <ac:spMk id="167" creationId="{BFB2C7B9-CC2A-7B69-0F58-A65EFF4762EA}"/>
          </ac:spMkLst>
        </pc:spChg>
        <pc:spChg chg="mod">
          <ac:chgData name="Fiona" userId="5fd9b084-9961-4921-ab0f-457ac49028c4" providerId="ADAL" clId="{4F7526C2-C53B-41A9-82AA-63450EDFF648}" dt="2024-07-31T14:01:15.688" v="2485"/>
          <ac:spMkLst>
            <pc:docMk/>
            <pc:sldMk cId="4166354712" sldId="274"/>
            <ac:spMk id="168" creationId="{A70387B7-CDF5-29BE-2BF6-52B2DAB71AF4}"/>
          </ac:spMkLst>
        </pc:spChg>
        <pc:spChg chg="mod">
          <ac:chgData name="Fiona" userId="5fd9b084-9961-4921-ab0f-457ac49028c4" providerId="ADAL" clId="{4F7526C2-C53B-41A9-82AA-63450EDFF648}" dt="2024-07-31T14:01:15.688" v="2485"/>
          <ac:spMkLst>
            <pc:docMk/>
            <pc:sldMk cId="4166354712" sldId="274"/>
            <ac:spMk id="169" creationId="{E33E6136-9ED6-2333-5326-35A26A4DB328}"/>
          </ac:spMkLst>
        </pc:spChg>
        <pc:spChg chg="mod">
          <ac:chgData name="Fiona" userId="5fd9b084-9961-4921-ab0f-457ac49028c4" providerId="ADAL" clId="{4F7526C2-C53B-41A9-82AA-63450EDFF648}" dt="2024-07-31T14:01:15.688" v="2485"/>
          <ac:spMkLst>
            <pc:docMk/>
            <pc:sldMk cId="4166354712" sldId="274"/>
            <ac:spMk id="170" creationId="{C10FA2AC-E523-1FDA-FE1C-F96F546DEDCA}"/>
          </ac:spMkLst>
        </pc:spChg>
        <pc:spChg chg="mod">
          <ac:chgData name="Fiona" userId="5fd9b084-9961-4921-ab0f-457ac49028c4" providerId="ADAL" clId="{4F7526C2-C53B-41A9-82AA-63450EDFF648}" dt="2024-07-31T14:01:15.688" v="2485"/>
          <ac:spMkLst>
            <pc:docMk/>
            <pc:sldMk cId="4166354712" sldId="274"/>
            <ac:spMk id="171" creationId="{2BEF592D-6F28-4B25-5AF0-78F720BD0626}"/>
          </ac:spMkLst>
        </pc:spChg>
        <pc:spChg chg="mod">
          <ac:chgData name="Fiona" userId="5fd9b084-9961-4921-ab0f-457ac49028c4" providerId="ADAL" clId="{4F7526C2-C53B-41A9-82AA-63450EDFF648}" dt="2024-07-31T14:01:15.688" v="2485"/>
          <ac:spMkLst>
            <pc:docMk/>
            <pc:sldMk cId="4166354712" sldId="274"/>
            <ac:spMk id="172" creationId="{78B16264-B896-FB95-CC00-D6F4BF4E122B}"/>
          </ac:spMkLst>
        </pc:spChg>
        <pc:spChg chg="mod">
          <ac:chgData name="Fiona" userId="5fd9b084-9961-4921-ab0f-457ac49028c4" providerId="ADAL" clId="{4F7526C2-C53B-41A9-82AA-63450EDFF648}" dt="2024-07-31T14:01:15.688" v="2485"/>
          <ac:spMkLst>
            <pc:docMk/>
            <pc:sldMk cId="4166354712" sldId="274"/>
            <ac:spMk id="173" creationId="{AF9D3EAE-7923-689D-B450-DA6EF650DDE9}"/>
          </ac:spMkLst>
        </pc:spChg>
        <pc:spChg chg="mod">
          <ac:chgData name="Fiona" userId="5fd9b084-9961-4921-ab0f-457ac49028c4" providerId="ADAL" clId="{4F7526C2-C53B-41A9-82AA-63450EDFF648}" dt="2024-07-31T14:01:15.688" v="2485"/>
          <ac:spMkLst>
            <pc:docMk/>
            <pc:sldMk cId="4166354712" sldId="274"/>
            <ac:spMk id="174" creationId="{FECBC2D0-F457-AC08-DC74-822FEA12D8C3}"/>
          </ac:spMkLst>
        </pc:spChg>
        <pc:spChg chg="mod">
          <ac:chgData name="Fiona" userId="5fd9b084-9961-4921-ab0f-457ac49028c4" providerId="ADAL" clId="{4F7526C2-C53B-41A9-82AA-63450EDFF648}" dt="2024-07-31T14:01:15.688" v="2485"/>
          <ac:spMkLst>
            <pc:docMk/>
            <pc:sldMk cId="4166354712" sldId="274"/>
            <ac:spMk id="175" creationId="{C2031722-33D2-C8E4-7FCA-B8626CC75875}"/>
          </ac:spMkLst>
        </pc:spChg>
        <pc:spChg chg="mod">
          <ac:chgData name="Fiona" userId="5fd9b084-9961-4921-ab0f-457ac49028c4" providerId="ADAL" clId="{4F7526C2-C53B-41A9-82AA-63450EDFF648}" dt="2024-07-31T14:01:15.688" v="2485"/>
          <ac:spMkLst>
            <pc:docMk/>
            <pc:sldMk cId="4166354712" sldId="274"/>
            <ac:spMk id="176" creationId="{D39EA82B-F5BC-4F5C-35CF-D8D789AFB034}"/>
          </ac:spMkLst>
        </pc:spChg>
        <pc:spChg chg="mod">
          <ac:chgData name="Fiona" userId="5fd9b084-9961-4921-ab0f-457ac49028c4" providerId="ADAL" clId="{4F7526C2-C53B-41A9-82AA-63450EDFF648}" dt="2024-07-31T14:01:15.688" v="2485"/>
          <ac:spMkLst>
            <pc:docMk/>
            <pc:sldMk cId="4166354712" sldId="274"/>
            <ac:spMk id="177" creationId="{E2C46D0A-8D3D-CBA0-2756-B7D471A6BC20}"/>
          </ac:spMkLst>
        </pc:spChg>
        <pc:spChg chg="mod">
          <ac:chgData name="Fiona" userId="5fd9b084-9961-4921-ab0f-457ac49028c4" providerId="ADAL" clId="{4F7526C2-C53B-41A9-82AA-63450EDFF648}" dt="2024-07-31T14:01:15.688" v="2485"/>
          <ac:spMkLst>
            <pc:docMk/>
            <pc:sldMk cId="4166354712" sldId="274"/>
            <ac:spMk id="178" creationId="{34A4BEE6-910D-AB0A-67D4-6694FBF278F8}"/>
          </ac:spMkLst>
        </pc:spChg>
        <pc:spChg chg="mod">
          <ac:chgData name="Fiona" userId="5fd9b084-9961-4921-ab0f-457ac49028c4" providerId="ADAL" clId="{4F7526C2-C53B-41A9-82AA-63450EDFF648}" dt="2024-07-31T14:01:15.688" v="2485"/>
          <ac:spMkLst>
            <pc:docMk/>
            <pc:sldMk cId="4166354712" sldId="274"/>
            <ac:spMk id="179" creationId="{D347BD6F-3E52-292E-B0A8-59E8F9634405}"/>
          </ac:spMkLst>
        </pc:spChg>
        <pc:spChg chg="mod">
          <ac:chgData name="Fiona" userId="5fd9b084-9961-4921-ab0f-457ac49028c4" providerId="ADAL" clId="{4F7526C2-C53B-41A9-82AA-63450EDFF648}" dt="2024-07-31T14:01:15.688" v="2485"/>
          <ac:spMkLst>
            <pc:docMk/>
            <pc:sldMk cId="4166354712" sldId="274"/>
            <ac:spMk id="180" creationId="{5000E938-29A1-963D-ADBA-BC6D64266B93}"/>
          </ac:spMkLst>
        </pc:spChg>
        <pc:spChg chg="mod">
          <ac:chgData name="Fiona" userId="5fd9b084-9961-4921-ab0f-457ac49028c4" providerId="ADAL" clId="{4F7526C2-C53B-41A9-82AA-63450EDFF648}" dt="2024-07-31T14:01:15.688" v="2485"/>
          <ac:spMkLst>
            <pc:docMk/>
            <pc:sldMk cId="4166354712" sldId="274"/>
            <ac:spMk id="181" creationId="{9482B0D8-6CEE-4287-1015-D8B5F8A25C1B}"/>
          </ac:spMkLst>
        </pc:spChg>
        <pc:spChg chg="mod">
          <ac:chgData name="Fiona" userId="5fd9b084-9961-4921-ab0f-457ac49028c4" providerId="ADAL" clId="{4F7526C2-C53B-41A9-82AA-63450EDFF648}" dt="2024-07-31T14:01:15.688" v="2485"/>
          <ac:spMkLst>
            <pc:docMk/>
            <pc:sldMk cId="4166354712" sldId="274"/>
            <ac:spMk id="182" creationId="{1559836A-CDB9-9757-1B7E-4B55162C16D8}"/>
          </ac:spMkLst>
        </pc:spChg>
        <pc:spChg chg="mod">
          <ac:chgData name="Fiona" userId="5fd9b084-9961-4921-ab0f-457ac49028c4" providerId="ADAL" clId="{4F7526C2-C53B-41A9-82AA-63450EDFF648}" dt="2024-07-31T14:01:15.688" v="2485"/>
          <ac:spMkLst>
            <pc:docMk/>
            <pc:sldMk cId="4166354712" sldId="274"/>
            <ac:spMk id="183" creationId="{18437A1C-5A3C-9C12-7C54-BF89E1D70392}"/>
          </ac:spMkLst>
        </pc:spChg>
        <pc:spChg chg="mod">
          <ac:chgData name="Fiona" userId="5fd9b084-9961-4921-ab0f-457ac49028c4" providerId="ADAL" clId="{4F7526C2-C53B-41A9-82AA-63450EDFF648}" dt="2024-07-31T14:01:15.688" v="2485"/>
          <ac:spMkLst>
            <pc:docMk/>
            <pc:sldMk cId="4166354712" sldId="274"/>
            <ac:spMk id="184" creationId="{B064D857-30A2-9B02-D901-2F080180D370}"/>
          </ac:spMkLst>
        </pc:spChg>
        <pc:spChg chg="mod">
          <ac:chgData name="Fiona" userId="5fd9b084-9961-4921-ab0f-457ac49028c4" providerId="ADAL" clId="{4F7526C2-C53B-41A9-82AA-63450EDFF648}" dt="2024-07-31T14:01:15.688" v="2485"/>
          <ac:spMkLst>
            <pc:docMk/>
            <pc:sldMk cId="4166354712" sldId="274"/>
            <ac:spMk id="185" creationId="{E71D3668-8775-D07E-9E1B-3F486C1B2C51}"/>
          </ac:spMkLst>
        </pc:spChg>
        <pc:spChg chg="mod">
          <ac:chgData name="Fiona" userId="5fd9b084-9961-4921-ab0f-457ac49028c4" providerId="ADAL" clId="{4F7526C2-C53B-41A9-82AA-63450EDFF648}" dt="2024-07-31T14:01:15.688" v="2485"/>
          <ac:spMkLst>
            <pc:docMk/>
            <pc:sldMk cId="4166354712" sldId="274"/>
            <ac:spMk id="186" creationId="{9FE74E46-23F8-3C4E-24A2-5D300F39E734}"/>
          </ac:spMkLst>
        </pc:spChg>
        <pc:spChg chg="mod">
          <ac:chgData name="Fiona" userId="5fd9b084-9961-4921-ab0f-457ac49028c4" providerId="ADAL" clId="{4F7526C2-C53B-41A9-82AA-63450EDFF648}" dt="2024-07-31T14:01:15.688" v="2485"/>
          <ac:spMkLst>
            <pc:docMk/>
            <pc:sldMk cId="4166354712" sldId="274"/>
            <ac:spMk id="187" creationId="{DA818691-D67C-4EBC-4961-902B533B15DB}"/>
          </ac:spMkLst>
        </pc:spChg>
        <pc:spChg chg="mod">
          <ac:chgData name="Fiona" userId="5fd9b084-9961-4921-ab0f-457ac49028c4" providerId="ADAL" clId="{4F7526C2-C53B-41A9-82AA-63450EDFF648}" dt="2024-07-31T14:01:15.688" v="2485"/>
          <ac:spMkLst>
            <pc:docMk/>
            <pc:sldMk cId="4166354712" sldId="274"/>
            <ac:spMk id="188" creationId="{3654FD33-5D89-D393-A45C-16B8A361A60A}"/>
          </ac:spMkLst>
        </pc:spChg>
        <pc:spChg chg="mod">
          <ac:chgData name="Fiona" userId="5fd9b084-9961-4921-ab0f-457ac49028c4" providerId="ADAL" clId="{4F7526C2-C53B-41A9-82AA-63450EDFF648}" dt="2024-07-31T14:01:15.688" v="2485"/>
          <ac:spMkLst>
            <pc:docMk/>
            <pc:sldMk cId="4166354712" sldId="274"/>
            <ac:spMk id="189" creationId="{427D2E93-2834-8E59-530C-850B03A1E238}"/>
          </ac:spMkLst>
        </pc:spChg>
        <pc:spChg chg="mod">
          <ac:chgData name="Fiona" userId="5fd9b084-9961-4921-ab0f-457ac49028c4" providerId="ADAL" clId="{4F7526C2-C53B-41A9-82AA-63450EDFF648}" dt="2024-07-31T14:01:15.688" v="2485"/>
          <ac:spMkLst>
            <pc:docMk/>
            <pc:sldMk cId="4166354712" sldId="274"/>
            <ac:spMk id="190" creationId="{F46E42A6-A642-DB04-D97A-E19FE5D9FE18}"/>
          </ac:spMkLst>
        </pc:spChg>
        <pc:spChg chg="mod">
          <ac:chgData name="Fiona" userId="5fd9b084-9961-4921-ab0f-457ac49028c4" providerId="ADAL" clId="{4F7526C2-C53B-41A9-82AA-63450EDFF648}" dt="2024-07-31T14:01:15.688" v="2485"/>
          <ac:spMkLst>
            <pc:docMk/>
            <pc:sldMk cId="4166354712" sldId="274"/>
            <ac:spMk id="191" creationId="{03C89CF0-7D6D-538E-67CC-E962FE99C294}"/>
          </ac:spMkLst>
        </pc:spChg>
        <pc:spChg chg="mod">
          <ac:chgData name="Fiona" userId="5fd9b084-9961-4921-ab0f-457ac49028c4" providerId="ADAL" clId="{4F7526C2-C53B-41A9-82AA-63450EDFF648}" dt="2024-07-31T14:01:15.688" v="2485"/>
          <ac:spMkLst>
            <pc:docMk/>
            <pc:sldMk cId="4166354712" sldId="274"/>
            <ac:spMk id="192" creationId="{2ABE7478-F464-3EF3-55A6-2B0B0299537D}"/>
          </ac:spMkLst>
        </pc:spChg>
        <pc:spChg chg="mod">
          <ac:chgData name="Fiona" userId="5fd9b084-9961-4921-ab0f-457ac49028c4" providerId="ADAL" clId="{4F7526C2-C53B-41A9-82AA-63450EDFF648}" dt="2024-07-31T14:01:15.688" v="2485"/>
          <ac:spMkLst>
            <pc:docMk/>
            <pc:sldMk cId="4166354712" sldId="274"/>
            <ac:spMk id="193" creationId="{025CCE59-8667-EF59-5B76-5564AC46E97E}"/>
          </ac:spMkLst>
        </pc:spChg>
        <pc:spChg chg="mod">
          <ac:chgData name="Fiona" userId="5fd9b084-9961-4921-ab0f-457ac49028c4" providerId="ADAL" clId="{4F7526C2-C53B-41A9-82AA-63450EDFF648}" dt="2024-07-31T14:01:15.688" v="2485"/>
          <ac:spMkLst>
            <pc:docMk/>
            <pc:sldMk cId="4166354712" sldId="274"/>
            <ac:spMk id="194" creationId="{59676DF7-0262-31A3-2062-429034E1AA68}"/>
          </ac:spMkLst>
        </pc:spChg>
        <pc:spChg chg="mod">
          <ac:chgData name="Fiona" userId="5fd9b084-9961-4921-ab0f-457ac49028c4" providerId="ADAL" clId="{4F7526C2-C53B-41A9-82AA-63450EDFF648}" dt="2024-07-31T14:01:15.688" v="2485"/>
          <ac:spMkLst>
            <pc:docMk/>
            <pc:sldMk cId="4166354712" sldId="274"/>
            <ac:spMk id="195" creationId="{280B316A-8F5C-20C9-A236-2885A40FA05E}"/>
          </ac:spMkLst>
        </pc:spChg>
        <pc:spChg chg="mod">
          <ac:chgData name="Fiona" userId="5fd9b084-9961-4921-ab0f-457ac49028c4" providerId="ADAL" clId="{4F7526C2-C53B-41A9-82AA-63450EDFF648}" dt="2024-07-31T14:01:15.688" v="2485"/>
          <ac:spMkLst>
            <pc:docMk/>
            <pc:sldMk cId="4166354712" sldId="274"/>
            <ac:spMk id="196" creationId="{A552DA01-1B3A-A58F-64B0-D062D5194C15}"/>
          </ac:spMkLst>
        </pc:spChg>
        <pc:spChg chg="mod">
          <ac:chgData name="Fiona" userId="5fd9b084-9961-4921-ab0f-457ac49028c4" providerId="ADAL" clId="{4F7526C2-C53B-41A9-82AA-63450EDFF648}" dt="2024-07-31T14:01:15.688" v="2485"/>
          <ac:spMkLst>
            <pc:docMk/>
            <pc:sldMk cId="4166354712" sldId="274"/>
            <ac:spMk id="197" creationId="{8DCDB51D-8465-D644-CF9C-10F935BFDFC5}"/>
          </ac:spMkLst>
        </pc:spChg>
        <pc:grpChg chg="add del mod">
          <ac:chgData name="Fiona" userId="5fd9b084-9961-4921-ab0f-457ac49028c4" providerId="ADAL" clId="{4F7526C2-C53B-41A9-82AA-63450EDFF648}" dt="2024-07-31T14:01:14.976" v="2484" actId="478"/>
          <ac:grpSpMkLst>
            <pc:docMk/>
            <pc:sldMk cId="4166354712" sldId="274"/>
            <ac:grpSpMk id="9" creationId="{7426B537-3E28-7BB1-9803-B26CD06E35F1}"/>
          </ac:grpSpMkLst>
        </pc:grpChg>
        <pc:grpChg chg="del">
          <ac:chgData name="Fiona" userId="5fd9b084-9961-4921-ab0f-457ac49028c4" providerId="ADAL" clId="{4F7526C2-C53B-41A9-82AA-63450EDFF648}" dt="2024-07-31T13:55:53.987" v="2337" actId="478"/>
          <ac:grpSpMkLst>
            <pc:docMk/>
            <pc:sldMk cId="4166354712" sldId="274"/>
            <ac:grpSpMk id="104" creationId="{94214F0C-F1D5-D3F3-9A7C-8B1E83A00C4B}"/>
          </ac:grpSpMkLst>
        </pc:grpChg>
        <pc:grpChg chg="add mod">
          <ac:chgData name="Fiona" userId="5fd9b084-9961-4921-ab0f-457ac49028c4" providerId="ADAL" clId="{4F7526C2-C53B-41A9-82AA-63450EDFF648}" dt="2024-07-31T14:06:11.283" v="2573" actId="1036"/>
          <ac:grpSpMkLst>
            <pc:docMk/>
            <pc:sldMk cId="4166354712" sldId="274"/>
            <ac:grpSpMk id="138" creationId="{D5A66F0D-06F7-D7D4-1508-95A9ECCA8C41}"/>
          </ac:grpSpMkLst>
        </pc:grpChg>
        <pc:picChg chg="del">
          <ac:chgData name="Fiona" userId="5fd9b084-9961-4921-ab0f-457ac49028c4" providerId="ADAL" clId="{4F7526C2-C53B-41A9-82AA-63450EDFF648}" dt="2024-07-31T13:55:55.272" v="2338" actId="478"/>
          <ac:picMkLst>
            <pc:docMk/>
            <pc:sldMk cId="4166354712" sldId="274"/>
            <ac:picMk id="5" creationId="{2D14A226-B77F-8FF1-2232-EE836C8D9C47}"/>
          </ac:picMkLst>
        </pc:picChg>
        <pc:picChg chg="mod">
          <ac:chgData name="Fiona" userId="5fd9b084-9961-4921-ab0f-457ac49028c4" providerId="ADAL" clId="{4F7526C2-C53B-41A9-82AA-63450EDFF648}" dt="2024-07-31T13:55:58.083" v="2340"/>
          <ac:picMkLst>
            <pc:docMk/>
            <pc:sldMk cId="4166354712" sldId="274"/>
            <ac:picMk id="11" creationId="{BC615794-4BA0-AD06-ACDB-98BF4F8D2EE5}"/>
          </ac:picMkLst>
        </pc:picChg>
        <pc:picChg chg="mod">
          <ac:chgData name="Fiona" userId="5fd9b084-9961-4921-ab0f-457ac49028c4" providerId="ADAL" clId="{4F7526C2-C53B-41A9-82AA-63450EDFF648}" dt="2024-08-05T12:00:48.227" v="3676" actId="1076"/>
          <ac:picMkLst>
            <pc:docMk/>
            <pc:sldMk cId="4166354712" sldId="274"/>
            <ac:picMk id="23" creationId="{5A65DED3-4606-6502-F211-F9D39B1C10CD}"/>
          </ac:picMkLst>
        </pc:picChg>
        <pc:picChg chg="del">
          <ac:chgData name="Fiona" userId="5fd9b084-9961-4921-ab0f-457ac49028c4" providerId="ADAL" clId="{4F7526C2-C53B-41A9-82AA-63450EDFF648}" dt="2024-08-05T12:01:33.198" v="3708" actId="478"/>
          <ac:picMkLst>
            <pc:docMk/>
            <pc:sldMk cId="4166354712" sldId="274"/>
            <ac:picMk id="26" creationId="{52AD3B43-2B48-BF53-EEFF-12FF9D4696AE}"/>
          </ac:picMkLst>
        </pc:picChg>
        <pc:picChg chg="mod">
          <ac:chgData name="Fiona" userId="5fd9b084-9961-4921-ab0f-457ac49028c4" providerId="ADAL" clId="{4F7526C2-C53B-41A9-82AA-63450EDFF648}" dt="2024-07-31T14:01:15.688" v="2485"/>
          <ac:picMkLst>
            <pc:docMk/>
            <pc:sldMk cId="4166354712" sldId="274"/>
            <ac:picMk id="141" creationId="{D0E517A5-AFD3-5B17-4371-8933EE9D79A0}"/>
          </ac:picMkLst>
        </pc:picChg>
      </pc:sldChg>
      <pc:sldChg chg="addSp delSp modSp add del mod">
        <pc:chgData name="Fiona" userId="5fd9b084-9961-4921-ab0f-457ac49028c4" providerId="ADAL" clId="{4F7526C2-C53B-41A9-82AA-63450EDFF648}" dt="2024-08-05T12:10:55.682" v="4406" actId="47"/>
        <pc:sldMkLst>
          <pc:docMk/>
          <pc:sldMk cId="3408070221" sldId="275"/>
        </pc:sldMkLst>
        <pc:spChg chg="add mod ord">
          <ac:chgData name="Fiona" userId="5fd9b084-9961-4921-ab0f-457ac49028c4" providerId="ADAL" clId="{4F7526C2-C53B-41A9-82AA-63450EDFF648}" dt="2024-07-31T08:24:15.921" v="1588" actId="1076"/>
          <ac:spMkLst>
            <pc:docMk/>
            <pc:sldMk cId="3408070221" sldId="275"/>
            <ac:spMk id="8" creationId="{B448422B-BEC9-728F-DC08-74E38F2A2A24}"/>
          </ac:spMkLst>
        </pc:spChg>
        <pc:spChg chg="add del mod">
          <ac:chgData name="Fiona" userId="5fd9b084-9961-4921-ab0f-457ac49028c4" providerId="ADAL" clId="{4F7526C2-C53B-41A9-82AA-63450EDFF648}" dt="2024-07-31T08:24:08.821" v="1584" actId="478"/>
          <ac:spMkLst>
            <pc:docMk/>
            <pc:sldMk cId="3408070221" sldId="275"/>
            <ac:spMk id="9" creationId="{A2AC2BE2-321E-B156-1805-9FE1783EED98}"/>
          </ac:spMkLst>
        </pc:spChg>
        <pc:spChg chg="add del mod">
          <ac:chgData name="Fiona" userId="5fd9b084-9961-4921-ab0f-457ac49028c4" providerId="ADAL" clId="{4F7526C2-C53B-41A9-82AA-63450EDFF648}" dt="2024-07-31T08:37:39.937" v="2108" actId="164"/>
          <ac:spMkLst>
            <pc:docMk/>
            <pc:sldMk cId="3408070221" sldId="275"/>
            <ac:spMk id="10" creationId="{00000000-0000-0000-0000-000000000000}"/>
          </ac:spMkLst>
        </pc:spChg>
        <pc:spChg chg="add mod">
          <ac:chgData name="Fiona" userId="5fd9b084-9961-4921-ab0f-457ac49028c4" providerId="ADAL" clId="{4F7526C2-C53B-41A9-82AA-63450EDFF648}" dt="2024-07-31T08:24:58.027" v="1627" actId="14100"/>
          <ac:spMkLst>
            <pc:docMk/>
            <pc:sldMk cId="3408070221" sldId="275"/>
            <ac:spMk id="11" creationId="{F1D6BE46-6C19-4A15-68AD-50DE681EC69B}"/>
          </ac:spMkLst>
        </pc:spChg>
        <pc:spChg chg="add del mod">
          <ac:chgData name="Fiona" userId="5fd9b084-9961-4921-ab0f-457ac49028c4" providerId="ADAL" clId="{4F7526C2-C53B-41A9-82AA-63450EDFF648}" dt="2024-07-31T13:56:09.915" v="2366" actId="478"/>
          <ac:spMkLst>
            <pc:docMk/>
            <pc:sldMk cId="3408070221" sldId="275"/>
            <ac:spMk id="12" creationId="{A9E5A7AB-2E47-947F-C0D6-93C0C3D9B75B}"/>
          </ac:spMkLst>
        </pc:spChg>
        <pc:spChg chg="add del mod">
          <ac:chgData name="Fiona" userId="5fd9b084-9961-4921-ab0f-457ac49028c4" providerId="ADAL" clId="{4F7526C2-C53B-41A9-82AA-63450EDFF648}" dt="2024-07-31T08:36:52.362" v="2104" actId="478"/>
          <ac:spMkLst>
            <pc:docMk/>
            <pc:sldMk cId="3408070221" sldId="275"/>
            <ac:spMk id="13" creationId="{3518712C-118C-F94C-7EFB-252043CB4392}"/>
          </ac:spMkLst>
        </pc:spChg>
        <pc:spChg chg="mod">
          <ac:chgData name="Fiona" userId="5fd9b084-9961-4921-ab0f-457ac49028c4" providerId="ADAL" clId="{4F7526C2-C53B-41A9-82AA-63450EDFF648}" dt="2024-07-31T13:56:14.506" v="2367"/>
          <ac:spMkLst>
            <pc:docMk/>
            <pc:sldMk cId="3408070221" sldId="275"/>
            <ac:spMk id="13" creationId="{D93E01FC-EA59-2DF5-4A7B-995CF64A986B}"/>
          </ac:spMkLst>
        </pc:spChg>
        <pc:spChg chg="add del mod">
          <ac:chgData name="Fiona" userId="5fd9b084-9961-4921-ab0f-457ac49028c4" providerId="ADAL" clId="{4F7526C2-C53B-41A9-82AA-63450EDFF648}" dt="2024-07-31T08:37:42.462" v="2109" actId="478"/>
          <ac:spMkLst>
            <pc:docMk/>
            <pc:sldMk cId="3408070221" sldId="275"/>
            <ac:spMk id="14" creationId="{DAA35305-A237-9A50-E13A-A42826F9C640}"/>
          </ac:spMkLst>
        </pc:spChg>
        <pc:spChg chg="mod">
          <ac:chgData name="Fiona" userId="5fd9b084-9961-4921-ab0f-457ac49028c4" providerId="ADAL" clId="{4F7526C2-C53B-41A9-82AA-63450EDFF648}" dt="2024-07-31T08:20:09.660" v="1553" actId="1038"/>
          <ac:spMkLst>
            <pc:docMk/>
            <pc:sldMk cId="3408070221" sldId="275"/>
            <ac:spMk id="15" creationId="{A4426099-162D-D697-7C12-296B07F1526E}"/>
          </ac:spMkLst>
        </pc:spChg>
        <pc:spChg chg="mod">
          <ac:chgData name="Fiona" userId="5fd9b084-9961-4921-ab0f-457ac49028c4" providerId="ADAL" clId="{4F7526C2-C53B-41A9-82AA-63450EDFF648}" dt="2024-07-31T13:56:14.506" v="2367"/>
          <ac:spMkLst>
            <pc:docMk/>
            <pc:sldMk cId="3408070221" sldId="275"/>
            <ac:spMk id="16" creationId="{45BF3FCF-2C8F-5C10-2E2D-8F9342E2CCF4}"/>
          </ac:spMkLst>
        </pc:spChg>
        <pc:spChg chg="mod">
          <ac:chgData name="Fiona" userId="5fd9b084-9961-4921-ab0f-457ac49028c4" providerId="ADAL" clId="{4F7526C2-C53B-41A9-82AA-63450EDFF648}" dt="2024-07-31T13:56:14.506" v="2367"/>
          <ac:spMkLst>
            <pc:docMk/>
            <pc:sldMk cId="3408070221" sldId="275"/>
            <ac:spMk id="17" creationId="{900D0E39-FBEE-7B49-4E61-BA272D5632C7}"/>
          </ac:spMkLst>
        </pc:spChg>
        <pc:spChg chg="mod">
          <ac:chgData name="Fiona" userId="5fd9b084-9961-4921-ab0f-457ac49028c4" providerId="ADAL" clId="{4F7526C2-C53B-41A9-82AA-63450EDFF648}" dt="2024-07-31T13:56:14.506" v="2367"/>
          <ac:spMkLst>
            <pc:docMk/>
            <pc:sldMk cId="3408070221" sldId="275"/>
            <ac:spMk id="18" creationId="{7EF59C22-010E-562B-1BB3-106DC0D29E2A}"/>
          </ac:spMkLst>
        </pc:spChg>
        <pc:spChg chg="mod">
          <ac:chgData name="Fiona" userId="5fd9b084-9961-4921-ab0f-457ac49028c4" providerId="ADAL" clId="{4F7526C2-C53B-41A9-82AA-63450EDFF648}" dt="2024-07-31T13:56:14.506" v="2367"/>
          <ac:spMkLst>
            <pc:docMk/>
            <pc:sldMk cId="3408070221" sldId="275"/>
            <ac:spMk id="19" creationId="{7707FC30-4CA8-C08F-3A23-2BA6C68254BB}"/>
          </ac:spMkLst>
        </pc:spChg>
        <pc:spChg chg="mod">
          <ac:chgData name="Fiona" userId="5fd9b084-9961-4921-ab0f-457ac49028c4" providerId="ADAL" clId="{4F7526C2-C53B-41A9-82AA-63450EDFF648}" dt="2024-07-31T13:56:14.506" v="2367"/>
          <ac:spMkLst>
            <pc:docMk/>
            <pc:sldMk cId="3408070221" sldId="275"/>
            <ac:spMk id="20" creationId="{3062C284-4D42-3620-A37B-691AB77CC91E}"/>
          </ac:spMkLst>
        </pc:spChg>
        <pc:spChg chg="mod">
          <ac:chgData name="Fiona" userId="5fd9b084-9961-4921-ab0f-457ac49028c4" providerId="ADAL" clId="{4F7526C2-C53B-41A9-82AA-63450EDFF648}" dt="2024-07-31T13:56:14.506" v="2367"/>
          <ac:spMkLst>
            <pc:docMk/>
            <pc:sldMk cId="3408070221" sldId="275"/>
            <ac:spMk id="21" creationId="{8DD44518-CC42-4EE4-D715-F0597364070F}"/>
          </ac:spMkLst>
        </pc:spChg>
        <pc:spChg chg="mod">
          <ac:chgData name="Fiona" userId="5fd9b084-9961-4921-ab0f-457ac49028c4" providerId="ADAL" clId="{4F7526C2-C53B-41A9-82AA-63450EDFF648}" dt="2024-07-31T13:56:14.506" v="2367"/>
          <ac:spMkLst>
            <pc:docMk/>
            <pc:sldMk cId="3408070221" sldId="275"/>
            <ac:spMk id="22" creationId="{0F84C079-AD3C-3F28-54C0-4B44281DB577}"/>
          </ac:spMkLst>
        </pc:spChg>
        <pc:spChg chg="mod">
          <ac:chgData name="Fiona" userId="5fd9b084-9961-4921-ab0f-457ac49028c4" providerId="ADAL" clId="{4F7526C2-C53B-41A9-82AA-63450EDFF648}" dt="2024-07-31T13:56:14.506" v="2367"/>
          <ac:spMkLst>
            <pc:docMk/>
            <pc:sldMk cId="3408070221" sldId="275"/>
            <ac:spMk id="23" creationId="{0CCE9A1E-2BEB-B1CF-6F78-85A64B5379DD}"/>
          </ac:spMkLst>
        </pc:spChg>
        <pc:spChg chg="mod">
          <ac:chgData name="Fiona" userId="5fd9b084-9961-4921-ab0f-457ac49028c4" providerId="ADAL" clId="{4F7526C2-C53B-41A9-82AA-63450EDFF648}" dt="2024-07-31T13:56:14.506" v="2367"/>
          <ac:spMkLst>
            <pc:docMk/>
            <pc:sldMk cId="3408070221" sldId="275"/>
            <ac:spMk id="24" creationId="{49B08156-DDD7-529A-7EED-F28C9EDCD143}"/>
          </ac:spMkLst>
        </pc:spChg>
        <pc:spChg chg="mod">
          <ac:chgData name="Fiona" userId="5fd9b084-9961-4921-ab0f-457ac49028c4" providerId="ADAL" clId="{4F7526C2-C53B-41A9-82AA-63450EDFF648}" dt="2024-07-31T08:24:23.790" v="1590" actId="1076"/>
          <ac:spMkLst>
            <pc:docMk/>
            <pc:sldMk cId="3408070221" sldId="275"/>
            <ac:spMk id="25" creationId="{FD1C01D1-E8EC-D635-3E84-249150E7BDD9}"/>
          </ac:spMkLst>
        </pc:spChg>
        <pc:spChg chg="mod">
          <ac:chgData name="Fiona" userId="5fd9b084-9961-4921-ab0f-457ac49028c4" providerId="ADAL" clId="{4F7526C2-C53B-41A9-82AA-63450EDFF648}" dt="2024-07-31T08:27:40.833" v="1836" actId="1076"/>
          <ac:spMkLst>
            <pc:docMk/>
            <pc:sldMk cId="3408070221" sldId="275"/>
            <ac:spMk id="27" creationId="{78276EAC-2C2E-D610-E715-5C9CC4F96160}"/>
          </ac:spMkLst>
        </pc:spChg>
        <pc:spChg chg="mod">
          <ac:chgData name="Fiona" userId="5fd9b084-9961-4921-ab0f-457ac49028c4" providerId="ADAL" clId="{4F7526C2-C53B-41A9-82AA-63450EDFF648}" dt="2024-07-31T13:56:14.506" v="2367"/>
          <ac:spMkLst>
            <pc:docMk/>
            <pc:sldMk cId="3408070221" sldId="275"/>
            <ac:spMk id="28" creationId="{CB59D424-42AD-855C-4923-AFE06B842008}"/>
          </ac:spMkLst>
        </pc:spChg>
        <pc:spChg chg="mod">
          <ac:chgData name="Fiona" userId="5fd9b084-9961-4921-ab0f-457ac49028c4" providerId="ADAL" clId="{4F7526C2-C53B-41A9-82AA-63450EDFF648}" dt="2024-07-31T13:56:14.506" v="2367"/>
          <ac:spMkLst>
            <pc:docMk/>
            <pc:sldMk cId="3408070221" sldId="275"/>
            <ac:spMk id="29" creationId="{B4F2B77C-0B91-74EB-B5C8-10EB57ABE9BF}"/>
          </ac:spMkLst>
        </pc:spChg>
        <pc:spChg chg="mod">
          <ac:chgData name="Fiona" userId="5fd9b084-9961-4921-ab0f-457ac49028c4" providerId="ADAL" clId="{4F7526C2-C53B-41A9-82AA-63450EDFF648}" dt="2024-07-31T13:56:14.506" v="2367"/>
          <ac:spMkLst>
            <pc:docMk/>
            <pc:sldMk cId="3408070221" sldId="275"/>
            <ac:spMk id="30" creationId="{68260EED-EACE-EE35-9D3E-106C0C37C41F}"/>
          </ac:spMkLst>
        </pc:spChg>
        <pc:spChg chg="mod">
          <ac:chgData name="Fiona" userId="5fd9b084-9961-4921-ab0f-457ac49028c4" providerId="ADAL" clId="{4F7526C2-C53B-41A9-82AA-63450EDFF648}" dt="2024-07-31T13:56:14.506" v="2367"/>
          <ac:spMkLst>
            <pc:docMk/>
            <pc:sldMk cId="3408070221" sldId="275"/>
            <ac:spMk id="31" creationId="{967313B7-4AE3-6544-2A50-4AAADFE9B40B}"/>
          </ac:spMkLst>
        </pc:spChg>
        <pc:spChg chg="mod">
          <ac:chgData name="Fiona" userId="5fd9b084-9961-4921-ab0f-457ac49028c4" providerId="ADAL" clId="{4F7526C2-C53B-41A9-82AA-63450EDFF648}" dt="2024-07-31T13:56:14.506" v="2367"/>
          <ac:spMkLst>
            <pc:docMk/>
            <pc:sldMk cId="3408070221" sldId="275"/>
            <ac:spMk id="32" creationId="{DDB9B63A-D6AD-55FA-0A4F-12E287459BDB}"/>
          </ac:spMkLst>
        </pc:spChg>
        <pc:spChg chg="mod">
          <ac:chgData name="Fiona" userId="5fd9b084-9961-4921-ab0f-457ac49028c4" providerId="ADAL" clId="{4F7526C2-C53B-41A9-82AA-63450EDFF648}" dt="2024-07-31T13:56:14.506" v="2367"/>
          <ac:spMkLst>
            <pc:docMk/>
            <pc:sldMk cId="3408070221" sldId="275"/>
            <ac:spMk id="33" creationId="{192B5A12-9747-C6D8-5A1E-485DE9C93E29}"/>
          </ac:spMkLst>
        </pc:spChg>
        <pc:spChg chg="mod">
          <ac:chgData name="Fiona" userId="5fd9b084-9961-4921-ab0f-457ac49028c4" providerId="ADAL" clId="{4F7526C2-C53B-41A9-82AA-63450EDFF648}" dt="2024-07-31T13:56:14.506" v="2367"/>
          <ac:spMkLst>
            <pc:docMk/>
            <pc:sldMk cId="3408070221" sldId="275"/>
            <ac:spMk id="34" creationId="{DA13C006-8A75-5ADB-3322-53122B11022D}"/>
          </ac:spMkLst>
        </pc:spChg>
        <pc:spChg chg="mod">
          <ac:chgData name="Fiona" userId="5fd9b084-9961-4921-ab0f-457ac49028c4" providerId="ADAL" clId="{4F7526C2-C53B-41A9-82AA-63450EDFF648}" dt="2024-07-31T13:56:14.506" v="2367"/>
          <ac:spMkLst>
            <pc:docMk/>
            <pc:sldMk cId="3408070221" sldId="275"/>
            <ac:spMk id="35" creationId="{6DFEB04F-8C0D-E079-C6E9-C3AA70B420B0}"/>
          </ac:spMkLst>
        </pc:spChg>
        <pc:spChg chg="mod">
          <ac:chgData name="Fiona" userId="5fd9b084-9961-4921-ab0f-457ac49028c4" providerId="ADAL" clId="{4F7526C2-C53B-41A9-82AA-63450EDFF648}" dt="2024-07-31T13:56:14.506" v="2367"/>
          <ac:spMkLst>
            <pc:docMk/>
            <pc:sldMk cId="3408070221" sldId="275"/>
            <ac:spMk id="36" creationId="{4C7DEAFF-C20D-0748-461C-C1F15DE44566}"/>
          </ac:spMkLst>
        </pc:spChg>
        <pc:spChg chg="mod">
          <ac:chgData name="Fiona" userId="5fd9b084-9961-4921-ab0f-457ac49028c4" providerId="ADAL" clId="{4F7526C2-C53B-41A9-82AA-63450EDFF648}" dt="2024-07-31T13:56:14.506" v="2367"/>
          <ac:spMkLst>
            <pc:docMk/>
            <pc:sldMk cId="3408070221" sldId="275"/>
            <ac:spMk id="37" creationId="{4A3D757B-F251-21E9-B664-2B5BF9E8AC3F}"/>
          </ac:spMkLst>
        </pc:spChg>
        <pc:spChg chg="mod">
          <ac:chgData name="Fiona" userId="5fd9b084-9961-4921-ab0f-457ac49028c4" providerId="ADAL" clId="{4F7526C2-C53B-41A9-82AA-63450EDFF648}" dt="2024-07-31T13:56:14.506" v="2367"/>
          <ac:spMkLst>
            <pc:docMk/>
            <pc:sldMk cId="3408070221" sldId="275"/>
            <ac:spMk id="38" creationId="{D9379E05-1DF2-8C2F-8F61-08FB7DCE08BE}"/>
          </ac:spMkLst>
        </pc:spChg>
        <pc:spChg chg="mod">
          <ac:chgData name="Fiona" userId="5fd9b084-9961-4921-ab0f-457ac49028c4" providerId="ADAL" clId="{4F7526C2-C53B-41A9-82AA-63450EDFF648}" dt="2024-07-31T13:56:14.506" v="2367"/>
          <ac:spMkLst>
            <pc:docMk/>
            <pc:sldMk cId="3408070221" sldId="275"/>
            <ac:spMk id="39" creationId="{9EB9935E-B614-B666-CA00-138BCF30FB73}"/>
          </ac:spMkLst>
        </pc:spChg>
        <pc:spChg chg="mod">
          <ac:chgData name="Fiona" userId="5fd9b084-9961-4921-ab0f-457ac49028c4" providerId="ADAL" clId="{4F7526C2-C53B-41A9-82AA-63450EDFF648}" dt="2024-07-31T13:56:14.506" v="2367"/>
          <ac:spMkLst>
            <pc:docMk/>
            <pc:sldMk cId="3408070221" sldId="275"/>
            <ac:spMk id="40" creationId="{2F2934BD-7AC9-8D91-D466-2135176C849C}"/>
          </ac:spMkLst>
        </pc:spChg>
        <pc:spChg chg="mod">
          <ac:chgData name="Fiona" userId="5fd9b084-9961-4921-ab0f-457ac49028c4" providerId="ADAL" clId="{4F7526C2-C53B-41A9-82AA-63450EDFF648}" dt="2024-07-31T13:56:14.506" v="2367"/>
          <ac:spMkLst>
            <pc:docMk/>
            <pc:sldMk cId="3408070221" sldId="275"/>
            <ac:spMk id="41" creationId="{C274F893-F0DE-6AF2-0AB5-B0A97560ADE5}"/>
          </ac:spMkLst>
        </pc:spChg>
        <pc:spChg chg="mod">
          <ac:chgData name="Fiona" userId="5fd9b084-9961-4921-ab0f-457ac49028c4" providerId="ADAL" clId="{4F7526C2-C53B-41A9-82AA-63450EDFF648}" dt="2024-07-31T13:56:14.506" v="2367"/>
          <ac:spMkLst>
            <pc:docMk/>
            <pc:sldMk cId="3408070221" sldId="275"/>
            <ac:spMk id="42" creationId="{697EF9D3-0CA2-9530-D3CF-694023BC8699}"/>
          </ac:spMkLst>
        </pc:spChg>
        <pc:spChg chg="mod">
          <ac:chgData name="Fiona" userId="5fd9b084-9961-4921-ab0f-457ac49028c4" providerId="ADAL" clId="{4F7526C2-C53B-41A9-82AA-63450EDFF648}" dt="2024-07-31T13:56:14.506" v="2367"/>
          <ac:spMkLst>
            <pc:docMk/>
            <pc:sldMk cId="3408070221" sldId="275"/>
            <ac:spMk id="107" creationId="{C1757FC1-4049-0FF8-FAE6-D4728AA42A43}"/>
          </ac:spMkLst>
        </pc:spChg>
        <pc:spChg chg="mod">
          <ac:chgData name="Fiona" userId="5fd9b084-9961-4921-ab0f-457ac49028c4" providerId="ADAL" clId="{4F7526C2-C53B-41A9-82AA-63450EDFF648}" dt="2024-07-31T13:56:14.506" v="2367"/>
          <ac:spMkLst>
            <pc:docMk/>
            <pc:sldMk cId="3408070221" sldId="275"/>
            <ac:spMk id="108" creationId="{B6C20428-4F89-73D5-6693-D68482A2C202}"/>
          </ac:spMkLst>
        </pc:spChg>
        <pc:spChg chg="mod">
          <ac:chgData name="Fiona" userId="5fd9b084-9961-4921-ab0f-457ac49028c4" providerId="ADAL" clId="{4F7526C2-C53B-41A9-82AA-63450EDFF648}" dt="2024-07-31T13:56:14.506" v="2367"/>
          <ac:spMkLst>
            <pc:docMk/>
            <pc:sldMk cId="3408070221" sldId="275"/>
            <ac:spMk id="109" creationId="{3998C351-BB37-4363-F5C9-541C85D7C3B4}"/>
          </ac:spMkLst>
        </pc:spChg>
        <pc:spChg chg="mod">
          <ac:chgData name="Fiona" userId="5fd9b084-9961-4921-ab0f-457ac49028c4" providerId="ADAL" clId="{4F7526C2-C53B-41A9-82AA-63450EDFF648}" dt="2024-07-31T13:56:14.506" v="2367"/>
          <ac:spMkLst>
            <pc:docMk/>
            <pc:sldMk cId="3408070221" sldId="275"/>
            <ac:spMk id="110" creationId="{889D4C76-CD09-FC4A-9443-8828D352EF56}"/>
          </ac:spMkLst>
        </pc:spChg>
        <pc:spChg chg="mod">
          <ac:chgData name="Fiona" userId="5fd9b084-9961-4921-ab0f-457ac49028c4" providerId="ADAL" clId="{4F7526C2-C53B-41A9-82AA-63450EDFF648}" dt="2024-07-31T13:56:14.506" v="2367"/>
          <ac:spMkLst>
            <pc:docMk/>
            <pc:sldMk cId="3408070221" sldId="275"/>
            <ac:spMk id="111" creationId="{500B8A67-F243-F49E-D70D-2EFFDC162358}"/>
          </ac:spMkLst>
        </pc:spChg>
        <pc:spChg chg="mod">
          <ac:chgData name="Fiona" userId="5fd9b084-9961-4921-ab0f-457ac49028c4" providerId="ADAL" clId="{4F7526C2-C53B-41A9-82AA-63450EDFF648}" dt="2024-07-31T13:56:14.506" v="2367"/>
          <ac:spMkLst>
            <pc:docMk/>
            <pc:sldMk cId="3408070221" sldId="275"/>
            <ac:spMk id="112" creationId="{49E0653E-E302-267F-E002-6D4CD9707825}"/>
          </ac:spMkLst>
        </pc:spChg>
        <pc:spChg chg="mod">
          <ac:chgData name="Fiona" userId="5fd9b084-9961-4921-ab0f-457ac49028c4" providerId="ADAL" clId="{4F7526C2-C53B-41A9-82AA-63450EDFF648}" dt="2024-07-31T13:56:14.506" v="2367"/>
          <ac:spMkLst>
            <pc:docMk/>
            <pc:sldMk cId="3408070221" sldId="275"/>
            <ac:spMk id="113" creationId="{F2D62E22-250C-EB1E-0277-495E1589B8B6}"/>
          </ac:spMkLst>
        </pc:spChg>
        <pc:spChg chg="mod">
          <ac:chgData name="Fiona" userId="5fd9b084-9961-4921-ab0f-457ac49028c4" providerId="ADAL" clId="{4F7526C2-C53B-41A9-82AA-63450EDFF648}" dt="2024-07-31T13:56:14.506" v="2367"/>
          <ac:spMkLst>
            <pc:docMk/>
            <pc:sldMk cId="3408070221" sldId="275"/>
            <ac:spMk id="114" creationId="{37798593-E7E9-19BA-765C-CDBC84DADAEE}"/>
          </ac:spMkLst>
        </pc:spChg>
        <pc:spChg chg="mod">
          <ac:chgData name="Fiona" userId="5fd9b084-9961-4921-ab0f-457ac49028c4" providerId="ADAL" clId="{4F7526C2-C53B-41A9-82AA-63450EDFF648}" dt="2024-07-31T13:56:14.506" v="2367"/>
          <ac:spMkLst>
            <pc:docMk/>
            <pc:sldMk cId="3408070221" sldId="275"/>
            <ac:spMk id="115" creationId="{C9264578-9CE1-EB01-9FC1-BBC73FBFC8E6}"/>
          </ac:spMkLst>
        </pc:spChg>
        <pc:spChg chg="mod">
          <ac:chgData name="Fiona" userId="5fd9b084-9961-4921-ab0f-457ac49028c4" providerId="ADAL" clId="{4F7526C2-C53B-41A9-82AA-63450EDFF648}" dt="2024-07-31T13:56:14.506" v="2367"/>
          <ac:spMkLst>
            <pc:docMk/>
            <pc:sldMk cId="3408070221" sldId="275"/>
            <ac:spMk id="116" creationId="{BA53699C-3B62-6E98-FD94-CD40D68E4913}"/>
          </ac:spMkLst>
        </pc:spChg>
        <pc:spChg chg="mod">
          <ac:chgData name="Fiona" userId="5fd9b084-9961-4921-ab0f-457ac49028c4" providerId="ADAL" clId="{4F7526C2-C53B-41A9-82AA-63450EDFF648}" dt="2024-07-31T13:56:14.506" v="2367"/>
          <ac:spMkLst>
            <pc:docMk/>
            <pc:sldMk cId="3408070221" sldId="275"/>
            <ac:spMk id="117" creationId="{C48DE7E0-D4DB-8FB5-6BD6-5B5B3C833F47}"/>
          </ac:spMkLst>
        </pc:spChg>
        <pc:spChg chg="mod">
          <ac:chgData name="Fiona" userId="5fd9b084-9961-4921-ab0f-457ac49028c4" providerId="ADAL" clId="{4F7526C2-C53B-41A9-82AA-63450EDFF648}" dt="2024-07-31T13:56:14.506" v="2367"/>
          <ac:spMkLst>
            <pc:docMk/>
            <pc:sldMk cId="3408070221" sldId="275"/>
            <ac:spMk id="118" creationId="{68FA88B1-2D69-13AD-73DB-33B79CC49577}"/>
          </ac:spMkLst>
        </pc:spChg>
        <pc:spChg chg="mod">
          <ac:chgData name="Fiona" userId="5fd9b084-9961-4921-ab0f-457ac49028c4" providerId="ADAL" clId="{4F7526C2-C53B-41A9-82AA-63450EDFF648}" dt="2024-07-31T13:56:14.506" v="2367"/>
          <ac:spMkLst>
            <pc:docMk/>
            <pc:sldMk cId="3408070221" sldId="275"/>
            <ac:spMk id="119" creationId="{2C633F8F-6BC4-A13C-7053-51D7E74BD14A}"/>
          </ac:spMkLst>
        </pc:spChg>
        <pc:spChg chg="mod">
          <ac:chgData name="Fiona" userId="5fd9b084-9961-4921-ab0f-457ac49028c4" providerId="ADAL" clId="{4F7526C2-C53B-41A9-82AA-63450EDFF648}" dt="2024-07-31T13:56:14.506" v="2367"/>
          <ac:spMkLst>
            <pc:docMk/>
            <pc:sldMk cId="3408070221" sldId="275"/>
            <ac:spMk id="120" creationId="{F2333B4C-369B-7947-28E9-10D1F7F64A48}"/>
          </ac:spMkLst>
        </pc:spChg>
        <pc:spChg chg="mod">
          <ac:chgData name="Fiona" userId="5fd9b084-9961-4921-ab0f-457ac49028c4" providerId="ADAL" clId="{4F7526C2-C53B-41A9-82AA-63450EDFF648}" dt="2024-07-31T13:56:14.506" v="2367"/>
          <ac:spMkLst>
            <pc:docMk/>
            <pc:sldMk cId="3408070221" sldId="275"/>
            <ac:spMk id="121" creationId="{44DC986C-1216-8FDB-0A5C-9DDDB67CD7D4}"/>
          </ac:spMkLst>
        </pc:spChg>
        <pc:spChg chg="mod">
          <ac:chgData name="Fiona" userId="5fd9b084-9961-4921-ab0f-457ac49028c4" providerId="ADAL" clId="{4F7526C2-C53B-41A9-82AA-63450EDFF648}" dt="2024-07-31T13:56:14.506" v="2367"/>
          <ac:spMkLst>
            <pc:docMk/>
            <pc:sldMk cId="3408070221" sldId="275"/>
            <ac:spMk id="122" creationId="{AEBE388F-808B-6128-26A9-9A1F2A46B09F}"/>
          </ac:spMkLst>
        </pc:spChg>
        <pc:spChg chg="mod">
          <ac:chgData name="Fiona" userId="5fd9b084-9961-4921-ab0f-457ac49028c4" providerId="ADAL" clId="{4F7526C2-C53B-41A9-82AA-63450EDFF648}" dt="2024-07-31T13:56:14.506" v="2367"/>
          <ac:spMkLst>
            <pc:docMk/>
            <pc:sldMk cId="3408070221" sldId="275"/>
            <ac:spMk id="123" creationId="{A0210330-3051-4FE7-55C1-684519614A7E}"/>
          </ac:spMkLst>
        </pc:spChg>
        <pc:spChg chg="mod">
          <ac:chgData name="Fiona" userId="5fd9b084-9961-4921-ab0f-457ac49028c4" providerId="ADAL" clId="{4F7526C2-C53B-41A9-82AA-63450EDFF648}" dt="2024-07-31T13:56:14.506" v="2367"/>
          <ac:spMkLst>
            <pc:docMk/>
            <pc:sldMk cId="3408070221" sldId="275"/>
            <ac:spMk id="124" creationId="{C2BB6345-57AD-B330-9E39-514945D2EFEE}"/>
          </ac:spMkLst>
        </pc:spChg>
        <pc:spChg chg="mod">
          <ac:chgData name="Fiona" userId="5fd9b084-9961-4921-ab0f-457ac49028c4" providerId="ADAL" clId="{4F7526C2-C53B-41A9-82AA-63450EDFF648}" dt="2024-07-31T13:56:14.506" v="2367"/>
          <ac:spMkLst>
            <pc:docMk/>
            <pc:sldMk cId="3408070221" sldId="275"/>
            <ac:spMk id="125" creationId="{B4E1E6BA-7AEA-5B37-334D-F19D74229854}"/>
          </ac:spMkLst>
        </pc:spChg>
        <pc:spChg chg="mod">
          <ac:chgData name="Fiona" userId="5fd9b084-9961-4921-ab0f-457ac49028c4" providerId="ADAL" clId="{4F7526C2-C53B-41A9-82AA-63450EDFF648}" dt="2024-07-31T13:56:14.506" v="2367"/>
          <ac:spMkLst>
            <pc:docMk/>
            <pc:sldMk cId="3408070221" sldId="275"/>
            <ac:spMk id="126" creationId="{89BA1AC0-3942-8198-1768-92FAE781CF41}"/>
          </ac:spMkLst>
        </pc:spChg>
        <pc:spChg chg="mod">
          <ac:chgData name="Fiona" userId="5fd9b084-9961-4921-ab0f-457ac49028c4" providerId="ADAL" clId="{4F7526C2-C53B-41A9-82AA-63450EDFF648}" dt="2024-07-31T13:56:14.506" v="2367"/>
          <ac:spMkLst>
            <pc:docMk/>
            <pc:sldMk cId="3408070221" sldId="275"/>
            <ac:spMk id="127" creationId="{9145B045-7F4D-F506-6EEB-595A519638DC}"/>
          </ac:spMkLst>
        </pc:spChg>
        <pc:spChg chg="mod">
          <ac:chgData name="Fiona" userId="5fd9b084-9961-4921-ab0f-457ac49028c4" providerId="ADAL" clId="{4F7526C2-C53B-41A9-82AA-63450EDFF648}" dt="2024-07-31T13:56:14.506" v="2367"/>
          <ac:spMkLst>
            <pc:docMk/>
            <pc:sldMk cId="3408070221" sldId="275"/>
            <ac:spMk id="128" creationId="{87B63F02-2E71-4B54-DBFF-917C8F6F0A2E}"/>
          </ac:spMkLst>
        </pc:spChg>
        <pc:spChg chg="mod">
          <ac:chgData name="Fiona" userId="5fd9b084-9961-4921-ab0f-457ac49028c4" providerId="ADAL" clId="{4F7526C2-C53B-41A9-82AA-63450EDFF648}" dt="2024-07-31T13:56:14.506" v="2367"/>
          <ac:spMkLst>
            <pc:docMk/>
            <pc:sldMk cId="3408070221" sldId="275"/>
            <ac:spMk id="129" creationId="{EFAFFEAB-997A-33E2-C9EC-8151723286FE}"/>
          </ac:spMkLst>
        </pc:spChg>
        <pc:spChg chg="mod">
          <ac:chgData name="Fiona" userId="5fd9b084-9961-4921-ab0f-457ac49028c4" providerId="ADAL" clId="{4F7526C2-C53B-41A9-82AA-63450EDFF648}" dt="2024-07-31T13:56:14.506" v="2367"/>
          <ac:spMkLst>
            <pc:docMk/>
            <pc:sldMk cId="3408070221" sldId="275"/>
            <ac:spMk id="130" creationId="{AF415FB5-8B5F-46D9-A1EC-92B3B1F123EB}"/>
          </ac:spMkLst>
        </pc:spChg>
        <pc:spChg chg="mod">
          <ac:chgData name="Fiona" userId="5fd9b084-9961-4921-ab0f-457ac49028c4" providerId="ADAL" clId="{4F7526C2-C53B-41A9-82AA-63450EDFF648}" dt="2024-07-31T13:56:14.506" v="2367"/>
          <ac:spMkLst>
            <pc:docMk/>
            <pc:sldMk cId="3408070221" sldId="275"/>
            <ac:spMk id="131" creationId="{26CF2CFB-6BDC-11C7-65F8-7618453FED7D}"/>
          </ac:spMkLst>
        </pc:spChg>
        <pc:spChg chg="mod">
          <ac:chgData name="Fiona" userId="5fd9b084-9961-4921-ab0f-457ac49028c4" providerId="ADAL" clId="{4F7526C2-C53B-41A9-82AA-63450EDFF648}" dt="2024-07-31T13:56:14.506" v="2367"/>
          <ac:spMkLst>
            <pc:docMk/>
            <pc:sldMk cId="3408070221" sldId="275"/>
            <ac:spMk id="132" creationId="{13A7533B-F2AD-F027-4C9D-E9226B14318E}"/>
          </ac:spMkLst>
        </pc:spChg>
        <pc:spChg chg="mod">
          <ac:chgData name="Fiona" userId="5fd9b084-9961-4921-ab0f-457ac49028c4" providerId="ADAL" clId="{4F7526C2-C53B-41A9-82AA-63450EDFF648}" dt="2024-07-31T13:56:14.506" v="2367"/>
          <ac:spMkLst>
            <pc:docMk/>
            <pc:sldMk cId="3408070221" sldId="275"/>
            <ac:spMk id="133" creationId="{174FC902-5901-4771-91E0-C21EF5B22792}"/>
          </ac:spMkLst>
        </pc:spChg>
        <pc:spChg chg="mod">
          <ac:chgData name="Fiona" userId="5fd9b084-9961-4921-ab0f-457ac49028c4" providerId="ADAL" clId="{4F7526C2-C53B-41A9-82AA-63450EDFF648}" dt="2024-07-31T13:56:14.506" v="2367"/>
          <ac:spMkLst>
            <pc:docMk/>
            <pc:sldMk cId="3408070221" sldId="275"/>
            <ac:spMk id="134" creationId="{87EEA60A-85A6-A041-F3B8-25422DA52F3F}"/>
          </ac:spMkLst>
        </pc:spChg>
        <pc:spChg chg="mod">
          <ac:chgData name="Fiona" userId="5fd9b084-9961-4921-ab0f-457ac49028c4" providerId="ADAL" clId="{4F7526C2-C53B-41A9-82AA-63450EDFF648}" dt="2024-07-31T13:56:14.506" v="2367"/>
          <ac:spMkLst>
            <pc:docMk/>
            <pc:sldMk cId="3408070221" sldId="275"/>
            <ac:spMk id="135" creationId="{5C526C23-E8BD-E9AF-BE8C-D889B931C068}"/>
          </ac:spMkLst>
        </pc:spChg>
        <pc:spChg chg="mod">
          <ac:chgData name="Fiona" userId="5fd9b084-9961-4921-ab0f-457ac49028c4" providerId="ADAL" clId="{4F7526C2-C53B-41A9-82AA-63450EDFF648}" dt="2024-07-31T13:56:14.506" v="2367"/>
          <ac:spMkLst>
            <pc:docMk/>
            <pc:sldMk cId="3408070221" sldId="275"/>
            <ac:spMk id="136" creationId="{608815B7-D665-2C5F-0CE3-6FFF2901F1BF}"/>
          </ac:spMkLst>
        </pc:spChg>
        <pc:spChg chg="mod">
          <ac:chgData name="Fiona" userId="5fd9b084-9961-4921-ab0f-457ac49028c4" providerId="ADAL" clId="{4F7526C2-C53B-41A9-82AA-63450EDFF648}" dt="2024-07-31T13:56:14.506" v="2367"/>
          <ac:spMkLst>
            <pc:docMk/>
            <pc:sldMk cId="3408070221" sldId="275"/>
            <ac:spMk id="137" creationId="{AF9A61DE-CC05-9EEF-D841-8C520D668CA8}"/>
          </ac:spMkLst>
        </pc:spChg>
        <pc:spChg chg="mod">
          <ac:chgData name="Fiona" userId="5fd9b084-9961-4921-ab0f-457ac49028c4" providerId="ADAL" clId="{4F7526C2-C53B-41A9-82AA-63450EDFF648}" dt="2024-07-31T13:56:14.506" v="2367"/>
          <ac:spMkLst>
            <pc:docMk/>
            <pc:sldMk cId="3408070221" sldId="275"/>
            <ac:spMk id="138" creationId="{351ECB46-CCCA-9FE5-A4DE-3B9C61880132}"/>
          </ac:spMkLst>
        </pc:spChg>
        <pc:spChg chg="mod">
          <ac:chgData name="Fiona" userId="5fd9b084-9961-4921-ab0f-457ac49028c4" providerId="ADAL" clId="{4F7526C2-C53B-41A9-82AA-63450EDFF648}" dt="2024-07-31T13:56:14.506" v="2367"/>
          <ac:spMkLst>
            <pc:docMk/>
            <pc:sldMk cId="3408070221" sldId="275"/>
            <ac:spMk id="139" creationId="{B4189063-6F93-9198-A859-537BE34F8FAC}"/>
          </ac:spMkLst>
        </pc:spChg>
        <pc:spChg chg="mod">
          <ac:chgData name="Fiona" userId="5fd9b084-9961-4921-ab0f-457ac49028c4" providerId="ADAL" clId="{4F7526C2-C53B-41A9-82AA-63450EDFF648}" dt="2024-07-31T14:01:25.971" v="2499"/>
          <ac:spMkLst>
            <pc:docMk/>
            <pc:sldMk cId="3408070221" sldId="275"/>
            <ac:spMk id="141" creationId="{400A54C9-F6DE-D339-E53A-D24CCE861114}"/>
          </ac:spMkLst>
        </pc:spChg>
        <pc:spChg chg="mod">
          <ac:chgData name="Fiona" userId="5fd9b084-9961-4921-ab0f-457ac49028c4" providerId="ADAL" clId="{4F7526C2-C53B-41A9-82AA-63450EDFF648}" dt="2024-07-31T14:01:25.971" v="2499"/>
          <ac:spMkLst>
            <pc:docMk/>
            <pc:sldMk cId="3408070221" sldId="275"/>
            <ac:spMk id="142" creationId="{2DA16238-D7EA-5581-50CE-B3990D1E1790}"/>
          </ac:spMkLst>
        </pc:spChg>
        <pc:spChg chg="mod">
          <ac:chgData name="Fiona" userId="5fd9b084-9961-4921-ab0f-457ac49028c4" providerId="ADAL" clId="{4F7526C2-C53B-41A9-82AA-63450EDFF648}" dt="2024-07-31T14:01:25.971" v="2499"/>
          <ac:spMkLst>
            <pc:docMk/>
            <pc:sldMk cId="3408070221" sldId="275"/>
            <ac:spMk id="144" creationId="{27928618-F631-C0D1-B000-03DF538B1A81}"/>
          </ac:spMkLst>
        </pc:spChg>
        <pc:spChg chg="mod">
          <ac:chgData name="Fiona" userId="5fd9b084-9961-4921-ab0f-457ac49028c4" providerId="ADAL" clId="{4F7526C2-C53B-41A9-82AA-63450EDFF648}" dt="2024-07-31T14:01:25.971" v="2499"/>
          <ac:spMkLst>
            <pc:docMk/>
            <pc:sldMk cId="3408070221" sldId="275"/>
            <ac:spMk id="145" creationId="{0EF4DC75-CBBD-0241-B2D9-D9B154EB5FB3}"/>
          </ac:spMkLst>
        </pc:spChg>
        <pc:spChg chg="mod">
          <ac:chgData name="Fiona" userId="5fd9b084-9961-4921-ab0f-457ac49028c4" providerId="ADAL" clId="{4F7526C2-C53B-41A9-82AA-63450EDFF648}" dt="2024-07-31T14:01:25.971" v="2499"/>
          <ac:spMkLst>
            <pc:docMk/>
            <pc:sldMk cId="3408070221" sldId="275"/>
            <ac:spMk id="146" creationId="{B8BE7AD9-528E-535A-BB9E-2173B2BE43F4}"/>
          </ac:spMkLst>
        </pc:spChg>
        <pc:spChg chg="mod">
          <ac:chgData name="Fiona" userId="5fd9b084-9961-4921-ab0f-457ac49028c4" providerId="ADAL" clId="{4F7526C2-C53B-41A9-82AA-63450EDFF648}" dt="2024-07-31T14:01:25.971" v="2499"/>
          <ac:spMkLst>
            <pc:docMk/>
            <pc:sldMk cId="3408070221" sldId="275"/>
            <ac:spMk id="147" creationId="{8D65E1C6-1529-6348-FEDC-3618BF5C1D6A}"/>
          </ac:spMkLst>
        </pc:spChg>
        <pc:spChg chg="mod">
          <ac:chgData name="Fiona" userId="5fd9b084-9961-4921-ab0f-457ac49028c4" providerId="ADAL" clId="{4F7526C2-C53B-41A9-82AA-63450EDFF648}" dt="2024-07-31T14:01:25.971" v="2499"/>
          <ac:spMkLst>
            <pc:docMk/>
            <pc:sldMk cId="3408070221" sldId="275"/>
            <ac:spMk id="148" creationId="{5B57ECD8-EF44-83F7-E0C4-02AE253557A9}"/>
          </ac:spMkLst>
        </pc:spChg>
        <pc:spChg chg="mod">
          <ac:chgData name="Fiona" userId="5fd9b084-9961-4921-ab0f-457ac49028c4" providerId="ADAL" clId="{4F7526C2-C53B-41A9-82AA-63450EDFF648}" dt="2024-07-31T14:01:25.971" v="2499"/>
          <ac:spMkLst>
            <pc:docMk/>
            <pc:sldMk cId="3408070221" sldId="275"/>
            <ac:spMk id="149" creationId="{5AB8D277-9DAE-337F-2B5D-7B6D2EBF8794}"/>
          </ac:spMkLst>
        </pc:spChg>
        <pc:spChg chg="mod">
          <ac:chgData name="Fiona" userId="5fd9b084-9961-4921-ab0f-457ac49028c4" providerId="ADAL" clId="{4F7526C2-C53B-41A9-82AA-63450EDFF648}" dt="2024-07-31T14:01:25.971" v="2499"/>
          <ac:spMkLst>
            <pc:docMk/>
            <pc:sldMk cId="3408070221" sldId="275"/>
            <ac:spMk id="150" creationId="{C08BAF2C-5FCC-4EDF-AB0F-7B6AB4FD1156}"/>
          </ac:spMkLst>
        </pc:spChg>
        <pc:spChg chg="mod">
          <ac:chgData name="Fiona" userId="5fd9b084-9961-4921-ab0f-457ac49028c4" providerId="ADAL" clId="{4F7526C2-C53B-41A9-82AA-63450EDFF648}" dt="2024-07-31T14:01:25.971" v="2499"/>
          <ac:spMkLst>
            <pc:docMk/>
            <pc:sldMk cId="3408070221" sldId="275"/>
            <ac:spMk id="151" creationId="{07F5E741-0131-D980-B212-422F890B9925}"/>
          </ac:spMkLst>
        </pc:spChg>
        <pc:spChg chg="mod">
          <ac:chgData name="Fiona" userId="5fd9b084-9961-4921-ab0f-457ac49028c4" providerId="ADAL" clId="{4F7526C2-C53B-41A9-82AA-63450EDFF648}" dt="2024-07-31T14:01:25.971" v="2499"/>
          <ac:spMkLst>
            <pc:docMk/>
            <pc:sldMk cId="3408070221" sldId="275"/>
            <ac:spMk id="152" creationId="{62F1FA6D-6E32-C493-80BC-99663A2207E7}"/>
          </ac:spMkLst>
        </pc:spChg>
        <pc:spChg chg="mod">
          <ac:chgData name="Fiona" userId="5fd9b084-9961-4921-ab0f-457ac49028c4" providerId="ADAL" clId="{4F7526C2-C53B-41A9-82AA-63450EDFF648}" dt="2024-07-31T14:01:25.971" v="2499"/>
          <ac:spMkLst>
            <pc:docMk/>
            <pc:sldMk cId="3408070221" sldId="275"/>
            <ac:spMk id="153" creationId="{299BC9FE-607D-44C0-3AA7-B65B5C3747CD}"/>
          </ac:spMkLst>
        </pc:spChg>
        <pc:spChg chg="mod">
          <ac:chgData name="Fiona" userId="5fd9b084-9961-4921-ab0f-457ac49028c4" providerId="ADAL" clId="{4F7526C2-C53B-41A9-82AA-63450EDFF648}" dt="2024-07-31T14:01:25.971" v="2499"/>
          <ac:spMkLst>
            <pc:docMk/>
            <pc:sldMk cId="3408070221" sldId="275"/>
            <ac:spMk id="154" creationId="{FD8652B1-FF5A-0294-8651-6ABF40B494E5}"/>
          </ac:spMkLst>
        </pc:spChg>
        <pc:spChg chg="mod">
          <ac:chgData name="Fiona" userId="5fd9b084-9961-4921-ab0f-457ac49028c4" providerId="ADAL" clId="{4F7526C2-C53B-41A9-82AA-63450EDFF648}" dt="2024-07-31T14:01:25.971" v="2499"/>
          <ac:spMkLst>
            <pc:docMk/>
            <pc:sldMk cId="3408070221" sldId="275"/>
            <ac:spMk id="155" creationId="{FA63780A-6472-E288-B884-D9661797791E}"/>
          </ac:spMkLst>
        </pc:spChg>
        <pc:spChg chg="mod">
          <ac:chgData name="Fiona" userId="5fd9b084-9961-4921-ab0f-457ac49028c4" providerId="ADAL" clId="{4F7526C2-C53B-41A9-82AA-63450EDFF648}" dt="2024-07-31T14:01:25.971" v="2499"/>
          <ac:spMkLst>
            <pc:docMk/>
            <pc:sldMk cId="3408070221" sldId="275"/>
            <ac:spMk id="156" creationId="{F594406F-EF7E-08A5-2BA6-D980263CC198}"/>
          </ac:spMkLst>
        </pc:spChg>
        <pc:spChg chg="mod">
          <ac:chgData name="Fiona" userId="5fd9b084-9961-4921-ab0f-457ac49028c4" providerId="ADAL" clId="{4F7526C2-C53B-41A9-82AA-63450EDFF648}" dt="2024-07-31T14:01:25.971" v="2499"/>
          <ac:spMkLst>
            <pc:docMk/>
            <pc:sldMk cId="3408070221" sldId="275"/>
            <ac:spMk id="157" creationId="{479F4780-2355-52C5-2CA7-21E26A1FE81B}"/>
          </ac:spMkLst>
        </pc:spChg>
        <pc:spChg chg="mod">
          <ac:chgData name="Fiona" userId="5fd9b084-9961-4921-ab0f-457ac49028c4" providerId="ADAL" clId="{4F7526C2-C53B-41A9-82AA-63450EDFF648}" dt="2024-07-31T14:01:25.971" v="2499"/>
          <ac:spMkLst>
            <pc:docMk/>
            <pc:sldMk cId="3408070221" sldId="275"/>
            <ac:spMk id="158" creationId="{6D9996F6-D772-19B8-1860-9449F0094422}"/>
          </ac:spMkLst>
        </pc:spChg>
        <pc:spChg chg="mod">
          <ac:chgData name="Fiona" userId="5fd9b084-9961-4921-ab0f-457ac49028c4" providerId="ADAL" clId="{4F7526C2-C53B-41A9-82AA-63450EDFF648}" dt="2024-07-31T14:01:25.971" v="2499"/>
          <ac:spMkLst>
            <pc:docMk/>
            <pc:sldMk cId="3408070221" sldId="275"/>
            <ac:spMk id="159" creationId="{182E609C-D328-339F-6DE2-318E3F10994B}"/>
          </ac:spMkLst>
        </pc:spChg>
        <pc:spChg chg="mod">
          <ac:chgData name="Fiona" userId="5fd9b084-9961-4921-ab0f-457ac49028c4" providerId="ADAL" clId="{4F7526C2-C53B-41A9-82AA-63450EDFF648}" dt="2024-07-31T14:01:25.971" v="2499"/>
          <ac:spMkLst>
            <pc:docMk/>
            <pc:sldMk cId="3408070221" sldId="275"/>
            <ac:spMk id="160" creationId="{6098314F-5D0A-112D-9172-F7916FD60D98}"/>
          </ac:spMkLst>
        </pc:spChg>
        <pc:spChg chg="mod">
          <ac:chgData name="Fiona" userId="5fd9b084-9961-4921-ab0f-457ac49028c4" providerId="ADAL" clId="{4F7526C2-C53B-41A9-82AA-63450EDFF648}" dt="2024-07-31T14:01:25.971" v="2499"/>
          <ac:spMkLst>
            <pc:docMk/>
            <pc:sldMk cId="3408070221" sldId="275"/>
            <ac:spMk id="161" creationId="{A5957ED1-3113-827D-ACB1-266643287CA4}"/>
          </ac:spMkLst>
        </pc:spChg>
        <pc:spChg chg="mod">
          <ac:chgData name="Fiona" userId="5fd9b084-9961-4921-ab0f-457ac49028c4" providerId="ADAL" clId="{4F7526C2-C53B-41A9-82AA-63450EDFF648}" dt="2024-07-31T14:01:25.971" v="2499"/>
          <ac:spMkLst>
            <pc:docMk/>
            <pc:sldMk cId="3408070221" sldId="275"/>
            <ac:spMk id="162" creationId="{5596DE57-A4CB-79C4-6D0C-054CF2D3DC1D}"/>
          </ac:spMkLst>
        </pc:spChg>
        <pc:spChg chg="mod">
          <ac:chgData name="Fiona" userId="5fd9b084-9961-4921-ab0f-457ac49028c4" providerId="ADAL" clId="{4F7526C2-C53B-41A9-82AA-63450EDFF648}" dt="2024-07-31T14:01:25.971" v="2499"/>
          <ac:spMkLst>
            <pc:docMk/>
            <pc:sldMk cId="3408070221" sldId="275"/>
            <ac:spMk id="163" creationId="{96F48E60-6FAC-6A1E-ECB7-A07F3300279E}"/>
          </ac:spMkLst>
        </pc:spChg>
        <pc:spChg chg="mod">
          <ac:chgData name="Fiona" userId="5fd9b084-9961-4921-ab0f-457ac49028c4" providerId="ADAL" clId="{4F7526C2-C53B-41A9-82AA-63450EDFF648}" dt="2024-07-31T14:01:25.971" v="2499"/>
          <ac:spMkLst>
            <pc:docMk/>
            <pc:sldMk cId="3408070221" sldId="275"/>
            <ac:spMk id="164" creationId="{6354059B-3100-1CDD-D6A8-8C830B0AA7A7}"/>
          </ac:spMkLst>
        </pc:spChg>
        <pc:spChg chg="mod">
          <ac:chgData name="Fiona" userId="5fd9b084-9961-4921-ab0f-457ac49028c4" providerId="ADAL" clId="{4F7526C2-C53B-41A9-82AA-63450EDFF648}" dt="2024-07-31T14:01:25.971" v="2499"/>
          <ac:spMkLst>
            <pc:docMk/>
            <pc:sldMk cId="3408070221" sldId="275"/>
            <ac:spMk id="165" creationId="{984A5C69-BCA8-9472-9105-EE563AE3BC8F}"/>
          </ac:spMkLst>
        </pc:spChg>
        <pc:spChg chg="mod">
          <ac:chgData name="Fiona" userId="5fd9b084-9961-4921-ab0f-457ac49028c4" providerId="ADAL" clId="{4F7526C2-C53B-41A9-82AA-63450EDFF648}" dt="2024-07-31T14:01:25.971" v="2499"/>
          <ac:spMkLst>
            <pc:docMk/>
            <pc:sldMk cId="3408070221" sldId="275"/>
            <ac:spMk id="166" creationId="{F9ADE454-834C-CCEF-4098-19A332C6A735}"/>
          </ac:spMkLst>
        </pc:spChg>
        <pc:spChg chg="mod">
          <ac:chgData name="Fiona" userId="5fd9b084-9961-4921-ab0f-457ac49028c4" providerId="ADAL" clId="{4F7526C2-C53B-41A9-82AA-63450EDFF648}" dt="2024-07-31T14:01:25.971" v="2499"/>
          <ac:spMkLst>
            <pc:docMk/>
            <pc:sldMk cId="3408070221" sldId="275"/>
            <ac:spMk id="167" creationId="{21A6066D-54C0-A531-6B3C-878619E6F6B1}"/>
          </ac:spMkLst>
        </pc:spChg>
        <pc:spChg chg="mod">
          <ac:chgData name="Fiona" userId="5fd9b084-9961-4921-ab0f-457ac49028c4" providerId="ADAL" clId="{4F7526C2-C53B-41A9-82AA-63450EDFF648}" dt="2024-07-31T14:01:25.971" v="2499"/>
          <ac:spMkLst>
            <pc:docMk/>
            <pc:sldMk cId="3408070221" sldId="275"/>
            <ac:spMk id="168" creationId="{BE040B2E-D253-DD84-0FA6-9FC2783A983E}"/>
          </ac:spMkLst>
        </pc:spChg>
        <pc:spChg chg="mod">
          <ac:chgData name="Fiona" userId="5fd9b084-9961-4921-ab0f-457ac49028c4" providerId="ADAL" clId="{4F7526C2-C53B-41A9-82AA-63450EDFF648}" dt="2024-07-31T14:01:25.971" v="2499"/>
          <ac:spMkLst>
            <pc:docMk/>
            <pc:sldMk cId="3408070221" sldId="275"/>
            <ac:spMk id="169" creationId="{9E6C5BF7-615F-0E1F-815C-1CF9CEBA12CD}"/>
          </ac:spMkLst>
        </pc:spChg>
        <pc:spChg chg="mod">
          <ac:chgData name="Fiona" userId="5fd9b084-9961-4921-ab0f-457ac49028c4" providerId="ADAL" clId="{4F7526C2-C53B-41A9-82AA-63450EDFF648}" dt="2024-07-31T14:01:25.971" v="2499"/>
          <ac:spMkLst>
            <pc:docMk/>
            <pc:sldMk cId="3408070221" sldId="275"/>
            <ac:spMk id="170" creationId="{DA2E23FA-1B47-9279-9DA4-2AC60743F1A5}"/>
          </ac:spMkLst>
        </pc:spChg>
        <pc:spChg chg="mod">
          <ac:chgData name="Fiona" userId="5fd9b084-9961-4921-ab0f-457ac49028c4" providerId="ADAL" clId="{4F7526C2-C53B-41A9-82AA-63450EDFF648}" dt="2024-07-31T14:01:25.971" v="2499"/>
          <ac:spMkLst>
            <pc:docMk/>
            <pc:sldMk cId="3408070221" sldId="275"/>
            <ac:spMk id="171" creationId="{8B8FE546-9623-89B4-B406-3A7E2F9CAB12}"/>
          </ac:spMkLst>
        </pc:spChg>
        <pc:spChg chg="mod">
          <ac:chgData name="Fiona" userId="5fd9b084-9961-4921-ab0f-457ac49028c4" providerId="ADAL" clId="{4F7526C2-C53B-41A9-82AA-63450EDFF648}" dt="2024-07-31T14:01:25.971" v="2499"/>
          <ac:spMkLst>
            <pc:docMk/>
            <pc:sldMk cId="3408070221" sldId="275"/>
            <ac:spMk id="172" creationId="{B8C62A41-2CF3-3EAA-DBD8-E36180CC770D}"/>
          </ac:spMkLst>
        </pc:spChg>
        <pc:spChg chg="mod">
          <ac:chgData name="Fiona" userId="5fd9b084-9961-4921-ab0f-457ac49028c4" providerId="ADAL" clId="{4F7526C2-C53B-41A9-82AA-63450EDFF648}" dt="2024-07-31T14:01:25.971" v="2499"/>
          <ac:spMkLst>
            <pc:docMk/>
            <pc:sldMk cId="3408070221" sldId="275"/>
            <ac:spMk id="173" creationId="{78381C77-8707-05E9-B0BD-EBA4AAA47C7E}"/>
          </ac:spMkLst>
        </pc:spChg>
        <pc:spChg chg="mod">
          <ac:chgData name="Fiona" userId="5fd9b084-9961-4921-ab0f-457ac49028c4" providerId="ADAL" clId="{4F7526C2-C53B-41A9-82AA-63450EDFF648}" dt="2024-07-31T14:01:25.971" v="2499"/>
          <ac:spMkLst>
            <pc:docMk/>
            <pc:sldMk cId="3408070221" sldId="275"/>
            <ac:spMk id="174" creationId="{9E881C4C-3A00-43FD-41EA-7D784B0BDB57}"/>
          </ac:spMkLst>
        </pc:spChg>
        <pc:spChg chg="mod">
          <ac:chgData name="Fiona" userId="5fd9b084-9961-4921-ab0f-457ac49028c4" providerId="ADAL" clId="{4F7526C2-C53B-41A9-82AA-63450EDFF648}" dt="2024-07-31T14:01:25.971" v="2499"/>
          <ac:spMkLst>
            <pc:docMk/>
            <pc:sldMk cId="3408070221" sldId="275"/>
            <ac:spMk id="175" creationId="{F97AD59E-E8E9-A085-5C18-82EB44388374}"/>
          </ac:spMkLst>
        </pc:spChg>
        <pc:spChg chg="mod">
          <ac:chgData name="Fiona" userId="5fd9b084-9961-4921-ab0f-457ac49028c4" providerId="ADAL" clId="{4F7526C2-C53B-41A9-82AA-63450EDFF648}" dt="2024-07-31T14:01:25.971" v="2499"/>
          <ac:spMkLst>
            <pc:docMk/>
            <pc:sldMk cId="3408070221" sldId="275"/>
            <ac:spMk id="176" creationId="{666E2B8A-2E18-76FD-DE9B-FC8D340F8163}"/>
          </ac:spMkLst>
        </pc:spChg>
        <pc:spChg chg="mod">
          <ac:chgData name="Fiona" userId="5fd9b084-9961-4921-ab0f-457ac49028c4" providerId="ADAL" clId="{4F7526C2-C53B-41A9-82AA-63450EDFF648}" dt="2024-07-31T14:01:25.971" v="2499"/>
          <ac:spMkLst>
            <pc:docMk/>
            <pc:sldMk cId="3408070221" sldId="275"/>
            <ac:spMk id="177" creationId="{F6D9F95B-C210-ED23-5EC4-9FE1F6653429}"/>
          </ac:spMkLst>
        </pc:spChg>
        <pc:spChg chg="mod">
          <ac:chgData name="Fiona" userId="5fd9b084-9961-4921-ab0f-457ac49028c4" providerId="ADAL" clId="{4F7526C2-C53B-41A9-82AA-63450EDFF648}" dt="2024-07-31T14:01:25.971" v="2499"/>
          <ac:spMkLst>
            <pc:docMk/>
            <pc:sldMk cId="3408070221" sldId="275"/>
            <ac:spMk id="178" creationId="{5E7A5D4B-9167-7B4A-AC29-6C2381F92616}"/>
          </ac:spMkLst>
        </pc:spChg>
        <pc:spChg chg="mod">
          <ac:chgData name="Fiona" userId="5fd9b084-9961-4921-ab0f-457ac49028c4" providerId="ADAL" clId="{4F7526C2-C53B-41A9-82AA-63450EDFF648}" dt="2024-07-31T14:01:25.971" v="2499"/>
          <ac:spMkLst>
            <pc:docMk/>
            <pc:sldMk cId="3408070221" sldId="275"/>
            <ac:spMk id="179" creationId="{702D1B44-6A6A-5E51-EF84-7719E54DE537}"/>
          </ac:spMkLst>
        </pc:spChg>
        <pc:spChg chg="mod">
          <ac:chgData name="Fiona" userId="5fd9b084-9961-4921-ab0f-457ac49028c4" providerId="ADAL" clId="{4F7526C2-C53B-41A9-82AA-63450EDFF648}" dt="2024-07-31T14:01:25.971" v="2499"/>
          <ac:spMkLst>
            <pc:docMk/>
            <pc:sldMk cId="3408070221" sldId="275"/>
            <ac:spMk id="180" creationId="{1D846FE3-FDA9-E6D9-61CA-A959A5E62E75}"/>
          </ac:spMkLst>
        </pc:spChg>
        <pc:spChg chg="mod">
          <ac:chgData name="Fiona" userId="5fd9b084-9961-4921-ab0f-457ac49028c4" providerId="ADAL" clId="{4F7526C2-C53B-41A9-82AA-63450EDFF648}" dt="2024-07-31T14:01:25.971" v="2499"/>
          <ac:spMkLst>
            <pc:docMk/>
            <pc:sldMk cId="3408070221" sldId="275"/>
            <ac:spMk id="181" creationId="{CCABF0F0-CD3C-688A-12D9-FA0DB2BEC4B7}"/>
          </ac:spMkLst>
        </pc:spChg>
        <pc:spChg chg="mod">
          <ac:chgData name="Fiona" userId="5fd9b084-9961-4921-ab0f-457ac49028c4" providerId="ADAL" clId="{4F7526C2-C53B-41A9-82AA-63450EDFF648}" dt="2024-07-31T14:01:25.971" v="2499"/>
          <ac:spMkLst>
            <pc:docMk/>
            <pc:sldMk cId="3408070221" sldId="275"/>
            <ac:spMk id="182" creationId="{B9218A1F-0A2E-C022-C5C2-868A4642AA88}"/>
          </ac:spMkLst>
        </pc:spChg>
        <pc:spChg chg="mod">
          <ac:chgData name="Fiona" userId="5fd9b084-9961-4921-ab0f-457ac49028c4" providerId="ADAL" clId="{4F7526C2-C53B-41A9-82AA-63450EDFF648}" dt="2024-07-31T14:01:25.971" v="2499"/>
          <ac:spMkLst>
            <pc:docMk/>
            <pc:sldMk cId="3408070221" sldId="275"/>
            <ac:spMk id="183" creationId="{762C681C-F482-12BC-111A-CDD4253950E5}"/>
          </ac:spMkLst>
        </pc:spChg>
        <pc:spChg chg="mod">
          <ac:chgData name="Fiona" userId="5fd9b084-9961-4921-ab0f-457ac49028c4" providerId="ADAL" clId="{4F7526C2-C53B-41A9-82AA-63450EDFF648}" dt="2024-07-31T14:01:25.971" v="2499"/>
          <ac:spMkLst>
            <pc:docMk/>
            <pc:sldMk cId="3408070221" sldId="275"/>
            <ac:spMk id="184" creationId="{67409EF9-D72C-9A3B-B1A0-B02A72F6E83F}"/>
          </ac:spMkLst>
        </pc:spChg>
        <pc:spChg chg="mod">
          <ac:chgData name="Fiona" userId="5fd9b084-9961-4921-ab0f-457ac49028c4" providerId="ADAL" clId="{4F7526C2-C53B-41A9-82AA-63450EDFF648}" dt="2024-07-31T14:01:25.971" v="2499"/>
          <ac:spMkLst>
            <pc:docMk/>
            <pc:sldMk cId="3408070221" sldId="275"/>
            <ac:spMk id="185" creationId="{1ECCD51E-C497-B299-B745-8D525EEC5863}"/>
          </ac:spMkLst>
        </pc:spChg>
        <pc:spChg chg="mod">
          <ac:chgData name="Fiona" userId="5fd9b084-9961-4921-ab0f-457ac49028c4" providerId="ADAL" clId="{4F7526C2-C53B-41A9-82AA-63450EDFF648}" dt="2024-07-31T14:01:25.971" v="2499"/>
          <ac:spMkLst>
            <pc:docMk/>
            <pc:sldMk cId="3408070221" sldId="275"/>
            <ac:spMk id="186" creationId="{12CF881A-116E-059E-D006-795865AEB7FD}"/>
          </ac:spMkLst>
        </pc:spChg>
        <pc:spChg chg="mod">
          <ac:chgData name="Fiona" userId="5fd9b084-9961-4921-ab0f-457ac49028c4" providerId="ADAL" clId="{4F7526C2-C53B-41A9-82AA-63450EDFF648}" dt="2024-07-31T14:01:25.971" v="2499"/>
          <ac:spMkLst>
            <pc:docMk/>
            <pc:sldMk cId="3408070221" sldId="275"/>
            <ac:spMk id="187" creationId="{A9E6DFC4-7FEA-3398-B390-2EBDC76021EB}"/>
          </ac:spMkLst>
        </pc:spChg>
        <pc:spChg chg="mod">
          <ac:chgData name="Fiona" userId="5fd9b084-9961-4921-ab0f-457ac49028c4" providerId="ADAL" clId="{4F7526C2-C53B-41A9-82AA-63450EDFF648}" dt="2024-07-31T14:01:25.971" v="2499"/>
          <ac:spMkLst>
            <pc:docMk/>
            <pc:sldMk cId="3408070221" sldId="275"/>
            <ac:spMk id="188" creationId="{1125D299-CC76-D091-091D-70CA602BA6C7}"/>
          </ac:spMkLst>
        </pc:spChg>
        <pc:spChg chg="mod">
          <ac:chgData name="Fiona" userId="5fd9b084-9961-4921-ab0f-457ac49028c4" providerId="ADAL" clId="{4F7526C2-C53B-41A9-82AA-63450EDFF648}" dt="2024-07-31T14:01:25.971" v="2499"/>
          <ac:spMkLst>
            <pc:docMk/>
            <pc:sldMk cId="3408070221" sldId="275"/>
            <ac:spMk id="189" creationId="{ABF3913E-93D9-4D9F-100A-54622758170B}"/>
          </ac:spMkLst>
        </pc:spChg>
        <pc:spChg chg="mod">
          <ac:chgData name="Fiona" userId="5fd9b084-9961-4921-ab0f-457ac49028c4" providerId="ADAL" clId="{4F7526C2-C53B-41A9-82AA-63450EDFF648}" dt="2024-07-31T14:01:25.971" v="2499"/>
          <ac:spMkLst>
            <pc:docMk/>
            <pc:sldMk cId="3408070221" sldId="275"/>
            <ac:spMk id="190" creationId="{C365BE31-5131-B1C0-0CB8-8A4299040E1C}"/>
          </ac:spMkLst>
        </pc:spChg>
        <pc:spChg chg="mod">
          <ac:chgData name="Fiona" userId="5fd9b084-9961-4921-ab0f-457ac49028c4" providerId="ADAL" clId="{4F7526C2-C53B-41A9-82AA-63450EDFF648}" dt="2024-07-31T14:01:25.971" v="2499"/>
          <ac:spMkLst>
            <pc:docMk/>
            <pc:sldMk cId="3408070221" sldId="275"/>
            <ac:spMk id="191" creationId="{E193990F-C781-8097-C3C5-F5EDC6B12151}"/>
          </ac:spMkLst>
        </pc:spChg>
        <pc:spChg chg="mod">
          <ac:chgData name="Fiona" userId="5fd9b084-9961-4921-ab0f-457ac49028c4" providerId="ADAL" clId="{4F7526C2-C53B-41A9-82AA-63450EDFF648}" dt="2024-07-31T14:01:25.971" v="2499"/>
          <ac:spMkLst>
            <pc:docMk/>
            <pc:sldMk cId="3408070221" sldId="275"/>
            <ac:spMk id="192" creationId="{E5C8C332-2E50-5868-A971-B0E19D2796F7}"/>
          </ac:spMkLst>
        </pc:spChg>
        <pc:spChg chg="mod">
          <ac:chgData name="Fiona" userId="5fd9b084-9961-4921-ab0f-457ac49028c4" providerId="ADAL" clId="{4F7526C2-C53B-41A9-82AA-63450EDFF648}" dt="2024-07-31T14:01:25.971" v="2499"/>
          <ac:spMkLst>
            <pc:docMk/>
            <pc:sldMk cId="3408070221" sldId="275"/>
            <ac:spMk id="193" creationId="{C7991403-39DE-2D09-9818-D3423B47B6E4}"/>
          </ac:spMkLst>
        </pc:spChg>
        <pc:spChg chg="mod">
          <ac:chgData name="Fiona" userId="5fd9b084-9961-4921-ab0f-457ac49028c4" providerId="ADAL" clId="{4F7526C2-C53B-41A9-82AA-63450EDFF648}" dt="2024-07-31T14:01:25.971" v="2499"/>
          <ac:spMkLst>
            <pc:docMk/>
            <pc:sldMk cId="3408070221" sldId="275"/>
            <ac:spMk id="194" creationId="{0B9EA25B-0CFB-13E3-A2F3-EAF5A6DD8A14}"/>
          </ac:spMkLst>
        </pc:spChg>
        <pc:spChg chg="mod">
          <ac:chgData name="Fiona" userId="5fd9b084-9961-4921-ab0f-457ac49028c4" providerId="ADAL" clId="{4F7526C2-C53B-41A9-82AA-63450EDFF648}" dt="2024-07-31T14:01:25.971" v="2499"/>
          <ac:spMkLst>
            <pc:docMk/>
            <pc:sldMk cId="3408070221" sldId="275"/>
            <ac:spMk id="195" creationId="{7126182B-4402-5B70-CF17-D47B6533AA15}"/>
          </ac:spMkLst>
        </pc:spChg>
        <pc:spChg chg="mod">
          <ac:chgData name="Fiona" userId="5fd9b084-9961-4921-ab0f-457ac49028c4" providerId="ADAL" clId="{4F7526C2-C53B-41A9-82AA-63450EDFF648}" dt="2024-07-31T14:01:25.971" v="2499"/>
          <ac:spMkLst>
            <pc:docMk/>
            <pc:sldMk cId="3408070221" sldId="275"/>
            <ac:spMk id="196" creationId="{52E157CA-FA7C-59BB-4D82-C86A0073A877}"/>
          </ac:spMkLst>
        </pc:spChg>
        <pc:spChg chg="mod">
          <ac:chgData name="Fiona" userId="5fd9b084-9961-4921-ab0f-457ac49028c4" providerId="ADAL" clId="{4F7526C2-C53B-41A9-82AA-63450EDFF648}" dt="2024-07-31T14:01:25.971" v="2499"/>
          <ac:spMkLst>
            <pc:docMk/>
            <pc:sldMk cId="3408070221" sldId="275"/>
            <ac:spMk id="197" creationId="{7C09CF33-D661-3C8A-F889-FF214EB6516E}"/>
          </ac:spMkLst>
        </pc:spChg>
        <pc:spChg chg="mod">
          <ac:chgData name="Fiona" userId="5fd9b084-9961-4921-ab0f-457ac49028c4" providerId="ADAL" clId="{4F7526C2-C53B-41A9-82AA-63450EDFF648}" dt="2024-07-31T14:01:25.971" v="2499"/>
          <ac:spMkLst>
            <pc:docMk/>
            <pc:sldMk cId="3408070221" sldId="275"/>
            <ac:spMk id="198" creationId="{3DCE2EA3-D699-F420-17F3-86C3335946C6}"/>
          </ac:spMkLst>
        </pc:spChg>
        <pc:spChg chg="mod">
          <ac:chgData name="Fiona" userId="5fd9b084-9961-4921-ab0f-457ac49028c4" providerId="ADAL" clId="{4F7526C2-C53B-41A9-82AA-63450EDFF648}" dt="2024-07-31T14:01:25.971" v="2499"/>
          <ac:spMkLst>
            <pc:docMk/>
            <pc:sldMk cId="3408070221" sldId="275"/>
            <ac:spMk id="199" creationId="{7AB17AFE-88C2-3488-D2B9-2E983DEFC745}"/>
          </ac:spMkLst>
        </pc:spChg>
        <pc:grpChg chg="add del mod">
          <ac:chgData name="Fiona" userId="5fd9b084-9961-4921-ab0f-457ac49028c4" providerId="ADAL" clId="{4F7526C2-C53B-41A9-82AA-63450EDFF648}" dt="2024-07-31T14:01:21.722" v="2498" actId="478"/>
          <ac:grpSpMkLst>
            <pc:docMk/>
            <pc:sldMk cId="3408070221" sldId="275"/>
            <ac:grpSpMk id="9" creationId="{ABB0148F-1BC7-F930-8AAA-AE7AE16D9F68}"/>
          </ac:grpSpMkLst>
        </pc:grpChg>
        <pc:grpChg chg="add mod ord">
          <ac:chgData name="Fiona" userId="5fd9b084-9961-4921-ab0f-457ac49028c4" providerId="ADAL" clId="{4F7526C2-C53B-41A9-82AA-63450EDFF648}" dt="2024-07-31T08:37:39.937" v="2108" actId="164"/>
          <ac:grpSpMkLst>
            <pc:docMk/>
            <pc:sldMk cId="3408070221" sldId="275"/>
            <ac:grpSpMk id="16" creationId="{8C9D8424-156F-8855-92A8-B8E762049C54}"/>
          </ac:grpSpMkLst>
        </pc:grpChg>
        <pc:grpChg chg="del mod">
          <ac:chgData name="Fiona" userId="5fd9b084-9961-4921-ab0f-457ac49028c4" providerId="ADAL" clId="{4F7526C2-C53B-41A9-82AA-63450EDFF648}" dt="2024-07-31T13:56:06.527" v="2364" actId="478"/>
          <ac:grpSpMkLst>
            <pc:docMk/>
            <pc:sldMk cId="3408070221" sldId="275"/>
            <ac:grpSpMk id="104" creationId="{94214F0C-F1D5-D3F3-9A7C-8B1E83A00C4B}"/>
          </ac:grpSpMkLst>
        </pc:grpChg>
        <pc:grpChg chg="add del mod">
          <ac:chgData name="Fiona" userId="5fd9b084-9961-4921-ab0f-457ac49028c4" providerId="ADAL" clId="{4F7526C2-C53B-41A9-82AA-63450EDFF648}" dt="2024-08-05T12:07:31.481" v="4172" actId="478"/>
          <ac:grpSpMkLst>
            <pc:docMk/>
            <pc:sldMk cId="3408070221" sldId="275"/>
            <ac:grpSpMk id="140" creationId="{441DB623-B8F7-2B8A-A8CF-17DE1AEC052C}"/>
          </ac:grpSpMkLst>
        </pc:grpChg>
        <pc:picChg chg="del">
          <ac:chgData name="Fiona" userId="5fd9b084-9961-4921-ab0f-457ac49028c4" providerId="ADAL" clId="{4F7526C2-C53B-41A9-82AA-63450EDFF648}" dt="2024-07-31T13:56:07.452" v="2365" actId="478"/>
          <ac:picMkLst>
            <pc:docMk/>
            <pc:sldMk cId="3408070221" sldId="275"/>
            <ac:picMk id="5" creationId="{2D14A226-B77F-8FF1-2232-EE836C8D9C47}"/>
          </ac:picMkLst>
        </pc:picChg>
        <pc:picChg chg="mod">
          <ac:chgData name="Fiona" userId="5fd9b084-9961-4921-ab0f-457ac49028c4" providerId="ADAL" clId="{4F7526C2-C53B-41A9-82AA-63450EDFF648}" dt="2024-07-31T08:19:49.566" v="1513" actId="29295"/>
          <ac:picMkLst>
            <pc:docMk/>
            <pc:sldMk cId="3408070221" sldId="275"/>
            <ac:picMk id="6" creationId="{78C1F535-12E2-0956-C0B4-E03403EB9EFE}"/>
          </ac:picMkLst>
        </pc:picChg>
        <pc:picChg chg="mod">
          <ac:chgData name="Fiona" userId="5fd9b084-9961-4921-ab0f-457ac49028c4" providerId="ADAL" clId="{4F7526C2-C53B-41A9-82AA-63450EDFF648}" dt="2024-07-31T08:19:59.791" v="1517" actId="14100"/>
          <ac:picMkLst>
            <pc:docMk/>
            <pc:sldMk cId="3408070221" sldId="275"/>
            <ac:picMk id="7" creationId="{D58C4A5D-7D3D-C654-C02D-DF1BCD70CD9E}"/>
          </ac:picMkLst>
        </pc:picChg>
        <pc:picChg chg="mod">
          <ac:chgData name="Fiona" userId="5fd9b084-9961-4921-ab0f-457ac49028c4" providerId="ADAL" clId="{4F7526C2-C53B-41A9-82AA-63450EDFF648}" dt="2024-07-31T13:56:14.506" v="2367"/>
          <ac:picMkLst>
            <pc:docMk/>
            <pc:sldMk cId="3408070221" sldId="275"/>
            <ac:picMk id="14" creationId="{C45943AC-5168-FBBB-585B-2058A2BC579D}"/>
          </ac:picMkLst>
        </pc:picChg>
        <pc:picChg chg="del">
          <ac:chgData name="Fiona" userId="5fd9b084-9961-4921-ab0f-457ac49028c4" providerId="ADAL" clId="{4F7526C2-C53B-41A9-82AA-63450EDFF648}" dt="2024-07-31T08:19:14.433" v="1508" actId="478"/>
          <ac:picMkLst>
            <pc:docMk/>
            <pc:sldMk cId="3408070221" sldId="275"/>
            <ac:picMk id="23" creationId="{5A65DED3-4606-6502-F211-F9D39B1C10CD}"/>
          </ac:picMkLst>
        </pc:picChg>
        <pc:picChg chg="mod">
          <ac:chgData name="Fiona" userId="5fd9b084-9961-4921-ab0f-457ac49028c4" providerId="ADAL" clId="{4F7526C2-C53B-41A9-82AA-63450EDFF648}" dt="2024-07-31T08:24:28.326" v="1591" actId="1076"/>
          <ac:picMkLst>
            <pc:docMk/>
            <pc:sldMk cId="3408070221" sldId="275"/>
            <ac:picMk id="26" creationId="{52AD3B43-2B48-BF53-EEFF-12FF9D4696AE}"/>
          </ac:picMkLst>
        </pc:picChg>
        <pc:picChg chg="mod">
          <ac:chgData name="Fiona" userId="5fd9b084-9961-4921-ab0f-457ac49028c4" providerId="ADAL" clId="{4F7526C2-C53B-41A9-82AA-63450EDFF648}" dt="2024-07-31T14:01:25.971" v="2499"/>
          <ac:picMkLst>
            <pc:docMk/>
            <pc:sldMk cId="3408070221" sldId="275"/>
            <ac:picMk id="143" creationId="{763E794F-1A09-6383-A524-39799E2657F1}"/>
          </ac:picMkLst>
        </pc:picChg>
      </pc:sldChg>
      <pc:sldChg chg="addSp delSp modSp add del mod">
        <pc:chgData name="Fiona" userId="5fd9b084-9961-4921-ab0f-457ac49028c4" providerId="ADAL" clId="{4F7526C2-C53B-41A9-82AA-63450EDFF648}" dt="2024-08-05T12:13:30.343" v="4458" actId="47"/>
        <pc:sldMkLst>
          <pc:docMk/>
          <pc:sldMk cId="1058066365" sldId="276"/>
        </pc:sldMkLst>
        <pc:spChg chg="mod">
          <ac:chgData name="Fiona" userId="5fd9b084-9961-4921-ab0f-457ac49028c4" providerId="ADAL" clId="{4F7526C2-C53B-41A9-82AA-63450EDFF648}" dt="2024-07-31T08:27:03.344" v="1771" actId="1076"/>
          <ac:spMkLst>
            <pc:docMk/>
            <pc:sldMk cId="1058066365" sldId="276"/>
            <ac:spMk id="8" creationId="{B448422B-BEC9-728F-DC08-74E38F2A2A24}"/>
          </ac:spMkLst>
        </pc:spChg>
        <pc:spChg chg="add del mod">
          <ac:chgData name="Fiona" userId="5fd9b084-9961-4921-ab0f-457ac49028c4" providerId="ADAL" clId="{4F7526C2-C53B-41A9-82AA-63450EDFF648}" dt="2024-07-31T13:56:24.393" v="2387" actId="478"/>
          <ac:spMkLst>
            <pc:docMk/>
            <pc:sldMk cId="1058066365" sldId="276"/>
            <ac:spMk id="9" creationId="{87127376-725D-7B60-900D-5542D4625DC4}"/>
          </ac:spMkLst>
        </pc:spChg>
        <pc:spChg chg="mod">
          <ac:chgData name="Fiona" userId="5fd9b084-9961-4921-ab0f-457ac49028c4" providerId="ADAL" clId="{4F7526C2-C53B-41A9-82AA-63450EDFF648}" dt="2024-07-31T08:36:33.910" v="2099" actId="1035"/>
          <ac:spMkLst>
            <pc:docMk/>
            <pc:sldMk cId="1058066365" sldId="276"/>
            <ac:spMk id="10" creationId="{00000000-0000-0000-0000-000000000000}"/>
          </ac:spMkLst>
        </pc:spChg>
        <pc:spChg chg="mod">
          <ac:chgData name="Fiona" userId="5fd9b084-9961-4921-ab0f-457ac49028c4" providerId="ADAL" clId="{4F7526C2-C53B-41A9-82AA-63450EDFF648}" dt="2024-07-31T08:26:29.271" v="1752" actId="20577"/>
          <ac:spMkLst>
            <pc:docMk/>
            <pc:sldMk cId="1058066365" sldId="276"/>
            <ac:spMk id="11" creationId="{F1D6BE46-6C19-4A15-68AD-50DE681EC69B}"/>
          </ac:spMkLst>
        </pc:spChg>
        <pc:spChg chg="mod">
          <ac:chgData name="Fiona" userId="5fd9b084-9961-4921-ab0f-457ac49028c4" providerId="ADAL" clId="{4F7526C2-C53B-41A9-82AA-63450EDFF648}" dt="2024-07-31T13:56:31.370" v="2388"/>
          <ac:spMkLst>
            <pc:docMk/>
            <pc:sldMk cId="1058066365" sldId="276"/>
            <ac:spMk id="13" creationId="{5E8773BE-83DB-D23B-1241-A1BDC296446B}"/>
          </ac:spMkLst>
        </pc:spChg>
        <pc:spChg chg="mod">
          <ac:chgData name="Fiona" userId="5fd9b084-9961-4921-ab0f-457ac49028c4" providerId="ADAL" clId="{4F7526C2-C53B-41A9-82AA-63450EDFF648}" dt="2024-07-31T13:56:31.370" v="2388"/>
          <ac:spMkLst>
            <pc:docMk/>
            <pc:sldMk cId="1058066365" sldId="276"/>
            <ac:spMk id="16" creationId="{5774119C-1D4A-0392-AA8E-7CA3240C8361}"/>
          </ac:spMkLst>
        </pc:spChg>
        <pc:spChg chg="mod">
          <ac:chgData name="Fiona" userId="5fd9b084-9961-4921-ab0f-457ac49028c4" providerId="ADAL" clId="{4F7526C2-C53B-41A9-82AA-63450EDFF648}" dt="2024-07-31T13:56:31.370" v="2388"/>
          <ac:spMkLst>
            <pc:docMk/>
            <pc:sldMk cId="1058066365" sldId="276"/>
            <ac:spMk id="17" creationId="{F06D7E29-06F4-FA22-BA08-CE7F39DDC6D8}"/>
          </ac:spMkLst>
        </pc:spChg>
        <pc:spChg chg="mod">
          <ac:chgData name="Fiona" userId="5fd9b084-9961-4921-ab0f-457ac49028c4" providerId="ADAL" clId="{4F7526C2-C53B-41A9-82AA-63450EDFF648}" dt="2024-07-31T13:56:31.370" v="2388"/>
          <ac:spMkLst>
            <pc:docMk/>
            <pc:sldMk cId="1058066365" sldId="276"/>
            <ac:spMk id="18" creationId="{1031A78D-342B-122A-0E6F-A13168A63BD0}"/>
          </ac:spMkLst>
        </pc:spChg>
        <pc:spChg chg="mod">
          <ac:chgData name="Fiona" userId="5fd9b084-9961-4921-ab0f-457ac49028c4" providerId="ADAL" clId="{4F7526C2-C53B-41A9-82AA-63450EDFF648}" dt="2024-07-31T13:56:31.370" v="2388"/>
          <ac:spMkLst>
            <pc:docMk/>
            <pc:sldMk cId="1058066365" sldId="276"/>
            <ac:spMk id="19" creationId="{FC82AE0E-D6B4-1001-010E-BA25F0FEF8A0}"/>
          </ac:spMkLst>
        </pc:spChg>
        <pc:spChg chg="mod">
          <ac:chgData name="Fiona" userId="5fd9b084-9961-4921-ab0f-457ac49028c4" providerId="ADAL" clId="{4F7526C2-C53B-41A9-82AA-63450EDFF648}" dt="2024-07-31T13:56:31.370" v="2388"/>
          <ac:spMkLst>
            <pc:docMk/>
            <pc:sldMk cId="1058066365" sldId="276"/>
            <ac:spMk id="20" creationId="{453D3507-0190-3AB8-CAED-EB40B0E961DD}"/>
          </ac:spMkLst>
        </pc:spChg>
        <pc:spChg chg="mod">
          <ac:chgData name="Fiona" userId="5fd9b084-9961-4921-ab0f-457ac49028c4" providerId="ADAL" clId="{4F7526C2-C53B-41A9-82AA-63450EDFF648}" dt="2024-07-31T13:56:31.370" v="2388"/>
          <ac:spMkLst>
            <pc:docMk/>
            <pc:sldMk cId="1058066365" sldId="276"/>
            <ac:spMk id="21" creationId="{3C4A1B34-0EA6-3163-705B-9F611A389016}"/>
          </ac:spMkLst>
        </pc:spChg>
        <pc:spChg chg="mod">
          <ac:chgData name="Fiona" userId="5fd9b084-9961-4921-ab0f-457ac49028c4" providerId="ADAL" clId="{4F7526C2-C53B-41A9-82AA-63450EDFF648}" dt="2024-07-31T13:56:31.370" v="2388"/>
          <ac:spMkLst>
            <pc:docMk/>
            <pc:sldMk cId="1058066365" sldId="276"/>
            <ac:spMk id="22" creationId="{2850B1D2-0274-B2B3-DB08-EE0DE80BD1B7}"/>
          </ac:spMkLst>
        </pc:spChg>
        <pc:spChg chg="mod">
          <ac:chgData name="Fiona" userId="5fd9b084-9961-4921-ab0f-457ac49028c4" providerId="ADAL" clId="{4F7526C2-C53B-41A9-82AA-63450EDFF648}" dt="2024-07-31T13:56:31.370" v="2388"/>
          <ac:spMkLst>
            <pc:docMk/>
            <pc:sldMk cId="1058066365" sldId="276"/>
            <ac:spMk id="23" creationId="{5BCA4730-A321-EC56-C67E-3536ED51EB33}"/>
          </ac:spMkLst>
        </pc:spChg>
        <pc:spChg chg="mod">
          <ac:chgData name="Fiona" userId="5fd9b084-9961-4921-ab0f-457ac49028c4" providerId="ADAL" clId="{4F7526C2-C53B-41A9-82AA-63450EDFF648}" dt="2024-07-31T13:56:31.370" v="2388"/>
          <ac:spMkLst>
            <pc:docMk/>
            <pc:sldMk cId="1058066365" sldId="276"/>
            <ac:spMk id="24" creationId="{DA9C956C-F1DB-EDDB-3F49-95F6A487D167}"/>
          </ac:spMkLst>
        </pc:spChg>
        <pc:spChg chg="mod">
          <ac:chgData name="Fiona" userId="5fd9b084-9961-4921-ab0f-457ac49028c4" providerId="ADAL" clId="{4F7526C2-C53B-41A9-82AA-63450EDFF648}" dt="2024-07-31T08:26:54.094" v="1766" actId="1076"/>
          <ac:spMkLst>
            <pc:docMk/>
            <pc:sldMk cId="1058066365" sldId="276"/>
            <ac:spMk id="25" creationId="{FD1C01D1-E8EC-D635-3E84-249150E7BDD9}"/>
          </ac:spMkLst>
        </pc:spChg>
        <pc:spChg chg="mod">
          <ac:chgData name="Fiona" userId="5fd9b084-9961-4921-ab0f-457ac49028c4" providerId="ADAL" clId="{4F7526C2-C53B-41A9-82AA-63450EDFF648}" dt="2024-07-31T08:28:25.427" v="1902" actId="20577"/>
          <ac:spMkLst>
            <pc:docMk/>
            <pc:sldMk cId="1058066365" sldId="276"/>
            <ac:spMk id="27" creationId="{78276EAC-2C2E-D610-E715-5C9CC4F96160}"/>
          </ac:spMkLst>
        </pc:spChg>
        <pc:spChg chg="mod">
          <ac:chgData name="Fiona" userId="5fd9b084-9961-4921-ab0f-457ac49028c4" providerId="ADAL" clId="{4F7526C2-C53B-41A9-82AA-63450EDFF648}" dt="2024-07-31T13:56:31.370" v="2388"/>
          <ac:spMkLst>
            <pc:docMk/>
            <pc:sldMk cId="1058066365" sldId="276"/>
            <ac:spMk id="28" creationId="{72A9D544-ACD4-8B99-38D6-54E921A078A6}"/>
          </ac:spMkLst>
        </pc:spChg>
        <pc:spChg chg="mod">
          <ac:chgData name="Fiona" userId="5fd9b084-9961-4921-ab0f-457ac49028c4" providerId="ADAL" clId="{4F7526C2-C53B-41A9-82AA-63450EDFF648}" dt="2024-07-31T13:56:31.370" v="2388"/>
          <ac:spMkLst>
            <pc:docMk/>
            <pc:sldMk cId="1058066365" sldId="276"/>
            <ac:spMk id="29" creationId="{310F3947-4DCA-E736-0D82-2E9056ECB15E}"/>
          </ac:spMkLst>
        </pc:spChg>
        <pc:spChg chg="mod">
          <ac:chgData name="Fiona" userId="5fd9b084-9961-4921-ab0f-457ac49028c4" providerId="ADAL" clId="{4F7526C2-C53B-41A9-82AA-63450EDFF648}" dt="2024-07-31T13:56:31.370" v="2388"/>
          <ac:spMkLst>
            <pc:docMk/>
            <pc:sldMk cId="1058066365" sldId="276"/>
            <ac:spMk id="30" creationId="{FC1E019F-ABD8-4A0F-774C-15B23CD6D979}"/>
          </ac:spMkLst>
        </pc:spChg>
        <pc:spChg chg="mod">
          <ac:chgData name="Fiona" userId="5fd9b084-9961-4921-ab0f-457ac49028c4" providerId="ADAL" clId="{4F7526C2-C53B-41A9-82AA-63450EDFF648}" dt="2024-07-31T13:56:31.370" v="2388"/>
          <ac:spMkLst>
            <pc:docMk/>
            <pc:sldMk cId="1058066365" sldId="276"/>
            <ac:spMk id="31" creationId="{27E62EA6-EED5-84D3-1B90-61564F16E7DD}"/>
          </ac:spMkLst>
        </pc:spChg>
        <pc:spChg chg="mod">
          <ac:chgData name="Fiona" userId="5fd9b084-9961-4921-ab0f-457ac49028c4" providerId="ADAL" clId="{4F7526C2-C53B-41A9-82AA-63450EDFF648}" dt="2024-07-31T13:56:31.370" v="2388"/>
          <ac:spMkLst>
            <pc:docMk/>
            <pc:sldMk cId="1058066365" sldId="276"/>
            <ac:spMk id="32" creationId="{570F5A70-7456-AED3-67E4-5D2E4DF93879}"/>
          </ac:spMkLst>
        </pc:spChg>
        <pc:spChg chg="mod">
          <ac:chgData name="Fiona" userId="5fd9b084-9961-4921-ab0f-457ac49028c4" providerId="ADAL" clId="{4F7526C2-C53B-41A9-82AA-63450EDFF648}" dt="2024-07-31T13:56:31.370" v="2388"/>
          <ac:spMkLst>
            <pc:docMk/>
            <pc:sldMk cId="1058066365" sldId="276"/>
            <ac:spMk id="33" creationId="{3FBDADDD-6DDD-2171-AA6E-F1073C24A824}"/>
          </ac:spMkLst>
        </pc:spChg>
        <pc:spChg chg="mod">
          <ac:chgData name="Fiona" userId="5fd9b084-9961-4921-ab0f-457ac49028c4" providerId="ADAL" clId="{4F7526C2-C53B-41A9-82AA-63450EDFF648}" dt="2024-07-31T13:56:31.370" v="2388"/>
          <ac:spMkLst>
            <pc:docMk/>
            <pc:sldMk cId="1058066365" sldId="276"/>
            <ac:spMk id="34" creationId="{8F60C9A3-7F4E-6187-1FE9-7C8F9F07B895}"/>
          </ac:spMkLst>
        </pc:spChg>
        <pc:spChg chg="mod">
          <ac:chgData name="Fiona" userId="5fd9b084-9961-4921-ab0f-457ac49028c4" providerId="ADAL" clId="{4F7526C2-C53B-41A9-82AA-63450EDFF648}" dt="2024-07-31T13:56:31.370" v="2388"/>
          <ac:spMkLst>
            <pc:docMk/>
            <pc:sldMk cId="1058066365" sldId="276"/>
            <ac:spMk id="35" creationId="{D943BF13-D8EA-6B88-D1C7-B0079552C4EB}"/>
          </ac:spMkLst>
        </pc:spChg>
        <pc:spChg chg="mod">
          <ac:chgData name="Fiona" userId="5fd9b084-9961-4921-ab0f-457ac49028c4" providerId="ADAL" clId="{4F7526C2-C53B-41A9-82AA-63450EDFF648}" dt="2024-07-31T13:56:31.370" v="2388"/>
          <ac:spMkLst>
            <pc:docMk/>
            <pc:sldMk cId="1058066365" sldId="276"/>
            <ac:spMk id="36" creationId="{7B8CAD1D-309D-8E61-90BF-0DD491327B68}"/>
          </ac:spMkLst>
        </pc:spChg>
        <pc:spChg chg="mod">
          <ac:chgData name="Fiona" userId="5fd9b084-9961-4921-ab0f-457ac49028c4" providerId="ADAL" clId="{4F7526C2-C53B-41A9-82AA-63450EDFF648}" dt="2024-07-31T13:56:31.370" v="2388"/>
          <ac:spMkLst>
            <pc:docMk/>
            <pc:sldMk cId="1058066365" sldId="276"/>
            <ac:spMk id="37" creationId="{B2EB8976-381E-029C-4A47-D74C9909D5BA}"/>
          </ac:spMkLst>
        </pc:spChg>
        <pc:spChg chg="mod">
          <ac:chgData name="Fiona" userId="5fd9b084-9961-4921-ab0f-457ac49028c4" providerId="ADAL" clId="{4F7526C2-C53B-41A9-82AA-63450EDFF648}" dt="2024-07-31T13:56:31.370" v="2388"/>
          <ac:spMkLst>
            <pc:docMk/>
            <pc:sldMk cId="1058066365" sldId="276"/>
            <ac:spMk id="38" creationId="{5841A882-2403-3013-3991-2718B24D73BC}"/>
          </ac:spMkLst>
        </pc:spChg>
        <pc:spChg chg="mod">
          <ac:chgData name="Fiona" userId="5fd9b084-9961-4921-ab0f-457ac49028c4" providerId="ADAL" clId="{4F7526C2-C53B-41A9-82AA-63450EDFF648}" dt="2024-07-31T13:56:31.370" v="2388"/>
          <ac:spMkLst>
            <pc:docMk/>
            <pc:sldMk cId="1058066365" sldId="276"/>
            <ac:spMk id="39" creationId="{9CA4EDAB-B232-2087-2F19-7D7A94390988}"/>
          </ac:spMkLst>
        </pc:spChg>
        <pc:spChg chg="mod">
          <ac:chgData name="Fiona" userId="5fd9b084-9961-4921-ab0f-457ac49028c4" providerId="ADAL" clId="{4F7526C2-C53B-41A9-82AA-63450EDFF648}" dt="2024-07-31T13:56:31.370" v="2388"/>
          <ac:spMkLst>
            <pc:docMk/>
            <pc:sldMk cId="1058066365" sldId="276"/>
            <ac:spMk id="40" creationId="{E52F55D6-F14C-CE8C-005B-C97494B2879B}"/>
          </ac:spMkLst>
        </pc:spChg>
        <pc:spChg chg="mod">
          <ac:chgData name="Fiona" userId="5fd9b084-9961-4921-ab0f-457ac49028c4" providerId="ADAL" clId="{4F7526C2-C53B-41A9-82AA-63450EDFF648}" dt="2024-07-31T13:56:31.370" v="2388"/>
          <ac:spMkLst>
            <pc:docMk/>
            <pc:sldMk cId="1058066365" sldId="276"/>
            <ac:spMk id="41" creationId="{73E7C54D-2E92-7285-6098-CD74C369D869}"/>
          </ac:spMkLst>
        </pc:spChg>
        <pc:spChg chg="mod">
          <ac:chgData name="Fiona" userId="5fd9b084-9961-4921-ab0f-457ac49028c4" providerId="ADAL" clId="{4F7526C2-C53B-41A9-82AA-63450EDFF648}" dt="2024-07-31T13:56:31.370" v="2388"/>
          <ac:spMkLst>
            <pc:docMk/>
            <pc:sldMk cId="1058066365" sldId="276"/>
            <ac:spMk id="42" creationId="{20A95A6B-FCF8-4576-7B63-192BA593C035}"/>
          </ac:spMkLst>
        </pc:spChg>
        <pc:spChg chg="mod">
          <ac:chgData name="Fiona" userId="5fd9b084-9961-4921-ab0f-457ac49028c4" providerId="ADAL" clId="{4F7526C2-C53B-41A9-82AA-63450EDFF648}" dt="2024-07-31T13:56:31.370" v="2388"/>
          <ac:spMkLst>
            <pc:docMk/>
            <pc:sldMk cId="1058066365" sldId="276"/>
            <ac:spMk id="107" creationId="{1F604BCC-236D-9F19-7A35-D3E91E573A7E}"/>
          </ac:spMkLst>
        </pc:spChg>
        <pc:spChg chg="mod">
          <ac:chgData name="Fiona" userId="5fd9b084-9961-4921-ab0f-457ac49028c4" providerId="ADAL" clId="{4F7526C2-C53B-41A9-82AA-63450EDFF648}" dt="2024-07-31T13:56:31.370" v="2388"/>
          <ac:spMkLst>
            <pc:docMk/>
            <pc:sldMk cId="1058066365" sldId="276"/>
            <ac:spMk id="108" creationId="{A1D44982-EC1B-B212-5BDF-94AC05FE7BB0}"/>
          </ac:spMkLst>
        </pc:spChg>
        <pc:spChg chg="mod">
          <ac:chgData name="Fiona" userId="5fd9b084-9961-4921-ab0f-457ac49028c4" providerId="ADAL" clId="{4F7526C2-C53B-41A9-82AA-63450EDFF648}" dt="2024-07-31T13:56:31.370" v="2388"/>
          <ac:spMkLst>
            <pc:docMk/>
            <pc:sldMk cId="1058066365" sldId="276"/>
            <ac:spMk id="109" creationId="{B512DBFB-BB44-C75B-7059-544A08310314}"/>
          </ac:spMkLst>
        </pc:spChg>
        <pc:spChg chg="mod">
          <ac:chgData name="Fiona" userId="5fd9b084-9961-4921-ab0f-457ac49028c4" providerId="ADAL" clId="{4F7526C2-C53B-41A9-82AA-63450EDFF648}" dt="2024-07-31T13:56:31.370" v="2388"/>
          <ac:spMkLst>
            <pc:docMk/>
            <pc:sldMk cId="1058066365" sldId="276"/>
            <ac:spMk id="110" creationId="{7DEDA2CA-4761-08C9-CB5C-FF52D8A17852}"/>
          </ac:spMkLst>
        </pc:spChg>
        <pc:spChg chg="mod">
          <ac:chgData name="Fiona" userId="5fd9b084-9961-4921-ab0f-457ac49028c4" providerId="ADAL" clId="{4F7526C2-C53B-41A9-82AA-63450EDFF648}" dt="2024-07-31T13:56:31.370" v="2388"/>
          <ac:spMkLst>
            <pc:docMk/>
            <pc:sldMk cId="1058066365" sldId="276"/>
            <ac:spMk id="111" creationId="{014B4A5B-A652-DBBB-09EF-E99CA40265D8}"/>
          </ac:spMkLst>
        </pc:spChg>
        <pc:spChg chg="mod">
          <ac:chgData name="Fiona" userId="5fd9b084-9961-4921-ab0f-457ac49028c4" providerId="ADAL" clId="{4F7526C2-C53B-41A9-82AA-63450EDFF648}" dt="2024-07-31T13:56:31.370" v="2388"/>
          <ac:spMkLst>
            <pc:docMk/>
            <pc:sldMk cId="1058066365" sldId="276"/>
            <ac:spMk id="112" creationId="{FCA2A744-7729-E68F-DAF4-5BC63B1FA0C9}"/>
          </ac:spMkLst>
        </pc:spChg>
        <pc:spChg chg="mod">
          <ac:chgData name="Fiona" userId="5fd9b084-9961-4921-ab0f-457ac49028c4" providerId="ADAL" clId="{4F7526C2-C53B-41A9-82AA-63450EDFF648}" dt="2024-07-31T13:56:31.370" v="2388"/>
          <ac:spMkLst>
            <pc:docMk/>
            <pc:sldMk cId="1058066365" sldId="276"/>
            <ac:spMk id="113" creationId="{14EDE10C-4B91-85EA-DAC8-514B6CF27332}"/>
          </ac:spMkLst>
        </pc:spChg>
        <pc:spChg chg="mod">
          <ac:chgData name="Fiona" userId="5fd9b084-9961-4921-ab0f-457ac49028c4" providerId="ADAL" clId="{4F7526C2-C53B-41A9-82AA-63450EDFF648}" dt="2024-07-31T13:56:31.370" v="2388"/>
          <ac:spMkLst>
            <pc:docMk/>
            <pc:sldMk cId="1058066365" sldId="276"/>
            <ac:spMk id="114" creationId="{6FEFE3E1-EBA0-BE9C-E16B-C8E1E5B7B730}"/>
          </ac:spMkLst>
        </pc:spChg>
        <pc:spChg chg="mod">
          <ac:chgData name="Fiona" userId="5fd9b084-9961-4921-ab0f-457ac49028c4" providerId="ADAL" clId="{4F7526C2-C53B-41A9-82AA-63450EDFF648}" dt="2024-07-31T13:56:31.370" v="2388"/>
          <ac:spMkLst>
            <pc:docMk/>
            <pc:sldMk cId="1058066365" sldId="276"/>
            <ac:spMk id="115" creationId="{844A016C-0782-69E3-382C-122D474CFD67}"/>
          </ac:spMkLst>
        </pc:spChg>
        <pc:spChg chg="mod">
          <ac:chgData name="Fiona" userId="5fd9b084-9961-4921-ab0f-457ac49028c4" providerId="ADAL" clId="{4F7526C2-C53B-41A9-82AA-63450EDFF648}" dt="2024-07-31T13:56:31.370" v="2388"/>
          <ac:spMkLst>
            <pc:docMk/>
            <pc:sldMk cId="1058066365" sldId="276"/>
            <ac:spMk id="116" creationId="{17C083F2-39BB-92B9-6514-6967AE53550F}"/>
          </ac:spMkLst>
        </pc:spChg>
        <pc:spChg chg="mod">
          <ac:chgData name="Fiona" userId="5fd9b084-9961-4921-ab0f-457ac49028c4" providerId="ADAL" clId="{4F7526C2-C53B-41A9-82AA-63450EDFF648}" dt="2024-07-31T13:56:31.370" v="2388"/>
          <ac:spMkLst>
            <pc:docMk/>
            <pc:sldMk cId="1058066365" sldId="276"/>
            <ac:spMk id="117" creationId="{698DDFF2-8483-A777-881B-88DA38B3737E}"/>
          </ac:spMkLst>
        </pc:spChg>
        <pc:spChg chg="mod">
          <ac:chgData name="Fiona" userId="5fd9b084-9961-4921-ab0f-457ac49028c4" providerId="ADAL" clId="{4F7526C2-C53B-41A9-82AA-63450EDFF648}" dt="2024-07-31T13:56:31.370" v="2388"/>
          <ac:spMkLst>
            <pc:docMk/>
            <pc:sldMk cId="1058066365" sldId="276"/>
            <ac:spMk id="118" creationId="{ABD4807E-71CC-1056-F0E6-713787EC293A}"/>
          </ac:spMkLst>
        </pc:spChg>
        <pc:spChg chg="mod">
          <ac:chgData name="Fiona" userId="5fd9b084-9961-4921-ab0f-457ac49028c4" providerId="ADAL" clId="{4F7526C2-C53B-41A9-82AA-63450EDFF648}" dt="2024-07-31T13:56:31.370" v="2388"/>
          <ac:spMkLst>
            <pc:docMk/>
            <pc:sldMk cId="1058066365" sldId="276"/>
            <ac:spMk id="119" creationId="{F131AF63-7993-CDA4-030A-867902F38246}"/>
          </ac:spMkLst>
        </pc:spChg>
        <pc:spChg chg="mod">
          <ac:chgData name="Fiona" userId="5fd9b084-9961-4921-ab0f-457ac49028c4" providerId="ADAL" clId="{4F7526C2-C53B-41A9-82AA-63450EDFF648}" dt="2024-07-31T13:56:31.370" v="2388"/>
          <ac:spMkLst>
            <pc:docMk/>
            <pc:sldMk cId="1058066365" sldId="276"/>
            <ac:spMk id="120" creationId="{33678D48-549E-442E-0131-0C91E7037B87}"/>
          </ac:spMkLst>
        </pc:spChg>
        <pc:spChg chg="mod">
          <ac:chgData name="Fiona" userId="5fd9b084-9961-4921-ab0f-457ac49028c4" providerId="ADAL" clId="{4F7526C2-C53B-41A9-82AA-63450EDFF648}" dt="2024-07-31T13:56:31.370" v="2388"/>
          <ac:spMkLst>
            <pc:docMk/>
            <pc:sldMk cId="1058066365" sldId="276"/>
            <ac:spMk id="121" creationId="{7612B0C0-BE1D-0876-DD25-9C5C2E27DAED}"/>
          </ac:spMkLst>
        </pc:spChg>
        <pc:spChg chg="mod">
          <ac:chgData name="Fiona" userId="5fd9b084-9961-4921-ab0f-457ac49028c4" providerId="ADAL" clId="{4F7526C2-C53B-41A9-82AA-63450EDFF648}" dt="2024-07-31T13:56:31.370" v="2388"/>
          <ac:spMkLst>
            <pc:docMk/>
            <pc:sldMk cId="1058066365" sldId="276"/>
            <ac:spMk id="122" creationId="{320B37C6-0F1E-949B-127D-0BD98C9283C8}"/>
          </ac:spMkLst>
        </pc:spChg>
        <pc:spChg chg="mod">
          <ac:chgData name="Fiona" userId="5fd9b084-9961-4921-ab0f-457ac49028c4" providerId="ADAL" clId="{4F7526C2-C53B-41A9-82AA-63450EDFF648}" dt="2024-07-31T13:56:31.370" v="2388"/>
          <ac:spMkLst>
            <pc:docMk/>
            <pc:sldMk cId="1058066365" sldId="276"/>
            <ac:spMk id="123" creationId="{B82040D2-89CF-1B26-5299-F156821A55AE}"/>
          </ac:spMkLst>
        </pc:spChg>
        <pc:spChg chg="mod">
          <ac:chgData name="Fiona" userId="5fd9b084-9961-4921-ab0f-457ac49028c4" providerId="ADAL" clId="{4F7526C2-C53B-41A9-82AA-63450EDFF648}" dt="2024-07-31T13:56:31.370" v="2388"/>
          <ac:spMkLst>
            <pc:docMk/>
            <pc:sldMk cId="1058066365" sldId="276"/>
            <ac:spMk id="124" creationId="{DCC63E23-CE3E-9579-1FF3-1CF21C45865D}"/>
          </ac:spMkLst>
        </pc:spChg>
        <pc:spChg chg="mod">
          <ac:chgData name="Fiona" userId="5fd9b084-9961-4921-ab0f-457ac49028c4" providerId="ADAL" clId="{4F7526C2-C53B-41A9-82AA-63450EDFF648}" dt="2024-07-31T13:56:31.370" v="2388"/>
          <ac:spMkLst>
            <pc:docMk/>
            <pc:sldMk cId="1058066365" sldId="276"/>
            <ac:spMk id="125" creationId="{729A7A0E-5970-560F-0276-6E19F1BBC7E4}"/>
          </ac:spMkLst>
        </pc:spChg>
        <pc:spChg chg="mod">
          <ac:chgData name="Fiona" userId="5fd9b084-9961-4921-ab0f-457ac49028c4" providerId="ADAL" clId="{4F7526C2-C53B-41A9-82AA-63450EDFF648}" dt="2024-07-31T13:56:31.370" v="2388"/>
          <ac:spMkLst>
            <pc:docMk/>
            <pc:sldMk cId="1058066365" sldId="276"/>
            <ac:spMk id="126" creationId="{AE9C5A89-0415-48DD-8236-E11992ED10CD}"/>
          </ac:spMkLst>
        </pc:spChg>
        <pc:spChg chg="mod">
          <ac:chgData name="Fiona" userId="5fd9b084-9961-4921-ab0f-457ac49028c4" providerId="ADAL" clId="{4F7526C2-C53B-41A9-82AA-63450EDFF648}" dt="2024-07-31T13:56:31.370" v="2388"/>
          <ac:spMkLst>
            <pc:docMk/>
            <pc:sldMk cId="1058066365" sldId="276"/>
            <ac:spMk id="127" creationId="{0B7F39D3-D717-8012-15CE-7E8EAAAA289B}"/>
          </ac:spMkLst>
        </pc:spChg>
        <pc:spChg chg="mod">
          <ac:chgData name="Fiona" userId="5fd9b084-9961-4921-ab0f-457ac49028c4" providerId="ADAL" clId="{4F7526C2-C53B-41A9-82AA-63450EDFF648}" dt="2024-07-31T13:56:31.370" v="2388"/>
          <ac:spMkLst>
            <pc:docMk/>
            <pc:sldMk cId="1058066365" sldId="276"/>
            <ac:spMk id="128" creationId="{5A844615-4F59-2BAC-B27B-DBA9CDAFE2BB}"/>
          </ac:spMkLst>
        </pc:spChg>
        <pc:spChg chg="mod">
          <ac:chgData name="Fiona" userId="5fd9b084-9961-4921-ab0f-457ac49028c4" providerId="ADAL" clId="{4F7526C2-C53B-41A9-82AA-63450EDFF648}" dt="2024-07-31T13:56:31.370" v="2388"/>
          <ac:spMkLst>
            <pc:docMk/>
            <pc:sldMk cId="1058066365" sldId="276"/>
            <ac:spMk id="129" creationId="{F22127EE-4420-7444-8F9A-3D7103947C40}"/>
          </ac:spMkLst>
        </pc:spChg>
        <pc:spChg chg="mod">
          <ac:chgData name="Fiona" userId="5fd9b084-9961-4921-ab0f-457ac49028c4" providerId="ADAL" clId="{4F7526C2-C53B-41A9-82AA-63450EDFF648}" dt="2024-07-31T13:56:31.370" v="2388"/>
          <ac:spMkLst>
            <pc:docMk/>
            <pc:sldMk cId="1058066365" sldId="276"/>
            <ac:spMk id="130" creationId="{704AC84A-F389-FBDF-4994-B31E8F7DACA6}"/>
          </ac:spMkLst>
        </pc:spChg>
        <pc:spChg chg="mod">
          <ac:chgData name="Fiona" userId="5fd9b084-9961-4921-ab0f-457ac49028c4" providerId="ADAL" clId="{4F7526C2-C53B-41A9-82AA-63450EDFF648}" dt="2024-07-31T13:56:31.370" v="2388"/>
          <ac:spMkLst>
            <pc:docMk/>
            <pc:sldMk cId="1058066365" sldId="276"/>
            <ac:spMk id="131" creationId="{00847725-7AF4-C037-2712-51EE220718D7}"/>
          </ac:spMkLst>
        </pc:spChg>
        <pc:spChg chg="mod">
          <ac:chgData name="Fiona" userId="5fd9b084-9961-4921-ab0f-457ac49028c4" providerId="ADAL" clId="{4F7526C2-C53B-41A9-82AA-63450EDFF648}" dt="2024-07-31T13:56:31.370" v="2388"/>
          <ac:spMkLst>
            <pc:docMk/>
            <pc:sldMk cId="1058066365" sldId="276"/>
            <ac:spMk id="132" creationId="{17CCB918-2BC0-F516-F70B-D772F71854D6}"/>
          </ac:spMkLst>
        </pc:spChg>
        <pc:spChg chg="mod">
          <ac:chgData name="Fiona" userId="5fd9b084-9961-4921-ab0f-457ac49028c4" providerId="ADAL" clId="{4F7526C2-C53B-41A9-82AA-63450EDFF648}" dt="2024-07-31T13:56:31.370" v="2388"/>
          <ac:spMkLst>
            <pc:docMk/>
            <pc:sldMk cId="1058066365" sldId="276"/>
            <ac:spMk id="133" creationId="{15186245-13B6-993D-57D7-79BAB149E57B}"/>
          </ac:spMkLst>
        </pc:spChg>
        <pc:spChg chg="mod">
          <ac:chgData name="Fiona" userId="5fd9b084-9961-4921-ab0f-457ac49028c4" providerId="ADAL" clId="{4F7526C2-C53B-41A9-82AA-63450EDFF648}" dt="2024-07-31T13:56:31.370" v="2388"/>
          <ac:spMkLst>
            <pc:docMk/>
            <pc:sldMk cId="1058066365" sldId="276"/>
            <ac:spMk id="134" creationId="{F9A337A7-93F2-AB23-1F98-94577B23429E}"/>
          </ac:spMkLst>
        </pc:spChg>
        <pc:spChg chg="mod">
          <ac:chgData name="Fiona" userId="5fd9b084-9961-4921-ab0f-457ac49028c4" providerId="ADAL" clId="{4F7526C2-C53B-41A9-82AA-63450EDFF648}" dt="2024-07-31T13:56:31.370" v="2388"/>
          <ac:spMkLst>
            <pc:docMk/>
            <pc:sldMk cId="1058066365" sldId="276"/>
            <ac:spMk id="135" creationId="{DEAFF5FF-70FD-D140-75E8-3D104CB36761}"/>
          </ac:spMkLst>
        </pc:spChg>
        <pc:spChg chg="mod">
          <ac:chgData name="Fiona" userId="5fd9b084-9961-4921-ab0f-457ac49028c4" providerId="ADAL" clId="{4F7526C2-C53B-41A9-82AA-63450EDFF648}" dt="2024-07-31T13:56:31.370" v="2388"/>
          <ac:spMkLst>
            <pc:docMk/>
            <pc:sldMk cId="1058066365" sldId="276"/>
            <ac:spMk id="136" creationId="{3B9EEC68-10A2-1210-AE9F-416B69D52D4B}"/>
          </ac:spMkLst>
        </pc:spChg>
        <pc:spChg chg="mod">
          <ac:chgData name="Fiona" userId="5fd9b084-9961-4921-ab0f-457ac49028c4" providerId="ADAL" clId="{4F7526C2-C53B-41A9-82AA-63450EDFF648}" dt="2024-07-31T13:56:31.370" v="2388"/>
          <ac:spMkLst>
            <pc:docMk/>
            <pc:sldMk cId="1058066365" sldId="276"/>
            <ac:spMk id="137" creationId="{9092A946-9F66-B728-EA5C-12EE6D4B3142}"/>
          </ac:spMkLst>
        </pc:spChg>
        <pc:spChg chg="mod">
          <ac:chgData name="Fiona" userId="5fd9b084-9961-4921-ab0f-457ac49028c4" providerId="ADAL" clId="{4F7526C2-C53B-41A9-82AA-63450EDFF648}" dt="2024-07-31T13:56:31.370" v="2388"/>
          <ac:spMkLst>
            <pc:docMk/>
            <pc:sldMk cId="1058066365" sldId="276"/>
            <ac:spMk id="138" creationId="{6F349C86-7924-DF65-585E-6B18FA2A7280}"/>
          </ac:spMkLst>
        </pc:spChg>
        <pc:spChg chg="mod">
          <ac:chgData name="Fiona" userId="5fd9b084-9961-4921-ab0f-457ac49028c4" providerId="ADAL" clId="{4F7526C2-C53B-41A9-82AA-63450EDFF648}" dt="2024-07-31T13:56:31.370" v="2388"/>
          <ac:spMkLst>
            <pc:docMk/>
            <pc:sldMk cId="1058066365" sldId="276"/>
            <ac:spMk id="139" creationId="{7516AECD-890E-388B-3EBF-861695182CE7}"/>
          </ac:spMkLst>
        </pc:spChg>
        <pc:spChg chg="mod">
          <ac:chgData name="Fiona" userId="5fd9b084-9961-4921-ab0f-457ac49028c4" providerId="ADAL" clId="{4F7526C2-C53B-41A9-82AA-63450EDFF648}" dt="2024-07-31T14:01:38.252" v="2513"/>
          <ac:spMkLst>
            <pc:docMk/>
            <pc:sldMk cId="1058066365" sldId="276"/>
            <ac:spMk id="141" creationId="{349A9E80-0053-CB38-87B4-E54E0200028A}"/>
          </ac:spMkLst>
        </pc:spChg>
        <pc:spChg chg="mod">
          <ac:chgData name="Fiona" userId="5fd9b084-9961-4921-ab0f-457ac49028c4" providerId="ADAL" clId="{4F7526C2-C53B-41A9-82AA-63450EDFF648}" dt="2024-07-31T14:01:38.252" v="2513"/>
          <ac:spMkLst>
            <pc:docMk/>
            <pc:sldMk cId="1058066365" sldId="276"/>
            <ac:spMk id="142" creationId="{139A3D52-F96B-13DD-4B68-A50E72455B16}"/>
          </ac:spMkLst>
        </pc:spChg>
        <pc:spChg chg="mod">
          <ac:chgData name="Fiona" userId="5fd9b084-9961-4921-ab0f-457ac49028c4" providerId="ADAL" clId="{4F7526C2-C53B-41A9-82AA-63450EDFF648}" dt="2024-07-31T14:01:38.252" v="2513"/>
          <ac:spMkLst>
            <pc:docMk/>
            <pc:sldMk cId="1058066365" sldId="276"/>
            <ac:spMk id="144" creationId="{55AA2564-B90B-A796-59CF-F2E32B3B4D42}"/>
          </ac:spMkLst>
        </pc:spChg>
        <pc:spChg chg="mod">
          <ac:chgData name="Fiona" userId="5fd9b084-9961-4921-ab0f-457ac49028c4" providerId="ADAL" clId="{4F7526C2-C53B-41A9-82AA-63450EDFF648}" dt="2024-07-31T14:01:38.252" v="2513"/>
          <ac:spMkLst>
            <pc:docMk/>
            <pc:sldMk cId="1058066365" sldId="276"/>
            <ac:spMk id="145" creationId="{2F81145B-2C02-3D2D-54A3-C13E583E0207}"/>
          </ac:spMkLst>
        </pc:spChg>
        <pc:spChg chg="mod">
          <ac:chgData name="Fiona" userId="5fd9b084-9961-4921-ab0f-457ac49028c4" providerId="ADAL" clId="{4F7526C2-C53B-41A9-82AA-63450EDFF648}" dt="2024-07-31T14:01:38.252" v="2513"/>
          <ac:spMkLst>
            <pc:docMk/>
            <pc:sldMk cId="1058066365" sldId="276"/>
            <ac:spMk id="146" creationId="{2EE27740-3221-AAB9-9EDA-D7430457EAD6}"/>
          </ac:spMkLst>
        </pc:spChg>
        <pc:spChg chg="mod">
          <ac:chgData name="Fiona" userId="5fd9b084-9961-4921-ab0f-457ac49028c4" providerId="ADAL" clId="{4F7526C2-C53B-41A9-82AA-63450EDFF648}" dt="2024-07-31T14:01:38.252" v="2513"/>
          <ac:spMkLst>
            <pc:docMk/>
            <pc:sldMk cId="1058066365" sldId="276"/>
            <ac:spMk id="147" creationId="{B10F01A0-4D52-4F07-6353-BFF53883D8B8}"/>
          </ac:spMkLst>
        </pc:spChg>
        <pc:spChg chg="mod">
          <ac:chgData name="Fiona" userId="5fd9b084-9961-4921-ab0f-457ac49028c4" providerId="ADAL" clId="{4F7526C2-C53B-41A9-82AA-63450EDFF648}" dt="2024-07-31T14:01:38.252" v="2513"/>
          <ac:spMkLst>
            <pc:docMk/>
            <pc:sldMk cId="1058066365" sldId="276"/>
            <ac:spMk id="148" creationId="{AEE8D0F9-4E59-CA70-CEBC-B0DBC85B37D0}"/>
          </ac:spMkLst>
        </pc:spChg>
        <pc:spChg chg="mod">
          <ac:chgData name="Fiona" userId="5fd9b084-9961-4921-ab0f-457ac49028c4" providerId="ADAL" clId="{4F7526C2-C53B-41A9-82AA-63450EDFF648}" dt="2024-07-31T14:01:38.252" v="2513"/>
          <ac:spMkLst>
            <pc:docMk/>
            <pc:sldMk cId="1058066365" sldId="276"/>
            <ac:spMk id="149" creationId="{C6714F01-9B3E-FF33-6FBC-F172A5787E7B}"/>
          </ac:spMkLst>
        </pc:spChg>
        <pc:spChg chg="mod">
          <ac:chgData name="Fiona" userId="5fd9b084-9961-4921-ab0f-457ac49028c4" providerId="ADAL" clId="{4F7526C2-C53B-41A9-82AA-63450EDFF648}" dt="2024-07-31T14:01:38.252" v="2513"/>
          <ac:spMkLst>
            <pc:docMk/>
            <pc:sldMk cId="1058066365" sldId="276"/>
            <ac:spMk id="150" creationId="{0D73E7CA-AC58-161D-574E-3A204C5FA706}"/>
          </ac:spMkLst>
        </pc:spChg>
        <pc:spChg chg="mod">
          <ac:chgData name="Fiona" userId="5fd9b084-9961-4921-ab0f-457ac49028c4" providerId="ADAL" clId="{4F7526C2-C53B-41A9-82AA-63450EDFF648}" dt="2024-07-31T14:01:38.252" v="2513"/>
          <ac:spMkLst>
            <pc:docMk/>
            <pc:sldMk cId="1058066365" sldId="276"/>
            <ac:spMk id="151" creationId="{AE4780AB-949A-E040-C6A8-ACD1C0A6EB9A}"/>
          </ac:spMkLst>
        </pc:spChg>
        <pc:spChg chg="mod">
          <ac:chgData name="Fiona" userId="5fd9b084-9961-4921-ab0f-457ac49028c4" providerId="ADAL" clId="{4F7526C2-C53B-41A9-82AA-63450EDFF648}" dt="2024-07-31T14:01:38.252" v="2513"/>
          <ac:spMkLst>
            <pc:docMk/>
            <pc:sldMk cId="1058066365" sldId="276"/>
            <ac:spMk id="152" creationId="{F9DD6148-D903-2371-0C5D-07D048C2112F}"/>
          </ac:spMkLst>
        </pc:spChg>
        <pc:spChg chg="mod">
          <ac:chgData name="Fiona" userId="5fd9b084-9961-4921-ab0f-457ac49028c4" providerId="ADAL" clId="{4F7526C2-C53B-41A9-82AA-63450EDFF648}" dt="2024-07-31T14:01:38.252" v="2513"/>
          <ac:spMkLst>
            <pc:docMk/>
            <pc:sldMk cId="1058066365" sldId="276"/>
            <ac:spMk id="153" creationId="{97731AC1-BB4B-8F98-C6F1-5DB453AF6D45}"/>
          </ac:spMkLst>
        </pc:spChg>
        <pc:spChg chg="mod">
          <ac:chgData name="Fiona" userId="5fd9b084-9961-4921-ab0f-457ac49028c4" providerId="ADAL" clId="{4F7526C2-C53B-41A9-82AA-63450EDFF648}" dt="2024-07-31T14:01:38.252" v="2513"/>
          <ac:spMkLst>
            <pc:docMk/>
            <pc:sldMk cId="1058066365" sldId="276"/>
            <ac:spMk id="154" creationId="{0D2E8095-5046-E8BA-0764-A4A815AE8DE6}"/>
          </ac:spMkLst>
        </pc:spChg>
        <pc:spChg chg="mod">
          <ac:chgData name="Fiona" userId="5fd9b084-9961-4921-ab0f-457ac49028c4" providerId="ADAL" clId="{4F7526C2-C53B-41A9-82AA-63450EDFF648}" dt="2024-07-31T14:01:38.252" v="2513"/>
          <ac:spMkLst>
            <pc:docMk/>
            <pc:sldMk cId="1058066365" sldId="276"/>
            <ac:spMk id="155" creationId="{664EFEC9-ED22-D9AB-423E-4D4C62F9A3F4}"/>
          </ac:spMkLst>
        </pc:spChg>
        <pc:spChg chg="mod">
          <ac:chgData name="Fiona" userId="5fd9b084-9961-4921-ab0f-457ac49028c4" providerId="ADAL" clId="{4F7526C2-C53B-41A9-82AA-63450EDFF648}" dt="2024-07-31T14:01:38.252" v="2513"/>
          <ac:spMkLst>
            <pc:docMk/>
            <pc:sldMk cId="1058066365" sldId="276"/>
            <ac:spMk id="156" creationId="{26CB7B05-5E98-EC29-6347-8B38A571498C}"/>
          </ac:spMkLst>
        </pc:spChg>
        <pc:spChg chg="mod">
          <ac:chgData name="Fiona" userId="5fd9b084-9961-4921-ab0f-457ac49028c4" providerId="ADAL" clId="{4F7526C2-C53B-41A9-82AA-63450EDFF648}" dt="2024-07-31T14:01:38.252" v="2513"/>
          <ac:spMkLst>
            <pc:docMk/>
            <pc:sldMk cId="1058066365" sldId="276"/>
            <ac:spMk id="157" creationId="{81FE96BA-2531-1742-2867-2FDB87097DEB}"/>
          </ac:spMkLst>
        </pc:spChg>
        <pc:spChg chg="mod">
          <ac:chgData name="Fiona" userId="5fd9b084-9961-4921-ab0f-457ac49028c4" providerId="ADAL" clId="{4F7526C2-C53B-41A9-82AA-63450EDFF648}" dt="2024-07-31T14:01:38.252" v="2513"/>
          <ac:spMkLst>
            <pc:docMk/>
            <pc:sldMk cId="1058066365" sldId="276"/>
            <ac:spMk id="158" creationId="{2ABBF8A6-8109-2EF1-6F65-FD45BEA63070}"/>
          </ac:spMkLst>
        </pc:spChg>
        <pc:spChg chg="mod">
          <ac:chgData name="Fiona" userId="5fd9b084-9961-4921-ab0f-457ac49028c4" providerId="ADAL" clId="{4F7526C2-C53B-41A9-82AA-63450EDFF648}" dt="2024-07-31T14:01:38.252" v="2513"/>
          <ac:spMkLst>
            <pc:docMk/>
            <pc:sldMk cId="1058066365" sldId="276"/>
            <ac:spMk id="159" creationId="{3EA5DDA4-3CAD-CF11-7D76-2257B0967D7F}"/>
          </ac:spMkLst>
        </pc:spChg>
        <pc:spChg chg="mod">
          <ac:chgData name="Fiona" userId="5fd9b084-9961-4921-ab0f-457ac49028c4" providerId="ADAL" clId="{4F7526C2-C53B-41A9-82AA-63450EDFF648}" dt="2024-07-31T14:01:38.252" v="2513"/>
          <ac:spMkLst>
            <pc:docMk/>
            <pc:sldMk cId="1058066365" sldId="276"/>
            <ac:spMk id="160" creationId="{50ACE5BD-CB87-77E3-1440-D0A2AD037CC2}"/>
          </ac:spMkLst>
        </pc:spChg>
        <pc:spChg chg="mod">
          <ac:chgData name="Fiona" userId="5fd9b084-9961-4921-ab0f-457ac49028c4" providerId="ADAL" clId="{4F7526C2-C53B-41A9-82AA-63450EDFF648}" dt="2024-07-31T14:01:38.252" v="2513"/>
          <ac:spMkLst>
            <pc:docMk/>
            <pc:sldMk cId="1058066365" sldId="276"/>
            <ac:spMk id="161" creationId="{9503DA16-61B6-90CF-F44B-001776C846CA}"/>
          </ac:spMkLst>
        </pc:spChg>
        <pc:spChg chg="mod">
          <ac:chgData name="Fiona" userId="5fd9b084-9961-4921-ab0f-457ac49028c4" providerId="ADAL" clId="{4F7526C2-C53B-41A9-82AA-63450EDFF648}" dt="2024-07-31T14:01:38.252" v="2513"/>
          <ac:spMkLst>
            <pc:docMk/>
            <pc:sldMk cId="1058066365" sldId="276"/>
            <ac:spMk id="162" creationId="{C8EA3139-38E7-2740-397B-828AAEA971F4}"/>
          </ac:spMkLst>
        </pc:spChg>
        <pc:spChg chg="mod">
          <ac:chgData name="Fiona" userId="5fd9b084-9961-4921-ab0f-457ac49028c4" providerId="ADAL" clId="{4F7526C2-C53B-41A9-82AA-63450EDFF648}" dt="2024-07-31T14:01:38.252" v="2513"/>
          <ac:spMkLst>
            <pc:docMk/>
            <pc:sldMk cId="1058066365" sldId="276"/>
            <ac:spMk id="163" creationId="{E39678BF-B6B0-ACC7-A254-5ADE6CEA90F8}"/>
          </ac:spMkLst>
        </pc:spChg>
        <pc:spChg chg="mod">
          <ac:chgData name="Fiona" userId="5fd9b084-9961-4921-ab0f-457ac49028c4" providerId="ADAL" clId="{4F7526C2-C53B-41A9-82AA-63450EDFF648}" dt="2024-07-31T14:01:38.252" v="2513"/>
          <ac:spMkLst>
            <pc:docMk/>
            <pc:sldMk cId="1058066365" sldId="276"/>
            <ac:spMk id="164" creationId="{DC1AEE98-7D8E-28B1-A326-2FFCF93D8E0A}"/>
          </ac:spMkLst>
        </pc:spChg>
        <pc:spChg chg="mod">
          <ac:chgData name="Fiona" userId="5fd9b084-9961-4921-ab0f-457ac49028c4" providerId="ADAL" clId="{4F7526C2-C53B-41A9-82AA-63450EDFF648}" dt="2024-07-31T14:01:38.252" v="2513"/>
          <ac:spMkLst>
            <pc:docMk/>
            <pc:sldMk cId="1058066365" sldId="276"/>
            <ac:spMk id="165" creationId="{D959CE01-EEE3-792A-CD1B-E02E188481C1}"/>
          </ac:spMkLst>
        </pc:spChg>
        <pc:spChg chg="mod">
          <ac:chgData name="Fiona" userId="5fd9b084-9961-4921-ab0f-457ac49028c4" providerId="ADAL" clId="{4F7526C2-C53B-41A9-82AA-63450EDFF648}" dt="2024-07-31T14:01:38.252" v="2513"/>
          <ac:spMkLst>
            <pc:docMk/>
            <pc:sldMk cId="1058066365" sldId="276"/>
            <ac:spMk id="166" creationId="{33FC9CD0-60E3-16C9-D984-492A0DFEBEAB}"/>
          </ac:spMkLst>
        </pc:spChg>
        <pc:spChg chg="mod">
          <ac:chgData name="Fiona" userId="5fd9b084-9961-4921-ab0f-457ac49028c4" providerId="ADAL" clId="{4F7526C2-C53B-41A9-82AA-63450EDFF648}" dt="2024-07-31T14:01:38.252" v="2513"/>
          <ac:spMkLst>
            <pc:docMk/>
            <pc:sldMk cId="1058066365" sldId="276"/>
            <ac:spMk id="167" creationId="{8C2D6E4A-2C8A-4BE1-7A22-2BEDCBCA5CCE}"/>
          </ac:spMkLst>
        </pc:spChg>
        <pc:spChg chg="mod">
          <ac:chgData name="Fiona" userId="5fd9b084-9961-4921-ab0f-457ac49028c4" providerId="ADAL" clId="{4F7526C2-C53B-41A9-82AA-63450EDFF648}" dt="2024-07-31T14:01:38.252" v="2513"/>
          <ac:spMkLst>
            <pc:docMk/>
            <pc:sldMk cId="1058066365" sldId="276"/>
            <ac:spMk id="168" creationId="{FA536537-0046-19C2-EA70-878E3FDE2434}"/>
          </ac:spMkLst>
        </pc:spChg>
        <pc:spChg chg="mod">
          <ac:chgData name="Fiona" userId="5fd9b084-9961-4921-ab0f-457ac49028c4" providerId="ADAL" clId="{4F7526C2-C53B-41A9-82AA-63450EDFF648}" dt="2024-07-31T14:01:38.252" v="2513"/>
          <ac:spMkLst>
            <pc:docMk/>
            <pc:sldMk cId="1058066365" sldId="276"/>
            <ac:spMk id="169" creationId="{64ECFD86-1951-8A7D-75A6-5EBD1E894DEF}"/>
          </ac:spMkLst>
        </pc:spChg>
        <pc:spChg chg="mod">
          <ac:chgData name="Fiona" userId="5fd9b084-9961-4921-ab0f-457ac49028c4" providerId="ADAL" clId="{4F7526C2-C53B-41A9-82AA-63450EDFF648}" dt="2024-07-31T14:01:38.252" v="2513"/>
          <ac:spMkLst>
            <pc:docMk/>
            <pc:sldMk cId="1058066365" sldId="276"/>
            <ac:spMk id="170" creationId="{5F4E0B7E-98EE-4624-1F7D-B8CA74306B52}"/>
          </ac:spMkLst>
        </pc:spChg>
        <pc:spChg chg="mod">
          <ac:chgData name="Fiona" userId="5fd9b084-9961-4921-ab0f-457ac49028c4" providerId="ADAL" clId="{4F7526C2-C53B-41A9-82AA-63450EDFF648}" dt="2024-07-31T14:01:38.252" v="2513"/>
          <ac:spMkLst>
            <pc:docMk/>
            <pc:sldMk cId="1058066365" sldId="276"/>
            <ac:spMk id="171" creationId="{3FE6FD8F-CCC0-8CDC-8DF9-E3D0C64F0597}"/>
          </ac:spMkLst>
        </pc:spChg>
        <pc:spChg chg="mod">
          <ac:chgData name="Fiona" userId="5fd9b084-9961-4921-ab0f-457ac49028c4" providerId="ADAL" clId="{4F7526C2-C53B-41A9-82AA-63450EDFF648}" dt="2024-07-31T14:01:38.252" v="2513"/>
          <ac:spMkLst>
            <pc:docMk/>
            <pc:sldMk cId="1058066365" sldId="276"/>
            <ac:spMk id="172" creationId="{F497DA1B-E6E5-086A-B024-F551A88F446A}"/>
          </ac:spMkLst>
        </pc:spChg>
        <pc:spChg chg="mod">
          <ac:chgData name="Fiona" userId="5fd9b084-9961-4921-ab0f-457ac49028c4" providerId="ADAL" clId="{4F7526C2-C53B-41A9-82AA-63450EDFF648}" dt="2024-07-31T14:01:38.252" v="2513"/>
          <ac:spMkLst>
            <pc:docMk/>
            <pc:sldMk cId="1058066365" sldId="276"/>
            <ac:spMk id="173" creationId="{3F5762EF-B7BA-988A-E744-E4D83FCE4268}"/>
          </ac:spMkLst>
        </pc:spChg>
        <pc:spChg chg="mod">
          <ac:chgData name="Fiona" userId="5fd9b084-9961-4921-ab0f-457ac49028c4" providerId="ADAL" clId="{4F7526C2-C53B-41A9-82AA-63450EDFF648}" dt="2024-07-31T14:01:38.252" v="2513"/>
          <ac:spMkLst>
            <pc:docMk/>
            <pc:sldMk cId="1058066365" sldId="276"/>
            <ac:spMk id="174" creationId="{4A8AFD4C-C80D-14B1-E091-AF9674E95C7B}"/>
          </ac:spMkLst>
        </pc:spChg>
        <pc:spChg chg="mod">
          <ac:chgData name="Fiona" userId="5fd9b084-9961-4921-ab0f-457ac49028c4" providerId="ADAL" clId="{4F7526C2-C53B-41A9-82AA-63450EDFF648}" dt="2024-07-31T14:01:38.252" v="2513"/>
          <ac:spMkLst>
            <pc:docMk/>
            <pc:sldMk cId="1058066365" sldId="276"/>
            <ac:spMk id="175" creationId="{1659F2B4-B6A5-1EBD-FCA6-D6FC5E20A076}"/>
          </ac:spMkLst>
        </pc:spChg>
        <pc:spChg chg="mod">
          <ac:chgData name="Fiona" userId="5fd9b084-9961-4921-ab0f-457ac49028c4" providerId="ADAL" clId="{4F7526C2-C53B-41A9-82AA-63450EDFF648}" dt="2024-07-31T14:01:38.252" v="2513"/>
          <ac:spMkLst>
            <pc:docMk/>
            <pc:sldMk cId="1058066365" sldId="276"/>
            <ac:spMk id="176" creationId="{16381161-9BD4-7029-99D4-C0CD750D1DF5}"/>
          </ac:spMkLst>
        </pc:spChg>
        <pc:spChg chg="mod">
          <ac:chgData name="Fiona" userId="5fd9b084-9961-4921-ab0f-457ac49028c4" providerId="ADAL" clId="{4F7526C2-C53B-41A9-82AA-63450EDFF648}" dt="2024-07-31T14:01:38.252" v="2513"/>
          <ac:spMkLst>
            <pc:docMk/>
            <pc:sldMk cId="1058066365" sldId="276"/>
            <ac:spMk id="177" creationId="{3B95EECB-80CB-852A-A39E-249EFEAE7B2F}"/>
          </ac:spMkLst>
        </pc:spChg>
        <pc:spChg chg="mod">
          <ac:chgData name="Fiona" userId="5fd9b084-9961-4921-ab0f-457ac49028c4" providerId="ADAL" clId="{4F7526C2-C53B-41A9-82AA-63450EDFF648}" dt="2024-07-31T14:01:38.252" v="2513"/>
          <ac:spMkLst>
            <pc:docMk/>
            <pc:sldMk cId="1058066365" sldId="276"/>
            <ac:spMk id="178" creationId="{866BA1F7-A3F7-73EA-DD84-19E6EA3D0D60}"/>
          </ac:spMkLst>
        </pc:spChg>
        <pc:spChg chg="mod">
          <ac:chgData name="Fiona" userId="5fd9b084-9961-4921-ab0f-457ac49028c4" providerId="ADAL" clId="{4F7526C2-C53B-41A9-82AA-63450EDFF648}" dt="2024-07-31T14:01:38.252" v="2513"/>
          <ac:spMkLst>
            <pc:docMk/>
            <pc:sldMk cId="1058066365" sldId="276"/>
            <ac:spMk id="179" creationId="{BA70D220-8DC1-F986-84C3-96E11FDA5DA1}"/>
          </ac:spMkLst>
        </pc:spChg>
        <pc:spChg chg="mod">
          <ac:chgData name="Fiona" userId="5fd9b084-9961-4921-ab0f-457ac49028c4" providerId="ADAL" clId="{4F7526C2-C53B-41A9-82AA-63450EDFF648}" dt="2024-07-31T14:01:38.252" v="2513"/>
          <ac:spMkLst>
            <pc:docMk/>
            <pc:sldMk cId="1058066365" sldId="276"/>
            <ac:spMk id="180" creationId="{7EF350F1-90F3-0825-320B-743EA5F168C5}"/>
          </ac:spMkLst>
        </pc:spChg>
        <pc:spChg chg="mod">
          <ac:chgData name="Fiona" userId="5fd9b084-9961-4921-ab0f-457ac49028c4" providerId="ADAL" clId="{4F7526C2-C53B-41A9-82AA-63450EDFF648}" dt="2024-07-31T14:01:38.252" v="2513"/>
          <ac:spMkLst>
            <pc:docMk/>
            <pc:sldMk cId="1058066365" sldId="276"/>
            <ac:spMk id="181" creationId="{C30FD569-B5A4-8178-7487-1D58F0B1DC68}"/>
          </ac:spMkLst>
        </pc:spChg>
        <pc:spChg chg="mod">
          <ac:chgData name="Fiona" userId="5fd9b084-9961-4921-ab0f-457ac49028c4" providerId="ADAL" clId="{4F7526C2-C53B-41A9-82AA-63450EDFF648}" dt="2024-07-31T14:01:38.252" v="2513"/>
          <ac:spMkLst>
            <pc:docMk/>
            <pc:sldMk cId="1058066365" sldId="276"/>
            <ac:spMk id="182" creationId="{52FFD5B1-094F-1AF2-AD26-92187C5791A2}"/>
          </ac:spMkLst>
        </pc:spChg>
        <pc:spChg chg="mod">
          <ac:chgData name="Fiona" userId="5fd9b084-9961-4921-ab0f-457ac49028c4" providerId="ADAL" clId="{4F7526C2-C53B-41A9-82AA-63450EDFF648}" dt="2024-07-31T14:01:38.252" v="2513"/>
          <ac:spMkLst>
            <pc:docMk/>
            <pc:sldMk cId="1058066365" sldId="276"/>
            <ac:spMk id="183" creationId="{2FA4EAD8-0F26-D85D-095C-6FCB9E8A85D8}"/>
          </ac:spMkLst>
        </pc:spChg>
        <pc:spChg chg="mod">
          <ac:chgData name="Fiona" userId="5fd9b084-9961-4921-ab0f-457ac49028c4" providerId="ADAL" clId="{4F7526C2-C53B-41A9-82AA-63450EDFF648}" dt="2024-07-31T14:01:38.252" v="2513"/>
          <ac:spMkLst>
            <pc:docMk/>
            <pc:sldMk cId="1058066365" sldId="276"/>
            <ac:spMk id="184" creationId="{385A87C2-6823-3C1E-AC7A-E22F57F970E5}"/>
          </ac:spMkLst>
        </pc:spChg>
        <pc:spChg chg="mod">
          <ac:chgData name="Fiona" userId="5fd9b084-9961-4921-ab0f-457ac49028c4" providerId="ADAL" clId="{4F7526C2-C53B-41A9-82AA-63450EDFF648}" dt="2024-07-31T14:01:38.252" v="2513"/>
          <ac:spMkLst>
            <pc:docMk/>
            <pc:sldMk cId="1058066365" sldId="276"/>
            <ac:spMk id="185" creationId="{D358138F-647C-9E1F-D5CC-50F319D689AC}"/>
          </ac:spMkLst>
        </pc:spChg>
        <pc:spChg chg="mod">
          <ac:chgData name="Fiona" userId="5fd9b084-9961-4921-ab0f-457ac49028c4" providerId="ADAL" clId="{4F7526C2-C53B-41A9-82AA-63450EDFF648}" dt="2024-07-31T14:01:38.252" v="2513"/>
          <ac:spMkLst>
            <pc:docMk/>
            <pc:sldMk cId="1058066365" sldId="276"/>
            <ac:spMk id="186" creationId="{E29FD233-EFE7-EE9B-545C-28DA1F2D39C6}"/>
          </ac:spMkLst>
        </pc:spChg>
        <pc:spChg chg="mod">
          <ac:chgData name="Fiona" userId="5fd9b084-9961-4921-ab0f-457ac49028c4" providerId="ADAL" clId="{4F7526C2-C53B-41A9-82AA-63450EDFF648}" dt="2024-07-31T14:01:38.252" v="2513"/>
          <ac:spMkLst>
            <pc:docMk/>
            <pc:sldMk cId="1058066365" sldId="276"/>
            <ac:spMk id="187" creationId="{B2AA44E2-5B39-D4CD-B433-781651D38862}"/>
          </ac:spMkLst>
        </pc:spChg>
        <pc:spChg chg="mod">
          <ac:chgData name="Fiona" userId="5fd9b084-9961-4921-ab0f-457ac49028c4" providerId="ADAL" clId="{4F7526C2-C53B-41A9-82AA-63450EDFF648}" dt="2024-07-31T14:01:38.252" v="2513"/>
          <ac:spMkLst>
            <pc:docMk/>
            <pc:sldMk cId="1058066365" sldId="276"/>
            <ac:spMk id="188" creationId="{57885529-E990-4248-41DB-46C8D455E8EC}"/>
          </ac:spMkLst>
        </pc:spChg>
        <pc:spChg chg="mod">
          <ac:chgData name="Fiona" userId="5fd9b084-9961-4921-ab0f-457ac49028c4" providerId="ADAL" clId="{4F7526C2-C53B-41A9-82AA-63450EDFF648}" dt="2024-07-31T14:01:38.252" v="2513"/>
          <ac:spMkLst>
            <pc:docMk/>
            <pc:sldMk cId="1058066365" sldId="276"/>
            <ac:spMk id="189" creationId="{29F22EE7-86F6-B677-B2BD-D863B24A5C19}"/>
          </ac:spMkLst>
        </pc:spChg>
        <pc:spChg chg="mod">
          <ac:chgData name="Fiona" userId="5fd9b084-9961-4921-ab0f-457ac49028c4" providerId="ADAL" clId="{4F7526C2-C53B-41A9-82AA-63450EDFF648}" dt="2024-07-31T14:01:38.252" v="2513"/>
          <ac:spMkLst>
            <pc:docMk/>
            <pc:sldMk cId="1058066365" sldId="276"/>
            <ac:spMk id="190" creationId="{5312FC7F-14A9-D853-BA84-70BE10E8D8FA}"/>
          </ac:spMkLst>
        </pc:spChg>
        <pc:spChg chg="mod">
          <ac:chgData name="Fiona" userId="5fd9b084-9961-4921-ab0f-457ac49028c4" providerId="ADAL" clId="{4F7526C2-C53B-41A9-82AA-63450EDFF648}" dt="2024-07-31T14:01:38.252" v="2513"/>
          <ac:spMkLst>
            <pc:docMk/>
            <pc:sldMk cId="1058066365" sldId="276"/>
            <ac:spMk id="191" creationId="{F4F05C3D-89A6-7398-55D7-6E74C229C3C8}"/>
          </ac:spMkLst>
        </pc:spChg>
        <pc:spChg chg="mod">
          <ac:chgData name="Fiona" userId="5fd9b084-9961-4921-ab0f-457ac49028c4" providerId="ADAL" clId="{4F7526C2-C53B-41A9-82AA-63450EDFF648}" dt="2024-07-31T14:01:38.252" v="2513"/>
          <ac:spMkLst>
            <pc:docMk/>
            <pc:sldMk cId="1058066365" sldId="276"/>
            <ac:spMk id="192" creationId="{67D1AC47-236F-8E0C-2417-2490FDD8E861}"/>
          </ac:spMkLst>
        </pc:spChg>
        <pc:spChg chg="mod">
          <ac:chgData name="Fiona" userId="5fd9b084-9961-4921-ab0f-457ac49028c4" providerId="ADAL" clId="{4F7526C2-C53B-41A9-82AA-63450EDFF648}" dt="2024-07-31T14:01:38.252" v="2513"/>
          <ac:spMkLst>
            <pc:docMk/>
            <pc:sldMk cId="1058066365" sldId="276"/>
            <ac:spMk id="193" creationId="{F4C59843-C7F1-E61A-8AC5-C291BE1FD5DF}"/>
          </ac:spMkLst>
        </pc:spChg>
        <pc:spChg chg="mod">
          <ac:chgData name="Fiona" userId="5fd9b084-9961-4921-ab0f-457ac49028c4" providerId="ADAL" clId="{4F7526C2-C53B-41A9-82AA-63450EDFF648}" dt="2024-07-31T14:01:38.252" v="2513"/>
          <ac:spMkLst>
            <pc:docMk/>
            <pc:sldMk cId="1058066365" sldId="276"/>
            <ac:spMk id="194" creationId="{2F3CB470-62EB-E34A-8086-2DC8735D81A7}"/>
          </ac:spMkLst>
        </pc:spChg>
        <pc:spChg chg="mod">
          <ac:chgData name="Fiona" userId="5fd9b084-9961-4921-ab0f-457ac49028c4" providerId="ADAL" clId="{4F7526C2-C53B-41A9-82AA-63450EDFF648}" dt="2024-07-31T14:01:38.252" v="2513"/>
          <ac:spMkLst>
            <pc:docMk/>
            <pc:sldMk cId="1058066365" sldId="276"/>
            <ac:spMk id="195" creationId="{F699335D-328D-8B7A-DD18-D0A354B6BC8F}"/>
          </ac:spMkLst>
        </pc:spChg>
        <pc:spChg chg="mod">
          <ac:chgData name="Fiona" userId="5fd9b084-9961-4921-ab0f-457ac49028c4" providerId="ADAL" clId="{4F7526C2-C53B-41A9-82AA-63450EDFF648}" dt="2024-07-31T14:01:38.252" v="2513"/>
          <ac:spMkLst>
            <pc:docMk/>
            <pc:sldMk cId="1058066365" sldId="276"/>
            <ac:spMk id="196" creationId="{6BF1228C-17C7-60E7-2C6A-8C2B7C432292}"/>
          </ac:spMkLst>
        </pc:spChg>
        <pc:spChg chg="mod">
          <ac:chgData name="Fiona" userId="5fd9b084-9961-4921-ab0f-457ac49028c4" providerId="ADAL" clId="{4F7526C2-C53B-41A9-82AA-63450EDFF648}" dt="2024-07-31T14:01:38.252" v="2513"/>
          <ac:spMkLst>
            <pc:docMk/>
            <pc:sldMk cId="1058066365" sldId="276"/>
            <ac:spMk id="197" creationId="{AA48C0DB-C7EF-BAE6-5720-5A988AF89943}"/>
          </ac:spMkLst>
        </pc:spChg>
        <pc:spChg chg="mod">
          <ac:chgData name="Fiona" userId="5fd9b084-9961-4921-ab0f-457ac49028c4" providerId="ADAL" clId="{4F7526C2-C53B-41A9-82AA-63450EDFF648}" dt="2024-07-31T14:01:38.252" v="2513"/>
          <ac:spMkLst>
            <pc:docMk/>
            <pc:sldMk cId="1058066365" sldId="276"/>
            <ac:spMk id="198" creationId="{9E8E839F-19D2-B662-4E08-901BFDFCCC09}"/>
          </ac:spMkLst>
        </pc:spChg>
        <pc:spChg chg="mod">
          <ac:chgData name="Fiona" userId="5fd9b084-9961-4921-ab0f-457ac49028c4" providerId="ADAL" clId="{4F7526C2-C53B-41A9-82AA-63450EDFF648}" dt="2024-07-31T14:01:38.252" v="2513"/>
          <ac:spMkLst>
            <pc:docMk/>
            <pc:sldMk cId="1058066365" sldId="276"/>
            <ac:spMk id="199" creationId="{A78DC590-6372-D3E5-5E28-17E9AA6ED89D}"/>
          </ac:spMkLst>
        </pc:spChg>
        <pc:grpChg chg="add del mod">
          <ac:chgData name="Fiona" userId="5fd9b084-9961-4921-ab0f-457ac49028c4" providerId="ADAL" clId="{4F7526C2-C53B-41A9-82AA-63450EDFF648}" dt="2024-07-31T14:01:37.243" v="2512" actId="478"/>
          <ac:grpSpMkLst>
            <pc:docMk/>
            <pc:sldMk cId="1058066365" sldId="276"/>
            <ac:grpSpMk id="12" creationId="{A7A7F343-C59E-CCFC-F726-3B427F214C3F}"/>
          </ac:grpSpMkLst>
        </pc:grpChg>
        <pc:grpChg chg="del mod">
          <ac:chgData name="Fiona" userId="5fd9b084-9961-4921-ab0f-457ac49028c4" providerId="ADAL" clId="{4F7526C2-C53B-41A9-82AA-63450EDFF648}" dt="2024-07-31T13:56:21.885" v="2385" actId="478"/>
          <ac:grpSpMkLst>
            <pc:docMk/>
            <pc:sldMk cId="1058066365" sldId="276"/>
            <ac:grpSpMk id="104" creationId="{94214F0C-F1D5-D3F3-9A7C-8B1E83A00C4B}"/>
          </ac:grpSpMkLst>
        </pc:grpChg>
        <pc:grpChg chg="add mod">
          <ac:chgData name="Fiona" userId="5fd9b084-9961-4921-ab0f-457ac49028c4" providerId="ADAL" clId="{4F7526C2-C53B-41A9-82AA-63450EDFF648}" dt="2024-07-31T14:01:42.843" v="2533" actId="1036"/>
          <ac:grpSpMkLst>
            <pc:docMk/>
            <pc:sldMk cId="1058066365" sldId="276"/>
            <ac:grpSpMk id="140" creationId="{F6E5EF53-3114-EAEA-7ED1-FEC507B1AE93}"/>
          </ac:grpSpMkLst>
        </pc:grpChg>
        <pc:picChg chg="del">
          <ac:chgData name="Fiona" userId="5fd9b084-9961-4921-ab0f-457ac49028c4" providerId="ADAL" clId="{4F7526C2-C53B-41A9-82AA-63450EDFF648}" dt="2024-07-31T13:56:22.855" v="2386" actId="478"/>
          <ac:picMkLst>
            <pc:docMk/>
            <pc:sldMk cId="1058066365" sldId="276"/>
            <ac:picMk id="5" creationId="{2D14A226-B77F-8FF1-2232-EE836C8D9C47}"/>
          </ac:picMkLst>
        </pc:picChg>
        <pc:picChg chg="mod">
          <ac:chgData name="Fiona" userId="5fd9b084-9961-4921-ab0f-457ac49028c4" providerId="ADAL" clId="{4F7526C2-C53B-41A9-82AA-63450EDFF648}" dt="2024-07-31T13:56:31.370" v="2388"/>
          <ac:picMkLst>
            <pc:docMk/>
            <pc:sldMk cId="1058066365" sldId="276"/>
            <ac:picMk id="14" creationId="{22AB1AE8-AE21-8D58-2F1E-F52CE10A9A4A}"/>
          </ac:picMkLst>
        </pc:picChg>
        <pc:picChg chg="mod">
          <ac:chgData name="Fiona" userId="5fd9b084-9961-4921-ab0f-457ac49028c4" providerId="ADAL" clId="{4F7526C2-C53B-41A9-82AA-63450EDFF648}" dt="2024-07-31T08:26:56.848" v="1767" actId="1076"/>
          <ac:picMkLst>
            <pc:docMk/>
            <pc:sldMk cId="1058066365" sldId="276"/>
            <ac:picMk id="26" creationId="{52AD3B43-2B48-BF53-EEFF-12FF9D4696AE}"/>
          </ac:picMkLst>
        </pc:picChg>
        <pc:picChg chg="mod">
          <ac:chgData name="Fiona" userId="5fd9b084-9961-4921-ab0f-457ac49028c4" providerId="ADAL" clId="{4F7526C2-C53B-41A9-82AA-63450EDFF648}" dt="2024-07-31T14:01:38.252" v="2513"/>
          <ac:picMkLst>
            <pc:docMk/>
            <pc:sldMk cId="1058066365" sldId="276"/>
            <ac:picMk id="143" creationId="{E70541EF-3EC9-C961-BF5D-CEDCE3100E17}"/>
          </ac:picMkLst>
        </pc:picChg>
      </pc:sldChg>
      <pc:sldChg chg="addSp delSp modSp add mod ord">
        <pc:chgData name="Fiona" userId="5fd9b084-9961-4921-ab0f-457ac49028c4" providerId="ADAL" clId="{4F7526C2-C53B-41A9-82AA-63450EDFF648}" dt="2024-08-07T11:13:43.341" v="4761" actId="478"/>
        <pc:sldMkLst>
          <pc:docMk/>
          <pc:sldMk cId="2626862858" sldId="277"/>
        </pc:sldMkLst>
        <pc:spChg chg="add del mod">
          <ac:chgData name="Fiona" userId="5fd9b084-9961-4921-ab0f-457ac49028c4" providerId="ADAL" clId="{4F7526C2-C53B-41A9-82AA-63450EDFF648}" dt="2024-08-07T11:13:43.341" v="4761" actId="478"/>
          <ac:spMkLst>
            <pc:docMk/>
            <pc:sldMk cId="2626862858" sldId="277"/>
            <ac:spMk id="2" creationId="{D0E09074-9740-F45E-A29D-468F75E099DD}"/>
          </ac:spMkLst>
        </pc:spChg>
        <pc:spChg chg="add mod">
          <ac:chgData name="Fiona" userId="5fd9b084-9961-4921-ab0f-457ac49028c4" providerId="ADAL" clId="{4F7526C2-C53B-41A9-82AA-63450EDFF648}" dt="2024-08-05T11:47:44.069" v="3307" actId="1076"/>
          <ac:spMkLst>
            <pc:docMk/>
            <pc:sldMk cId="2626862858" sldId="277"/>
            <ac:spMk id="8" creationId="{CDC31CD3-6171-5909-FBFE-288273371564}"/>
          </ac:spMkLst>
        </pc:spChg>
        <pc:spChg chg="mod">
          <ac:chgData name="Fiona" userId="5fd9b084-9961-4921-ab0f-457ac49028c4" providerId="ADAL" clId="{4F7526C2-C53B-41A9-82AA-63450EDFF648}" dt="2024-07-31T13:54:48.294" v="2300"/>
          <ac:spMkLst>
            <pc:docMk/>
            <pc:sldMk cId="2626862858" sldId="277"/>
            <ac:spMk id="12" creationId="{0620F21F-6021-9AF6-E6D3-30F0B5B63BAA}"/>
          </ac:spMkLst>
        </pc:spChg>
        <pc:spChg chg="mod">
          <ac:chgData name="Fiona" userId="5fd9b084-9961-4921-ab0f-457ac49028c4" providerId="ADAL" clId="{4F7526C2-C53B-41A9-82AA-63450EDFF648}" dt="2024-07-31T13:54:48.294" v="2300"/>
          <ac:spMkLst>
            <pc:docMk/>
            <pc:sldMk cId="2626862858" sldId="277"/>
            <ac:spMk id="13" creationId="{98CA6600-4BFA-9B65-7712-D4D3A3D1BA07}"/>
          </ac:spMkLst>
        </pc:spChg>
        <pc:spChg chg="mod">
          <ac:chgData name="Fiona" userId="5fd9b084-9961-4921-ab0f-457ac49028c4" providerId="ADAL" clId="{4F7526C2-C53B-41A9-82AA-63450EDFF648}" dt="2024-07-31T13:54:48.294" v="2300"/>
          <ac:spMkLst>
            <pc:docMk/>
            <pc:sldMk cId="2626862858" sldId="277"/>
            <ac:spMk id="14" creationId="{2EE0BD13-CC23-AADA-D54D-4EBF1B05BEF1}"/>
          </ac:spMkLst>
        </pc:spChg>
        <pc:spChg chg="mod">
          <ac:chgData name="Fiona" userId="5fd9b084-9961-4921-ab0f-457ac49028c4" providerId="ADAL" clId="{4F7526C2-C53B-41A9-82AA-63450EDFF648}" dt="2024-07-31T13:54:48.294" v="2300"/>
          <ac:spMkLst>
            <pc:docMk/>
            <pc:sldMk cId="2626862858" sldId="277"/>
            <ac:spMk id="15" creationId="{61B7E810-0FF1-295D-DED4-87D9452BB8D1}"/>
          </ac:spMkLst>
        </pc:spChg>
        <pc:spChg chg="del">
          <ac:chgData name="Fiona" userId="5fd9b084-9961-4921-ab0f-457ac49028c4" providerId="ADAL" clId="{4F7526C2-C53B-41A9-82AA-63450EDFF648}" dt="2024-07-31T08:40:34.098" v="2162" actId="478"/>
          <ac:spMkLst>
            <pc:docMk/>
            <pc:sldMk cId="2626862858" sldId="277"/>
            <ac:spMk id="15" creationId="{A4426099-162D-D697-7C12-296B07F1526E}"/>
          </ac:spMkLst>
        </pc:spChg>
        <pc:spChg chg="mod">
          <ac:chgData name="Fiona" userId="5fd9b084-9961-4921-ab0f-457ac49028c4" providerId="ADAL" clId="{4F7526C2-C53B-41A9-82AA-63450EDFF648}" dt="2024-07-31T13:54:48.294" v="2300"/>
          <ac:spMkLst>
            <pc:docMk/>
            <pc:sldMk cId="2626862858" sldId="277"/>
            <ac:spMk id="16" creationId="{BAC547C6-BEFF-1838-99C6-2F4B6CA22636}"/>
          </ac:spMkLst>
        </pc:spChg>
        <pc:spChg chg="mod">
          <ac:chgData name="Fiona" userId="5fd9b084-9961-4921-ab0f-457ac49028c4" providerId="ADAL" clId="{4F7526C2-C53B-41A9-82AA-63450EDFF648}" dt="2024-07-31T13:54:48.294" v="2300"/>
          <ac:spMkLst>
            <pc:docMk/>
            <pc:sldMk cId="2626862858" sldId="277"/>
            <ac:spMk id="17" creationId="{53AA67F8-7675-4B9E-92BF-1ACDE5DC7CD4}"/>
          </ac:spMkLst>
        </pc:spChg>
        <pc:spChg chg="mod">
          <ac:chgData name="Fiona" userId="5fd9b084-9961-4921-ab0f-457ac49028c4" providerId="ADAL" clId="{4F7526C2-C53B-41A9-82AA-63450EDFF648}" dt="2024-07-31T13:54:48.294" v="2300"/>
          <ac:spMkLst>
            <pc:docMk/>
            <pc:sldMk cId="2626862858" sldId="277"/>
            <ac:spMk id="18" creationId="{8575D61D-BF6A-47D2-2F10-ED8B41A08936}"/>
          </ac:spMkLst>
        </pc:spChg>
        <pc:spChg chg="mod">
          <ac:chgData name="Fiona" userId="5fd9b084-9961-4921-ab0f-457ac49028c4" providerId="ADAL" clId="{4F7526C2-C53B-41A9-82AA-63450EDFF648}" dt="2024-07-31T13:54:48.294" v="2300"/>
          <ac:spMkLst>
            <pc:docMk/>
            <pc:sldMk cId="2626862858" sldId="277"/>
            <ac:spMk id="19" creationId="{267EAFBC-B958-2F0C-6361-25BED18D12AC}"/>
          </ac:spMkLst>
        </pc:spChg>
        <pc:spChg chg="mod">
          <ac:chgData name="Fiona" userId="5fd9b084-9961-4921-ab0f-457ac49028c4" providerId="ADAL" clId="{4F7526C2-C53B-41A9-82AA-63450EDFF648}" dt="2024-07-31T13:54:48.294" v="2300"/>
          <ac:spMkLst>
            <pc:docMk/>
            <pc:sldMk cId="2626862858" sldId="277"/>
            <ac:spMk id="20" creationId="{7BCFF80E-C9E3-D8A1-E439-AED44A364CA7}"/>
          </ac:spMkLst>
        </pc:spChg>
        <pc:spChg chg="mod">
          <ac:chgData name="Fiona" userId="5fd9b084-9961-4921-ab0f-457ac49028c4" providerId="ADAL" clId="{4F7526C2-C53B-41A9-82AA-63450EDFF648}" dt="2024-07-31T13:54:48.294" v="2300"/>
          <ac:spMkLst>
            <pc:docMk/>
            <pc:sldMk cId="2626862858" sldId="277"/>
            <ac:spMk id="21" creationId="{AB52B2EB-C767-12F5-6063-3E82A5141E19}"/>
          </ac:spMkLst>
        </pc:spChg>
        <pc:spChg chg="mod">
          <ac:chgData name="Fiona" userId="5fd9b084-9961-4921-ab0f-457ac49028c4" providerId="ADAL" clId="{4F7526C2-C53B-41A9-82AA-63450EDFF648}" dt="2024-07-31T13:54:48.294" v="2300"/>
          <ac:spMkLst>
            <pc:docMk/>
            <pc:sldMk cId="2626862858" sldId="277"/>
            <ac:spMk id="22" creationId="{A62A8B33-7416-EDF7-F298-BB2CC103CC2C}"/>
          </ac:spMkLst>
        </pc:spChg>
        <pc:spChg chg="mod">
          <ac:chgData name="Fiona" userId="5fd9b084-9961-4921-ab0f-457ac49028c4" providerId="ADAL" clId="{4F7526C2-C53B-41A9-82AA-63450EDFF648}" dt="2024-07-31T13:54:48.294" v="2300"/>
          <ac:spMkLst>
            <pc:docMk/>
            <pc:sldMk cId="2626862858" sldId="277"/>
            <ac:spMk id="23" creationId="{2F9E9E51-97B4-780A-570F-5779AF67445E}"/>
          </ac:spMkLst>
        </pc:spChg>
        <pc:spChg chg="mod">
          <ac:chgData name="Fiona" userId="5fd9b084-9961-4921-ab0f-457ac49028c4" providerId="ADAL" clId="{4F7526C2-C53B-41A9-82AA-63450EDFF648}" dt="2024-07-31T13:54:48.294" v="2300"/>
          <ac:spMkLst>
            <pc:docMk/>
            <pc:sldMk cId="2626862858" sldId="277"/>
            <ac:spMk id="24" creationId="{856C7E3B-27BA-1F9F-89F0-750B2FE6EB87}"/>
          </ac:spMkLst>
        </pc:spChg>
        <pc:spChg chg="mod">
          <ac:chgData name="Fiona" userId="5fd9b084-9961-4921-ab0f-457ac49028c4" providerId="ADAL" clId="{4F7526C2-C53B-41A9-82AA-63450EDFF648}" dt="2024-07-31T13:54:48.294" v="2300"/>
          <ac:spMkLst>
            <pc:docMk/>
            <pc:sldMk cId="2626862858" sldId="277"/>
            <ac:spMk id="25" creationId="{6E2A9C9A-901D-3B0A-F44D-05F948D01DEE}"/>
          </ac:spMkLst>
        </pc:spChg>
        <pc:spChg chg="mod">
          <ac:chgData name="Fiona" userId="5fd9b084-9961-4921-ab0f-457ac49028c4" providerId="ADAL" clId="{4F7526C2-C53B-41A9-82AA-63450EDFF648}" dt="2024-07-31T13:54:48.294" v="2300"/>
          <ac:spMkLst>
            <pc:docMk/>
            <pc:sldMk cId="2626862858" sldId="277"/>
            <ac:spMk id="26" creationId="{60651FFA-AC68-D9A8-C253-D6E08168B383}"/>
          </ac:spMkLst>
        </pc:spChg>
        <pc:spChg chg="mod">
          <ac:chgData name="Fiona" userId="5fd9b084-9961-4921-ab0f-457ac49028c4" providerId="ADAL" clId="{4F7526C2-C53B-41A9-82AA-63450EDFF648}" dt="2024-07-31T13:54:48.294" v="2300"/>
          <ac:spMkLst>
            <pc:docMk/>
            <pc:sldMk cId="2626862858" sldId="277"/>
            <ac:spMk id="27" creationId="{C0E1CC70-CA60-DEBD-3A83-3636CD47E41B}"/>
          </ac:spMkLst>
        </pc:spChg>
        <pc:spChg chg="mod">
          <ac:chgData name="Fiona" userId="5fd9b084-9961-4921-ab0f-457ac49028c4" providerId="ADAL" clId="{4F7526C2-C53B-41A9-82AA-63450EDFF648}" dt="2024-07-31T13:54:48.294" v="2300"/>
          <ac:spMkLst>
            <pc:docMk/>
            <pc:sldMk cId="2626862858" sldId="277"/>
            <ac:spMk id="28" creationId="{8BFB744E-6923-2B73-89CD-AAE098A96EE3}"/>
          </ac:spMkLst>
        </pc:spChg>
        <pc:spChg chg="mod">
          <ac:chgData name="Fiona" userId="5fd9b084-9961-4921-ab0f-457ac49028c4" providerId="ADAL" clId="{4F7526C2-C53B-41A9-82AA-63450EDFF648}" dt="2024-07-31T13:54:48.294" v="2300"/>
          <ac:spMkLst>
            <pc:docMk/>
            <pc:sldMk cId="2626862858" sldId="277"/>
            <ac:spMk id="29" creationId="{FEE7957F-F6AC-4340-5A7A-EAE345401AD1}"/>
          </ac:spMkLst>
        </pc:spChg>
        <pc:spChg chg="mod">
          <ac:chgData name="Fiona" userId="5fd9b084-9961-4921-ab0f-457ac49028c4" providerId="ADAL" clId="{4F7526C2-C53B-41A9-82AA-63450EDFF648}" dt="2024-07-31T13:54:48.294" v="2300"/>
          <ac:spMkLst>
            <pc:docMk/>
            <pc:sldMk cId="2626862858" sldId="277"/>
            <ac:spMk id="30" creationId="{15190FF1-A459-67AD-C644-33B79982DF0D}"/>
          </ac:spMkLst>
        </pc:spChg>
        <pc:spChg chg="mod">
          <ac:chgData name="Fiona" userId="5fd9b084-9961-4921-ab0f-457ac49028c4" providerId="ADAL" clId="{4F7526C2-C53B-41A9-82AA-63450EDFF648}" dt="2024-07-31T13:54:48.294" v="2300"/>
          <ac:spMkLst>
            <pc:docMk/>
            <pc:sldMk cId="2626862858" sldId="277"/>
            <ac:spMk id="31" creationId="{629832E3-328C-7504-4498-941DF33007BE}"/>
          </ac:spMkLst>
        </pc:spChg>
        <pc:spChg chg="mod">
          <ac:chgData name="Fiona" userId="5fd9b084-9961-4921-ab0f-457ac49028c4" providerId="ADAL" clId="{4F7526C2-C53B-41A9-82AA-63450EDFF648}" dt="2024-07-31T13:54:48.294" v="2300"/>
          <ac:spMkLst>
            <pc:docMk/>
            <pc:sldMk cId="2626862858" sldId="277"/>
            <ac:spMk id="32" creationId="{9BF6CA15-FB5A-A2E6-7D91-21DC3A281E75}"/>
          </ac:spMkLst>
        </pc:spChg>
        <pc:spChg chg="mod">
          <ac:chgData name="Fiona" userId="5fd9b084-9961-4921-ab0f-457ac49028c4" providerId="ADAL" clId="{4F7526C2-C53B-41A9-82AA-63450EDFF648}" dt="2024-07-31T13:54:48.294" v="2300"/>
          <ac:spMkLst>
            <pc:docMk/>
            <pc:sldMk cId="2626862858" sldId="277"/>
            <ac:spMk id="33" creationId="{A7FF4A47-86B9-C7B1-2DAA-5692C82D0543}"/>
          </ac:spMkLst>
        </pc:spChg>
        <pc:spChg chg="mod">
          <ac:chgData name="Fiona" userId="5fd9b084-9961-4921-ab0f-457ac49028c4" providerId="ADAL" clId="{4F7526C2-C53B-41A9-82AA-63450EDFF648}" dt="2024-07-31T13:54:48.294" v="2300"/>
          <ac:spMkLst>
            <pc:docMk/>
            <pc:sldMk cId="2626862858" sldId="277"/>
            <ac:spMk id="34" creationId="{E8CDA75D-F03B-10F4-2262-23A0BF0E510C}"/>
          </ac:spMkLst>
        </pc:spChg>
        <pc:spChg chg="mod">
          <ac:chgData name="Fiona" userId="5fd9b084-9961-4921-ab0f-457ac49028c4" providerId="ADAL" clId="{4F7526C2-C53B-41A9-82AA-63450EDFF648}" dt="2024-07-31T13:54:48.294" v="2300"/>
          <ac:spMkLst>
            <pc:docMk/>
            <pc:sldMk cId="2626862858" sldId="277"/>
            <ac:spMk id="35" creationId="{8843DFCE-F9EE-6F21-C3C5-8F58B28D79D3}"/>
          </ac:spMkLst>
        </pc:spChg>
        <pc:spChg chg="mod">
          <ac:chgData name="Fiona" userId="5fd9b084-9961-4921-ab0f-457ac49028c4" providerId="ADAL" clId="{4F7526C2-C53B-41A9-82AA-63450EDFF648}" dt="2024-07-31T13:54:48.294" v="2300"/>
          <ac:spMkLst>
            <pc:docMk/>
            <pc:sldMk cId="2626862858" sldId="277"/>
            <ac:spMk id="36" creationId="{B9F326DC-8380-B5B8-0E84-EA436CC8C72B}"/>
          </ac:spMkLst>
        </pc:spChg>
        <pc:spChg chg="mod">
          <ac:chgData name="Fiona" userId="5fd9b084-9961-4921-ab0f-457ac49028c4" providerId="ADAL" clId="{4F7526C2-C53B-41A9-82AA-63450EDFF648}" dt="2024-07-31T13:54:48.294" v="2300"/>
          <ac:spMkLst>
            <pc:docMk/>
            <pc:sldMk cId="2626862858" sldId="277"/>
            <ac:spMk id="37" creationId="{0821B951-0EC3-3D68-D001-6CE55B572A13}"/>
          </ac:spMkLst>
        </pc:spChg>
        <pc:spChg chg="mod">
          <ac:chgData name="Fiona" userId="5fd9b084-9961-4921-ab0f-457ac49028c4" providerId="ADAL" clId="{4F7526C2-C53B-41A9-82AA-63450EDFF648}" dt="2024-07-31T13:54:48.294" v="2300"/>
          <ac:spMkLst>
            <pc:docMk/>
            <pc:sldMk cId="2626862858" sldId="277"/>
            <ac:spMk id="38" creationId="{DC252FE0-CAE2-B9F2-974A-2E652AFF4ECC}"/>
          </ac:spMkLst>
        </pc:spChg>
        <pc:spChg chg="mod">
          <ac:chgData name="Fiona" userId="5fd9b084-9961-4921-ab0f-457ac49028c4" providerId="ADAL" clId="{4F7526C2-C53B-41A9-82AA-63450EDFF648}" dt="2024-07-31T13:54:48.294" v="2300"/>
          <ac:spMkLst>
            <pc:docMk/>
            <pc:sldMk cId="2626862858" sldId="277"/>
            <ac:spMk id="39" creationId="{682CD178-26FC-8B64-908B-FF96094F084B}"/>
          </ac:spMkLst>
        </pc:spChg>
        <pc:spChg chg="mod">
          <ac:chgData name="Fiona" userId="5fd9b084-9961-4921-ab0f-457ac49028c4" providerId="ADAL" clId="{4F7526C2-C53B-41A9-82AA-63450EDFF648}" dt="2024-07-31T13:54:48.294" v="2300"/>
          <ac:spMkLst>
            <pc:docMk/>
            <pc:sldMk cId="2626862858" sldId="277"/>
            <ac:spMk id="40" creationId="{EB6888F5-0FD6-4C0E-F235-286D38966348}"/>
          </ac:spMkLst>
        </pc:spChg>
        <pc:spChg chg="mod">
          <ac:chgData name="Fiona" userId="5fd9b084-9961-4921-ab0f-457ac49028c4" providerId="ADAL" clId="{4F7526C2-C53B-41A9-82AA-63450EDFF648}" dt="2024-07-31T13:54:48.294" v="2300"/>
          <ac:spMkLst>
            <pc:docMk/>
            <pc:sldMk cId="2626862858" sldId="277"/>
            <ac:spMk id="41" creationId="{6740907A-1C9C-73C5-6302-FDA2D1AF0FB7}"/>
          </ac:spMkLst>
        </pc:spChg>
        <pc:spChg chg="mod">
          <ac:chgData name="Fiona" userId="5fd9b084-9961-4921-ab0f-457ac49028c4" providerId="ADAL" clId="{4F7526C2-C53B-41A9-82AA-63450EDFF648}" dt="2024-07-31T13:54:48.294" v="2300"/>
          <ac:spMkLst>
            <pc:docMk/>
            <pc:sldMk cId="2626862858" sldId="277"/>
            <ac:spMk id="42" creationId="{01BF92AD-1588-2CC5-72AE-55F8D984DF19}"/>
          </ac:spMkLst>
        </pc:spChg>
        <pc:spChg chg="mod">
          <ac:chgData name="Fiona" userId="5fd9b084-9961-4921-ab0f-457ac49028c4" providerId="ADAL" clId="{4F7526C2-C53B-41A9-82AA-63450EDFF648}" dt="2024-08-05T11:45:20.958" v="3212"/>
          <ac:spMkLst>
            <pc:docMk/>
            <pc:sldMk cId="2626862858" sldId="277"/>
            <ac:spMk id="43" creationId="{66AC1E12-3F73-5368-7622-602007CC9109}"/>
          </ac:spMkLst>
        </pc:spChg>
        <pc:spChg chg="mod">
          <ac:chgData name="Fiona" userId="5fd9b084-9961-4921-ab0f-457ac49028c4" providerId="ADAL" clId="{4F7526C2-C53B-41A9-82AA-63450EDFF648}" dt="2024-08-05T11:45:20.958" v="3212"/>
          <ac:spMkLst>
            <pc:docMk/>
            <pc:sldMk cId="2626862858" sldId="277"/>
            <ac:spMk id="44" creationId="{86528CB3-F12C-3A25-E7C0-88D45CB517BE}"/>
          </ac:spMkLst>
        </pc:spChg>
        <pc:spChg chg="mod">
          <ac:chgData name="Fiona" userId="5fd9b084-9961-4921-ab0f-457ac49028c4" providerId="ADAL" clId="{4F7526C2-C53B-41A9-82AA-63450EDFF648}" dt="2024-08-05T11:45:20.958" v="3212"/>
          <ac:spMkLst>
            <pc:docMk/>
            <pc:sldMk cId="2626862858" sldId="277"/>
            <ac:spMk id="45" creationId="{E0757877-05CC-F837-2E2A-5AE729CC8445}"/>
          </ac:spMkLst>
        </pc:spChg>
        <pc:spChg chg="mod">
          <ac:chgData name="Fiona" userId="5fd9b084-9961-4921-ab0f-457ac49028c4" providerId="ADAL" clId="{4F7526C2-C53B-41A9-82AA-63450EDFF648}" dt="2024-08-05T11:45:20.958" v="3212"/>
          <ac:spMkLst>
            <pc:docMk/>
            <pc:sldMk cId="2626862858" sldId="277"/>
            <ac:spMk id="46" creationId="{90347396-9986-6EAB-9A25-A183B9C2C179}"/>
          </ac:spMkLst>
        </pc:spChg>
        <pc:spChg chg="mod">
          <ac:chgData name="Fiona" userId="5fd9b084-9961-4921-ab0f-457ac49028c4" providerId="ADAL" clId="{4F7526C2-C53B-41A9-82AA-63450EDFF648}" dt="2024-08-05T11:45:20.958" v="3212"/>
          <ac:spMkLst>
            <pc:docMk/>
            <pc:sldMk cId="2626862858" sldId="277"/>
            <ac:spMk id="47" creationId="{86EE19FC-EDEE-5162-967C-EEF8D6A186B7}"/>
          </ac:spMkLst>
        </pc:spChg>
        <pc:spChg chg="mod">
          <ac:chgData name="Fiona" userId="5fd9b084-9961-4921-ab0f-457ac49028c4" providerId="ADAL" clId="{4F7526C2-C53B-41A9-82AA-63450EDFF648}" dt="2024-08-05T11:45:20.958" v="3212"/>
          <ac:spMkLst>
            <pc:docMk/>
            <pc:sldMk cId="2626862858" sldId="277"/>
            <ac:spMk id="48" creationId="{C4EBB08C-4DB3-C506-F093-E34F58B05B55}"/>
          </ac:spMkLst>
        </pc:spChg>
        <pc:spChg chg="mod">
          <ac:chgData name="Fiona" userId="5fd9b084-9961-4921-ab0f-457ac49028c4" providerId="ADAL" clId="{4F7526C2-C53B-41A9-82AA-63450EDFF648}" dt="2024-08-05T11:45:20.958" v="3212"/>
          <ac:spMkLst>
            <pc:docMk/>
            <pc:sldMk cId="2626862858" sldId="277"/>
            <ac:spMk id="49" creationId="{9C73121D-21FD-D8A5-9039-AD5F7D1B7A24}"/>
          </ac:spMkLst>
        </pc:spChg>
        <pc:spChg chg="mod">
          <ac:chgData name="Fiona" userId="5fd9b084-9961-4921-ab0f-457ac49028c4" providerId="ADAL" clId="{4F7526C2-C53B-41A9-82AA-63450EDFF648}" dt="2024-08-05T11:45:20.958" v="3212"/>
          <ac:spMkLst>
            <pc:docMk/>
            <pc:sldMk cId="2626862858" sldId="277"/>
            <ac:spMk id="50" creationId="{8FF64E00-B904-34AB-04AA-40629868FA74}"/>
          </ac:spMkLst>
        </pc:spChg>
        <pc:spChg chg="mod">
          <ac:chgData name="Fiona" userId="5fd9b084-9961-4921-ab0f-457ac49028c4" providerId="ADAL" clId="{4F7526C2-C53B-41A9-82AA-63450EDFF648}" dt="2024-08-05T11:45:20.958" v="3212"/>
          <ac:spMkLst>
            <pc:docMk/>
            <pc:sldMk cId="2626862858" sldId="277"/>
            <ac:spMk id="51" creationId="{5DEA1955-3469-048F-BE80-7866843C3BB6}"/>
          </ac:spMkLst>
        </pc:spChg>
        <pc:spChg chg="mod">
          <ac:chgData name="Fiona" userId="5fd9b084-9961-4921-ab0f-457ac49028c4" providerId="ADAL" clId="{4F7526C2-C53B-41A9-82AA-63450EDFF648}" dt="2024-08-05T11:45:20.958" v="3212"/>
          <ac:spMkLst>
            <pc:docMk/>
            <pc:sldMk cId="2626862858" sldId="277"/>
            <ac:spMk id="52" creationId="{78129D90-D0BE-9BEC-91F2-335A698F57C7}"/>
          </ac:spMkLst>
        </pc:spChg>
        <pc:spChg chg="mod">
          <ac:chgData name="Fiona" userId="5fd9b084-9961-4921-ab0f-457ac49028c4" providerId="ADAL" clId="{4F7526C2-C53B-41A9-82AA-63450EDFF648}" dt="2024-08-05T11:45:20.958" v="3212"/>
          <ac:spMkLst>
            <pc:docMk/>
            <pc:sldMk cId="2626862858" sldId="277"/>
            <ac:spMk id="53" creationId="{461785A9-EA04-ECCE-CA69-F4213AE536D6}"/>
          </ac:spMkLst>
        </pc:spChg>
        <pc:spChg chg="mod">
          <ac:chgData name="Fiona" userId="5fd9b084-9961-4921-ab0f-457ac49028c4" providerId="ADAL" clId="{4F7526C2-C53B-41A9-82AA-63450EDFF648}" dt="2024-08-05T11:45:20.958" v="3212"/>
          <ac:spMkLst>
            <pc:docMk/>
            <pc:sldMk cId="2626862858" sldId="277"/>
            <ac:spMk id="54" creationId="{0ABD4D30-54DD-E572-8E5C-E04D836C587E}"/>
          </ac:spMkLst>
        </pc:spChg>
        <pc:spChg chg="mod">
          <ac:chgData name="Fiona" userId="5fd9b084-9961-4921-ab0f-457ac49028c4" providerId="ADAL" clId="{4F7526C2-C53B-41A9-82AA-63450EDFF648}" dt="2024-08-05T11:45:20.958" v="3212"/>
          <ac:spMkLst>
            <pc:docMk/>
            <pc:sldMk cId="2626862858" sldId="277"/>
            <ac:spMk id="55" creationId="{1DCE7A4B-62A5-315E-556D-7C415AD02483}"/>
          </ac:spMkLst>
        </pc:spChg>
        <pc:spChg chg="mod">
          <ac:chgData name="Fiona" userId="5fd9b084-9961-4921-ab0f-457ac49028c4" providerId="ADAL" clId="{4F7526C2-C53B-41A9-82AA-63450EDFF648}" dt="2024-08-05T11:45:20.958" v="3212"/>
          <ac:spMkLst>
            <pc:docMk/>
            <pc:sldMk cId="2626862858" sldId="277"/>
            <ac:spMk id="56" creationId="{D10BAFD8-0575-944C-EF7D-BF0233356A9B}"/>
          </ac:spMkLst>
        </pc:spChg>
        <pc:spChg chg="mod">
          <ac:chgData name="Fiona" userId="5fd9b084-9961-4921-ab0f-457ac49028c4" providerId="ADAL" clId="{4F7526C2-C53B-41A9-82AA-63450EDFF648}" dt="2024-08-05T11:45:20.958" v="3212"/>
          <ac:spMkLst>
            <pc:docMk/>
            <pc:sldMk cId="2626862858" sldId="277"/>
            <ac:spMk id="57" creationId="{6E083E49-91D1-ECF3-F735-8867B9520338}"/>
          </ac:spMkLst>
        </pc:spChg>
        <pc:spChg chg="mod">
          <ac:chgData name="Fiona" userId="5fd9b084-9961-4921-ab0f-457ac49028c4" providerId="ADAL" clId="{4F7526C2-C53B-41A9-82AA-63450EDFF648}" dt="2024-08-05T11:45:20.958" v="3212"/>
          <ac:spMkLst>
            <pc:docMk/>
            <pc:sldMk cId="2626862858" sldId="277"/>
            <ac:spMk id="58" creationId="{CE9F99C7-FFD6-A87B-46D0-3E359FBE3FBE}"/>
          </ac:spMkLst>
        </pc:spChg>
        <pc:spChg chg="mod">
          <ac:chgData name="Fiona" userId="5fd9b084-9961-4921-ab0f-457ac49028c4" providerId="ADAL" clId="{4F7526C2-C53B-41A9-82AA-63450EDFF648}" dt="2024-08-05T11:45:20.958" v="3212"/>
          <ac:spMkLst>
            <pc:docMk/>
            <pc:sldMk cId="2626862858" sldId="277"/>
            <ac:spMk id="59" creationId="{5E0F9BD7-5287-CA2D-0E0F-4EE495FFFF7F}"/>
          </ac:spMkLst>
        </pc:spChg>
        <pc:spChg chg="mod">
          <ac:chgData name="Fiona" userId="5fd9b084-9961-4921-ab0f-457ac49028c4" providerId="ADAL" clId="{4F7526C2-C53B-41A9-82AA-63450EDFF648}" dt="2024-08-05T11:45:20.958" v="3212"/>
          <ac:spMkLst>
            <pc:docMk/>
            <pc:sldMk cId="2626862858" sldId="277"/>
            <ac:spMk id="60" creationId="{F23603E3-28ED-E39C-02C6-B4FCE1626AE3}"/>
          </ac:spMkLst>
        </pc:spChg>
        <pc:spChg chg="mod">
          <ac:chgData name="Fiona" userId="5fd9b084-9961-4921-ab0f-457ac49028c4" providerId="ADAL" clId="{4F7526C2-C53B-41A9-82AA-63450EDFF648}" dt="2024-08-05T11:45:20.958" v="3212"/>
          <ac:spMkLst>
            <pc:docMk/>
            <pc:sldMk cId="2626862858" sldId="277"/>
            <ac:spMk id="61" creationId="{D86A702B-7323-92FC-93DC-99718479B7EA}"/>
          </ac:spMkLst>
        </pc:spChg>
        <pc:spChg chg="mod">
          <ac:chgData name="Fiona" userId="5fd9b084-9961-4921-ab0f-457ac49028c4" providerId="ADAL" clId="{4F7526C2-C53B-41A9-82AA-63450EDFF648}" dt="2024-08-05T11:45:20.958" v="3212"/>
          <ac:spMkLst>
            <pc:docMk/>
            <pc:sldMk cId="2626862858" sldId="277"/>
            <ac:spMk id="62" creationId="{A2F26744-EF11-DA84-47DC-C2D8C31A7762}"/>
          </ac:spMkLst>
        </pc:spChg>
        <pc:spChg chg="mod">
          <ac:chgData name="Fiona" userId="5fd9b084-9961-4921-ab0f-457ac49028c4" providerId="ADAL" clId="{4F7526C2-C53B-41A9-82AA-63450EDFF648}" dt="2024-08-05T11:45:20.958" v="3212"/>
          <ac:spMkLst>
            <pc:docMk/>
            <pc:sldMk cId="2626862858" sldId="277"/>
            <ac:spMk id="63" creationId="{D1BECC0E-0B09-7F19-25AB-B7A5DF5A4FE2}"/>
          </ac:spMkLst>
        </pc:spChg>
        <pc:spChg chg="mod">
          <ac:chgData name="Fiona" userId="5fd9b084-9961-4921-ab0f-457ac49028c4" providerId="ADAL" clId="{4F7526C2-C53B-41A9-82AA-63450EDFF648}" dt="2024-08-05T11:45:20.958" v="3212"/>
          <ac:spMkLst>
            <pc:docMk/>
            <pc:sldMk cId="2626862858" sldId="277"/>
            <ac:spMk id="64" creationId="{3912F730-DED6-A11E-6AAA-310B625B5270}"/>
          </ac:spMkLst>
        </pc:spChg>
        <pc:spChg chg="mod">
          <ac:chgData name="Fiona" userId="5fd9b084-9961-4921-ab0f-457ac49028c4" providerId="ADAL" clId="{4F7526C2-C53B-41A9-82AA-63450EDFF648}" dt="2024-08-05T11:45:20.958" v="3212"/>
          <ac:spMkLst>
            <pc:docMk/>
            <pc:sldMk cId="2626862858" sldId="277"/>
            <ac:spMk id="65" creationId="{8E76600B-8A3C-0E28-90C2-B5D4FEEE121A}"/>
          </ac:spMkLst>
        </pc:spChg>
        <pc:spChg chg="mod">
          <ac:chgData name="Fiona" userId="5fd9b084-9961-4921-ab0f-457ac49028c4" providerId="ADAL" clId="{4F7526C2-C53B-41A9-82AA-63450EDFF648}" dt="2024-08-05T11:45:20.958" v="3212"/>
          <ac:spMkLst>
            <pc:docMk/>
            <pc:sldMk cId="2626862858" sldId="277"/>
            <ac:spMk id="66" creationId="{F0D4F8E5-7746-4160-8254-3C26F9F6F295}"/>
          </ac:spMkLst>
        </pc:spChg>
        <pc:spChg chg="mod">
          <ac:chgData name="Fiona" userId="5fd9b084-9961-4921-ab0f-457ac49028c4" providerId="ADAL" clId="{4F7526C2-C53B-41A9-82AA-63450EDFF648}" dt="2024-08-05T11:45:20.958" v="3212"/>
          <ac:spMkLst>
            <pc:docMk/>
            <pc:sldMk cId="2626862858" sldId="277"/>
            <ac:spMk id="67" creationId="{82B85C57-C9C2-AD86-BB23-D5DEB5865975}"/>
          </ac:spMkLst>
        </pc:spChg>
        <pc:spChg chg="mod">
          <ac:chgData name="Fiona" userId="5fd9b084-9961-4921-ab0f-457ac49028c4" providerId="ADAL" clId="{4F7526C2-C53B-41A9-82AA-63450EDFF648}" dt="2024-08-05T11:45:20.958" v="3212"/>
          <ac:spMkLst>
            <pc:docMk/>
            <pc:sldMk cId="2626862858" sldId="277"/>
            <ac:spMk id="68" creationId="{B207B756-F8A3-3FFA-E26F-627FD673D970}"/>
          </ac:spMkLst>
        </pc:spChg>
        <pc:spChg chg="mod">
          <ac:chgData name="Fiona" userId="5fd9b084-9961-4921-ab0f-457ac49028c4" providerId="ADAL" clId="{4F7526C2-C53B-41A9-82AA-63450EDFF648}" dt="2024-08-05T11:45:20.958" v="3212"/>
          <ac:spMkLst>
            <pc:docMk/>
            <pc:sldMk cId="2626862858" sldId="277"/>
            <ac:spMk id="69" creationId="{2D42510A-2632-7333-B9CA-3BEE9BF7BD29}"/>
          </ac:spMkLst>
        </pc:spChg>
        <pc:spChg chg="mod">
          <ac:chgData name="Fiona" userId="5fd9b084-9961-4921-ab0f-457ac49028c4" providerId="ADAL" clId="{4F7526C2-C53B-41A9-82AA-63450EDFF648}" dt="2024-08-05T11:45:20.958" v="3212"/>
          <ac:spMkLst>
            <pc:docMk/>
            <pc:sldMk cId="2626862858" sldId="277"/>
            <ac:spMk id="70" creationId="{7A4805C7-D80A-12AD-FD55-DD7300BE56FA}"/>
          </ac:spMkLst>
        </pc:spChg>
        <pc:spChg chg="mod">
          <ac:chgData name="Fiona" userId="5fd9b084-9961-4921-ab0f-457ac49028c4" providerId="ADAL" clId="{4F7526C2-C53B-41A9-82AA-63450EDFF648}" dt="2024-08-05T11:45:20.958" v="3212"/>
          <ac:spMkLst>
            <pc:docMk/>
            <pc:sldMk cId="2626862858" sldId="277"/>
            <ac:spMk id="71" creationId="{A5084067-E767-0ACE-E282-D25F079199DE}"/>
          </ac:spMkLst>
        </pc:spChg>
        <pc:spChg chg="mod">
          <ac:chgData name="Fiona" userId="5fd9b084-9961-4921-ab0f-457ac49028c4" providerId="ADAL" clId="{4F7526C2-C53B-41A9-82AA-63450EDFF648}" dt="2024-08-05T11:45:20.958" v="3212"/>
          <ac:spMkLst>
            <pc:docMk/>
            <pc:sldMk cId="2626862858" sldId="277"/>
            <ac:spMk id="72" creationId="{E8864083-E2C4-ADCF-2C30-E4E7EA863725}"/>
          </ac:spMkLst>
        </pc:spChg>
        <pc:spChg chg="mod">
          <ac:chgData name="Fiona" userId="5fd9b084-9961-4921-ab0f-457ac49028c4" providerId="ADAL" clId="{4F7526C2-C53B-41A9-82AA-63450EDFF648}" dt="2024-08-05T11:45:20.958" v="3212"/>
          <ac:spMkLst>
            <pc:docMk/>
            <pc:sldMk cId="2626862858" sldId="277"/>
            <ac:spMk id="73" creationId="{D264D325-32DC-FF82-5556-07E7A0DB1A0E}"/>
          </ac:spMkLst>
        </pc:spChg>
        <pc:spChg chg="mod">
          <ac:chgData name="Fiona" userId="5fd9b084-9961-4921-ab0f-457ac49028c4" providerId="ADAL" clId="{4F7526C2-C53B-41A9-82AA-63450EDFF648}" dt="2024-08-05T11:45:20.958" v="3212"/>
          <ac:spMkLst>
            <pc:docMk/>
            <pc:sldMk cId="2626862858" sldId="277"/>
            <ac:spMk id="74" creationId="{4F5EAAD7-C68E-3909-336A-0518B21BD406}"/>
          </ac:spMkLst>
        </pc:spChg>
        <pc:spChg chg="mod">
          <ac:chgData name="Fiona" userId="5fd9b084-9961-4921-ab0f-457ac49028c4" providerId="ADAL" clId="{4F7526C2-C53B-41A9-82AA-63450EDFF648}" dt="2024-08-05T11:45:20.958" v="3212"/>
          <ac:spMkLst>
            <pc:docMk/>
            <pc:sldMk cId="2626862858" sldId="277"/>
            <ac:spMk id="75" creationId="{DA5FE498-08A3-0D90-1413-E2A896EFD8A6}"/>
          </ac:spMkLst>
        </pc:spChg>
        <pc:spChg chg="mod">
          <ac:chgData name="Fiona" userId="5fd9b084-9961-4921-ab0f-457ac49028c4" providerId="ADAL" clId="{4F7526C2-C53B-41A9-82AA-63450EDFF648}" dt="2024-08-05T11:45:20.958" v="3212"/>
          <ac:spMkLst>
            <pc:docMk/>
            <pc:sldMk cId="2626862858" sldId="277"/>
            <ac:spMk id="76" creationId="{4F44F023-15AC-842A-0418-5F740CD257A5}"/>
          </ac:spMkLst>
        </pc:spChg>
        <pc:spChg chg="mod">
          <ac:chgData name="Fiona" userId="5fd9b084-9961-4921-ab0f-457ac49028c4" providerId="ADAL" clId="{4F7526C2-C53B-41A9-82AA-63450EDFF648}" dt="2024-08-05T11:45:20.958" v="3212"/>
          <ac:spMkLst>
            <pc:docMk/>
            <pc:sldMk cId="2626862858" sldId="277"/>
            <ac:spMk id="77" creationId="{FD70181D-5B91-E7F5-BD97-2C7CB6483ED2}"/>
          </ac:spMkLst>
        </pc:spChg>
        <pc:spChg chg="mod">
          <ac:chgData name="Fiona" userId="5fd9b084-9961-4921-ab0f-457ac49028c4" providerId="ADAL" clId="{4F7526C2-C53B-41A9-82AA-63450EDFF648}" dt="2024-08-05T11:45:20.958" v="3212"/>
          <ac:spMkLst>
            <pc:docMk/>
            <pc:sldMk cId="2626862858" sldId="277"/>
            <ac:spMk id="78" creationId="{7483DEBB-395A-0C00-C0DC-56117B574248}"/>
          </ac:spMkLst>
        </pc:spChg>
        <pc:spChg chg="mod">
          <ac:chgData name="Fiona" userId="5fd9b084-9961-4921-ab0f-457ac49028c4" providerId="ADAL" clId="{4F7526C2-C53B-41A9-82AA-63450EDFF648}" dt="2024-08-05T11:45:20.958" v="3212"/>
          <ac:spMkLst>
            <pc:docMk/>
            <pc:sldMk cId="2626862858" sldId="277"/>
            <ac:spMk id="79" creationId="{043F3BBE-D404-994F-1653-5968DE586AE5}"/>
          </ac:spMkLst>
        </pc:spChg>
        <pc:spChg chg="mod">
          <ac:chgData name="Fiona" userId="5fd9b084-9961-4921-ab0f-457ac49028c4" providerId="ADAL" clId="{4F7526C2-C53B-41A9-82AA-63450EDFF648}" dt="2024-08-05T11:45:20.958" v="3212"/>
          <ac:spMkLst>
            <pc:docMk/>
            <pc:sldMk cId="2626862858" sldId="277"/>
            <ac:spMk id="80" creationId="{3B093408-0CEE-5AFC-6ACE-4D0B13F6F6A6}"/>
          </ac:spMkLst>
        </pc:spChg>
        <pc:spChg chg="add mod">
          <ac:chgData name="Fiona" userId="5fd9b084-9961-4921-ab0f-457ac49028c4" providerId="ADAL" clId="{4F7526C2-C53B-41A9-82AA-63450EDFF648}" dt="2024-08-05T11:45:43.046" v="3239"/>
          <ac:spMkLst>
            <pc:docMk/>
            <pc:sldMk cId="2626862858" sldId="277"/>
            <ac:spMk id="81" creationId="{849B2D5B-55E0-9CFB-F899-6E6EAFFB35E8}"/>
          </ac:spMkLst>
        </pc:spChg>
        <pc:spChg chg="mod">
          <ac:chgData name="Fiona" userId="5fd9b084-9961-4921-ab0f-457ac49028c4" providerId="ADAL" clId="{4F7526C2-C53B-41A9-82AA-63450EDFF648}" dt="2024-07-31T13:54:48.294" v="2300"/>
          <ac:spMkLst>
            <pc:docMk/>
            <pc:sldMk cId="2626862858" sldId="277"/>
            <ac:spMk id="107" creationId="{4A8708EB-8BB5-2F98-FC07-485FBB5872C7}"/>
          </ac:spMkLst>
        </pc:spChg>
        <pc:spChg chg="mod">
          <ac:chgData name="Fiona" userId="5fd9b084-9961-4921-ab0f-457ac49028c4" providerId="ADAL" clId="{4F7526C2-C53B-41A9-82AA-63450EDFF648}" dt="2024-07-31T13:54:48.294" v="2300"/>
          <ac:spMkLst>
            <pc:docMk/>
            <pc:sldMk cId="2626862858" sldId="277"/>
            <ac:spMk id="108" creationId="{B84A53B5-461A-2927-5CD3-357987A89957}"/>
          </ac:spMkLst>
        </pc:spChg>
        <pc:spChg chg="mod">
          <ac:chgData name="Fiona" userId="5fd9b084-9961-4921-ab0f-457ac49028c4" providerId="ADAL" clId="{4F7526C2-C53B-41A9-82AA-63450EDFF648}" dt="2024-07-31T13:54:48.294" v="2300"/>
          <ac:spMkLst>
            <pc:docMk/>
            <pc:sldMk cId="2626862858" sldId="277"/>
            <ac:spMk id="109" creationId="{B21A5441-4644-8A84-F16D-BA4505FF4E1F}"/>
          </ac:spMkLst>
        </pc:spChg>
        <pc:spChg chg="mod">
          <ac:chgData name="Fiona" userId="5fd9b084-9961-4921-ab0f-457ac49028c4" providerId="ADAL" clId="{4F7526C2-C53B-41A9-82AA-63450EDFF648}" dt="2024-07-31T13:54:48.294" v="2300"/>
          <ac:spMkLst>
            <pc:docMk/>
            <pc:sldMk cId="2626862858" sldId="277"/>
            <ac:spMk id="110" creationId="{8D0DDD4D-B3A5-D36F-68BD-3A3742FC3526}"/>
          </ac:spMkLst>
        </pc:spChg>
        <pc:spChg chg="mod">
          <ac:chgData name="Fiona" userId="5fd9b084-9961-4921-ab0f-457ac49028c4" providerId="ADAL" clId="{4F7526C2-C53B-41A9-82AA-63450EDFF648}" dt="2024-07-31T13:54:48.294" v="2300"/>
          <ac:spMkLst>
            <pc:docMk/>
            <pc:sldMk cId="2626862858" sldId="277"/>
            <ac:spMk id="111" creationId="{5B60779B-1DE0-A3E5-9BEA-601AA621EFBA}"/>
          </ac:spMkLst>
        </pc:spChg>
        <pc:spChg chg="mod">
          <ac:chgData name="Fiona" userId="5fd9b084-9961-4921-ab0f-457ac49028c4" providerId="ADAL" clId="{4F7526C2-C53B-41A9-82AA-63450EDFF648}" dt="2024-07-31T13:54:48.294" v="2300"/>
          <ac:spMkLst>
            <pc:docMk/>
            <pc:sldMk cId="2626862858" sldId="277"/>
            <ac:spMk id="112" creationId="{B46B96CD-5FAC-40E4-26F6-D47913EBC364}"/>
          </ac:spMkLst>
        </pc:spChg>
        <pc:spChg chg="mod">
          <ac:chgData name="Fiona" userId="5fd9b084-9961-4921-ab0f-457ac49028c4" providerId="ADAL" clId="{4F7526C2-C53B-41A9-82AA-63450EDFF648}" dt="2024-07-31T13:54:48.294" v="2300"/>
          <ac:spMkLst>
            <pc:docMk/>
            <pc:sldMk cId="2626862858" sldId="277"/>
            <ac:spMk id="113" creationId="{587F13CE-2F19-3C69-8857-B807BC0C3A92}"/>
          </ac:spMkLst>
        </pc:spChg>
        <pc:spChg chg="mod">
          <ac:chgData name="Fiona" userId="5fd9b084-9961-4921-ab0f-457ac49028c4" providerId="ADAL" clId="{4F7526C2-C53B-41A9-82AA-63450EDFF648}" dt="2024-07-31T13:54:48.294" v="2300"/>
          <ac:spMkLst>
            <pc:docMk/>
            <pc:sldMk cId="2626862858" sldId="277"/>
            <ac:spMk id="114" creationId="{07BDCC14-1BD7-BB7F-56FE-1AC66C87465A}"/>
          </ac:spMkLst>
        </pc:spChg>
        <pc:spChg chg="mod">
          <ac:chgData name="Fiona" userId="5fd9b084-9961-4921-ab0f-457ac49028c4" providerId="ADAL" clId="{4F7526C2-C53B-41A9-82AA-63450EDFF648}" dt="2024-07-31T13:54:48.294" v="2300"/>
          <ac:spMkLst>
            <pc:docMk/>
            <pc:sldMk cId="2626862858" sldId="277"/>
            <ac:spMk id="115" creationId="{EA2D0D6C-2D50-9F59-568F-F2B694DDFDB5}"/>
          </ac:spMkLst>
        </pc:spChg>
        <pc:spChg chg="mod">
          <ac:chgData name="Fiona" userId="5fd9b084-9961-4921-ab0f-457ac49028c4" providerId="ADAL" clId="{4F7526C2-C53B-41A9-82AA-63450EDFF648}" dt="2024-07-31T13:54:48.294" v="2300"/>
          <ac:spMkLst>
            <pc:docMk/>
            <pc:sldMk cId="2626862858" sldId="277"/>
            <ac:spMk id="116" creationId="{1048E778-7B98-B8BE-BB63-5C0FB3A6DEFD}"/>
          </ac:spMkLst>
        </pc:spChg>
        <pc:spChg chg="mod">
          <ac:chgData name="Fiona" userId="5fd9b084-9961-4921-ab0f-457ac49028c4" providerId="ADAL" clId="{4F7526C2-C53B-41A9-82AA-63450EDFF648}" dt="2024-07-31T13:54:48.294" v="2300"/>
          <ac:spMkLst>
            <pc:docMk/>
            <pc:sldMk cId="2626862858" sldId="277"/>
            <ac:spMk id="117" creationId="{FA864C96-89C7-DF50-3CB5-549331800763}"/>
          </ac:spMkLst>
        </pc:spChg>
        <pc:spChg chg="mod">
          <ac:chgData name="Fiona" userId="5fd9b084-9961-4921-ab0f-457ac49028c4" providerId="ADAL" clId="{4F7526C2-C53B-41A9-82AA-63450EDFF648}" dt="2024-07-31T13:54:48.294" v="2300"/>
          <ac:spMkLst>
            <pc:docMk/>
            <pc:sldMk cId="2626862858" sldId="277"/>
            <ac:spMk id="118" creationId="{E4072088-E17A-F185-C714-2496952A7798}"/>
          </ac:spMkLst>
        </pc:spChg>
        <pc:spChg chg="mod">
          <ac:chgData name="Fiona" userId="5fd9b084-9961-4921-ab0f-457ac49028c4" providerId="ADAL" clId="{4F7526C2-C53B-41A9-82AA-63450EDFF648}" dt="2024-07-31T13:54:48.294" v="2300"/>
          <ac:spMkLst>
            <pc:docMk/>
            <pc:sldMk cId="2626862858" sldId="277"/>
            <ac:spMk id="119" creationId="{2819984C-5AAC-0FBB-7D3C-7E4E7EC44588}"/>
          </ac:spMkLst>
        </pc:spChg>
        <pc:spChg chg="mod">
          <ac:chgData name="Fiona" userId="5fd9b084-9961-4921-ab0f-457ac49028c4" providerId="ADAL" clId="{4F7526C2-C53B-41A9-82AA-63450EDFF648}" dt="2024-07-31T13:54:48.294" v="2300"/>
          <ac:spMkLst>
            <pc:docMk/>
            <pc:sldMk cId="2626862858" sldId="277"/>
            <ac:spMk id="120" creationId="{A67C5F07-2F34-4237-9E6B-23D83469EEB8}"/>
          </ac:spMkLst>
        </pc:spChg>
        <pc:spChg chg="mod">
          <ac:chgData name="Fiona" userId="5fd9b084-9961-4921-ab0f-457ac49028c4" providerId="ADAL" clId="{4F7526C2-C53B-41A9-82AA-63450EDFF648}" dt="2024-07-31T13:54:48.294" v="2300"/>
          <ac:spMkLst>
            <pc:docMk/>
            <pc:sldMk cId="2626862858" sldId="277"/>
            <ac:spMk id="121" creationId="{25B332AC-4C84-C4D9-62DA-5412F174719E}"/>
          </ac:spMkLst>
        </pc:spChg>
        <pc:spChg chg="mod">
          <ac:chgData name="Fiona" userId="5fd9b084-9961-4921-ab0f-457ac49028c4" providerId="ADAL" clId="{4F7526C2-C53B-41A9-82AA-63450EDFF648}" dt="2024-07-31T13:54:48.294" v="2300"/>
          <ac:spMkLst>
            <pc:docMk/>
            <pc:sldMk cId="2626862858" sldId="277"/>
            <ac:spMk id="122" creationId="{E99C7F77-7D3E-1B83-3479-874A8F488AD3}"/>
          </ac:spMkLst>
        </pc:spChg>
        <pc:spChg chg="mod">
          <ac:chgData name="Fiona" userId="5fd9b084-9961-4921-ab0f-457ac49028c4" providerId="ADAL" clId="{4F7526C2-C53B-41A9-82AA-63450EDFF648}" dt="2024-07-31T13:54:48.294" v="2300"/>
          <ac:spMkLst>
            <pc:docMk/>
            <pc:sldMk cId="2626862858" sldId="277"/>
            <ac:spMk id="123" creationId="{6E3C5B52-8B53-7F0B-BCCE-DD813EED5B18}"/>
          </ac:spMkLst>
        </pc:spChg>
        <pc:spChg chg="mod">
          <ac:chgData name="Fiona" userId="5fd9b084-9961-4921-ab0f-457ac49028c4" providerId="ADAL" clId="{4F7526C2-C53B-41A9-82AA-63450EDFF648}" dt="2024-07-31T13:54:48.294" v="2300"/>
          <ac:spMkLst>
            <pc:docMk/>
            <pc:sldMk cId="2626862858" sldId="277"/>
            <ac:spMk id="124" creationId="{584E61EE-53C7-4601-C5E1-F9DF09F17B00}"/>
          </ac:spMkLst>
        </pc:spChg>
        <pc:spChg chg="mod">
          <ac:chgData name="Fiona" userId="5fd9b084-9961-4921-ab0f-457ac49028c4" providerId="ADAL" clId="{4F7526C2-C53B-41A9-82AA-63450EDFF648}" dt="2024-07-31T13:54:48.294" v="2300"/>
          <ac:spMkLst>
            <pc:docMk/>
            <pc:sldMk cId="2626862858" sldId="277"/>
            <ac:spMk id="125" creationId="{AB2D8627-5F10-6A7A-5AD7-97FABC602664}"/>
          </ac:spMkLst>
        </pc:spChg>
        <pc:spChg chg="mod">
          <ac:chgData name="Fiona" userId="5fd9b084-9961-4921-ab0f-457ac49028c4" providerId="ADAL" clId="{4F7526C2-C53B-41A9-82AA-63450EDFF648}" dt="2024-07-31T13:54:48.294" v="2300"/>
          <ac:spMkLst>
            <pc:docMk/>
            <pc:sldMk cId="2626862858" sldId="277"/>
            <ac:spMk id="126" creationId="{5D105E14-F604-81D4-0621-2019F741C1D8}"/>
          </ac:spMkLst>
        </pc:spChg>
        <pc:spChg chg="mod">
          <ac:chgData name="Fiona" userId="5fd9b084-9961-4921-ab0f-457ac49028c4" providerId="ADAL" clId="{4F7526C2-C53B-41A9-82AA-63450EDFF648}" dt="2024-07-31T13:54:48.294" v="2300"/>
          <ac:spMkLst>
            <pc:docMk/>
            <pc:sldMk cId="2626862858" sldId="277"/>
            <ac:spMk id="127" creationId="{369E8D50-816C-2EA4-F3BE-A3BA22FE4E3B}"/>
          </ac:spMkLst>
        </pc:spChg>
        <pc:spChg chg="mod">
          <ac:chgData name="Fiona" userId="5fd9b084-9961-4921-ab0f-457ac49028c4" providerId="ADAL" clId="{4F7526C2-C53B-41A9-82AA-63450EDFF648}" dt="2024-07-31T13:54:48.294" v="2300"/>
          <ac:spMkLst>
            <pc:docMk/>
            <pc:sldMk cId="2626862858" sldId="277"/>
            <ac:spMk id="128" creationId="{7E18D576-01EA-5D18-38C6-DF03E9095E31}"/>
          </ac:spMkLst>
        </pc:spChg>
        <pc:spChg chg="mod">
          <ac:chgData name="Fiona" userId="5fd9b084-9961-4921-ab0f-457ac49028c4" providerId="ADAL" clId="{4F7526C2-C53B-41A9-82AA-63450EDFF648}" dt="2024-07-31T13:54:48.294" v="2300"/>
          <ac:spMkLst>
            <pc:docMk/>
            <pc:sldMk cId="2626862858" sldId="277"/>
            <ac:spMk id="129" creationId="{BECD61EB-81E7-EEB8-51DB-55A7BD34D9A5}"/>
          </ac:spMkLst>
        </pc:spChg>
        <pc:spChg chg="mod">
          <ac:chgData name="Fiona" userId="5fd9b084-9961-4921-ab0f-457ac49028c4" providerId="ADAL" clId="{4F7526C2-C53B-41A9-82AA-63450EDFF648}" dt="2024-07-31T13:54:48.294" v="2300"/>
          <ac:spMkLst>
            <pc:docMk/>
            <pc:sldMk cId="2626862858" sldId="277"/>
            <ac:spMk id="130" creationId="{CB17481B-275B-66D5-8D76-65C04111AF1A}"/>
          </ac:spMkLst>
        </pc:spChg>
        <pc:spChg chg="mod">
          <ac:chgData name="Fiona" userId="5fd9b084-9961-4921-ab0f-457ac49028c4" providerId="ADAL" clId="{4F7526C2-C53B-41A9-82AA-63450EDFF648}" dt="2024-07-31T13:54:48.294" v="2300"/>
          <ac:spMkLst>
            <pc:docMk/>
            <pc:sldMk cId="2626862858" sldId="277"/>
            <ac:spMk id="131" creationId="{B2BFAFC8-93BB-A75E-B812-3D9F93C81C1B}"/>
          </ac:spMkLst>
        </pc:spChg>
        <pc:spChg chg="mod">
          <ac:chgData name="Fiona" userId="5fd9b084-9961-4921-ab0f-457ac49028c4" providerId="ADAL" clId="{4F7526C2-C53B-41A9-82AA-63450EDFF648}" dt="2024-07-31T13:54:48.294" v="2300"/>
          <ac:spMkLst>
            <pc:docMk/>
            <pc:sldMk cId="2626862858" sldId="277"/>
            <ac:spMk id="132" creationId="{14F1184E-8EA9-B614-7154-9235DEC07DC9}"/>
          </ac:spMkLst>
        </pc:spChg>
        <pc:spChg chg="mod">
          <ac:chgData name="Fiona" userId="5fd9b084-9961-4921-ab0f-457ac49028c4" providerId="ADAL" clId="{4F7526C2-C53B-41A9-82AA-63450EDFF648}" dt="2024-07-31T13:54:48.294" v="2300"/>
          <ac:spMkLst>
            <pc:docMk/>
            <pc:sldMk cId="2626862858" sldId="277"/>
            <ac:spMk id="133" creationId="{1D152408-1AE9-E461-A528-7230CEC27487}"/>
          </ac:spMkLst>
        </pc:spChg>
        <pc:spChg chg="mod">
          <ac:chgData name="Fiona" userId="5fd9b084-9961-4921-ab0f-457ac49028c4" providerId="ADAL" clId="{4F7526C2-C53B-41A9-82AA-63450EDFF648}" dt="2024-07-31T13:54:48.294" v="2300"/>
          <ac:spMkLst>
            <pc:docMk/>
            <pc:sldMk cId="2626862858" sldId="277"/>
            <ac:spMk id="134" creationId="{E4601959-8FA3-4CF7-AF82-3FB897FC3539}"/>
          </ac:spMkLst>
        </pc:spChg>
        <pc:spChg chg="mod">
          <ac:chgData name="Fiona" userId="5fd9b084-9961-4921-ab0f-457ac49028c4" providerId="ADAL" clId="{4F7526C2-C53B-41A9-82AA-63450EDFF648}" dt="2024-07-31T13:54:48.294" v="2300"/>
          <ac:spMkLst>
            <pc:docMk/>
            <pc:sldMk cId="2626862858" sldId="277"/>
            <ac:spMk id="135" creationId="{4F1C39FD-97C4-88FE-20F5-16C95B470030}"/>
          </ac:spMkLst>
        </pc:spChg>
        <pc:grpChg chg="add mod">
          <ac:chgData name="Fiona" userId="5fd9b084-9961-4921-ab0f-457ac49028c4" providerId="ADAL" clId="{4F7526C2-C53B-41A9-82AA-63450EDFF648}" dt="2024-08-05T11:48:47.961" v="3336" actId="1037"/>
          <ac:grpSpMkLst>
            <pc:docMk/>
            <pc:sldMk cId="2626862858" sldId="277"/>
            <ac:grpSpMk id="5" creationId="{33AE0F55-33D1-0180-D6CD-E3BF17556AA1}"/>
          </ac:grpSpMkLst>
        </pc:grpChg>
        <pc:grpChg chg="del mod">
          <ac:chgData name="Fiona" userId="5fd9b084-9961-4921-ab0f-457ac49028c4" providerId="ADAL" clId="{4F7526C2-C53B-41A9-82AA-63450EDFF648}" dt="2024-07-31T08:40:25.441" v="2161" actId="478"/>
          <ac:grpSpMkLst>
            <pc:docMk/>
            <pc:sldMk cId="2626862858" sldId="277"/>
            <ac:grpSpMk id="10" creationId="{0EC1F5C7-B46A-195F-FE9F-42B17056BC2D}"/>
          </ac:grpSpMkLst>
        </pc:grpChg>
        <pc:grpChg chg="add del mod">
          <ac:chgData name="Fiona" userId="5fd9b084-9961-4921-ab0f-457ac49028c4" providerId="ADAL" clId="{4F7526C2-C53B-41A9-82AA-63450EDFF648}" dt="2024-08-05T11:45:06.193" v="3205" actId="478"/>
          <ac:grpSpMkLst>
            <pc:docMk/>
            <pc:sldMk cId="2626862858" sldId="277"/>
            <ac:grpSpMk id="10" creationId="{3A3B99D6-1368-55BF-B250-96D7D20320D2}"/>
          </ac:grpSpMkLst>
        </pc:grpChg>
        <pc:grpChg chg="del mod">
          <ac:chgData name="Fiona" userId="5fd9b084-9961-4921-ab0f-457ac49028c4" providerId="ADAL" clId="{4F7526C2-C53B-41A9-82AA-63450EDFF648}" dt="2024-07-31T13:54:43.752" v="2298" actId="478"/>
          <ac:grpSpMkLst>
            <pc:docMk/>
            <pc:sldMk cId="2626862858" sldId="277"/>
            <ac:grpSpMk id="104" creationId="{94214F0C-F1D5-D3F3-9A7C-8B1E83A00C4B}"/>
          </ac:grpSpMkLst>
        </pc:grpChg>
        <pc:picChg chg="del">
          <ac:chgData name="Fiona" userId="5fd9b084-9961-4921-ab0f-457ac49028c4" providerId="ADAL" clId="{4F7526C2-C53B-41A9-82AA-63450EDFF648}" dt="2024-08-05T11:45:08.865" v="3206" actId="478"/>
          <ac:picMkLst>
            <pc:docMk/>
            <pc:sldMk cId="2626862858" sldId="277"/>
            <ac:picMk id="2" creationId="{B4254017-2DB8-139D-DC91-0E441E1FDD14}"/>
          </ac:picMkLst>
        </pc:picChg>
        <pc:picChg chg="del">
          <ac:chgData name="Fiona" userId="5fd9b084-9961-4921-ab0f-457ac49028c4" providerId="ADAL" clId="{4F7526C2-C53B-41A9-82AA-63450EDFF648}" dt="2024-08-05T11:45:10.641" v="3209" actId="478"/>
          <ac:picMkLst>
            <pc:docMk/>
            <pc:sldMk cId="2626862858" sldId="277"/>
            <ac:picMk id="3" creationId="{C6234BCD-7F53-66FC-43DE-7636AC273AED}"/>
          </ac:picMkLst>
        </pc:picChg>
        <pc:picChg chg="del mod">
          <ac:chgData name="Fiona" userId="5fd9b084-9961-4921-ab0f-457ac49028c4" providerId="ADAL" clId="{4F7526C2-C53B-41A9-82AA-63450EDFF648}" dt="2024-08-05T11:45:09.948" v="3208" actId="478"/>
          <ac:picMkLst>
            <pc:docMk/>
            <pc:sldMk cId="2626862858" sldId="277"/>
            <ac:picMk id="4" creationId="{BB3E63DC-2A19-3A04-8912-1BB344DB7BA9}"/>
          </ac:picMkLst>
        </pc:picChg>
        <pc:picChg chg="del">
          <ac:chgData name="Fiona" userId="5fd9b084-9961-4921-ab0f-457ac49028c4" providerId="ADAL" clId="{4F7526C2-C53B-41A9-82AA-63450EDFF648}" dt="2024-07-31T13:54:44.439" v="2299" actId="478"/>
          <ac:picMkLst>
            <pc:docMk/>
            <pc:sldMk cId="2626862858" sldId="277"/>
            <ac:picMk id="5" creationId="{2D14A226-B77F-8FF1-2232-EE836C8D9C47}"/>
          </ac:picMkLst>
        </pc:picChg>
        <pc:picChg chg="del">
          <ac:chgData name="Fiona" userId="5fd9b084-9961-4921-ab0f-457ac49028c4" providerId="ADAL" clId="{4F7526C2-C53B-41A9-82AA-63450EDFF648}" dt="2024-08-05T11:45:11.401" v="3210" actId="478"/>
          <ac:picMkLst>
            <pc:docMk/>
            <pc:sldMk cId="2626862858" sldId="277"/>
            <ac:picMk id="6" creationId="{78C1F535-12E2-0956-C0B4-E03403EB9EFE}"/>
          </ac:picMkLst>
        </pc:picChg>
        <pc:picChg chg="del">
          <ac:chgData name="Fiona" userId="5fd9b084-9961-4921-ab0f-457ac49028c4" providerId="ADAL" clId="{4F7526C2-C53B-41A9-82AA-63450EDFF648}" dt="2024-08-05T11:45:12.031" v="3211" actId="478"/>
          <ac:picMkLst>
            <pc:docMk/>
            <pc:sldMk cId="2626862858" sldId="277"/>
            <ac:picMk id="7" creationId="{D58C4A5D-7D3D-C654-C02D-DF1BCD70CD9E}"/>
          </ac:picMkLst>
        </pc:picChg>
        <pc:picChg chg="add mod">
          <ac:chgData name="Fiona" userId="5fd9b084-9961-4921-ab0f-457ac49028c4" providerId="ADAL" clId="{4F7526C2-C53B-41A9-82AA-63450EDFF648}" dt="2024-08-05T11:45:49.552" v="3241" actId="1076"/>
          <ac:picMkLst>
            <pc:docMk/>
            <pc:sldMk cId="2626862858" sldId="277"/>
            <ac:picMk id="9" creationId="{2CF667BB-84B3-0103-566E-D3EA59623E79}"/>
          </ac:picMkLst>
        </pc:picChg>
        <pc:picChg chg="mod">
          <ac:chgData name="Fiona" userId="5fd9b084-9961-4921-ab0f-457ac49028c4" providerId="ADAL" clId="{4F7526C2-C53B-41A9-82AA-63450EDFF648}" dt="2024-07-31T13:54:48.294" v="2300"/>
          <ac:picMkLst>
            <pc:docMk/>
            <pc:sldMk cId="2626862858" sldId="277"/>
            <ac:picMk id="11" creationId="{A8F27471-B211-5F5A-9B26-3559FD11F1A6}"/>
          </ac:picMkLst>
        </pc:picChg>
      </pc:sldChg>
      <pc:sldChg chg="add del">
        <pc:chgData name="Fiona" userId="5fd9b084-9961-4921-ab0f-457ac49028c4" providerId="ADAL" clId="{4F7526C2-C53B-41A9-82AA-63450EDFF648}" dt="2024-07-31T08:42:09.605" v="2177" actId="2696"/>
        <pc:sldMkLst>
          <pc:docMk/>
          <pc:sldMk cId="86106898" sldId="278"/>
        </pc:sldMkLst>
      </pc:sldChg>
      <pc:sldChg chg="addSp delSp modSp add del mod ord">
        <pc:chgData name="Fiona" userId="5fd9b084-9961-4921-ab0f-457ac49028c4" providerId="ADAL" clId="{4F7526C2-C53B-41A9-82AA-63450EDFF648}" dt="2024-08-05T12:13:58.083" v="4471" actId="2696"/>
        <pc:sldMkLst>
          <pc:docMk/>
          <pc:sldMk cId="2852341813" sldId="278"/>
        </pc:sldMkLst>
        <pc:spChg chg="del mod">
          <ac:chgData name="Fiona" userId="5fd9b084-9961-4921-ab0f-457ac49028c4" providerId="ADAL" clId="{4F7526C2-C53B-41A9-82AA-63450EDFF648}" dt="2024-07-31T13:56:50.463" v="2406" actId="478"/>
          <ac:spMkLst>
            <pc:docMk/>
            <pc:sldMk cId="2852341813" sldId="278"/>
            <ac:spMk id="8" creationId="{CDC31CD3-6171-5909-FBFE-288273371564}"/>
          </ac:spMkLst>
        </pc:spChg>
        <pc:spChg chg="del mod topLvl">
          <ac:chgData name="Fiona" userId="5fd9b084-9961-4921-ab0f-457ac49028c4" providerId="ADAL" clId="{4F7526C2-C53B-41A9-82AA-63450EDFF648}" dt="2024-07-31T14:01:54.284" v="2537" actId="478"/>
          <ac:spMkLst>
            <pc:docMk/>
            <pc:sldMk cId="2852341813" sldId="278"/>
            <ac:spMk id="11" creationId="{D11B9D98-5634-E94D-A979-726EF4549C1C}"/>
          </ac:spMkLst>
        </pc:spChg>
        <pc:spChg chg="del mod topLvl">
          <ac:chgData name="Fiona" userId="5fd9b084-9961-4921-ab0f-457ac49028c4" providerId="ADAL" clId="{4F7526C2-C53B-41A9-82AA-63450EDFF648}" dt="2024-07-31T13:57:18.970" v="2410" actId="478"/>
          <ac:spMkLst>
            <pc:docMk/>
            <pc:sldMk cId="2852341813" sldId="278"/>
            <ac:spMk id="13" creationId="{9179DCA1-FCAB-83A9-94E6-EA2E0182BA04}"/>
          </ac:spMkLst>
        </pc:spChg>
        <pc:spChg chg="del mod topLvl">
          <ac:chgData name="Fiona" userId="5fd9b084-9961-4921-ab0f-457ac49028c4" providerId="ADAL" clId="{4F7526C2-C53B-41A9-82AA-63450EDFF648}" dt="2024-07-31T13:57:18.970" v="2410" actId="478"/>
          <ac:spMkLst>
            <pc:docMk/>
            <pc:sldMk cId="2852341813" sldId="278"/>
            <ac:spMk id="14" creationId="{C4B62499-BF30-9183-F2B7-02804F6C41A7}"/>
          </ac:spMkLst>
        </pc:spChg>
        <pc:spChg chg="del mod topLvl">
          <ac:chgData name="Fiona" userId="5fd9b084-9961-4921-ab0f-457ac49028c4" providerId="ADAL" clId="{4F7526C2-C53B-41A9-82AA-63450EDFF648}" dt="2024-07-31T13:57:18.970" v="2410" actId="478"/>
          <ac:spMkLst>
            <pc:docMk/>
            <pc:sldMk cId="2852341813" sldId="278"/>
            <ac:spMk id="15" creationId="{110AD2FA-3F65-32C1-C94E-D25BABC5C12C}"/>
          </ac:spMkLst>
        </pc:spChg>
        <pc:spChg chg="del mod topLvl">
          <ac:chgData name="Fiona" userId="5fd9b084-9961-4921-ab0f-457ac49028c4" providerId="ADAL" clId="{4F7526C2-C53B-41A9-82AA-63450EDFF648}" dt="2024-07-31T13:57:18.970" v="2410" actId="478"/>
          <ac:spMkLst>
            <pc:docMk/>
            <pc:sldMk cId="2852341813" sldId="278"/>
            <ac:spMk id="16" creationId="{177FFD30-6203-DF9F-14C1-620FB3E035E3}"/>
          </ac:spMkLst>
        </pc:spChg>
        <pc:spChg chg="del mod topLvl">
          <ac:chgData name="Fiona" userId="5fd9b084-9961-4921-ab0f-457ac49028c4" providerId="ADAL" clId="{4F7526C2-C53B-41A9-82AA-63450EDFF648}" dt="2024-07-31T13:57:18.970" v="2410" actId="478"/>
          <ac:spMkLst>
            <pc:docMk/>
            <pc:sldMk cId="2852341813" sldId="278"/>
            <ac:spMk id="17" creationId="{4D0CC488-9FE5-CCE2-B3D5-C3D788112EB2}"/>
          </ac:spMkLst>
        </pc:spChg>
        <pc:spChg chg="del mod topLvl">
          <ac:chgData name="Fiona" userId="5fd9b084-9961-4921-ab0f-457ac49028c4" providerId="ADAL" clId="{4F7526C2-C53B-41A9-82AA-63450EDFF648}" dt="2024-07-31T13:57:18.970" v="2410" actId="478"/>
          <ac:spMkLst>
            <pc:docMk/>
            <pc:sldMk cId="2852341813" sldId="278"/>
            <ac:spMk id="18" creationId="{2A590C06-57F4-2A94-1BE3-A46B2E268C21}"/>
          </ac:spMkLst>
        </pc:spChg>
        <pc:spChg chg="del mod topLvl">
          <ac:chgData name="Fiona" userId="5fd9b084-9961-4921-ab0f-457ac49028c4" providerId="ADAL" clId="{4F7526C2-C53B-41A9-82AA-63450EDFF648}" dt="2024-07-31T13:57:18.970" v="2410" actId="478"/>
          <ac:spMkLst>
            <pc:docMk/>
            <pc:sldMk cId="2852341813" sldId="278"/>
            <ac:spMk id="19" creationId="{02FC016C-F281-9287-9064-6517CEC7603B}"/>
          </ac:spMkLst>
        </pc:spChg>
        <pc:spChg chg="del mod topLvl">
          <ac:chgData name="Fiona" userId="5fd9b084-9961-4921-ab0f-457ac49028c4" providerId="ADAL" clId="{4F7526C2-C53B-41A9-82AA-63450EDFF648}" dt="2024-07-31T13:57:18.970" v="2410" actId="478"/>
          <ac:spMkLst>
            <pc:docMk/>
            <pc:sldMk cId="2852341813" sldId="278"/>
            <ac:spMk id="20" creationId="{4132B867-2400-60C6-DC01-84C3158F8AEE}"/>
          </ac:spMkLst>
        </pc:spChg>
        <pc:spChg chg="del mod topLvl">
          <ac:chgData name="Fiona" userId="5fd9b084-9961-4921-ab0f-457ac49028c4" providerId="ADAL" clId="{4F7526C2-C53B-41A9-82AA-63450EDFF648}" dt="2024-07-31T13:57:18.970" v="2410" actId="478"/>
          <ac:spMkLst>
            <pc:docMk/>
            <pc:sldMk cId="2852341813" sldId="278"/>
            <ac:spMk id="21" creationId="{8C9B7C45-7C17-DE98-A4C6-FB880202D603}"/>
          </ac:spMkLst>
        </pc:spChg>
        <pc:spChg chg="del mod topLvl">
          <ac:chgData name="Fiona" userId="5fd9b084-9961-4921-ab0f-457ac49028c4" providerId="ADAL" clId="{4F7526C2-C53B-41A9-82AA-63450EDFF648}" dt="2024-07-31T13:57:18.970" v="2410" actId="478"/>
          <ac:spMkLst>
            <pc:docMk/>
            <pc:sldMk cId="2852341813" sldId="278"/>
            <ac:spMk id="22" creationId="{3D723778-F7F8-259A-4B00-3168D88B27E7}"/>
          </ac:spMkLst>
        </pc:spChg>
        <pc:spChg chg="del mod topLvl">
          <ac:chgData name="Fiona" userId="5fd9b084-9961-4921-ab0f-457ac49028c4" providerId="ADAL" clId="{4F7526C2-C53B-41A9-82AA-63450EDFF648}" dt="2024-07-31T13:57:18.970" v="2410" actId="478"/>
          <ac:spMkLst>
            <pc:docMk/>
            <pc:sldMk cId="2852341813" sldId="278"/>
            <ac:spMk id="23" creationId="{8DCF401F-DE4E-85DD-8315-603FF1B6C16A}"/>
          </ac:spMkLst>
        </pc:spChg>
        <pc:spChg chg="del mod topLvl">
          <ac:chgData name="Fiona" userId="5fd9b084-9961-4921-ab0f-457ac49028c4" providerId="ADAL" clId="{4F7526C2-C53B-41A9-82AA-63450EDFF648}" dt="2024-07-31T13:57:18.970" v="2410" actId="478"/>
          <ac:spMkLst>
            <pc:docMk/>
            <pc:sldMk cId="2852341813" sldId="278"/>
            <ac:spMk id="24" creationId="{79CC3608-1530-8F1A-3953-AC0C90D1B920}"/>
          </ac:spMkLst>
        </pc:spChg>
        <pc:spChg chg="del mod topLvl">
          <ac:chgData name="Fiona" userId="5fd9b084-9961-4921-ab0f-457ac49028c4" providerId="ADAL" clId="{4F7526C2-C53B-41A9-82AA-63450EDFF648}" dt="2024-07-31T13:57:18.970" v="2410" actId="478"/>
          <ac:spMkLst>
            <pc:docMk/>
            <pc:sldMk cId="2852341813" sldId="278"/>
            <ac:spMk id="25" creationId="{4371682D-7ABB-A1B8-7302-17150BF0BA60}"/>
          </ac:spMkLst>
        </pc:spChg>
        <pc:spChg chg="del mod topLvl">
          <ac:chgData name="Fiona" userId="5fd9b084-9961-4921-ab0f-457ac49028c4" providerId="ADAL" clId="{4F7526C2-C53B-41A9-82AA-63450EDFF648}" dt="2024-07-31T13:57:18.970" v="2410" actId="478"/>
          <ac:spMkLst>
            <pc:docMk/>
            <pc:sldMk cId="2852341813" sldId="278"/>
            <ac:spMk id="26" creationId="{88738A59-33B0-00CF-03F0-717BDD6F16A8}"/>
          </ac:spMkLst>
        </pc:spChg>
        <pc:spChg chg="del mod topLvl">
          <ac:chgData name="Fiona" userId="5fd9b084-9961-4921-ab0f-457ac49028c4" providerId="ADAL" clId="{4F7526C2-C53B-41A9-82AA-63450EDFF648}" dt="2024-07-31T13:57:18.970" v="2410" actId="478"/>
          <ac:spMkLst>
            <pc:docMk/>
            <pc:sldMk cId="2852341813" sldId="278"/>
            <ac:spMk id="27" creationId="{C0E9ECE3-1FBC-FDD0-FDD0-05F02300D40C}"/>
          </ac:spMkLst>
        </pc:spChg>
        <pc:spChg chg="del mod topLvl">
          <ac:chgData name="Fiona" userId="5fd9b084-9961-4921-ab0f-457ac49028c4" providerId="ADAL" clId="{4F7526C2-C53B-41A9-82AA-63450EDFF648}" dt="2024-07-31T13:57:18.970" v="2410" actId="478"/>
          <ac:spMkLst>
            <pc:docMk/>
            <pc:sldMk cId="2852341813" sldId="278"/>
            <ac:spMk id="28" creationId="{96414B4C-1191-FA1A-120F-95624AC7705C}"/>
          </ac:spMkLst>
        </pc:spChg>
        <pc:spChg chg="del mod topLvl">
          <ac:chgData name="Fiona" userId="5fd9b084-9961-4921-ab0f-457ac49028c4" providerId="ADAL" clId="{4F7526C2-C53B-41A9-82AA-63450EDFF648}" dt="2024-07-31T13:57:18.970" v="2410" actId="478"/>
          <ac:spMkLst>
            <pc:docMk/>
            <pc:sldMk cId="2852341813" sldId="278"/>
            <ac:spMk id="29" creationId="{F862E65A-BC30-DEEC-C07C-A7A84033709B}"/>
          </ac:spMkLst>
        </pc:spChg>
        <pc:spChg chg="del mod topLvl">
          <ac:chgData name="Fiona" userId="5fd9b084-9961-4921-ab0f-457ac49028c4" providerId="ADAL" clId="{4F7526C2-C53B-41A9-82AA-63450EDFF648}" dt="2024-07-31T13:57:18.970" v="2410" actId="478"/>
          <ac:spMkLst>
            <pc:docMk/>
            <pc:sldMk cId="2852341813" sldId="278"/>
            <ac:spMk id="30" creationId="{25597234-A873-6EC5-B901-319F8DCE4C12}"/>
          </ac:spMkLst>
        </pc:spChg>
        <pc:spChg chg="del mod topLvl">
          <ac:chgData name="Fiona" userId="5fd9b084-9961-4921-ab0f-457ac49028c4" providerId="ADAL" clId="{4F7526C2-C53B-41A9-82AA-63450EDFF648}" dt="2024-07-31T13:57:18.970" v="2410" actId="478"/>
          <ac:spMkLst>
            <pc:docMk/>
            <pc:sldMk cId="2852341813" sldId="278"/>
            <ac:spMk id="31" creationId="{7CF8E0F5-4140-8F6E-86C3-8C9A03CB158C}"/>
          </ac:spMkLst>
        </pc:spChg>
        <pc:spChg chg="del mod topLvl">
          <ac:chgData name="Fiona" userId="5fd9b084-9961-4921-ab0f-457ac49028c4" providerId="ADAL" clId="{4F7526C2-C53B-41A9-82AA-63450EDFF648}" dt="2024-07-31T13:57:18.970" v="2410" actId="478"/>
          <ac:spMkLst>
            <pc:docMk/>
            <pc:sldMk cId="2852341813" sldId="278"/>
            <ac:spMk id="32" creationId="{1A73EA1F-7F69-9855-2D0B-4188501183AD}"/>
          </ac:spMkLst>
        </pc:spChg>
        <pc:spChg chg="del mod topLvl">
          <ac:chgData name="Fiona" userId="5fd9b084-9961-4921-ab0f-457ac49028c4" providerId="ADAL" clId="{4F7526C2-C53B-41A9-82AA-63450EDFF648}" dt="2024-07-31T13:57:18.970" v="2410" actId="478"/>
          <ac:spMkLst>
            <pc:docMk/>
            <pc:sldMk cId="2852341813" sldId="278"/>
            <ac:spMk id="33" creationId="{26B85A06-2123-49FD-3E30-C22CD34B6BBE}"/>
          </ac:spMkLst>
        </pc:spChg>
        <pc:spChg chg="del mod topLvl">
          <ac:chgData name="Fiona" userId="5fd9b084-9961-4921-ab0f-457ac49028c4" providerId="ADAL" clId="{4F7526C2-C53B-41A9-82AA-63450EDFF648}" dt="2024-07-31T13:57:18.970" v="2410" actId="478"/>
          <ac:spMkLst>
            <pc:docMk/>
            <pc:sldMk cId="2852341813" sldId="278"/>
            <ac:spMk id="34" creationId="{A8C6094E-C625-0CAE-07F2-906E0C342E8C}"/>
          </ac:spMkLst>
        </pc:spChg>
        <pc:spChg chg="del mod topLvl">
          <ac:chgData name="Fiona" userId="5fd9b084-9961-4921-ab0f-457ac49028c4" providerId="ADAL" clId="{4F7526C2-C53B-41A9-82AA-63450EDFF648}" dt="2024-07-31T13:57:18.970" v="2410" actId="478"/>
          <ac:spMkLst>
            <pc:docMk/>
            <pc:sldMk cId="2852341813" sldId="278"/>
            <ac:spMk id="35" creationId="{8009851A-8B35-3507-EE2F-BE8FC7038D4F}"/>
          </ac:spMkLst>
        </pc:spChg>
        <pc:spChg chg="del mod topLvl">
          <ac:chgData name="Fiona" userId="5fd9b084-9961-4921-ab0f-457ac49028c4" providerId="ADAL" clId="{4F7526C2-C53B-41A9-82AA-63450EDFF648}" dt="2024-07-31T13:57:18.970" v="2410" actId="478"/>
          <ac:spMkLst>
            <pc:docMk/>
            <pc:sldMk cId="2852341813" sldId="278"/>
            <ac:spMk id="36" creationId="{E39BC372-B0C8-074A-56A3-01EE130D4C29}"/>
          </ac:spMkLst>
        </pc:spChg>
        <pc:spChg chg="del mod topLvl">
          <ac:chgData name="Fiona" userId="5fd9b084-9961-4921-ab0f-457ac49028c4" providerId="ADAL" clId="{4F7526C2-C53B-41A9-82AA-63450EDFF648}" dt="2024-07-31T13:57:18.970" v="2410" actId="478"/>
          <ac:spMkLst>
            <pc:docMk/>
            <pc:sldMk cId="2852341813" sldId="278"/>
            <ac:spMk id="37" creationId="{C9CE63C1-C121-3897-9204-F628790FFBE2}"/>
          </ac:spMkLst>
        </pc:spChg>
        <pc:spChg chg="del mod topLvl">
          <ac:chgData name="Fiona" userId="5fd9b084-9961-4921-ab0f-457ac49028c4" providerId="ADAL" clId="{4F7526C2-C53B-41A9-82AA-63450EDFF648}" dt="2024-07-31T13:57:18.970" v="2410" actId="478"/>
          <ac:spMkLst>
            <pc:docMk/>
            <pc:sldMk cId="2852341813" sldId="278"/>
            <ac:spMk id="38" creationId="{CA499B28-19F2-7F92-8091-339BDFC3E0D2}"/>
          </ac:spMkLst>
        </pc:spChg>
        <pc:spChg chg="del mod topLvl">
          <ac:chgData name="Fiona" userId="5fd9b084-9961-4921-ab0f-457ac49028c4" providerId="ADAL" clId="{4F7526C2-C53B-41A9-82AA-63450EDFF648}" dt="2024-07-31T13:57:18.970" v="2410" actId="478"/>
          <ac:spMkLst>
            <pc:docMk/>
            <pc:sldMk cId="2852341813" sldId="278"/>
            <ac:spMk id="39" creationId="{1BFAC076-9E05-E093-9B4C-99E5431C0678}"/>
          </ac:spMkLst>
        </pc:spChg>
        <pc:spChg chg="del mod topLvl">
          <ac:chgData name="Fiona" userId="5fd9b084-9961-4921-ab0f-457ac49028c4" providerId="ADAL" clId="{4F7526C2-C53B-41A9-82AA-63450EDFF648}" dt="2024-07-31T13:57:18.970" v="2410" actId="478"/>
          <ac:spMkLst>
            <pc:docMk/>
            <pc:sldMk cId="2852341813" sldId="278"/>
            <ac:spMk id="40" creationId="{B793DF8B-826E-6BCE-91BD-4E275F377EAC}"/>
          </ac:spMkLst>
        </pc:spChg>
        <pc:spChg chg="del mod topLvl">
          <ac:chgData name="Fiona" userId="5fd9b084-9961-4921-ab0f-457ac49028c4" providerId="ADAL" clId="{4F7526C2-C53B-41A9-82AA-63450EDFF648}" dt="2024-07-31T13:57:18.970" v="2410" actId="478"/>
          <ac:spMkLst>
            <pc:docMk/>
            <pc:sldMk cId="2852341813" sldId="278"/>
            <ac:spMk id="41" creationId="{7DFB4DDD-420D-37E1-358C-30D3854FD6EB}"/>
          </ac:spMkLst>
        </pc:spChg>
        <pc:spChg chg="del mod topLvl">
          <ac:chgData name="Fiona" userId="5fd9b084-9961-4921-ab0f-457ac49028c4" providerId="ADAL" clId="{4F7526C2-C53B-41A9-82AA-63450EDFF648}" dt="2024-07-31T13:57:18.970" v="2410" actId="478"/>
          <ac:spMkLst>
            <pc:docMk/>
            <pc:sldMk cId="2852341813" sldId="278"/>
            <ac:spMk id="42" creationId="{657B4665-6D7C-0CCD-92A2-6F1F22EF6972}"/>
          </ac:spMkLst>
        </pc:spChg>
        <pc:spChg chg="del mod topLvl">
          <ac:chgData name="Fiona" userId="5fd9b084-9961-4921-ab0f-457ac49028c4" providerId="ADAL" clId="{4F7526C2-C53B-41A9-82AA-63450EDFF648}" dt="2024-07-31T13:57:18.970" v="2410" actId="478"/>
          <ac:spMkLst>
            <pc:docMk/>
            <pc:sldMk cId="2852341813" sldId="278"/>
            <ac:spMk id="107" creationId="{74DF1F61-30A7-961C-75A5-A1AF0D9D8F4B}"/>
          </ac:spMkLst>
        </pc:spChg>
        <pc:spChg chg="del mod topLvl">
          <ac:chgData name="Fiona" userId="5fd9b084-9961-4921-ab0f-457ac49028c4" providerId="ADAL" clId="{4F7526C2-C53B-41A9-82AA-63450EDFF648}" dt="2024-07-31T13:57:18.970" v="2410" actId="478"/>
          <ac:spMkLst>
            <pc:docMk/>
            <pc:sldMk cId="2852341813" sldId="278"/>
            <ac:spMk id="108" creationId="{9E5C681D-09CE-8875-7BAC-B651D1A273CA}"/>
          </ac:spMkLst>
        </pc:spChg>
        <pc:spChg chg="del mod topLvl">
          <ac:chgData name="Fiona" userId="5fd9b084-9961-4921-ab0f-457ac49028c4" providerId="ADAL" clId="{4F7526C2-C53B-41A9-82AA-63450EDFF648}" dt="2024-07-31T13:57:18.970" v="2410" actId="478"/>
          <ac:spMkLst>
            <pc:docMk/>
            <pc:sldMk cId="2852341813" sldId="278"/>
            <ac:spMk id="109" creationId="{F5B12479-46C8-31A7-B734-DE37F2C18D26}"/>
          </ac:spMkLst>
        </pc:spChg>
        <pc:spChg chg="del mod topLvl">
          <ac:chgData name="Fiona" userId="5fd9b084-9961-4921-ab0f-457ac49028c4" providerId="ADAL" clId="{4F7526C2-C53B-41A9-82AA-63450EDFF648}" dt="2024-07-31T13:57:18.970" v="2410" actId="478"/>
          <ac:spMkLst>
            <pc:docMk/>
            <pc:sldMk cId="2852341813" sldId="278"/>
            <ac:spMk id="110" creationId="{1469D2A7-0725-0459-36F1-D5F5C2F77E65}"/>
          </ac:spMkLst>
        </pc:spChg>
        <pc:spChg chg="del mod topLvl">
          <ac:chgData name="Fiona" userId="5fd9b084-9961-4921-ab0f-457ac49028c4" providerId="ADAL" clId="{4F7526C2-C53B-41A9-82AA-63450EDFF648}" dt="2024-07-31T13:57:18.970" v="2410" actId="478"/>
          <ac:spMkLst>
            <pc:docMk/>
            <pc:sldMk cId="2852341813" sldId="278"/>
            <ac:spMk id="111" creationId="{AFAA5DCE-CC87-A91F-48D5-42568127FE26}"/>
          </ac:spMkLst>
        </pc:spChg>
        <pc:spChg chg="del mod topLvl">
          <ac:chgData name="Fiona" userId="5fd9b084-9961-4921-ab0f-457ac49028c4" providerId="ADAL" clId="{4F7526C2-C53B-41A9-82AA-63450EDFF648}" dt="2024-07-31T13:57:18.970" v="2410" actId="478"/>
          <ac:spMkLst>
            <pc:docMk/>
            <pc:sldMk cId="2852341813" sldId="278"/>
            <ac:spMk id="112" creationId="{AABFA0BC-1112-A4CA-CFE2-81DA85780E97}"/>
          </ac:spMkLst>
        </pc:spChg>
        <pc:spChg chg="del mod topLvl">
          <ac:chgData name="Fiona" userId="5fd9b084-9961-4921-ab0f-457ac49028c4" providerId="ADAL" clId="{4F7526C2-C53B-41A9-82AA-63450EDFF648}" dt="2024-07-31T13:57:18.970" v="2410" actId="478"/>
          <ac:spMkLst>
            <pc:docMk/>
            <pc:sldMk cId="2852341813" sldId="278"/>
            <ac:spMk id="113" creationId="{F8A15938-B8E3-9D2C-9FFD-AD0CC19FD819}"/>
          </ac:spMkLst>
        </pc:spChg>
        <pc:spChg chg="del mod topLvl">
          <ac:chgData name="Fiona" userId="5fd9b084-9961-4921-ab0f-457ac49028c4" providerId="ADAL" clId="{4F7526C2-C53B-41A9-82AA-63450EDFF648}" dt="2024-07-31T13:57:18.970" v="2410" actId="478"/>
          <ac:spMkLst>
            <pc:docMk/>
            <pc:sldMk cId="2852341813" sldId="278"/>
            <ac:spMk id="114" creationId="{DDE51A53-03D4-65F2-1E4C-400D7F17FB93}"/>
          </ac:spMkLst>
        </pc:spChg>
        <pc:spChg chg="del mod topLvl">
          <ac:chgData name="Fiona" userId="5fd9b084-9961-4921-ab0f-457ac49028c4" providerId="ADAL" clId="{4F7526C2-C53B-41A9-82AA-63450EDFF648}" dt="2024-07-31T13:57:18.970" v="2410" actId="478"/>
          <ac:spMkLst>
            <pc:docMk/>
            <pc:sldMk cId="2852341813" sldId="278"/>
            <ac:spMk id="115" creationId="{1E5BB506-B0EE-0BB0-0762-85DA85C06DFB}"/>
          </ac:spMkLst>
        </pc:spChg>
        <pc:spChg chg="del mod topLvl">
          <ac:chgData name="Fiona" userId="5fd9b084-9961-4921-ab0f-457ac49028c4" providerId="ADAL" clId="{4F7526C2-C53B-41A9-82AA-63450EDFF648}" dt="2024-07-31T13:57:18.970" v="2410" actId="478"/>
          <ac:spMkLst>
            <pc:docMk/>
            <pc:sldMk cId="2852341813" sldId="278"/>
            <ac:spMk id="116" creationId="{FD73E429-F3CF-8999-8A21-816BB1A1EC60}"/>
          </ac:spMkLst>
        </pc:spChg>
        <pc:spChg chg="del mod topLvl">
          <ac:chgData name="Fiona" userId="5fd9b084-9961-4921-ab0f-457ac49028c4" providerId="ADAL" clId="{4F7526C2-C53B-41A9-82AA-63450EDFF648}" dt="2024-07-31T13:57:18.970" v="2410" actId="478"/>
          <ac:spMkLst>
            <pc:docMk/>
            <pc:sldMk cId="2852341813" sldId="278"/>
            <ac:spMk id="117" creationId="{E3C2B476-4568-2933-38C2-0F3E56670615}"/>
          </ac:spMkLst>
        </pc:spChg>
        <pc:spChg chg="del mod topLvl">
          <ac:chgData name="Fiona" userId="5fd9b084-9961-4921-ab0f-457ac49028c4" providerId="ADAL" clId="{4F7526C2-C53B-41A9-82AA-63450EDFF648}" dt="2024-07-31T13:57:18.970" v="2410" actId="478"/>
          <ac:spMkLst>
            <pc:docMk/>
            <pc:sldMk cId="2852341813" sldId="278"/>
            <ac:spMk id="118" creationId="{1D9DF2BD-9C5F-611E-AA33-792513B206FD}"/>
          </ac:spMkLst>
        </pc:spChg>
        <pc:spChg chg="del mod topLvl">
          <ac:chgData name="Fiona" userId="5fd9b084-9961-4921-ab0f-457ac49028c4" providerId="ADAL" clId="{4F7526C2-C53B-41A9-82AA-63450EDFF648}" dt="2024-07-31T13:57:18.970" v="2410" actId="478"/>
          <ac:spMkLst>
            <pc:docMk/>
            <pc:sldMk cId="2852341813" sldId="278"/>
            <ac:spMk id="119" creationId="{14E25BD9-9CD5-BD33-9825-69D41F6EA36B}"/>
          </ac:spMkLst>
        </pc:spChg>
        <pc:spChg chg="del mod topLvl">
          <ac:chgData name="Fiona" userId="5fd9b084-9961-4921-ab0f-457ac49028c4" providerId="ADAL" clId="{4F7526C2-C53B-41A9-82AA-63450EDFF648}" dt="2024-07-31T13:57:18.970" v="2410" actId="478"/>
          <ac:spMkLst>
            <pc:docMk/>
            <pc:sldMk cId="2852341813" sldId="278"/>
            <ac:spMk id="120" creationId="{23FEBB64-0792-FC23-0268-A3AE27477660}"/>
          </ac:spMkLst>
        </pc:spChg>
        <pc:spChg chg="del mod topLvl">
          <ac:chgData name="Fiona" userId="5fd9b084-9961-4921-ab0f-457ac49028c4" providerId="ADAL" clId="{4F7526C2-C53B-41A9-82AA-63450EDFF648}" dt="2024-07-31T13:57:18.970" v="2410" actId="478"/>
          <ac:spMkLst>
            <pc:docMk/>
            <pc:sldMk cId="2852341813" sldId="278"/>
            <ac:spMk id="121" creationId="{A6AF7C0F-7F51-8C53-6198-3543DEB21529}"/>
          </ac:spMkLst>
        </pc:spChg>
        <pc:spChg chg="del mod topLvl">
          <ac:chgData name="Fiona" userId="5fd9b084-9961-4921-ab0f-457ac49028c4" providerId="ADAL" clId="{4F7526C2-C53B-41A9-82AA-63450EDFF648}" dt="2024-07-31T13:57:18.970" v="2410" actId="478"/>
          <ac:spMkLst>
            <pc:docMk/>
            <pc:sldMk cId="2852341813" sldId="278"/>
            <ac:spMk id="122" creationId="{40804C4F-32B8-24AB-D5CA-DEFB24D21708}"/>
          </ac:spMkLst>
        </pc:spChg>
        <pc:spChg chg="del mod topLvl">
          <ac:chgData name="Fiona" userId="5fd9b084-9961-4921-ab0f-457ac49028c4" providerId="ADAL" clId="{4F7526C2-C53B-41A9-82AA-63450EDFF648}" dt="2024-07-31T13:57:18.970" v="2410" actId="478"/>
          <ac:spMkLst>
            <pc:docMk/>
            <pc:sldMk cId="2852341813" sldId="278"/>
            <ac:spMk id="123" creationId="{4B249911-F31D-3878-6523-EA144204A2FC}"/>
          </ac:spMkLst>
        </pc:spChg>
        <pc:spChg chg="del mod topLvl">
          <ac:chgData name="Fiona" userId="5fd9b084-9961-4921-ab0f-457ac49028c4" providerId="ADAL" clId="{4F7526C2-C53B-41A9-82AA-63450EDFF648}" dt="2024-07-31T13:57:18.970" v="2410" actId="478"/>
          <ac:spMkLst>
            <pc:docMk/>
            <pc:sldMk cId="2852341813" sldId="278"/>
            <ac:spMk id="124" creationId="{3AEF1559-84CC-8752-FE7F-CBC2686BBBAF}"/>
          </ac:spMkLst>
        </pc:spChg>
        <pc:spChg chg="del mod topLvl">
          <ac:chgData name="Fiona" userId="5fd9b084-9961-4921-ab0f-457ac49028c4" providerId="ADAL" clId="{4F7526C2-C53B-41A9-82AA-63450EDFF648}" dt="2024-07-31T13:57:18.970" v="2410" actId="478"/>
          <ac:spMkLst>
            <pc:docMk/>
            <pc:sldMk cId="2852341813" sldId="278"/>
            <ac:spMk id="125" creationId="{9962D3F8-F2E8-9AD0-AEBA-29B1AC4BE624}"/>
          </ac:spMkLst>
        </pc:spChg>
        <pc:spChg chg="del mod topLvl">
          <ac:chgData name="Fiona" userId="5fd9b084-9961-4921-ab0f-457ac49028c4" providerId="ADAL" clId="{4F7526C2-C53B-41A9-82AA-63450EDFF648}" dt="2024-07-31T13:57:18.970" v="2410" actId="478"/>
          <ac:spMkLst>
            <pc:docMk/>
            <pc:sldMk cId="2852341813" sldId="278"/>
            <ac:spMk id="126" creationId="{416335FB-9829-BAF6-A89C-3B75E84DEA90}"/>
          </ac:spMkLst>
        </pc:spChg>
        <pc:spChg chg="del mod topLvl">
          <ac:chgData name="Fiona" userId="5fd9b084-9961-4921-ab0f-457ac49028c4" providerId="ADAL" clId="{4F7526C2-C53B-41A9-82AA-63450EDFF648}" dt="2024-07-31T13:57:18.970" v="2410" actId="478"/>
          <ac:spMkLst>
            <pc:docMk/>
            <pc:sldMk cId="2852341813" sldId="278"/>
            <ac:spMk id="127" creationId="{1F3DBE93-04DF-D07E-8D11-4B6BDA04932C}"/>
          </ac:spMkLst>
        </pc:spChg>
        <pc:spChg chg="del mod topLvl">
          <ac:chgData name="Fiona" userId="5fd9b084-9961-4921-ab0f-457ac49028c4" providerId="ADAL" clId="{4F7526C2-C53B-41A9-82AA-63450EDFF648}" dt="2024-07-31T13:57:18.970" v="2410" actId="478"/>
          <ac:spMkLst>
            <pc:docMk/>
            <pc:sldMk cId="2852341813" sldId="278"/>
            <ac:spMk id="128" creationId="{9E1C0CC6-506E-3FF8-5B8B-E7CB28476260}"/>
          </ac:spMkLst>
        </pc:spChg>
        <pc:spChg chg="del mod topLvl">
          <ac:chgData name="Fiona" userId="5fd9b084-9961-4921-ab0f-457ac49028c4" providerId="ADAL" clId="{4F7526C2-C53B-41A9-82AA-63450EDFF648}" dt="2024-07-31T13:57:18.970" v="2410" actId="478"/>
          <ac:spMkLst>
            <pc:docMk/>
            <pc:sldMk cId="2852341813" sldId="278"/>
            <ac:spMk id="129" creationId="{BDD66287-9EFB-03BD-BA95-E70349CD375D}"/>
          </ac:spMkLst>
        </pc:spChg>
        <pc:spChg chg="del mod topLvl">
          <ac:chgData name="Fiona" userId="5fd9b084-9961-4921-ab0f-457ac49028c4" providerId="ADAL" clId="{4F7526C2-C53B-41A9-82AA-63450EDFF648}" dt="2024-07-31T13:57:18.970" v="2410" actId="478"/>
          <ac:spMkLst>
            <pc:docMk/>
            <pc:sldMk cId="2852341813" sldId="278"/>
            <ac:spMk id="130" creationId="{170AA98B-69B5-317C-28E8-E6CFD2788741}"/>
          </ac:spMkLst>
        </pc:spChg>
        <pc:spChg chg="del mod topLvl">
          <ac:chgData name="Fiona" userId="5fd9b084-9961-4921-ab0f-457ac49028c4" providerId="ADAL" clId="{4F7526C2-C53B-41A9-82AA-63450EDFF648}" dt="2024-07-31T13:57:18.970" v="2410" actId="478"/>
          <ac:spMkLst>
            <pc:docMk/>
            <pc:sldMk cId="2852341813" sldId="278"/>
            <ac:spMk id="131" creationId="{22E8CF42-4B42-E505-C66E-23F7BEB80961}"/>
          </ac:spMkLst>
        </pc:spChg>
        <pc:spChg chg="del mod topLvl">
          <ac:chgData name="Fiona" userId="5fd9b084-9961-4921-ab0f-457ac49028c4" providerId="ADAL" clId="{4F7526C2-C53B-41A9-82AA-63450EDFF648}" dt="2024-07-31T13:57:18.970" v="2410" actId="478"/>
          <ac:spMkLst>
            <pc:docMk/>
            <pc:sldMk cId="2852341813" sldId="278"/>
            <ac:spMk id="132" creationId="{D7B9DBC6-B42B-1ACB-2754-25966BD669A4}"/>
          </ac:spMkLst>
        </pc:spChg>
        <pc:spChg chg="del mod topLvl">
          <ac:chgData name="Fiona" userId="5fd9b084-9961-4921-ab0f-457ac49028c4" providerId="ADAL" clId="{4F7526C2-C53B-41A9-82AA-63450EDFF648}" dt="2024-07-31T13:57:18.970" v="2410" actId="478"/>
          <ac:spMkLst>
            <pc:docMk/>
            <pc:sldMk cId="2852341813" sldId="278"/>
            <ac:spMk id="133" creationId="{75B24F6B-E4F3-2C94-EFF6-D88D14CDD64E}"/>
          </ac:spMkLst>
        </pc:spChg>
        <pc:spChg chg="mod">
          <ac:chgData name="Fiona" userId="5fd9b084-9961-4921-ab0f-457ac49028c4" providerId="ADAL" clId="{4F7526C2-C53B-41A9-82AA-63450EDFF648}" dt="2024-07-31T13:57:20.392" v="2411"/>
          <ac:spMkLst>
            <pc:docMk/>
            <pc:sldMk cId="2852341813" sldId="278"/>
            <ac:spMk id="136" creationId="{06AF06E3-15D9-7AA5-7F1A-574E3D990DD9}"/>
          </ac:spMkLst>
        </pc:spChg>
        <pc:spChg chg="mod">
          <ac:chgData name="Fiona" userId="5fd9b084-9961-4921-ab0f-457ac49028c4" providerId="ADAL" clId="{4F7526C2-C53B-41A9-82AA-63450EDFF648}" dt="2024-07-31T13:57:20.392" v="2411"/>
          <ac:spMkLst>
            <pc:docMk/>
            <pc:sldMk cId="2852341813" sldId="278"/>
            <ac:spMk id="137" creationId="{0496AA77-9ED2-F865-D705-59E3A93B57E6}"/>
          </ac:spMkLst>
        </pc:spChg>
        <pc:spChg chg="mod">
          <ac:chgData name="Fiona" userId="5fd9b084-9961-4921-ab0f-457ac49028c4" providerId="ADAL" clId="{4F7526C2-C53B-41A9-82AA-63450EDFF648}" dt="2024-07-31T13:57:20.392" v="2411"/>
          <ac:spMkLst>
            <pc:docMk/>
            <pc:sldMk cId="2852341813" sldId="278"/>
            <ac:spMk id="138" creationId="{BAEA4D36-E06E-BBE1-1290-78A0712AAB56}"/>
          </ac:spMkLst>
        </pc:spChg>
        <pc:spChg chg="mod">
          <ac:chgData name="Fiona" userId="5fd9b084-9961-4921-ab0f-457ac49028c4" providerId="ADAL" clId="{4F7526C2-C53B-41A9-82AA-63450EDFF648}" dt="2024-07-31T13:57:20.392" v="2411"/>
          <ac:spMkLst>
            <pc:docMk/>
            <pc:sldMk cId="2852341813" sldId="278"/>
            <ac:spMk id="139" creationId="{4E0E2667-13D7-A553-CECA-81F796DEA766}"/>
          </ac:spMkLst>
        </pc:spChg>
        <pc:spChg chg="mod">
          <ac:chgData name="Fiona" userId="5fd9b084-9961-4921-ab0f-457ac49028c4" providerId="ADAL" clId="{4F7526C2-C53B-41A9-82AA-63450EDFF648}" dt="2024-07-31T13:57:20.392" v="2411"/>
          <ac:spMkLst>
            <pc:docMk/>
            <pc:sldMk cId="2852341813" sldId="278"/>
            <ac:spMk id="140" creationId="{91753534-2168-EB67-4E63-9109633DEA10}"/>
          </ac:spMkLst>
        </pc:spChg>
        <pc:spChg chg="mod">
          <ac:chgData name="Fiona" userId="5fd9b084-9961-4921-ab0f-457ac49028c4" providerId="ADAL" clId="{4F7526C2-C53B-41A9-82AA-63450EDFF648}" dt="2024-07-31T13:57:20.392" v="2411"/>
          <ac:spMkLst>
            <pc:docMk/>
            <pc:sldMk cId="2852341813" sldId="278"/>
            <ac:spMk id="141" creationId="{2025A247-AD71-2B6F-1D80-B045381BC15C}"/>
          </ac:spMkLst>
        </pc:spChg>
        <pc:spChg chg="mod">
          <ac:chgData name="Fiona" userId="5fd9b084-9961-4921-ab0f-457ac49028c4" providerId="ADAL" clId="{4F7526C2-C53B-41A9-82AA-63450EDFF648}" dt="2024-07-31T13:57:20.392" v="2411"/>
          <ac:spMkLst>
            <pc:docMk/>
            <pc:sldMk cId="2852341813" sldId="278"/>
            <ac:spMk id="142" creationId="{92BA7289-A95F-B1E3-308E-3440759077ED}"/>
          </ac:spMkLst>
        </pc:spChg>
        <pc:spChg chg="mod">
          <ac:chgData name="Fiona" userId="5fd9b084-9961-4921-ab0f-457ac49028c4" providerId="ADAL" clId="{4F7526C2-C53B-41A9-82AA-63450EDFF648}" dt="2024-07-31T13:57:20.392" v="2411"/>
          <ac:spMkLst>
            <pc:docMk/>
            <pc:sldMk cId="2852341813" sldId="278"/>
            <ac:spMk id="143" creationId="{D30A6F40-1AF0-0A93-4E6F-B0F705CA29C8}"/>
          </ac:spMkLst>
        </pc:spChg>
        <pc:spChg chg="mod">
          <ac:chgData name="Fiona" userId="5fd9b084-9961-4921-ab0f-457ac49028c4" providerId="ADAL" clId="{4F7526C2-C53B-41A9-82AA-63450EDFF648}" dt="2024-07-31T13:57:20.392" v="2411"/>
          <ac:spMkLst>
            <pc:docMk/>
            <pc:sldMk cId="2852341813" sldId="278"/>
            <ac:spMk id="144" creationId="{3B307D23-0845-0516-CE2B-8CA7D0F1D4E0}"/>
          </ac:spMkLst>
        </pc:spChg>
        <pc:spChg chg="mod">
          <ac:chgData name="Fiona" userId="5fd9b084-9961-4921-ab0f-457ac49028c4" providerId="ADAL" clId="{4F7526C2-C53B-41A9-82AA-63450EDFF648}" dt="2024-07-31T13:57:20.392" v="2411"/>
          <ac:spMkLst>
            <pc:docMk/>
            <pc:sldMk cId="2852341813" sldId="278"/>
            <ac:spMk id="145" creationId="{569195D9-5E0D-AC5F-6A44-A27F67CBB45C}"/>
          </ac:spMkLst>
        </pc:spChg>
        <pc:spChg chg="mod">
          <ac:chgData name="Fiona" userId="5fd9b084-9961-4921-ab0f-457ac49028c4" providerId="ADAL" clId="{4F7526C2-C53B-41A9-82AA-63450EDFF648}" dt="2024-07-31T13:57:20.392" v="2411"/>
          <ac:spMkLst>
            <pc:docMk/>
            <pc:sldMk cId="2852341813" sldId="278"/>
            <ac:spMk id="146" creationId="{AFC35BDE-74B3-91A8-6D83-5B1996B96CF3}"/>
          </ac:spMkLst>
        </pc:spChg>
        <pc:spChg chg="mod">
          <ac:chgData name="Fiona" userId="5fd9b084-9961-4921-ab0f-457ac49028c4" providerId="ADAL" clId="{4F7526C2-C53B-41A9-82AA-63450EDFF648}" dt="2024-07-31T13:57:20.392" v="2411"/>
          <ac:spMkLst>
            <pc:docMk/>
            <pc:sldMk cId="2852341813" sldId="278"/>
            <ac:spMk id="147" creationId="{65A3B021-D8AD-39D5-C42E-76CE54878F47}"/>
          </ac:spMkLst>
        </pc:spChg>
        <pc:spChg chg="mod">
          <ac:chgData name="Fiona" userId="5fd9b084-9961-4921-ab0f-457ac49028c4" providerId="ADAL" clId="{4F7526C2-C53B-41A9-82AA-63450EDFF648}" dt="2024-07-31T13:57:20.392" v="2411"/>
          <ac:spMkLst>
            <pc:docMk/>
            <pc:sldMk cId="2852341813" sldId="278"/>
            <ac:spMk id="148" creationId="{94E87E3E-4561-851A-9BA2-DB79B1A1D132}"/>
          </ac:spMkLst>
        </pc:spChg>
        <pc:spChg chg="mod">
          <ac:chgData name="Fiona" userId="5fd9b084-9961-4921-ab0f-457ac49028c4" providerId="ADAL" clId="{4F7526C2-C53B-41A9-82AA-63450EDFF648}" dt="2024-07-31T13:57:20.392" v="2411"/>
          <ac:spMkLst>
            <pc:docMk/>
            <pc:sldMk cId="2852341813" sldId="278"/>
            <ac:spMk id="149" creationId="{FBB2D35C-ABE4-EF03-C3A1-9732A8971A78}"/>
          </ac:spMkLst>
        </pc:spChg>
        <pc:spChg chg="mod">
          <ac:chgData name="Fiona" userId="5fd9b084-9961-4921-ab0f-457ac49028c4" providerId="ADAL" clId="{4F7526C2-C53B-41A9-82AA-63450EDFF648}" dt="2024-07-31T13:57:20.392" v="2411"/>
          <ac:spMkLst>
            <pc:docMk/>
            <pc:sldMk cId="2852341813" sldId="278"/>
            <ac:spMk id="150" creationId="{F95ACDA6-6FA6-5F94-61AA-BF2C698564A6}"/>
          </ac:spMkLst>
        </pc:spChg>
        <pc:spChg chg="mod">
          <ac:chgData name="Fiona" userId="5fd9b084-9961-4921-ab0f-457ac49028c4" providerId="ADAL" clId="{4F7526C2-C53B-41A9-82AA-63450EDFF648}" dt="2024-07-31T13:57:20.392" v="2411"/>
          <ac:spMkLst>
            <pc:docMk/>
            <pc:sldMk cId="2852341813" sldId="278"/>
            <ac:spMk id="151" creationId="{B927186C-D2F1-5EB7-0763-596BD8B8CA40}"/>
          </ac:spMkLst>
        </pc:spChg>
        <pc:spChg chg="mod">
          <ac:chgData name="Fiona" userId="5fd9b084-9961-4921-ab0f-457ac49028c4" providerId="ADAL" clId="{4F7526C2-C53B-41A9-82AA-63450EDFF648}" dt="2024-07-31T13:57:20.392" v="2411"/>
          <ac:spMkLst>
            <pc:docMk/>
            <pc:sldMk cId="2852341813" sldId="278"/>
            <ac:spMk id="152" creationId="{997DE2FD-FCA6-7B9F-A19D-BCAC2E3F9850}"/>
          </ac:spMkLst>
        </pc:spChg>
        <pc:spChg chg="mod">
          <ac:chgData name="Fiona" userId="5fd9b084-9961-4921-ab0f-457ac49028c4" providerId="ADAL" clId="{4F7526C2-C53B-41A9-82AA-63450EDFF648}" dt="2024-07-31T13:57:20.392" v="2411"/>
          <ac:spMkLst>
            <pc:docMk/>
            <pc:sldMk cId="2852341813" sldId="278"/>
            <ac:spMk id="153" creationId="{3F129B7C-D32A-2A14-F5B1-796BF76811E2}"/>
          </ac:spMkLst>
        </pc:spChg>
        <pc:spChg chg="mod">
          <ac:chgData name="Fiona" userId="5fd9b084-9961-4921-ab0f-457ac49028c4" providerId="ADAL" clId="{4F7526C2-C53B-41A9-82AA-63450EDFF648}" dt="2024-07-31T13:57:20.392" v="2411"/>
          <ac:spMkLst>
            <pc:docMk/>
            <pc:sldMk cId="2852341813" sldId="278"/>
            <ac:spMk id="154" creationId="{289F0234-39B5-BC70-4A07-1A250A32A2C8}"/>
          </ac:spMkLst>
        </pc:spChg>
        <pc:spChg chg="mod">
          <ac:chgData name="Fiona" userId="5fd9b084-9961-4921-ab0f-457ac49028c4" providerId="ADAL" clId="{4F7526C2-C53B-41A9-82AA-63450EDFF648}" dt="2024-07-31T13:57:20.392" v="2411"/>
          <ac:spMkLst>
            <pc:docMk/>
            <pc:sldMk cId="2852341813" sldId="278"/>
            <ac:spMk id="155" creationId="{66D86DBF-8767-8EAF-1398-C6F3026B2A3D}"/>
          </ac:spMkLst>
        </pc:spChg>
        <pc:spChg chg="mod">
          <ac:chgData name="Fiona" userId="5fd9b084-9961-4921-ab0f-457ac49028c4" providerId="ADAL" clId="{4F7526C2-C53B-41A9-82AA-63450EDFF648}" dt="2024-07-31T13:57:20.392" v="2411"/>
          <ac:spMkLst>
            <pc:docMk/>
            <pc:sldMk cId="2852341813" sldId="278"/>
            <ac:spMk id="156" creationId="{A0DA4DA6-9C4C-008B-4CDE-10B7C290A7D5}"/>
          </ac:spMkLst>
        </pc:spChg>
        <pc:spChg chg="mod">
          <ac:chgData name="Fiona" userId="5fd9b084-9961-4921-ab0f-457ac49028c4" providerId="ADAL" clId="{4F7526C2-C53B-41A9-82AA-63450EDFF648}" dt="2024-07-31T13:57:20.392" v="2411"/>
          <ac:spMkLst>
            <pc:docMk/>
            <pc:sldMk cId="2852341813" sldId="278"/>
            <ac:spMk id="157" creationId="{12C09ED2-536B-D1C0-C392-E8096B0CE1BC}"/>
          </ac:spMkLst>
        </pc:spChg>
        <pc:spChg chg="mod">
          <ac:chgData name="Fiona" userId="5fd9b084-9961-4921-ab0f-457ac49028c4" providerId="ADAL" clId="{4F7526C2-C53B-41A9-82AA-63450EDFF648}" dt="2024-07-31T13:57:20.392" v="2411"/>
          <ac:spMkLst>
            <pc:docMk/>
            <pc:sldMk cId="2852341813" sldId="278"/>
            <ac:spMk id="158" creationId="{896B48B9-4ED4-BA81-2077-27C08921655C}"/>
          </ac:spMkLst>
        </pc:spChg>
        <pc:spChg chg="mod">
          <ac:chgData name="Fiona" userId="5fd9b084-9961-4921-ab0f-457ac49028c4" providerId="ADAL" clId="{4F7526C2-C53B-41A9-82AA-63450EDFF648}" dt="2024-07-31T13:57:20.392" v="2411"/>
          <ac:spMkLst>
            <pc:docMk/>
            <pc:sldMk cId="2852341813" sldId="278"/>
            <ac:spMk id="159" creationId="{3B7D67DA-A016-AA76-A8D5-F1EFE0B53669}"/>
          </ac:spMkLst>
        </pc:spChg>
        <pc:spChg chg="mod">
          <ac:chgData name="Fiona" userId="5fd9b084-9961-4921-ab0f-457ac49028c4" providerId="ADAL" clId="{4F7526C2-C53B-41A9-82AA-63450EDFF648}" dt="2024-07-31T13:57:20.392" v="2411"/>
          <ac:spMkLst>
            <pc:docMk/>
            <pc:sldMk cId="2852341813" sldId="278"/>
            <ac:spMk id="160" creationId="{DA6822C5-DC74-F538-67CE-392CDC8A3FCB}"/>
          </ac:spMkLst>
        </pc:spChg>
        <pc:spChg chg="mod">
          <ac:chgData name="Fiona" userId="5fd9b084-9961-4921-ab0f-457ac49028c4" providerId="ADAL" clId="{4F7526C2-C53B-41A9-82AA-63450EDFF648}" dt="2024-07-31T13:57:20.392" v="2411"/>
          <ac:spMkLst>
            <pc:docMk/>
            <pc:sldMk cId="2852341813" sldId="278"/>
            <ac:spMk id="161" creationId="{3EF95892-E21B-1A89-BC6E-38CDB6B4860F}"/>
          </ac:spMkLst>
        </pc:spChg>
        <pc:spChg chg="mod">
          <ac:chgData name="Fiona" userId="5fd9b084-9961-4921-ab0f-457ac49028c4" providerId="ADAL" clId="{4F7526C2-C53B-41A9-82AA-63450EDFF648}" dt="2024-07-31T13:57:20.392" v="2411"/>
          <ac:spMkLst>
            <pc:docMk/>
            <pc:sldMk cId="2852341813" sldId="278"/>
            <ac:spMk id="162" creationId="{999E65B1-AC51-EF17-A868-0BD7E7EF2029}"/>
          </ac:spMkLst>
        </pc:spChg>
        <pc:spChg chg="mod">
          <ac:chgData name="Fiona" userId="5fd9b084-9961-4921-ab0f-457ac49028c4" providerId="ADAL" clId="{4F7526C2-C53B-41A9-82AA-63450EDFF648}" dt="2024-07-31T13:57:20.392" v="2411"/>
          <ac:spMkLst>
            <pc:docMk/>
            <pc:sldMk cId="2852341813" sldId="278"/>
            <ac:spMk id="163" creationId="{57402419-EC42-1FC1-3914-FF443E5AACAF}"/>
          </ac:spMkLst>
        </pc:spChg>
        <pc:spChg chg="mod">
          <ac:chgData name="Fiona" userId="5fd9b084-9961-4921-ab0f-457ac49028c4" providerId="ADAL" clId="{4F7526C2-C53B-41A9-82AA-63450EDFF648}" dt="2024-07-31T13:57:20.392" v="2411"/>
          <ac:spMkLst>
            <pc:docMk/>
            <pc:sldMk cId="2852341813" sldId="278"/>
            <ac:spMk id="164" creationId="{A3C535AF-043E-1789-8C3A-3D7CCEDD8570}"/>
          </ac:spMkLst>
        </pc:spChg>
        <pc:spChg chg="mod">
          <ac:chgData name="Fiona" userId="5fd9b084-9961-4921-ab0f-457ac49028c4" providerId="ADAL" clId="{4F7526C2-C53B-41A9-82AA-63450EDFF648}" dt="2024-07-31T13:57:20.392" v="2411"/>
          <ac:spMkLst>
            <pc:docMk/>
            <pc:sldMk cId="2852341813" sldId="278"/>
            <ac:spMk id="165" creationId="{6E7EEB63-CFCF-42A1-50CB-9E4880A88DA6}"/>
          </ac:spMkLst>
        </pc:spChg>
        <pc:spChg chg="mod">
          <ac:chgData name="Fiona" userId="5fd9b084-9961-4921-ab0f-457ac49028c4" providerId="ADAL" clId="{4F7526C2-C53B-41A9-82AA-63450EDFF648}" dt="2024-07-31T13:57:20.392" v="2411"/>
          <ac:spMkLst>
            <pc:docMk/>
            <pc:sldMk cId="2852341813" sldId="278"/>
            <ac:spMk id="166" creationId="{5BB640DC-C406-7F46-E647-2948368C0928}"/>
          </ac:spMkLst>
        </pc:spChg>
        <pc:spChg chg="mod">
          <ac:chgData name="Fiona" userId="5fd9b084-9961-4921-ab0f-457ac49028c4" providerId="ADAL" clId="{4F7526C2-C53B-41A9-82AA-63450EDFF648}" dt="2024-07-31T13:57:20.392" v="2411"/>
          <ac:spMkLst>
            <pc:docMk/>
            <pc:sldMk cId="2852341813" sldId="278"/>
            <ac:spMk id="167" creationId="{29B3CA1E-EE8D-2994-6935-79519AFA87FE}"/>
          </ac:spMkLst>
        </pc:spChg>
        <pc:spChg chg="mod">
          <ac:chgData name="Fiona" userId="5fd9b084-9961-4921-ab0f-457ac49028c4" providerId="ADAL" clId="{4F7526C2-C53B-41A9-82AA-63450EDFF648}" dt="2024-07-31T13:57:20.392" v="2411"/>
          <ac:spMkLst>
            <pc:docMk/>
            <pc:sldMk cId="2852341813" sldId="278"/>
            <ac:spMk id="168" creationId="{4DFE13F7-5B7A-3ABA-5C51-6A57AF530DB3}"/>
          </ac:spMkLst>
        </pc:spChg>
        <pc:spChg chg="mod">
          <ac:chgData name="Fiona" userId="5fd9b084-9961-4921-ab0f-457ac49028c4" providerId="ADAL" clId="{4F7526C2-C53B-41A9-82AA-63450EDFF648}" dt="2024-07-31T13:57:20.392" v="2411"/>
          <ac:spMkLst>
            <pc:docMk/>
            <pc:sldMk cId="2852341813" sldId="278"/>
            <ac:spMk id="169" creationId="{A2C034B8-A3F3-F3AB-EA2E-753F51A4CB8C}"/>
          </ac:spMkLst>
        </pc:spChg>
        <pc:spChg chg="mod">
          <ac:chgData name="Fiona" userId="5fd9b084-9961-4921-ab0f-457ac49028c4" providerId="ADAL" clId="{4F7526C2-C53B-41A9-82AA-63450EDFF648}" dt="2024-07-31T13:57:20.392" v="2411"/>
          <ac:spMkLst>
            <pc:docMk/>
            <pc:sldMk cId="2852341813" sldId="278"/>
            <ac:spMk id="170" creationId="{4889EE6B-D57E-0683-6272-0676FA5251E4}"/>
          </ac:spMkLst>
        </pc:spChg>
        <pc:spChg chg="mod">
          <ac:chgData name="Fiona" userId="5fd9b084-9961-4921-ab0f-457ac49028c4" providerId="ADAL" clId="{4F7526C2-C53B-41A9-82AA-63450EDFF648}" dt="2024-07-31T13:57:20.392" v="2411"/>
          <ac:spMkLst>
            <pc:docMk/>
            <pc:sldMk cId="2852341813" sldId="278"/>
            <ac:spMk id="171" creationId="{F0B6174E-F681-8F9C-60F2-EC81595894C7}"/>
          </ac:spMkLst>
        </pc:spChg>
        <pc:spChg chg="mod">
          <ac:chgData name="Fiona" userId="5fd9b084-9961-4921-ab0f-457ac49028c4" providerId="ADAL" clId="{4F7526C2-C53B-41A9-82AA-63450EDFF648}" dt="2024-07-31T13:57:20.392" v="2411"/>
          <ac:spMkLst>
            <pc:docMk/>
            <pc:sldMk cId="2852341813" sldId="278"/>
            <ac:spMk id="172" creationId="{ECC98C7A-CC63-974A-1F8F-3AD056BF7F89}"/>
          </ac:spMkLst>
        </pc:spChg>
        <pc:spChg chg="mod">
          <ac:chgData name="Fiona" userId="5fd9b084-9961-4921-ab0f-457ac49028c4" providerId="ADAL" clId="{4F7526C2-C53B-41A9-82AA-63450EDFF648}" dt="2024-07-31T13:57:20.392" v="2411"/>
          <ac:spMkLst>
            <pc:docMk/>
            <pc:sldMk cId="2852341813" sldId="278"/>
            <ac:spMk id="173" creationId="{8C2429C6-CEF0-1707-1487-99C2F5DF8744}"/>
          </ac:spMkLst>
        </pc:spChg>
        <pc:spChg chg="mod">
          <ac:chgData name="Fiona" userId="5fd9b084-9961-4921-ab0f-457ac49028c4" providerId="ADAL" clId="{4F7526C2-C53B-41A9-82AA-63450EDFF648}" dt="2024-07-31T13:57:20.392" v="2411"/>
          <ac:spMkLst>
            <pc:docMk/>
            <pc:sldMk cId="2852341813" sldId="278"/>
            <ac:spMk id="174" creationId="{7AB48E8C-93AC-70AA-DB31-1503F0651A82}"/>
          </ac:spMkLst>
        </pc:spChg>
        <pc:spChg chg="mod">
          <ac:chgData name="Fiona" userId="5fd9b084-9961-4921-ab0f-457ac49028c4" providerId="ADAL" clId="{4F7526C2-C53B-41A9-82AA-63450EDFF648}" dt="2024-07-31T13:57:20.392" v="2411"/>
          <ac:spMkLst>
            <pc:docMk/>
            <pc:sldMk cId="2852341813" sldId="278"/>
            <ac:spMk id="175" creationId="{8DBA23BB-40BD-CF19-2076-F8BE3D725CD9}"/>
          </ac:spMkLst>
        </pc:spChg>
        <pc:spChg chg="mod">
          <ac:chgData name="Fiona" userId="5fd9b084-9961-4921-ab0f-457ac49028c4" providerId="ADAL" clId="{4F7526C2-C53B-41A9-82AA-63450EDFF648}" dt="2024-07-31T13:57:20.392" v="2411"/>
          <ac:spMkLst>
            <pc:docMk/>
            <pc:sldMk cId="2852341813" sldId="278"/>
            <ac:spMk id="176" creationId="{9D37EBFE-6C6C-C945-D063-6EB6FCEA41B1}"/>
          </ac:spMkLst>
        </pc:spChg>
        <pc:spChg chg="mod">
          <ac:chgData name="Fiona" userId="5fd9b084-9961-4921-ab0f-457ac49028c4" providerId="ADAL" clId="{4F7526C2-C53B-41A9-82AA-63450EDFF648}" dt="2024-07-31T13:57:20.392" v="2411"/>
          <ac:spMkLst>
            <pc:docMk/>
            <pc:sldMk cId="2852341813" sldId="278"/>
            <ac:spMk id="177" creationId="{CEE119D1-041D-16D6-3A77-399DCBAF7F84}"/>
          </ac:spMkLst>
        </pc:spChg>
        <pc:spChg chg="mod">
          <ac:chgData name="Fiona" userId="5fd9b084-9961-4921-ab0f-457ac49028c4" providerId="ADAL" clId="{4F7526C2-C53B-41A9-82AA-63450EDFF648}" dt="2024-07-31T13:57:20.392" v="2411"/>
          <ac:spMkLst>
            <pc:docMk/>
            <pc:sldMk cId="2852341813" sldId="278"/>
            <ac:spMk id="178" creationId="{4E3961A5-8CF6-205C-6FB7-ECC35F863D55}"/>
          </ac:spMkLst>
        </pc:spChg>
        <pc:spChg chg="mod">
          <ac:chgData name="Fiona" userId="5fd9b084-9961-4921-ab0f-457ac49028c4" providerId="ADAL" clId="{4F7526C2-C53B-41A9-82AA-63450EDFF648}" dt="2024-07-31T13:57:20.392" v="2411"/>
          <ac:spMkLst>
            <pc:docMk/>
            <pc:sldMk cId="2852341813" sldId="278"/>
            <ac:spMk id="179" creationId="{C482E276-7204-200B-A8FB-08B1B2338376}"/>
          </ac:spMkLst>
        </pc:spChg>
        <pc:spChg chg="mod">
          <ac:chgData name="Fiona" userId="5fd9b084-9961-4921-ab0f-457ac49028c4" providerId="ADAL" clId="{4F7526C2-C53B-41A9-82AA-63450EDFF648}" dt="2024-07-31T13:57:20.392" v="2411"/>
          <ac:spMkLst>
            <pc:docMk/>
            <pc:sldMk cId="2852341813" sldId="278"/>
            <ac:spMk id="180" creationId="{279BC91E-C507-5E02-070A-A3360D6D81D7}"/>
          </ac:spMkLst>
        </pc:spChg>
        <pc:spChg chg="mod">
          <ac:chgData name="Fiona" userId="5fd9b084-9961-4921-ab0f-457ac49028c4" providerId="ADAL" clId="{4F7526C2-C53B-41A9-82AA-63450EDFF648}" dt="2024-07-31T13:57:20.392" v="2411"/>
          <ac:spMkLst>
            <pc:docMk/>
            <pc:sldMk cId="2852341813" sldId="278"/>
            <ac:spMk id="181" creationId="{951AACA1-D5B2-8834-C922-8A32FD11958D}"/>
          </ac:spMkLst>
        </pc:spChg>
        <pc:spChg chg="mod">
          <ac:chgData name="Fiona" userId="5fd9b084-9961-4921-ab0f-457ac49028c4" providerId="ADAL" clId="{4F7526C2-C53B-41A9-82AA-63450EDFF648}" dt="2024-07-31T13:57:20.392" v="2411"/>
          <ac:spMkLst>
            <pc:docMk/>
            <pc:sldMk cId="2852341813" sldId="278"/>
            <ac:spMk id="182" creationId="{A393B1E1-FF48-EDBC-2632-3FB66E39BFDA}"/>
          </ac:spMkLst>
        </pc:spChg>
        <pc:spChg chg="mod">
          <ac:chgData name="Fiona" userId="5fd9b084-9961-4921-ab0f-457ac49028c4" providerId="ADAL" clId="{4F7526C2-C53B-41A9-82AA-63450EDFF648}" dt="2024-07-31T13:57:20.392" v="2411"/>
          <ac:spMkLst>
            <pc:docMk/>
            <pc:sldMk cId="2852341813" sldId="278"/>
            <ac:spMk id="183" creationId="{57B4528A-7E5F-498C-2EDB-B4A6EABEDBF1}"/>
          </ac:spMkLst>
        </pc:spChg>
        <pc:spChg chg="mod">
          <ac:chgData name="Fiona" userId="5fd9b084-9961-4921-ab0f-457ac49028c4" providerId="ADAL" clId="{4F7526C2-C53B-41A9-82AA-63450EDFF648}" dt="2024-07-31T13:57:20.392" v="2411"/>
          <ac:spMkLst>
            <pc:docMk/>
            <pc:sldMk cId="2852341813" sldId="278"/>
            <ac:spMk id="184" creationId="{1DE65DF2-5192-810E-4473-B076E398E7F2}"/>
          </ac:spMkLst>
        </pc:spChg>
        <pc:spChg chg="mod">
          <ac:chgData name="Fiona" userId="5fd9b084-9961-4921-ab0f-457ac49028c4" providerId="ADAL" clId="{4F7526C2-C53B-41A9-82AA-63450EDFF648}" dt="2024-07-31T13:57:20.392" v="2411"/>
          <ac:spMkLst>
            <pc:docMk/>
            <pc:sldMk cId="2852341813" sldId="278"/>
            <ac:spMk id="185" creationId="{5D02D76C-0FDA-B117-E0D9-4F1388D01BE4}"/>
          </ac:spMkLst>
        </pc:spChg>
        <pc:spChg chg="mod">
          <ac:chgData name="Fiona" userId="5fd9b084-9961-4921-ab0f-457ac49028c4" providerId="ADAL" clId="{4F7526C2-C53B-41A9-82AA-63450EDFF648}" dt="2024-07-31T13:57:20.392" v="2411"/>
          <ac:spMkLst>
            <pc:docMk/>
            <pc:sldMk cId="2852341813" sldId="278"/>
            <ac:spMk id="186" creationId="{74974500-9A03-5A7D-185F-AD8366D76BAE}"/>
          </ac:spMkLst>
        </pc:spChg>
        <pc:spChg chg="mod">
          <ac:chgData name="Fiona" userId="5fd9b084-9961-4921-ab0f-457ac49028c4" providerId="ADAL" clId="{4F7526C2-C53B-41A9-82AA-63450EDFF648}" dt="2024-07-31T13:57:20.392" v="2411"/>
          <ac:spMkLst>
            <pc:docMk/>
            <pc:sldMk cId="2852341813" sldId="278"/>
            <ac:spMk id="187" creationId="{13CB9AFF-9175-1222-D705-088DD20CBEB5}"/>
          </ac:spMkLst>
        </pc:spChg>
        <pc:spChg chg="mod">
          <ac:chgData name="Fiona" userId="5fd9b084-9961-4921-ab0f-457ac49028c4" providerId="ADAL" clId="{4F7526C2-C53B-41A9-82AA-63450EDFF648}" dt="2024-07-31T13:57:20.392" v="2411"/>
          <ac:spMkLst>
            <pc:docMk/>
            <pc:sldMk cId="2852341813" sldId="278"/>
            <ac:spMk id="188" creationId="{D6AE0395-76B9-4BE1-6833-07FFD8B68757}"/>
          </ac:spMkLst>
        </pc:spChg>
        <pc:spChg chg="mod">
          <ac:chgData name="Fiona" userId="5fd9b084-9961-4921-ab0f-457ac49028c4" providerId="ADAL" clId="{4F7526C2-C53B-41A9-82AA-63450EDFF648}" dt="2024-07-31T13:57:20.392" v="2411"/>
          <ac:spMkLst>
            <pc:docMk/>
            <pc:sldMk cId="2852341813" sldId="278"/>
            <ac:spMk id="189" creationId="{E09485AF-90BF-7192-F1F7-9EC634C3AFC8}"/>
          </ac:spMkLst>
        </pc:spChg>
        <pc:spChg chg="mod">
          <ac:chgData name="Fiona" userId="5fd9b084-9961-4921-ab0f-457ac49028c4" providerId="ADAL" clId="{4F7526C2-C53B-41A9-82AA-63450EDFF648}" dt="2024-07-31T13:57:20.392" v="2411"/>
          <ac:spMkLst>
            <pc:docMk/>
            <pc:sldMk cId="2852341813" sldId="278"/>
            <ac:spMk id="190" creationId="{8FED3A05-95A4-0DA0-8A67-95EC4B55B545}"/>
          </ac:spMkLst>
        </pc:spChg>
        <pc:spChg chg="mod">
          <ac:chgData name="Fiona" userId="5fd9b084-9961-4921-ab0f-457ac49028c4" providerId="ADAL" clId="{4F7526C2-C53B-41A9-82AA-63450EDFF648}" dt="2024-07-31T13:57:20.392" v="2411"/>
          <ac:spMkLst>
            <pc:docMk/>
            <pc:sldMk cId="2852341813" sldId="278"/>
            <ac:spMk id="191" creationId="{FDE4F208-9F53-D98F-E5BE-445E95A19D5A}"/>
          </ac:spMkLst>
        </pc:spChg>
        <pc:spChg chg="mod">
          <ac:chgData name="Fiona" userId="5fd9b084-9961-4921-ab0f-457ac49028c4" providerId="ADAL" clId="{4F7526C2-C53B-41A9-82AA-63450EDFF648}" dt="2024-07-31T13:57:20.392" v="2411"/>
          <ac:spMkLst>
            <pc:docMk/>
            <pc:sldMk cId="2852341813" sldId="278"/>
            <ac:spMk id="192" creationId="{12C6412A-EBBA-C968-C418-CE7CC3F5AF34}"/>
          </ac:spMkLst>
        </pc:spChg>
        <pc:spChg chg="mod">
          <ac:chgData name="Fiona" userId="5fd9b084-9961-4921-ab0f-457ac49028c4" providerId="ADAL" clId="{4F7526C2-C53B-41A9-82AA-63450EDFF648}" dt="2024-07-31T13:57:20.392" v="2411"/>
          <ac:spMkLst>
            <pc:docMk/>
            <pc:sldMk cId="2852341813" sldId="278"/>
            <ac:spMk id="193" creationId="{2D775E2A-B7DE-E152-A0E8-E91C4285F236}"/>
          </ac:spMkLst>
        </pc:spChg>
        <pc:spChg chg="mod">
          <ac:chgData name="Fiona" userId="5fd9b084-9961-4921-ab0f-457ac49028c4" providerId="ADAL" clId="{4F7526C2-C53B-41A9-82AA-63450EDFF648}" dt="2024-07-31T13:57:20.392" v="2411"/>
          <ac:spMkLst>
            <pc:docMk/>
            <pc:sldMk cId="2852341813" sldId="278"/>
            <ac:spMk id="194" creationId="{554A6798-10BF-231C-7E18-D377EB5C506E}"/>
          </ac:spMkLst>
        </pc:spChg>
        <pc:spChg chg="mod">
          <ac:chgData name="Fiona" userId="5fd9b084-9961-4921-ab0f-457ac49028c4" providerId="ADAL" clId="{4F7526C2-C53B-41A9-82AA-63450EDFF648}" dt="2024-07-31T13:57:20.392" v="2411"/>
          <ac:spMkLst>
            <pc:docMk/>
            <pc:sldMk cId="2852341813" sldId="278"/>
            <ac:spMk id="195" creationId="{9D118898-A455-4536-5BFD-AEC49EFF7CCE}"/>
          </ac:spMkLst>
        </pc:spChg>
        <pc:spChg chg="mod topLvl">
          <ac:chgData name="Fiona" userId="5fd9b084-9961-4921-ab0f-457ac49028c4" providerId="ADAL" clId="{4F7526C2-C53B-41A9-82AA-63450EDFF648}" dt="2024-07-31T14:03:50.776" v="2559" actId="164"/>
          <ac:spMkLst>
            <pc:docMk/>
            <pc:sldMk cId="2852341813" sldId="278"/>
            <ac:spMk id="197" creationId="{F959CEDE-D844-F95F-CE76-1321168960EC}"/>
          </ac:spMkLst>
        </pc:spChg>
        <pc:spChg chg="mod topLvl">
          <ac:chgData name="Fiona" userId="5fd9b084-9961-4921-ab0f-457ac49028c4" providerId="ADAL" clId="{4F7526C2-C53B-41A9-82AA-63450EDFF648}" dt="2024-07-31T14:01:59.033" v="2540" actId="20577"/>
          <ac:spMkLst>
            <pc:docMk/>
            <pc:sldMk cId="2852341813" sldId="278"/>
            <ac:spMk id="198" creationId="{6A84627E-9137-98A4-B8AC-464E4197A76A}"/>
          </ac:spMkLst>
        </pc:spChg>
        <pc:spChg chg="mod topLvl">
          <ac:chgData name="Fiona" userId="5fd9b084-9961-4921-ab0f-457ac49028c4" providerId="ADAL" clId="{4F7526C2-C53B-41A9-82AA-63450EDFF648}" dt="2024-07-31T14:03:50.776" v="2559" actId="164"/>
          <ac:spMkLst>
            <pc:docMk/>
            <pc:sldMk cId="2852341813" sldId="278"/>
            <ac:spMk id="200" creationId="{B75B1C54-26C8-87BD-5BEF-0BE653963806}"/>
          </ac:spMkLst>
        </pc:spChg>
        <pc:spChg chg="mod topLvl">
          <ac:chgData name="Fiona" userId="5fd9b084-9961-4921-ab0f-457ac49028c4" providerId="ADAL" clId="{4F7526C2-C53B-41A9-82AA-63450EDFF648}" dt="2024-07-31T14:03:50.776" v="2559" actId="164"/>
          <ac:spMkLst>
            <pc:docMk/>
            <pc:sldMk cId="2852341813" sldId="278"/>
            <ac:spMk id="201" creationId="{F71DAD4E-6AF2-8591-C7B3-F236E30E0837}"/>
          </ac:spMkLst>
        </pc:spChg>
        <pc:spChg chg="mod topLvl">
          <ac:chgData name="Fiona" userId="5fd9b084-9961-4921-ab0f-457ac49028c4" providerId="ADAL" clId="{4F7526C2-C53B-41A9-82AA-63450EDFF648}" dt="2024-07-31T14:03:50.776" v="2559" actId="164"/>
          <ac:spMkLst>
            <pc:docMk/>
            <pc:sldMk cId="2852341813" sldId="278"/>
            <ac:spMk id="202" creationId="{2E104177-C73D-9B1F-A174-C8E41E105682}"/>
          </ac:spMkLst>
        </pc:spChg>
        <pc:spChg chg="mod topLvl">
          <ac:chgData name="Fiona" userId="5fd9b084-9961-4921-ab0f-457ac49028c4" providerId="ADAL" clId="{4F7526C2-C53B-41A9-82AA-63450EDFF648}" dt="2024-07-31T14:03:50.776" v="2559" actId="164"/>
          <ac:spMkLst>
            <pc:docMk/>
            <pc:sldMk cId="2852341813" sldId="278"/>
            <ac:spMk id="203" creationId="{4E57DC88-09E5-285A-26D7-8CCFC9771873}"/>
          </ac:spMkLst>
        </pc:spChg>
        <pc:spChg chg="mod topLvl">
          <ac:chgData name="Fiona" userId="5fd9b084-9961-4921-ab0f-457ac49028c4" providerId="ADAL" clId="{4F7526C2-C53B-41A9-82AA-63450EDFF648}" dt="2024-07-31T14:03:50.776" v="2559" actId="164"/>
          <ac:spMkLst>
            <pc:docMk/>
            <pc:sldMk cId="2852341813" sldId="278"/>
            <ac:spMk id="204" creationId="{88164A77-960D-B45B-FA71-E79DAB46D485}"/>
          </ac:spMkLst>
        </pc:spChg>
        <pc:spChg chg="mod topLvl">
          <ac:chgData name="Fiona" userId="5fd9b084-9961-4921-ab0f-457ac49028c4" providerId="ADAL" clId="{4F7526C2-C53B-41A9-82AA-63450EDFF648}" dt="2024-07-31T14:03:50.776" v="2559" actId="164"/>
          <ac:spMkLst>
            <pc:docMk/>
            <pc:sldMk cId="2852341813" sldId="278"/>
            <ac:spMk id="205" creationId="{2DDA1E3D-1BEB-D91C-7F52-EEC7E165BFC5}"/>
          </ac:spMkLst>
        </pc:spChg>
        <pc:spChg chg="mod topLvl">
          <ac:chgData name="Fiona" userId="5fd9b084-9961-4921-ab0f-457ac49028c4" providerId="ADAL" clId="{4F7526C2-C53B-41A9-82AA-63450EDFF648}" dt="2024-07-31T14:03:50.776" v="2559" actId="164"/>
          <ac:spMkLst>
            <pc:docMk/>
            <pc:sldMk cId="2852341813" sldId="278"/>
            <ac:spMk id="206" creationId="{7CA2E413-6539-42CD-9BF8-13487CD2EA09}"/>
          </ac:spMkLst>
        </pc:spChg>
        <pc:spChg chg="mod topLvl">
          <ac:chgData name="Fiona" userId="5fd9b084-9961-4921-ab0f-457ac49028c4" providerId="ADAL" clId="{4F7526C2-C53B-41A9-82AA-63450EDFF648}" dt="2024-07-31T14:03:50.776" v="2559" actId="164"/>
          <ac:spMkLst>
            <pc:docMk/>
            <pc:sldMk cId="2852341813" sldId="278"/>
            <ac:spMk id="207" creationId="{ACA76ECB-7F60-3003-5D7A-A91E78FEF3DB}"/>
          </ac:spMkLst>
        </pc:spChg>
        <pc:spChg chg="mod topLvl">
          <ac:chgData name="Fiona" userId="5fd9b084-9961-4921-ab0f-457ac49028c4" providerId="ADAL" clId="{4F7526C2-C53B-41A9-82AA-63450EDFF648}" dt="2024-07-31T14:03:50.776" v="2559" actId="164"/>
          <ac:spMkLst>
            <pc:docMk/>
            <pc:sldMk cId="2852341813" sldId="278"/>
            <ac:spMk id="208" creationId="{56358043-63D5-614D-4597-B3AF24327240}"/>
          </ac:spMkLst>
        </pc:spChg>
        <pc:spChg chg="mod topLvl">
          <ac:chgData name="Fiona" userId="5fd9b084-9961-4921-ab0f-457ac49028c4" providerId="ADAL" clId="{4F7526C2-C53B-41A9-82AA-63450EDFF648}" dt="2024-07-31T14:03:50.776" v="2559" actId="164"/>
          <ac:spMkLst>
            <pc:docMk/>
            <pc:sldMk cId="2852341813" sldId="278"/>
            <ac:spMk id="209" creationId="{B37B4CE6-BA0E-E88B-7879-BAE914193754}"/>
          </ac:spMkLst>
        </pc:spChg>
        <pc:spChg chg="mod topLvl">
          <ac:chgData name="Fiona" userId="5fd9b084-9961-4921-ab0f-457ac49028c4" providerId="ADAL" clId="{4F7526C2-C53B-41A9-82AA-63450EDFF648}" dt="2024-07-31T14:03:50.776" v="2559" actId="164"/>
          <ac:spMkLst>
            <pc:docMk/>
            <pc:sldMk cId="2852341813" sldId="278"/>
            <ac:spMk id="210" creationId="{758CA141-4A3A-EC99-8ED2-F64F22EC4E21}"/>
          </ac:spMkLst>
        </pc:spChg>
        <pc:spChg chg="mod topLvl">
          <ac:chgData name="Fiona" userId="5fd9b084-9961-4921-ab0f-457ac49028c4" providerId="ADAL" clId="{4F7526C2-C53B-41A9-82AA-63450EDFF648}" dt="2024-07-31T14:03:50.776" v="2559" actId="164"/>
          <ac:spMkLst>
            <pc:docMk/>
            <pc:sldMk cId="2852341813" sldId="278"/>
            <ac:spMk id="211" creationId="{06DFF3C0-B3EC-EE58-BFBA-05412DDA948C}"/>
          </ac:spMkLst>
        </pc:spChg>
        <pc:spChg chg="mod topLvl">
          <ac:chgData name="Fiona" userId="5fd9b084-9961-4921-ab0f-457ac49028c4" providerId="ADAL" clId="{4F7526C2-C53B-41A9-82AA-63450EDFF648}" dt="2024-07-31T14:03:50.776" v="2559" actId="164"/>
          <ac:spMkLst>
            <pc:docMk/>
            <pc:sldMk cId="2852341813" sldId="278"/>
            <ac:spMk id="212" creationId="{CB603196-D7F5-2D33-6E41-5D18ACC40D80}"/>
          </ac:spMkLst>
        </pc:spChg>
        <pc:spChg chg="mod topLvl">
          <ac:chgData name="Fiona" userId="5fd9b084-9961-4921-ab0f-457ac49028c4" providerId="ADAL" clId="{4F7526C2-C53B-41A9-82AA-63450EDFF648}" dt="2024-07-31T14:03:50.776" v="2559" actId="164"/>
          <ac:spMkLst>
            <pc:docMk/>
            <pc:sldMk cId="2852341813" sldId="278"/>
            <ac:spMk id="213" creationId="{51CD2F21-E98C-85A1-5B68-5692BD4D9C22}"/>
          </ac:spMkLst>
        </pc:spChg>
        <pc:spChg chg="mod topLvl">
          <ac:chgData name="Fiona" userId="5fd9b084-9961-4921-ab0f-457ac49028c4" providerId="ADAL" clId="{4F7526C2-C53B-41A9-82AA-63450EDFF648}" dt="2024-07-31T14:03:50.776" v="2559" actId="164"/>
          <ac:spMkLst>
            <pc:docMk/>
            <pc:sldMk cId="2852341813" sldId="278"/>
            <ac:spMk id="214" creationId="{855966A2-8E4B-0E5D-498D-62B5AB67A271}"/>
          </ac:spMkLst>
        </pc:spChg>
        <pc:spChg chg="mod topLvl">
          <ac:chgData name="Fiona" userId="5fd9b084-9961-4921-ab0f-457ac49028c4" providerId="ADAL" clId="{4F7526C2-C53B-41A9-82AA-63450EDFF648}" dt="2024-07-31T14:03:50.776" v="2559" actId="164"/>
          <ac:spMkLst>
            <pc:docMk/>
            <pc:sldMk cId="2852341813" sldId="278"/>
            <ac:spMk id="215" creationId="{F1AEE0F4-A320-C52B-1ED9-CC27A3B1BE93}"/>
          </ac:spMkLst>
        </pc:spChg>
        <pc:spChg chg="mod topLvl">
          <ac:chgData name="Fiona" userId="5fd9b084-9961-4921-ab0f-457ac49028c4" providerId="ADAL" clId="{4F7526C2-C53B-41A9-82AA-63450EDFF648}" dt="2024-07-31T14:03:50.776" v="2559" actId="164"/>
          <ac:spMkLst>
            <pc:docMk/>
            <pc:sldMk cId="2852341813" sldId="278"/>
            <ac:spMk id="216" creationId="{BFEA0852-4E0B-0B56-3205-C72AD982D80F}"/>
          </ac:spMkLst>
        </pc:spChg>
        <pc:spChg chg="mod topLvl">
          <ac:chgData name="Fiona" userId="5fd9b084-9961-4921-ab0f-457ac49028c4" providerId="ADAL" clId="{4F7526C2-C53B-41A9-82AA-63450EDFF648}" dt="2024-07-31T14:03:50.776" v="2559" actId="164"/>
          <ac:spMkLst>
            <pc:docMk/>
            <pc:sldMk cId="2852341813" sldId="278"/>
            <ac:spMk id="217" creationId="{B1C706BB-5A78-9EED-77E4-C2F074955530}"/>
          </ac:spMkLst>
        </pc:spChg>
        <pc:spChg chg="mod topLvl">
          <ac:chgData name="Fiona" userId="5fd9b084-9961-4921-ab0f-457ac49028c4" providerId="ADAL" clId="{4F7526C2-C53B-41A9-82AA-63450EDFF648}" dt="2024-07-31T14:03:24.519" v="2553" actId="1076"/>
          <ac:spMkLst>
            <pc:docMk/>
            <pc:sldMk cId="2852341813" sldId="278"/>
            <ac:spMk id="218" creationId="{32D39C85-1628-D342-9AA5-334CC981CB2C}"/>
          </ac:spMkLst>
        </pc:spChg>
        <pc:spChg chg="mod topLvl">
          <ac:chgData name="Fiona" userId="5fd9b084-9961-4921-ab0f-457ac49028c4" providerId="ADAL" clId="{4F7526C2-C53B-41A9-82AA-63450EDFF648}" dt="2024-07-31T14:03:50.776" v="2559" actId="164"/>
          <ac:spMkLst>
            <pc:docMk/>
            <pc:sldMk cId="2852341813" sldId="278"/>
            <ac:spMk id="219" creationId="{89F2A2A2-43E2-919D-A74C-5C002028874F}"/>
          </ac:spMkLst>
        </pc:spChg>
        <pc:spChg chg="mod topLvl">
          <ac:chgData name="Fiona" userId="5fd9b084-9961-4921-ab0f-457ac49028c4" providerId="ADAL" clId="{4F7526C2-C53B-41A9-82AA-63450EDFF648}" dt="2024-07-31T14:03:50.776" v="2559" actId="164"/>
          <ac:spMkLst>
            <pc:docMk/>
            <pc:sldMk cId="2852341813" sldId="278"/>
            <ac:spMk id="220" creationId="{1AF26AD5-BBB5-0D4C-A4F3-BEFC79AE3477}"/>
          </ac:spMkLst>
        </pc:spChg>
        <pc:spChg chg="mod topLvl">
          <ac:chgData name="Fiona" userId="5fd9b084-9961-4921-ab0f-457ac49028c4" providerId="ADAL" clId="{4F7526C2-C53B-41A9-82AA-63450EDFF648}" dt="2024-07-31T14:03:50.776" v="2559" actId="164"/>
          <ac:spMkLst>
            <pc:docMk/>
            <pc:sldMk cId="2852341813" sldId="278"/>
            <ac:spMk id="221" creationId="{F25A475B-B4A8-CE15-BFD4-B6782CA5E82D}"/>
          </ac:spMkLst>
        </pc:spChg>
        <pc:spChg chg="mod topLvl">
          <ac:chgData name="Fiona" userId="5fd9b084-9961-4921-ab0f-457ac49028c4" providerId="ADAL" clId="{4F7526C2-C53B-41A9-82AA-63450EDFF648}" dt="2024-07-31T14:03:50.776" v="2559" actId="164"/>
          <ac:spMkLst>
            <pc:docMk/>
            <pc:sldMk cId="2852341813" sldId="278"/>
            <ac:spMk id="222" creationId="{952AA73F-5DC0-A7A4-0C9F-47B832E45A51}"/>
          </ac:spMkLst>
        </pc:spChg>
        <pc:spChg chg="mod topLvl">
          <ac:chgData name="Fiona" userId="5fd9b084-9961-4921-ab0f-457ac49028c4" providerId="ADAL" clId="{4F7526C2-C53B-41A9-82AA-63450EDFF648}" dt="2024-07-31T14:03:50.776" v="2559" actId="164"/>
          <ac:spMkLst>
            <pc:docMk/>
            <pc:sldMk cId="2852341813" sldId="278"/>
            <ac:spMk id="223" creationId="{BB90CB13-4FB9-6C10-0AF7-5ABE9BC500DA}"/>
          </ac:spMkLst>
        </pc:spChg>
        <pc:spChg chg="mod topLvl">
          <ac:chgData name="Fiona" userId="5fd9b084-9961-4921-ab0f-457ac49028c4" providerId="ADAL" clId="{4F7526C2-C53B-41A9-82AA-63450EDFF648}" dt="2024-07-31T14:03:50.776" v="2559" actId="164"/>
          <ac:spMkLst>
            <pc:docMk/>
            <pc:sldMk cId="2852341813" sldId="278"/>
            <ac:spMk id="224" creationId="{3F5E01BA-FBF6-1280-BA34-128D238C02EA}"/>
          </ac:spMkLst>
        </pc:spChg>
        <pc:spChg chg="mod topLvl">
          <ac:chgData name="Fiona" userId="5fd9b084-9961-4921-ab0f-457ac49028c4" providerId="ADAL" clId="{4F7526C2-C53B-41A9-82AA-63450EDFF648}" dt="2024-07-31T14:03:50.776" v="2559" actId="164"/>
          <ac:spMkLst>
            <pc:docMk/>
            <pc:sldMk cId="2852341813" sldId="278"/>
            <ac:spMk id="225" creationId="{8694335D-223D-AFFD-3E92-BD30D75E9DDC}"/>
          </ac:spMkLst>
        </pc:spChg>
        <pc:spChg chg="mod topLvl">
          <ac:chgData name="Fiona" userId="5fd9b084-9961-4921-ab0f-457ac49028c4" providerId="ADAL" clId="{4F7526C2-C53B-41A9-82AA-63450EDFF648}" dt="2024-07-31T14:03:50.776" v="2559" actId="164"/>
          <ac:spMkLst>
            <pc:docMk/>
            <pc:sldMk cId="2852341813" sldId="278"/>
            <ac:spMk id="226" creationId="{14EB20DA-513C-F89B-564B-494BCFC38B91}"/>
          </ac:spMkLst>
        </pc:spChg>
        <pc:spChg chg="mod topLvl">
          <ac:chgData name="Fiona" userId="5fd9b084-9961-4921-ab0f-457ac49028c4" providerId="ADAL" clId="{4F7526C2-C53B-41A9-82AA-63450EDFF648}" dt="2024-07-31T14:03:50.776" v="2559" actId="164"/>
          <ac:spMkLst>
            <pc:docMk/>
            <pc:sldMk cId="2852341813" sldId="278"/>
            <ac:spMk id="227" creationId="{3337A6A9-A014-99EC-10E2-7CCCFE0F72A2}"/>
          </ac:spMkLst>
        </pc:spChg>
        <pc:spChg chg="mod topLvl">
          <ac:chgData name="Fiona" userId="5fd9b084-9961-4921-ab0f-457ac49028c4" providerId="ADAL" clId="{4F7526C2-C53B-41A9-82AA-63450EDFF648}" dt="2024-07-31T14:03:50.776" v="2559" actId="164"/>
          <ac:spMkLst>
            <pc:docMk/>
            <pc:sldMk cId="2852341813" sldId="278"/>
            <ac:spMk id="228" creationId="{1EDDA74F-851C-9743-45B9-31A7E2760F5B}"/>
          </ac:spMkLst>
        </pc:spChg>
        <pc:spChg chg="mod topLvl">
          <ac:chgData name="Fiona" userId="5fd9b084-9961-4921-ab0f-457ac49028c4" providerId="ADAL" clId="{4F7526C2-C53B-41A9-82AA-63450EDFF648}" dt="2024-07-31T14:03:50.776" v="2559" actId="164"/>
          <ac:spMkLst>
            <pc:docMk/>
            <pc:sldMk cId="2852341813" sldId="278"/>
            <ac:spMk id="229" creationId="{3CAF8357-0F1D-BD5C-4C5B-3D5EF3D6A285}"/>
          </ac:spMkLst>
        </pc:spChg>
        <pc:spChg chg="mod topLvl">
          <ac:chgData name="Fiona" userId="5fd9b084-9961-4921-ab0f-457ac49028c4" providerId="ADAL" clId="{4F7526C2-C53B-41A9-82AA-63450EDFF648}" dt="2024-07-31T14:03:50.776" v="2559" actId="164"/>
          <ac:spMkLst>
            <pc:docMk/>
            <pc:sldMk cId="2852341813" sldId="278"/>
            <ac:spMk id="230" creationId="{D8673D30-0B04-7B8D-64A0-9314A746E613}"/>
          </ac:spMkLst>
        </pc:spChg>
        <pc:spChg chg="mod topLvl">
          <ac:chgData name="Fiona" userId="5fd9b084-9961-4921-ab0f-457ac49028c4" providerId="ADAL" clId="{4F7526C2-C53B-41A9-82AA-63450EDFF648}" dt="2024-07-31T14:03:50.776" v="2559" actId="164"/>
          <ac:spMkLst>
            <pc:docMk/>
            <pc:sldMk cId="2852341813" sldId="278"/>
            <ac:spMk id="231" creationId="{F96BEE7C-EB48-E19C-B77F-7B65AED6DD27}"/>
          </ac:spMkLst>
        </pc:spChg>
        <pc:spChg chg="mod topLvl">
          <ac:chgData name="Fiona" userId="5fd9b084-9961-4921-ab0f-457ac49028c4" providerId="ADAL" clId="{4F7526C2-C53B-41A9-82AA-63450EDFF648}" dt="2024-07-31T14:03:50.776" v="2559" actId="164"/>
          <ac:spMkLst>
            <pc:docMk/>
            <pc:sldMk cId="2852341813" sldId="278"/>
            <ac:spMk id="232" creationId="{FEFC1197-33B2-3067-628D-CEABC39BBBD2}"/>
          </ac:spMkLst>
        </pc:spChg>
        <pc:spChg chg="mod topLvl">
          <ac:chgData name="Fiona" userId="5fd9b084-9961-4921-ab0f-457ac49028c4" providerId="ADAL" clId="{4F7526C2-C53B-41A9-82AA-63450EDFF648}" dt="2024-07-31T14:03:50.776" v="2559" actId="164"/>
          <ac:spMkLst>
            <pc:docMk/>
            <pc:sldMk cId="2852341813" sldId="278"/>
            <ac:spMk id="233" creationId="{E8BE0D6D-E80A-E359-4F4E-F6AA2DBE616A}"/>
          </ac:spMkLst>
        </pc:spChg>
        <pc:spChg chg="mod topLvl">
          <ac:chgData name="Fiona" userId="5fd9b084-9961-4921-ab0f-457ac49028c4" providerId="ADAL" clId="{4F7526C2-C53B-41A9-82AA-63450EDFF648}" dt="2024-07-31T14:03:50.776" v="2559" actId="164"/>
          <ac:spMkLst>
            <pc:docMk/>
            <pc:sldMk cId="2852341813" sldId="278"/>
            <ac:spMk id="234" creationId="{D9DCC832-C11E-99B3-CFF3-CAE4E7E8BC47}"/>
          </ac:spMkLst>
        </pc:spChg>
        <pc:spChg chg="mod topLvl">
          <ac:chgData name="Fiona" userId="5fd9b084-9961-4921-ab0f-457ac49028c4" providerId="ADAL" clId="{4F7526C2-C53B-41A9-82AA-63450EDFF648}" dt="2024-07-31T14:03:24.519" v="2553" actId="1076"/>
          <ac:spMkLst>
            <pc:docMk/>
            <pc:sldMk cId="2852341813" sldId="278"/>
            <ac:spMk id="235" creationId="{7EEB2019-4527-C906-86A9-6EDA1E630775}"/>
          </ac:spMkLst>
        </pc:spChg>
        <pc:spChg chg="mod topLvl">
          <ac:chgData name="Fiona" userId="5fd9b084-9961-4921-ab0f-457ac49028c4" providerId="ADAL" clId="{4F7526C2-C53B-41A9-82AA-63450EDFF648}" dt="2024-07-31T14:03:50.776" v="2559" actId="164"/>
          <ac:spMkLst>
            <pc:docMk/>
            <pc:sldMk cId="2852341813" sldId="278"/>
            <ac:spMk id="236" creationId="{8EEDFD04-3A41-0DDB-54AF-44B03D6F402A}"/>
          </ac:spMkLst>
        </pc:spChg>
        <pc:spChg chg="mod topLvl">
          <ac:chgData name="Fiona" userId="5fd9b084-9961-4921-ab0f-457ac49028c4" providerId="ADAL" clId="{4F7526C2-C53B-41A9-82AA-63450EDFF648}" dt="2024-07-31T14:03:50.776" v="2559" actId="164"/>
          <ac:spMkLst>
            <pc:docMk/>
            <pc:sldMk cId="2852341813" sldId="278"/>
            <ac:spMk id="237" creationId="{8AA928B2-3F4F-ED5A-276C-6C0739DC99BA}"/>
          </ac:spMkLst>
        </pc:spChg>
        <pc:spChg chg="mod topLvl">
          <ac:chgData name="Fiona" userId="5fd9b084-9961-4921-ab0f-457ac49028c4" providerId="ADAL" clId="{4F7526C2-C53B-41A9-82AA-63450EDFF648}" dt="2024-07-31T14:03:50.776" v="2559" actId="164"/>
          <ac:spMkLst>
            <pc:docMk/>
            <pc:sldMk cId="2852341813" sldId="278"/>
            <ac:spMk id="238" creationId="{CF743313-169A-45E9-24F3-7C93D28F50AD}"/>
          </ac:spMkLst>
        </pc:spChg>
        <pc:spChg chg="mod topLvl">
          <ac:chgData name="Fiona" userId="5fd9b084-9961-4921-ab0f-457ac49028c4" providerId="ADAL" clId="{4F7526C2-C53B-41A9-82AA-63450EDFF648}" dt="2024-07-31T14:03:50.776" v="2559" actId="164"/>
          <ac:spMkLst>
            <pc:docMk/>
            <pc:sldMk cId="2852341813" sldId="278"/>
            <ac:spMk id="239" creationId="{EC375C4D-1939-238F-177F-C9C1CA42D6F6}"/>
          </ac:spMkLst>
        </pc:spChg>
        <pc:spChg chg="mod topLvl">
          <ac:chgData name="Fiona" userId="5fd9b084-9961-4921-ab0f-457ac49028c4" providerId="ADAL" clId="{4F7526C2-C53B-41A9-82AA-63450EDFF648}" dt="2024-07-31T14:03:50.776" v="2559" actId="164"/>
          <ac:spMkLst>
            <pc:docMk/>
            <pc:sldMk cId="2852341813" sldId="278"/>
            <ac:spMk id="240" creationId="{FFF16C47-F8AF-76C5-9BDF-D2BF9CB09D6C}"/>
          </ac:spMkLst>
        </pc:spChg>
        <pc:spChg chg="mod topLvl">
          <ac:chgData name="Fiona" userId="5fd9b084-9961-4921-ab0f-457ac49028c4" providerId="ADAL" clId="{4F7526C2-C53B-41A9-82AA-63450EDFF648}" dt="2024-07-31T14:03:50.776" v="2559" actId="164"/>
          <ac:spMkLst>
            <pc:docMk/>
            <pc:sldMk cId="2852341813" sldId="278"/>
            <ac:spMk id="241" creationId="{69A16CA2-A1F4-B352-6753-55EBFBCD5098}"/>
          </ac:spMkLst>
        </pc:spChg>
        <pc:spChg chg="mod topLvl">
          <ac:chgData name="Fiona" userId="5fd9b084-9961-4921-ab0f-457ac49028c4" providerId="ADAL" clId="{4F7526C2-C53B-41A9-82AA-63450EDFF648}" dt="2024-07-31T14:03:50.776" v="2559" actId="164"/>
          <ac:spMkLst>
            <pc:docMk/>
            <pc:sldMk cId="2852341813" sldId="278"/>
            <ac:spMk id="242" creationId="{C6456920-92EB-0A30-C3D2-7FC1A6938162}"/>
          </ac:spMkLst>
        </pc:spChg>
        <pc:spChg chg="mod topLvl">
          <ac:chgData name="Fiona" userId="5fd9b084-9961-4921-ab0f-457ac49028c4" providerId="ADAL" clId="{4F7526C2-C53B-41A9-82AA-63450EDFF648}" dt="2024-07-31T14:03:50.776" v="2559" actId="164"/>
          <ac:spMkLst>
            <pc:docMk/>
            <pc:sldMk cId="2852341813" sldId="278"/>
            <ac:spMk id="243" creationId="{C1DD5FEC-84E5-96C0-02EF-8BB86E4867C1}"/>
          </ac:spMkLst>
        </pc:spChg>
        <pc:spChg chg="mod topLvl">
          <ac:chgData name="Fiona" userId="5fd9b084-9961-4921-ab0f-457ac49028c4" providerId="ADAL" clId="{4F7526C2-C53B-41A9-82AA-63450EDFF648}" dt="2024-07-31T14:03:50.776" v="2559" actId="164"/>
          <ac:spMkLst>
            <pc:docMk/>
            <pc:sldMk cId="2852341813" sldId="278"/>
            <ac:spMk id="244" creationId="{24F8BA8C-3BF6-6294-ED15-C8766A08A03A}"/>
          </ac:spMkLst>
        </pc:spChg>
        <pc:spChg chg="mod topLvl">
          <ac:chgData name="Fiona" userId="5fd9b084-9961-4921-ab0f-457ac49028c4" providerId="ADAL" clId="{4F7526C2-C53B-41A9-82AA-63450EDFF648}" dt="2024-07-31T14:03:50.776" v="2559" actId="164"/>
          <ac:spMkLst>
            <pc:docMk/>
            <pc:sldMk cId="2852341813" sldId="278"/>
            <ac:spMk id="245" creationId="{15E3DAA5-4317-2888-A44B-31A876883454}"/>
          </ac:spMkLst>
        </pc:spChg>
        <pc:spChg chg="mod topLvl">
          <ac:chgData name="Fiona" userId="5fd9b084-9961-4921-ab0f-457ac49028c4" providerId="ADAL" clId="{4F7526C2-C53B-41A9-82AA-63450EDFF648}" dt="2024-07-31T14:03:50.776" v="2559" actId="164"/>
          <ac:spMkLst>
            <pc:docMk/>
            <pc:sldMk cId="2852341813" sldId="278"/>
            <ac:spMk id="246" creationId="{2108D0DF-360A-D466-7873-53356C4B82BF}"/>
          </ac:spMkLst>
        </pc:spChg>
        <pc:spChg chg="mod topLvl">
          <ac:chgData name="Fiona" userId="5fd9b084-9961-4921-ab0f-457ac49028c4" providerId="ADAL" clId="{4F7526C2-C53B-41A9-82AA-63450EDFF648}" dt="2024-07-31T14:03:50.776" v="2559" actId="164"/>
          <ac:spMkLst>
            <pc:docMk/>
            <pc:sldMk cId="2852341813" sldId="278"/>
            <ac:spMk id="247" creationId="{9E8E1517-45BD-A37F-5A23-7DCC40393F11}"/>
          </ac:spMkLst>
        </pc:spChg>
        <pc:spChg chg="mod topLvl">
          <ac:chgData name="Fiona" userId="5fd9b084-9961-4921-ab0f-457ac49028c4" providerId="ADAL" clId="{4F7526C2-C53B-41A9-82AA-63450EDFF648}" dt="2024-07-31T14:03:50.776" v="2559" actId="164"/>
          <ac:spMkLst>
            <pc:docMk/>
            <pc:sldMk cId="2852341813" sldId="278"/>
            <ac:spMk id="248" creationId="{9D64033B-45D7-BF2D-B8B1-A63E1D64598C}"/>
          </ac:spMkLst>
        </pc:spChg>
        <pc:spChg chg="mod topLvl">
          <ac:chgData name="Fiona" userId="5fd9b084-9961-4921-ab0f-457ac49028c4" providerId="ADAL" clId="{4F7526C2-C53B-41A9-82AA-63450EDFF648}" dt="2024-07-31T14:03:50.776" v="2559" actId="164"/>
          <ac:spMkLst>
            <pc:docMk/>
            <pc:sldMk cId="2852341813" sldId="278"/>
            <ac:spMk id="249" creationId="{A25335D1-7FFB-FB8A-DCE0-3A25D1B7B116}"/>
          </ac:spMkLst>
        </pc:spChg>
        <pc:spChg chg="mod topLvl">
          <ac:chgData name="Fiona" userId="5fd9b084-9961-4921-ab0f-457ac49028c4" providerId="ADAL" clId="{4F7526C2-C53B-41A9-82AA-63450EDFF648}" dt="2024-07-31T14:03:50.776" v="2559" actId="164"/>
          <ac:spMkLst>
            <pc:docMk/>
            <pc:sldMk cId="2852341813" sldId="278"/>
            <ac:spMk id="250" creationId="{CC4603BF-1D4F-ECB8-D489-1F9F73B392D2}"/>
          </ac:spMkLst>
        </pc:spChg>
        <pc:spChg chg="mod topLvl">
          <ac:chgData name="Fiona" userId="5fd9b084-9961-4921-ab0f-457ac49028c4" providerId="ADAL" clId="{4F7526C2-C53B-41A9-82AA-63450EDFF648}" dt="2024-07-31T14:03:50.776" v="2559" actId="164"/>
          <ac:spMkLst>
            <pc:docMk/>
            <pc:sldMk cId="2852341813" sldId="278"/>
            <ac:spMk id="251" creationId="{52B28B48-90A9-147F-1FCB-43F1A1A60F16}"/>
          </ac:spMkLst>
        </pc:spChg>
        <pc:spChg chg="mod topLvl">
          <ac:chgData name="Fiona" userId="5fd9b084-9961-4921-ab0f-457ac49028c4" providerId="ADAL" clId="{4F7526C2-C53B-41A9-82AA-63450EDFF648}" dt="2024-07-31T14:03:50.776" v="2559" actId="164"/>
          <ac:spMkLst>
            <pc:docMk/>
            <pc:sldMk cId="2852341813" sldId="278"/>
            <ac:spMk id="252" creationId="{F99090B7-99CA-0361-D163-7DA7384C14C9}"/>
          </ac:spMkLst>
        </pc:spChg>
        <pc:spChg chg="mod topLvl">
          <ac:chgData name="Fiona" userId="5fd9b084-9961-4921-ab0f-457ac49028c4" providerId="ADAL" clId="{4F7526C2-C53B-41A9-82AA-63450EDFF648}" dt="2024-07-31T14:03:50.776" v="2559" actId="164"/>
          <ac:spMkLst>
            <pc:docMk/>
            <pc:sldMk cId="2852341813" sldId="278"/>
            <ac:spMk id="253" creationId="{C59A275F-871C-C88D-CD60-967C1828C90C}"/>
          </ac:spMkLst>
        </pc:spChg>
        <pc:spChg chg="mod topLvl">
          <ac:chgData name="Fiona" userId="5fd9b084-9961-4921-ab0f-457ac49028c4" providerId="ADAL" clId="{4F7526C2-C53B-41A9-82AA-63450EDFF648}" dt="2024-07-31T14:03:50.776" v="2559" actId="164"/>
          <ac:spMkLst>
            <pc:docMk/>
            <pc:sldMk cId="2852341813" sldId="278"/>
            <ac:spMk id="254" creationId="{64E48B39-AEC5-8B81-EFA8-0C85637C2BCF}"/>
          </ac:spMkLst>
        </pc:spChg>
        <pc:spChg chg="mod topLvl">
          <ac:chgData name="Fiona" userId="5fd9b084-9961-4921-ab0f-457ac49028c4" providerId="ADAL" clId="{4F7526C2-C53B-41A9-82AA-63450EDFF648}" dt="2024-07-31T14:03:50.776" v="2559" actId="164"/>
          <ac:spMkLst>
            <pc:docMk/>
            <pc:sldMk cId="2852341813" sldId="278"/>
            <ac:spMk id="255" creationId="{EDD4C5ED-DB3C-C7CF-F2F5-D0CE36C11855}"/>
          </ac:spMkLst>
        </pc:spChg>
        <pc:spChg chg="add mod">
          <ac:chgData name="Fiona" userId="5fd9b084-9961-4921-ab0f-457ac49028c4" providerId="ADAL" clId="{4F7526C2-C53B-41A9-82AA-63450EDFF648}" dt="2024-07-31T14:03:50.776" v="2559" actId="164"/>
          <ac:spMkLst>
            <pc:docMk/>
            <pc:sldMk cId="2852341813" sldId="278"/>
            <ac:spMk id="256" creationId="{799483B9-F5AC-CE07-42C1-FE9A15480E65}"/>
          </ac:spMkLst>
        </pc:spChg>
        <pc:grpChg chg="add del mod">
          <ac:chgData name="Fiona" userId="5fd9b084-9961-4921-ab0f-457ac49028c4" providerId="ADAL" clId="{4F7526C2-C53B-41A9-82AA-63450EDFF648}" dt="2024-07-31T13:56:52.813" v="2407" actId="165"/>
          <ac:grpSpMkLst>
            <pc:docMk/>
            <pc:sldMk cId="2852341813" sldId="278"/>
            <ac:grpSpMk id="10" creationId="{C0DA6A62-8625-8FA8-8182-F833823F2E83}"/>
          </ac:grpSpMkLst>
        </pc:grpChg>
        <pc:grpChg chg="del mod">
          <ac:chgData name="Fiona" userId="5fd9b084-9961-4921-ab0f-457ac49028c4" providerId="ADAL" clId="{4F7526C2-C53B-41A9-82AA-63450EDFF648}" dt="2024-07-31T13:56:39.923" v="2403" actId="478"/>
          <ac:grpSpMkLst>
            <pc:docMk/>
            <pc:sldMk cId="2852341813" sldId="278"/>
            <ac:grpSpMk id="104" creationId="{94214F0C-F1D5-D3F3-9A7C-8B1E83A00C4B}"/>
          </ac:grpSpMkLst>
        </pc:grpChg>
        <pc:grpChg chg="add del mod">
          <ac:chgData name="Fiona" userId="5fd9b084-9961-4921-ab0f-457ac49028c4" providerId="ADAL" clId="{4F7526C2-C53B-41A9-82AA-63450EDFF648}" dt="2024-07-31T14:01:47.731" v="2534" actId="478"/>
          <ac:grpSpMkLst>
            <pc:docMk/>
            <pc:sldMk cId="2852341813" sldId="278"/>
            <ac:grpSpMk id="134" creationId="{B1565131-EB47-7B35-7D24-6BF2D7309090}"/>
          </ac:grpSpMkLst>
        </pc:grpChg>
        <pc:grpChg chg="add del mod">
          <ac:chgData name="Fiona" userId="5fd9b084-9961-4921-ab0f-457ac49028c4" providerId="ADAL" clId="{4F7526C2-C53B-41A9-82AA-63450EDFF648}" dt="2024-07-31T14:01:51.849" v="2536" actId="165"/>
          <ac:grpSpMkLst>
            <pc:docMk/>
            <pc:sldMk cId="2852341813" sldId="278"/>
            <ac:grpSpMk id="196" creationId="{9CDA9599-3367-F7EA-2807-269BC8647FC2}"/>
          </ac:grpSpMkLst>
        </pc:grpChg>
        <pc:grpChg chg="add mod">
          <ac:chgData name="Fiona" userId="5fd9b084-9961-4921-ab0f-457ac49028c4" providerId="ADAL" clId="{4F7526C2-C53B-41A9-82AA-63450EDFF648}" dt="2024-07-31T14:03:00.105" v="2551" actId="164"/>
          <ac:grpSpMkLst>
            <pc:docMk/>
            <pc:sldMk cId="2852341813" sldId="278"/>
            <ac:grpSpMk id="257" creationId="{271D625D-F9D3-84B0-C393-17F8FB673BED}"/>
          </ac:grpSpMkLst>
        </pc:grpChg>
        <pc:grpChg chg="add mod">
          <ac:chgData name="Fiona" userId="5fd9b084-9961-4921-ab0f-457ac49028c4" providerId="ADAL" clId="{4F7526C2-C53B-41A9-82AA-63450EDFF648}" dt="2024-07-31T14:03:50.776" v="2559" actId="164"/>
          <ac:grpSpMkLst>
            <pc:docMk/>
            <pc:sldMk cId="2852341813" sldId="278"/>
            <ac:grpSpMk id="258" creationId="{E7332A46-AA24-9416-C750-366FE1062169}"/>
          </ac:grpSpMkLst>
        </pc:grpChg>
        <pc:picChg chg="del">
          <ac:chgData name="Fiona" userId="5fd9b084-9961-4921-ab0f-457ac49028c4" providerId="ADAL" clId="{4F7526C2-C53B-41A9-82AA-63450EDFF648}" dt="2024-07-31T13:56:40.829" v="2404" actId="478"/>
          <ac:picMkLst>
            <pc:docMk/>
            <pc:sldMk cId="2852341813" sldId="278"/>
            <ac:picMk id="5" creationId="{2D14A226-B77F-8FF1-2232-EE836C8D9C47}"/>
          </ac:picMkLst>
        </pc:picChg>
        <pc:picChg chg="del mod topLvl">
          <ac:chgData name="Fiona" userId="5fd9b084-9961-4921-ab0f-457ac49028c4" providerId="ADAL" clId="{4F7526C2-C53B-41A9-82AA-63450EDFF648}" dt="2024-07-31T13:57:18.970" v="2410" actId="478"/>
          <ac:picMkLst>
            <pc:docMk/>
            <pc:sldMk cId="2852341813" sldId="278"/>
            <ac:picMk id="12" creationId="{92EBC07D-6685-18BE-C049-9A048DD01B11}"/>
          </ac:picMkLst>
        </pc:picChg>
        <pc:picChg chg="mod">
          <ac:chgData name="Fiona" userId="5fd9b084-9961-4921-ab0f-457ac49028c4" providerId="ADAL" clId="{4F7526C2-C53B-41A9-82AA-63450EDFF648}" dt="2024-07-31T13:57:20.392" v="2411"/>
          <ac:picMkLst>
            <pc:docMk/>
            <pc:sldMk cId="2852341813" sldId="278"/>
            <ac:picMk id="135" creationId="{8A30DA49-FDD9-EAB7-7F58-BDF82469ADD5}"/>
          </ac:picMkLst>
        </pc:picChg>
        <pc:picChg chg="mod topLvl">
          <ac:chgData name="Fiona" userId="5fd9b084-9961-4921-ab0f-457ac49028c4" providerId="ADAL" clId="{4F7526C2-C53B-41A9-82AA-63450EDFF648}" dt="2024-07-31T14:03:24.519" v="2553" actId="1076"/>
          <ac:picMkLst>
            <pc:docMk/>
            <pc:sldMk cId="2852341813" sldId="278"/>
            <ac:picMk id="199" creationId="{972455E2-6CDC-BB23-6A74-2868C067E48E}"/>
          </ac:picMkLst>
        </pc:picChg>
      </pc:sldChg>
      <pc:sldChg chg="addSp delSp modSp add del mod">
        <pc:chgData name="Fiona" userId="5fd9b084-9961-4921-ab0f-457ac49028c4" providerId="ADAL" clId="{4F7526C2-C53B-41A9-82AA-63450EDFF648}" dt="2024-08-05T11:44:52.082" v="3204" actId="47"/>
        <pc:sldMkLst>
          <pc:docMk/>
          <pc:sldMk cId="1470064429" sldId="279"/>
        </pc:sldMkLst>
        <pc:spChg chg="add mod">
          <ac:chgData name="Fiona" userId="5fd9b084-9961-4921-ab0f-457ac49028c4" providerId="ADAL" clId="{4F7526C2-C53B-41A9-82AA-63450EDFF648}" dt="2024-08-05T09:41:19.039" v="2742" actId="20577"/>
          <ac:spMkLst>
            <pc:docMk/>
            <pc:sldMk cId="1470064429" sldId="279"/>
            <ac:spMk id="2" creationId="{1E8FFED7-AFA3-D38B-C48F-043F469164A1}"/>
          </ac:spMkLst>
        </pc:spChg>
        <pc:grpChg chg="del">
          <ac:chgData name="Fiona" userId="5fd9b084-9961-4921-ab0f-457ac49028c4" providerId="ADAL" clId="{4F7526C2-C53B-41A9-82AA-63450EDFF648}" dt="2024-08-05T11:38:53.948" v="3028" actId="478"/>
          <ac:grpSpMkLst>
            <pc:docMk/>
            <pc:sldMk cId="1470064429" sldId="279"/>
            <ac:grpSpMk id="104" creationId="{94214F0C-F1D5-D3F3-9A7C-8B1E83A00C4B}"/>
          </ac:grpSpMkLst>
        </pc:grpChg>
      </pc:sldChg>
      <pc:sldChg chg="delSp modSp add del mod">
        <pc:chgData name="Fiona" userId="5fd9b084-9961-4921-ab0f-457ac49028c4" providerId="ADAL" clId="{4F7526C2-C53B-41A9-82AA-63450EDFF648}" dt="2024-08-05T12:12:37.334" v="4423" actId="47"/>
        <pc:sldMkLst>
          <pc:docMk/>
          <pc:sldMk cId="198685602" sldId="280"/>
        </pc:sldMkLst>
        <pc:spChg chg="del">
          <ac:chgData name="Fiona" userId="5fd9b084-9961-4921-ab0f-457ac49028c4" providerId="ADAL" clId="{4F7526C2-C53B-41A9-82AA-63450EDFF648}" dt="2024-08-05T09:53:06.946" v="2888" actId="478"/>
          <ac:spMkLst>
            <pc:docMk/>
            <pc:sldMk cId="198685602" sldId="280"/>
            <ac:spMk id="11" creationId="{F1D6BE46-6C19-4A15-68AD-50DE681EC69B}"/>
          </ac:spMkLst>
        </pc:spChg>
        <pc:spChg chg="mod">
          <ac:chgData name="Fiona" userId="5fd9b084-9961-4921-ab0f-457ac49028c4" providerId="ADAL" clId="{4F7526C2-C53B-41A9-82AA-63450EDFF648}" dt="2024-08-05T09:53:04.365" v="2887" actId="20577"/>
          <ac:spMkLst>
            <pc:docMk/>
            <pc:sldMk cId="198685602" sldId="280"/>
            <ac:spMk id="25" creationId="{FD1C01D1-E8EC-D635-3E84-249150E7BDD9}"/>
          </ac:spMkLst>
        </pc:spChg>
      </pc:sldChg>
      <pc:sldChg chg="addSp delSp modSp add mod">
        <pc:chgData name="Fiona" userId="5fd9b084-9961-4921-ab0f-457ac49028c4" providerId="ADAL" clId="{4F7526C2-C53B-41A9-82AA-63450EDFF648}" dt="2024-08-07T11:13:45.545" v="4762" actId="478"/>
        <pc:sldMkLst>
          <pc:docMk/>
          <pc:sldMk cId="845388045" sldId="281"/>
        </pc:sldMkLst>
        <pc:spChg chg="add del mod">
          <ac:chgData name="Fiona" userId="5fd9b084-9961-4921-ab0f-457ac49028c4" providerId="ADAL" clId="{4F7526C2-C53B-41A9-82AA-63450EDFF648}" dt="2024-08-05T11:40:44.502" v="3090" actId="478"/>
          <ac:spMkLst>
            <pc:docMk/>
            <pc:sldMk cId="845388045" sldId="281"/>
            <ac:spMk id="2" creationId="{E54AAD54-27A8-EB1D-A0C0-D027A6F01AF8}"/>
          </ac:spMkLst>
        </pc:spChg>
        <pc:spChg chg="add del mod">
          <ac:chgData name="Fiona" userId="5fd9b084-9961-4921-ab0f-457ac49028c4" providerId="ADAL" clId="{4F7526C2-C53B-41A9-82AA-63450EDFF648}" dt="2024-08-07T11:13:45.545" v="4762" actId="478"/>
          <ac:spMkLst>
            <pc:docMk/>
            <pc:sldMk cId="845388045" sldId="281"/>
            <ac:spMk id="2" creationId="{FB0CEAFC-703F-05AE-48F0-AA5A1EC93841}"/>
          </ac:spMkLst>
        </pc:spChg>
        <pc:spChg chg="add del mod">
          <ac:chgData name="Fiona" userId="5fd9b084-9961-4921-ab0f-457ac49028c4" providerId="ADAL" clId="{4F7526C2-C53B-41A9-82AA-63450EDFF648}" dt="2024-08-05T11:40:42.495" v="3089" actId="478"/>
          <ac:spMkLst>
            <pc:docMk/>
            <pc:sldMk cId="845388045" sldId="281"/>
            <ac:spMk id="3" creationId="{DBDE9D1E-D8A3-EDEA-5124-71FE0C4DE08C}"/>
          </ac:spMkLst>
        </pc:spChg>
        <pc:spChg chg="add mod ord">
          <ac:chgData name="Fiona" userId="5fd9b084-9961-4921-ab0f-457ac49028c4" providerId="ADAL" clId="{4F7526C2-C53B-41A9-82AA-63450EDFF648}" dt="2024-08-05T12:16:07.676" v="4732" actId="1076"/>
          <ac:spMkLst>
            <pc:docMk/>
            <pc:sldMk cId="845388045" sldId="281"/>
            <ac:spMk id="4" creationId="{4D035416-846A-9EE0-BAFB-8214DA93A0A0}"/>
          </ac:spMkLst>
        </pc:spChg>
        <pc:spChg chg="add mod ord">
          <ac:chgData name="Fiona" userId="5fd9b084-9961-4921-ab0f-457ac49028c4" providerId="ADAL" clId="{4F7526C2-C53B-41A9-82AA-63450EDFF648}" dt="2024-08-05T12:16:07.676" v="4732" actId="1076"/>
          <ac:spMkLst>
            <pc:docMk/>
            <pc:sldMk cId="845388045" sldId="281"/>
            <ac:spMk id="7" creationId="{504FD11E-9858-2C61-9DE8-FE1C794F1356}"/>
          </ac:spMkLst>
        </pc:spChg>
        <pc:spChg chg="add del mod">
          <ac:chgData name="Fiona" userId="5fd9b084-9961-4921-ab0f-457ac49028c4" providerId="ADAL" clId="{4F7526C2-C53B-41A9-82AA-63450EDFF648}" dt="2024-08-05T11:40:45.790" v="3091" actId="478"/>
          <ac:spMkLst>
            <pc:docMk/>
            <pc:sldMk cId="845388045" sldId="281"/>
            <ac:spMk id="8" creationId="{27539CDD-FEED-D6D0-8924-C0902A1B17EC}"/>
          </ac:spMkLst>
        </pc:spChg>
        <pc:spChg chg="add mod ord">
          <ac:chgData name="Fiona" userId="5fd9b084-9961-4921-ab0f-457ac49028c4" providerId="ADAL" clId="{4F7526C2-C53B-41A9-82AA-63450EDFF648}" dt="2024-08-05T12:16:07.676" v="4732" actId="1076"/>
          <ac:spMkLst>
            <pc:docMk/>
            <pc:sldMk cId="845388045" sldId="281"/>
            <ac:spMk id="11" creationId="{F93427FF-7A7E-1F3D-400A-168C41A66ADF}"/>
          </ac:spMkLst>
        </pc:spChg>
        <pc:spChg chg="add del mod">
          <ac:chgData name="Fiona" userId="5fd9b084-9961-4921-ab0f-457ac49028c4" providerId="ADAL" clId="{4F7526C2-C53B-41A9-82AA-63450EDFF648}" dt="2024-08-05T12:16:26.704" v="4746" actId="1036"/>
          <ac:spMkLst>
            <pc:docMk/>
            <pc:sldMk cId="845388045" sldId="281"/>
            <ac:spMk id="12" creationId="{3F3CC3F2-6D61-1E88-251F-847518765DA7}"/>
          </ac:spMkLst>
        </pc:spChg>
        <pc:spChg chg="add mod">
          <ac:chgData name="Fiona" userId="5fd9b084-9961-4921-ab0f-457ac49028c4" providerId="ADAL" clId="{4F7526C2-C53B-41A9-82AA-63450EDFF648}" dt="2024-08-05T12:16:07.676" v="4732" actId="1076"/>
          <ac:spMkLst>
            <pc:docMk/>
            <pc:sldMk cId="845388045" sldId="281"/>
            <ac:spMk id="13" creationId="{A00C431C-C3E2-1F4F-4DE3-92E21FDF216A}"/>
          </ac:spMkLst>
        </pc:spChg>
        <pc:spChg chg="add mod ord">
          <ac:chgData name="Fiona" userId="5fd9b084-9961-4921-ab0f-457ac49028c4" providerId="ADAL" clId="{4F7526C2-C53B-41A9-82AA-63450EDFF648}" dt="2024-08-05T12:16:07.676" v="4732" actId="1076"/>
          <ac:spMkLst>
            <pc:docMk/>
            <pc:sldMk cId="845388045" sldId="281"/>
            <ac:spMk id="14" creationId="{FDEB1E69-8EEA-FF06-4150-9E5A5C429DF7}"/>
          </ac:spMkLst>
        </pc:spChg>
        <pc:spChg chg="add del mod">
          <ac:chgData name="Fiona" userId="5fd9b084-9961-4921-ab0f-457ac49028c4" providerId="ADAL" clId="{4F7526C2-C53B-41A9-82AA-63450EDFF648}" dt="2024-08-05T11:40:41.061" v="3088" actId="478"/>
          <ac:spMkLst>
            <pc:docMk/>
            <pc:sldMk cId="845388045" sldId="281"/>
            <ac:spMk id="15" creationId="{53555441-763B-99F8-5C5F-C0E679A83E4E}"/>
          </ac:spMkLst>
        </pc:spChg>
        <pc:spChg chg="add mod ord">
          <ac:chgData name="Fiona" userId="5fd9b084-9961-4921-ab0f-457ac49028c4" providerId="ADAL" clId="{4F7526C2-C53B-41A9-82AA-63450EDFF648}" dt="2024-08-05T12:16:07.676" v="4732" actId="1076"/>
          <ac:spMkLst>
            <pc:docMk/>
            <pc:sldMk cId="845388045" sldId="281"/>
            <ac:spMk id="16" creationId="{C9907437-D7EE-7221-7FE9-C8DF5E82C74D}"/>
          </ac:spMkLst>
        </pc:spChg>
        <pc:spChg chg="add mod">
          <ac:chgData name="Fiona" userId="5fd9b084-9961-4921-ab0f-457ac49028c4" providerId="ADAL" clId="{4F7526C2-C53B-41A9-82AA-63450EDFF648}" dt="2024-08-05T12:16:07.676" v="4732" actId="1076"/>
          <ac:spMkLst>
            <pc:docMk/>
            <pc:sldMk cId="845388045" sldId="281"/>
            <ac:spMk id="17" creationId="{31ADE239-B8E6-C102-EEB6-2A64C21052D9}"/>
          </ac:spMkLst>
        </pc:spChg>
        <pc:spChg chg="add mod">
          <ac:chgData name="Fiona" userId="5fd9b084-9961-4921-ab0f-457ac49028c4" providerId="ADAL" clId="{4F7526C2-C53B-41A9-82AA-63450EDFF648}" dt="2024-08-05T12:16:07.676" v="4732" actId="1076"/>
          <ac:spMkLst>
            <pc:docMk/>
            <pc:sldMk cId="845388045" sldId="281"/>
            <ac:spMk id="18" creationId="{D9B200EE-A0F5-BDC6-3AFE-3384E0BCEDAB}"/>
          </ac:spMkLst>
        </pc:spChg>
        <pc:spChg chg="add mod">
          <ac:chgData name="Fiona" userId="5fd9b084-9961-4921-ab0f-457ac49028c4" providerId="ADAL" clId="{4F7526C2-C53B-41A9-82AA-63450EDFF648}" dt="2024-08-05T11:42:37.417" v="3101"/>
          <ac:spMkLst>
            <pc:docMk/>
            <pc:sldMk cId="845388045" sldId="281"/>
            <ac:spMk id="19" creationId="{F3489EC0-7762-A12B-B87F-23F440357A79}"/>
          </ac:spMkLst>
        </pc:spChg>
        <pc:spChg chg="add mod">
          <ac:chgData name="Fiona" userId="5fd9b084-9961-4921-ab0f-457ac49028c4" providerId="ADAL" clId="{4F7526C2-C53B-41A9-82AA-63450EDFF648}" dt="2024-08-05T12:16:07.676" v="4732" actId="1076"/>
          <ac:spMkLst>
            <pc:docMk/>
            <pc:sldMk cId="845388045" sldId="281"/>
            <ac:spMk id="20" creationId="{50A38B14-6091-3A97-F269-41662EECAED1}"/>
          </ac:spMkLst>
        </pc:spChg>
        <pc:spChg chg="add mod">
          <ac:chgData name="Fiona" userId="5fd9b084-9961-4921-ab0f-457ac49028c4" providerId="ADAL" clId="{4F7526C2-C53B-41A9-82AA-63450EDFF648}" dt="2024-08-05T12:16:07.676" v="4732" actId="1076"/>
          <ac:spMkLst>
            <pc:docMk/>
            <pc:sldMk cId="845388045" sldId="281"/>
            <ac:spMk id="21" creationId="{56284764-10E3-170B-A827-23794EE07B0E}"/>
          </ac:spMkLst>
        </pc:spChg>
        <pc:spChg chg="add mod">
          <ac:chgData name="Fiona" userId="5fd9b084-9961-4921-ab0f-457ac49028c4" providerId="ADAL" clId="{4F7526C2-C53B-41A9-82AA-63450EDFF648}" dt="2024-08-05T12:16:07.676" v="4732" actId="1076"/>
          <ac:spMkLst>
            <pc:docMk/>
            <pc:sldMk cId="845388045" sldId="281"/>
            <ac:spMk id="22" creationId="{E60ED9A6-D6E5-DC11-00C4-52E86578230A}"/>
          </ac:spMkLst>
        </pc:spChg>
        <pc:spChg chg="add mod">
          <ac:chgData name="Fiona" userId="5fd9b084-9961-4921-ab0f-457ac49028c4" providerId="ADAL" clId="{4F7526C2-C53B-41A9-82AA-63450EDFF648}" dt="2024-08-05T12:16:07.676" v="4732" actId="1076"/>
          <ac:spMkLst>
            <pc:docMk/>
            <pc:sldMk cId="845388045" sldId="281"/>
            <ac:spMk id="23" creationId="{B295A989-E6B7-256B-A138-5EB1CC729B56}"/>
          </ac:spMkLst>
        </pc:spChg>
        <pc:grpChg chg="mod">
          <ac:chgData name="Fiona" userId="5fd9b084-9961-4921-ab0f-457ac49028c4" providerId="ADAL" clId="{4F7526C2-C53B-41A9-82AA-63450EDFF648}" dt="2024-08-05T11:48:39.612" v="3317" actId="1076"/>
          <ac:grpSpMkLst>
            <pc:docMk/>
            <pc:sldMk cId="845388045" sldId="281"/>
            <ac:grpSpMk id="10" creationId="{5BB02E98-CF08-FECE-F27B-AC5626FC9AD5}"/>
          </ac:grpSpMkLst>
        </pc:grpChg>
        <pc:picChg chg="mod">
          <ac:chgData name="Fiona" userId="5fd9b084-9961-4921-ab0f-457ac49028c4" providerId="ADAL" clId="{4F7526C2-C53B-41A9-82AA-63450EDFF648}" dt="2024-08-05T11:39:29.782" v="3066" actId="1076"/>
          <ac:picMkLst>
            <pc:docMk/>
            <pc:sldMk cId="845388045" sldId="281"/>
            <ac:picMk id="5" creationId="{2D14A226-B77F-8FF1-2232-EE836C8D9C47}"/>
          </ac:picMkLst>
        </pc:picChg>
        <pc:picChg chg="del">
          <ac:chgData name="Fiona" userId="5fd9b084-9961-4921-ab0f-457ac49028c4" providerId="ADAL" clId="{4F7526C2-C53B-41A9-82AA-63450EDFF648}" dt="2024-08-05T11:39:08.613" v="3055" actId="478"/>
          <ac:picMkLst>
            <pc:docMk/>
            <pc:sldMk cId="845388045" sldId="281"/>
            <ac:picMk id="6" creationId="{225C9C75-D1D5-21F8-5780-6FECBA2ECA51}"/>
          </ac:picMkLst>
        </pc:picChg>
      </pc:sldChg>
      <pc:sldChg chg="addSp delSp modSp add mod">
        <pc:chgData name="Fiona" userId="5fd9b084-9961-4921-ab0f-457ac49028c4" providerId="ADAL" clId="{4F7526C2-C53B-41A9-82AA-63450EDFF648}" dt="2024-08-05T11:52:42.457" v="3450" actId="14100"/>
        <pc:sldMkLst>
          <pc:docMk/>
          <pc:sldMk cId="40204482" sldId="282"/>
        </pc:sldMkLst>
        <pc:spChg chg="add mod">
          <ac:chgData name="Fiona" userId="5fd9b084-9961-4921-ab0f-457ac49028c4" providerId="ADAL" clId="{4F7526C2-C53B-41A9-82AA-63450EDFF648}" dt="2024-08-05T11:52:42.457" v="3450" actId="14100"/>
          <ac:spMkLst>
            <pc:docMk/>
            <pc:sldMk cId="40204482" sldId="282"/>
            <ac:spMk id="5" creationId="{5BAF6253-F264-24D0-A4F9-AE9AA17A0D97}"/>
          </ac:spMkLst>
        </pc:spChg>
        <pc:spChg chg="del">
          <ac:chgData name="Fiona" userId="5fd9b084-9961-4921-ab0f-457ac49028c4" providerId="ADAL" clId="{4F7526C2-C53B-41A9-82AA-63450EDFF648}" dt="2024-08-05T11:50:35.655" v="3421" actId="478"/>
          <ac:spMkLst>
            <pc:docMk/>
            <pc:sldMk cId="40204482" sldId="282"/>
            <ac:spMk id="8" creationId="{6B83B77E-3437-DC7E-41C0-7E16F4255FD8}"/>
          </ac:spMkLst>
        </pc:spChg>
        <pc:spChg chg="add mod">
          <ac:chgData name="Fiona" userId="5fd9b084-9961-4921-ab0f-457ac49028c4" providerId="ADAL" clId="{4F7526C2-C53B-41A9-82AA-63450EDFF648}" dt="2024-08-05T11:52:28.406" v="3443" actId="1076"/>
          <ac:spMkLst>
            <pc:docMk/>
            <pc:sldMk cId="40204482" sldId="282"/>
            <ac:spMk id="12" creationId="{E9F75631-33D1-12AA-B150-0E1A6937DDAC}"/>
          </ac:spMkLst>
        </pc:spChg>
        <pc:spChg chg="del">
          <ac:chgData name="Fiona" userId="5fd9b084-9961-4921-ab0f-457ac49028c4" providerId="ADAL" clId="{4F7526C2-C53B-41A9-82AA-63450EDFF648}" dt="2024-08-05T11:50:41.419" v="3426" actId="478"/>
          <ac:spMkLst>
            <pc:docMk/>
            <pc:sldMk cId="40204482" sldId="282"/>
            <ac:spMk id="13" creationId="{E67F8557-313A-4DD7-8BB3-D4371BBF4582}"/>
          </ac:spMkLst>
        </pc:spChg>
        <pc:spChg chg="del">
          <ac:chgData name="Fiona" userId="5fd9b084-9961-4921-ab0f-457ac49028c4" providerId="ADAL" clId="{4F7526C2-C53B-41A9-82AA-63450EDFF648}" dt="2024-08-05T11:50:37.556" v="3423" actId="478"/>
          <ac:spMkLst>
            <pc:docMk/>
            <pc:sldMk cId="40204482" sldId="282"/>
            <ac:spMk id="14" creationId="{2CED58E5-514F-F601-E289-43F7BCCF7371}"/>
          </ac:spMkLst>
        </pc:spChg>
        <pc:spChg chg="add mod">
          <ac:chgData name="Fiona" userId="5fd9b084-9961-4921-ab0f-457ac49028c4" providerId="ADAL" clId="{4F7526C2-C53B-41A9-82AA-63450EDFF648}" dt="2024-08-05T11:51:57.139" v="3437" actId="1076"/>
          <ac:spMkLst>
            <pc:docMk/>
            <pc:sldMk cId="40204482" sldId="282"/>
            <ac:spMk id="15" creationId="{9668C335-D958-351C-EC2E-D5487C6B9736}"/>
          </ac:spMkLst>
        </pc:spChg>
        <pc:spChg chg="del">
          <ac:chgData name="Fiona" userId="5fd9b084-9961-4921-ab0f-457ac49028c4" providerId="ADAL" clId="{4F7526C2-C53B-41A9-82AA-63450EDFF648}" dt="2024-08-05T11:50:38.991" v="3424" actId="478"/>
          <ac:spMkLst>
            <pc:docMk/>
            <pc:sldMk cId="40204482" sldId="282"/>
            <ac:spMk id="16" creationId="{F9E28E6B-3DBF-E6BF-DD81-CF1A462D9CC4}"/>
          </ac:spMkLst>
        </pc:spChg>
        <pc:spChg chg="add mod">
          <ac:chgData name="Fiona" userId="5fd9b084-9961-4921-ab0f-457ac49028c4" providerId="ADAL" clId="{4F7526C2-C53B-41A9-82AA-63450EDFF648}" dt="2024-08-05T11:52:39.846" v="3449" actId="1076"/>
          <ac:spMkLst>
            <pc:docMk/>
            <pc:sldMk cId="40204482" sldId="282"/>
            <ac:spMk id="43" creationId="{3ABD2DCA-BE53-3333-3BA5-AE06777E3B21}"/>
          </ac:spMkLst>
        </pc:spChg>
        <pc:spChg chg="add mod">
          <ac:chgData name="Fiona" userId="5fd9b084-9961-4921-ab0f-457ac49028c4" providerId="ADAL" clId="{4F7526C2-C53B-41A9-82AA-63450EDFF648}" dt="2024-08-05T11:52:21.034" v="3441" actId="1076"/>
          <ac:spMkLst>
            <pc:docMk/>
            <pc:sldMk cId="40204482" sldId="282"/>
            <ac:spMk id="44" creationId="{C89C1343-F546-48AC-1A8B-C7AB7DC96176}"/>
          </ac:spMkLst>
        </pc:spChg>
        <pc:grpChg chg="del">
          <ac:chgData name="Fiona" userId="5fd9b084-9961-4921-ab0f-457ac49028c4" providerId="ADAL" clId="{4F7526C2-C53B-41A9-82AA-63450EDFF648}" dt="2024-08-05T11:50:36.630" v="3422" actId="478"/>
          <ac:grpSpMkLst>
            <pc:docMk/>
            <pc:sldMk cId="40204482" sldId="282"/>
            <ac:grpSpMk id="9" creationId="{56233909-77DC-5356-D34D-E5318AD1B4E3}"/>
          </ac:grpSpMkLst>
        </pc:grpChg>
        <pc:grpChg chg="mod">
          <ac:chgData name="Fiona" userId="5fd9b084-9961-4921-ab0f-457ac49028c4" providerId="ADAL" clId="{4F7526C2-C53B-41A9-82AA-63450EDFF648}" dt="2024-08-05T11:50:29.501" v="3420" actId="1036"/>
          <ac:grpSpMkLst>
            <pc:docMk/>
            <pc:sldMk cId="40204482" sldId="282"/>
            <ac:grpSpMk id="19" creationId="{C0C5F2E6-3EE8-BAAC-0832-8DC55D972187}"/>
          </ac:grpSpMkLst>
        </pc:grpChg>
        <pc:picChg chg="mod">
          <ac:chgData name="Fiona" userId="5fd9b084-9961-4921-ab0f-457ac49028c4" providerId="ADAL" clId="{4F7526C2-C53B-41A9-82AA-63450EDFF648}" dt="2024-08-05T11:52:03.754" v="3439" actId="14100"/>
          <ac:picMkLst>
            <pc:docMk/>
            <pc:sldMk cId="40204482" sldId="282"/>
            <ac:picMk id="2" creationId="{B4254017-2DB8-139D-DC91-0E441E1FDD14}"/>
          </ac:picMkLst>
        </pc:picChg>
        <pc:picChg chg="mod">
          <ac:chgData name="Fiona" userId="5fd9b084-9961-4921-ab0f-457ac49028c4" providerId="ADAL" clId="{4F7526C2-C53B-41A9-82AA-63450EDFF648}" dt="2024-08-05T11:51:31.427" v="3432" actId="29295"/>
          <ac:picMkLst>
            <pc:docMk/>
            <pc:sldMk cId="40204482" sldId="282"/>
            <ac:picMk id="3" creationId="{C6234BCD-7F53-66FC-43DE-7636AC273AED}"/>
          </ac:picMkLst>
        </pc:picChg>
        <pc:picChg chg="mod">
          <ac:chgData name="Fiona" userId="5fd9b084-9961-4921-ab0f-457ac49028c4" providerId="ADAL" clId="{4F7526C2-C53B-41A9-82AA-63450EDFF648}" dt="2024-08-05T11:51:31.427" v="3432" actId="29295"/>
          <ac:picMkLst>
            <pc:docMk/>
            <pc:sldMk cId="40204482" sldId="282"/>
            <ac:picMk id="4" creationId="{BB3E63DC-2A19-3A04-8912-1BB344DB7BA9}"/>
          </ac:picMkLst>
        </pc:picChg>
        <pc:picChg chg="mod">
          <ac:chgData name="Fiona" userId="5fd9b084-9961-4921-ab0f-457ac49028c4" providerId="ADAL" clId="{4F7526C2-C53B-41A9-82AA-63450EDFF648}" dt="2024-08-05T11:51:31.427" v="3432" actId="29295"/>
          <ac:picMkLst>
            <pc:docMk/>
            <pc:sldMk cId="40204482" sldId="282"/>
            <ac:picMk id="6" creationId="{78C1F535-12E2-0956-C0B4-E03403EB9EFE}"/>
          </ac:picMkLst>
        </pc:picChg>
        <pc:picChg chg="mod">
          <ac:chgData name="Fiona" userId="5fd9b084-9961-4921-ab0f-457ac49028c4" providerId="ADAL" clId="{4F7526C2-C53B-41A9-82AA-63450EDFF648}" dt="2024-08-05T11:51:31.427" v="3432" actId="29295"/>
          <ac:picMkLst>
            <pc:docMk/>
            <pc:sldMk cId="40204482" sldId="282"/>
            <ac:picMk id="7" creationId="{D58C4A5D-7D3D-C654-C02D-DF1BCD70CD9E}"/>
          </ac:picMkLst>
        </pc:picChg>
        <pc:picChg chg="del">
          <ac:chgData name="Fiona" userId="5fd9b084-9961-4921-ab0f-457ac49028c4" providerId="ADAL" clId="{4F7526C2-C53B-41A9-82AA-63450EDFF648}" dt="2024-08-05T11:50:40.069" v="3425" actId="478"/>
          <ac:picMkLst>
            <pc:docMk/>
            <pc:sldMk cId="40204482" sldId="282"/>
            <ac:picMk id="17" creationId="{1889BE0A-8A44-8EC9-04B1-271D5EFE85AC}"/>
          </ac:picMkLst>
        </pc:picChg>
        <pc:picChg chg="add mod">
          <ac:chgData name="Fiona" userId="5fd9b084-9961-4921-ab0f-457ac49028c4" providerId="ADAL" clId="{4F7526C2-C53B-41A9-82AA-63450EDFF648}" dt="2024-08-05T11:51:59.426" v="3438" actId="1076"/>
          <ac:picMkLst>
            <pc:docMk/>
            <pc:sldMk cId="40204482" sldId="282"/>
            <ac:picMk id="18" creationId="{1E03A795-3EF8-69D3-B267-000090C65329}"/>
          </ac:picMkLst>
        </pc:picChg>
      </pc:sldChg>
      <pc:sldChg chg="addSp delSp modSp add mod">
        <pc:chgData name="Fiona" userId="5fd9b084-9961-4921-ab0f-457ac49028c4" providerId="ADAL" clId="{4F7526C2-C53B-41A9-82AA-63450EDFF648}" dt="2024-08-05T11:56:21.981" v="3545" actId="14100"/>
        <pc:sldMkLst>
          <pc:docMk/>
          <pc:sldMk cId="3424430435" sldId="283"/>
        </pc:sldMkLst>
        <pc:spChg chg="del">
          <ac:chgData name="Fiona" userId="5fd9b084-9961-4921-ab0f-457ac49028c4" providerId="ADAL" clId="{4F7526C2-C53B-41A9-82AA-63450EDFF648}" dt="2024-08-05T11:53:35.924" v="3497" actId="478"/>
          <ac:spMkLst>
            <pc:docMk/>
            <pc:sldMk cId="3424430435" sldId="283"/>
            <ac:spMk id="5" creationId="{5BAF6253-F264-24D0-A4F9-AE9AA17A0D97}"/>
          </ac:spMkLst>
        </pc:spChg>
        <pc:spChg chg="add mod">
          <ac:chgData name="Fiona" userId="5fd9b084-9961-4921-ab0f-457ac49028c4" providerId="ADAL" clId="{4F7526C2-C53B-41A9-82AA-63450EDFF648}" dt="2024-08-05T11:56:21.981" v="3545" actId="14100"/>
          <ac:spMkLst>
            <pc:docMk/>
            <pc:sldMk cId="3424430435" sldId="283"/>
            <ac:spMk id="8" creationId="{2F68E704-8308-AB9F-D0C1-249665EB45D4}"/>
          </ac:spMkLst>
        </pc:spChg>
        <pc:spChg chg="add mod">
          <ac:chgData name="Fiona" userId="5fd9b084-9961-4921-ab0f-457ac49028c4" providerId="ADAL" clId="{4F7526C2-C53B-41A9-82AA-63450EDFF648}" dt="2024-08-05T11:55:11.018" v="3527" actId="1076"/>
          <ac:spMkLst>
            <pc:docMk/>
            <pc:sldMk cId="3424430435" sldId="283"/>
            <ac:spMk id="9" creationId="{1286208D-20B1-57B8-4880-2750B213B54A}"/>
          </ac:spMkLst>
        </pc:spChg>
        <pc:spChg chg="add mod">
          <ac:chgData name="Fiona" userId="5fd9b084-9961-4921-ab0f-457ac49028c4" providerId="ADAL" clId="{4F7526C2-C53B-41A9-82AA-63450EDFF648}" dt="2024-08-05T11:53:56.521" v="3505" actId="1076"/>
          <ac:spMkLst>
            <pc:docMk/>
            <pc:sldMk cId="3424430435" sldId="283"/>
            <ac:spMk id="10" creationId="{622B1552-EB5A-9739-5DC0-4EB4C6225F47}"/>
          </ac:spMkLst>
        </pc:spChg>
        <pc:spChg chg="del">
          <ac:chgData name="Fiona" userId="5fd9b084-9961-4921-ab0f-457ac49028c4" providerId="ADAL" clId="{4F7526C2-C53B-41A9-82AA-63450EDFF648}" dt="2024-08-05T11:53:37.691" v="3498" actId="478"/>
          <ac:spMkLst>
            <pc:docMk/>
            <pc:sldMk cId="3424430435" sldId="283"/>
            <ac:spMk id="12" creationId="{E9F75631-33D1-12AA-B150-0E1A6937DDAC}"/>
          </ac:spMkLst>
        </pc:spChg>
        <pc:spChg chg="del">
          <ac:chgData name="Fiona" userId="5fd9b084-9961-4921-ab0f-457ac49028c4" providerId="ADAL" clId="{4F7526C2-C53B-41A9-82AA-63450EDFF648}" dt="2024-08-05T11:53:43.315" v="3500" actId="478"/>
          <ac:spMkLst>
            <pc:docMk/>
            <pc:sldMk cId="3424430435" sldId="283"/>
            <ac:spMk id="15" creationId="{9668C335-D958-351C-EC2E-D5487C6B9736}"/>
          </ac:spMkLst>
        </pc:spChg>
        <pc:spChg chg="del">
          <ac:chgData name="Fiona" userId="5fd9b084-9961-4921-ab0f-457ac49028c4" providerId="ADAL" clId="{4F7526C2-C53B-41A9-82AA-63450EDFF648}" dt="2024-08-05T11:53:40.851" v="3499" actId="478"/>
          <ac:spMkLst>
            <pc:docMk/>
            <pc:sldMk cId="3424430435" sldId="283"/>
            <ac:spMk id="43" creationId="{3ABD2DCA-BE53-3333-3BA5-AE06777E3B21}"/>
          </ac:spMkLst>
        </pc:spChg>
        <pc:spChg chg="mod">
          <ac:chgData name="Fiona" userId="5fd9b084-9961-4921-ab0f-457ac49028c4" providerId="ADAL" clId="{4F7526C2-C53B-41A9-82AA-63450EDFF648}" dt="2024-08-05T11:53:23.320" v="3496" actId="14100"/>
          <ac:spMkLst>
            <pc:docMk/>
            <pc:sldMk cId="3424430435" sldId="283"/>
            <ac:spMk id="44" creationId="{C89C1343-F546-48AC-1A8B-C7AB7DC96176}"/>
          </ac:spMkLst>
        </pc:spChg>
        <pc:grpChg chg="mod">
          <ac:chgData name="Fiona" userId="5fd9b084-9961-4921-ab0f-457ac49028c4" providerId="ADAL" clId="{4F7526C2-C53B-41A9-82AA-63450EDFF648}" dt="2024-08-05T11:52:55.582" v="3478" actId="1036"/>
          <ac:grpSpMkLst>
            <pc:docMk/>
            <pc:sldMk cId="3424430435" sldId="283"/>
            <ac:grpSpMk id="19" creationId="{C0C5F2E6-3EE8-BAAC-0832-8DC55D972187}"/>
          </ac:grpSpMkLst>
        </pc:grpChg>
        <pc:grpChg chg="add mod">
          <ac:chgData name="Fiona" userId="5fd9b084-9961-4921-ab0f-457ac49028c4" providerId="ADAL" clId="{4F7526C2-C53B-41A9-82AA-63450EDFF648}" dt="2024-08-05T11:56:07.363" v="3543" actId="1076"/>
          <ac:grpSpMkLst>
            <pc:docMk/>
            <pc:sldMk cId="3424430435" sldId="283"/>
            <ac:grpSpMk id="47" creationId="{4303E6B4-D965-355B-9A03-2AEF1B4E3173}"/>
          </ac:grpSpMkLst>
        </pc:grpChg>
        <pc:picChg chg="mod">
          <ac:chgData name="Fiona" userId="5fd9b084-9961-4921-ab0f-457ac49028c4" providerId="ADAL" clId="{4F7526C2-C53B-41A9-82AA-63450EDFF648}" dt="2024-08-05T11:53:14.706" v="3482" actId="29295"/>
          <ac:picMkLst>
            <pc:docMk/>
            <pc:sldMk cId="3424430435" sldId="283"/>
            <ac:picMk id="2" creationId="{B4254017-2DB8-139D-DC91-0E441E1FDD14}"/>
          </ac:picMkLst>
        </pc:picChg>
        <pc:picChg chg="mod">
          <ac:chgData name="Fiona" userId="5fd9b084-9961-4921-ab0f-457ac49028c4" providerId="ADAL" clId="{4F7526C2-C53B-41A9-82AA-63450EDFF648}" dt="2024-08-05T11:53:09.436" v="3481" actId="29295"/>
          <ac:picMkLst>
            <pc:docMk/>
            <pc:sldMk cId="3424430435" sldId="283"/>
            <ac:picMk id="4" creationId="{BB3E63DC-2A19-3A04-8912-1BB344DB7BA9}"/>
          </ac:picMkLst>
        </pc:picChg>
        <pc:picChg chg="add mod">
          <ac:chgData name="Fiona" userId="5fd9b084-9961-4921-ab0f-457ac49028c4" providerId="ADAL" clId="{4F7526C2-C53B-41A9-82AA-63450EDFF648}" dt="2024-08-05T11:53:59.919" v="3506" actId="1076"/>
          <ac:picMkLst>
            <pc:docMk/>
            <pc:sldMk cId="3424430435" sldId="283"/>
            <ac:picMk id="11" creationId="{C59D76D3-EEB8-ED95-F1FB-3D6403666626}"/>
          </ac:picMkLst>
        </pc:picChg>
        <pc:picChg chg="add mod modCrop">
          <ac:chgData name="Fiona" userId="5fd9b084-9961-4921-ab0f-457ac49028c4" providerId="ADAL" clId="{4F7526C2-C53B-41A9-82AA-63450EDFF648}" dt="2024-08-05T11:55:59.742" v="3542" actId="164"/>
          <ac:picMkLst>
            <pc:docMk/>
            <pc:sldMk cId="3424430435" sldId="283"/>
            <ac:picMk id="13" creationId="{CBCE6825-0C19-F1DF-528E-1495877A1C82}"/>
          </ac:picMkLst>
        </pc:picChg>
        <pc:picChg chg="add mod">
          <ac:chgData name="Fiona" userId="5fd9b084-9961-4921-ab0f-457ac49028c4" providerId="ADAL" clId="{4F7526C2-C53B-41A9-82AA-63450EDFF648}" dt="2024-08-05T11:55:59.742" v="3542" actId="164"/>
          <ac:picMkLst>
            <pc:docMk/>
            <pc:sldMk cId="3424430435" sldId="283"/>
            <ac:picMk id="14" creationId="{C1B9545F-212E-58CD-44AF-73550C06F1F7}"/>
          </ac:picMkLst>
        </pc:picChg>
        <pc:picChg chg="add mod">
          <ac:chgData name="Fiona" userId="5fd9b084-9961-4921-ab0f-457ac49028c4" providerId="ADAL" clId="{4F7526C2-C53B-41A9-82AA-63450EDFF648}" dt="2024-08-05T11:55:59.742" v="3542" actId="164"/>
          <ac:picMkLst>
            <pc:docMk/>
            <pc:sldMk cId="3424430435" sldId="283"/>
            <ac:picMk id="16" creationId="{F42909A9-5FC5-1523-C05A-2C5DD473F078}"/>
          </ac:picMkLst>
        </pc:picChg>
        <pc:picChg chg="add mod">
          <ac:chgData name="Fiona" userId="5fd9b084-9961-4921-ab0f-457ac49028c4" providerId="ADAL" clId="{4F7526C2-C53B-41A9-82AA-63450EDFF648}" dt="2024-08-05T11:55:59.742" v="3542" actId="164"/>
          <ac:picMkLst>
            <pc:docMk/>
            <pc:sldMk cId="3424430435" sldId="283"/>
            <ac:picMk id="17" creationId="{769F6418-E671-9DED-E99F-CE88EEA813DC}"/>
          </ac:picMkLst>
        </pc:picChg>
        <pc:picChg chg="del">
          <ac:chgData name="Fiona" userId="5fd9b084-9961-4921-ab0f-457ac49028c4" providerId="ADAL" clId="{4F7526C2-C53B-41A9-82AA-63450EDFF648}" dt="2024-08-05T11:53:44.557" v="3501" actId="478"/>
          <ac:picMkLst>
            <pc:docMk/>
            <pc:sldMk cId="3424430435" sldId="283"/>
            <ac:picMk id="18" creationId="{1E03A795-3EF8-69D3-B267-000090C65329}"/>
          </ac:picMkLst>
        </pc:picChg>
        <pc:picChg chg="add mod">
          <ac:chgData name="Fiona" userId="5fd9b084-9961-4921-ab0f-457ac49028c4" providerId="ADAL" clId="{4F7526C2-C53B-41A9-82AA-63450EDFF648}" dt="2024-08-05T11:55:59.742" v="3542" actId="164"/>
          <ac:picMkLst>
            <pc:docMk/>
            <pc:sldMk cId="3424430435" sldId="283"/>
            <ac:picMk id="45" creationId="{88CF35F1-65BB-0973-DF94-16D1B46F1DAE}"/>
          </ac:picMkLst>
        </pc:picChg>
        <pc:picChg chg="add mod">
          <ac:chgData name="Fiona" userId="5fd9b084-9961-4921-ab0f-457ac49028c4" providerId="ADAL" clId="{4F7526C2-C53B-41A9-82AA-63450EDFF648}" dt="2024-08-05T11:55:59.742" v="3542" actId="164"/>
          <ac:picMkLst>
            <pc:docMk/>
            <pc:sldMk cId="3424430435" sldId="283"/>
            <ac:picMk id="46" creationId="{31C5898B-3865-C420-AAE2-B7F022B8FD1F}"/>
          </ac:picMkLst>
        </pc:picChg>
      </pc:sldChg>
      <pc:sldChg chg="addSp delSp modSp add mod">
        <pc:chgData name="Fiona" userId="5fd9b084-9961-4921-ab0f-457ac49028c4" providerId="ADAL" clId="{4F7526C2-C53B-41A9-82AA-63450EDFF648}" dt="2024-08-05T11:59:58.245" v="3653" actId="1036"/>
        <pc:sldMkLst>
          <pc:docMk/>
          <pc:sldMk cId="364621734" sldId="284"/>
        </pc:sldMkLst>
        <pc:spChg chg="del">
          <ac:chgData name="Fiona" userId="5fd9b084-9961-4921-ab0f-457ac49028c4" providerId="ADAL" clId="{4F7526C2-C53B-41A9-82AA-63450EDFF648}" dt="2024-08-05T11:57:14.931" v="3585" actId="478"/>
          <ac:spMkLst>
            <pc:docMk/>
            <pc:sldMk cId="364621734" sldId="284"/>
            <ac:spMk id="8" creationId="{2F68E704-8308-AB9F-D0C1-249665EB45D4}"/>
          </ac:spMkLst>
        </pc:spChg>
        <pc:spChg chg="del">
          <ac:chgData name="Fiona" userId="5fd9b084-9961-4921-ab0f-457ac49028c4" providerId="ADAL" clId="{4F7526C2-C53B-41A9-82AA-63450EDFF648}" dt="2024-08-05T11:57:13.388" v="3584" actId="478"/>
          <ac:spMkLst>
            <pc:docMk/>
            <pc:sldMk cId="364621734" sldId="284"/>
            <ac:spMk id="9" creationId="{1286208D-20B1-57B8-4880-2750B213B54A}"/>
          </ac:spMkLst>
        </pc:spChg>
        <pc:spChg chg="del">
          <ac:chgData name="Fiona" userId="5fd9b084-9961-4921-ab0f-457ac49028c4" providerId="ADAL" clId="{4F7526C2-C53B-41A9-82AA-63450EDFF648}" dt="2024-08-05T11:57:13.388" v="3584" actId="478"/>
          <ac:spMkLst>
            <pc:docMk/>
            <pc:sldMk cId="364621734" sldId="284"/>
            <ac:spMk id="10" creationId="{622B1552-EB5A-9739-5DC0-4EB4C6225F47}"/>
          </ac:spMkLst>
        </pc:spChg>
        <pc:spChg chg="mod">
          <ac:chgData name="Fiona" userId="5fd9b084-9961-4921-ab0f-457ac49028c4" providerId="ADAL" clId="{4F7526C2-C53B-41A9-82AA-63450EDFF648}" dt="2024-08-05T11:57:15.670" v="3586"/>
          <ac:spMkLst>
            <pc:docMk/>
            <pc:sldMk cId="364621734" sldId="284"/>
            <ac:spMk id="12" creationId="{82A7E93B-A767-714F-FDF7-E50185E617D5}"/>
          </ac:spMkLst>
        </pc:spChg>
        <pc:spChg chg="add mod">
          <ac:chgData name="Fiona" userId="5fd9b084-9961-4921-ab0f-457ac49028c4" providerId="ADAL" clId="{4F7526C2-C53B-41A9-82AA-63450EDFF648}" dt="2024-08-05T11:58:40.092" v="3620" actId="14100"/>
          <ac:spMkLst>
            <pc:docMk/>
            <pc:sldMk cId="364621734" sldId="284"/>
            <ac:spMk id="18" creationId="{594972DA-5CE2-0F5E-4BBE-9C96485CCAD6}"/>
          </ac:spMkLst>
        </pc:spChg>
        <pc:spChg chg="add mod">
          <ac:chgData name="Fiona" userId="5fd9b084-9961-4921-ab0f-457ac49028c4" providerId="ADAL" clId="{4F7526C2-C53B-41A9-82AA-63450EDFF648}" dt="2024-08-05T11:58:45.707" v="3622" actId="14100"/>
          <ac:spMkLst>
            <pc:docMk/>
            <pc:sldMk cId="364621734" sldId="284"/>
            <ac:spMk id="43" creationId="{F985044D-37B4-F380-DB13-0B4CC88E16C3}"/>
          </ac:spMkLst>
        </pc:spChg>
        <pc:spChg chg="mod">
          <ac:chgData name="Fiona" userId="5fd9b084-9961-4921-ab0f-457ac49028c4" providerId="ADAL" clId="{4F7526C2-C53B-41A9-82AA-63450EDFF648}" dt="2024-08-05T11:57:00.079" v="3582" actId="20577"/>
          <ac:spMkLst>
            <pc:docMk/>
            <pc:sldMk cId="364621734" sldId="284"/>
            <ac:spMk id="44" creationId="{C89C1343-F546-48AC-1A8B-C7AB7DC96176}"/>
          </ac:spMkLst>
        </pc:spChg>
        <pc:spChg chg="add mod">
          <ac:chgData name="Fiona" userId="5fd9b084-9961-4921-ab0f-457ac49028c4" providerId="ADAL" clId="{4F7526C2-C53B-41A9-82AA-63450EDFF648}" dt="2024-08-05T11:58:53.424" v="3626" actId="14100"/>
          <ac:spMkLst>
            <pc:docMk/>
            <pc:sldMk cId="364621734" sldId="284"/>
            <ac:spMk id="48" creationId="{95F3EF56-C5AD-6468-A653-C69DE93BCF30}"/>
          </ac:spMkLst>
        </pc:spChg>
        <pc:spChg chg="add mod">
          <ac:chgData name="Fiona" userId="5fd9b084-9961-4921-ab0f-457ac49028c4" providerId="ADAL" clId="{4F7526C2-C53B-41A9-82AA-63450EDFF648}" dt="2024-08-05T11:59:05.928" v="3628" actId="1076"/>
          <ac:spMkLst>
            <pc:docMk/>
            <pc:sldMk cId="364621734" sldId="284"/>
            <ac:spMk id="49" creationId="{99E9D9DB-1B89-2CE5-C9B6-DB60C28DEA8C}"/>
          </ac:spMkLst>
        </pc:spChg>
        <pc:grpChg chg="add mod ord">
          <ac:chgData name="Fiona" userId="5fd9b084-9961-4921-ab0f-457ac49028c4" providerId="ADAL" clId="{4F7526C2-C53B-41A9-82AA-63450EDFF648}" dt="2024-08-05T11:58:50.733" v="3625" actId="1076"/>
          <ac:grpSpMkLst>
            <pc:docMk/>
            <pc:sldMk cId="364621734" sldId="284"/>
            <ac:grpSpMk id="5" creationId="{E0A76C89-91FC-4C61-4C32-3A767ADD48F3}"/>
          </ac:grpSpMkLst>
        </pc:grpChg>
        <pc:grpChg chg="mod">
          <ac:chgData name="Fiona" userId="5fd9b084-9961-4921-ab0f-457ac49028c4" providerId="ADAL" clId="{4F7526C2-C53B-41A9-82AA-63450EDFF648}" dt="2024-08-05T11:59:58.245" v="3653" actId="1036"/>
          <ac:grpSpMkLst>
            <pc:docMk/>
            <pc:sldMk cId="364621734" sldId="284"/>
            <ac:grpSpMk id="19" creationId="{C0C5F2E6-3EE8-BAAC-0832-8DC55D972187}"/>
          </ac:grpSpMkLst>
        </pc:grpChg>
        <pc:grpChg chg="del">
          <ac:chgData name="Fiona" userId="5fd9b084-9961-4921-ab0f-457ac49028c4" providerId="ADAL" clId="{4F7526C2-C53B-41A9-82AA-63450EDFF648}" dt="2024-08-05T11:57:13.388" v="3584" actId="478"/>
          <ac:grpSpMkLst>
            <pc:docMk/>
            <pc:sldMk cId="364621734" sldId="284"/>
            <ac:grpSpMk id="47" creationId="{4303E6B4-D965-355B-9A03-2AEF1B4E3173}"/>
          </ac:grpSpMkLst>
        </pc:grpChg>
        <pc:picChg chg="mod">
          <ac:chgData name="Fiona" userId="5fd9b084-9961-4921-ab0f-457ac49028c4" providerId="ADAL" clId="{4F7526C2-C53B-41A9-82AA-63450EDFF648}" dt="2024-08-05T11:56:48.039" v="3550" actId="14100"/>
          <ac:picMkLst>
            <pc:docMk/>
            <pc:sldMk cId="364621734" sldId="284"/>
            <ac:picMk id="3" creationId="{C6234BCD-7F53-66FC-43DE-7636AC273AED}"/>
          </ac:picMkLst>
        </pc:picChg>
        <pc:picChg chg="mod">
          <ac:chgData name="Fiona" userId="5fd9b084-9961-4921-ab0f-457ac49028c4" providerId="ADAL" clId="{4F7526C2-C53B-41A9-82AA-63450EDFF648}" dt="2024-08-05T11:56:38.434" v="3548" actId="29295"/>
          <ac:picMkLst>
            <pc:docMk/>
            <pc:sldMk cId="364621734" sldId="284"/>
            <ac:picMk id="4" creationId="{BB3E63DC-2A19-3A04-8912-1BB344DB7BA9}"/>
          </ac:picMkLst>
        </pc:picChg>
        <pc:picChg chg="del">
          <ac:chgData name="Fiona" userId="5fd9b084-9961-4921-ab0f-457ac49028c4" providerId="ADAL" clId="{4F7526C2-C53B-41A9-82AA-63450EDFF648}" dt="2024-08-05T11:57:13.388" v="3584" actId="478"/>
          <ac:picMkLst>
            <pc:docMk/>
            <pc:sldMk cId="364621734" sldId="284"/>
            <ac:picMk id="11" creationId="{C59D76D3-EEB8-ED95-F1FB-3D6403666626}"/>
          </ac:picMkLst>
        </pc:picChg>
        <pc:picChg chg="mod">
          <ac:chgData name="Fiona" userId="5fd9b084-9961-4921-ab0f-457ac49028c4" providerId="ADAL" clId="{4F7526C2-C53B-41A9-82AA-63450EDFF648}" dt="2024-08-05T11:57:15.670" v="3586"/>
          <ac:picMkLst>
            <pc:docMk/>
            <pc:sldMk cId="364621734" sldId="284"/>
            <ac:picMk id="15" creationId="{16D2BCD9-A13B-64F8-2E51-63C3FD53018E}"/>
          </ac:picMkLst>
        </pc:picChg>
      </pc:sldChg>
      <pc:sldChg chg="addSp delSp modSp add mod">
        <pc:chgData name="Fiona" userId="5fd9b084-9961-4921-ab0f-457ac49028c4" providerId="ADAL" clId="{4F7526C2-C53B-41A9-82AA-63450EDFF648}" dt="2024-08-05T14:28:56.957" v="4750" actId="1076"/>
        <pc:sldMkLst>
          <pc:docMk/>
          <pc:sldMk cId="1979005890" sldId="285"/>
        </pc:sldMkLst>
        <pc:spChg chg="add mod">
          <ac:chgData name="Fiona" userId="5fd9b084-9961-4921-ab0f-457ac49028c4" providerId="ADAL" clId="{4F7526C2-C53B-41A9-82AA-63450EDFF648}" dt="2024-08-05T14:28:54.275" v="4749" actId="1076"/>
          <ac:spMkLst>
            <pc:docMk/>
            <pc:sldMk cId="1979005890" sldId="285"/>
            <ac:spMk id="8" creationId="{58B9AB1F-B753-A912-4424-AA7ABC7BCD2D}"/>
          </ac:spMkLst>
        </pc:spChg>
        <pc:spChg chg="mod">
          <ac:chgData name="Fiona" userId="5fd9b084-9961-4921-ab0f-457ac49028c4" providerId="ADAL" clId="{4F7526C2-C53B-41A9-82AA-63450EDFF648}" dt="2024-08-05T14:28:49.748" v="4747" actId="14100"/>
          <ac:spMkLst>
            <pc:docMk/>
            <pc:sldMk cId="1979005890" sldId="285"/>
            <ac:spMk id="18" creationId="{594972DA-5CE2-0F5E-4BBE-9C96485CCAD6}"/>
          </ac:spMkLst>
        </pc:spChg>
        <pc:spChg chg="mod">
          <ac:chgData name="Fiona" userId="5fd9b084-9961-4921-ab0f-457ac49028c4" providerId="ADAL" clId="{4F7526C2-C53B-41A9-82AA-63450EDFF648}" dt="2024-08-05T14:28:51.774" v="4748" actId="1076"/>
          <ac:spMkLst>
            <pc:docMk/>
            <pc:sldMk cId="1979005890" sldId="285"/>
            <ac:spMk id="43" creationId="{F985044D-37B4-F380-DB13-0B4CC88E16C3}"/>
          </ac:spMkLst>
        </pc:spChg>
        <pc:spChg chg="mod">
          <ac:chgData name="Fiona" userId="5fd9b084-9961-4921-ab0f-457ac49028c4" providerId="ADAL" clId="{4F7526C2-C53B-41A9-82AA-63450EDFF648}" dt="2024-08-05T12:00:32.992" v="3671" actId="1076"/>
          <ac:spMkLst>
            <pc:docMk/>
            <pc:sldMk cId="1979005890" sldId="285"/>
            <ac:spMk id="44" creationId="{C89C1343-F546-48AC-1A8B-C7AB7DC96176}"/>
          </ac:spMkLst>
        </pc:spChg>
        <pc:spChg chg="del">
          <ac:chgData name="Fiona" userId="5fd9b084-9961-4921-ab0f-457ac49028c4" providerId="ADAL" clId="{4F7526C2-C53B-41A9-82AA-63450EDFF648}" dt="2024-08-05T12:00:43.327" v="3675" actId="478"/>
          <ac:spMkLst>
            <pc:docMk/>
            <pc:sldMk cId="1979005890" sldId="285"/>
            <ac:spMk id="48" creationId="{95F3EF56-C5AD-6468-A653-C69DE93BCF30}"/>
          </ac:spMkLst>
        </pc:spChg>
        <pc:spChg chg="del">
          <ac:chgData name="Fiona" userId="5fd9b084-9961-4921-ab0f-457ac49028c4" providerId="ADAL" clId="{4F7526C2-C53B-41A9-82AA-63450EDFF648}" dt="2024-08-05T12:00:42.415" v="3674" actId="478"/>
          <ac:spMkLst>
            <pc:docMk/>
            <pc:sldMk cId="1979005890" sldId="285"/>
            <ac:spMk id="49" creationId="{99E9D9DB-1B89-2CE5-C9B6-DB60C28DEA8C}"/>
          </ac:spMkLst>
        </pc:spChg>
        <pc:grpChg chg="del">
          <ac:chgData name="Fiona" userId="5fd9b084-9961-4921-ab0f-457ac49028c4" providerId="ADAL" clId="{4F7526C2-C53B-41A9-82AA-63450EDFF648}" dt="2024-08-05T12:00:41.066" v="3673" actId="478"/>
          <ac:grpSpMkLst>
            <pc:docMk/>
            <pc:sldMk cId="1979005890" sldId="285"/>
            <ac:grpSpMk id="5" creationId="{E0A76C89-91FC-4C61-4C32-3A767ADD48F3}"/>
          </ac:grpSpMkLst>
        </pc:grpChg>
        <pc:picChg chg="mod">
          <ac:chgData name="Fiona" userId="5fd9b084-9961-4921-ab0f-457ac49028c4" providerId="ADAL" clId="{4F7526C2-C53B-41A9-82AA-63450EDFF648}" dt="2024-08-05T12:00:20.673" v="3658" actId="29295"/>
          <ac:picMkLst>
            <pc:docMk/>
            <pc:sldMk cId="1979005890" sldId="285"/>
            <ac:picMk id="3" creationId="{C6234BCD-7F53-66FC-43DE-7636AC273AED}"/>
          </ac:picMkLst>
        </pc:picChg>
        <pc:picChg chg="mod">
          <ac:chgData name="Fiona" userId="5fd9b084-9961-4921-ab0f-457ac49028c4" providerId="ADAL" clId="{4F7526C2-C53B-41A9-82AA-63450EDFF648}" dt="2024-08-05T12:00:36.024" v="3672" actId="14100"/>
          <ac:picMkLst>
            <pc:docMk/>
            <pc:sldMk cId="1979005890" sldId="285"/>
            <ac:picMk id="6" creationId="{78C1F535-12E2-0956-C0B4-E03403EB9EFE}"/>
          </ac:picMkLst>
        </pc:picChg>
        <pc:picChg chg="add mod">
          <ac:chgData name="Fiona" userId="5fd9b084-9961-4921-ab0f-457ac49028c4" providerId="ADAL" clId="{4F7526C2-C53B-41A9-82AA-63450EDFF648}" dt="2024-08-05T14:28:56.957" v="4750" actId="1076"/>
          <ac:picMkLst>
            <pc:docMk/>
            <pc:sldMk cId="1979005890" sldId="285"/>
            <ac:picMk id="9" creationId="{7F21A22A-C0AE-B96E-D717-D03C676B1005}"/>
          </ac:picMkLst>
        </pc:picChg>
        <pc:picChg chg="add mod">
          <ac:chgData name="Fiona" userId="5fd9b084-9961-4921-ab0f-457ac49028c4" providerId="ADAL" clId="{4F7526C2-C53B-41A9-82AA-63450EDFF648}" dt="2024-08-05T12:07:01.449" v="4168" actId="1076"/>
          <ac:picMkLst>
            <pc:docMk/>
            <pc:sldMk cId="1979005890" sldId="285"/>
            <ac:picMk id="10" creationId="{6308CEE2-0777-58CC-0CE3-0FEBE43DA0C3}"/>
          </ac:picMkLst>
        </pc:picChg>
      </pc:sldChg>
      <pc:sldChg chg="addSp delSp modSp add mod modShow modNotesTx">
        <pc:chgData name="Fiona" userId="5fd9b084-9961-4921-ab0f-457ac49028c4" providerId="ADAL" clId="{4F7526C2-C53B-41A9-82AA-63450EDFF648}" dt="2024-08-05T12:11:08.297" v="4408" actId="14100"/>
        <pc:sldMkLst>
          <pc:docMk/>
          <pc:sldMk cId="4098002382" sldId="286"/>
        </pc:sldMkLst>
        <pc:spChg chg="add mod">
          <ac:chgData name="Fiona" userId="5fd9b084-9961-4921-ab0f-457ac49028c4" providerId="ADAL" clId="{4F7526C2-C53B-41A9-82AA-63450EDFF648}" dt="2024-08-05T12:03:06.172" v="3804" actId="1076"/>
          <ac:spMkLst>
            <pc:docMk/>
            <pc:sldMk cId="4098002382" sldId="286"/>
            <ac:spMk id="5" creationId="{B4F9C190-8C0C-1E2B-00E6-F6C929541162}"/>
          </ac:spMkLst>
        </pc:spChg>
        <pc:spChg chg="del">
          <ac:chgData name="Fiona" userId="5fd9b084-9961-4921-ab0f-457ac49028c4" providerId="ADAL" clId="{4F7526C2-C53B-41A9-82AA-63450EDFF648}" dt="2024-08-05T12:02:10.929" v="3727" actId="478"/>
          <ac:spMkLst>
            <pc:docMk/>
            <pc:sldMk cId="4098002382" sldId="286"/>
            <ac:spMk id="8" creationId="{58B9AB1F-B753-A912-4424-AA7ABC7BCD2D}"/>
          </ac:spMkLst>
        </pc:spChg>
        <pc:spChg chg="mod">
          <ac:chgData name="Fiona" userId="5fd9b084-9961-4921-ab0f-457ac49028c4" providerId="ADAL" clId="{4F7526C2-C53B-41A9-82AA-63450EDFF648}" dt="2024-08-05T12:02:26.864" v="3733" actId="14100"/>
          <ac:spMkLst>
            <pc:docMk/>
            <pc:sldMk cId="4098002382" sldId="286"/>
            <ac:spMk id="18" creationId="{594972DA-5CE2-0F5E-4BBE-9C96485CCAD6}"/>
          </ac:spMkLst>
        </pc:spChg>
        <pc:spChg chg="mod">
          <ac:chgData name="Fiona" userId="5fd9b084-9961-4921-ab0f-457ac49028c4" providerId="ADAL" clId="{4F7526C2-C53B-41A9-82AA-63450EDFF648}" dt="2024-08-05T12:11:08.297" v="4408" actId="14100"/>
          <ac:spMkLst>
            <pc:docMk/>
            <pc:sldMk cId="4098002382" sldId="286"/>
            <ac:spMk id="43" creationId="{F985044D-37B4-F380-DB13-0B4CC88E16C3}"/>
          </ac:spMkLst>
        </pc:spChg>
        <pc:spChg chg="mod">
          <ac:chgData name="Fiona" userId="5fd9b084-9961-4921-ab0f-457ac49028c4" providerId="ADAL" clId="{4F7526C2-C53B-41A9-82AA-63450EDFF648}" dt="2024-08-05T12:02:24.577" v="3731" actId="1076"/>
          <ac:spMkLst>
            <pc:docMk/>
            <pc:sldMk cId="4098002382" sldId="286"/>
            <ac:spMk id="44" creationId="{C89C1343-F546-48AC-1A8B-C7AB7DC96176}"/>
          </ac:spMkLst>
        </pc:spChg>
        <pc:grpChg chg="del">
          <ac:chgData name="Fiona" userId="5fd9b084-9961-4921-ab0f-457ac49028c4" providerId="ADAL" clId="{4F7526C2-C53B-41A9-82AA-63450EDFF648}" dt="2024-08-05T12:02:15.159" v="3729" actId="478"/>
          <ac:grpSpMkLst>
            <pc:docMk/>
            <pc:sldMk cId="4098002382" sldId="286"/>
            <ac:grpSpMk id="19" creationId="{C0C5F2E6-3EE8-BAAC-0832-8DC55D972187}"/>
          </ac:grpSpMkLst>
        </pc:grpChg>
        <pc:picChg chg="mod">
          <ac:chgData name="Fiona" userId="5fd9b084-9961-4921-ab0f-457ac49028c4" providerId="ADAL" clId="{4F7526C2-C53B-41A9-82AA-63450EDFF648}" dt="2024-08-05T12:02:20.179" v="3730" actId="1076"/>
          <ac:picMkLst>
            <pc:docMk/>
            <pc:sldMk cId="4098002382" sldId="286"/>
            <ac:picMk id="2" creationId="{B4254017-2DB8-139D-DC91-0E441E1FDD14}"/>
          </ac:picMkLst>
        </pc:picChg>
        <pc:picChg chg="mod">
          <ac:chgData name="Fiona" userId="5fd9b084-9961-4921-ab0f-457ac49028c4" providerId="ADAL" clId="{4F7526C2-C53B-41A9-82AA-63450EDFF648}" dt="2024-08-05T12:02:20.179" v="3730" actId="1076"/>
          <ac:picMkLst>
            <pc:docMk/>
            <pc:sldMk cId="4098002382" sldId="286"/>
            <ac:picMk id="3" creationId="{C6234BCD-7F53-66FC-43DE-7636AC273AED}"/>
          </ac:picMkLst>
        </pc:picChg>
        <pc:picChg chg="mod">
          <ac:chgData name="Fiona" userId="5fd9b084-9961-4921-ab0f-457ac49028c4" providerId="ADAL" clId="{4F7526C2-C53B-41A9-82AA-63450EDFF648}" dt="2024-08-05T12:02:20.179" v="3730" actId="1076"/>
          <ac:picMkLst>
            <pc:docMk/>
            <pc:sldMk cId="4098002382" sldId="286"/>
            <ac:picMk id="4" creationId="{BB3E63DC-2A19-3A04-8912-1BB344DB7BA9}"/>
          </ac:picMkLst>
        </pc:picChg>
        <pc:picChg chg="mod">
          <ac:chgData name="Fiona" userId="5fd9b084-9961-4921-ab0f-457ac49028c4" providerId="ADAL" clId="{4F7526C2-C53B-41A9-82AA-63450EDFF648}" dt="2024-08-05T12:02:20.179" v="3730" actId="1076"/>
          <ac:picMkLst>
            <pc:docMk/>
            <pc:sldMk cId="4098002382" sldId="286"/>
            <ac:picMk id="6" creationId="{78C1F535-12E2-0956-C0B4-E03403EB9EFE}"/>
          </ac:picMkLst>
        </pc:picChg>
        <pc:picChg chg="mod">
          <ac:chgData name="Fiona" userId="5fd9b084-9961-4921-ab0f-457ac49028c4" providerId="ADAL" clId="{4F7526C2-C53B-41A9-82AA-63450EDFF648}" dt="2024-08-05T12:02:20.179" v="3730" actId="1076"/>
          <ac:picMkLst>
            <pc:docMk/>
            <pc:sldMk cId="4098002382" sldId="286"/>
            <ac:picMk id="7" creationId="{D58C4A5D-7D3D-C654-C02D-DF1BCD70CD9E}"/>
          </ac:picMkLst>
        </pc:picChg>
        <pc:picChg chg="del">
          <ac:chgData name="Fiona" userId="5fd9b084-9961-4921-ab0f-457ac49028c4" providerId="ADAL" clId="{4F7526C2-C53B-41A9-82AA-63450EDFF648}" dt="2024-08-05T12:02:12.014" v="3728" actId="478"/>
          <ac:picMkLst>
            <pc:docMk/>
            <pc:sldMk cId="4098002382" sldId="286"/>
            <ac:picMk id="9" creationId="{7F21A22A-C0AE-B96E-D717-D03C676B1005}"/>
          </ac:picMkLst>
        </pc:picChg>
      </pc:sldChg>
      <pc:sldChg chg="addSp delSp modSp add mod ord">
        <pc:chgData name="Fiona" userId="5fd9b084-9961-4921-ab0f-457ac49028c4" providerId="ADAL" clId="{4F7526C2-C53B-41A9-82AA-63450EDFF648}" dt="2024-08-05T14:29:05.883" v="4751" actId="14100"/>
        <pc:sldMkLst>
          <pc:docMk/>
          <pc:sldMk cId="2993158099" sldId="287"/>
        </pc:sldMkLst>
        <pc:spChg chg="mod">
          <ac:chgData name="Fiona" userId="5fd9b084-9961-4921-ab0f-457ac49028c4" providerId="ADAL" clId="{4F7526C2-C53B-41A9-82AA-63450EDFF648}" dt="2024-08-05T12:12:07.529" v="4418" actId="1076"/>
          <ac:spMkLst>
            <pc:docMk/>
            <pc:sldMk cId="2993158099" sldId="287"/>
            <ac:spMk id="8" creationId="{58B9AB1F-B753-A912-4424-AA7ABC7BCD2D}"/>
          </ac:spMkLst>
        </pc:spChg>
        <pc:spChg chg="mod">
          <ac:chgData name="Fiona" userId="5fd9b084-9961-4921-ab0f-457ac49028c4" providerId="ADAL" clId="{4F7526C2-C53B-41A9-82AA-63450EDFF648}" dt="2024-08-05T14:29:05.883" v="4751" actId="14100"/>
          <ac:spMkLst>
            <pc:docMk/>
            <pc:sldMk cId="2993158099" sldId="287"/>
            <ac:spMk id="18" creationId="{594972DA-5CE2-0F5E-4BBE-9C96485CCAD6}"/>
          </ac:spMkLst>
        </pc:spChg>
        <pc:spChg chg="mod">
          <ac:chgData name="Fiona" userId="5fd9b084-9961-4921-ab0f-457ac49028c4" providerId="ADAL" clId="{4F7526C2-C53B-41A9-82AA-63450EDFF648}" dt="2024-08-05T12:12:15.539" v="4421" actId="14100"/>
          <ac:spMkLst>
            <pc:docMk/>
            <pc:sldMk cId="2993158099" sldId="287"/>
            <ac:spMk id="43" creationId="{F985044D-37B4-F380-DB13-0B4CC88E16C3}"/>
          </ac:spMkLst>
        </pc:spChg>
        <pc:spChg chg="mod">
          <ac:chgData name="Fiona" userId="5fd9b084-9961-4921-ab0f-457ac49028c4" providerId="ADAL" clId="{4F7526C2-C53B-41A9-82AA-63450EDFF648}" dt="2024-08-05T12:08:28.314" v="4232" actId="1076"/>
          <ac:spMkLst>
            <pc:docMk/>
            <pc:sldMk cId="2993158099" sldId="287"/>
            <ac:spMk id="44" creationId="{C89C1343-F546-48AC-1A8B-C7AB7DC96176}"/>
          </ac:spMkLst>
        </pc:spChg>
        <pc:grpChg chg="mod">
          <ac:chgData name="Fiona" userId="5fd9b084-9961-4921-ab0f-457ac49028c4" providerId="ADAL" clId="{4F7526C2-C53B-41A9-82AA-63450EDFF648}" dt="2024-08-05T12:07:57.999" v="4220" actId="1036"/>
          <ac:grpSpMkLst>
            <pc:docMk/>
            <pc:sldMk cId="2993158099" sldId="287"/>
            <ac:grpSpMk id="19" creationId="{C0C5F2E6-3EE8-BAAC-0832-8DC55D972187}"/>
          </ac:grpSpMkLst>
        </pc:grpChg>
        <pc:picChg chg="mod">
          <ac:chgData name="Fiona" userId="5fd9b084-9961-4921-ab0f-457ac49028c4" providerId="ADAL" clId="{4F7526C2-C53B-41A9-82AA-63450EDFF648}" dt="2024-08-05T12:08:08.111" v="4222" actId="29295"/>
          <ac:picMkLst>
            <pc:docMk/>
            <pc:sldMk cId="2993158099" sldId="287"/>
            <ac:picMk id="6" creationId="{78C1F535-12E2-0956-C0B4-E03403EB9EFE}"/>
          </ac:picMkLst>
        </pc:picChg>
        <pc:picChg chg="mod">
          <ac:chgData name="Fiona" userId="5fd9b084-9961-4921-ab0f-457ac49028c4" providerId="ADAL" clId="{4F7526C2-C53B-41A9-82AA-63450EDFF648}" dt="2024-08-05T12:08:24.261" v="4231" actId="14100"/>
          <ac:picMkLst>
            <pc:docMk/>
            <pc:sldMk cId="2993158099" sldId="287"/>
            <ac:picMk id="7" creationId="{D58C4A5D-7D3D-C654-C02D-DF1BCD70CD9E}"/>
          </ac:picMkLst>
        </pc:picChg>
        <pc:picChg chg="mod">
          <ac:chgData name="Fiona" userId="5fd9b084-9961-4921-ab0f-457ac49028c4" providerId="ADAL" clId="{4F7526C2-C53B-41A9-82AA-63450EDFF648}" dt="2024-08-05T12:12:10.470" v="4419" actId="1076"/>
          <ac:picMkLst>
            <pc:docMk/>
            <pc:sldMk cId="2993158099" sldId="287"/>
            <ac:picMk id="9" creationId="{7F21A22A-C0AE-B96E-D717-D03C676B1005}"/>
          </ac:picMkLst>
        </pc:picChg>
        <pc:picChg chg="del">
          <ac:chgData name="Fiona" userId="5fd9b084-9961-4921-ab0f-457ac49028c4" providerId="ADAL" clId="{4F7526C2-C53B-41A9-82AA-63450EDFF648}" dt="2024-08-05T12:08:32.328" v="4233" actId="478"/>
          <ac:picMkLst>
            <pc:docMk/>
            <pc:sldMk cId="2993158099" sldId="287"/>
            <ac:picMk id="10" creationId="{6308CEE2-0777-58CC-0CE3-0FEBE43DA0C3}"/>
          </ac:picMkLst>
        </pc:picChg>
        <pc:picChg chg="add del mod">
          <ac:chgData name="Fiona" userId="5fd9b084-9961-4921-ab0f-457ac49028c4" providerId="ADAL" clId="{4F7526C2-C53B-41A9-82AA-63450EDFF648}" dt="2024-08-05T12:08:55.244" v="4237" actId="478"/>
          <ac:picMkLst>
            <pc:docMk/>
            <pc:sldMk cId="2993158099" sldId="287"/>
            <ac:picMk id="11" creationId="{8A900251-E528-0F87-5E6D-6A21B3E8661A}"/>
          </ac:picMkLst>
        </pc:picChg>
        <pc:picChg chg="add mod modCrop">
          <ac:chgData name="Fiona" userId="5fd9b084-9961-4921-ab0f-457ac49028c4" providerId="ADAL" clId="{4F7526C2-C53B-41A9-82AA-63450EDFF648}" dt="2024-08-05T12:09:20.396" v="4246" actId="1076"/>
          <ac:picMkLst>
            <pc:docMk/>
            <pc:sldMk cId="2993158099" sldId="287"/>
            <ac:picMk id="13" creationId="{147A3B05-DC54-E5EE-09CC-09A22C03F884}"/>
          </ac:picMkLst>
        </pc:picChg>
      </pc:sldChg>
      <pc:sldChg chg="addSp delSp modSp add mod">
        <pc:chgData name="Fiona" userId="5fd9b084-9961-4921-ab0f-457ac49028c4" providerId="ADAL" clId="{4F7526C2-C53B-41A9-82AA-63450EDFF648}" dt="2024-08-05T12:12:24.906" v="4422" actId="1076"/>
        <pc:sldMkLst>
          <pc:docMk/>
          <pc:sldMk cId="2352813631" sldId="288"/>
        </pc:sldMkLst>
        <pc:spChg chg="add mod">
          <ac:chgData name="Fiona" userId="5fd9b084-9961-4921-ab0f-457ac49028c4" providerId="ADAL" clId="{4F7526C2-C53B-41A9-82AA-63450EDFF648}" dt="2024-08-05T12:10:53.175" v="4405" actId="14100"/>
          <ac:spMkLst>
            <pc:docMk/>
            <pc:sldMk cId="2352813631" sldId="288"/>
            <ac:spMk id="5" creationId="{3DA7CB50-DE6D-14BF-4250-76059B85D17D}"/>
          </ac:spMkLst>
        </pc:spChg>
        <pc:spChg chg="del">
          <ac:chgData name="Fiona" userId="5fd9b084-9961-4921-ab0f-457ac49028c4" providerId="ADAL" clId="{4F7526C2-C53B-41A9-82AA-63450EDFF648}" dt="2024-08-05T12:10:15.992" v="4388" actId="478"/>
          <ac:spMkLst>
            <pc:docMk/>
            <pc:sldMk cId="2352813631" sldId="288"/>
            <ac:spMk id="8" creationId="{58B9AB1F-B753-A912-4424-AA7ABC7BCD2D}"/>
          </ac:spMkLst>
        </pc:spChg>
        <pc:spChg chg="add mod">
          <ac:chgData name="Fiona" userId="5fd9b084-9961-4921-ab0f-457ac49028c4" providerId="ADAL" clId="{4F7526C2-C53B-41A9-82AA-63450EDFF648}" dt="2024-08-05T12:10:43.779" v="4401" actId="1076"/>
          <ac:spMkLst>
            <pc:docMk/>
            <pc:sldMk cId="2352813631" sldId="288"/>
            <ac:spMk id="10" creationId="{EDC24F4D-0172-EBC0-05CC-28B2AA5086DE}"/>
          </ac:spMkLst>
        </pc:spChg>
        <pc:spChg chg="add del mod">
          <ac:chgData name="Fiona" userId="5fd9b084-9961-4921-ab0f-457ac49028c4" providerId="ADAL" clId="{4F7526C2-C53B-41A9-82AA-63450EDFF648}" dt="2024-08-05T12:10:48.301" v="4403" actId="1076"/>
          <ac:spMkLst>
            <pc:docMk/>
            <pc:sldMk cId="2352813631" sldId="288"/>
            <ac:spMk id="12" creationId="{75D179A0-11D1-133C-7AAC-ACDEB7B171F4}"/>
          </ac:spMkLst>
        </pc:spChg>
        <pc:spChg chg="add mod">
          <ac:chgData name="Fiona" userId="5fd9b084-9961-4921-ab0f-457ac49028c4" providerId="ADAL" clId="{4F7526C2-C53B-41A9-82AA-63450EDFF648}" dt="2024-08-05T12:12:24.906" v="4422" actId="1076"/>
          <ac:spMkLst>
            <pc:docMk/>
            <pc:sldMk cId="2352813631" sldId="288"/>
            <ac:spMk id="14" creationId="{F239C11B-4CF0-264C-957C-6FA6D4395DB5}"/>
          </ac:spMkLst>
        </pc:spChg>
        <pc:spChg chg="add mod">
          <ac:chgData name="Fiona" userId="5fd9b084-9961-4921-ab0f-457ac49028c4" providerId="ADAL" clId="{4F7526C2-C53B-41A9-82AA-63450EDFF648}" dt="2024-08-05T12:10:39.301" v="4399" actId="1076"/>
          <ac:spMkLst>
            <pc:docMk/>
            <pc:sldMk cId="2352813631" sldId="288"/>
            <ac:spMk id="15" creationId="{96A8EE78-7D47-69B2-BD15-0CAAC9488994}"/>
          </ac:spMkLst>
        </pc:spChg>
        <pc:spChg chg="del">
          <ac:chgData name="Fiona" userId="5fd9b084-9961-4921-ab0f-457ac49028c4" providerId="ADAL" clId="{4F7526C2-C53B-41A9-82AA-63450EDFF648}" dt="2024-08-05T12:10:14.510" v="4387" actId="478"/>
          <ac:spMkLst>
            <pc:docMk/>
            <pc:sldMk cId="2352813631" sldId="288"/>
            <ac:spMk id="18" creationId="{594972DA-5CE2-0F5E-4BBE-9C96485CCAD6}"/>
          </ac:spMkLst>
        </pc:spChg>
        <pc:spChg chg="del">
          <ac:chgData name="Fiona" userId="5fd9b084-9961-4921-ab0f-457ac49028c4" providerId="ADAL" clId="{4F7526C2-C53B-41A9-82AA-63450EDFF648}" dt="2024-08-05T12:10:18.712" v="4390" actId="478"/>
          <ac:spMkLst>
            <pc:docMk/>
            <pc:sldMk cId="2352813631" sldId="288"/>
            <ac:spMk id="43" creationId="{F985044D-37B4-F380-DB13-0B4CC88E16C3}"/>
          </ac:spMkLst>
        </pc:spChg>
        <pc:grpChg chg="mod">
          <ac:chgData name="Fiona" userId="5fd9b084-9961-4921-ab0f-457ac49028c4" providerId="ADAL" clId="{4F7526C2-C53B-41A9-82AA-63450EDFF648}" dt="2024-08-05T12:10:00.961" v="4385" actId="1036"/>
          <ac:grpSpMkLst>
            <pc:docMk/>
            <pc:sldMk cId="2352813631" sldId="288"/>
            <ac:grpSpMk id="19" creationId="{C0C5F2E6-3EE8-BAAC-0832-8DC55D972187}"/>
          </ac:grpSpMkLst>
        </pc:grpChg>
        <pc:graphicFrameChg chg="add del">
          <ac:chgData name="Fiona" userId="5fd9b084-9961-4921-ab0f-457ac49028c4" providerId="ADAL" clId="{4F7526C2-C53B-41A9-82AA-63450EDFF648}" dt="2024-08-05T12:10:27.891" v="4394" actId="26606"/>
          <ac:graphicFrameMkLst>
            <pc:docMk/>
            <pc:sldMk cId="2352813631" sldId="288"/>
            <ac:graphicFrameMk id="118" creationId="{7F9EF1FD-2323-2F98-8570-441C96853BC7}"/>
          </ac:graphicFrameMkLst>
        </pc:graphicFrameChg>
        <pc:picChg chg="del">
          <ac:chgData name="Fiona" userId="5fd9b084-9961-4921-ab0f-457ac49028c4" providerId="ADAL" clId="{4F7526C2-C53B-41A9-82AA-63450EDFF648}" dt="2024-08-05T12:10:17.088" v="4389" actId="478"/>
          <ac:picMkLst>
            <pc:docMk/>
            <pc:sldMk cId="2352813631" sldId="288"/>
            <ac:picMk id="9" creationId="{7F21A22A-C0AE-B96E-D717-D03C676B1005}"/>
          </ac:picMkLst>
        </pc:picChg>
        <pc:picChg chg="add mod">
          <ac:chgData name="Fiona" userId="5fd9b084-9961-4921-ab0f-457ac49028c4" providerId="ADAL" clId="{4F7526C2-C53B-41A9-82AA-63450EDFF648}" dt="2024-08-05T12:10:45.491" v="4402" actId="1076"/>
          <ac:picMkLst>
            <pc:docMk/>
            <pc:sldMk cId="2352813631" sldId="288"/>
            <ac:picMk id="11" creationId="{C471D098-8605-63F4-1517-05D065A6AFA3}"/>
          </ac:picMkLst>
        </pc:picChg>
        <pc:picChg chg="del">
          <ac:chgData name="Fiona" userId="5fd9b084-9961-4921-ab0f-457ac49028c4" providerId="ADAL" clId="{4F7526C2-C53B-41A9-82AA-63450EDFF648}" dt="2024-08-05T12:10:04.872" v="4386" actId="478"/>
          <ac:picMkLst>
            <pc:docMk/>
            <pc:sldMk cId="2352813631" sldId="288"/>
            <ac:picMk id="13" creationId="{147A3B05-DC54-E5EE-09CC-09A22C03F884}"/>
          </ac:picMkLst>
        </pc:picChg>
      </pc:sldChg>
      <pc:sldChg chg="addSp delSp modSp add mod">
        <pc:chgData name="Fiona" userId="5fd9b084-9961-4921-ab0f-457ac49028c4" providerId="ADAL" clId="{4F7526C2-C53B-41A9-82AA-63450EDFF648}" dt="2024-08-05T12:13:39.972" v="4470" actId="1037"/>
        <pc:sldMkLst>
          <pc:docMk/>
          <pc:sldMk cId="2891436020" sldId="289"/>
        </pc:sldMkLst>
        <pc:spChg chg="del">
          <ac:chgData name="Fiona" userId="5fd9b084-9961-4921-ab0f-457ac49028c4" providerId="ADAL" clId="{4F7526C2-C53B-41A9-82AA-63450EDFF648}" dt="2024-08-05T12:12:47.620" v="4445" actId="478"/>
          <ac:spMkLst>
            <pc:docMk/>
            <pc:sldMk cId="2891436020" sldId="289"/>
            <ac:spMk id="5" creationId="{3DA7CB50-DE6D-14BF-4250-76059B85D17D}"/>
          </ac:spMkLst>
        </pc:spChg>
        <pc:spChg chg="add mod">
          <ac:chgData name="Fiona" userId="5fd9b084-9961-4921-ab0f-457ac49028c4" providerId="ADAL" clId="{4F7526C2-C53B-41A9-82AA-63450EDFF648}" dt="2024-08-05T12:13:12.625" v="4454" actId="14100"/>
          <ac:spMkLst>
            <pc:docMk/>
            <pc:sldMk cId="2891436020" sldId="289"/>
            <ac:spMk id="8" creationId="{D0E2C2E5-D049-2798-49DC-643A569F1CD9}"/>
          </ac:spMkLst>
        </pc:spChg>
        <pc:spChg chg="add mod">
          <ac:chgData name="Fiona" userId="5fd9b084-9961-4921-ab0f-457ac49028c4" providerId="ADAL" clId="{4F7526C2-C53B-41A9-82AA-63450EDFF648}" dt="2024-08-05T12:13:17.564" v="4455" actId="1076"/>
          <ac:spMkLst>
            <pc:docMk/>
            <pc:sldMk cId="2891436020" sldId="289"/>
            <ac:spMk id="9" creationId="{43CC2938-C217-B7E5-3842-3A7123CAD568}"/>
          </ac:spMkLst>
        </pc:spChg>
        <pc:spChg chg="del">
          <ac:chgData name="Fiona" userId="5fd9b084-9961-4921-ab0f-457ac49028c4" providerId="ADAL" clId="{4F7526C2-C53B-41A9-82AA-63450EDFF648}" dt="2024-08-05T12:12:52.133" v="4448" actId="478"/>
          <ac:spMkLst>
            <pc:docMk/>
            <pc:sldMk cId="2891436020" sldId="289"/>
            <ac:spMk id="10" creationId="{EDC24F4D-0172-EBC0-05CC-28B2AA5086DE}"/>
          </ac:spMkLst>
        </pc:spChg>
        <pc:spChg chg="del">
          <ac:chgData name="Fiona" userId="5fd9b084-9961-4921-ab0f-457ac49028c4" providerId="ADAL" clId="{4F7526C2-C53B-41A9-82AA-63450EDFF648}" dt="2024-08-05T12:12:49.284" v="4446" actId="478"/>
          <ac:spMkLst>
            <pc:docMk/>
            <pc:sldMk cId="2891436020" sldId="289"/>
            <ac:spMk id="12" creationId="{75D179A0-11D1-133C-7AAC-ACDEB7B171F4}"/>
          </ac:spMkLst>
        </pc:spChg>
        <pc:spChg chg="del">
          <ac:chgData name="Fiona" userId="5fd9b084-9961-4921-ab0f-457ac49028c4" providerId="ADAL" clId="{4F7526C2-C53B-41A9-82AA-63450EDFF648}" dt="2024-08-05T12:12:50.638" v="4447" actId="478"/>
          <ac:spMkLst>
            <pc:docMk/>
            <pc:sldMk cId="2891436020" sldId="289"/>
            <ac:spMk id="14" creationId="{F239C11B-4CF0-264C-957C-6FA6D4395DB5}"/>
          </ac:spMkLst>
        </pc:spChg>
        <pc:spChg chg="del">
          <ac:chgData name="Fiona" userId="5fd9b084-9961-4921-ab0f-457ac49028c4" providerId="ADAL" clId="{4F7526C2-C53B-41A9-82AA-63450EDFF648}" dt="2024-08-05T12:12:54.632" v="4450" actId="478"/>
          <ac:spMkLst>
            <pc:docMk/>
            <pc:sldMk cId="2891436020" sldId="289"/>
            <ac:spMk id="15" creationId="{96A8EE78-7D47-69B2-BD15-0CAAC9488994}"/>
          </ac:spMkLst>
        </pc:spChg>
        <pc:spChg chg="add mod">
          <ac:chgData name="Fiona" userId="5fd9b084-9961-4921-ab0f-457ac49028c4" providerId="ADAL" clId="{4F7526C2-C53B-41A9-82AA-63450EDFF648}" dt="2024-08-05T12:13:39.972" v="4470" actId="1037"/>
          <ac:spMkLst>
            <pc:docMk/>
            <pc:sldMk cId="2891436020" sldId="289"/>
            <ac:spMk id="16" creationId="{32F27C08-E21D-30B6-F159-64BAE1317F0F}"/>
          </ac:spMkLst>
        </pc:spChg>
        <pc:spChg chg="add mod">
          <ac:chgData name="Fiona" userId="5fd9b084-9961-4921-ab0f-457ac49028c4" providerId="ADAL" clId="{4F7526C2-C53B-41A9-82AA-63450EDFF648}" dt="2024-08-05T12:13:22.404" v="4457" actId="1076"/>
          <ac:spMkLst>
            <pc:docMk/>
            <pc:sldMk cId="2891436020" sldId="289"/>
            <ac:spMk id="17" creationId="{6E5DADEE-FD4C-2EFC-1A9B-B59B6737EEA3}"/>
          </ac:spMkLst>
        </pc:spChg>
        <pc:spChg chg="add mod">
          <ac:chgData name="Fiona" userId="5fd9b084-9961-4921-ab0f-457ac49028c4" providerId="ADAL" clId="{4F7526C2-C53B-41A9-82AA-63450EDFF648}" dt="2024-08-05T12:13:06.771" v="4452" actId="1076"/>
          <ac:spMkLst>
            <pc:docMk/>
            <pc:sldMk cId="2891436020" sldId="289"/>
            <ac:spMk id="18" creationId="{E344DB26-9848-FC17-A585-86683D3D9C8F}"/>
          </ac:spMkLst>
        </pc:spChg>
        <pc:grpChg chg="mod">
          <ac:chgData name="Fiona" userId="5fd9b084-9961-4921-ab0f-457ac49028c4" providerId="ADAL" clId="{4F7526C2-C53B-41A9-82AA-63450EDFF648}" dt="2024-08-05T12:12:45.577" v="4444" actId="1036"/>
          <ac:grpSpMkLst>
            <pc:docMk/>
            <pc:sldMk cId="2891436020" sldId="289"/>
            <ac:grpSpMk id="19" creationId="{C0C5F2E6-3EE8-BAAC-0832-8DC55D972187}"/>
          </ac:grpSpMkLst>
        </pc:grpChg>
        <pc:picChg chg="del">
          <ac:chgData name="Fiona" userId="5fd9b084-9961-4921-ab0f-457ac49028c4" providerId="ADAL" clId="{4F7526C2-C53B-41A9-82AA-63450EDFF648}" dt="2024-08-05T12:12:53.265" v="4449" actId="478"/>
          <ac:picMkLst>
            <pc:docMk/>
            <pc:sldMk cId="2891436020" sldId="289"/>
            <ac:picMk id="11" creationId="{C471D098-8605-63F4-1517-05D065A6AFA3}"/>
          </ac:picMkLst>
        </pc:picChg>
        <pc:picChg chg="add mod">
          <ac:chgData name="Fiona" userId="5fd9b084-9961-4921-ab0f-457ac49028c4" providerId="ADAL" clId="{4F7526C2-C53B-41A9-82AA-63450EDFF648}" dt="2024-08-05T12:13:19.545" v="4456" actId="1076"/>
          <ac:picMkLst>
            <pc:docMk/>
            <pc:sldMk cId="2891436020" sldId="289"/>
            <ac:picMk id="13" creationId="{8F40523A-3449-9D8A-1BBF-23CCEC52765E}"/>
          </ac:picMkLst>
        </pc:picChg>
      </pc:sldChg>
      <pc:sldChg chg="modSp add mod ord modNotesTx">
        <pc:chgData name="Fiona" userId="5fd9b084-9961-4921-ab0f-457ac49028c4" providerId="ADAL" clId="{4F7526C2-C53B-41A9-82AA-63450EDFF648}" dt="2024-08-05T12:15:13.019" v="4700" actId="1035"/>
        <pc:sldMkLst>
          <pc:docMk/>
          <pc:sldMk cId="440740573" sldId="290"/>
        </pc:sldMkLst>
        <pc:spChg chg="mod">
          <ac:chgData name="Fiona" userId="5fd9b084-9961-4921-ab0f-457ac49028c4" providerId="ADAL" clId="{4F7526C2-C53B-41A9-82AA-63450EDFF648}" dt="2024-08-05T12:14:18.847" v="4478" actId="20577"/>
          <ac:spMkLst>
            <pc:docMk/>
            <pc:sldMk cId="440740573" sldId="290"/>
            <ac:spMk id="8" creationId="{CDC31CD3-6171-5909-FBFE-288273371564}"/>
          </ac:spMkLst>
        </pc:spChg>
        <pc:grpChg chg="mod">
          <ac:chgData name="Fiona" userId="5fd9b084-9961-4921-ab0f-457ac49028c4" providerId="ADAL" clId="{4F7526C2-C53B-41A9-82AA-63450EDFF648}" dt="2024-08-05T12:15:13.019" v="4700" actId="1035"/>
          <ac:grpSpMkLst>
            <pc:docMk/>
            <pc:sldMk cId="440740573" sldId="290"/>
            <ac:grpSpMk id="5" creationId="{33AE0F55-33D1-0180-D6CD-E3BF17556AA1}"/>
          </ac:grpSpMkLst>
        </pc:grpChg>
      </pc:sldChg>
      <pc:sldMasterChg chg="setBg modSldLayout">
        <pc:chgData name="Fiona" userId="5fd9b084-9961-4921-ab0f-457ac49028c4" providerId="ADAL" clId="{4F7526C2-C53B-41A9-82AA-63450EDFF648}" dt="2024-07-30T19:16:58.203" v="32"/>
        <pc:sldMasterMkLst>
          <pc:docMk/>
          <pc:sldMasterMk cId="1509394410" sldId="2147483648"/>
        </pc:sldMasterMkLst>
        <pc:sldLayoutChg chg="setBg">
          <pc:chgData name="Fiona" userId="5fd9b084-9961-4921-ab0f-457ac49028c4" providerId="ADAL" clId="{4F7526C2-C53B-41A9-82AA-63450EDFF648}" dt="2024-07-30T19:16:58.203" v="32"/>
          <pc:sldLayoutMkLst>
            <pc:docMk/>
            <pc:sldMasterMk cId="1509394410" sldId="2147483648"/>
            <pc:sldLayoutMk cId="2096732065" sldId="2147483649"/>
          </pc:sldLayoutMkLst>
        </pc:sldLayoutChg>
        <pc:sldLayoutChg chg="setBg">
          <pc:chgData name="Fiona" userId="5fd9b084-9961-4921-ab0f-457ac49028c4" providerId="ADAL" clId="{4F7526C2-C53B-41A9-82AA-63450EDFF648}" dt="2024-07-30T19:16:58.203" v="32"/>
          <pc:sldLayoutMkLst>
            <pc:docMk/>
            <pc:sldMasterMk cId="1509394410" sldId="2147483648"/>
            <pc:sldLayoutMk cId="2174895294" sldId="2147483650"/>
          </pc:sldLayoutMkLst>
        </pc:sldLayoutChg>
        <pc:sldLayoutChg chg="setBg">
          <pc:chgData name="Fiona" userId="5fd9b084-9961-4921-ab0f-457ac49028c4" providerId="ADAL" clId="{4F7526C2-C53B-41A9-82AA-63450EDFF648}" dt="2024-07-30T19:16:58.203" v="32"/>
          <pc:sldLayoutMkLst>
            <pc:docMk/>
            <pc:sldMasterMk cId="1509394410" sldId="2147483648"/>
            <pc:sldLayoutMk cId="3402379331" sldId="2147483651"/>
          </pc:sldLayoutMkLst>
        </pc:sldLayoutChg>
        <pc:sldLayoutChg chg="setBg">
          <pc:chgData name="Fiona" userId="5fd9b084-9961-4921-ab0f-457ac49028c4" providerId="ADAL" clId="{4F7526C2-C53B-41A9-82AA-63450EDFF648}" dt="2024-07-30T19:16:58.203" v="32"/>
          <pc:sldLayoutMkLst>
            <pc:docMk/>
            <pc:sldMasterMk cId="1509394410" sldId="2147483648"/>
            <pc:sldLayoutMk cId="570562293" sldId="2147483652"/>
          </pc:sldLayoutMkLst>
        </pc:sldLayoutChg>
        <pc:sldLayoutChg chg="setBg">
          <pc:chgData name="Fiona" userId="5fd9b084-9961-4921-ab0f-457ac49028c4" providerId="ADAL" clId="{4F7526C2-C53B-41A9-82AA-63450EDFF648}" dt="2024-07-30T19:16:58.203" v="32"/>
          <pc:sldLayoutMkLst>
            <pc:docMk/>
            <pc:sldMasterMk cId="1509394410" sldId="2147483648"/>
            <pc:sldLayoutMk cId="2281325635" sldId="2147483653"/>
          </pc:sldLayoutMkLst>
        </pc:sldLayoutChg>
        <pc:sldLayoutChg chg="setBg">
          <pc:chgData name="Fiona" userId="5fd9b084-9961-4921-ab0f-457ac49028c4" providerId="ADAL" clId="{4F7526C2-C53B-41A9-82AA-63450EDFF648}" dt="2024-07-30T19:16:58.203" v="32"/>
          <pc:sldLayoutMkLst>
            <pc:docMk/>
            <pc:sldMasterMk cId="1509394410" sldId="2147483648"/>
            <pc:sldLayoutMk cId="1411749398" sldId="2147483654"/>
          </pc:sldLayoutMkLst>
        </pc:sldLayoutChg>
        <pc:sldLayoutChg chg="setBg">
          <pc:chgData name="Fiona" userId="5fd9b084-9961-4921-ab0f-457ac49028c4" providerId="ADAL" clId="{4F7526C2-C53B-41A9-82AA-63450EDFF648}" dt="2024-07-30T19:16:58.203" v="32"/>
          <pc:sldLayoutMkLst>
            <pc:docMk/>
            <pc:sldMasterMk cId="1509394410" sldId="2147483648"/>
            <pc:sldLayoutMk cId="1436195186" sldId="2147483655"/>
          </pc:sldLayoutMkLst>
        </pc:sldLayoutChg>
        <pc:sldLayoutChg chg="setBg">
          <pc:chgData name="Fiona" userId="5fd9b084-9961-4921-ab0f-457ac49028c4" providerId="ADAL" clId="{4F7526C2-C53B-41A9-82AA-63450EDFF648}" dt="2024-07-30T19:16:58.203" v="32"/>
          <pc:sldLayoutMkLst>
            <pc:docMk/>
            <pc:sldMasterMk cId="1509394410" sldId="2147483648"/>
            <pc:sldLayoutMk cId="746870285" sldId="2147483656"/>
          </pc:sldLayoutMkLst>
        </pc:sldLayoutChg>
        <pc:sldLayoutChg chg="setBg">
          <pc:chgData name="Fiona" userId="5fd9b084-9961-4921-ab0f-457ac49028c4" providerId="ADAL" clId="{4F7526C2-C53B-41A9-82AA-63450EDFF648}" dt="2024-07-30T19:16:58.203" v="32"/>
          <pc:sldLayoutMkLst>
            <pc:docMk/>
            <pc:sldMasterMk cId="1509394410" sldId="2147483648"/>
            <pc:sldLayoutMk cId="976441683" sldId="2147483657"/>
          </pc:sldLayoutMkLst>
        </pc:sldLayoutChg>
        <pc:sldLayoutChg chg="setBg">
          <pc:chgData name="Fiona" userId="5fd9b084-9961-4921-ab0f-457ac49028c4" providerId="ADAL" clId="{4F7526C2-C53B-41A9-82AA-63450EDFF648}" dt="2024-07-30T19:16:58.203" v="32"/>
          <pc:sldLayoutMkLst>
            <pc:docMk/>
            <pc:sldMasterMk cId="1509394410" sldId="2147483648"/>
            <pc:sldLayoutMk cId="357769285" sldId="2147483658"/>
          </pc:sldLayoutMkLst>
        </pc:sldLayoutChg>
        <pc:sldLayoutChg chg="setBg">
          <pc:chgData name="Fiona" userId="5fd9b084-9961-4921-ab0f-457ac49028c4" providerId="ADAL" clId="{4F7526C2-C53B-41A9-82AA-63450EDFF648}" dt="2024-07-30T19:16:58.203" v="32"/>
          <pc:sldLayoutMkLst>
            <pc:docMk/>
            <pc:sldMasterMk cId="1509394410" sldId="2147483648"/>
            <pc:sldLayoutMk cId="3635437547" sldId="2147483659"/>
          </pc:sldLayoutMkLst>
        </pc:sldLayoutChg>
      </pc:sldMasterChg>
    </pc:docChg>
  </pc:docChgLst>
  <pc:docChgLst>
    <pc:chgData name="Fiona" userId="5fd9b084-9961-4921-ab0f-457ac49028c4" providerId="ADAL" clId="{5EFE3B25-ED5A-4911-9299-8C9A42CF0EB3}"/>
    <pc:docChg chg="modSld">
      <pc:chgData name="Fiona" userId="5fd9b084-9961-4921-ab0f-457ac49028c4" providerId="ADAL" clId="{5EFE3B25-ED5A-4911-9299-8C9A42CF0EB3}" dt="2024-06-20T14:20:40.981" v="0" actId="207"/>
      <pc:docMkLst>
        <pc:docMk/>
      </pc:docMkLst>
      <pc:sldChg chg="modSp mod">
        <pc:chgData name="Fiona" userId="5fd9b084-9961-4921-ab0f-457ac49028c4" providerId="ADAL" clId="{5EFE3B25-ED5A-4911-9299-8C9A42CF0EB3}" dt="2024-06-20T14:20:40.981" v="0" actId="207"/>
        <pc:sldMkLst>
          <pc:docMk/>
          <pc:sldMk cId="48654129" sldId="256"/>
        </pc:sldMkLst>
        <pc:spChg chg="mod">
          <ac:chgData name="Fiona" userId="5fd9b084-9961-4921-ab0f-457ac49028c4" providerId="ADAL" clId="{5EFE3B25-ED5A-4911-9299-8C9A42CF0EB3}" dt="2024-06-20T14:20:40.981" v="0" actId="207"/>
          <ac:spMkLst>
            <pc:docMk/>
            <pc:sldMk cId="48654129" sldId="256"/>
            <ac:spMk id="12" creationId="{3F3CC3F2-6D61-1E88-251F-847518765DA7}"/>
          </ac:spMkLst>
        </pc:spChg>
      </pc:sldChg>
    </pc:docChg>
  </pc:docChgLst>
  <pc:docChgLst>
    <pc:chgData name="Fiona" userId="5fd9b084-9961-4921-ab0f-457ac49028c4" providerId="ADAL" clId="{9F2FC493-145F-4ECA-8E2D-D5FBFE07EC05}"/>
    <pc:docChg chg="undo custSel addSld delSld modSld sldOrd modSection">
      <pc:chgData name="Fiona" userId="5fd9b084-9961-4921-ab0f-457ac49028c4" providerId="ADAL" clId="{9F2FC493-145F-4ECA-8E2D-D5FBFE07EC05}" dt="2024-09-26T17:22:10.640" v="11506" actId="1076"/>
      <pc:docMkLst>
        <pc:docMk/>
      </pc:docMkLst>
      <pc:sldChg chg="addSp delSp modSp mod">
        <pc:chgData name="Fiona" userId="5fd9b084-9961-4921-ab0f-457ac49028c4" providerId="ADAL" clId="{9F2FC493-145F-4ECA-8E2D-D5FBFE07EC05}" dt="2024-09-24T12:05:08.319" v="11349" actId="478"/>
        <pc:sldMkLst>
          <pc:docMk/>
          <pc:sldMk cId="1412962564" sldId="267"/>
        </pc:sldMkLst>
        <pc:spChg chg="mod">
          <ac:chgData name="Fiona" userId="5fd9b084-9961-4921-ab0f-457ac49028c4" providerId="ADAL" clId="{9F2FC493-145F-4ECA-8E2D-D5FBFE07EC05}" dt="2024-09-23T12:19:47.981" v="537" actId="20577"/>
          <ac:spMkLst>
            <pc:docMk/>
            <pc:sldMk cId="1412962564" sldId="267"/>
            <ac:spMk id="13" creationId="{E67F8557-313A-4DD7-8BB3-D4371BBF4582}"/>
          </ac:spMkLst>
        </pc:spChg>
        <pc:picChg chg="add del mod">
          <ac:chgData name="Fiona" userId="5fd9b084-9961-4921-ab0f-457ac49028c4" providerId="ADAL" clId="{9F2FC493-145F-4ECA-8E2D-D5FBFE07EC05}" dt="2024-09-24T12:05:08.319" v="11349" actId="478"/>
          <ac:picMkLst>
            <pc:docMk/>
            <pc:sldMk cId="1412962564" sldId="267"/>
            <ac:picMk id="5" creationId="{84FA40B9-6C3B-59FB-27C2-86179406EDB3}"/>
          </ac:picMkLst>
        </pc:picChg>
        <pc:picChg chg="add mod">
          <ac:chgData name="Fiona" userId="5fd9b084-9961-4921-ab0f-457ac49028c4" providerId="ADAL" clId="{9F2FC493-145F-4ECA-8E2D-D5FBFE07EC05}" dt="2024-09-23T12:20:30.556" v="544" actId="14100"/>
          <ac:picMkLst>
            <pc:docMk/>
            <pc:sldMk cId="1412962564" sldId="267"/>
            <ac:picMk id="9" creationId="{01B61826-D4A4-6325-D78F-ABA5A7D83D1C}"/>
          </ac:picMkLst>
        </pc:picChg>
        <pc:picChg chg="del">
          <ac:chgData name="Fiona" userId="5fd9b084-9961-4921-ab0f-457ac49028c4" providerId="ADAL" clId="{9F2FC493-145F-4ECA-8E2D-D5FBFE07EC05}" dt="2024-09-23T12:19:50.705" v="538" actId="478"/>
          <ac:picMkLst>
            <pc:docMk/>
            <pc:sldMk cId="1412962564" sldId="267"/>
            <ac:picMk id="12" creationId="{A780ADDF-C56D-458A-B8D0-DC08D5B78208}"/>
          </ac:picMkLst>
        </pc:picChg>
      </pc:sldChg>
      <pc:sldChg chg="modSp mod modNotesTx">
        <pc:chgData name="Fiona" userId="5fd9b084-9961-4921-ab0f-457ac49028c4" providerId="ADAL" clId="{9F2FC493-145F-4ECA-8E2D-D5FBFE07EC05}" dt="2024-09-24T11:50:22.499" v="11347" actId="207"/>
        <pc:sldMkLst>
          <pc:docMk/>
          <pc:sldMk cId="845388045" sldId="281"/>
        </pc:sldMkLst>
        <pc:spChg chg="mod">
          <ac:chgData name="Fiona" userId="5fd9b084-9961-4921-ab0f-457ac49028c4" providerId="ADAL" clId="{9F2FC493-145F-4ECA-8E2D-D5FBFE07EC05}" dt="2024-09-24T11:50:22.499" v="11347" actId="207"/>
          <ac:spMkLst>
            <pc:docMk/>
            <pc:sldMk cId="845388045" sldId="281"/>
            <ac:spMk id="12" creationId="{3F3CC3F2-6D61-1E88-251F-847518765DA7}"/>
          </ac:spMkLst>
        </pc:spChg>
      </pc:sldChg>
      <pc:sldChg chg="addSp delSp modSp mod modNotesTx">
        <pc:chgData name="Fiona" userId="5fd9b084-9961-4921-ab0f-457ac49028c4" providerId="ADAL" clId="{9F2FC493-145F-4ECA-8E2D-D5FBFE07EC05}" dt="2024-09-23T14:02:00.198" v="5897" actId="1076"/>
        <pc:sldMkLst>
          <pc:docMk/>
          <pc:sldMk cId="40204482" sldId="282"/>
        </pc:sldMkLst>
        <pc:spChg chg="del">
          <ac:chgData name="Fiona" userId="5fd9b084-9961-4921-ab0f-457ac49028c4" providerId="ADAL" clId="{9F2FC493-145F-4ECA-8E2D-D5FBFE07EC05}" dt="2024-09-23T12:20:38.088" v="545" actId="478"/>
          <ac:spMkLst>
            <pc:docMk/>
            <pc:sldMk cId="40204482" sldId="282"/>
            <ac:spMk id="8" creationId="{FF0F7B78-0BE7-2E62-258A-E1C41FBFCBE4}"/>
          </ac:spMkLst>
        </pc:spChg>
        <pc:spChg chg="add mod">
          <ac:chgData name="Fiona" userId="5fd9b084-9961-4921-ab0f-457ac49028c4" providerId="ADAL" clId="{9F2FC493-145F-4ECA-8E2D-D5FBFE07EC05}" dt="2024-09-23T14:01:55.430" v="5894" actId="1076"/>
          <ac:spMkLst>
            <pc:docMk/>
            <pc:sldMk cId="40204482" sldId="282"/>
            <ac:spMk id="9" creationId="{82053EEE-93AA-C90C-0C5B-695498A8E6AE}"/>
          </ac:spMkLst>
        </pc:spChg>
        <pc:spChg chg="add mod">
          <ac:chgData name="Fiona" userId="5fd9b084-9961-4921-ab0f-457ac49028c4" providerId="ADAL" clId="{9F2FC493-145F-4ECA-8E2D-D5FBFE07EC05}" dt="2024-09-23T14:01:58.758" v="5896" actId="1076"/>
          <ac:spMkLst>
            <pc:docMk/>
            <pc:sldMk cId="40204482" sldId="282"/>
            <ac:spMk id="10" creationId="{B6DCEE78-3D65-4DDD-3D0C-06A57817D65C}"/>
          </ac:spMkLst>
        </pc:spChg>
        <pc:spChg chg="add mod">
          <ac:chgData name="Fiona" userId="5fd9b084-9961-4921-ab0f-457ac49028c4" providerId="ADAL" clId="{9F2FC493-145F-4ECA-8E2D-D5FBFE07EC05}" dt="2024-09-23T14:02:00.198" v="5897" actId="1076"/>
          <ac:spMkLst>
            <pc:docMk/>
            <pc:sldMk cId="40204482" sldId="282"/>
            <ac:spMk id="11" creationId="{3AD3BD56-0232-628C-BE81-B7FDC20F4B31}"/>
          </ac:spMkLst>
        </pc:spChg>
        <pc:spChg chg="mod">
          <ac:chgData name="Fiona" userId="5fd9b084-9961-4921-ab0f-457ac49028c4" providerId="ADAL" clId="{9F2FC493-145F-4ECA-8E2D-D5FBFE07EC05}" dt="2024-09-23T14:01:49.959" v="5892" actId="20577"/>
          <ac:spMkLst>
            <pc:docMk/>
            <pc:sldMk cId="40204482" sldId="282"/>
            <ac:spMk id="12" creationId="{E9F75631-33D1-12AA-B150-0E1A6937DDAC}"/>
          </ac:spMkLst>
        </pc:spChg>
        <pc:spChg chg="mod">
          <ac:chgData name="Fiona" userId="5fd9b084-9961-4921-ab0f-457ac49028c4" providerId="ADAL" clId="{9F2FC493-145F-4ECA-8E2D-D5FBFE07EC05}" dt="2024-09-23T12:21:01.414" v="567" actId="1076"/>
          <ac:spMkLst>
            <pc:docMk/>
            <pc:sldMk cId="40204482" sldId="282"/>
            <ac:spMk id="15" creationId="{9668C335-D958-351C-EC2E-D5487C6B9736}"/>
          </ac:spMkLst>
        </pc:spChg>
      </pc:sldChg>
      <pc:sldChg chg="modSp mod modNotesTx">
        <pc:chgData name="Fiona" userId="5fd9b084-9961-4921-ab0f-457ac49028c4" providerId="ADAL" clId="{9F2FC493-145F-4ECA-8E2D-D5FBFE07EC05}" dt="2024-09-23T12:22:19.959" v="885" actId="20577"/>
        <pc:sldMkLst>
          <pc:docMk/>
          <pc:sldMk cId="3424430435" sldId="283"/>
        </pc:sldMkLst>
        <pc:spChg chg="mod">
          <ac:chgData name="Fiona" userId="5fd9b084-9961-4921-ab0f-457ac49028c4" providerId="ADAL" clId="{9F2FC493-145F-4ECA-8E2D-D5FBFE07EC05}" dt="2024-09-23T12:22:09.122" v="880" actId="20577"/>
          <ac:spMkLst>
            <pc:docMk/>
            <pc:sldMk cId="3424430435" sldId="283"/>
            <ac:spMk id="9" creationId="{1286208D-20B1-57B8-4880-2750B213B54A}"/>
          </ac:spMkLst>
        </pc:spChg>
      </pc:sldChg>
      <pc:sldChg chg="addSp delSp modSp mod modNotesTx">
        <pc:chgData name="Fiona" userId="5fd9b084-9961-4921-ab0f-457ac49028c4" providerId="ADAL" clId="{9F2FC493-145F-4ECA-8E2D-D5FBFE07EC05}" dt="2024-09-23T12:23:06.405" v="972" actId="20577"/>
        <pc:sldMkLst>
          <pc:docMk/>
          <pc:sldMk cId="364621734" sldId="284"/>
        </pc:sldMkLst>
        <pc:spChg chg="del">
          <ac:chgData name="Fiona" userId="5fd9b084-9961-4921-ab0f-457ac49028c4" providerId="ADAL" clId="{9F2FC493-145F-4ECA-8E2D-D5FBFE07EC05}" dt="2024-09-23T12:22:46.225" v="893" actId="478"/>
          <ac:spMkLst>
            <pc:docMk/>
            <pc:sldMk cId="364621734" sldId="284"/>
            <ac:spMk id="8" creationId="{1550DD9C-5525-7E0E-CB49-C65D753D6067}"/>
          </ac:spMkLst>
        </pc:spChg>
        <pc:spChg chg="mod">
          <ac:chgData name="Fiona" userId="5fd9b084-9961-4921-ab0f-457ac49028c4" providerId="ADAL" clId="{9F2FC493-145F-4ECA-8E2D-D5FBFE07EC05}" dt="2024-09-23T12:22:56.470" v="942" actId="1076"/>
          <ac:spMkLst>
            <pc:docMk/>
            <pc:sldMk cId="364621734" sldId="284"/>
            <ac:spMk id="43" creationId="{F985044D-37B4-F380-DB13-0B4CC88E16C3}"/>
          </ac:spMkLst>
        </pc:spChg>
        <pc:picChg chg="add mod">
          <ac:chgData name="Fiona" userId="5fd9b084-9961-4921-ab0f-457ac49028c4" providerId="ADAL" clId="{9F2FC493-145F-4ECA-8E2D-D5FBFE07EC05}" dt="2024-09-23T12:22:42.334" v="892" actId="1076"/>
          <ac:picMkLst>
            <pc:docMk/>
            <pc:sldMk cId="364621734" sldId="284"/>
            <ac:picMk id="5" creationId="{48985D66-178B-CC88-E13F-7D5EEC684FB9}"/>
          </ac:picMkLst>
        </pc:picChg>
        <pc:picChg chg="del">
          <ac:chgData name="Fiona" userId="5fd9b084-9961-4921-ab0f-457ac49028c4" providerId="ADAL" clId="{9F2FC493-145F-4ECA-8E2D-D5FBFE07EC05}" dt="2024-09-23T12:22:26.642" v="886" actId="478"/>
          <ac:picMkLst>
            <pc:docMk/>
            <pc:sldMk cId="364621734" sldId="284"/>
            <ac:picMk id="9" creationId="{B09FB81D-CA1D-9F53-8306-1C5DCFA745BC}"/>
          </ac:picMkLst>
        </pc:picChg>
      </pc:sldChg>
      <pc:sldChg chg="modSp mod modNotesTx">
        <pc:chgData name="Fiona" userId="5fd9b084-9961-4921-ab0f-457ac49028c4" providerId="ADAL" clId="{9F2FC493-145F-4ECA-8E2D-D5FBFE07EC05}" dt="2024-09-24T09:52:07.821" v="9756" actId="20577"/>
        <pc:sldMkLst>
          <pc:docMk/>
          <pc:sldMk cId="2993158099" sldId="287"/>
        </pc:sldMkLst>
        <pc:spChg chg="mod">
          <ac:chgData name="Fiona" userId="5fd9b084-9961-4921-ab0f-457ac49028c4" providerId="ADAL" clId="{9F2FC493-145F-4ECA-8E2D-D5FBFE07EC05}" dt="2024-09-23T12:51:37.752" v="4023" actId="20577"/>
          <ac:spMkLst>
            <pc:docMk/>
            <pc:sldMk cId="2993158099" sldId="287"/>
            <ac:spMk id="43" creationId="{F985044D-37B4-F380-DB13-0B4CC88E16C3}"/>
          </ac:spMkLst>
        </pc:spChg>
      </pc:sldChg>
      <pc:sldChg chg="addSp delSp modSp mod modNotesTx">
        <pc:chgData name="Fiona" userId="5fd9b084-9961-4921-ab0f-457ac49028c4" providerId="ADAL" clId="{9F2FC493-145F-4ECA-8E2D-D5FBFE07EC05}" dt="2024-09-24T09:52:44.008" v="9765" actId="113"/>
        <pc:sldMkLst>
          <pc:docMk/>
          <pc:sldMk cId="2352813631" sldId="288"/>
        </pc:sldMkLst>
        <pc:spChg chg="mod">
          <ac:chgData name="Fiona" userId="5fd9b084-9961-4921-ab0f-457ac49028c4" providerId="ADAL" clId="{9F2FC493-145F-4ECA-8E2D-D5FBFE07EC05}" dt="2024-09-23T13:38:58.433" v="5572" actId="20577"/>
          <ac:spMkLst>
            <pc:docMk/>
            <pc:sldMk cId="2352813631" sldId="288"/>
            <ac:spMk id="8" creationId="{DC9FB4A7-D646-B6E4-7C81-AF3B38EDEC11}"/>
          </ac:spMkLst>
        </pc:spChg>
        <pc:spChg chg="mod">
          <ac:chgData name="Fiona" userId="5fd9b084-9961-4921-ab0f-457ac49028c4" providerId="ADAL" clId="{9F2FC493-145F-4ECA-8E2D-D5FBFE07EC05}" dt="2024-09-23T13:38:15.108" v="5374" actId="14100"/>
          <ac:spMkLst>
            <pc:docMk/>
            <pc:sldMk cId="2352813631" sldId="288"/>
            <ac:spMk id="10" creationId="{EDC24F4D-0172-EBC0-05CC-28B2AA5086DE}"/>
          </ac:spMkLst>
        </pc:spChg>
        <pc:spChg chg="add mod">
          <ac:chgData name="Fiona" userId="5fd9b084-9961-4921-ab0f-457ac49028c4" providerId="ADAL" clId="{9F2FC493-145F-4ECA-8E2D-D5FBFE07EC05}" dt="2024-09-23T13:39:08.144" v="5573"/>
          <ac:spMkLst>
            <pc:docMk/>
            <pc:sldMk cId="2352813631" sldId="288"/>
            <ac:spMk id="16" creationId="{29ED5A6D-4AE1-23BB-1E03-AE9DFBDA2263}"/>
          </ac:spMkLst>
        </pc:spChg>
        <pc:spChg chg="add mod">
          <ac:chgData name="Fiona" userId="5fd9b084-9961-4921-ab0f-457ac49028c4" providerId="ADAL" clId="{9F2FC493-145F-4ECA-8E2D-D5FBFE07EC05}" dt="2024-09-23T13:39:08.144" v="5573"/>
          <ac:spMkLst>
            <pc:docMk/>
            <pc:sldMk cId="2352813631" sldId="288"/>
            <ac:spMk id="17" creationId="{E5727143-A317-D4FE-FBF6-E0B46390E27A}"/>
          </ac:spMkLst>
        </pc:spChg>
        <pc:spChg chg="add mod">
          <ac:chgData name="Fiona" userId="5fd9b084-9961-4921-ab0f-457ac49028c4" providerId="ADAL" clId="{9F2FC493-145F-4ECA-8E2D-D5FBFE07EC05}" dt="2024-09-23T13:39:48.006" v="5581" actId="1076"/>
          <ac:spMkLst>
            <pc:docMk/>
            <pc:sldMk cId="2352813631" sldId="288"/>
            <ac:spMk id="18" creationId="{5B62C7A9-B420-8E3A-3757-114973802348}"/>
          </ac:spMkLst>
        </pc:spChg>
        <pc:grpChg chg="add mod">
          <ac:chgData name="Fiona" userId="5fd9b084-9961-4921-ab0f-457ac49028c4" providerId="ADAL" clId="{9F2FC493-145F-4ECA-8E2D-D5FBFE07EC05}" dt="2024-09-23T13:39:22.513" v="5577" actId="1076"/>
          <ac:grpSpMkLst>
            <pc:docMk/>
            <pc:sldMk cId="2352813631" sldId="288"/>
            <ac:grpSpMk id="14" creationId="{970663CA-410B-E09D-6500-55BDC839D3FE}"/>
          </ac:grpSpMkLst>
        </pc:grpChg>
        <pc:picChg chg="add del mod modCrop">
          <ac:chgData name="Fiona" userId="5fd9b084-9961-4921-ab0f-457ac49028c4" providerId="ADAL" clId="{9F2FC493-145F-4ECA-8E2D-D5FBFE07EC05}" dt="2024-09-23T13:37:59.302" v="5308" actId="478"/>
          <ac:picMkLst>
            <pc:docMk/>
            <pc:sldMk cId="2352813631" sldId="288"/>
            <ac:picMk id="9" creationId="{864019C3-C982-04D3-9C79-21388C43A885}"/>
          </ac:picMkLst>
        </pc:picChg>
        <pc:picChg chg="mod">
          <ac:chgData name="Fiona" userId="5fd9b084-9961-4921-ab0f-457ac49028c4" providerId="ADAL" clId="{9F2FC493-145F-4ECA-8E2D-D5FBFE07EC05}" dt="2024-09-23T13:38:19.419" v="5375" actId="14100"/>
          <ac:picMkLst>
            <pc:docMk/>
            <pc:sldMk cId="2352813631" sldId="288"/>
            <ac:picMk id="11" creationId="{C471D098-8605-63F4-1517-05D065A6AFA3}"/>
          </ac:picMkLst>
        </pc:picChg>
        <pc:picChg chg="del">
          <ac:chgData name="Fiona" userId="5fd9b084-9961-4921-ab0f-457ac49028c4" providerId="ADAL" clId="{9F2FC493-145F-4ECA-8E2D-D5FBFE07EC05}" dt="2024-09-23T13:37:32.825" v="5302" actId="478"/>
          <ac:picMkLst>
            <pc:docMk/>
            <pc:sldMk cId="2352813631" sldId="288"/>
            <ac:picMk id="13" creationId="{2DCC5756-3534-F791-BF8E-B3F3F32B8DC5}"/>
          </ac:picMkLst>
        </pc:picChg>
      </pc:sldChg>
      <pc:sldChg chg="addSp delSp modSp mod modNotesTx">
        <pc:chgData name="Fiona" userId="5fd9b084-9961-4921-ab0f-457ac49028c4" providerId="ADAL" clId="{9F2FC493-145F-4ECA-8E2D-D5FBFE07EC05}" dt="2024-09-24T09:55:14.234" v="9904" actId="20577"/>
        <pc:sldMkLst>
          <pc:docMk/>
          <pc:sldMk cId="2891436020" sldId="289"/>
        </pc:sldMkLst>
        <pc:spChg chg="del">
          <ac:chgData name="Fiona" userId="5fd9b084-9961-4921-ab0f-457ac49028c4" providerId="ADAL" clId="{9F2FC493-145F-4ECA-8E2D-D5FBFE07EC05}" dt="2024-09-23T13:40:45.861" v="5627" actId="478"/>
          <ac:spMkLst>
            <pc:docMk/>
            <pc:sldMk cId="2891436020" sldId="289"/>
            <ac:spMk id="5" creationId="{7604C66B-485A-EBBC-2C01-A958F7A80C00}"/>
          </ac:spMkLst>
        </pc:spChg>
        <pc:spChg chg="mod">
          <ac:chgData name="Fiona" userId="5fd9b084-9961-4921-ab0f-457ac49028c4" providerId="ADAL" clId="{9F2FC493-145F-4ECA-8E2D-D5FBFE07EC05}" dt="2024-09-23T14:04:54.237" v="5932" actId="1076"/>
          <ac:spMkLst>
            <pc:docMk/>
            <pc:sldMk cId="2891436020" sldId="289"/>
            <ac:spMk id="8" creationId="{D0E2C2E5-D049-2798-49DC-643A569F1CD9}"/>
          </ac:spMkLst>
        </pc:spChg>
        <pc:spChg chg="mod">
          <ac:chgData name="Fiona" userId="5fd9b084-9961-4921-ab0f-457ac49028c4" providerId="ADAL" clId="{9F2FC493-145F-4ECA-8E2D-D5FBFE07EC05}" dt="2024-09-23T13:40:43.500" v="5626" actId="20577"/>
          <ac:spMkLst>
            <pc:docMk/>
            <pc:sldMk cId="2891436020" sldId="289"/>
            <ac:spMk id="9" creationId="{43CC2938-C217-B7E5-3842-3A7123CAD568}"/>
          </ac:spMkLst>
        </pc:spChg>
        <pc:spChg chg="add">
          <ac:chgData name="Fiona" userId="5fd9b084-9961-4921-ab0f-457ac49028c4" providerId="ADAL" clId="{9F2FC493-145F-4ECA-8E2D-D5FBFE07EC05}" dt="2024-09-23T14:02:26.886" v="5898"/>
          <ac:spMkLst>
            <pc:docMk/>
            <pc:sldMk cId="2891436020" sldId="289"/>
            <ac:spMk id="10" creationId="{562AA9D3-07A0-D4BD-07BA-EEAA90EDB43C}"/>
          </ac:spMkLst>
        </pc:spChg>
        <pc:spChg chg="add del mod">
          <ac:chgData name="Fiona" userId="5fd9b084-9961-4921-ab0f-457ac49028c4" providerId="ADAL" clId="{9F2FC493-145F-4ECA-8E2D-D5FBFE07EC05}" dt="2024-09-23T14:05:34.884" v="5941" actId="21"/>
          <ac:spMkLst>
            <pc:docMk/>
            <pc:sldMk cId="2891436020" sldId="289"/>
            <ac:spMk id="11" creationId="{00000000-0000-0000-0000-000000000000}"/>
          </ac:spMkLst>
        </pc:spChg>
        <pc:spChg chg="add mod">
          <ac:chgData name="Fiona" userId="5fd9b084-9961-4921-ab0f-457ac49028c4" providerId="ADAL" clId="{9F2FC493-145F-4ECA-8E2D-D5FBFE07EC05}" dt="2024-09-23T14:27:31.854" v="5943" actId="164"/>
          <ac:spMkLst>
            <pc:docMk/>
            <pc:sldMk cId="2891436020" sldId="289"/>
            <ac:spMk id="12" creationId="{00000000-0000-0000-0000-000000000000}"/>
          </ac:spMkLst>
        </pc:spChg>
        <pc:spChg chg="add mod">
          <ac:chgData name="Fiona" userId="5fd9b084-9961-4921-ab0f-457ac49028c4" providerId="ADAL" clId="{9F2FC493-145F-4ECA-8E2D-D5FBFE07EC05}" dt="2024-09-23T14:27:31.854" v="5943" actId="164"/>
          <ac:spMkLst>
            <pc:docMk/>
            <pc:sldMk cId="2891436020" sldId="289"/>
            <ac:spMk id="14" creationId="{594F1284-D545-A0BB-D307-E79E92D2A522}"/>
          </ac:spMkLst>
        </pc:spChg>
        <pc:spChg chg="add mod">
          <ac:chgData name="Fiona" userId="5fd9b084-9961-4921-ab0f-457ac49028c4" providerId="ADAL" clId="{9F2FC493-145F-4ECA-8E2D-D5FBFE07EC05}" dt="2024-09-23T14:27:31.854" v="5943" actId="164"/>
          <ac:spMkLst>
            <pc:docMk/>
            <pc:sldMk cId="2891436020" sldId="289"/>
            <ac:spMk id="15" creationId="{DD613BC0-493E-09B3-625B-91866B5FB9F3}"/>
          </ac:spMkLst>
        </pc:spChg>
        <pc:spChg chg="mod">
          <ac:chgData name="Fiona" userId="5fd9b084-9961-4921-ab0f-457ac49028c4" providerId="ADAL" clId="{9F2FC493-145F-4ECA-8E2D-D5FBFE07EC05}" dt="2024-09-23T14:03:04.497" v="5907" actId="14100"/>
          <ac:spMkLst>
            <pc:docMk/>
            <pc:sldMk cId="2891436020" sldId="289"/>
            <ac:spMk id="16" creationId="{32F27C08-E21D-30B6-F159-64BAE1317F0F}"/>
          </ac:spMkLst>
        </pc:spChg>
        <pc:spChg chg="add mod modCrop">
          <ac:chgData name="Fiona" userId="5fd9b084-9961-4921-ab0f-457ac49028c4" providerId="ADAL" clId="{9F2FC493-145F-4ECA-8E2D-D5FBFE07EC05}" dt="2024-09-23T14:27:31.854" v="5943" actId="164"/>
          <ac:spMkLst>
            <pc:docMk/>
            <pc:sldMk cId="2891436020" sldId="289"/>
            <ac:spMk id="17" creationId="{2CD82940-8DE5-47F5-F692-91F7E70C05BC}"/>
          </ac:spMkLst>
        </pc:spChg>
        <pc:grpChg chg="add mod">
          <ac:chgData name="Fiona" userId="5fd9b084-9961-4921-ab0f-457ac49028c4" providerId="ADAL" clId="{9F2FC493-145F-4ECA-8E2D-D5FBFE07EC05}" dt="2024-09-23T14:27:37.776" v="5944" actId="1076"/>
          <ac:grpSpMkLst>
            <pc:docMk/>
            <pc:sldMk cId="2891436020" sldId="289"/>
            <ac:grpSpMk id="43" creationId="{6D3CACB7-350B-B06C-6B38-CD3F3103BBCE}"/>
          </ac:grpSpMkLst>
        </pc:grpChg>
      </pc:sldChg>
      <pc:sldChg chg="modNotesTx">
        <pc:chgData name="Fiona" userId="5fd9b084-9961-4921-ab0f-457ac49028c4" providerId="ADAL" clId="{9F2FC493-145F-4ECA-8E2D-D5FBFE07EC05}" dt="2024-09-24T11:48:54.739" v="11226" actId="20577"/>
        <pc:sldMkLst>
          <pc:docMk/>
          <pc:sldMk cId="3190761049" sldId="336"/>
        </pc:sldMkLst>
      </pc:sldChg>
      <pc:sldChg chg="addSp delSp modSp mod">
        <pc:chgData name="Fiona" userId="5fd9b084-9961-4921-ab0f-457ac49028c4" providerId="ADAL" clId="{9F2FC493-145F-4ECA-8E2D-D5FBFE07EC05}" dt="2024-09-26T17:22:10.640" v="11506" actId="1076"/>
        <pc:sldMkLst>
          <pc:docMk/>
          <pc:sldMk cId="927413732" sldId="338"/>
        </pc:sldMkLst>
        <pc:spChg chg="mod">
          <ac:chgData name="Fiona" userId="5fd9b084-9961-4921-ab0f-457ac49028c4" providerId="ADAL" clId="{9F2FC493-145F-4ECA-8E2D-D5FBFE07EC05}" dt="2024-09-26T17:22:10.640" v="11506" actId="1076"/>
          <ac:spMkLst>
            <pc:docMk/>
            <pc:sldMk cId="927413732" sldId="338"/>
            <ac:spMk id="43" creationId="{F985044D-37B4-F380-DB13-0B4CC88E16C3}"/>
          </ac:spMkLst>
        </pc:spChg>
        <pc:picChg chg="del">
          <ac:chgData name="Fiona" userId="5fd9b084-9961-4921-ab0f-457ac49028c4" providerId="ADAL" clId="{9F2FC493-145F-4ECA-8E2D-D5FBFE07EC05}" dt="2024-09-24T11:49:08.835" v="11227" actId="478"/>
          <ac:picMkLst>
            <pc:docMk/>
            <pc:sldMk cId="927413732" sldId="338"/>
            <ac:picMk id="9" creationId="{3E5B67EF-804F-9E45-CB31-D00B10DB0AC4}"/>
          </ac:picMkLst>
        </pc:picChg>
        <pc:picChg chg="add mod">
          <ac:chgData name="Fiona" userId="5fd9b084-9961-4921-ab0f-457ac49028c4" providerId="ADAL" clId="{9F2FC493-145F-4ECA-8E2D-D5FBFE07EC05}" dt="2024-09-24T11:50:01.298" v="11346" actId="1076"/>
          <ac:picMkLst>
            <pc:docMk/>
            <pc:sldMk cId="927413732" sldId="338"/>
            <ac:picMk id="10" creationId="{22FD6289-0EDF-A924-B253-25B8DA198BDB}"/>
          </ac:picMkLst>
        </pc:picChg>
      </pc:sldChg>
      <pc:sldChg chg="modSp mod modAnim modNotesTx">
        <pc:chgData name="Fiona" userId="5fd9b084-9961-4921-ab0f-457ac49028c4" providerId="ADAL" clId="{9F2FC493-145F-4ECA-8E2D-D5FBFE07EC05}" dt="2024-09-24T09:50:11.402" v="9303" actId="20577"/>
        <pc:sldMkLst>
          <pc:docMk/>
          <pc:sldMk cId="2842927645" sldId="417"/>
        </pc:sldMkLst>
        <pc:spChg chg="mod">
          <ac:chgData name="Fiona" userId="5fd9b084-9961-4921-ab0f-457ac49028c4" providerId="ADAL" clId="{9F2FC493-145F-4ECA-8E2D-D5FBFE07EC05}" dt="2024-09-24T09:49:25.870" v="9127" actId="403"/>
          <ac:spMkLst>
            <pc:docMk/>
            <pc:sldMk cId="2842927645" sldId="417"/>
            <ac:spMk id="43" creationId="{F985044D-37B4-F380-DB13-0B4CC88E16C3}"/>
          </ac:spMkLst>
        </pc:spChg>
      </pc:sldChg>
      <pc:sldChg chg="del">
        <pc:chgData name="Fiona" userId="5fd9b084-9961-4921-ab0f-457ac49028c4" providerId="ADAL" clId="{9F2FC493-145F-4ECA-8E2D-D5FBFE07EC05}" dt="2024-09-23T13:40:28.702" v="5601" actId="47"/>
        <pc:sldMkLst>
          <pc:docMk/>
          <pc:sldMk cId="2446161714" sldId="419"/>
        </pc:sldMkLst>
      </pc:sldChg>
      <pc:sldChg chg="del">
        <pc:chgData name="Fiona" userId="5fd9b084-9961-4921-ab0f-457ac49028c4" providerId="ADAL" clId="{9F2FC493-145F-4ECA-8E2D-D5FBFE07EC05}" dt="2024-09-23T13:40:31.411" v="5602" actId="47"/>
        <pc:sldMkLst>
          <pc:docMk/>
          <pc:sldMk cId="300896590" sldId="420"/>
        </pc:sldMkLst>
      </pc:sldChg>
      <pc:sldChg chg="del">
        <pc:chgData name="Fiona" userId="5fd9b084-9961-4921-ab0f-457ac49028c4" providerId="ADAL" clId="{9F2FC493-145F-4ECA-8E2D-D5FBFE07EC05}" dt="2024-09-23T13:40:32.574" v="5603" actId="47"/>
        <pc:sldMkLst>
          <pc:docMk/>
          <pc:sldMk cId="1520027242" sldId="421"/>
        </pc:sldMkLst>
      </pc:sldChg>
      <pc:sldChg chg="del">
        <pc:chgData name="Fiona" userId="5fd9b084-9961-4921-ab0f-457ac49028c4" providerId="ADAL" clId="{9F2FC493-145F-4ECA-8E2D-D5FBFE07EC05}" dt="2024-09-23T13:40:33.590" v="5604" actId="47"/>
        <pc:sldMkLst>
          <pc:docMk/>
          <pc:sldMk cId="370460856" sldId="422"/>
        </pc:sldMkLst>
      </pc:sldChg>
      <pc:sldChg chg="del">
        <pc:chgData name="Fiona" userId="5fd9b084-9961-4921-ab0f-457ac49028c4" providerId="ADAL" clId="{9F2FC493-145F-4ECA-8E2D-D5FBFE07EC05}" dt="2024-09-23T14:28:04.415" v="5945" actId="47"/>
        <pc:sldMkLst>
          <pc:docMk/>
          <pc:sldMk cId="2029152070" sldId="423"/>
        </pc:sldMkLst>
      </pc:sldChg>
      <pc:sldChg chg="addSp delSp modSp mod modNotesTx">
        <pc:chgData name="Fiona" userId="5fd9b084-9961-4921-ab0f-457ac49028c4" providerId="ADAL" clId="{9F2FC493-145F-4ECA-8E2D-D5FBFE07EC05}" dt="2024-09-24T11:37:07.694" v="10769" actId="1076"/>
        <pc:sldMkLst>
          <pc:docMk/>
          <pc:sldMk cId="1028622246" sldId="424"/>
        </pc:sldMkLst>
        <pc:spChg chg="add mod">
          <ac:chgData name="Fiona" userId="5fd9b084-9961-4921-ab0f-457ac49028c4" providerId="ADAL" clId="{9F2FC493-145F-4ECA-8E2D-D5FBFE07EC05}" dt="2024-09-24T11:37:05.762" v="10768" actId="14100"/>
          <ac:spMkLst>
            <pc:docMk/>
            <pc:sldMk cId="1028622246" sldId="424"/>
            <ac:spMk id="8" creationId="{34632F48-E4C8-ED33-698C-94138D86C469}"/>
          </ac:spMkLst>
        </pc:spChg>
        <pc:spChg chg="mod">
          <ac:chgData name="Fiona" userId="5fd9b084-9961-4921-ab0f-457ac49028c4" providerId="ADAL" clId="{9F2FC493-145F-4ECA-8E2D-D5FBFE07EC05}" dt="2024-09-24T11:37:07.694" v="10769" actId="1076"/>
          <ac:spMkLst>
            <pc:docMk/>
            <pc:sldMk cId="1028622246" sldId="424"/>
            <ac:spMk id="12" creationId="{E9F75631-33D1-12AA-B150-0E1A6937DDAC}"/>
          </ac:spMkLst>
        </pc:spChg>
        <pc:spChg chg="mod">
          <ac:chgData name="Fiona" userId="5fd9b084-9961-4921-ab0f-457ac49028c4" providerId="ADAL" clId="{9F2FC493-145F-4ECA-8E2D-D5FBFE07EC05}" dt="2024-09-23T14:43:12.318" v="6285" actId="1076"/>
          <ac:spMkLst>
            <pc:docMk/>
            <pc:sldMk cId="1028622246" sldId="424"/>
            <ac:spMk id="15" creationId="{9668C335-D958-351C-EC2E-D5487C6B9736}"/>
          </ac:spMkLst>
        </pc:spChg>
        <pc:grpChg chg="del">
          <ac:chgData name="Fiona" userId="5fd9b084-9961-4921-ab0f-457ac49028c4" providerId="ADAL" clId="{9F2FC493-145F-4ECA-8E2D-D5FBFE07EC05}" dt="2024-09-23T14:28:31.065" v="5949" actId="478"/>
          <ac:grpSpMkLst>
            <pc:docMk/>
            <pc:sldMk cId="1028622246" sldId="424"/>
            <ac:grpSpMk id="11" creationId="{2085B353-37E7-6616-D1B1-466DA031F351}"/>
          </ac:grpSpMkLst>
        </pc:grpChg>
        <pc:picChg chg="add del mod modCrop">
          <ac:chgData name="Fiona" userId="5fd9b084-9961-4921-ab0f-457ac49028c4" providerId="ADAL" clId="{9F2FC493-145F-4ECA-8E2D-D5FBFE07EC05}" dt="2024-09-23T14:43:52.619" v="6368" actId="478"/>
          <ac:picMkLst>
            <pc:docMk/>
            <pc:sldMk cId="1028622246" sldId="424"/>
            <ac:picMk id="10" creationId="{A6238FD6-967E-4478-0D35-1BB542B8E058}"/>
          </ac:picMkLst>
        </pc:picChg>
        <pc:picChg chg="mod">
          <ac:chgData name="Fiona" userId="5fd9b084-9961-4921-ab0f-457ac49028c4" providerId="ADAL" clId="{9F2FC493-145F-4ECA-8E2D-D5FBFE07EC05}" dt="2024-09-23T14:43:10.452" v="6284" actId="14100"/>
          <ac:picMkLst>
            <pc:docMk/>
            <pc:sldMk cId="1028622246" sldId="424"/>
            <ac:picMk id="18" creationId="{1E03A795-3EF8-69D3-B267-000090C65329}"/>
          </ac:picMkLst>
        </pc:picChg>
      </pc:sldChg>
      <pc:sldChg chg="modSp mod modNotesTx">
        <pc:chgData name="Fiona" userId="5fd9b084-9961-4921-ab0f-457ac49028c4" providerId="ADAL" clId="{9F2FC493-145F-4ECA-8E2D-D5FBFE07EC05}" dt="2024-09-23T14:46:07.721" v="6420" actId="20577"/>
        <pc:sldMkLst>
          <pc:docMk/>
          <pc:sldMk cId="1083114131" sldId="425"/>
        </pc:sldMkLst>
        <pc:spChg chg="mod">
          <ac:chgData name="Fiona" userId="5fd9b084-9961-4921-ab0f-457ac49028c4" providerId="ADAL" clId="{9F2FC493-145F-4ECA-8E2D-D5FBFE07EC05}" dt="2024-09-23T14:45:09.093" v="6415" actId="20577"/>
          <ac:spMkLst>
            <pc:docMk/>
            <pc:sldMk cId="1083114131" sldId="425"/>
            <ac:spMk id="9" creationId="{1286208D-20B1-57B8-4880-2750B213B54A}"/>
          </ac:spMkLst>
        </pc:spChg>
      </pc:sldChg>
      <pc:sldChg chg="addSp delSp modSp mod">
        <pc:chgData name="Fiona" userId="5fd9b084-9961-4921-ab0f-457ac49028c4" providerId="ADAL" clId="{9F2FC493-145F-4ECA-8E2D-D5FBFE07EC05}" dt="2024-09-26T17:21:49.382" v="11446" actId="20577"/>
        <pc:sldMkLst>
          <pc:docMk/>
          <pc:sldMk cId="2668471457" sldId="426"/>
        </pc:sldMkLst>
        <pc:spChg chg="del">
          <ac:chgData name="Fiona" userId="5fd9b084-9961-4921-ab0f-457ac49028c4" providerId="ADAL" clId="{9F2FC493-145F-4ECA-8E2D-D5FBFE07EC05}" dt="2024-09-23T14:30:48.629" v="6228" actId="478"/>
          <ac:spMkLst>
            <pc:docMk/>
            <pc:sldMk cId="2668471457" sldId="426"/>
            <ac:spMk id="8" creationId="{1550DD9C-5525-7E0E-CB49-C65D753D6067}"/>
          </ac:spMkLst>
        </pc:spChg>
        <pc:spChg chg="mod">
          <ac:chgData name="Fiona" userId="5fd9b084-9961-4921-ab0f-457ac49028c4" providerId="ADAL" clId="{9F2FC493-145F-4ECA-8E2D-D5FBFE07EC05}" dt="2024-09-26T17:21:49.382" v="11446" actId="20577"/>
          <ac:spMkLst>
            <pc:docMk/>
            <pc:sldMk cId="2668471457" sldId="426"/>
            <ac:spMk id="43" creationId="{F985044D-37B4-F380-DB13-0B4CC88E16C3}"/>
          </ac:spMkLst>
        </pc:spChg>
        <pc:picChg chg="add mod">
          <ac:chgData name="Fiona" userId="5fd9b084-9961-4921-ab0f-457ac49028c4" providerId="ADAL" clId="{9F2FC493-145F-4ECA-8E2D-D5FBFE07EC05}" dt="2024-09-23T14:36:12.610" v="6265" actId="1076"/>
          <ac:picMkLst>
            <pc:docMk/>
            <pc:sldMk cId="2668471457" sldId="426"/>
            <ac:picMk id="5" creationId="{3E51ABD9-2B4E-EF43-6CC0-C142531B9137}"/>
          </ac:picMkLst>
        </pc:picChg>
        <pc:picChg chg="del">
          <ac:chgData name="Fiona" userId="5fd9b084-9961-4921-ab0f-457ac49028c4" providerId="ADAL" clId="{9F2FC493-145F-4ECA-8E2D-D5FBFE07EC05}" dt="2024-09-23T14:31:15.781" v="6259" actId="478"/>
          <ac:picMkLst>
            <pc:docMk/>
            <pc:sldMk cId="2668471457" sldId="426"/>
            <ac:picMk id="9" creationId="{B09FB81D-CA1D-9F53-8306-1C5DCFA745BC}"/>
          </ac:picMkLst>
        </pc:picChg>
      </pc:sldChg>
      <pc:sldChg chg="modSp mod modAnim modNotesTx">
        <pc:chgData name="Fiona" userId="5fd9b084-9961-4921-ab0f-457ac49028c4" providerId="ADAL" clId="{9F2FC493-145F-4ECA-8E2D-D5FBFE07EC05}" dt="2024-09-24T10:05:07.176" v="10153" actId="20577"/>
        <pc:sldMkLst>
          <pc:docMk/>
          <pc:sldMk cId="1935128468" sldId="427"/>
        </pc:sldMkLst>
        <pc:spChg chg="mod">
          <ac:chgData name="Fiona" userId="5fd9b084-9961-4921-ab0f-457ac49028c4" providerId="ADAL" clId="{9F2FC493-145F-4ECA-8E2D-D5FBFE07EC05}" dt="2024-09-24T10:04:44.995" v="10023" actId="20577"/>
          <ac:spMkLst>
            <pc:docMk/>
            <pc:sldMk cId="1935128468" sldId="427"/>
            <ac:spMk id="43" creationId="{F985044D-37B4-F380-DB13-0B4CC88E16C3}"/>
          </ac:spMkLst>
        </pc:spChg>
      </pc:sldChg>
      <pc:sldChg chg="modSp mod modNotesTx">
        <pc:chgData name="Fiona" userId="5fd9b084-9961-4921-ab0f-457ac49028c4" providerId="ADAL" clId="{9F2FC493-145F-4ECA-8E2D-D5FBFE07EC05}" dt="2024-09-24T10:06:58.782" v="10430" actId="20577"/>
        <pc:sldMkLst>
          <pc:docMk/>
          <pc:sldMk cId="2730876944" sldId="428"/>
        </pc:sldMkLst>
        <pc:spChg chg="mod">
          <ac:chgData name="Fiona" userId="5fd9b084-9961-4921-ab0f-457ac49028c4" providerId="ADAL" clId="{9F2FC493-145F-4ECA-8E2D-D5FBFE07EC05}" dt="2024-09-24T10:05:46.054" v="10217" actId="20577"/>
          <ac:spMkLst>
            <pc:docMk/>
            <pc:sldMk cId="2730876944" sldId="428"/>
            <ac:spMk id="43" creationId="{F985044D-37B4-F380-DB13-0B4CC88E16C3}"/>
          </ac:spMkLst>
        </pc:spChg>
        <pc:picChg chg="mod">
          <ac:chgData name="Fiona" userId="5fd9b084-9961-4921-ab0f-457ac49028c4" providerId="ADAL" clId="{9F2FC493-145F-4ECA-8E2D-D5FBFE07EC05}" dt="2024-09-23T14:30:44.117" v="6227" actId="1076"/>
          <ac:picMkLst>
            <pc:docMk/>
            <pc:sldMk cId="2730876944" sldId="428"/>
            <ac:picMk id="13" creationId="{147A3B05-DC54-E5EE-09CC-09A22C03F884}"/>
          </ac:picMkLst>
        </pc:picChg>
      </pc:sldChg>
      <pc:sldChg chg="addSp delSp modSp mod modNotesTx">
        <pc:chgData name="Fiona" userId="5fd9b084-9961-4921-ab0f-457ac49028c4" providerId="ADAL" clId="{9F2FC493-145F-4ECA-8E2D-D5FBFE07EC05}" dt="2024-09-24T11:37:32.103" v="10777" actId="1076"/>
        <pc:sldMkLst>
          <pc:docMk/>
          <pc:sldMk cId="2492589126" sldId="429"/>
        </pc:sldMkLst>
        <pc:spChg chg="add del">
          <ac:chgData name="Fiona" userId="5fd9b084-9961-4921-ab0f-457ac49028c4" providerId="ADAL" clId="{9F2FC493-145F-4ECA-8E2D-D5FBFE07EC05}" dt="2024-09-23T15:28:30.777" v="8732" actId="478"/>
          <ac:spMkLst>
            <pc:docMk/>
            <pc:sldMk cId="2492589126" sldId="429"/>
            <ac:spMk id="5" creationId="{3DA7CB50-DE6D-14BF-4250-76059B85D17D}"/>
          </ac:spMkLst>
        </pc:spChg>
        <pc:spChg chg="mod">
          <ac:chgData name="Fiona" userId="5fd9b084-9961-4921-ab0f-457ac49028c4" providerId="ADAL" clId="{9F2FC493-145F-4ECA-8E2D-D5FBFE07EC05}" dt="2024-09-24T11:37:23.843" v="10774" actId="1076"/>
          <ac:spMkLst>
            <pc:docMk/>
            <pc:sldMk cId="2492589126" sldId="429"/>
            <ac:spMk id="8" creationId="{DC9FB4A7-D646-B6E4-7C81-AF3B38EDEC11}"/>
          </ac:spMkLst>
        </pc:spChg>
        <pc:spChg chg="add mod">
          <ac:chgData name="Fiona" userId="5fd9b084-9961-4921-ab0f-457ac49028c4" providerId="ADAL" clId="{9F2FC493-145F-4ECA-8E2D-D5FBFE07EC05}" dt="2024-09-24T11:37:32.103" v="10777" actId="1076"/>
          <ac:spMkLst>
            <pc:docMk/>
            <pc:sldMk cId="2492589126" sldId="429"/>
            <ac:spMk id="9" creationId="{C43A9425-BCDC-7361-ED6B-3625ECC234FF}"/>
          </ac:spMkLst>
        </pc:spChg>
        <pc:spChg chg="del">
          <ac:chgData name="Fiona" userId="5fd9b084-9961-4921-ab0f-457ac49028c4" providerId="ADAL" clId="{9F2FC493-145F-4ECA-8E2D-D5FBFE07EC05}" dt="2024-09-23T15:28:32.325" v="8733" actId="478"/>
          <ac:spMkLst>
            <pc:docMk/>
            <pc:sldMk cId="2492589126" sldId="429"/>
            <ac:spMk id="9" creationId="{DE91AA5E-93A8-8D52-2FFE-1ED73ED641CA}"/>
          </ac:spMkLst>
        </pc:spChg>
        <pc:spChg chg="mod">
          <ac:chgData name="Fiona" userId="5fd9b084-9961-4921-ab0f-457ac49028c4" providerId="ADAL" clId="{9F2FC493-145F-4ECA-8E2D-D5FBFE07EC05}" dt="2024-09-24T10:23:23.216" v="10452" actId="20577"/>
          <ac:spMkLst>
            <pc:docMk/>
            <pc:sldMk cId="2492589126" sldId="429"/>
            <ac:spMk id="10" creationId="{EDC24F4D-0172-EBC0-05CC-28B2AA5086DE}"/>
          </ac:spMkLst>
        </pc:spChg>
        <pc:spChg chg="mod">
          <ac:chgData name="Fiona" userId="5fd9b084-9961-4921-ab0f-457ac49028c4" providerId="ADAL" clId="{9F2FC493-145F-4ECA-8E2D-D5FBFE07EC05}" dt="2024-09-24T11:37:23.164" v="10773" actId="1076"/>
          <ac:spMkLst>
            <pc:docMk/>
            <pc:sldMk cId="2492589126" sldId="429"/>
            <ac:spMk id="12" creationId="{75D179A0-11D1-133C-7AAC-ACDEB7B171F4}"/>
          </ac:spMkLst>
        </pc:spChg>
        <pc:spChg chg="del">
          <ac:chgData name="Fiona" userId="5fd9b084-9961-4921-ab0f-457ac49028c4" providerId="ADAL" clId="{9F2FC493-145F-4ECA-8E2D-D5FBFE07EC05}" dt="2024-09-23T15:28:28.852" v="8730" actId="478"/>
          <ac:spMkLst>
            <pc:docMk/>
            <pc:sldMk cId="2492589126" sldId="429"/>
            <ac:spMk id="14" creationId="{467C5AF2-D08D-6543-93BD-6CFE58EAA77D}"/>
          </ac:spMkLst>
        </pc:spChg>
        <pc:picChg chg="mod">
          <ac:chgData name="Fiona" userId="5fd9b084-9961-4921-ab0f-457ac49028c4" providerId="ADAL" clId="{9F2FC493-145F-4ECA-8E2D-D5FBFE07EC05}" dt="2024-09-24T10:23:01.433" v="10450" actId="14100"/>
          <ac:picMkLst>
            <pc:docMk/>
            <pc:sldMk cId="2492589126" sldId="429"/>
            <ac:picMk id="11" creationId="{C471D098-8605-63F4-1517-05D065A6AFA3}"/>
          </ac:picMkLst>
        </pc:picChg>
      </pc:sldChg>
      <pc:sldChg chg="addSp delSp modSp mod modNotesTx">
        <pc:chgData name="Fiona" userId="5fd9b084-9961-4921-ab0f-457ac49028c4" providerId="ADAL" clId="{9F2FC493-145F-4ECA-8E2D-D5FBFE07EC05}" dt="2024-09-24T12:37:16.063" v="11393" actId="20577"/>
        <pc:sldMkLst>
          <pc:docMk/>
          <pc:sldMk cId="3519511771" sldId="431"/>
        </pc:sldMkLst>
        <pc:spChg chg="add mod">
          <ac:chgData name="Fiona" userId="5fd9b084-9961-4921-ab0f-457ac49028c4" providerId="ADAL" clId="{9F2FC493-145F-4ECA-8E2D-D5FBFE07EC05}" dt="2024-09-24T11:40:27.773" v="11179" actId="1076"/>
          <ac:spMkLst>
            <pc:docMk/>
            <pc:sldMk cId="3519511771" sldId="431"/>
            <ac:spMk id="5" creationId="{3CCD0D96-5CFE-5F5D-581F-2EF90F34CCAF}"/>
          </ac:spMkLst>
        </pc:spChg>
        <pc:spChg chg="del">
          <ac:chgData name="Fiona" userId="5fd9b084-9961-4921-ab0f-457ac49028c4" providerId="ADAL" clId="{9F2FC493-145F-4ECA-8E2D-D5FBFE07EC05}" dt="2024-09-23T15:28:35.463" v="8735" actId="478"/>
          <ac:spMkLst>
            <pc:docMk/>
            <pc:sldMk cId="3519511771" sldId="431"/>
            <ac:spMk id="5" creationId="{CA24CA8E-CBC6-475F-EAEE-0B7954F3EA96}"/>
          </ac:spMkLst>
        </pc:spChg>
        <pc:spChg chg="mod">
          <ac:chgData name="Fiona" userId="5fd9b084-9961-4921-ab0f-457ac49028c4" providerId="ADAL" clId="{9F2FC493-145F-4ECA-8E2D-D5FBFE07EC05}" dt="2024-09-24T11:39:28.841" v="10952" actId="14100"/>
          <ac:spMkLst>
            <pc:docMk/>
            <pc:sldMk cId="3519511771" sldId="431"/>
            <ac:spMk id="9" creationId="{43CC2938-C217-B7E5-3842-3A7123CAD568}"/>
          </ac:spMkLst>
        </pc:spChg>
        <pc:spChg chg="mod">
          <ac:chgData name="Fiona" userId="5fd9b084-9961-4921-ab0f-457ac49028c4" providerId="ADAL" clId="{9F2FC493-145F-4ECA-8E2D-D5FBFE07EC05}" dt="2024-09-24T11:40:12.841" v="11175" actId="20577"/>
          <ac:spMkLst>
            <pc:docMk/>
            <pc:sldMk cId="3519511771" sldId="431"/>
            <ac:spMk id="16" creationId="{32F27C08-E21D-30B6-F159-64BAE1317F0F}"/>
          </ac:spMkLst>
        </pc:spChg>
        <pc:picChg chg="mod">
          <ac:chgData name="Fiona" userId="5fd9b084-9961-4921-ab0f-457ac49028c4" providerId="ADAL" clId="{9F2FC493-145F-4ECA-8E2D-D5FBFE07EC05}" dt="2024-09-24T11:39:32.260" v="10953" actId="14100"/>
          <ac:picMkLst>
            <pc:docMk/>
            <pc:sldMk cId="3519511771" sldId="431"/>
            <ac:picMk id="13" creationId="{8F40523A-3449-9D8A-1BBF-23CCEC52765E}"/>
          </ac:picMkLst>
        </pc:picChg>
      </pc:sldChg>
      <pc:sldChg chg="add ord">
        <pc:chgData name="Fiona" userId="5fd9b084-9961-4921-ab0f-457ac49028c4" providerId="ADAL" clId="{9F2FC493-145F-4ECA-8E2D-D5FBFE07EC05}" dt="2024-09-23T14:28:17.033" v="5948"/>
        <pc:sldMkLst>
          <pc:docMk/>
          <pc:sldMk cId="21168215" sldId="432"/>
        </pc:sldMkLst>
      </pc:sldChg>
    </pc:docChg>
  </pc:docChgLst>
  <pc:docChgLst>
    <pc:chgData name="Fiona McCrudden" userId="ae4da48b20fa1fa0" providerId="LiveId" clId="{A00CC862-5BF6-4275-90E1-C21452AAE594}"/>
    <pc:docChg chg="undo custSel addSld delSld modSld modMainMaster">
      <pc:chgData name="Fiona McCrudden" userId="ae4da48b20fa1fa0" providerId="LiveId" clId="{A00CC862-5BF6-4275-90E1-C21452AAE594}" dt="2024-05-16T14:29:13.557" v="2655" actId="255"/>
      <pc:docMkLst>
        <pc:docMk/>
      </pc:docMkLst>
      <pc:sldChg chg="addSp delSp modSp new mod modTransition setBg">
        <pc:chgData name="Fiona McCrudden" userId="ae4da48b20fa1fa0" providerId="LiveId" clId="{A00CC862-5BF6-4275-90E1-C21452AAE594}" dt="2024-05-16T13:07:12.821" v="876"/>
        <pc:sldMkLst>
          <pc:docMk/>
          <pc:sldMk cId="48654129" sldId="256"/>
        </pc:sldMkLst>
        <pc:spChg chg="del">
          <ac:chgData name="Fiona McCrudden" userId="ae4da48b20fa1fa0" providerId="LiveId" clId="{A00CC862-5BF6-4275-90E1-C21452AAE594}" dt="2024-05-16T12:39:14.049" v="1" actId="478"/>
          <ac:spMkLst>
            <pc:docMk/>
            <pc:sldMk cId="48654129" sldId="256"/>
            <ac:spMk id="2" creationId="{5D6193A7-3462-29A3-E506-4571811B1E93}"/>
          </ac:spMkLst>
        </pc:spChg>
        <pc:spChg chg="del">
          <ac:chgData name="Fiona McCrudden" userId="ae4da48b20fa1fa0" providerId="LiveId" clId="{A00CC862-5BF6-4275-90E1-C21452AAE594}" dt="2024-05-16T12:39:15.952" v="2" actId="478"/>
          <ac:spMkLst>
            <pc:docMk/>
            <pc:sldMk cId="48654129" sldId="256"/>
            <ac:spMk id="3" creationId="{BCEF3B7B-4423-F7DC-B94E-AEBBD6DCF56F}"/>
          </ac:spMkLst>
        </pc:spChg>
        <pc:spChg chg="add mod">
          <ac:chgData name="Fiona McCrudden" userId="ae4da48b20fa1fa0" providerId="LiveId" clId="{A00CC862-5BF6-4275-90E1-C21452AAE594}" dt="2024-05-16T12:46:00.806" v="151" actId="1076"/>
          <ac:spMkLst>
            <pc:docMk/>
            <pc:sldMk cId="48654129" sldId="256"/>
            <ac:spMk id="12" creationId="{3F3CC3F2-6D61-1E88-251F-847518765DA7}"/>
          </ac:spMkLst>
        </pc:spChg>
        <pc:grpChg chg="add del mod">
          <ac:chgData name="Fiona McCrudden" userId="ae4da48b20fa1fa0" providerId="LiveId" clId="{A00CC862-5BF6-4275-90E1-C21452AAE594}" dt="2024-05-16T12:42:47.594" v="63" actId="478"/>
          <ac:grpSpMkLst>
            <pc:docMk/>
            <pc:sldMk cId="48654129" sldId="256"/>
            <ac:grpSpMk id="9" creationId="{D5CF95B3-1F6C-A42F-573E-2A8B2FB89C6C}"/>
          </ac:grpSpMkLst>
        </pc:grpChg>
        <pc:picChg chg="add mod">
          <ac:chgData name="Fiona McCrudden" userId="ae4da48b20fa1fa0" providerId="LiveId" clId="{A00CC862-5BF6-4275-90E1-C21452AAE594}" dt="2024-05-16T12:46:04.392" v="152" actId="1076"/>
          <ac:picMkLst>
            <pc:docMk/>
            <pc:sldMk cId="48654129" sldId="256"/>
            <ac:picMk id="5" creationId="{2D14A226-B77F-8FF1-2232-EE836C8D9C47}"/>
          </ac:picMkLst>
        </pc:picChg>
        <pc:picChg chg="add mod ord modCrop">
          <ac:chgData name="Fiona McCrudden" userId="ae4da48b20fa1fa0" providerId="LiveId" clId="{A00CC862-5BF6-4275-90E1-C21452AAE594}" dt="2024-05-16T12:41:29.703" v="41" actId="164"/>
          <ac:picMkLst>
            <pc:docMk/>
            <pc:sldMk cId="48654129" sldId="256"/>
            <ac:picMk id="7" creationId="{04FD4368-A7E9-FA14-0E47-49620D473FAB}"/>
          </ac:picMkLst>
        </pc:picChg>
        <pc:picChg chg="add mod ord modCrop">
          <ac:chgData name="Fiona McCrudden" userId="ae4da48b20fa1fa0" providerId="LiveId" clId="{A00CC862-5BF6-4275-90E1-C21452AAE594}" dt="2024-05-16T12:41:29.703" v="41" actId="164"/>
          <ac:picMkLst>
            <pc:docMk/>
            <pc:sldMk cId="48654129" sldId="256"/>
            <ac:picMk id="8" creationId="{21845743-673F-03D4-2A9F-02D3EDC9922F}"/>
          </ac:picMkLst>
        </pc:picChg>
        <pc:picChg chg="add mod ord">
          <ac:chgData name="Fiona McCrudden" userId="ae4da48b20fa1fa0" providerId="LiveId" clId="{A00CC862-5BF6-4275-90E1-C21452AAE594}" dt="2024-05-16T12:43:05.423" v="69" actId="171"/>
          <ac:picMkLst>
            <pc:docMk/>
            <pc:sldMk cId="48654129" sldId="256"/>
            <ac:picMk id="10" creationId="{7BDFBFE2-2C3B-BBD6-2F3E-D82DEB6CFC89}"/>
          </ac:picMkLst>
        </pc:picChg>
        <pc:picChg chg="add mod ord">
          <ac:chgData name="Fiona McCrudden" userId="ae4da48b20fa1fa0" providerId="LiveId" clId="{A00CC862-5BF6-4275-90E1-C21452AAE594}" dt="2024-05-16T12:46:07.154" v="153" actId="1076"/>
          <ac:picMkLst>
            <pc:docMk/>
            <pc:sldMk cId="48654129" sldId="256"/>
            <ac:picMk id="11" creationId="{2AEDD8EC-C5E9-487E-E05F-21477EED96E2}"/>
          </ac:picMkLst>
        </pc:picChg>
      </pc:sldChg>
      <pc:sldChg chg="addSp delSp modSp add mod modTransition">
        <pc:chgData name="Fiona McCrudden" userId="ae4da48b20fa1fa0" providerId="LiveId" clId="{A00CC862-5BF6-4275-90E1-C21452AAE594}" dt="2024-05-16T14:07:55.494" v="1624" actId="1076"/>
        <pc:sldMkLst>
          <pc:docMk/>
          <pc:sldMk cId="1564369109" sldId="257"/>
        </pc:sldMkLst>
        <pc:spChg chg="add del mod">
          <ac:chgData name="Fiona McCrudden" userId="ae4da48b20fa1fa0" providerId="LiveId" clId="{A00CC862-5BF6-4275-90E1-C21452AAE594}" dt="2024-05-16T12:45:18.787" v="129" actId="478"/>
          <ac:spMkLst>
            <pc:docMk/>
            <pc:sldMk cId="1564369109" sldId="257"/>
            <ac:spMk id="11" creationId="{DB758B1B-2531-21E5-98CB-AA419C3D8157}"/>
          </ac:spMkLst>
        </pc:spChg>
        <pc:spChg chg="add del mod">
          <ac:chgData name="Fiona McCrudden" userId="ae4da48b20fa1fa0" providerId="LiveId" clId="{A00CC862-5BF6-4275-90E1-C21452AAE594}" dt="2024-05-16T12:46:38.032" v="161" actId="478"/>
          <ac:spMkLst>
            <pc:docMk/>
            <pc:sldMk cId="1564369109" sldId="257"/>
            <ac:spMk id="12" creationId="{D2808D7C-7CC7-2C9C-5AF7-3B7793382A0C}"/>
          </ac:spMkLst>
        </pc:spChg>
        <pc:spChg chg="del mod topLvl">
          <ac:chgData name="Fiona McCrudden" userId="ae4da48b20fa1fa0" providerId="LiveId" clId="{A00CC862-5BF6-4275-90E1-C21452AAE594}" dt="2024-05-16T12:47:05.364" v="169" actId="478"/>
          <ac:spMkLst>
            <pc:docMk/>
            <pc:sldMk cId="1564369109" sldId="257"/>
            <ac:spMk id="14" creationId="{773E8829-D5BE-2696-B187-032152E989A1}"/>
          </ac:spMkLst>
        </pc:spChg>
        <pc:spChg chg="del mod topLvl">
          <ac:chgData name="Fiona McCrudden" userId="ae4da48b20fa1fa0" providerId="LiveId" clId="{A00CC862-5BF6-4275-90E1-C21452AAE594}" dt="2024-05-16T12:46:59.098" v="166" actId="478"/>
          <ac:spMkLst>
            <pc:docMk/>
            <pc:sldMk cId="1564369109" sldId="257"/>
            <ac:spMk id="18" creationId="{B3C77E1F-9842-905B-C66B-EFF474F8FB01}"/>
          </ac:spMkLst>
        </pc:spChg>
        <pc:spChg chg="del mod topLvl">
          <ac:chgData name="Fiona McCrudden" userId="ae4da48b20fa1fa0" providerId="LiveId" clId="{A00CC862-5BF6-4275-90E1-C21452AAE594}" dt="2024-05-16T12:47:00.420" v="167" actId="478"/>
          <ac:spMkLst>
            <pc:docMk/>
            <pc:sldMk cId="1564369109" sldId="257"/>
            <ac:spMk id="21" creationId="{37A59A4F-E634-26D6-2D50-90666E0616CC}"/>
          </ac:spMkLst>
        </pc:spChg>
        <pc:spChg chg="del mod topLvl">
          <ac:chgData name="Fiona McCrudden" userId="ae4da48b20fa1fa0" providerId="LiveId" clId="{A00CC862-5BF6-4275-90E1-C21452AAE594}" dt="2024-05-16T12:47:12.004" v="171" actId="478"/>
          <ac:spMkLst>
            <pc:docMk/>
            <pc:sldMk cId="1564369109" sldId="257"/>
            <ac:spMk id="24" creationId="{E65F4338-EB8D-D5BD-E133-91D318932B3A}"/>
          </ac:spMkLst>
        </pc:spChg>
        <pc:spChg chg="del mod topLvl">
          <ac:chgData name="Fiona McCrudden" userId="ae4da48b20fa1fa0" providerId="LiveId" clId="{A00CC862-5BF6-4275-90E1-C21452AAE594}" dt="2024-05-16T12:48:20.831" v="183" actId="478"/>
          <ac:spMkLst>
            <pc:docMk/>
            <pc:sldMk cId="1564369109" sldId="257"/>
            <ac:spMk id="27" creationId="{45EF1896-94EF-111C-D0D5-BFA0D56AEB0F}"/>
          </ac:spMkLst>
        </pc:spChg>
        <pc:spChg chg="add mod">
          <ac:chgData name="Fiona McCrudden" userId="ae4da48b20fa1fa0" providerId="LiveId" clId="{A00CC862-5BF6-4275-90E1-C21452AAE594}" dt="2024-05-16T14:07:55.494" v="1624" actId="1076"/>
          <ac:spMkLst>
            <pc:docMk/>
            <pc:sldMk cId="1564369109" sldId="257"/>
            <ac:spMk id="28" creationId="{3EDE0502-B09D-F7C5-30C3-D3BFC25C353B}"/>
          </ac:spMkLst>
        </pc:spChg>
        <pc:grpChg chg="add del mod">
          <ac:chgData name="Fiona McCrudden" userId="ae4da48b20fa1fa0" providerId="LiveId" clId="{A00CC862-5BF6-4275-90E1-C21452AAE594}" dt="2024-05-16T12:42:00.729" v="48" actId="165"/>
          <ac:grpSpMkLst>
            <pc:docMk/>
            <pc:sldMk cId="1564369109" sldId="257"/>
            <ac:grpSpMk id="2" creationId="{BAB7A765-BFA3-83BB-94E5-3E1F7345AF5B}"/>
          </ac:grpSpMkLst>
        </pc:grpChg>
        <pc:grpChg chg="add del mod">
          <ac:chgData name="Fiona McCrudden" userId="ae4da48b20fa1fa0" providerId="LiveId" clId="{A00CC862-5BF6-4275-90E1-C21452AAE594}" dt="2024-05-16T12:41:53.418" v="45" actId="165"/>
          <ac:grpSpMkLst>
            <pc:docMk/>
            <pc:sldMk cId="1564369109" sldId="257"/>
            <ac:grpSpMk id="3" creationId="{0033C7E5-3288-4879-29E7-AF04308728D0}"/>
          </ac:grpSpMkLst>
        </pc:grpChg>
        <pc:grpChg chg="add del mod">
          <ac:chgData name="Fiona McCrudden" userId="ae4da48b20fa1fa0" providerId="LiveId" clId="{A00CC862-5BF6-4275-90E1-C21452AAE594}" dt="2024-05-16T12:47:03.556" v="168" actId="165"/>
          <ac:grpSpMkLst>
            <pc:docMk/>
            <pc:sldMk cId="1564369109" sldId="257"/>
            <ac:grpSpMk id="13" creationId="{9D4CBE5F-704B-07E4-4095-C49E2DE565E6}"/>
          </ac:grpSpMkLst>
        </pc:grpChg>
        <pc:grpChg chg="add del mod">
          <ac:chgData name="Fiona McCrudden" userId="ae4da48b20fa1fa0" providerId="LiveId" clId="{A00CC862-5BF6-4275-90E1-C21452AAE594}" dt="2024-05-16T12:46:41.835" v="162" actId="165"/>
          <ac:grpSpMkLst>
            <pc:docMk/>
            <pc:sldMk cId="1564369109" sldId="257"/>
            <ac:grpSpMk id="16" creationId="{C6A57CED-E30E-4E1A-4B6D-2C1E76C205CF}"/>
          </ac:grpSpMkLst>
        </pc:grpChg>
        <pc:grpChg chg="add del mod">
          <ac:chgData name="Fiona McCrudden" userId="ae4da48b20fa1fa0" providerId="LiveId" clId="{A00CC862-5BF6-4275-90E1-C21452AAE594}" dt="2024-05-16T12:46:56.528" v="165" actId="165"/>
          <ac:grpSpMkLst>
            <pc:docMk/>
            <pc:sldMk cId="1564369109" sldId="257"/>
            <ac:grpSpMk id="19" creationId="{FE75848F-506F-FF99-488D-7F64FA79D5A3}"/>
          </ac:grpSpMkLst>
        </pc:grpChg>
        <pc:grpChg chg="add del mod">
          <ac:chgData name="Fiona McCrudden" userId="ae4da48b20fa1fa0" providerId="LiveId" clId="{A00CC862-5BF6-4275-90E1-C21452AAE594}" dt="2024-05-16T12:47:09.569" v="170" actId="165"/>
          <ac:grpSpMkLst>
            <pc:docMk/>
            <pc:sldMk cId="1564369109" sldId="257"/>
            <ac:grpSpMk id="22" creationId="{8E23BB8E-59E5-357E-C2D4-8687C7BC31DD}"/>
          </ac:grpSpMkLst>
        </pc:grpChg>
        <pc:grpChg chg="add del mod">
          <ac:chgData name="Fiona McCrudden" userId="ae4da48b20fa1fa0" providerId="LiveId" clId="{A00CC862-5BF6-4275-90E1-C21452AAE594}" dt="2024-05-16T12:48:17.390" v="182" actId="165"/>
          <ac:grpSpMkLst>
            <pc:docMk/>
            <pc:sldMk cId="1564369109" sldId="257"/>
            <ac:grpSpMk id="25" creationId="{A44D4975-C255-4ACA-FF07-75FE9B11E7BA}"/>
          </ac:grpSpMkLst>
        </pc:grpChg>
        <pc:picChg chg="del mod topLvl">
          <ac:chgData name="Fiona McCrudden" userId="ae4da48b20fa1fa0" providerId="LiveId" clId="{A00CC862-5BF6-4275-90E1-C21452AAE594}" dt="2024-05-16T12:41:55.075" v="46" actId="478"/>
          <ac:picMkLst>
            <pc:docMk/>
            <pc:sldMk cId="1564369109" sldId="257"/>
            <ac:picMk id="4" creationId="{0F11932A-9438-336E-048F-FE31E841BDBD}"/>
          </ac:picMkLst>
        </pc:picChg>
        <pc:picChg chg="mod">
          <ac:chgData name="Fiona McCrudden" userId="ae4da48b20fa1fa0" providerId="LiveId" clId="{A00CC862-5BF6-4275-90E1-C21452AAE594}" dt="2024-05-16T12:43:20.962" v="72" actId="1076"/>
          <ac:picMkLst>
            <pc:docMk/>
            <pc:sldMk cId="1564369109" sldId="257"/>
            <ac:picMk id="5" creationId="{2D14A226-B77F-8FF1-2232-EE836C8D9C47}"/>
          </ac:picMkLst>
        </pc:picChg>
        <pc:picChg chg="del mod topLvl">
          <ac:chgData name="Fiona McCrudden" userId="ae4da48b20fa1fa0" providerId="LiveId" clId="{A00CC862-5BF6-4275-90E1-C21452AAE594}" dt="2024-05-16T12:41:55.075" v="46" actId="478"/>
          <ac:picMkLst>
            <pc:docMk/>
            <pc:sldMk cId="1564369109" sldId="257"/>
            <ac:picMk id="6" creationId="{8A0EFA0A-910F-FDF2-19E8-58D77BF531E8}"/>
          </ac:picMkLst>
        </pc:picChg>
        <pc:picChg chg="del mod topLvl modCrop">
          <ac:chgData name="Fiona McCrudden" userId="ae4da48b20fa1fa0" providerId="LiveId" clId="{A00CC862-5BF6-4275-90E1-C21452AAE594}" dt="2024-05-16T12:42:13.121" v="51" actId="478"/>
          <ac:picMkLst>
            <pc:docMk/>
            <pc:sldMk cId="1564369109" sldId="257"/>
            <ac:picMk id="7" creationId="{04FD4368-A7E9-FA14-0E47-49620D473FAB}"/>
          </ac:picMkLst>
        </pc:picChg>
        <pc:picChg chg="mod topLvl">
          <ac:chgData name="Fiona McCrudden" userId="ae4da48b20fa1fa0" providerId="LiveId" clId="{A00CC862-5BF6-4275-90E1-C21452AAE594}" dt="2024-05-16T12:42:20.598" v="54" actId="14100"/>
          <ac:picMkLst>
            <pc:docMk/>
            <pc:sldMk cId="1564369109" sldId="257"/>
            <ac:picMk id="8" creationId="{21845743-673F-03D4-2A9F-02D3EDC9922F}"/>
          </ac:picMkLst>
        </pc:picChg>
        <pc:picChg chg="add mod modCrop">
          <ac:chgData name="Fiona McCrudden" userId="ae4da48b20fa1fa0" providerId="LiveId" clId="{A00CC862-5BF6-4275-90E1-C21452AAE594}" dt="2024-05-16T13:04:17.170" v="773" actId="29295"/>
          <ac:picMkLst>
            <pc:docMk/>
            <pc:sldMk cId="1564369109" sldId="257"/>
            <ac:picMk id="10" creationId="{A0E7A985-80FF-770D-8802-5CF2669C43C7}"/>
          </ac:picMkLst>
        </pc:picChg>
        <pc:picChg chg="del mod topLvl">
          <ac:chgData name="Fiona McCrudden" userId="ae4da48b20fa1fa0" providerId="LiveId" clId="{A00CC862-5BF6-4275-90E1-C21452AAE594}" dt="2024-05-16T13:03:12.066" v="751" actId="478"/>
          <ac:picMkLst>
            <pc:docMk/>
            <pc:sldMk cId="1564369109" sldId="257"/>
            <ac:picMk id="15" creationId="{487D74E1-F9AF-D8B3-A5D1-E074375BF2B7}"/>
          </ac:picMkLst>
        </pc:picChg>
        <pc:picChg chg="mod topLvl">
          <ac:chgData name="Fiona McCrudden" userId="ae4da48b20fa1fa0" providerId="LiveId" clId="{A00CC862-5BF6-4275-90E1-C21452AAE594}" dt="2024-05-16T13:03:02.354" v="748" actId="1076"/>
          <ac:picMkLst>
            <pc:docMk/>
            <pc:sldMk cId="1564369109" sldId="257"/>
            <ac:picMk id="17" creationId="{BAF09E06-A5C4-AA24-5021-12BC517505F7}"/>
          </ac:picMkLst>
        </pc:picChg>
        <pc:picChg chg="del mod topLvl">
          <ac:chgData name="Fiona McCrudden" userId="ae4da48b20fa1fa0" providerId="LiveId" clId="{A00CC862-5BF6-4275-90E1-C21452AAE594}" dt="2024-05-16T13:03:11.484" v="750" actId="478"/>
          <ac:picMkLst>
            <pc:docMk/>
            <pc:sldMk cId="1564369109" sldId="257"/>
            <ac:picMk id="20" creationId="{DF28C586-B14E-8BB7-243C-179D143D95EF}"/>
          </ac:picMkLst>
        </pc:picChg>
        <pc:picChg chg="del mod topLvl">
          <ac:chgData name="Fiona McCrudden" userId="ae4da48b20fa1fa0" providerId="LiveId" clId="{A00CC862-5BF6-4275-90E1-C21452AAE594}" dt="2024-05-16T13:03:12.538" v="752" actId="478"/>
          <ac:picMkLst>
            <pc:docMk/>
            <pc:sldMk cId="1564369109" sldId="257"/>
            <ac:picMk id="23" creationId="{DAFA46C5-55E3-9E36-2E20-3A339C76FF51}"/>
          </ac:picMkLst>
        </pc:picChg>
        <pc:picChg chg="del mod topLvl">
          <ac:chgData name="Fiona McCrudden" userId="ae4da48b20fa1fa0" providerId="LiveId" clId="{A00CC862-5BF6-4275-90E1-C21452AAE594}" dt="2024-05-16T13:03:13.012" v="753" actId="478"/>
          <ac:picMkLst>
            <pc:docMk/>
            <pc:sldMk cId="1564369109" sldId="257"/>
            <ac:picMk id="26" creationId="{4833D141-049C-9410-A1A5-72280D245E78}"/>
          </ac:picMkLst>
        </pc:picChg>
        <pc:picChg chg="add mod">
          <ac:chgData name="Fiona McCrudden" userId="ae4da48b20fa1fa0" providerId="LiveId" clId="{A00CC862-5BF6-4275-90E1-C21452AAE594}" dt="2024-05-16T13:03:32.869" v="765" actId="1076"/>
          <ac:picMkLst>
            <pc:docMk/>
            <pc:sldMk cId="1564369109" sldId="257"/>
            <ac:picMk id="29" creationId="{30D45638-DC79-91C0-5274-19D4E0DF6CC3}"/>
          </ac:picMkLst>
        </pc:picChg>
        <pc:picChg chg="add mod">
          <ac:chgData name="Fiona McCrudden" userId="ae4da48b20fa1fa0" providerId="LiveId" clId="{A00CC862-5BF6-4275-90E1-C21452AAE594}" dt="2024-05-16T13:03:07.975" v="749" actId="29295"/>
          <ac:picMkLst>
            <pc:docMk/>
            <pc:sldMk cId="1564369109" sldId="257"/>
            <ac:picMk id="30" creationId="{2736B520-2453-F29A-4C6A-681E07AECE18}"/>
          </ac:picMkLst>
        </pc:picChg>
        <pc:picChg chg="add mod">
          <ac:chgData name="Fiona McCrudden" userId="ae4da48b20fa1fa0" providerId="LiveId" clId="{A00CC862-5BF6-4275-90E1-C21452AAE594}" dt="2024-05-16T13:03:07.975" v="749" actId="29295"/>
          <ac:picMkLst>
            <pc:docMk/>
            <pc:sldMk cId="1564369109" sldId="257"/>
            <ac:picMk id="31" creationId="{DF1385FB-4129-2284-6D2D-00ED6615BF1F}"/>
          </ac:picMkLst>
        </pc:picChg>
        <pc:picChg chg="add mod">
          <ac:chgData name="Fiona McCrudden" userId="ae4da48b20fa1fa0" providerId="LiveId" clId="{A00CC862-5BF6-4275-90E1-C21452AAE594}" dt="2024-05-16T13:03:07.975" v="749" actId="29295"/>
          <ac:picMkLst>
            <pc:docMk/>
            <pc:sldMk cId="1564369109" sldId="257"/>
            <ac:picMk id="32" creationId="{438BE439-E4C8-736E-0344-FB1898DB36D6}"/>
          </ac:picMkLst>
        </pc:picChg>
        <pc:picChg chg="add mod">
          <ac:chgData name="Fiona McCrudden" userId="ae4da48b20fa1fa0" providerId="LiveId" clId="{A00CC862-5BF6-4275-90E1-C21452AAE594}" dt="2024-05-16T13:03:07.975" v="749" actId="29295"/>
          <ac:picMkLst>
            <pc:docMk/>
            <pc:sldMk cId="1564369109" sldId="257"/>
            <ac:picMk id="33" creationId="{7EAD19B5-D152-D291-5E39-2046D3EFA8A3}"/>
          </ac:picMkLst>
        </pc:picChg>
      </pc:sldChg>
      <pc:sldChg chg="add del">
        <pc:chgData name="Fiona McCrudden" userId="ae4da48b20fa1fa0" providerId="LiveId" clId="{A00CC862-5BF6-4275-90E1-C21452AAE594}" dt="2024-05-16T12:57:39.869" v="484" actId="47"/>
        <pc:sldMkLst>
          <pc:docMk/>
          <pc:sldMk cId="3575668196" sldId="258"/>
        </pc:sldMkLst>
      </pc:sldChg>
      <pc:sldChg chg="add del">
        <pc:chgData name="Fiona McCrudden" userId="ae4da48b20fa1fa0" providerId="LiveId" clId="{A00CC862-5BF6-4275-90E1-C21452AAE594}" dt="2024-05-16T12:51:52.325" v="316" actId="47"/>
        <pc:sldMkLst>
          <pc:docMk/>
          <pc:sldMk cId="34420182" sldId="259"/>
        </pc:sldMkLst>
      </pc:sldChg>
      <pc:sldChg chg="addSp modSp add mod modTransition">
        <pc:chgData name="Fiona McCrudden" userId="ae4da48b20fa1fa0" providerId="LiveId" clId="{A00CC862-5BF6-4275-90E1-C21452AAE594}" dt="2024-05-16T14:06:14.630" v="1589" actId="1037"/>
        <pc:sldMkLst>
          <pc:docMk/>
          <pc:sldMk cId="2721218187" sldId="259"/>
        </pc:sldMkLst>
        <pc:spChg chg="add mod">
          <ac:chgData name="Fiona McCrudden" userId="ae4da48b20fa1fa0" providerId="LiveId" clId="{A00CC862-5BF6-4275-90E1-C21452AAE594}" dt="2024-05-16T13:03:47.683" v="767" actId="1076"/>
          <ac:spMkLst>
            <pc:docMk/>
            <pc:sldMk cId="2721218187" sldId="259"/>
            <ac:spMk id="2" creationId="{47EE4317-98E7-514A-A841-2D0F97C3E3F4}"/>
          </ac:spMkLst>
        </pc:spChg>
        <pc:spChg chg="add mod">
          <ac:chgData name="Fiona McCrudden" userId="ae4da48b20fa1fa0" providerId="LiveId" clId="{A00CC862-5BF6-4275-90E1-C21452AAE594}" dt="2024-05-16T14:05:51.942" v="1577" actId="113"/>
          <ac:spMkLst>
            <pc:docMk/>
            <pc:sldMk cId="2721218187" sldId="259"/>
            <ac:spMk id="6" creationId="{2D21A0AC-774E-A195-9AB5-DEC60D692202}"/>
          </ac:spMkLst>
        </pc:spChg>
        <pc:spChg chg="mod">
          <ac:chgData name="Fiona McCrudden" userId="ae4da48b20fa1fa0" providerId="LiveId" clId="{A00CC862-5BF6-4275-90E1-C21452AAE594}" dt="2024-05-16T14:06:14.630" v="1589" actId="1037"/>
          <ac:spMkLst>
            <pc:docMk/>
            <pc:sldMk cId="2721218187" sldId="259"/>
            <ac:spMk id="28" creationId="{3EDE0502-B09D-F7C5-30C3-D3BFC25C353B}"/>
          </ac:spMkLst>
        </pc:spChg>
        <pc:picChg chg="add mod">
          <ac:chgData name="Fiona McCrudden" userId="ae4da48b20fa1fa0" providerId="LiveId" clId="{A00CC862-5BF6-4275-90E1-C21452AAE594}" dt="2024-05-16T13:03:52.907" v="768" actId="1076"/>
          <ac:picMkLst>
            <pc:docMk/>
            <pc:sldMk cId="2721218187" sldId="259"/>
            <ac:picMk id="3" creationId="{F9D6D4C6-4BE4-7BC4-DE39-14251EA98200}"/>
          </ac:picMkLst>
        </pc:picChg>
        <pc:picChg chg="mod">
          <ac:chgData name="Fiona McCrudden" userId="ae4da48b20fa1fa0" providerId="LiveId" clId="{A00CC862-5BF6-4275-90E1-C21452AAE594}" dt="2024-05-16T13:01:40.039" v="694" actId="1076"/>
          <ac:picMkLst>
            <pc:docMk/>
            <pc:sldMk cId="2721218187" sldId="259"/>
            <ac:picMk id="8" creationId="{21845743-673F-03D4-2A9F-02D3EDC9922F}"/>
          </ac:picMkLst>
        </pc:picChg>
        <pc:picChg chg="mod">
          <ac:chgData name="Fiona McCrudden" userId="ae4da48b20fa1fa0" providerId="LiveId" clId="{A00CC862-5BF6-4275-90E1-C21452AAE594}" dt="2024-05-16T13:04:03.936" v="771" actId="29295"/>
          <ac:picMkLst>
            <pc:docMk/>
            <pc:sldMk cId="2721218187" sldId="259"/>
            <ac:picMk id="10" creationId="{A0E7A985-80FF-770D-8802-5CF2669C43C7}"/>
          </ac:picMkLst>
        </pc:picChg>
        <pc:picChg chg="mod">
          <ac:chgData name="Fiona McCrudden" userId="ae4da48b20fa1fa0" providerId="LiveId" clId="{A00CC862-5BF6-4275-90E1-C21452AAE594}" dt="2024-05-16T13:02:22.483" v="739" actId="29295"/>
          <ac:picMkLst>
            <pc:docMk/>
            <pc:sldMk cId="2721218187" sldId="259"/>
            <ac:picMk id="15" creationId="{487D74E1-F9AF-D8B3-A5D1-E074375BF2B7}"/>
          </ac:picMkLst>
        </pc:picChg>
        <pc:picChg chg="mod">
          <ac:chgData name="Fiona McCrudden" userId="ae4da48b20fa1fa0" providerId="LiveId" clId="{A00CC862-5BF6-4275-90E1-C21452AAE594}" dt="2024-05-16T13:02:33.841" v="742" actId="14100"/>
          <ac:picMkLst>
            <pc:docMk/>
            <pc:sldMk cId="2721218187" sldId="259"/>
            <ac:picMk id="17" creationId="{BAF09E06-A5C4-AA24-5021-12BC517505F7}"/>
          </ac:picMkLst>
        </pc:picChg>
        <pc:picChg chg="mod">
          <ac:chgData name="Fiona McCrudden" userId="ae4da48b20fa1fa0" providerId="LiveId" clId="{A00CC862-5BF6-4275-90E1-C21452AAE594}" dt="2024-05-16T13:02:22.483" v="739" actId="29295"/>
          <ac:picMkLst>
            <pc:docMk/>
            <pc:sldMk cId="2721218187" sldId="259"/>
            <ac:picMk id="20" creationId="{DF28C586-B14E-8BB7-243C-179D143D95EF}"/>
          </ac:picMkLst>
        </pc:picChg>
        <pc:picChg chg="mod">
          <ac:chgData name="Fiona McCrudden" userId="ae4da48b20fa1fa0" providerId="LiveId" clId="{A00CC862-5BF6-4275-90E1-C21452AAE594}" dt="2024-05-16T13:02:22.483" v="739" actId="29295"/>
          <ac:picMkLst>
            <pc:docMk/>
            <pc:sldMk cId="2721218187" sldId="259"/>
            <ac:picMk id="23" creationId="{DAFA46C5-55E3-9E36-2E20-3A339C76FF51}"/>
          </ac:picMkLst>
        </pc:picChg>
        <pc:picChg chg="mod">
          <ac:chgData name="Fiona McCrudden" userId="ae4da48b20fa1fa0" providerId="LiveId" clId="{A00CC862-5BF6-4275-90E1-C21452AAE594}" dt="2024-05-16T13:02:22.483" v="739" actId="29295"/>
          <ac:picMkLst>
            <pc:docMk/>
            <pc:sldMk cId="2721218187" sldId="259"/>
            <ac:picMk id="26" creationId="{4833D141-049C-9410-A1A5-72280D245E78}"/>
          </ac:picMkLst>
        </pc:picChg>
      </pc:sldChg>
      <pc:sldChg chg="modSp add del mod">
        <pc:chgData name="Fiona McCrudden" userId="ae4da48b20fa1fa0" providerId="LiveId" clId="{A00CC862-5BF6-4275-90E1-C21452AAE594}" dt="2024-05-16T13:05:53.229" v="849" actId="47"/>
        <pc:sldMkLst>
          <pc:docMk/>
          <pc:sldMk cId="247362723" sldId="260"/>
        </pc:sldMkLst>
        <pc:spChg chg="mod">
          <ac:chgData name="Fiona McCrudden" userId="ae4da48b20fa1fa0" providerId="LiveId" clId="{A00CC862-5BF6-4275-90E1-C21452AAE594}" dt="2024-05-16T13:05:48.139" v="848" actId="20577"/>
          <ac:spMkLst>
            <pc:docMk/>
            <pc:sldMk cId="247362723" sldId="260"/>
            <ac:spMk id="28" creationId="{3EDE0502-B09D-F7C5-30C3-D3BFC25C353B}"/>
          </ac:spMkLst>
        </pc:spChg>
        <pc:picChg chg="mod">
          <ac:chgData name="Fiona McCrudden" userId="ae4da48b20fa1fa0" providerId="LiveId" clId="{A00CC862-5BF6-4275-90E1-C21452AAE594}" dt="2024-05-16T13:04:43.576" v="778" actId="29295"/>
          <ac:picMkLst>
            <pc:docMk/>
            <pc:sldMk cId="247362723" sldId="260"/>
            <ac:picMk id="17" creationId="{BAF09E06-A5C4-AA24-5021-12BC517505F7}"/>
          </ac:picMkLst>
        </pc:picChg>
        <pc:picChg chg="mod">
          <ac:chgData name="Fiona McCrudden" userId="ae4da48b20fa1fa0" providerId="LiveId" clId="{A00CC862-5BF6-4275-90E1-C21452AAE594}" dt="2024-05-16T13:05:17.487" v="800" actId="29295"/>
          <ac:picMkLst>
            <pc:docMk/>
            <pc:sldMk cId="247362723" sldId="260"/>
            <ac:picMk id="20" creationId="{DF28C586-B14E-8BB7-243C-179D143D95EF}"/>
          </ac:picMkLst>
        </pc:picChg>
      </pc:sldChg>
      <pc:sldChg chg="addSp modSp add mod modTransition">
        <pc:chgData name="Fiona McCrudden" userId="ae4da48b20fa1fa0" providerId="LiveId" clId="{A00CC862-5BF6-4275-90E1-C21452AAE594}" dt="2024-05-16T14:17:08.902" v="1813" actId="1076"/>
        <pc:sldMkLst>
          <pc:docMk/>
          <pc:sldMk cId="2648802621" sldId="260"/>
        </pc:sldMkLst>
        <pc:spChg chg="mod">
          <ac:chgData name="Fiona McCrudden" userId="ae4da48b20fa1fa0" providerId="LiveId" clId="{A00CC862-5BF6-4275-90E1-C21452AAE594}" dt="2024-05-16T13:08:30.224" v="1012" actId="14100"/>
          <ac:spMkLst>
            <pc:docMk/>
            <pc:sldMk cId="2648802621" sldId="260"/>
            <ac:spMk id="2" creationId="{47EE4317-98E7-514A-A841-2D0F97C3E3F4}"/>
          </ac:spMkLst>
        </pc:spChg>
        <pc:spChg chg="add mod">
          <ac:chgData name="Fiona McCrudden" userId="ae4da48b20fa1fa0" providerId="LiveId" clId="{A00CC862-5BF6-4275-90E1-C21452AAE594}" dt="2024-05-16T14:17:08.902" v="1813" actId="1076"/>
          <ac:spMkLst>
            <pc:docMk/>
            <pc:sldMk cId="2648802621" sldId="260"/>
            <ac:spMk id="4" creationId="{A4724D13-EAE8-6DBA-836E-29F3183BAA7C}"/>
          </ac:spMkLst>
        </pc:spChg>
        <pc:spChg chg="mod">
          <ac:chgData name="Fiona McCrudden" userId="ae4da48b20fa1fa0" providerId="LiveId" clId="{A00CC862-5BF6-4275-90E1-C21452AAE594}" dt="2024-05-16T14:06:42.395" v="1595" actId="403"/>
          <ac:spMkLst>
            <pc:docMk/>
            <pc:sldMk cId="2648802621" sldId="260"/>
            <ac:spMk id="6" creationId="{2D21A0AC-774E-A195-9AB5-DEC60D692202}"/>
          </ac:spMkLst>
        </pc:spChg>
        <pc:spChg chg="mod">
          <ac:chgData name="Fiona McCrudden" userId="ae4da48b20fa1fa0" providerId="LiveId" clId="{A00CC862-5BF6-4275-90E1-C21452AAE594}" dt="2024-05-16T14:06:28.050" v="1593" actId="14100"/>
          <ac:spMkLst>
            <pc:docMk/>
            <pc:sldMk cId="2648802621" sldId="260"/>
            <ac:spMk id="28" creationId="{3EDE0502-B09D-F7C5-30C3-D3BFC25C353B}"/>
          </ac:spMkLst>
        </pc:spChg>
        <pc:picChg chg="mod">
          <ac:chgData name="Fiona McCrudden" userId="ae4da48b20fa1fa0" providerId="LiveId" clId="{A00CC862-5BF6-4275-90E1-C21452AAE594}" dt="2024-05-16T13:08:34.223" v="1013" actId="14100"/>
          <ac:picMkLst>
            <pc:docMk/>
            <pc:sldMk cId="2648802621" sldId="260"/>
            <ac:picMk id="3" creationId="{F9D6D4C6-4BE4-7BC4-DE39-14251EA98200}"/>
          </ac:picMkLst>
        </pc:picChg>
        <pc:picChg chg="mod">
          <ac:chgData name="Fiona McCrudden" userId="ae4da48b20fa1fa0" providerId="LiveId" clId="{A00CC862-5BF6-4275-90E1-C21452AAE594}" dt="2024-05-16T13:06:18.207" v="855" actId="29295"/>
          <ac:picMkLst>
            <pc:docMk/>
            <pc:sldMk cId="2648802621" sldId="260"/>
            <ac:picMk id="17" creationId="{BAF09E06-A5C4-AA24-5021-12BC517505F7}"/>
          </ac:picMkLst>
        </pc:picChg>
        <pc:picChg chg="mod">
          <ac:chgData name="Fiona McCrudden" userId="ae4da48b20fa1fa0" providerId="LiveId" clId="{A00CC862-5BF6-4275-90E1-C21452AAE594}" dt="2024-05-16T13:06:25.504" v="858" actId="14100"/>
          <ac:picMkLst>
            <pc:docMk/>
            <pc:sldMk cId="2648802621" sldId="260"/>
            <ac:picMk id="20" creationId="{DF28C586-B14E-8BB7-243C-179D143D95EF}"/>
          </ac:picMkLst>
        </pc:picChg>
      </pc:sldChg>
      <pc:sldChg chg="delSp modSp add del mod">
        <pc:chgData name="Fiona McCrudden" userId="ae4da48b20fa1fa0" providerId="LiveId" clId="{A00CC862-5BF6-4275-90E1-C21452AAE594}" dt="2024-05-16T13:00:57.554" v="682" actId="47"/>
        <pc:sldMkLst>
          <pc:docMk/>
          <pc:sldMk cId="3851601364" sldId="260"/>
        </pc:sldMkLst>
        <pc:spChg chg="del mod">
          <ac:chgData name="Fiona McCrudden" userId="ae4da48b20fa1fa0" providerId="LiveId" clId="{A00CC862-5BF6-4275-90E1-C21452AAE594}" dt="2024-05-16T12:58:20.888" v="493" actId="478"/>
          <ac:spMkLst>
            <pc:docMk/>
            <pc:sldMk cId="3851601364" sldId="260"/>
            <ac:spMk id="2" creationId="{47EE4317-98E7-514A-A841-2D0F97C3E3F4}"/>
          </ac:spMkLst>
        </pc:spChg>
        <pc:spChg chg="del">
          <ac:chgData name="Fiona McCrudden" userId="ae4da48b20fa1fa0" providerId="LiveId" clId="{A00CC862-5BF6-4275-90E1-C21452AAE594}" dt="2024-05-16T13:00:55.909" v="681" actId="478"/>
          <ac:spMkLst>
            <pc:docMk/>
            <pc:sldMk cId="3851601364" sldId="260"/>
            <ac:spMk id="6" creationId="{2D21A0AC-774E-A195-9AB5-DEC60D692202}"/>
          </ac:spMkLst>
        </pc:spChg>
        <pc:spChg chg="del mod">
          <ac:chgData name="Fiona McCrudden" userId="ae4da48b20fa1fa0" providerId="LiveId" clId="{A00CC862-5BF6-4275-90E1-C21452AAE594}" dt="2024-05-16T13:00:54.398" v="680" actId="478"/>
          <ac:spMkLst>
            <pc:docMk/>
            <pc:sldMk cId="3851601364" sldId="260"/>
            <ac:spMk id="28" creationId="{3EDE0502-B09D-F7C5-30C3-D3BFC25C353B}"/>
          </ac:spMkLst>
        </pc:spChg>
        <pc:picChg chg="del mod">
          <ac:chgData name="Fiona McCrudden" userId="ae4da48b20fa1fa0" providerId="LiveId" clId="{A00CC862-5BF6-4275-90E1-C21452AAE594}" dt="2024-05-16T13:00:12.921" v="645" actId="478"/>
          <ac:picMkLst>
            <pc:docMk/>
            <pc:sldMk cId="3851601364" sldId="260"/>
            <ac:picMk id="3" creationId="{F9D6D4C6-4BE4-7BC4-DE39-14251EA98200}"/>
          </ac:picMkLst>
        </pc:picChg>
        <pc:picChg chg="mod">
          <ac:chgData name="Fiona McCrudden" userId="ae4da48b20fa1fa0" providerId="LiveId" clId="{A00CC862-5BF6-4275-90E1-C21452AAE594}" dt="2024-05-16T12:58:04.834" v="488" actId="29295"/>
          <ac:picMkLst>
            <pc:docMk/>
            <pc:sldMk cId="3851601364" sldId="260"/>
            <ac:picMk id="17" creationId="{BAF09E06-A5C4-AA24-5021-12BC517505F7}"/>
          </ac:picMkLst>
        </pc:picChg>
        <pc:picChg chg="mod">
          <ac:chgData name="Fiona McCrudden" userId="ae4da48b20fa1fa0" providerId="LiveId" clId="{A00CC862-5BF6-4275-90E1-C21452AAE594}" dt="2024-05-16T12:58:14.421" v="491" actId="29295"/>
          <ac:picMkLst>
            <pc:docMk/>
            <pc:sldMk cId="3851601364" sldId="260"/>
            <ac:picMk id="20" creationId="{DF28C586-B14E-8BB7-243C-179D143D95EF}"/>
          </ac:picMkLst>
        </pc:picChg>
      </pc:sldChg>
      <pc:sldChg chg="addSp delSp modSp add mod">
        <pc:chgData name="Fiona McCrudden" userId="ae4da48b20fa1fa0" providerId="LiveId" clId="{A00CC862-5BF6-4275-90E1-C21452AAE594}" dt="2024-05-16T14:18:45.170" v="1830" actId="1076"/>
        <pc:sldMkLst>
          <pc:docMk/>
          <pc:sldMk cId="1235277808" sldId="261"/>
        </pc:sldMkLst>
        <pc:spChg chg="del">
          <ac:chgData name="Fiona McCrudden" userId="ae4da48b20fa1fa0" providerId="LiveId" clId="{A00CC862-5BF6-4275-90E1-C21452AAE594}" dt="2024-05-16T14:08:08.614" v="1627" actId="478"/>
          <ac:spMkLst>
            <pc:docMk/>
            <pc:sldMk cId="1235277808" sldId="261"/>
            <ac:spMk id="2" creationId="{47EE4317-98E7-514A-A841-2D0F97C3E3F4}"/>
          </ac:spMkLst>
        </pc:spChg>
        <pc:spChg chg="mod">
          <ac:chgData name="Fiona McCrudden" userId="ae4da48b20fa1fa0" providerId="LiveId" clId="{A00CC862-5BF6-4275-90E1-C21452AAE594}" dt="2024-05-16T14:18:45.170" v="1830" actId="1076"/>
          <ac:spMkLst>
            <pc:docMk/>
            <pc:sldMk cId="1235277808" sldId="261"/>
            <ac:spMk id="4" creationId="{A4724D13-EAE8-6DBA-836E-29F3183BAA7C}"/>
          </ac:spMkLst>
        </pc:spChg>
        <pc:spChg chg="del">
          <ac:chgData name="Fiona McCrudden" userId="ae4da48b20fa1fa0" providerId="LiveId" clId="{A00CC862-5BF6-4275-90E1-C21452AAE594}" dt="2024-05-16T14:08:07.308" v="1626" actId="478"/>
          <ac:spMkLst>
            <pc:docMk/>
            <pc:sldMk cId="1235277808" sldId="261"/>
            <ac:spMk id="6" creationId="{2D21A0AC-774E-A195-9AB5-DEC60D692202}"/>
          </ac:spMkLst>
        </pc:spChg>
        <pc:spChg chg="mod">
          <ac:chgData name="Fiona McCrudden" userId="ae4da48b20fa1fa0" providerId="LiveId" clId="{A00CC862-5BF6-4275-90E1-C21452AAE594}" dt="2024-05-16T14:07:45.338" v="1622" actId="1076"/>
          <ac:spMkLst>
            <pc:docMk/>
            <pc:sldMk cId="1235277808" sldId="261"/>
            <ac:spMk id="28" creationId="{3EDE0502-B09D-F7C5-30C3-D3BFC25C353B}"/>
          </ac:spMkLst>
        </pc:spChg>
        <pc:picChg chg="del">
          <ac:chgData name="Fiona McCrudden" userId="ae4da48b20fa1fa0" providerId="LiveId" clId="{A00CC862-5BF6-4275-90E1-C21452AAE594}" dt="2024-05-16T14:08:13.961" v="1630" actId="478"/>
          <ac:picMkLst>
            <pc:docMk/>
            <pc:sldMk cId="1235277808" sldId="261"/>
            <ac:picMk id="3" creationId="{F9D6D4C6-4BE4-7BC4-DE39-14251EA98200}"/>
          </ac:picMkLst>
        </pc:picChg>
        <pc:picChg chg="add mod">
          <ac:chgData name="Fiona McCrudden" userId="ae4da48b20fa1fa0" providerId="LiveId" clId="{A00CC862-5BF6-4275-90E1-C21452AAE594}" dt="2024-05-16T14:18:39.158" v="1827" actId="688"/>
          <ac:picMkLst>
            <pc:docMk/>
            <pc:sldMk cId="1235277808" sldId="261"/>
            <ac:picMk id="7" creationId="{99039A37-F0F8-6D22-5AE1-86948CDE663D}"/>
          </ac:picMkLst>
        </pc:picChg>
        <pc:picChg chg="add del mod">
          <ac:chgData name="Fiona McCrudden" userId="ae4da48b20fa1fa0" providerId="LiveId" clId="{A00CC862-5BF6-4275-90E1-C21452AAE594}" dt="2024-05-16T14:08:10.822" v="1629" actId="478"/>
          <ac:picMkLst>
            <pc:docMk/>
            <pc:sldMk cId="1235277808" sldId="261"/>
            <ac:picMk id="8" creationId="{21845743-673F-03D4-2A9F-02D3EDC9922F}"/>
          </ac:picMkLst>
        </pc:picChg>
        <pc:picChg chg="mod">
          <ac:chgData name="Fiona McCrudden" userId="ae4da48b20fa1fa0" providerId="LiveId" clId="{A00CC862-5BF6-4275-90E1-C21452AAE594}" dt="2024-05-16T14:07:35.409" v="1605" actId="29295"/>
          <ac:picMkLst>
            <pc:docMk/>
            <pc:sldMk cId="1235277808" sldId="261"/>
            <ac:picMk id="15" creationId="{487D74E1-F9AF-D8B3-A5D1-E074375BF2B7}"/>
          </ac:picMkLst>
        </pc:picChg>
        <pc:picChg chg="mod">
          <ac:chgData name="Fiona McCrudden" userId="ae4da48b20fa1fa0" providerId="LiveId" clId="{A00CC862-5BF6-4275-90E1-C21452AAE594}" dt="2024-05-16T14:07:22.396" v="1601" actId="29295"/>
          <ac:picMkLst>
            <pc:docMk/>
            <pc:sldMk cId="1235277808" sldId="261"/>
            <ac:picMk id="20" creationId="{DF28C586-B14E-8BB7-243C-179D143D95EF}"/>
          </ac:picMkLst>
        </pc:picChg>
      </pc:sldChg>
      <pc:sldChg chg="addSp delSp modSp add mod">
        <pc:chgData name="Fiona McCrudden" userId="ae4da48b20fa1fa0" providerId="LiveId" clId="{A00CC862-5BF6-4275-90E1-C21452AAE594}" dt="2024-05-16T14:21:46.760" v="2168" actId="1038"/>
        <pc:sldMkLst>
          <pc:docMk/>
          <pc:sldMk cId="3420991825" sldId="262"/>
        </pc:sldMkLst>
        <pc:spChg chg="add mod">
          <ac:chgData name="Fiona McCrudden" userId="ae4da48b20fa1fa0" providerId="LiveId" clId="{A00CC862-5BF6-4275-90E1-C21452AAE594}" dt="2024-05-16T14:20:57.101" v="2132" actId="14100"/>
          <ac:spMkLst>
            <pc:docMk/>
            <pc:sldMk cId="3420991825" sldId="262"/>
            <ac:spMk id="2" creationId="{244FFCC3-AA79-6377-744B-9723526949F0}"/>
          </ac:spMkLst>
        </pc:spChg>
        <pc:spChg chg="add mod">
          <ac:chgData name="Fiona McCrudden" userId="ae4da48b20fa1fa0" providerId="LiveId" clId="{A00CC862-5BF6-4275-90E1-C21452AAE594}" dt="2024-05-16T14:21:28.723" v="2155" actId="1076"/>
          <ac:spMkLst>
            <pc:docMk/>
            <pc:sldMk cId="3420991825" sldId="262"/>
            <ac:spMk id="3" creationId="{856977B9-82F9-0A1C-4915-49AF70990693}"/>
          </ac:spMkLst>
        </pc:spChg>
        <pc:spChg chg="del">
          <ac:chgData name="Fiona McCrudden" userId="ae4da48b20fa1fa0" providerId="LiveId" clId="{A00CC862-5BF6-4275-90E1-C21452AAE594}" dt="2024-05-16T14:18:04.882" v="1820" actId="478"/>
          <ac:spMkLst>
            <pc:docMk/>
            <pc:sldMk cId="3420991825" sldId="262"/>
            <ac:spMk id="4" creationId="{A4724D13-EAE8-6DBA-836E-29F3183BAA7C}"/>
          </ac:spMkLst>
        </pc:spChg>
        <pc:spChg chg="add mod">
          <ac:chgData name="Fiona McCrudden" userId="ae4da48b20fa1fa0" providerId="LiveId" clId="{A00CC862-5BF6-4275-90E1-C21452AAE594}" dt="2024-05-16T14:21:46.760" v="2168" actId="1038"/>
          <ac:spMkLst>
            <pc:docMk/>
            <pc:sldMk cId="3420991825" sldId="262"/>
            <ac:spMk id="6" creationId="{0128BC66-268C-02A2-ED11-E3B1C10A7668}"/>
          </ac:spMkLst>
        </pc:spChg>
        <pc:spChg chg="add mod">
          <ac:chgData name="Fiona McCrudden" userId="ae4da48b20fa1fa0" providerId="LiveId" clId="{A00CC862-5BF6-4275-90E1-C21452AAE594}" dt="2024-05-16T14:21:38.053" v="2161" actId="1035"/>
          <ac:spMkLst>
            <pc:docMk/>
            <pc:sldMk cId="3420991825" sldId="262"/>
            <ac:spMk id="7" creationId="{E2462DE8-276F-EB36-546A-542CCC9317A1}"/>
          </ac:spMkLst>
        </pc:spChg>
        <pc:spChg chg="add mod">
          <ac:chgData name="Fiona McCrudden" userId="ae4da48b20fa1fa0" providerId="LiveId" clId="{A00CC862-5BF6-4275-90E1-C21452AAE594}" dt="2024-05-16T14:19:11.443" v="1909" actId="20577"/>
          <ac:spMkLst>
            <pc:docMk/>
            <pc:sldMk cId="3420991825" sldId="262"/>
            <ac:spMk id="9" creationId="{05EFD59B-A94F-C404-A188-2543C9F750FE}"/>
          </ac:spMkLst>
        </pc:spChg>
        <pc:spChg chg="mod">
          <ac:chgData name="Fiona McCrudden" userId="ae4da48b20fa1fa0" providerId="LiveId" clId="{A00CC862-5BF6-4275-90E1-C21452AAE594}" dt="2024-05-16T14:09:29.658" v="1659" actId="1037"/>
          <ac:spMkLst>
            <pc:docMk/>
            <pc:sldMk cId="3420991825" sldId="262"/>
            <ac:spMk id="28" creationId="{3EDE0502-B09D-F7C5-30C3-D3BFC25C353B}"/>
          </ac:spMkLst>
        </pc:spChg>
        <pc:picChg chg="add mod">
          <ac:chgData name="Fiona McCrudden" userId="ae4da48b20fa1fa0" providerId="LiveId" clId="{A00CC862-5BF6-4275-90E1-C21452AAE594}" dt="2024-05-16T14:19:14.733" v="1910" actId="14100"/>
          <ac:picMkLst>
            <pc:docMk/>
            <pc:sldMk cId="3420991825" sldId="262"/>
            <ac:picMk id="11" creationId="{A6CA830B-1A32-034B-5CB1-A8FF3C9C7934}"/>
          </ac:picMkLst>
        </pc:picChg>
        <pc:picChg chg="mod">
          <ac:chgData name="Fiona McCrudden" userId="ae4da48b20fa1fa0" providerId="LiveId" clId="{A00CC862-5BF6-4275-90E1-C21452AAE594}" dt="2024-05-16T14:09:05.718" v="1636" actId="29295"/>
          <ac:picMkLst>
            <pc:docMk/>
            <pc:sldMk cId="3420991825" sldId="262"/>
            <ac:picMk id="15" creationId="{487D74E1-F9AF-D8B3-A5D1-E074375BF2B7}"/>
          </ac:picMkLst>
        </pc:picChg>
        <pc:picChg chg="mod">
          <ac:chgData name="Fiona McCrudden" userId="ae4da48b20fa1fa0" providerId="LiveId" clId="{A00CC862-5BF6-4275-90E1-C21452AAE594}" dt="2024-05-16T14:09:21.540" v="1642" actId="29295"/>
          <ac:picMkLst>
            <pc:docMk/>
            <pc:sldMk cId="3420991825" sldId="262"/>
            <ac:picMk id="23" creationId="{DAFA46C5-55E3-9E36-2E20-3A339C76FF51}"/>
          </ac:picMkLst>
        </pc:picChg>
      </pc:sldChg>
      <pc:sldChg chg="delSp modSp add del mod modTransition setBg">
        <pc:chgData name="Fiona McCrudden" userId="ae4da48b20fa1fa0" providerId="LiveId" clId="{A00CC862-5BF6-4275-90E1-C21452AAE594}" dt="2024-05-16T14:10:12.732" v="1663" actId="47"/>
        <pc:sldMkLst>
          <pc:docMk/>
          <pc:sldMk cId="2228616569" sldId="263"/>
        </pc:sldMkLst>
        <pc:picChg chg="del mod">
          <ac:chgData name="Fiona McCrudden" userId="ae4da48b20fa1fa0" providerId="LiveId" clId="{A00CC862-5BF6-4275-90E1-C21452AAE594}" dt="2024-05-16T14:10:11.034" v="1662" actId="478"/>
          <ac:picMkLst>
            <pc:docMk/>
            <pc:sldMk cId="2228616569" sldId="263"/>
            <ac:picMk id="3" creationId="{5AE8F653-94E2-4F8A-9BBF-DCE38A415E95}"/>
          </ac:picMkLst>
        </pc:picChg>
      </pc:sldChg>
      <pc:sldChg chg="addSp delSp modSp add mod">
        <pc:chgData name="Fiona McCrudden" userId="ae4da48b20fa1fa0" providerId="LiveId" clId="{A00CC862-5BF6-4275-90E1-C21452AAE594}" dt="2024-05-16T14:16:58.049" v="1812" actId="164"/>
        <pc:sldMkLst>
          <pc:docMk/>
          <pc:sldMk cId="3072409306" sldId="263"/>
        </pc:sldMkLst>
        <pc:spChg chg="del">
          <ac:chgData name="Fiona McCrudden" userId="ae4da48b20fa1fa0" providerId="LiveId" clId="{A00CC862-5BF6-4275-90E1-C21452AAE594}" dt="2024-05-16T14:14:34.235" v="1744" actId="478"/>
          <ac:spMkLst>
            <pc:docMk/>
            <pc:sldMk cId="3072409306" sldId="263"/>
            <ac:spMk id="2" creationId="{47EE4317-98E7-514A-A841-2D0F97C3E3F4}"/>
          </ac:spMkLst>
        </pc:spChg>
        <pc:spChg chg="del mod">
          <ac:chgData name="Fiona McCrudden" userId="ae4da48b20fa1fa0" providerId="LiveId" clId="{A00CC862-5BF6-4275-90E1-C21452AAE594}" dt="2024-05-16T14:13:56.040" v="1740" actId="478"/>
          <ac:spMkLst>
            <pc:docMk/>
            <pc:sldMk cId="3072409306" sldId="263"/>
            <ac:spMk id="4" creationId="{A4724D13-EAE8-6DBA-836E-29F3183BAA7C}"/>
          </ac:spMkLst>
        </pc:spChg>
        <pc:spChg chg="del">
          <ac:chgData name="Fiona McCrudden" userId="ae4da48b20fa1fa0" providerId="LiveId" clId="{A00CC862-5BF6-4275-90E1-C21452AAE594}" dt="2024-05-16T14:13:10.915" v="1665" actId="478"/>
          <ac:spMkLst>
            <pc:docMk/>
            <pc:sldMk cId="3072409306" sldId="263"/>
            <ac:spMk id="6" creationId="{2D21A0AC-774E-A195-9AB5-DEC60D692202}"/>
          </ac:spMkLst>
        </pc:spChg>
        <pc:grpChg chg="add mod">
          <ac:chgData name="Fiona McCrudden" userId="ae4da48b20fa1fa0" providerId="LiveId" clId="{A00CC862-5BF6-4275-90E1-C21452AAE594}" dt="2024-05-16T14:16:58.049" v="1812" actId="164"/>
          <ac:grpSpMkLst>
            <pc:docMk/>
            <pc:sldMk cId="3072409306" sldId="263"/>
            <ac:grpSpMk id="18" creationId="{3DBB8CFF-91DF-20B5-7CA5-839A3E2E3F2B}"/>
          </ac:grpSpMkLst>
        </pc:grpChg>
        <pc:picChg chg="del">
          <ac:chgData name="Fiona McCrudden" userId="ae4da48b20fa1fa0" providerId="LiveId" clId="{A00CC862-5BF6-4275-90E1-C21452AAE594}" dt="2024-05-16T14:16:03.933" v="1779" actId="478"/>
          <ac:picMkLst>
            <pc:docMk/>
            <pc:sldMk cId="3072409306" sldId="263"/>
            <ac:picMk id="3" creationId="{F9D6D4C6-4BE4-7BC4-DE39-14251EA98200}"/>
          </ac:picMkLst>
        </pc:picChg>
        <pc:picChg chg="add del mod modCrop">
          <ac:chgData name="Fiona McCrudden" userId="ae4da48b20fa1fa0" providerId="LiveId" clId="{A00CC862-5BF6-4275-90E1-C21452AAE594}" dt="2024-05-16T14:15:28.359" v="1777" actId="478"/>
          <ac:picMkLst>
            <pc:docMk/>
            <pc:sldMk cId="3072409306" sldId="263"/>
            <ac:picMk id="9" creationId="{659292CD-8D7F-F132-E9B9-35CB5A70CA6D}"/>
          </ac:picMkLst>
        </pc:picChg>
        <pc:picChg chg="add del mod modCrop">
          <ac:chgData name="Fiona McCrudden" userId="ae4da48b20fa1fa0" providerId="LiveId" clId="{A00CC862-5BF6-4275-90E1-C21452AAE594}" dt="2024-05-16T14:15:27.791" v="1776" actId="478"/>
          <ac:picMkLst>
            <pc:docMk/>
            <pc:sldMk cId="3072409306" sldId="263"/>
            <ac:picMk id="11" creationId="{63E4A9D1-50BC-3976-03F2-BC29EA11B362}"/>
          </ac:picMkLst>
        </pc:picChg>
        <pc:picChg chg="add mod">
          <ac:chgData name="Fiona McCrudden" userId="ae4da48b20fa1fa0" providerId="LiveId" clId="{A00CC862-5BF6-4275-90E1-C21452AAE594}" dt="2024-05-16T14:16:58.049" v="1812" actId="164"/>
          <ac:picMkLst>
            <pc:docMk/>
            <pc:sldMk cId="3072409306" sldId="263"/>
            <ac:picMk id="13" creationId="{7DBD835D-D13A-E9E4-66EC-CD76C8DFC0DA}"/>
          </ac:picMkLst>
        </pc:picChg>
        <pc:picChg chg="add mod">
          <ac:chgData name="Fiona McCrudden" userId="ae4da48b20fa1fa0" providerId="LiveId" clId="{A00CC862-5BF6-4275-90E1-C21452AAE594}" dt="2024-05-16T14:16:58.049" v="1812" actId="164"/>
          <ac:picMkLst>
            <pc:docMk/>
            <pc:sldMk cId="3072409306" sldId="263"/>
            <ac:picMk id="16" creationId="{1166F7F3-C106-C1D2-215A-1EECEE93BD42}"/>
          </ac:picMkLst>
        </pc:picChg>
      </pc:sldChg>
      <pc:sldChg chg="addSp delSp modSp add mod">
        <pc:chgData name="Fiona McCrudden" userId="ae4da48b20fa1fa0" providerId="LiveId" clId="{A00CC862-5BF6-4275-90E1-C21452AAE594}" dt="2024-05-16T14:26:14.273" v="2423" actId="1076"/>
        <pc:sldMkLst>
          <pc:docMk/>
          <pc:sldMk cId="161056959" sldId="264"/>
        </pc:sldMkLst>
        <pc:spChg chg="del">
          <ac:chgData name="Fiona McCrudden" userId="ae4da48b20fa1fa0" providerId="LiveId" clId="{A00CC862-5BF6-4275-90E1-C21452AAE594}" dt="2024-05-16T14:23:01.322" v="2219" actId="478"/>
          <ac:spMkLst>
            <pc:docMk/>
            <pc:sldMk cId="161056959" sldId="264"/>
            <ac:spMk id="2" creationId="{244FFCC3-AA79-6377-744B-9723526949F0}"/>
          </ac:spMkLst>
        </pc:spChg>
        <pc:spChg chg="del">
          <ac:chgData name="Fiona McCrudden" userId="ae4da48b20fa1fa0" providerId="LiveId" clId="{A00CC862-5BF6-4275-90E1-C21452AAE594}" dt="2024-05-16T14:22:47.243" v="2218" actId="478"/>
          <ac:spMkLst>
            <pc:docMk/>
            <pc:sldMk cId="161056959" sldId="264"/>
            <ac:spMk id="3" creationId="{856977B9-82F9-0A1C-4915-49AF70990693}"/>
          </ac:spMkLst>
        </pc:spChg>
        <pc:spChg chg="add mod">
          <ac:chgData name="Fiona McCrudden" userId="ae4da48b20fa1fa0" providerId="LiveId" clId="{A00CC862-5BF6-4275-90E1-C21452AAE594}" dt="2024-05-16T14:25:28.662" v="2414" actId="14100"/>
          <ac:spMkLst>
            <pc:docMk/>
            <pc:sldMk cId="161056959" sldId="264"/>
            <ac:spMk id="4" creationId="{626AB214-7D25-63C6-1241-632C88BCE38D}"/>
          </ac:spMkLst>
        </pc:spChg>
        <pc:spChg chg="del">
          <ac:chgData name="Fiona McCrudden" userId="ae4da48b20fa1fa0" providerId="LiveId" clId="{A00CC862-5BF6-4275-90E1-C21452AAE594}" dt="2024-05-16T14:22:43.642" v="2217" actId="478"/>
          <ac:spMkLst>
            <pc:docMk/>
            <pc:sldMk cId="161056959" sldId="264"/>
            <ac:spMk id="6" creationId="{0128BC66-268C-02A2-ED11-E3B1C10A7668}"/>
          </ac:spMkLst>
        </pc:spChg>
        <pc:spChg chg="del">
          <ac:chgData name="Fiona McCrudden" userId="ae4da48b20fa1fa0" providerId="LiveId" clId="{A00CC862-5BF6-4275-90E1-C21452AAE594}" dt="2024-05-16T14:22:40.028" v="2216" actId="478"/>
          <ac:spMkLst>
            <pc:docMk/>
            <pc:sldMk cId="161056959" sldId="264"/>
            <ac:spMk id="7" creationId="{E2462DE8-276F-EB36-546A-542CCC9317A1}"/>
          </ac:spMkLst>
        </pc:spChg>
        <pc:spChg chg="mod">
          <ac:chgData name="Fiona McCrudden" userId="ae4da48b20fa1fa0" providerId="LiveId" clId="{A00CC862-5BF6-4275-90E1-C21452AAE594}" dt="2024-05-16T14:24:01.078" v="2267" actId="20577"/>
          <ac:spMkLst>
            <pc:docMk/>
            <pc:sldMk cId="161056959" sldId="264"/>
            <ac:spMk id="9" creationId="{05EFD59B-A94F-C404-A188-2543C9F750FE}"/>
          </ac:spMkLst>
        </pc:spChg>
        <pc:spChg chg="mod">
          <ac:chgData name="Fiona McCrudden" userId="ae4da48b20fa1fa0" providerId="LiveId" clId="{A00CC862-5BF6-4275-90E1-C21452AAE594}" dt="2024-05-16T14:22:20.401" v="2182" actId="1076"/>
          <ac:spMkLst>
            <pc:docMk/>
            <pc:sldMk cId="161056959" sldId="264"/>
            <ac:spMk id="28" creationId="{3EDE0502-B09D-F7C5-30C3-D3BFC25C353B}"/>
          </ac:spMkLst>
        </pc:spChg>
        <pc:picChg chg="add mod">
          <ac:chgData name="Fiona McCrudden" userId="ae4da48b20fa1fa0" providerId="LiveId" clId="{A00CC862-5BF6-4275-90E1-C21452AAE594}" dt="2024-05-16T14:26:10.279" v="2422" actId="1076"/>
          <ac:picMkLst>
            <pc:docMk/>
            <pc:sldMk cId="161056959" sldId="264"/>
            <ac:picMk id="13" creationId="{22E322E8-922D-FD6D-C2FE-2750CB640357}"/>
          </ac:picMkLst>
        </pc:picChg>
        <pc:picChg chg="add mod">
          <ac:chgData name="Fiona McCrudden" userId="ae4da48b20fa1fa0" providerId="LiveId" clId="{A00CC862-5BF6-4275-90E1-C21452AAE594}" dt="2024-05-16T14:26:14.273" v="2423" actId="1076"/>
          <ac:picMkLst>
            <pc:docMk/>
            <pc:sldMk cId="161056959" sldId="264"/>
            <ac:picMk id="16" creationId="{685C6923-6945-E62C-718D-45DA814A2195}"/>
          </ac:picMkLst>
        </pc:picChg>
        <pc:picChg chg="mod">
          <ac:chgData name="Fiona McCrudden" userId="ae4da48b20fa1fa0" providerId="LiveId" clId="{A00CC862-5BF6-4275-90E1-C21452AAE594}" dt="2024-05-16T14:22:03.228" v="2172" actId="29295"/>
          <ac:picMkLst>
            <pc:docMk/>
            <pc:sldMk cId="161056959" sldId="264"/>
            <ac:picMk id="23" creationId="{DAFA46C5-55E3-9E36-2E20-3A339C76FF51}"/>
          </ac:picMkLst>
        </pc:picChg>
        <pc:picChg chg="mod">
          <ac:chgData name="Fiona McCrudden" userId="ae4da48b20fa1fa0" providerId="LiveId" clId="{A00CC862-5BF6-4275-90E1-C21452AAE594}" dt="2024-05-16T14:22:12.462" v="2176" actId="29295"/>
          <ac:picMkLst>
            <pc:docMk/>
            <pc:sldMk cId="161056959" sldId="264"/>
            <ac:picMk id="26" creationId="{4833D141-049C-9410-A1A5-72280D245E78}"/>
          </ac:picMkLst>
        </pc:picChg>
      </pc:sldChg>
      <pc:sldChg chg="add del">
        <pc:chgData name="Fiona McCrudden" userId="ae4da48b20fa1fa0" providerId="LiveId" clId="{A00CC862-5BF6-4275-90E1-C21452AAE594}" dt="2024-05-16T14:20:06.098" v="2033" actId="47"/>
        <pc:sldMkLst>
          <pc:docMk/>
          <pc:sldMk cId="1151003091" sldId="264"/>
        </pc:sldMkLst>
      </pc:sldChg>
      <pc:sldChg chg="modSp add mod">
        <pc:chgData name="Fiona McCrudden" userId="ae4da48b20fa1fa0" providerId="LiveId" clId="{A00CC862-5BF6-4275-90E1-C21452AAE594}" dt="2024-05-16T14:29:13.557" v="2655" actId="255"/>
        <pc:sldMkLst>
          <pc:docMk/>
          <pc:sldMk cId="3384392891" sldId="265"/>
        </pc:sldMkLst>
        <pc:spChg chg="mod">
          <ac:chgData name="Fiona McCrudden" userId="ae4da48b20fa1fa0" providerId="LiveId" clId="{A00CC862-5BF6-4275-90E1-C21452AAE594}" dt="2024-05-16T14:29:13.557" v="2655" actId="255"/>
          <ac:spMkLst>
            <pc:docMk/>
            <pc:sldMk cId="3384392891" sldId="265"/>
            <ac:spMk id="4" creationId="{626AB214-7D25-63C6-1241-632C88BCE38D}"/>
          </ac:spMkLst>
        </pc:spChg>
        <pc:spChg chg="mod">
          <ac:chgData name="Fiona McCrudden" userId="ae4da48b20fa1fa0" providerId="LiveId" clId="{A00CC862-5BF6-4275-90E1-C21452AAE594}" dt="2024-05-16T14:26:51.239" v="2465" actId="20577"/>
          <ac:spMkLst>
            <pc:docMk/>
            <pc:sldMk cId="3384392891" sldId="265"/>
            <ac:spMk id="9" creationId="{05EFD59B-A94F-C404-A188-2543C9F750FE}"/>
          </ac:spMkLst>
        </pc:spChg>
        <pc:picChg chg="mod">
          <ac:chgData name="Fiona McCrudden" userId="ae4da48b20fa1fa0" providerId="LiveId" clId="{A00CC862-5BF6-4275-90E1-C21452AAE594}" dt="2024-05-16T14:26:55.688" v="2466" actId="14100"/>
          <ac:picMkLst>
            <pc:docMk/>
            <pc:sldMk cId="3384392891" sldId="265"/>
            <ac:picMk id="11" creationId="{A6CA830B-1A32-034B-5CB1-A8FF3C9C7934}"/>
          </ac:picMkLst>
        </pc:picChg>
      </pc:sldChg>
      <pc:sldMasterChg chg="modTransition modSldLayout">
        <pc:chgData name="Fiona McCrudden" userId="ae4da48b20fa1fa0" providerId="LiveId" clId="{A00CC862-5BF6-4275-90E1-C21452AAE594}" dt="2024-05-16T13:07:12.821" v="876"/>
        <pc:sldMasterMkLst>
          <pc:docMk/>
          <pc:sldMasterMk cId="1509394410" sldId="2147483648"/>
        </pc:sldMasterMkLst>
        <pc:sldLayoutChg chg="modTransition">
          <pc:chgData name="Fiona McCrudden" userId="ae4da48b20fa1fa0" providerId="LiveId" clId="{A00CC862-5BF6-4275-90E1-C21452AAE594}" dt="2024-05-16T13:07:12.821" v="876"/>
          <pc:sldLayoutMkLst>
            <pc:docMk/>
            <pc:sldMasterMk cId="1509394410" sldId="2147483648"/>
            <pc:sldLayoutMk cId="2096732065" sldId="2147483649"/>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2174895294" sldId="2147483650"/>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3402379331" sldId="2147483651"/>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570562293" sldId="2147483652"/>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2281325635" sldId="2147483653"/>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1411749398" sldId="2147483654"/>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1436195186" sldId="2147483655"/>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746870285" sldId="2147483656"/>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976441683" sldId="2147483657"/>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357769285" sldId="2147483658"/>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3635437547" sldId="2147483659"/>
          </pc:sldLayoutMkLst>
        </pc:sldLayoutChg>
      </pc:sldMasterChg>
    </pc:docChg>
  </pc:docChgLst>
  <pc:docChgLst>
    <pc:chgData name="Fiona" userId="5fd9b084-9961-4921-ab0f-457ac49028c4" providerId="ADAL" clId="{334936BB-AC42-4D62-82D1-0E4652DDEB25}"/>
    <pc:docChg chg="undo redo custSel addSld delSld modSld modSection">
      <pc:chgData name="Fiona" userId="5fd9b084-9961-4921-ab0f-457ac49028c4" providerId="ADAL" clId="{334936BB-AC42-4D62-82D1-0E4652DDEB25}" dt="2024-09-19T13:49:30.689" v="11463" actId="1076"/>
      <pc:docMkLst>
        <pc:docMk/>
      </pc:docMkLst>
      <pc:sldChg chg="addSp delSp modSp mod">
        <pc:chgData name="Fiona" userId="5fd9b084-9961-4921-ab0f-457ac49028c4" providerId="ADAL" clId="{334936BB-AC42-4D62-82D1-0E4652DDEB25}" dt="2024-09-19T12:57:14.965" v="10534" actId="1076"/>
        <pc:sldMkLst>
          <pc:docMk/>
          <pc:sldMk cId="48654129" sldId="256"/>
        </pc:sldMkLst>
        <pc:spChg chg="add del mod">
          <ac:chgData name="Fiona" userId="5fd9b084-9961-4921-ab0f-457ac49028c4" providerId="ADAL" clId="{334936BB-AC42-4D62-82D1-0E4652DDEB25}" dt="2024-09-19T12:54:56.273" v="10462" actId="478"/>
          <ac:spMkLst>
            <pc:docMk/>
            <pc:sldMk cId="48654129" sldId="256"/>
            <ac:spMk id="2" creationId="{C133AA27-F037-7BB0-064D-BE19212A29EE}"/>
          </ac:spMkLst>
        </pc:spChg>
        <pc:spChg chg="add mod">
          <ac:chgData name="Fiona" userId="5fd9b084-9961-4921-ab0f-457ac49028c4" providerId="ADAL" clId="{334936BB-AC42-4D62-82D1-0E4652DDEB25}" dt="2024-09-19T12:56:56.453" v="10530" actId="255"/>
          <ac:spMkLst>
            <pc:docMk/>
            <pc:sldMk cId="48654129" sldId="256"/>
            <ac:spMk id="4" creationId="{0F39DD9A-66BE-8ABA-7693-1579F21F63F9}"/>
          </ac:spMkLst>
        </pc:spChg>
        <pc:spChg chg="mod">
          <ac:chgData name="Fiona" userId="5fd9b084-9961-4921-ab0f-457ac49028c4" providerId="ADAL" clId="{334936BB-AC42-4D62-82D1-0E4652DDEB25}" dt="2024-09-19T12:56:32.348" v="10500" actId="1076"/>
          <ac:spMkLst>
            <pc:docMk/>
            <pc:sldMk cId="48654129" sldId="256"/>
            <ac:spMk id="12" creationId="{3F3CC3F2-6D61-1E88-251F-847518765DA7}"/>
          </ac:spMkLst>
        </pc:spChg>
        <pc:picChg chg="mod">
          <ac:chgData name="Fiona" userId="5fd9b084-9961-4921-ab0f-457ac49028c4" providerId="ADAL" clId="{334936BB-AC42-4D62-82D1-0E4652DDEB25}" dt="2024-09-19T12:57:10.872" v="10532" actId="1076"/>
          <ac:picMkLst>
            <pc:docMk/>
            <pc:sldMk cId="48654129" sldId="256"/>
            <ac:picMk id="5" creationId="{2D14A226-B77F-8FF1-2232-EE836C8D9C47}"/>
          </ac:picMkLst>
        </pc:picChg>
        <pc:picChg chg="mod">
          <ac:chgData name="Fiona" userId="5fd9b084-9961-4921-ab0f-457ac49028c4" providerId="ADAL" clId="{334936BB-AC42-4D62-82D1-0E4652DDEB25}" dt="2024-09-19T12:56:34.940" v="10501" actId="1076"/>
          <ac:picMkLst>
            <pc:docMk/>
            <pc:sldMk cId="48654129" sldId="256"/>
            <ac:picMk id="6" creationId="{225C9C75-D1D5-21F8-5780-6FECBA2ECA51}"/>
          </ac:picMkLst>
        </pc:picChg>
        <pc:picChg chg="add mod">
          <ac:chgData name="Fiona" userId="5fd9b084-9961-4921-ab0f-457ac49028c4" providerId="ADAL" clId="{334936BB-AC42-4D62-82D1-0E4652DDEB25}" dt="2024-09-19T12:57:14.965" v="10534" actId="1076"/>
          <ac:picMkLst>
            <pc:docMk/>
            <pc:sldMk cId="48654129" sldId="256"/>
            <ac:picMk id="1026" creationId="{1B180AD4-6650-2181-7C82-B5B93416B11B}"/>
          </ac:picMkLst>
        </pc:picChg>
      </pc:sldChg>
      <pc:sldChg chg="addSp delSp modSp mod">
        <pc:chgData name="Fiona" userId="5fd9b084-9961-4921-ab0f-457ac49028c4" providerId="ADAL" clId="{334936BB-AC42-4D62-82D1-0E4652DDEB25}" dt="2024-09-19T11:58:25.123" v="5975" actId="1076"/>
        <pc:sldMkLst>
          <pc:docMk/>
          <pc:sldMk cId="1412962564" sldId="267"/>
        </pc:sldMkLst>
        <pc:spChg chg="mod topLvl">
          <ac:chgData name="Fiona" userId="5fd9b084-9961-4921-ab0f-457ac49028c4" providerId="ADAL" clId="{334936BB-AC42-4D62-82D1-0E4652DDEB25}" dt="2024-09-19T11:58:15.897" v="5971" actId="14100"/>
          <ac:spMkLst>
            <pc:docMk/>
            <pc:sldMk cId="1412962564" sldId="267"/>
            <ac:spMk id="10" creationId="{CA996614-7306-A892-CFB4-D1D6F755131A}"/>
          </ac:spMkLst>
        </pc:spChg>
        <pc:spChg chg="mod">
          <ac:chgData name="Fiona" userId="5fd9b084-9961-4921-ab0f-457ac49028c4" providerId="ADAL" clId="{334936BB-AC42-4D62-82D1-0E4652DDEB25}" dt="2024-09-19T11:57:18.390" v="5959" actId="20577"/>
          <ac:spMkLst>
            <pc:docMk/>
            <pc:sldMk cId="1412962564" sldId="267"/>
            <ac:spMk id="13" creationId="{E67F8557-313A-4DD7-8BB3-D4371BBF4582}"/>
          </ac:spMkLst>
        </pc:spChg>
        <pc:spChg chg="mod">
          <ac:chgData name="Fiona" userId="5fd9b084-9961-4921-ab0f-457ac49028c4" providerId="ADAL" clId="{334936BB-AC42-4D62-82D1-0E4652DDEB25}" dt="2024-09-19T11:58:18.633" v="5972" actId="1076"/>
          <ac:spMkLst>
            <pc:docMk/>
            <pc:sldMk cId="1412962564" sldId="267"/>
            <ac:spMk id="14" creationId="{2CED58E5-514F-F601-E289-43F7BCCF7371}"/>
          </ac:spMkLst>
        </pc:spChg>
        <pc:grpChg chg="del">
          <ac:chgData name="Fiona" userId="5fd9b084-9961-4921-ab0f-457ac49028c4" providerId="ADAL" clId="{334936BB-AC42-4D62-82D1-0E4652DDEB25}" dt="2024-09-19T10:18:33.456" v="4589" actId="165"/>
          <ac:grpSpMkLst>
            <pc:docMk/>
            <pc:sldMk cId="1412962564" sldId="267"/>
            <ac:grpSpMk id="9" creationId="{56233909-77DC-5356-D34D-E5318AD1B4E3}"/>
          </ac:grpSpMkLst>
        </pc:grpChg>
        <pc:picChg chg="del mod topLvl">
          <ac:chgData name="Fiona" userId="5fd9b084-9961-4921-ab0f-457ac49028c4" providerId="ADAL" clId="{334936BB-AC42-4D62-82D1-0E4652DDEB25}" dt="2024-09-19T10:18:34.913" v="4590" actId="478"/>
          <ac:picMkLst>
            <pc:docMk/>
            <pc:sldMk cId="1412962564" sldId="267"/>
            <ac:picMk id="11" creationId="{B4239B2F-E968-E34D-CD5F-FCBBC889C168}"/>
          </ac:picMkLst>
        </pc:picChg>
        <pc:picChg chg="add mod">
          <ac:chgData name="Fiona" userId="5fd9b084-9961-4921-ab0f-457ac49028c4" providerId="ADAL" clId="{334936BB-AC42-4D62-82D1-0E4652DDEB25}" dt="2024-09-19T11:58:25.123" v="5975" actId="1076"/>
          <ac:picMkLst>
            <pc:docMk/>
            <pc:sldMk cId="1412962564" sldId="267"/>
            <ac:picMk id="12" creationId="{A780ADDF-C56D-458A-B8D0-DC08D5B78208}"/>
          </ac:picMkLst>
        </pc:picChg>
      </pc:sldChg>
      <pc:sldChg chg="addSp delSp modSp mod modNotesTx">
        <pc:chgData name="Fiona" userId="5fd9b084-9961-4921-ab0f-457ac49028c4" providerId="ADAL" clId="{334936BB-AC42-4D62-82D1-0E4652DDEB25}" dt="2024-09-19T12:58:04.373" v="10546" actId="478"/>
        <pc:sldMkLst>
          <pc:docMk/>
          <pc:sldMk cId="2626862858" sldId="277"/>
        </pc:sldMkLst>
        <pc:picChg chg="add del mod">
          <ac:chgData name="Fiona" userId="5fd9b084-9961-4921-ab0f-457ac49028c4" providerId="ADAL" clId="{334936BB-AC42-4D62-82D1-0E4652DDEB25}" dt="2024-09-19T12:58:04.373" v="10546" actId="478"/>
          <ac:picMkLst>
            <pc:docMk/>
            <pc:sldMk cId="2626862858" sldId="277"/>
            <ac:picMk id="2" creationId="{81340020-8D21-7E04-71B3-67D139FFAA65}"/>
          </ac:picMkLst>
        </pc:picChg>
        <pc:picChg chg="add del mod">
          <ac:chgData name="Fiona" userId="5fd9b084-9961-4921-ab0f-457ac49028c4" providerId="ADAL" clId="{334936BB-AC42-4D62-82D1-0E4652DDEB25}" dt="2024-09-19T12:58:03.833" v="10545" actId="478"/>
          <ac:picMkLst>
            <pc:docMk/>
            <pc:sldMk cId="2626862858" sldId="277"/>
            <ac:picMk id="3" creationId="{FF84A432-BA4E-8872-79CD-CD06647A3CC8}"/>
          </ac:picMkLst>
        </pc:picChg>
      </pc:sldChg>
      <pc:sldChg chg="addSp delSp modSp mod modNotesTx">
        <pc:chgData name="Fiona" userId="5fd9b084-9961-4921-ab0f-457ac49028c4" providerId="ADAL" clId="{334936BB-AC42-4D62-82D1-0E4652DDEB25}" dt="2024-09-19T13:37:50.636" v="11400" actId="20577"/>
        <pc:sldMkLst>
          <pc:docMk/>
          <pc:sldMk cId="845388045" sldId="281"/>
        </pc:sldMkLst>
        <pc:spChg chg="del">
          <ac:chgData name="Fiona" userId="5fd9b084-9961-4921-ab0f-457ac49028c4" providerId="ADAL" clId="{334936BB-AC42-4D62-82D1-0E4652DDEB25}" dt="2024-09-18T09:39:31.816" v="97" actId="478"/>
          <ac:spMkLst>
            <pc:docMk/>
            <pc:sldMk cId="845388045" sldId="281"/>
            <ac:spMk id="4" creationId="{4D035416-846A-9EE0-BAFB-8214DA93A0A0}"/>
          </ac:spMkLst>
        </pc:spChg>
        <pc:spChg chg="del">
          <ac:chgData name="Fiona" userId="5fd9b084-9961-4921-ab0f-457ac49028c4" providerId="ADAL" clId="{334936BB-AC42-4D62-82D1-0E4652DDEB25}" dt="2024-09-18T09:39:24.052" v="87" actId="478"/>
          <ac:spMkLst>
            <pc:docMk/>
            <pc:sldMk cId="845388045" sldId="281"/>
            <ac:spMk id="7" creationId="{504FD11E-9858-2C61-9DE8-FE1C794F1356}"/>
          </ac:spMkLst>
        </pc:spChg>
        <pc:spChg chg="del mod">
          <ac:chgData name="Fiona" userId="5fd9b084-9961-4921-ab0f-457ac49028c4" providerId="ADAL" clId="{334936BB-AC42-4D62-82D1-0E4652DDEB25}" dt="2024-09-18T09:39:25.724" v="90" actId="478"/>
          <ac:spMkLst>
            <pc:docMk/>
            <pc:sldMk cId="845388045" sldId="281"/>
            <ac:spMk id="11" creationId="{F93427FF-7A7E-1F3D-400A-168C41A66ADF}"/>
          </ac:spMkLst>
        </pc:spChg>
        <pc:spChg chg="mod">
          <ac:chgData name="Fiona" userId="5fd9b084-9961-4921-ab0f-457ac49028c4" providerId="ADAL" clId="{334936BB-AC42-4D62-82D1-0E4652DDEB25}" dt="2024-09-19T12:55:56.735" v="10486" actId="1076"/>
          <ac:spMkLst>
            <pc:docMk/>
            <pc:sldMk cId="845388045" sldId="281"/>
            <ac:spMk id="12" creationId="{3F3CC3F2-6D61-1E88-251F-847518765DA7}"/>
          </ac:spMkLst>
        </pc:spChg>
        <pc:spChg chg="del">
          <ac:chgData name="Fiona" userId="5fd9b084-9961-4921-ab0f-457ac49028c4" providerId="ADAL" clId="{334936BB-AC42-4D62-82D1-0E4652DDEB25}" dt="2024-09-18T09:39:26.086" v="91" actId="478"/>
          <ac:spMkLst>
            <pc:docMk/>
            <pc:sldMk cId="845388045" sldId="281"/>
            <ac:spMk id="13" creationId="{A00C431C-C3E2-1F4F-4DE3-92E21FDF216A}"/>
          </ac:spMkLst>
        </pc:spChg>
        <pc:spChg chg="del">
          <ac:chgData name="Fiona" userId="5fd9b084-9961-4921-ab0f-457ac49028c4" providerId="ADAL" clId="{334936BB-AC42-4D62-82D1-0E4652DDEB25}" dt="2024-09-18T09:39:27.062" v="92" actId="478"/>
          <ac:spMkLst>
            <pc:docMk/>
            <pc:sldMk cId="845388045" sldId="281"/>
            <ac:spMk id="14" creationId="{FDEB1E69-8EEA-FF06-4150-9E5A5C429DF7}"/>
          </ac:spMkLst>
        </pc:spChg>
        <pc:spChg chg="del">
          <ac:chgData name="Fiona" userId="5fd9b084-9961-4921-ab0f-457ac49028c4" providerId="ADAL" clId="{334936BB-AC42-4D62-82D1-0E4652DDEB25}" dt="2024-09-18T09:39:30.177" v="96" actId="478"/>
          <ac:spMkLst>
            <pc:docMk/>
            <pc:sldMk cId="845388045" sldId="281"/>
            <ac:spMk id="16" creationId="{C9907437-D7EE-7221-7FE9-C8DF5E82C74D}"/>
          </ac:spMkLst>
        </pc:spChg>
        <pc:spChg chg="del">
          <ac:chgData name="Fiona" userId="5fd9b084-9961-4921-ab0f-457ac49028c4" providerId="ADAL" clId="{334936BB-AC42-4D62-82D1-0E4652DDEB25}" dt="2024-09-18T09:39:24.441" v="88" actId="478"/>
          <ac:spMkLst>
            <pc:docMk/>
            <pc:sldMk cId="845388045" sldId="281"/>
            <ac:spMk id="17" creationId="{31ADE239-B8E6-C102-EEB6-2A64C21052D9}"/>
          </ac:spMkLst>
        </pc:spChg>
        <pc:spChg chg="del">
          <ac:chgData name="Fiona" userId="5fd9b084-9961-4921-ab0f-457ac49028c4" providerId="ADAL" clId="{334936BB-AC42-4D62-82D1-0E4652DDEB25}" dt="2024-09-18T09:39:27.495" v="93" actId="478"/>
          <ac:spMkLst>
            <pc:docMk/>
            <pc:sldMk cId="845388045" sldId="281"/>
            <ac:spMk id="18" creationId="{D9B200EE-A0F5-BDC6-3AFE-3384E0BCEDAB}"/>
          </ac:spMkLst>
        </pc:spChg>
        <pc:spChg chg="del">
          <ac:chgData name="Fiona" userId="5fd9b084-9961-4921-ab0f-457ac49028c4" providerId="ADAL" clId="{334936BB-AC42-4D62-82D1-0E4652DDEB25}" dt="2024-09-18T09:39:32.216" v="98" actId="478"/>
          <ac:spMkLst>
            <pc:docMk/>
            <pc:sldMk cId="845388045" sldId="281"/>
            <ac:spMk id="20" creationId="{50A38B14-6091-3A97-F269-41662EECAED1}"/>
          </ac:spMkLst>
        </pc:spChg>
        <pc:spChg chg="del">
          <ac:chgData name="Fiona" userId="5fd9b084-9961-4921-ab0f-457ac49028c4" providerId="ADAL" clId="{334936BB-AC42-4D62-82D1-0E4652DDEB25}" dt="2024-09-18T09:39:32.902" v="99" actId="478"/>
          <ac:spMkLst>
            <pc:docMk/>
            <pc:sldMk cId="845388045" sldId="281"/>
            <ac:spMk id="21" creationId="{56284764-10E3-170B-A827-23794EE07B0E}"/>
          </ac:spMkLst>
        </pc:spChg>
        <pc:spChg chg="del">
          <ac:chgData name="Fiona" userId="5fd9b084-9961-4921-ab0f-457ac49028c4" providerId="ADAL" clId="{334936BB-AC42-4D62-82D1-0E4652DDEB25}" dt="2024-09-18T09:39:28.915" v="95" actId="478"/>
          <ac:spMkLst>
            <pc:docMk/>
            <pc:sldMk cId="845388045" sldId="281"/>
            <ac:spMk id="22" creationId="{E60ED9A6-D6E5-DC11-00C4-52E86578230A}"/>
          </ac:spMkLst>
        </pc:spChg>
        <pc:spChg chg="del">
          <ac:chgData name="Fiona" userId="5fd9b084-9961-4921-ab0f-457ac49028c4" providerId="ADAL" clId="{334936BB-AC42-4D62-82D1-0E4652DDEB25}" dt="2024-09-18T09:39:28.554" v="94" actId="478"/>
          <ac:spMkLst>
            <pc:docMk/>
            <pc:sldMk cId="845388045" sldId="281"/>
            <ac:spMk id="23" creationId="{B295A989-E6B7-256B-A138-5EB1CC729B56}"/>
          </ac:spMkLst>
        </pc:spChg>
        <pc:picChg chg="add mod">
          <ac:chgData name="Fiona" userId="5fd9b084-9961-4921-ab0f-457ac49028c4" providerId="ADAL" clId="{334936BB-AC42-4D62-82D1-0E4652DDEB25}" dt="2024-09-19T12:55:57.065" v="10487" actId="1076"/>
          <ac:picMkLst>
            <pc:docMk/>
            <pc:sldMk cId="845388045" sldId="281"/>
            <ac:picMk id="2" creationId="{9AED99D4-4FE1-CF56-F9D3-02091DE45D94}"/>
          </ac:picMkLst>
        </pc:picChg>
        <pc:picChg chg="mod">
          <ac:chgData name="Fiona" userId="5fd9b084-9961-4921-ab0f-457ac49028c4" providerId="ADAL" clId="{334936BB-AC42-4D62-82D1-0E4652DDEB25}" dt="2024-09-19T12:55:57.065" v="10487" actId="1076"/>
          <ac:picMkLst>
            <pc:docMk/>
            <pc:sldMk cId="845388045" sldId="281"/>
            <ac:picMk id="5" creationId="{2D14A226-B77F-8FF1-2232-EE836C8D9C47}"/>
          </ac:picMkLst>
        </pc:picChg>
      </pc:sldChg>
      <pc:sldChg chg="addSp delSp modSp mod modNotesTx">
        <pc:chgData name="Fiona" userId="5fd9b084-9961-4921-ab0f-457ac49028c4" providerId="ADAL" clId="{334936BB-AC42-4D62-82D1-0E4652DDEB25}" dt="2024-09-19T13:46:41.546" v="11413" actId="1076"/>
        <pc:sldMkLst>
          <pc:docMk/>
          <pc:sldMk cId="40204482" sldId="282"/>
        </pc:sldMkLst>
        <pc:spChg chg="add mod">
          <ac:chgData name="Fiona" userId="5fd9b084-9961-4921-ab0f-457ac49028c4" providerId="ADAL" clId="{334936BB-AC42-4D62-82D1-0E4652DDEB25}" dt="2024-09-19T13:46:41.546" v="11413" actId="1076"/>
          <ac:spMkLst>
            <pc:docMk/>
            <pc:sldMk cId="40204482" sldId="282"/>
            <ac:spMk id="8" creationId="{FF0F7B78-0BE7-2E62-258A-E1C41FBFCBE4}"/>
          </ac:spMkLst>
        </pc:spChg>
        <pc:spChg chg="mod">
          <ac:chgData name="Fiona" userId="5fd9b084-9961-4921-ab0f-457ac49028c4" providerId="ADAL" clId="{334936BB-AC42-4D62-82D1-0E4652DDEB25}" dt="2024-09-19T12:16:00.120" v="6591" actId="20577"/>
          <ac:spMkLst>
            <pc:docMk/>
            <pc:sldMk cId="40204482" sldId="282"/>
            <ac:spMk id="12" creationId="{E9F75631-33D1-12AA-B150-0E1A6937DDAC}"/>
          </ac:spMkLst>
        </pc:spChg>
        <pc:spChg chg="mod">
          <ac:chgData name="Fiona" userId="5fd9b084-9961-4921-ab0f-457ac49028c4" providerId="ADAL" clId="{334936BB-AC42-4D62-82D1-0E4652DDEB25}" dt="2024-09-19T12:15:19.551" v="6451" actId="1076"/>
          <ac:spMkLst>
            <pc:docMk/>
            <pc:sldMk cId="40204482" sldId="282"/>
            <ac:spMk id="15" creationId="{9668C335-D958-351C-EC2E-D5487C6B9736}"/>
          </ac:spMkLst>
        </pc:spChg>
        <pc:spChg chg="del">
          <ac:chgData name="Fiona" userId="5fd9b084-9961-4921-ab0f-457ac49028c4" providerId="ADAL" clId="{334936BB-AC42-4D62-82D1-0E4652DDEB25}" dt="2024-09-19T12:10:40.274" v="5976" actId="478"/>
          <ac:spMkLst>
            <pc:docMk/>
            <pc:sldMk cId="40204482" sldId="282"/>
            <ac:spMk id="43" creationId="{3ABD2DCA-BE53-3333-3BA5-AE06777E3B21}"/>
          </ac:spMkLst>
        </pc:spChg>
      </pc:sldChg>
      <pc:sldChg chg="modSp mod modNotesTx">
        <pc:chgData name="Fiona" userId="5fd9b084-9961-4921-ab0f-457ac49028c4" providerId="ADAL" clId="{334936BB-AC42-4D62-82D1-0E4652DDEB25}" dt="2024-09-19T12:17:04.439" v="6745" actId="20577"/>
        <pc:sldMkLst>
          <pc:docMk/>
          <pc:sldMk cId="3424430435" sldId="283"/>
        </pc:sldMkLst>
        <pc:spChg chg="mod">
          <ac:chgData name="Fiona" userId="5fd9b084-9961-4921-ab0f-457ac49028c4" providerId="ADAL" clId="{334936BB-AC42-4D62-82D1-0E4652DDEB25}" dt="2024-09-19T12:12:20.658" v="6321" actId="14100"/>
          <ac:spMkLst>
            <pc:docMk/>
            <pc:sldMk cId="3424430435" sldId="283"/>
            <ac:spMk id="9" creationId="{1286208D-20B1-57B8-4880-2750B213B54A}"/>
          </ac:spMkLst>
        </pc:spChg>
      </pc:sldChg>
      <pc:sldChg chg="addSp delSp modSp mod modNotesTx">
        <pc:chgData name="Fiona" userId="5fd9b084-9961-4921-ab0f-457ac49028c4" providerId="ADAL" clId="{334936BB-AC42-4D62-82D1-0E4652DDEB25}" dt="2024-09-19T12:17:23.198" v="6756" actId="20577"/>
        <pc:sldMkLst>
          <pc:docMk/>
          <pc:sldMk cId="364621734" sldId="284"/>
        </pc:sldMkLst>
        <pc:spChg chg="add mod">
          <ac:chgData name="Fiona" userId="5fd9b084-9961-4921-ab0f-457ac49028c4" providerId="ADAL" clId="{334936BB-AC42-4D62-82D1-0E4652DDEB25}" dt="2024-09-19T12:17:23.198" v="6756" actId="20577"/>
          <ac:spMkLst>
            <pc:docMk/>
            <pc:sldMk cId="364621734" sldId="284"/>
            <ac:spMk id="8" creationId="{1550DD9C-5525-7E0E-CB49-C65D753D6067}"/>
          </ac:spMkLst>
        </pc:spChg>
        <pc:spChg chg="mod topLvl">
          <ac:chgData name="Fiona" userId="5fd9b084-9961-4921-ab0f-457ac49028c4" providerId="ADAL" clId="{334936BB-AC42-4D62-82D1-0E4652DDEB25}" dt="2024-09-19T12:12:58.472" v="6403" actId="1076"/>
          <ac:spMkLst>
            <pc:docMk/>
            <pc:sldMk cId="364621734" sldId="284"/>
            <ac:spMk id="12" creationId="{82A7E93B-A767-714F-FDF7-E50185E617D5}"/>
          </ac:spMkLst>
        </pc:spChg>
        <pc:spChg chg="mod">
          <ac:chgData name="Fiona" userId="5fd9b084-9961-4921-ab0f-457ac49028c4" providerId="ADAL" clId="{334936BB-AC42-4D62-82D1-0E4652DDEB25}" dt="2024-09-19T09:47:04.707" v="3619" actId="21"/>
          <ac:spMkLst>
            <pc:docMk/>
            <pc:sldMk cId="364621734" sldId="284"/>
            <ac:spMk id="43" creationId="{F985044D-37B4-F380-DB13-0B4CC88E16C3}"/>
          </ac:spMkLst>
        </pc:spChg>
        <pc:spChg chg="mod">
          <ac:chgData name="Fiona" userId="5fd9b084-9961-4921-ab0f-457ac49028c4" providerId="ADAL" clId="{334936BB-AC42-4D62-82D1-0E4652DDEB25}" dt="2024-09-19T12:12:56.388" v="6402" actId="1076"/>
          <ac:spMkLst>
            <pc:docMk/>
            <pc:sldMk cId="364621734" sldId="284"/>
            <ac:spMk id="49" creationId="{99E9D9DB-1B89-2CE5-C9B6-DB60C28DEA8C}"/>
          </ac:spMkLst>
        </pc:spChg>
        <pc:grpChg chg="del">
          <ac:chgData name="Fiona" userId="5fd9b084-9961-4921-ab0f-457ac49028c4" providerId="ADAL" clId="{334936BB-AC42-4D62-82D1-0E4652DDEB25}" dt="2024-09-19T09:46:52.311" v="3617" actId="165"/>
          <ac:grpSpMkLst>
            <pc:docMk/>
            <pc:sldMk cId="364621734" sldId="284"/>
            <ac:grpSpMk id="5" creationId="{E0A76C89-91FC-4C61-4C32-3A767ADD48F3}"/>
          </ac:grpSpMkLst>
        </pc:grpChg>
        <pc:picChg chg="add mod">
          <ac:chgData name="Fiona" userId="5fd9b084-9961-4921-ab0f-457ac49028c4" providerId="ADAL" clId="{334936BB-AC42-4D62-82D1-0E4652DDEB25}" dt="2024-09-19T12:13:05.387" v="6407" actId="1076"/>
          <ac:picMkLst>
            <pc:docMk/>
            <pc:sldMk cId="364621734" sldId="284"/>
            <ac:picMk id="9" creationId="{B09FB81D-CA1D-9F53-8306-1C5DCFA745BC}"/>
          </ac:picMkLst>
        </pc:picChg>
        <pc:picChg chg="del mod topLvl">
          <ac:chgData name="Fiona" userId="5fd9b084-9961-4921-ab0f-457ac49028c4" providerId="ADAL" clId="{334936BB-AC42-4D62-82D1-0E4652DDEB25}" dt="2024-09-19T09:46:53.301" v="3618" actId="478"/>
          <ac:picMkLst>
            <pc:docMk/>
            <pc:sldMk cId="364621734" sldId="284"/>
            <ac:picMk id="15" creationId="{16D2BCD9-A13B-64F8-2E51-63C3FD53018E}"/>
          </ac:picMkLst>
        </pc:picChg>
      </pc:sldChg>
      <pc:sldChg chg="modSp mod modNotesTx">
        <pc:chgData name="Fiona" userId="5fd9b084-9961-4921-ab0f-457ac49028c4" providerId="ADAL" clId="{334936BB-AC42-4D62-82D1-0E4652DDEB25}" dt="2024-09-19T12:17:35.189" v="6757" actId="1076"/>
        <pc:sldMkLst>
          <pc:docMk/>
          <pc:sldMk cId="2993158099" sldId="287"/>
        </pc:sldMkLst>
        <pc:spChg chg="mod">
          <ac:chgData name="Fiona" userId="5fd9b084-9961-4921-ab0f-457ac49028c4" providerId="ADAL" clId="{334936BB-AC42-4D62-82D1-0E4652DDEB25}" dt="2024-09-19T12:17:35.189" v="6757" actId="1076"/>
          <ac:spMkLst>
            <pc:docMk/>
            <pc:sldMk cId="2993158099" sldId="287"/>
            <ac:spMk id="43" creationId="{F985044D-37B4-F380-DB13-0B4CC88E16C3}"/>
          </ac:spMkLst>
        </pc:spChg>
      </pc:sldChg>
      <pc:sldChg chg="addSp delSp modSp mod modNotesTx">
        <pc:chgData name="Fiona" userId="5fd9b084-9961-4921-ab0f-457ac49028c4" providerId="ADAL" clId="{334936BB-AC42-4D62-82D1-0E4652DDEB25}" dt="2024-09-19T12:30:01.569" v="7229" actId="20577"/>
        <pc:sldMkLst>
          <pc:docMk/>
          <pc:sldMk cId="2352813631" sldId="288"/>
        </pc:sldMkLst>
        <pc:spChg chg="add mod">
          <ac:chgData name="Fiona" userId="5fd9b084-9961-4921-ab0f-457ac49028c4" providerId="ADAL" clId="{334936BB-AC42-4D62-82D1-0E4652DDEB25}" dt="2024-09-19T09:58:09.475" v="4527" actId="14100"/>
          <ac:spMkLst>
            <pc:docMk/>
            <pc:sldMk cId="2352813631" sldId="288"/>
            <ac:spMk id="8" creationId="{DC9FB4A7-D646-B6E4-7C81-AF3B38EDEC11}"/>
          </ac:spMkLst>
        </pc:spChg>
        <pc:spChg chg="mod">
          <ac:chgData name="Fiona" userId="5fd9b084-9961-4921-ab0f-457ac49028c4" providerId="ADAL" clId="{334936BB-AC42-4D62-82D1-0E4652DDEB25}" dt="2024-09-19T09:51:47.709" v="3732" actId="20577"/>
          <ac:spMkLst>
            <pc:docMk/>
            <pc:sldMk cId="2352813631" sldId="288"/>
            <ac:spMk id="10" creationId="{EDC24F4D-0172-EBC0-05CC-28B2AA5086DE}"/>
          </ac:spMkLst>
        </pc:spChg>
        <pc:spChg chg="mod">
          <ac:chgData name="Fiona" userId="5fd9b084-9961-4921-ab0f-457ac49028c4" providerId="ADAL" clId="{334936BB-AC42-4D62-82D1-0E4652DDEB25}" dt="2024-09-19T09:49:28.747" v="3716" actId="21"/>
          <ac:spMkLst>
            <pc:docMk/>
            <pc:sldMk cId="2352813631" sldId="288"/>
            <ac:spMk id="12" creationId="{75D179A0-11D1-133C-7AAC-ACDEB7B171F4}"/>
          </ac:spMkLst>
        </pc:spChg>
        <pc:spChg chg="del">
          <ac:chgData name="Fiona" userId="5fd9b084-9961-4921-ab0f-457ac49028c4" providerId="ADAL" clId="{334936BB-AC42-4D62-82D1-0E4652DDEB25}" dt="2024-09-19T09:46:02.574" v="3560" actId="478"/>
          <ac:spMkLst>
            <pc:docMk/>
            <pc:sldMk cId="2352813631" sldId="288"/>
            <ac:spMk id="14" creationId="{F239C11B-4CF0-264C-957C-6FA6D4395DB5}"/>
          </ac:spMkLst>
        </pc:spChg>
        <pc:picChg chg="mod">
          <ac:chgData name="Fiona" userId="5fd9b084-9961-4921-ab0f-457ac49028c4" providerId="ADAL" clId="{334936BB-AC42-4D62-82D1-0E4652DDEB25}" dt="2024-09-19T09:51:50.854" v="3733" actId="14100"/>
          <ac:picMkLst>
            <pc:docMk/>
            <pc:sldMk cId="2352813631" sldId="288"/>
            <ac:picMk id="11" creationId="{C471D098-8605-63F4-1517-05D065A6AFA3}"/>
          </ac:picMkLst>
        </pc:picChg>
        <pc:picChg chg="add mod modCrop">
          <ac:chgData name="Fiona" userId="5fd9b084-9961-4921-ab0f-457ac49028c4" providerId="ADAL" clId="{334936BB-AC42-4D62-82D1-0E4652DDEB25}" dt="2024-09-19T09:58:21.797" v="4530" actId="1076"/>
          <ac:picMkLst>
            <pc:docMk/>
            <pc:sldMk cId="2352813631" sldId="288"/>
            <ac:picMk id="13" creationId="{2DCC5756-3534-F791-BF8E-B3F3F32B8DC5}"/>
          </ac:picMkLst>
        </pc:picChg>
      </pc:sldChg>
      <pc:sldChg chg="addSp delSp modSp mod modNotesTx">
        <pc:chgData name="Fiona" userId="5fd9b084-9961-4921-ab0f-457ac49028c4" providerId="ADAL" clId="{334936BB-AC42-4D62-82D1-0E4652DDEB25}" dt="2024-09-19T13:46:59.600" v="11418" actId="1076"/>
        <pc:sldMkLst>
          <pc:docMk/>
          <pc:sldMk cId="2891436020" sldId="289"/>
        </pc:sldMkLst>
        <pc:spChg chg="add mod">
          <ac:chgData name="Fiona" userId="5fd9b084-9961-4921-ab0f-457ac49028c4" providerId="ADAL" clId="{334936BB-AC42-4D62-82D1-0E4652DDEB25}" dt="2024-09-19T13:46:59.600" v="11418" actId="1076"/>
          <ac:spMkLst>
            <pc:docMk/>
            <pc:sldMk cId="2891436020" sldId="289"/>
            <ac:spMk id="5" creationId="{7604C66B-485A-EBBC-2C01-A958F7A80C00}"/>
          </ac:spMkLst>
        </pc:spChg>
        <pc:spChg chg="mod">
          <ac:chgData name="Fiona" userId="5fd9b084-9961-4921-ab0f-457ac49028c4" providerId="ADAL" clId="{334936BB-AC42-4D62-82D1-0E4652DDEB25}" dt="2024-09-19T10:14:43.598" v="4588" actId="20577"/>
          <ac:spMkLst>
            <pc:docMk/>
            <pc:sldMk cId="2891436020" sldId="289"/>
            <ac:spMk id="9" creationId="{43CC2938-C217-B7E5-3842-3A7123CAD568}"/>
          </ac:spMkLst>
        </pc:spChg>
        <pc:spChg chg="mod">
          <ac:chgData name="Fiona" userId="5fd9b084-9961-4921-ab0f-457ac49028c4" providerId="ADAL" clId="{334936BB-AC42-4D62-82D1-0E4652DDEB25}" dt="2024-09-19T13:40:04.366" v="11410" actId="14100"/>
          <ac:spMkLst>
            <pc:docMk/>
            <pc:sldMk cId="2891436020" sldId="289"/>
            <ac:spMk id="16" creationId="{32F27C08-E21D-30B6-F159-64BAE1317F0F}"/>
          </ac:spMkLst>
        </pc:spChg>
        <pc:spChg chg="del">
          <ac:chgData name="Fiona" userId="5fd9b084-9961-4921-ab0f-457ac49028c4" providerId="ADAL" clId="{334936BB-AC42-4D62-82D1-0E4652DDEB25}" dt="2024-09-19T09:46:05.600" v="3561" actId="478"/>
          <ac:spMkLst>
            <pc:docMk/>
            <pc:sldMk cId="2891436020" sldId="289"/>
            <ac:spMk id="17" creationId="{6E5DADEE-FD4C-2EFC-1A9B-B59B6737EEA3}"/>
          </ac:spMkLst>
        </pc:spChg>
        <pc:picChg chg="mod">
          <ac:chgData name="Fiona" userId="5fd9b084-9961-4921-ab0f-457ac49028c4" providerId="ADAL" clId="{334936BB-AC42-4D62-82D1-0E4652DDEB25}" dt="2024-09-19T10:14:37.035" v="4549" actId="14100"/>
          <ac:picMkLst>
            <pc:docMk/>
            <pc:sldMk cId="2891436020" sldId="289"/>
            <ac:picMk id="13" creationId="{8F40523A-3449-9D8A-1BBF-23CCEC52765E}"/>
          </ac:picMkLst>
        </pc:picChg>
      </pc:sldChg>
      <pc:sldChg chg="addSp delSp modSp">
        <pc:chgData name="Fiona" userId="5fd9b084-9961-4921-ab0f-457ac49028c4" providerId="ADAL" clId="{334936BB-AC42-4D62-82D1-0E4652DDEB25}" dt="2024-09-19T12:58:08.408" v="10547" actId="478"/>
        <pc:sldMkLst>
          <pc:docMk/>
          <pc:sldMk cId="440740573" sldId="290"/>
        </pc:sldMkLst>
        <pc:picChg chg="add del mod">
          <ac:chgData name="Fiona" userId="5fd9b084-9961-4921-ab0f-457ac49028c4" providerId="ADAL" clId="{334936BB-AC42-4D62-82D1-0E4652DDEB25}" dt="2024-09-19T12:58:08.408" v="10547" actId="478"/>
          <ac:picMkLst>
            <pc:docMk/>
            <pc:sldMk cId="440740573" sldId="290"/>
            <ac:picMk id="2" creationId="{DBBEF0B6-EF35-53FD-8F22-F25423CFAFB3}"/>
          </ac:picMkLst>
        </pc:picChg>
      </pc:sldChg>
      <pc:sldChg chg="modSp mod">
        <pc:chgData name="Fiona" userId="5fd9b084-9961-4921-ab0f-457ac49028c4" providerId="ADAL" clId="{334936BB-AC42-4D62-82D1-0E4652DDEB25}" dt="2024-09-19T13:34:18.191" v="11187" actId="20577"/>
        <pc:sldMkLst>
          <pc:docMk/>
          <pc:sldMk cId="63557747" sldId="335"/>
        </pc:sldMkLst>
        <pc:spChg chg="mod">
          <ac:chgData name="Fiona" userId="5fd9b084-9961-4921-ab0f-457ac49028c4" providerId="ADAL" clId="{334936BB-AC42-4D62-82D1-0E4652DDEB25}" dt="2024-09-19T13:34:18.191" v="11187" actId="20577"/>
          <ac:spMkLst>
            <pc:docMk/>
            <pc:sldMk cId="63557747" sldId="335"/>
            <ac:spMk id="8" creationId="{CDC31CD3-6171-5909-FBFE-288273371564}"/>
          </ac:spMkLst>
        </pc:spChg>
      </pc:sldChg>
      <pc:sldChg chg="addSp delSp modSp mod modNotesTx">
        <pc:chgData name="Fiona" userId="5fd9b084-9961-4921-ab0f-457ac49028c4" providerId="ADAL" clId="{334936BB-AC42-4D62-82D1-0E4652DDEB25}" dt="2024-09-19T13:49:30.689" v="11463" actId="1076"/>
        <pc:sldMkLst>
          <pc:docMk/>
          <pc:sldMk cId="3190761049" sldId="336"/>
        </pc:sldMkLst>
        <pc:spChg chg="del">
          <ac:chgData name="Fiona" userId="5fd9b084-9961-4921-ab0f-457ac49028c4" providerId="ADAL" clId="{334936BB-AC42-4D62-82D1-0E4652DDEB25}" dt="2024-09-19T13:34:24.224" v="11188" actId="478"/>
          <ac:spMkLst>
            <pc:docMk/>
            <pc:sldMk cId="3190761049" sldId="336"/>
            <ac:spMk id="8" creationId="{7F09E2F7-1506-E772-1924-1AD3CBFC7C63}"/>
          </ac:spMkLst>
        </pc:spChg>
        <pc:spChg chg="mod">
          <ac:chgData name="Fiona" userId="5fd9b084-9961-4921-ab0f-457ac49028c4" providerId="ADAL" clId="{334936BB-AC42-4D62-82D1-0E4652DDEB25}" dt="2024-09-19T13:34:37.429" v="11226" actId="20577"/>
          <ac:spMkLst>
            <pc:docMk/>
            <pc:sldMk cId="3190761049" sldId="336"/>
            <ac:spMk id="12" creationId="{E9F75631-33D1-12AA-B150-0E1A6937DDAC}"/>
          </ac:spMkLst>
        </pc:spChg>
        <pc:picChg chg="add mod modCrop">
          <ac:chgData name="Fiona" userId="5fd9b084-9961-4921-ab0f-457ac49028c4" providerId="ADAL" clId="{334936BB-AC42-4D62-82D1-0E4652DDEB25}" dt="2024-09-19T13:49:30.689" v="11463" actId="1076"/>
          <ac:picMkLst>
            <pc:docMk/>
            <pc:sldMk cId="3190761049" sldId="336"/>
            <ac:picMk id="10" creationId="{FA7FC9AE-2D83-59F6-8BA2-7DC936D90BEC}"/>
          </ac:picMkLst>
        </pc:picChg>
      </pc:sldChg>
      <pc:sldChg chg="modSp mod modNotesTx">
        <pc:chgData name="Fiona" userId="5fd9b084-9961-4921-ab0f-457ac49028c4" providerId="ADAL" clId="{334936BB-AC42-4D62-82D1-0E4652DDEB25}" dt="2024-09-19T13:35:36.068" v="11273" actId="20577"/>
        <pc:sldMkLst>
          <pc:docMk/>
          <pc:sldMk cId="3393345427" sldId="337"/>
        </pc:sldMkLst>
        <pc:spChg chg="mod">
          <ac:chgData name="Fiona" userId="5fd9b084-9961-4921-ab0f-457ac49028c4" providerId="ADAL" clId="{334936BB-AC42-4D62-82D1-0E4652DDEB25}" dt="2024-09-19T13:35:25.654" v="11267" actId="20577"/>
          <ac:spMkLst>
            <pc:docMk/>
            <pc:sldMk cId="3393345427" sldId="337"/>
            <ac:spMk id="9" creationId="{1286208D-20B1-57B8-4880-2750B213B54A}"/>
          </ac:spMkLst>
        </pc:spChg>
      </pc:sldChg>
      <pc:sldChg chg="addSp modSp mod modNotesTx">
        <pc:chgData name="Fiona" userId="5fd9b084-9961-4921-ab0f-457ac49028c4" providerId="ADAL" clId="{334936BB-AC42-4D62-82D1-0E4652DDEB25}" dt="2024-09-19T13:36:44.687" v="11396" actId="1076"/>
        <pc:sldMkLst>
          <pc:docMk/>
          <pc:sldMk cId="927413732" sldId="338"/>
        </pc:sldMkLst>
        <pc:spChg chg="add mod">
          <ac:chgData name="Fiona" userId="5fd9b084-9961-4921-ab0f-457ac49028c4" providerId="ADAL" clId="{334936BB-AC42-4D62-82D1-0E4652DDEB25}" dt="2024-09-19T13:36:44.687" v="11396" actId="1076"/>
          <ac:spMkLst>
            <pc:docMk/>
            <pc:sldMk cId="927413732" sldId="338"/>
            <ac:spMk id="5" creationId="{B7A3B065-4103-650F-F1AB-DA12E97AD724}"/>
          </ac:spMkLst>
        </pc:spChg>
        <pc:spChg chg="add mod">
          <ac:chgData name="Fiona" userId="5fd9b084-9961-4921-ab0f-457ac49028c4" providerId="ADAL" clId="{334936BB-AC42-4D62-82D1-0E4652DDEB25}" dt="2024-09-19T13:36:44.687" v="11396" actId="1076"/>
          <ac:spMkLst>
            <pc:docMk/>
            <pc:sldMk cId="927413732" sldId="338"/>
            <ac:spMk id="8" creationId="{581839A9-B994-5874-ED3D-02F6F3AEBFA5}"/>
          </ac:spMkLst>
        </pc:spChg>
        <pc:spChg chg="mod">
          <ac:chgData name="Fiona" userId="5fd9b084-9961-4921-ab0f-457ac49028c4" providerId="ADAL" clId="{334936BB-AC42-4D62-82D1-0E4652DDEB25}" dt="2024-09-19T13:36:40.751" v="11395" actId="14100"/>
          <ac:spMkLst>
            <pc:docMk/>
            <pc:sldMk cId="927413732" sldId="338"/>
            <ac:spMk id="43" creationId="{F985044D-37B4-F380-DB13-0B4CC88E16C3}"/>
          </ac:spMkLst>
        </pc:spChg>
        <pc:picChg chg="add mod">
          <ac:chgData name="Fiona" userId="5fd9b084-9961-4921-ab0f-457ac49028c4" providerId="ADAL" clId="{334936BB-AC42-4D62-82D1-0E4652DDEB25}" dt="2024-09-19T13:36:44.687" v="11396" actId="1076"/>
          <ac:picMkLst>
            <pc:docMk/>
            <pc:sldMk cId="927413732" sldId="338"/>
            <ac:picMk id="9" creationId="{3E5B67EF-804F-9E45-CB31-D00B10DB0AC4}"/>
          </ac:picMkLst>
        </pc:picChg>
      </pc:sldChg>
      <pc:sldChg chg="modSp mod">
        <pc:chgData name="Fiona" userId="5fd9b084-9961-4921-ab0f-457ac49028c4" providerId="ADAL" clId="{334936BB-AC42-4D62-82D1-0E4652DDEB25}" dt="2024-09-19T13:36:54.607" v="11398" actId="1076"/>
        <pc:sldMkLst>
          <pc:docMk/>
          <pc:sldMk cId="2873332673" sldId="339"/>
        </pc:sldMkLst>
        <pc:spChg chg="mod">
          <ac:chgData name="Fiona" userId="5fd9b084-9961-4921-ab0f-457ac49028c4" providerId="ADAL" clId="{334936BB-AC42-4D62-82D1-0E4652DDEB25}" dt="2024-09-19T13:36:52.642" v="11397" actId="1076"/>
          <ac:spMkLst>
            <pc:docMk/>
            <pc:sldMk cId="2873332673" sldId="339"/>
            <ac:spMk id="43" creationId="{F985044D-37B4-F380-DB13-0B4CC88E16C3}"/>
          </ac:spMkLst>
        </pc:spChg>
        <pc:picChg chg="mod">
          <ac:chgData name="Fiona" userId="5fd9b084-9961-4921-ab0f-457ac49028c4" providerId="ADAL" clId="{334936BB-AC42-4D62-82D1-0E4652DDEB25}" dt="2024-09-19T13:36:54.607" v="11398" actId="1076"/>
          <ac:picMkLst>
            <pc:docMk/>
            <pc:sldMk cId="2873332673" sldId="339"/>
            <ac:picMk id="10" creationId="{6308CEE2-0777-58CC-0CE3-0FEBE43DA0C3}"/>
          </ac:picMkLst>
        </pc:picChg>
      </pc:sldChg>
      <pc:sldChg chg="modSp mod modAnim modNotesTx">
        <pc:chgData name="Fiona" userId="5fd9b084-9961-4921-ab0f-457ac49028c4" providerId="ADAL" clId="{334936BB-AC42-4D62-82D1-0E4652DDEB25}" dt="2024-09-19T12:29:43.125" v="7226" actId="20577"/>
        <pc:sldMkLst>
          <pc:docMk/>
          <pc:sldMk cId="2842927645" sldId="417"/>
        </pc:sldMkLst>
        <pc:spChg chg="mod">
          <ac:chgData name="Fiona" userId="5fd9b084-9961-4921-ab0f-457ac49028c4" providerId="ADAL" clId="{334936BB-AC42-4D62-82D1-0E4652DDEB25}" dt="2024-09-19T09:48:23.024" v="3714" actId="20577"/>
          <ac:spMkLst>
            <pc:docMk/>
            <pc:sldMk cId="2842927645" sldId="417"/>
            <ac:spMk id="43" creationId="{F985044D-37B4-F380-DB13-0B4CC88E16C3}"/>
          </ac:spMkLst>
        </pc:spChg>
      </pc:sldChg>
      <pc:sldChg chg="delSp modSp add del mod modNotesTx">
        <pc:chgData name="Fiona" userId="5fd9b084-9961-4921-ab0f-457ac49028c4" providerId="ADAL" clId="{334936BB-AC42-4D62-82D1-0E4652DDEB25}" dt="2024-09-19T11:00:29.626" v="5790" actId="47"/>
        <pc:sldMkLst>
          <pc:docMk/>
          <pc:sldMk cId="3565342045" sldId="418"/>
        </pc:sldMkLst>
        <pc:spChg chg="del mod">
          <ac:chgData name="Fiona" userId="5fd9b084-9961-4921-ab0f-457ac49028c4" providerId="ADAL" clId="{334936BB-AC42-4D62-82D1-0E4652DDEB25}" dt="2024-09-18T09:38:03.605" v="81" actId="478"/>
          <ac:spMkLst>
            <pc:docMk/>
            <pc:sldMk cId="3565342045" sldId="418"/>
            <ac:spMk id="4" creationId="{4D035416-846A-9EE0-BAFB-8214DA93A0A0}"/>
          </ac:spMkLst>
        </pc:spChg>
        <pc:spChg chg="del">
          <ac:chgData name="Fiona" userId="5fd9b084-9961-4921-ab0f-457ac49028c4" providerId="ADAL" clId="{334936BB-AC42-4D62-82D1-0E4652DDEB25}" dt="2024-09-18T09:37:59.015" v="73" actId="478"/>
          <ac:spMkLst>
            <pc:docMk/>
            <pc:sldMk cId="3565342045" sldId="418"/>
            <ac:spMk id="7" creationId="{504FD11E-9858-2C61-9DE8-FE1C794F1356}"/>
          </ac:spMkLst>
        </pc:spChg>
        <pc:spChg chg="del mod">
          <ac:chgData name="Fiona" userId="5fd9b084-9961-4921-ab0f-457ac49028c4" providerId="ADAL" clId="{334936BB-AC42-4D62-82D1-0E4652DDEB25}" dt="2024-09-18T09:37:57.834" v="71" actId="478"/>
          <ac:spMkLst>
            <pc:docMk/>
            <pc:sldMk cId="3565342045" sldId="418"/>
            <ac:spMk id="11" creationId="{F93427FF-7A7E-1F3D-400A-168C41A66ADF}"/>
          </ac:spMkLst>
        </pc:spChg>
        <pc:spChg chg="mod">
          <ac:chgData name="Fiona" userId="5fd9b084-9961-4921-ab0f-457ac49028c4" providerId="ADAL" clId="{334936BB-AC42-4D62-82D1-0E4652DDEB25}" dt="2024-09-18T09:37:54.852" v="68" actId="20577"/>
          <ac:spMkLst>
            <pc:docMk/>
            <pc:sldMk cId="3565342045" sldId="418"/>
            <ac:spMk id="12" creationId="{3F3CC3F2-6D61-1E88-251F-847518765DA7}"/>
          </ac:spMkLst>
        </pc:spChg>
        <pc:spChg chg="del">
          <ac:chgData name="Fiona" userId="5fd9b084-9961-4921-ab0f-457ac49028c4" providerId="ADAL" clId="{334936BB-AC42-4D62-82D1-0E4652DDEB25}" dt="2024-09-18T09:37:58.195" v="72" actId="478"/>
          <ac:spMkLst>
            <pc:docMk/>
            <pc:sldMk cId="3565342045" sldId="418"/>
            <ac:spMk id="13" creationId="{A00C431C-C3E2-1F4F-4DE3-92E21FDF216A}"/>
          </ac:spMkLst>
        </pc:spChg>
        <pc:spChg chg="del">
          <ac:chgData name="Fiona" userId="5fd9b084-9961-4921-ab0f-457ac49028c4" providerId="ADAL" clId="{334936BB-AC42-4D62-82D1-0E4652DDEB25}" dt="2024-09-18T09:38:00.100" v="74" actId="478"/>
          <ac:spMkLst>
            <pc:docMk/>
            <pc:sldMk cId="3565342045" sldId="418"/>
            <ac:spMk id="14" creationId="{FDEB1E69-8EEA-FF06-4150-9E5A5C429DF7}"/>
          </ac:spMkLst>
        </pc:spChg>
        <pc:spChg chg="del">
          <ac:chgData name="Fiona" userId="5fd9b084-9961-4921-ab0f-457ac49028c4" providerId="ADAL" clId="{334936BB-AC42-4D62-82D1-0E4652DDEB25}" dt="2024-09-18T09:38:01.736" v="78" actId="478"/>
          <ac:spMkLst>
            <pc:docMk/>
            <pc:sldMk cId="3565342045" sldId="418"/>
            <ac:spMk id="16" creationId="{C9907437-D7EE-7221-7FE9-C8DF5E82C74D}"/>
          </ac:spMkLst>
        </pc:spChg>
        <pc:spChg chg="del">
          <ac:chgData name="Fiona" userId="5fd9b084-9961-4921-ab0f-457ac49028c4" providerId="ADAL" clId="{334936BB-AC42-4D62-82D1-0E4652DDEB25}" dt="2024-09-18T09:37:56.685" v="69" actId="478"/>
          <ac:spMkLst>
            <pc:docMk/>
            <pc:sldMk cId="3565342045" sldId="418"/>
            <ac:spMk id="17" creationId="{31ADE239-B8E6-C102-EEB6-2A64C21052D9}"/>
          </ac:spMkLst>
        </pc:spChg>
        <pc:spChg chg="del">
          <ac:chgData name="Fiona" userId="5fd9b084-9961-4921-ab0f-457ac49028c4" providerId="ADAL" clId="{334936BB-AC42-4D62-82D1-0E4652DDEB25}" dt="2024-09-18T09:38:00.445" v="75" actId="478"/>
          <ac:spMkLst>
            <pc:docMk/>
            <pc:sldMk cId="3565342045" sldId="418"/>
            <ac:spMk id="18" creationId="{D9B200EE-A0F5-BDC6-3AFE-3384E0BCEDAB}"/>
          </ac:spMkLst>
        </pc:spChg>
        <pc:spChg chg="del">
          <ac:chgData name="Fiona" userId="5fd9b084-9961-4921-ab0f-457ac49028c4" providerId="ADAL" clId="{334936BB-AC42-4D62-82D1-0E4652DDEB25}" dt="2024-09-18T09:38:02.243" v="79" actId="478"/>
          <ac:spMkLst>
            <pc:docMk/>
            <pc:sldMk cId="3565342045" sldId="418"/>
            <ac:spMk id="20" creationId="{50A38B14-6091-3A97-F269-41662EECAED1}"/>
          </ac:spMkLst>
        </pc:spChg>
        <pc:spChg chg="del">
          <ac:chgData name="Fiona" userId="5fd9b084-9961-4921-ab0f-457ac49028c4" providerId="ADAL" clId="{334936BB-AC42-4D62-82D1-0E4652DDEB25}" dt="2024-09-18T09:38:05.108" v="82" actId="478"/>
          <ac:spMkLst>
            <pc:docMk/>
            <pc:sldMk cId="3565342045" sldId="418"/>
            <ac:spMk id="21" creationId="{56284764-10E3-170B-A827-23794EE07B0E}"/>
          </ac:spMkLst>
        </pc:spChg>
        <pc:spChg chg="del">
          <ac:chgData name="Fiona" userId="5fd9b084-9961-4921-ab0f-457ac49028c4" providerId="ADAL" clId="{334936BB-AC42-4D62-82D1-0E4652DDEB25}" dt="2024-09-18T09:38:01.343" v="77" actId="478"/>
          <ac:spMkLst>
            <pc:docMk/>
            <pc:sldMk cId="3565342045" sldId="418"/>
            <ac:spMk id="22" creationId="{E60ED9A6-D6E5-DC11-00C4-52E86578230A}"/>
          </ac:spMkLst>
        </pc:spChg>
        <pc:spChg chg="del">
          <ac:chgData name="Fiona" userId="5fd9b084-9961-4921-ab0f-457ac49028c4" providerId="ADAL" clId="{334936BB-AC42-4D62-82D1-0E4652DDEB25}" dt="2024-09-18T09:38:00.856" v="76" actId="478"/>
          <ac:spMkLst>
            <pc:docMk/>
            <pc:sldMk cId="3565342045" sldId="418"/>
            <ac:spMk id="23" creationId="{B295A989-E6B7-256B-A138-5EB1CC729B56}"/>
          </ac:spMkLst>
        </pc:spChg>
      </pc:sldChg>
      <pc:sldChg chg="addSp delSp modSp add mod modNotesTx">
        <pc:chgData name="Fiona" userId="5fd9b084-9961-4921-ab0f-457ac49028c4" providerId="ADAL" clId="{334936BB-AC42-4D62-82D1-0E4652DDEB25}" dt="2024-09-19T12:30:05.871" v="7232" actId="20577"/>
        <pc:sldMkLst>
          <pc:docMk/>
          <pc:sldMk cId="2446161714" sldId="419"/>
        </pc:sldMkLst>
        <pc:spChg chg="mod">
          <ac:chgData name="Fiona" userId="5fd9b084-9961-4921-ab0f-457ac49028c4" providerId="ADAL" clId="{334936BB-AC42-4D62-82D1-0E4652DDEB25}" dt="2024-09-19T09:54:03.954" v="3963" actId="1076"/>
          <ac:spMkLst>
            <pc:docMk/>
            <pc:sldMk cId="2446161714" sldId="419"/>
            <ac:spMk id="8" creationId="{DC9FB4A7-D646-B6E4-7C81-AF3B38EDEC11}"/>
          </ac:spMkLst>
        </pc:spChg>
        <pc:spChg chg="add mod">
          <ac:chgData name="Fiona" userId="5fd9b084-9961-4921-ab0f-457ac49028c4" providerId="ADAL" clId="{334936BB-AC42-4D62-82D1-0E4652DDEB25}" dt="2024-09-19T09:57:42.346" v="4503" actId="14100"/>
          <ac:spMkLst>
            <pc:docMk/>
            <pc:sldMk cId="2446161714" sldId="419"/>
            <ac:spMk id="14" creationId="{3454C27E-EAD6-BF55-94BE-88ABBE67C4A8}"/>
          </ac:spMkLst>
        </pc:spChg>
        <pc:picChg chg="add del mod modCrop">
          <ac:chgData name="Fiona" userId="5fd9b084-9961-4921-ab0f-457ac49028c4" providerId="ADAL" clId="{334936BB-AC42-4D62-82D1-0E4652DDEB25}" dt="2024-09-19T09:56:02.906" v="4197" actId="21"/>
          <ac:picMkLst>
            <pc:docMk/>
            <pc:sldMk cId="2446161714" sldId="419"/>
            <ac:picMk id="9" creationId="{2DCC5756-3534-F791-BF8E-B3F3F32B8DC5}"/>
          </ac:picMkLst>
        </pc:picChg>
        <pc:picChg chg="add del mod">
          <ac:chgData name="Fiona" userId="5fd9b084-9961-4921-ab0f-457ac49028c4" providerId="ADAL" clId="{334936BB-AC42-4D62-82D1-0E4652DDEB25}" dt="2024-09-19T09:57:53.220" v="4506" actId="21"/>
          <ac:picMkLst>
            <pc:docMk/>
            <pc:sldMk cId="2446161714" sldId="419"/>
            <ac:picMk id="13" creationId="{2DCC5756-3534-F791-BF8E-B3F3F32B8DC5}"/>
          </ac:picMkLst>
        </pc:picChg>
      </pc:sldChg>
      <pc:sldChg chg="addSp delSp modSp add mod">
        <pc:chgData name="Fiona" userId="5fd9b084-9961-4921-ab0f-457ac49028c4" providerId="ADAL" clId="{334936BB-AC42-4D62-82D1-0E4652DDEB25}" dt="2024-09-19T12:14:43.883" v="6432" actId="1076"/>
        <pc:sldMkLst>
          <pc:docMk/>
          <pc:sldMk cId="300896590" sldId="420"/>
        </pc:sldMkLst>
        <pc:spChg chg="add mod">
          <ac:chgData name="Fiona" userId="5fd9b084-9961-4921-ab0f-457ac49028c4" providerId="ADAL" clId="{334936BB-AC42-4D62-82D1-0E4652DDEB25}" dt="2024-09-19T10:43:59.511" v="5109"/>
          <ac:spMkLst>
            <pc:docMk/>
            <pc:sldMk cId="300896590" sldId="420"/>
            <ac:spMk id="10" creationId="{D51D98CC-B61E-C0CE-C560-740D291B2BA8}"/>
          </ac:spMkLst>
        </pc:spChg>
        <pc:spChg chg="add mod">
          <ac:chgData name="Fiona" userId="5fd9b084-9961-4921-ab0f-457ac49028c4" providerId="ADAL" clId="{334936BB-AC42-4D62-82D1-0E4652DDEB25}" dt="2024-09-19T10:44:20.928" v="5119" actId="2711"/>
          <ac:spMkLst>
            <pc:docMk/>
            <pc:sldMk cId="300896590" sldId="420"/>
            <ac:spMk id="11" creationId="{BE4B3B59-839F-18A8-420C-1F63D9D62885}"/>
          </ac:spMkLst>
        </pc:spChg>
        <pc:spChg chg="add mod">
          <ac:chgData name="Fiona" userId="5fd9b084-9961-4921-ab0f-457ac49028c4" providerId="ADAL" clId="{334936BB-AC42-4D62-82D1-0E4652DDEB25}" dt="2024-09-19T10:44:16.151" v="5117"/>
          <ac:spMkLst>
            <pc:docMk/>
            <pc:sldMk cId="300896590" sldId="420"/>
            <ac:spMk id="14" creationId="{8BD34D0E-D03B-C630-63F7-BB8794021B3B}"/>
          </ac:spMkLst>
        </pc:spChg>
        <pc:spChg chg="add mod">
          <ac:chgData name="Fiona" userId="5fd9b084-9961-4921-ab0f-457ac49028c4" providerId="ADAL" clId="{334936BB-AC42-4D62-82D1-0E4652DDEB25}" dt="2024-09-19T10:44:32.064" v="5125" actId="403"/>
          <ac:spMkLst>
            <pc:docMk/>
            <pc:sldMk cId="300896590" sldId="420"/>
            <ac:spMk id="15" creationId="{FD83B910-53CF-12AA-9CC3-6E34827880B8}"/>
          </ac:spMkLst>
        </pc:spChg>
        <pc:spChg chg="del">
          <ac:chgData name="Fiona" userId="5fd9b084-9961-4921-ab0f-457ac49028c4" providerId="ADAL" clId="{334936BB-AC42-4D62-82D1-0E4652DDEB25}" dt="2024-09-19T10:43:53.299" v="5108" actId="478"/>
          <ac:spMkLst>
            <pc:docMk/>
            <pc:sldMk cId="300896590" sldId="420"/>
            <ac:spMk id="16" creationId="{32F27C08-E21D-30B6-F159-64BAE1317F0F}"/>
          </ac:spMkLst>
        </pc:spChg>
        <pc:spChg chg="add mod">
          <ac:chgData name="Fiona" userId="5fd9b084-9961-4921-ab0f-457ac49028c4" providerId="ADAL" clId="{334936BB-AC42-4D62-82D1-0E4652DDEB25}" dt="2024-09-19T10:44:45.334" v="5128"/>
          <ac:spMkLst>
            <pc:docMk/>
            <pc:sldMk cId="300896590" sldId="420"/>
            <ac:spMk id="43" creationId="{FFCCDF20-5C3C-565C-9B77-442524F37247}"/>
          </ac:spMkLst>
        </pc:spChg>
        <pc:spChg chg="add mod">
          <ac:chgData name="Fiona" userId="5fd9b084-9961-4921-ab0f-457ac49028c4" providerId="ADAL" clId="{334936BB-AC42-4D62-82D1-0E4652DDEB25}" dt="2024-09-19T10:45:00.518" v="5135" actId="1076"/>
          <ac:spMkLst>
            <pc:docMk/>
            <pc:sldMk cId="300896590" sldId="420"/>
            <ac:spMk id="45" creationId="{06DB68D0-3A72-CE77-CF33-A08AF25EB4D2}"/>
          </ac:spMkLst>
        </pc:spChg>
        <pc:grpChg chg="add mod">
          <ac:chgData name="Fiona" userId="5fd9b084-9961-4921-ab0f-457ac49028c4" providerId="ADAL" clId="{334936BB-AC42-4D62-82D1-0E4652DDEB25}" dt="2024-09-19T10:44:38.514" v="5127" actId="1076"/>
          <ac:grpSpMkLst>
            <pc:docMk/>
            <pc:sldMk cId="300896590" sldId="420"/>
            <ac:grpSpMk id="5" creationId="{E8B69720-E8AE-0BB1-3871-86482FC51309}"/>
          </ac:grpSpMkLst>
        </pc:grpChg>
        <pc:grpChg chg="add mod">
          <ac:chgData name="Fiona" userId="5fd9b084-9961-4921-ab0f-457ac49028c4" providerId="ADAL" clId="{334936BB-AC42-4D62-82D1-0E4652DDEB25}" dt="2024-09-19T12:14:43.883" v="6432" actId="1076"/>
          <ac:grpSpMkLst>
            <pc:docMk/>
            <pc:sldMk cId="300896590" sldId="420"/>
            <ac:grpSpMk id="12" creationId="{0BEC79AD-4291-FC00-42F8-67AAA92DAA95}"/>
          </ac:grpSpMkLst>
        </pc:grpChg>
        <pc:grpChg chg="add mod">
          <ac:chgData name="Fiona" userId="5fd9b084-9961-4921-ab0f-457ac49028c4" providerId="ADAL" clId="{334936BB-AC42-4D62-82D1-0E4652DDEB25}" dt="2024-09-19T12:14:41.807" v="6431" actId="1076"/>
          <ac:grpSpMkLst>
            <pc:docMk/>
            <pc:sldMk cId="300896590" sldId="420"/>
            <ac:grpSpMk id="17" creationId="{212DF9BC-91AF-AB2F-5D3E-98C2ACD8E878}"/>
          </ac:grpSpMkLst>
        </pc:grpChg>
      </pc:sldChg>
      <pc:sldChg chg="addSp delSp modSp add mod">
        <pc:chgData name="Fiona" userId="5fd9b084-9961-4921-ab0f-457ac49028c4" providerId="ADAL" clId="{334936BB-AC42-4D62-82D1-0E4652DDEB25}" dt="2024-09-19T12:14:31.916" v="6430" actId="1076"/>
        <pc:sldMkLst>
          <pc:docMk/>
          <pc:sldMk cId="1520027242" sldId="421"/>
        </pc:sldMkLst>
        <pc:spChg chg="mod">
          <ac:chgData name="Fiona" userId="5fd9b084-9961-4921-ab0f-457ac49028c4" providerId="ADAL" clId="{334936BB-AC42-4D62-82D1-0E4652DDEB25}" dt="2024-09-19T10:46:56.319" v="5423" actId="1076"/>
          <ac:spMkLst>
            <pc:docMk/>
            <pc:sldMk cId="1520027242" sldId="421"/>
            <ac:spMk id="8" creationId="{D0E2C2E5-D049-2798-49DC-643A569F1CD9}"/>
          </ac:spMkLst>
        </pc:spChg>
        <pc:spChg chg="add mod">
          <ac:chgData name="Fiona" userId="5fd9b084-9961-4921-ab0f-457ac49028c4" providerId="ADAL" clId="{334936BB-AC42-4D62-82D1-0E4652DDEB25}" dt="2024-09-19T10:46:53.790" v="5421"/>
          <ac:spMkLst>
            <pc:docMk/>
            <pc:sldMk cId="1520027242" sldId="421"/>
            <ac:spMk id="46" creationId="{AF7585C1-7173-5323-7D29-2A450B8B9384}"/>
          </ac:spMkLst>
        </pc:spChg>
        <pc:spChg chg="add mod">
          <ac:chgData name="Fiona" userId="5fd9b084-9961-4921-ab0f-457ac49028c4" providerId="ADAL" clId="{334936BB-AC42-4D62-82D1-0E4652DDEB25}" dt="2024-09-19T10:49:27.825" v="5432" actId="403"/>
          <ac:spMkLst>
            <pc:docMk/>
            <pc:sldMk cId="1520027242" sldId="421"/>
            <ac:spMk id="47" creationId="{309A082D-F1D4-7350-9334-8D954053FB84}"/>
          </ac:spMkLst>
        </pc:spChg>
        <pc:spChg chg="add mod">
          <ac:chgData name="Fiona" userId="5fd9b084-9961-4921-ab0f-457ac49028c4" providerId="ADAL" clId="{334936BB-AC42-4D62-82D1-0E4652DDEB25}" dt="2024-09-19T10:49:38.011" v="5433"/>
          <ac:spMkLst>
            <pc:docMk/>
            <pc:sldMk cId="1520027242" sldId="421"/>
            <ac:spMk id="49" creationId="{ACA09AEC-6517-33DC-0109-4B2913E29470}"/>
          </ac:spMkLst>
        </pc:spChg>
        <pc:spChg chg="add mod">
          <ac:chgData name="Fiona" userId="5fd9b084-9961-4921-ab0f-457ac49028c4" providerId="ADAL" clId="{334936BB-AC42-4D62-82D1-0E4652DDEB25}" dt="2024-09-19T10:49:48.594" v="5442" actId="404"/>
          <ac:spMkLst>
            <pc:docMk/>
            <pc:sldMk cId="1520027242" sldId="421"/>
            <ac:spMk id="50" creationId="{E0095D3D-F48B-2BE5-9012-B00D871C3618}"/>
          </ac:spMkLst>
        </pc:spChg>
        <pc:spChg chg="add mod">
          <ac:chgData name="Fiona" userId="5fd9b084-9961-4921-ab0f-457ac49028c4" providerId="ADAL" clId="{334936BB-AC42-4D62-82D1-0E4652DDEB25}" dt="2024-09-19T12:14:30.061" v="6429" actId="1076"/>
          <ac:spMkLst>
            <pc:docMk/>
            <pc:sldMk cId="1520027242" sldId="421"/>
            <ac:spMk id="52" creationId="{91BDCF31-E6E4-1067-3605-E50B645AABD6}"/>
          </ac:spMkLst>
        </pc:spChg>
        <pc:spChg chg="add mod">
          <ac:chgData name="Fiona" userId="5fd9b084-9961-4921-ab0f-457ac49028c4" providerId="ADAL" clId="{334936BB-AC42-4D62-82D1-0E4652DDEB25}" dt="2024-09-19T12:14:31.916" v="6430" actId="1076"/>
          <ac:spMkLst>
            <pc:docMk/>
            <pc:sldMk cId="1520027242" sldId="421"/>
            <ac:spMk id="53" creationId="{21640C28-0700-F845-9F40-EE6BED85CAF7}"/>
          </ac:spMkLst>
        </pc:spChg>
        <pc:grpChg chg="del">
          <ac:chgData name="Fiona" userId="5fd9b084-9961-4921-ab0f-457ac49028c4" providerId="ADAL" clId="{334936BB-AC42-4D62-82D1-0E4652DDEB25}" dt="2024-09-19T10:45:08.579" v="5138" actId="478"/>
          <ac:grpSpMkLst>
            <pc:docMk/>
            <pc:sldMk cId="1520027242" sldId="421"/>
            <ac:grpSpMk id="5" creationId="{E8B69720-E8AE-0BB1-3871-86482FC51309}"/>
          </ac:grpSpMkLst>
        </pc:grpChg>
        <pc:grpChg chg="del">
          <ac:chgData name="Fiona" userId="5fd9b084-9961-4921-ab0f-457ac49028c4" providerId="ADAL" clId="{334936BB-AC42-4D62-82D1-0E4652DDEB25}" dt="2024-09-19T10:45:07.695" v="5137" actId="478"/>
          <ac:grpSpMkLst>
            <pc:docMk/>
            <pc:sldMk cId="1520027242" sldId="421"/>
            <ac:grpSpMk id="12" creationId="{0BEC79AD-4291-FC00-42F8-67AAA92DAA95}"/>
          </ac:grpSpMkLst>
        </pc:grpChg>
        <pc:grpChg chg="add mod">
          <ac:chgData name="Fiona" userId="5fd9b084-9961-4921-ab0f-457ac49028c4" providerId="ADAL" clId="{334936BB-AC42-4D62-82D1-0E4652DDEB25}" dt="2024-09-19T10:50:20.423" v="5453" actId="1076"/>
          <ac:grpSpMkLst>
            <pc:docMk/>
            <pc:sldMk cId="1520027242" sldId="421"/>
            <ac:grpSpMk id="16" creationId="{D2BCE001-D4F6-54D5-1FE1-3C64ED7556B4}"/>
          </ac:grpSpMkLst>
        </pc:grpChg>
        <pc:grpChg chg="del">
          <ac:chgData name="Fiona" userId="5fd9b084-9961-4921-ab0f-457ac49028c4" providerId="ADAL" clId="{334936BB-AC42-4D62-82D1-0E4652DDEB25}" dt="2024-09-19T10:45:10.655" v="5139" actId="478"/>
          <ac:grpSpMkLst>
            <pc:docMk/>
            <pc:sldMk cId="1520027242" sldId="421"/>
            <ac:grpSpMk id="17" creationId="{212DF9BC-91AF-AB2F-5D3E-98C2ACD8E878}"/>
          </ac:grpSpMkLst>
        </pc:grpChg>
        <pc:grpChg chg="add mod">
          <ac:chgData name="Fiona" userId="5fd9b084-9961-4921-ab0f-457ac49028c4" providerId="ADAL" clId="{334936BB-AC42-4D62-82D1-0E4652DDEB25}" dt="2024-09-19T12:14:28.190" v="6428" actId="1076"/>
          <ac:grpSpMkLst>
            <pc:docMk/>
            <pc:sldMk cId="1520027242" sldId="421"/>
            <ac:grpSpMk id="48" creationId="{1BDC6348-33D1-EB46-0997-C7701EED60E1}"/>
          </ac:grpSpMkLst>
        </pc:grpChg>
        <pc:grpChg chg="add mod">
          <ac:chgData name="Fiona" userId="5fd9b084-9961-4921-ab0f-457ac49028c4" providerId="ADAL" clId="{334936BB-AC42-4D62-82D1-0E4652DDEB25}" dt="2024-09-19T12:14:26.224" v="6427" actId="1076"/>
          <ac:grpSpMkLst>
            <pc:docMk/>
            <pc:sldMk cId="1520027242" sldId="421"/>
            <ac:grpSpMk id="51" creationId="{F71C85F5-AB7C-630A-9363-3408457F81D3}"/>
          </ac:grpSpMkLst>
        </pc:grpChg>
      </pc:sldChg>
      <pc:sldChg chg="addSp delSp modSp add mod">
        <pc:chgData name="Fiona" userId="5fd9b084-9961-4921-ab0f-457ac49028c4" providerId="ADAL" clId="{334936BB-AC42-4D62-82D1-0E4652DDEB25}" dt="2024-09-19T10:51:58.577" v="5491" actId="403"/>
        <pc:sldMkLst>
          <pc:docMk/>
          <pc:sldMk cId="370460856" sldId="422"/>
        </pc:sldMkLst>
        <pc:spChg chg="mod">
          <ac:chgData name="Fiona" userId="5fd9b084-9961-4921-ab0f-457ac49028c4" providerId="ADAL" clId="{334936BB-AC42-4D62-82D1-0E4652DDEB25}" dt="2024-09-19T10:50:47.066" v="5460" actId="1076"/>
          <ac:spMkLst>
            <pc:docMk/>
            <pc:sldMk cId="370460856" sldId="422"/>
            <ac:spMk id="8" creationId="{D0E2C2E5-D049-2798-49DC-643A569F1CD9}"/>
          </ac:spMkLst>
        </pc:spChg>
        <pc:spChg chg="add mod">
          <ac:chgData name="Fiona" userId="5fd9b084-9961-4921-ab0f-457ac49028c4" providerId="ADAL" clId="{334936BB-AC42-4D62-82D1-0E4652DDEB25}" dt="2024-09-19T10:50:43.023" v="5458"/>
          <ac:spMkLst>
            <pc:docMk/>
            <pc:sldMk cId="370460856" sldId="422"/>
            <ac:spMk id="11" creationId="{97BF22FA-8419-AE33-2E03-6F5873F1BBA8}"/>
          </ac:spMkLst>
        </pc:spChg>
        <pc:spChg chg="add mod">
          <ac:chgData name="Fiona" userId="5fd9b084-9961-4921-ab0f-457ac49028c4" providerId="ADAL" clId="{334936BB-AC42-4D62-82D1-0E4652DDEB25}" dt="2024-09-19T10:51:03.874" v="5467" actId="403"/>
          <ac:spMkLst>
            <pc:docMk/>
            <pc:sldMk cId="370460856" sldId="422"/>
            <ac:spMk id="12" creationId="{EBD93A29-5590-429E-C374-9D82328ACF14}"/>
          </ac:spMkLst>
        </pc:spChg>
        <pc:spChg chg="add mod">
          <ac:chgData name="Fiona" userId="5fd9b084-9961-4921-ab0f-457ac49028c4" providerId="ADAL" clId="{334936BB-AC42-4D62-82D1-0E4652DDEB25}" dt="2024-09-19T10:50:43.023" v="5458"/>
          <ac:spMkLst>
            <pc:docMk/>
            <pc:sldMk cId="370460856" sldId="422"/>
            <ac:spMk id="14" creationId="{028D5B57-905B-D03C-358B-D6E44CD5A1C4}"/>
          </ac:spMkLst>
        </pc:spChg>
        <pc:spChg chg="add mod">
          <ac:chgData name="Fiona" userId="5fd9b084-9961-4921-ab0f-457ac49028c4" providerId="ADAL" clId="{334936BB-AC42-4D62-82D1-0E4652DDEB25}" dt="2024-09-19T10:51:09.958" v="5471" actId="403"/>
          <ac:spMkLst>
            <pc:docMk/>
            <pc:sldMk cId="370460856" sldId="422"/>
            <ac:spMk id="15" creationId="{0FF9DBB8-0B59-FC0C-66FD-E27CDA2BB0A8}"/>
          </ac:spMkLst>
        </pc:spChg>
        <pc:spChg chg="add mod">
          <ac:chgData name="Fiona" userId="5fd9b084-9961-4921-ab0f-457ac49028c4" providerId="ADAL" clId="{334936BB-AC42-4D62-82D1-0E4652DDEB25}" dt="2024-09-19T10:51:17.123" v="5472"/>
          <ac:spMkLst>
            <pc:docMk/>
            <pc:sldMk cId="370460856" sldId="422"/>
            <ac:spMk id="43" creationId="{C054B242-C2C3-7EC6-6899-5F52B1BF2054}"/>
          </ac:spMkLst>
        </pc:spChg>
        <pc:spChg chg="add mod">
          <ac:chgData name="Fiona" userId="5fd9b084-9961-4921-ab0f-457ac49028c4" providerId="ADAL" clId="{334936BB-AC42-4D62-82D1-0E4652DDEB25}" dt="2024-09-19T10:51:32.288" v="5480" actId="403"/>
          <ac:spMkLst>
            <pc:docMk/>
            <pc:sldMk cId="370460856" sldId="422"/>
            <ac:spMk id="45" creationId="{FA4E6221-8D89-5CAA-E1F0-1BBFB211C1AA}"/>
          </ac:spMkLst>
        </pc:spChg>
        <pc:spChg chg="add mod">
          <ac:chgData name="Fiona" userId="5fd9b084-9961-4921-ab0f-457ac49028c4" providerId="ADAL" clId="{334936BB-AC42-4D62-82D1-0E4652DDEB25}" dt="2024-09-19T10:51:49.452" v="5485" actId="1076"/>
          <ac:spMkLst>
            <pc:docMk/>
            <pc:sldMk cId="370460856" sldId="422"/>
            <ac:spMk id="54" creationId="{83474A5D-A2D4-932E-B97E-E19C42193684}"/>
          </ac:spMkLst>
        </pc:spChg>
        <pc:spChg chg="add mod">
          <ac:chgData name="Fiona" userId="5fd9b084-9961-4921-ab0f-457ac49028c4" providerId="ADAL" clId="{334936BB-AC42-4D62-82D1-0E4652DDEB25}" dt="2024-09-19T10:51:58.577" v="5491" actId="403"/>
          <ac:spMkLst>
            <pc:docMk/>
            <pc:sldMk cId="370460856" sldId="422"/>
            <ac:spMk id="55" creationId="{DF1B5FFC-682F-7A3F-27B0-942F84DDC38A}"/>
          </ac:spMkLst>
        </pc:spChg>
        <pc:grpChg chg="add mod">
          <ac:chgData name="Fiona" userId="5fd9b084-9961-4921-ab0f-457ac49028c4" providerId="ADAL" clId="{334936BB-AC42-4D62-82D1-0E4652DDEB25}" dt="2024-09-19T10:50:56.246" v="5462" actId="14100"/>
          <ac:grpSpMkLst>
            <pc:docMk/>
            <pc:sldMk cId="370460856" sldId="422"/>
            <ac:grpSpMk id="5" creationId="{A1DB3448-09BF-62E0-8607-4FCA93A8803C}"/>
          </ac:grpSpMkLst>
        </pc:grpChg>
        <pc:grpChg chg="add mod">
          <ac:chgData name="Fiona" userId="5fd9b084-9961-4921-ab0f-457ac49028c4" providerId="ADAL" clId="{334936BB-AC42-4D62-82D1-0E4652DDEB25}" dt="2024-09-19T10:50:59.058" v="5463" actId="14100"/>
          <ac:grpSpMkLst>
            <pc:docMk/>
            <pc:sldMk cId="370460856" sldId="422"/>
            <ac:grpSpMk id="10" creationId="{7CAD14C9-B72D-AB16-1E5C-12A3C2524E24}"/>
          </ac:grpSpMkLst>
        </pc:grpChg>
        <pc:grpChg chg="del">
          <ac:chgData name="Fiona" userId="5fd9b084-9961-4921-ab0f-457ac49028c4" providerId="ADAL" clId="{334936BB-AC42-4D62-82D1-0E4652DDEB25}" dt="2024-09-19T10:50:31.864" v="5455" actId="478"/>
          <ac:grpSpMkLst>
            <pc:docMk/>
            <pc:sldMk cId="370460856" sldId="422"/>
            <ac:grpSpMk id="16" creationId="{D2BCE001-D4F6-54D5-1FE1-3C64ED7556B4}"/>
          </ac:grpSpMkLst>
        </pc:grpChg>
        <pc:grpChg chg="add mod">
          <ac:chgData name="Fiona" userId="5fd9b084-9961-4921-ab0f-457ac49028c4" providerId="ADAL" clId="{334936BB-AC42-4D62-82D1-0E4652DDEB25}" dt="2024-09-19T10:51:23.007" v="5475" actId="1076"/>
          <ac:grpSpMkLst>
            <pc:docMk/>
            <pc:sldMk cId="370460856" sldId="422"/>
            <ac:grpSpMk id="17" creationId="{ABFABA17-78A0-ECF1-F2E8-A616ABAE40C5}"/>
          </ac:grpSpMkLst>
        </pc:grpChg>
        <pc:grpChg chg="del">
          <ac:chgData name="Fiona" userId="5fd9b084-9961-4921-ab0f-457ac49028c4" providerId="ADAL" clId="{334936BB-AC42-4D62-82D1-0E4652DDEB25}" dt="2024-09-19T10:50:32.575" v="5456" actId="478"/>
          <ac:grpSpMkLst>
            <pc:docMk/>
            <pc:sldMk cId="370460856" sldId="422"/>
            <ac:grpSpMk id="48" creationId="{1BDC6348-33D1-EB46-0997-C7701EED60E1}"/>
          </ac:grpSpMkLst>
        </pc:grpChg>
        <pc:grpChg chg="del">
          <ac:chgData name="Fiona" userId="5fd9b084-9961-4921-ab0f-457ac49028c4" providerId="ADAL" clId="{334936BB-AC42-4D62-82D1-0E4652DDEB25}" dt="2024-09-19T10:50:33.569" v="5457" actId="478"/>
          <ac:grpSpMkLst>
            <pc:docMk/>
            <pc:sldMk cId="370460856" sldId="422"/>
            <ac:grpSpMk id="51" creationId="{F71C85F5-AB7C-630A-9363-3408457F81D3}"/>
          </ac:grpSpMkLst>
        </pc:grpChg>
      </pc:sldChg>
      <pc:sldChg chg="add">
        <pc:chgData name="Fiona" userId="5fd9b084-9961-4921-ab0f-457ac49028c4" providerId="ADAL" clId="{334936BB-AC42-4D62-82D1-0E4652DDEB25}" dt="2024-09-19T12:14:55.891" v="6433"/>
        <pc:sldMkLst>
          <pc:docMk/>
          <pc:sldMk cId="2029152070" sldId="423"/>
        </pc:sldMkLst>
      </pc:sldChg>
      <pc:sldChg chg="addSp delSp modSp add mod">
        <pc:chgData name="Fiona" userId="5fd9b084-9961-4921-ab0f-457ac49028c4" providerId="ADAL" clId="{334936BB-AC42-4D62-82D1-0E4652DDEB25}" dt="2024-09-19T13:48:15.128" v="11442" actId="1076"/>
        <pc:sldMkLst>
          <pc:docMk/>
          <pc:sldMk cId="1028622246" sldId="424"/>
        </pc:sldMkLst>
        <pc:spChg chg="add mod ord topLvl">
          <ac:chgData name="Fiona" userId="5fd9b084-9961-4921-ab0f-457ac49028c4" providerId="ADAL" clId="{334936BB-AC42-4D62-82D1-0E4652DDEB25}" dt="2024-09-19T13:48:07.684" v="11439" actId="164"/>
          <ac:spMkLst>
            <pc:docMk/>
            <pc:sldMk cId="1028622246" sldId="424"/>
            <ac:spMk id="8" creationId="{A9B4B0FB-CE65-B103-08A2-9453A1A8EC02}"/>
          </ac:spMkLst>
        </pc:spChg>
        <pc:spChg chg="add mod topLvl">
          <ac:chgData name="Fiona" userId="5fd9b084-9961-4921-ab0f-457ac49028c4" providerId="ADAL" clId="{334936BB-AC42-4D62-82D1-0E4652DDEB25}" dt="2024-09-19T13:48:07.684" v="11439" actId="164"/>
          <ac:spMkLst>
            <pc:docMk/>
            <pc:sldMk cId="1028622246" sldId="424"/>
            <ac:spMk id="9" creationId="{39F16EEA-223D-41A5-072F-4943871FF0CC}"/>
          </ac:spMkLst>
        </pc:spChg>
        <pc:spChg chg="mod">
          <ac:chgData name="Fiona" userId="5fd9b084-9961-4921-ab0f-457ac49028c4" providerId="ADAL" clId="{334936BB-AC42-4D62-82D1-0E4652DDEB25}" dt="2024-09-19T13:48:12.640" v="11441" actId="14100"/>
          <ac:spMkLst>
            <pc:docMk/>
            <pc:sldMk cId="1028622246" sldId="424"/>
            <ac:spMk id="12" creationId="{E9F75631-33D1-12AA-B150-0E1A6937DDAC}"/>
          </ac:spMkLst>
        </pc:spChg>
        <pc:grpChg chg="add del mod">
          <ac:chgData name="Fiona" userId="5fd9b084-9961-4921-ab0f-457ac49028c4" providerId="ADAL" clId="{334936BB-AC42-4D62-82D1-0E4652DDEB25}" dt="2024-09-19T13:47:56.829" v="11436" actId="165"/>
          <ac:grpSpMkLst>
            <pc:docMk/>
            <pc:sldMk cId="1028622246" sldId="424"/>
            <ac:grpSpMk id="10" creationId="{698CBE69-5123-AC72-6371-8A423733E918}"/>
          </ac:grpSpMkLst>
        </pc:grpChg>
        <pc:grpChg chg="add mod">
          <ac:chgData name="Fiona" userId="5fd9b084-9961-4921-ab0f-457ac49028c4" providerId="ADAL" clId="{334936BB-AC42-4D62-82D1-0E4652DDEB25}" dt="2024-09-19T13:48:15.128" v="11442" actId="1076"/>
          <ac:grpSpMkLst>
            <pc:docMk/>
            <pc:sldMk cId="1028622246" sldId="424"/>
            <ac:grpSpMk id="11" creationId="{2085B353-37E7-6616-D1B1-466DA031F351}"/>
          </ac:grpSpMkLst>
        </pc:grpChg>
      </pc:sldChg>
      <pc:sldChg chg="modSp add mod modNotesTx">
        <pc:chgData name="Fiona" userId="5fd9b084-9961-4921-ab0f-457ac49028c4" providerId="ADAL" clId="{334936BB-AC42-4D62-82D1-0E4652DDEB25}" dt="2024-09-19T12:18:18.017" v="6767" actId="20577"/>
        <pc:sldMkLst>
          <pc:docMk/>
          <pc:sldMk cId="1083114131" sldId="425"/>
        </pc:sldMkLst>
        <pc:spChg chg="mod">
          <ac:chgData name="Fiona" userId="5fd9b084-9961-4921-ab0f-457ac49028c4" providerId="ADAL" clId="{334936BB-AC42-4D62-82D1-0E4652DDEB25}" dt="2024-09-19T12:17:54.127" v="6760" actId="20577"/>
          <ac:spMkLst>
            <pc:docMk/>
            <pc:sldMk cId="1083114131" sldId="425"/>
            <ac:spMk id="9" creationId="{1286208D-20B1-57B8-4880-2750B213B54A}"/>
          </ac:spMkLst>
        </pc:spChg>
      </pc:sldChg>
      <pc:sldChg chg="modSp add mod modNotesTx">
        <pc:chgData name="Fiona" userId="5fd9b084-9961-4921-ab0f-457ac49028c4" providerId="ADAL" clId="{334936BB-AC42-4D62-82D1-0E4652DDEB25}" dt="2024-09-19T12:18:49.031" v="6874" actId="20577"/>
        <pc:sldMkLst>
          <pc:docMk/>
          <pc:sldMk cId="2668471457" sldId="426"/>
        </pc:sldMkLst>
        <pc:spChg chg="mod">
          <ac:chgData name="Fiona" userId="5fd9b084-9961-4921-ab0f-457ac49028c4" providerId="ADAL" clId="{334936BB-AC42-4D62-82D1-0E4652DDEB25}" dt="2024-09-19T12:18:42.058" v="6855" actId="313"/>
          <ac:spMkLst>
            <pc:docMk/>
            <pc:sldMk cId="2668471457" sldId="426"/>
            <ac:spMk id="8" creationId="{1550DD9C-5525-7E0E-CB49-C65D753D6067}"/>
          </ac:spMkLst>
        </pc:spChg>
        <pc:spChg chg="mod">
          <ac:chgData name="Fiona" userId="5fd9b084-9961-4921-ab0f-457ac49028c4" providerId="ADAL" clId="{334936BB-AC42-4D62-82D1-0E4652DDEB25}" dt="2024-09-19T12:18:34.632" v="6820" actId="1076"/>
          <ac:spMkLst>
            <pc:docMk/>
            <pc:sldMk cId="2668471457" sldId="426"/>
            <ac:spMk id="43" creationId="{F985044D-37B4-F380-DB13-0B4CC88E16C3}"/>
          </ac:spMkLst>
        </pc:spChg>
      </pc:sldChg>
      <pc:sldChg chg="modSp add modAnim modNotesTx">
        <pc:chgData name="Fiona" userId="5fd9b084-9961-4921-ab0f-457ac49028c4" providerId="ADAL" clId="{334936BB-AC42-4D62-82D1-0E4652DDEB25}" dt="2024-09-19T12:36:39.752" v="8757" actId="20577"/>
        <pc:sldMkLst>
          <pc:docMk/>
          <pc:sldMk cId="1935128468" sldId="427"/>
        </pc:sldMkLst>
        <pc:spChg chg="mod">
          <ac:chgData name="Fiona" userId="5fd9b084-9961-4921-ab0f-457ac49028c4" providerId="ADAL" clId="{334936BB-AC42-4D62-82D1-0E4652DDEB25}" dt="2024-09-19T12:36:33.937" v="8756" actId="20577"/>
          <ac:spMkLst>
            <pc:docMk/>
            <pc:sldMk cId="1935128468" sldId="427"/>
            <ac:spMk id="43" creationId="{F985044D-37B4-F380-DB13-0B4CC88E16C3}"/>
          </ac:spMkLst>
        </pc:spChg>
      </pc:sldChg>
      <pc:sldChg chg="modSp add mod modNotesTx">
        <pc:chgData name="Fiona" userId="5fd9b084-9961-4921-ab0f-457ac49028c4" providerId="ADAL" clId="{334936BB-AC42-4D62-82D1-0E4652DDEB25}" dt="2024-09-19T13:42:01.983" v="11411" actId="1076"/>
        <pc:sldMkLst>
          <pc:docMk/>
          <pc:sldMk cId="2730876944" sldId="428"/>
        </pc:sldMkLst>
        <pc:spChg chg="mod">
          <ac:chgData name="Fiona" userId="5fd9b084-9961-4921-ab0f-457ac49028c4" providerId="ADAL" clId="{334936BB-AC42-4D62-82D1-0E4652DDEB25}" dt="2024-09-19T12:40:42.448" v="9655" actId="20577"/>
          <ac:spMkLst>
            <pc:docMk/>
            <pc:sldMk cId="2730876944" sldId="428"/>
            <ac:spMk id="43" creationId="{F985044D-37B4-F380-DB13-0B4CC88E16C3}"/>
          </ac:spMkLst>
        </pc:spChg>
        <pc:picChg chg="mod">
          <ac:chgData name="Fiona" userId="5fd9b084-9961-4921-ab0f-457ac49028c4" providerId="ADAL" clId="{334936BB-AC42-4D62-82D1-0E4652DDEB25}" dt="2024-09-19T13:42:01.983" v="11411" actId="1076"/>
          <ac:picMkLst>
            <pc:docMk/>
            <pc:sldMk cId="2730876944" sldId="428"/>
            <ac:picMk id="13" creationId="{147A3B05-DC54-E5EE-09CC-09A22C03F884}"/>
          </ac:picMkLst>
        </pc:picChg>
      </pc:sldChg>
      <pc:sldChg chg="addSp delSp modSp add mod modNotesTx">
        <pc:chgData name="Fiona" userId="5fd9b084-9961-4921-ab0f-457ac49028c4" providerId="ADAL" clId="{334936BB-AC42-4D62-82D1-0E4652DDEB25}" dt="2024-09-19T13:48:40.531" v="11452" actId="1076"/>
        <pc:sldMkLst>
          <pc:docMk/>
          <pc:sldMk cId="2492589126" sldId="429"/>
        </pc:sldMkLst>
        <pc:spChg chg="mod">
          <ac:chgData name="Fiona" userId="5fd9b084-9961-4921-ab0f-457ac49028c4" providerId="ADAL" clId="{334936BB-AC42-4D62-82D1-0E4652DDEB25}" dt="2024-09-19T13:14:11.390" v="11112" actId="5793"/>
          <ac:spMkLst>
            <pc:docMk/>
            <pc:sldMk cId="2492589126" sldId="429"/>
            <ac:spMk id="8" creationId="{DC9FB4A7-D646-B6E4-7C81-AF3B38EDEC11}"/>
          </ac:spMkLst>
        </pc:spChg>
        <pc:spChg chg="add mod">
          <ac:chgData name="Fiona" userId="5fd9b084-9961-4921-ab0f-457ac49028c4" providerId="ADAL" clId="{334936BB-AC42-4D62-82D1-0E4652DDEB25}" dt="2024-09-19T13:48:39.663" v="11451" actId="1076"/>
          <ac:spMkLst>
            <pc:docMk/>
            <pc:sldMk cId="2492589126" sldId="429"/>
            <ac:spMk id="9" creationId="{DE91AA5E-93A8-8D52-2FFE-1ED73ED641CA}"/>
          </ac:spMkLst>
        </pc:spChg>
        <pc:spChg chg="mod">
          <ac:chgData name="Fiona" userId="5fd9b084-9961-4921-ab0f-457ac49028c4" providerId="ADAL" clId="{334936BB-AC42-4D62-82D1-0E4652DDEB25}" dt="2024-09-19T12:59:26.011" v="10597" actId="20577"/>
          <ac:spMkLst>
            <pc:docMk/>
            <pc:sldMk cId="2492589126" sldId="429"/>
            <ac:spMk id="10" creationId="{EDC24F4D-0172-EBC0-05CC-28B2AA5086DE}"/>
          </ac:spMkLst>
        </pc:spChg>
        <pc:spChg chg="add mod">
          <ac:chgData name="Fiona" userId="5fd9b084-9961-4921-ab0f-457ac49028c4" providerId="ADAL" clId="{334936BB-AC42-4D62-82D1-0E4652DDEB25}" dt="2024-09-19T13:48:40.531" v="11452" actId="1076"/>
          <ac:spMkLst>
            <pc:docMk/>
            <pc:sldMk cId="2492589126" sldId="429"/>
            <ac:spMk id="14" creationId="{467C5AF2-D08D-6543-93BD-6CFE58EAA77D}"/>
          </ac:spMkLst>
        </pc:spChg>
        <pc:picChg chg="mod">
          <ac:chgData name="Fiona" userId="5fd9b084-9961-4921-ab0f-457ac49028c4" providerId="ADAL" clId="{334936BB-AC42-4D62-82D1-0E4652DDEB25}" dt="2024-09-19T12:59:21.778" v="10595" actId="14100"/>
          <ac:picMkLst>
            <pc:docMk/>
            <pc:sldMk cId="2492589126" sldId="429"/>
            <ac:picMk id="11" creationId="{C471D098-8605-63F4-1517-05D065A6AFA3}"/>
          </ac:picMkLst>
        </pc:picChg>
        <pc:picChg chg="del">
          <ac:chgData name="Fiona" userId="5fd9b084-9961-4921-ab0f-457ac49028c4" providerId="ADAL" clId="{334936BB-AC42-4D62-82D1-0E4652DDEB25}" dt="2024-09-19T12:43:36.062" v="10214" actId="478"/>
          <ac:picMkLst>
            <pc:docMk/>
            <pc:sldMk cId="2492589126" sldId="429"/>
            <ac:picMk id="13" creationId="{2DCC5756-3534-F791-BF8E-B3F3F32B8DC5}"/>
          </ac:picMkLst>
        </pc:picChg>
      </pc:sldChg>
      <pc:sldChg chg="add del modNotesTx">
        <pc:chgData name="Fiona" userId="5fd9b084-9961-4921-ab0f-457ac49028c4" providerId="ADAL" clId="{334936BB-AC42-4D62-82D1-0E4652DDEB25}" dt="2024-09-19T12:43:42.365" v="10217" actId="47"/>
        <pc:sldMkLst>
          <pc:docMk/>
          <pc:sldMk cId="810908469" sldId="430"/>
        </pc:sldMkLst>
      </pc:sldChg>
      <pc:sldChg chg="addSp modSp add mod modNotesTx">
        <pc:chgData name="Fiona" userId="5fd9b084-9961-4921-ab0f-457ac49028c4" providerId="ADAL" clId="{334936BB-AC42-4D62-82D1-0E4652DDEB25}" dt="2024-09-19T13:48:52.402" v="11455" actId="14100"/>
        <pc:sldMkLst>
          <pc:docMk/>
          <pc:sldMk cId="3519511771" sldId="431"/>
        </pc:sldMkLst>
        <pc:spChg chg="add mod">
          <ac:chgData name="Fiona" userId="5fd9b084-9961-4921-ab0f-457ac49028c4" providerId="ADAL" clId="{334936BB-AC42-4D62-82D1-0E4652DDEB25}" dt="2024-09-19T13:48:52.402" v="11455" actId="14100"/>
          <ac:spMkLst>
            <pc:docMk/>
            <pc:sldMk cId="3519511771" sldId="431"/>
            <ac:spMk id="5" creationId="{CA24CA8E-CBC6-475F-EAEE-0B7954F3EA96}"/>
          </ac:spMkLst>
        </pc:spChg>
        <pc:spChg chg="mod">
          <ac:chgData name="Fiona" userId="5fd9b084-9961-4921-ab0f-457ac49028c4" providerId="ADAL" clId="{334936BB-AC42-4D62-82D1-0E4652DDEB25}" dt="2024-09-19T13:13:45.728" v="11008" actId="313"/>
          <ac:spMkLst>
            <pc:docMk/>
            <pc:sldMk cId="3519511771" sldId="431"/>
            <ac:spMk id="9" creationId="{43CC2938-C217-B7E5-3842-3A7123CAD568}"/>
          </ac:spMkLst>
        </pc:spChg>
        <pc:spChg chg="mod">
          <ac:chgData name="Fiona" userId="5fd9b084-9961-4921-ab0f-457ac49028c4" providerId="ADAL" clId="{334936BB-AC42-4D62-82D1-0E4652DDEB25}" dt="2024-09-19T13:22:32.805" v="11177" actId="20577"/>
          <ac:spMkLst>
            <pc:docMk/>
            <pc:sldMk cId="3519511771" sldId="431"/>
            <ac:spMk id="16" creationId="{32F27C08-E21D-30B6-F159-64BAE1317F0F}"/>
          </ac:spMkLst>
        </pc:spChg>
        <pc:picChg chg="mod">
          <ac:chgData name="Fiona" userId="5fd9b084-9961-4921-ab0f-457ac49028c4" providerId="ADAL" clId="{334936BB-AC42-4D62-82D1-0E4652DDEB25}" dt="2024-09-19T13:13:48.607" v="11009" actId="14100"/>
          <ac:picMkLst>
            <pc:docMk/>
            <pc:sldMk cId="3519511771" sldId="431"/>
            <ac:picMk id="13" creationId="{8F40523A-3449-9D8A-1BBF-23CCEC52765E}"/>
          </ac:picMkLst>
        </pc:picChg>
      </pc:sldChg>
      <pc:sldChg chg="add del">
        <pc:chgData name="Fiona" userId="5fd9b084-9961-4921-ab0f-457ac49028c4" providerId="ADAL" clId="{334936BB-AC42-4D62-82D1-0E4652DDEB25}" dt="2024-09-19T12:43:47.293" v="10219" actId="47"/>
        <pc:sldMkLst>
          <pc:docMk/>
          <pc:sldMk cId="3571614921" sldId="432"/>
        </pc:sldMkLst>
      </pc:sldChg>
      <pc:sldChg chg="add del">
        <pc:chgData name="Fiona" userId="5fd9b084-9961-4921-ab0f-457ac49028c4" providerId="ADAL" clId="{334936BB-AC42-4D62-82D1-0E4652DDEB25}" dt="2024-09-19T12:43:48.360" v="10220" actId="47"/>
        <pc:sldMkLst>
          <pc:docMk/>
          <pc:sldMk cId="1027900748" sldId="433"/>
        </pc:sldMkLst>
      </pc:sldChg>
      <pc:sldChg chg="add del">
        <pc:chgData name="Fiona" userId="5fd9b084-9961-4921-ab0f-457ac49028c4" providerId="ADAL" clId="{334936BB-AC42-4D62-82D1-0E4652DDEB25}" dt="2024-09-19T12:43:49.438" v="10221" actId="47"/>
        <pc:sldMkLst>
          <pc:docMk/>
          <pc:sldMk cId="3892272896" sldId="434"/>
        </pc:sldMkLst>
      </pc:sldChg>
    </pc:docChg>
  </pc:docChgLst>
  <pc:docChgLst>
    <pc:chgData name="Fiona" userId="5fd9b084-9961-4921-ab0f-457ac49028c4" providerId="ADAL" clId="{10FC0430-50CB-43A4-AB56-F3DBED25B07C}"/>
    <pc:docChg chg="undo custSel addSld delSld modSld modSection">
      <pc:chgData name="Fiona" userId="5fd9b084-9961-4921-ab0f-457ac49028c4" providerId="ADAL" clId="{10FC0430-50CB-43A4-AB56-F3DBED25B07C}" dt="2024-11-06T09:58:40.169" v="14652"/>
      <pc:docMkLst>
        <pc:docMk/>
      </pc:docMkLst>
      <pc:sldChg chg="addSp delSp modSp mod">
        <pc:chgData name="Fiona" userId="5fd9b084-9961-4921-ab0f-457ac49028c4" providerId="ADAL" clId="{10FC0430-50CB-43A4-AB56-F3DBED25B07C}" dt="2024-11-03T19:13:06.944" v="7347" actId="14861"/>
        <pc:sldMkLst>
          <pc:docMk/>
          <pc:sldMk cId="1412962564" sldId="267"/>
        </pc:sldMkLst>
        <pc:spChg chg="mod">
          <ac:chgData name="Fiona" userId="5fd9b084-9961-4921-ab0f-457ac49028c4" providerId="ADAL" clId="{10FC0430-50CB-43A4-AB56-F3DBED25B07C}" dt="2024-11-03T17:49:05.929" v="413" actId="20577"/>
          <ac:spMkLst>
            <pc:docMk/>
            <pc:sldMk cId="1412962564" sldId="267"/>
            <ac:spMk id="13" creationId="{E67F8557-313A-4DD7-8BB3-D4371BBF4582}"/>
          </ac:spMkLst>
        </pc:spChg>
        <pc:picChg chg="add mod">
          <ac:chgData name="Fiona" userId="5fd9b084-9961-4921-ab0f-457ac49028c4" providerId="ADAL" clId="{10FC0430-50CB-43A4-AB56-F3DBED25B07C}" dt="2024-11-03T19:13:06.944" v="7347" actId="14861"/>
          <ac:picMkLst>
            <pc:docMk/>
            <pc:sldMk cId="1412962564" sldId="267"/>
            <ac:picMk id="9" creationId="{E10B0013-2552-6DAE-724F-12DCBAEE7EB8}"/>
          </ac:picMkLst>
        </pc:picChg>
        <pc:picChg chg="del">
          <ac:chgData name="Fiona" userId="5fd9b084-9961-4921-ab0f-457ac49028c4" providerId="ADAL" clId="{10FC0430-50CB-43A4-AB56-F3DBED25B07C}" dt="2024-11-03T17:48:22.167" v="303" actId="478"/>
          <ac:picMkLst>
            <pc:docMk/>
            <pc:sldMk cId="1412962564" sldId="267"/>
            <ac:picMk id="11" creationId="{54CA2942-914C-3985-92B6-845605A039D6}"/>
          </ac:picMkLst>
        </pc:picChg>
      </pc:sldChg>
      <pc:sldChg chg="add del modNotesTx">
        <pc:chgData name="Fiona" userId="5fd9b084-9961-4921-ab0f-457ac49028c4" providerId="ADAL" clId="{10FC0430-50CB-43A4-AB56-F3DBED25B07C}" dt="2024-11-06T09:34:20.439" v="14650" actId="20577"/>
        <pc:sldMkLst>
          <pc:docMk/>
          <pc:sldMk cId="845388045" sldId="281"/>
        </pc:sldMkLst>
      </pc:sldChg>
      <pc:sldChg chg="addSp delSp modSp mod modNotesTx">
        <pc:chgData name="Fiona" userId="5fd9b084-9961-4921-ab0f-457ac49028c4" providerId="ADAL" clId="{10FC0430-50CB-43A4-AB56-F3DBED25B07C}" dt="2024-11-03T19:12:04.460" v="7340" actId="1076"/>
        <pc:sldMkLst>
          <pc:docMk/>
          <pc:sldMk cId="40204482" sldId="282"/>
        </pc:sldMkLst>
        <pc:spChg chg="del">
          <ac:chgData name="Fiona" userId="5fd9b084-9961-4921-ab0f-457ac49028c4" providerId="ADAL" clId="{10FC0430-50CB-43A4-AB56-F3DBED25B07C}" dt="2024-11-03T17:49:09.733" v="414" actId="478"/>
          <ac:spMkLst>
            <pc:docMk/>
            <pc:sldMk cId="40204482" sldId="282"/>
            <ac:spMk id="8" creationId="{E681533A-2ED8-9B85-E633-F8A72F21A749}"/>
          </ac:spMkLst>
        </pc:spChg>
        <pc:spChg chg="add mod">
          <ac:chgData name="Fiona" userId="5fd9b084-9961-4921-ab0f-457ac49028c4" providerId="ADAL" clId="{10FC0430-50CB-43A4-AB56-F3DBED25B07C}" dt="2024-11-03T19:12:04.460" v="7340" actId="1076"/>
          <ac:spMkLst>
            <pc:docMk/>
            <pc:sldMk cId="40204482" sldId="282"/>
            <ac:spMk id="9" creationId="{00000000-0000-0000-0000-000000000000}"/>
          </ac:spMkLst>
        </pc:spChg>
        <pc:spChg chg="mod">
          <ac:chgData name="Fiona" userId="5fd9b084-9961-4921-ab0f-457ac49028c4" providerId="ADAL" clId="{10FC0430-50CB-43A4-AB56-F3DBED25B07C}" dt="2024-11-03T19:11:07.870" v="7335" actId="20577"/>
          <ac:spMkLst>
            <pc:docMk/>
            <pc:sldMk cId="40204482" sldId="282"/>
            <ac:spMk id="12" creationId="{E9F75631-33D1-12AA-B150-0E1A6937DDAC}"/>
          </ac:spMkLst>
        </pc:spChg>
        <pc:spChg chg="mod">
          <ac:chgData name="Fiona" userId="5fd9b084-9961-4921-ab0f-457ac49028c4" providerId="ADAL" clId="{10FC0430-50CB-43A4-AB56-F3DBED25B07C}" dt="2024-11-03T17:49:17.624" v="435" actId="1076"/>
          <ac:spMkLst>
            <pc:docMk/>
            <pc:sldMk cId="40204482" sldId="282"/>
            <ac:spMk id="15" creationId="{9668C335-D958-351C-EC2E-D5487C6B9736}"/>
          </ac:spMkLst>
        </pc:spChg>
      </pc:sldChg>
      <pc:sldChg chg="modSp mod modNotesTx">
        <pc:chgData name="Fiona" userId="5fd9b084-9961-4921-ab0f-457ac49028c4" providerId="ADAL" clId="{10FC0430-50CB-43A4-AB56-F3DBED25B07C}" dt="2024-11-03T19:14:17.021" v="7491" actId="20577"/>
        <pc:sldMkLst>
          <pc:docMk/>
          <pc:sldMk cId="3424430435" sldId="283"/>
        </pc:sldMkLst>
        <pc:spChg chg="mod">
          <ac:chgData name="Fiona" userId="5fd9b084-9961-4921-ab0f-457ac49028c4" providerId="ADAL" clId="{10FC0430-50CB-43A4-AB56-F3DBED25B07C}" dt="2024-11-03T19:14:08.675" v="7488" actId="20577"/>
          <ac:spMkLst>
            <pc:docMk/>
            <pc:sldMk cId="3424430435" sldId="283"/>
            <ac:spMk id="9" creationId="{1286208D-20B1-57B8-4880-2750B213B54A}"/>
          </ac:spMkLst>
        </pc:spChg>
      </pc:sldChg>
      <pc:sldChg chg="addSp delSp modSp mod">
        <pc:chgData name="Fiona" userId="5fd9b084-9961-4921-ab0f-457ac49028c4" providerId="ADAL" clId="{10FC0430-50CB-43A4-AB56-F3DBED25B07C}" dt="2024-11-03T19:13:43.228" v="7442" actId="20577"/>
        <pc:sldMkLst>
          <pc:docMk/>
          <pc:sldMk cId="364621734" sldId="284"/>
        </pc:sldMkLst>
        <pc:spChg chg="mod">
          <ac:chgData name="Fiona" userId="5fd9b084-9961-4921-ab0f-457ac49028c4" providerId="ADAL" clId="{10FC0430-50CB-43A4-AB56-F3DBED25B07C}" dt="2024-11-03T19:13:43.228" v="7442" actId="20577"/>
          <ac:spMkLst>
            <pc:docMk/>
            <pc:sldMk cId="364621734" sldId="284"/>
            <ac:spMk id="43" creationId="{F985044D-37B4-F380-DB13-0B4CC88E16C3}"/>
          </ac:spMkLst>
        </pc:spChg>
        <pc:picChg chg="add mod">
          <ac:chgData name="Fiona" userId="5fd9b084-9961-4921-ab0f-457ac49028c4" providerId="ADAL" clId="{10FC0430-50CB-43A4-AB56-F3DBED25B07C}" dt="2024-11-03T19:13:20.188" v="7351" actId="1076"/>
          <ac:picMkLst>
            <pc:docMk/>
            <pc:sldMk cId="364621734" sldId="284"/>
            <ac:picMk id="5" creationId="{568A93EC-205F-C6F9-50F1-44DE5EABF3EF}"/>
          </ac:picMkLst>
        </pc:picChg>
        <pc:picChg chg="del">
          <ac:chgData name="Fiona" userId="5fd9b084-9961-4921-ab0f-457ac49028c4" providerId="ADAL" clId="{10FC0430-50CB-43A4-AB56-F3DBED25B07C}" dt="2024-11-03T17:49:22.521" v="437" actId="478"/>
          <ac:picMkLst>
            <pc:docMk/>
            <pc:sldMk cId="364621734" sldId="284"/>
            <ac:picMk id="8" creationId="{9D2D5A9B-5230-64BB-C429-7F719B33B336}"/>
          </ac:picMkLst>
        </pc:picChg>
      </pc:sldChg>
      <pc:sldChg chg="modSp mod modNotesTx">
        <pc:chgData name="Fiona" userId="5fd9b084-9961-4921-ab0f-457ac49028c4" providerId="ADAL" clId="{10FC0430-50CB-43A4-AB56-F3DBED25B07C}" dt="2024-11-03T18:12:59.012" v="3839" actId="20577"/>
        <pc:sldMkLst>
          <pc:docMk/>
          <pc:sldMk cId="2993158099" sldId="287"/>
        </pc:sldMkLst>
        <pc:spChg chg="mod">
          <ac:chgData name="Fiona" userId="5fd9b084-9961-4921-ab0f-457ac49028c4" providerId="ADAL" clId="{10FC0430-50CB-43A4-AB56-F3DBED25B07C}" dt="2024-11-03T18:07:01.533" v="2478" actId="20577"/>
          <ac:spMkLst>
            <pc:docMk/>
            <pc:sldMk cId="2993158099" sldId="287"/>
            <ac:spMk id="43" creationId="{F985044D-37B4-F380-DB13-0B4CC88E16C3}"/>
          </ac:spMkLst>
        </pc:spChg>
      </pc:sldChg>
      <pc:sldChg chg="addSp delSp modSp mod modNotesTx">
        <pc:chgData name="Fiona" userId="5fd9b084-9961-4921-ab0f-457ac49028c4" providerId="ADAL" clId="{10FC0430-50CB-43A4-AB56-F3DBED25B07C}" dt="2024-11-03T19:10:23.236" v="7301" actId="1076"/>
        <pc:sldMkLst>
          <pc:docMk/>
          <pc:sldMk cId="2352813631" sldId="288"/>
        </pc:sldMkLst>
        <pc:spChg chg="mod">
          <ac:chgData name="Fiona" userId="5fd9b084-9961-4921-ab0f-457ac49028c4" providerId="ADAL" clId="{10FC0430-50CB-43A4-AB56-F3DBED25B07C}" dt="2024-11-03T19:10:21.228" v="7300" actId="14100"/>
          <ac:spMkLst>
            <pc:docMk/>
            <pc:sldMk cId="2352813631" sldId="288"/>
            <ac:spMk id="8" creationId="{DC9FB4A7-D646-B6E4-7C81-AF3B38EDEC11}"/>
          </ac:spMkLst>
        </pc:spChg>
        <pc:spChg chg="del">
          <ac:chgData name="Fiona" userId="5fd9b084-9961-4921-ab0f-457ac49028c4" providerId="ADAL" clId="{10FC0430-50CB-43A4-AB56-F3DBED25B07C}" dt="2024-11-03T17:46:35.610" v="0" actId="478"/>
          <ac:spMkLst>
            <pc:docMk/>
            <pc:sldMk cId="2352813631" sldId="288"/>
            <ac:spMk id="9" creationId="{4C89FC8D-D1E7-8D8C-E137-BD5D0195CE07}"/>
          </ac:spMkLst>
        </pc:spChg>
        <pc:spChg chg="mod">
          <ac:chgData name="Fiona" userId="5fd9b084-9961-4921-ab0f-457ac49028c4" providerId="ADAL" clId="{10FC0430-50CB-43A4-AB56-F3DBED25B07C}" dt="2024-11-03T17:46:42.720" v="23" actId="5793"/>
          <ac:spMkLst>
            <pc:docMk/>
            <pc:sldMk cId="2352813631" sldId="288"/>
            <ac:spMk id="10" creationId="{EDC24F4D-0172-EBC0-05CC-28B2AA5086DE}"/>
          </ac:spMkLst>
        </pc:spChg>
        <pc:spChg chg="add mod">
          <ac:chgData name="Fiona" userId="5fd9b084-9961-4921-ab0f-457ac49028c4" providerId="ADAL" clId="{10FC0430-50CB-43A4-AB56-F3DBED25B07C}" dt="2024-11-03T19:10:23.236" v="7301" actId="1076"/>
          <ac:spMkLst>
            <pc:docMk/>
            <pc:sldMk cId="2352813631" sldId="288"/>
            <ac:spMk id="13" creationId="{2D1286D4-7198-1F3A-0ADB-288FC8D4CFFE}"/>
          </ac:spMkLst>
        </pc:spChg>
      </pc:sldChg>
      <pc:sldChg chg="addSp delSp modSp mod modNotesTx">
        <pc:chgData name="Fiona" userId="5fd9b084-9961-4921-ab0f-457ac49028c4" providerId="ADAL" clId="{10FC0430-50CB-43A4-AB56-F3DBED25B07C}" dt="2024-11-03T19:10:43.147" v="7307" actId="1076"/>
        <pc:sldMkLst>
          <pc:docMk/>
          <pc:sldMk cId="2891436020" sldId="289"/>
        </pc:sldMkLst>
        <pc:spChg chg="add mod">
          <ac:chgData name="Fiona" userId="5fd9b084-9961-4921-ab0f-457ac49028c4" providerId="ADAL" clId="{10FC0430-50CB-43A4-AB56-F3DBED25B07C}" dt="2024-11-03T19:10:39.613" v="7306" actId="1076"/>
          <ac:spMkLst>
            <pc:docMk/>
            <pc:sldMk cId="2891436020" sldId="289"/>
            <ac:spMk id="5" creationId="{C727BB70-7E54-5CC3-116B-A3F4BDEE3EF9}"/>
          </ac:spMkLst>
        </pc:spChg>
        <pc:spChg chg="mod">
          <ac:chgData name="Fiona" userId="5fd9b084-9961-4921-ab0f-457ac49028c4" providerId="ADAL" clId="{10FC0430-50CB-43A4-AB56-F3DBED25B07C}" dt="2024-11-03T18:59:45.686" v="5891" actId="20577"/>
          <ac:spMkLst>
            <pc:docMk/>
            <pc:sldMk cId="2891436020" sldId="289"/>
            <ac:spMk id="9" creationId="{43CC2938-C217-B7E5-3842-3A7123CAD568}"/>
          </ac:spMkLst>
        </pc:spChg>
        <pc:spChg chg="mod">
          <ac:chgData name="Fiona" userId="5fd9b084-9961-4921-ab0f-457ac49028c4" providerId="ADAL" clId="{10FC0430-50CB-43A4-AB56-F3DBED25B07C}" dt="2024-11-03T19:10:43.147" v="7307" actId="1076"/>
          <ac:spMkLst>
            <pc:docMk/>
            <pc:sldMk cId="2891436020" sldId="289"/>
            <ac:spMk id="16" creationId="{32F27C08-E21D-30B6-F159-64BAE1317F0F}"/>
          </ac:spMkLst>
        </pc:spChg>
        <pc:picChg chg="del">
          <ac:chgData name="Fiona" userId="5fd9b084-9961-4921-ab0f-457ac49028c4" providerId="ADAL" clId="{10FC0430-50CB-43A4-AB56-F3DBED25B07C}" dt="2024-11-03T17:48:15.193" v="301" actId="478"/>
          <ac:picMkLst>
            <pc:docMk/>
            <pc:sldMk cId="2891436020" sldId="289"/>
            <ac:picMk id="11" creationId="{C2F03AB1-967C-883E-D9B4-840264764792}"/>
          </ac:picMkLst>
        </pc:picChg>
        <pc:picChg chg="mod">
          <ac:chgData name="Fiona" userId="5fd9b084-9961-4921-ab0f-457ac49028c4" providerId="ADAL" clId="{10FC0430-50CB-43A4-AB56-F3DBED25B07C}" dt="2024-11-03T18:59:51.157" v="5893" actId="1076"/>
          <ac:picMkLst>
            <pc:docMk/>
            <pc:sldMk cId="2891436020" sldId="289"/>
            <ac:picMk id="13" creationId="{8F40523A-3449-9D8A-1BBF-23CCEC52765E}"/>
          </ac:picMkLst>
        </pc:picChg>
      </pc:sldChg>
      <pc:sldChg chg="modNotesTx">
        <pc:chgData name="Fiona" userId="5fd9b084-9961-4921-ab0f-457ac49028c4" providerId="ADAL" clId="{10FC0430-50CB-43A4-AB56-F3DBED25B07C}" dt="2024-11-04T11:21:56.537" v="14459" actId="20577"/>
        <pc:sldMkLst>
          <pc:docMk/>
          <pc:sldMk cId="3190761049" sldId="336"/>
        </pc:sldMkLst>
      </pc:sldChg>
      <pc:sldChg chg="addSp delSp modSp mod">
        <pc:chgData name="Fiona" userId="5fd9b084-9961-4921-ab0f-457ac49028c4" providerId="ADAL" clId="{10FC0430-50CB-43A4-AB56-F3DBED25B07C}" dt="2024-11-04T11:21:39.534" v="14414" actId="20577"/>
        <pc:sldMkLst>
          <pc:docMk/>
          <pc:sldMk cId="927413732" sldId="338"/>
        </pc:sldMkLst>
        <pc:spChg chg="mod">
          <ac:chgData name="Fiona" userId="5fd9b084-9961-4921-ab0f-457ac49028c4" providerId="ADAL" clId="{10FC0430-50CB-43A4-AB56-F3DBED25B07C}" dt="2024-11-04T11:21:39.534" v="14414" actId="20577"/>
          <ac:spMkLst>
            <pc:docMk/>
            <pc:sldMk cId="927413732" sldId="338"/>
            <ac:spMk id="43" creationId="{F985044D-37B4-F380-DB13-0B4CC88E16C3}"/>
          </ac:spMkLst>
        </pc:spChg>
        <pc:picChg chg="del">
          <ac:chgData name="Fiona" userId="5fd9b084-9961-4921-ab0f-457ac49028c4" providerId="ADAL" clId="{10FC0430-50CB-43A4-AB56-F3DBED25B07C}" dt="2024-11-04T11:20:46.533" v="14257" actId="478"/>
          <ac:picMkLst>
            <pc:docMk/>
            <pc:sldMk cId="927413732" sldId="338"/>
            <ac:picMk id="9" creationId="{95FB888A-500F-F9AB-0F0E-C34F5FD494CA}"/>
          </ac:picMkLst>
        </pc:picChg>
        <pc:picChg chg="add mod">
          <ac:chgData name="Fiona" userId="5fd9b084-9961-4921-ab0f-457ac49028c4" providerId="ADAL" clId="{10FC0430-50CB-43A4-AB56-F3DBED25B07C}" dt="2024-11-04T11:20:55.366" v="14259" actId="1076"/>
          <ac:picMkLst>
            <pc:docMk/>
            <pc:sldMk cId="927413732" sldId="338"/>
            <ac:picMk id="10" creationId="{B81D2F54-8A0E-DABB-E1CA-6C01CB40323B}"/>
          </ac:picMkLst>
        </pc:picChg>
      </pc:sldChg>
      <pc:sldChg chg="modSp mod modAnim modNotesTx">
        <pc:chgData name="Fiona" userId="5fd9b084-9961-4921-ab0f-457ac49028c4" providerId="ADAL" clId="{10FC0430-50CB-43A4-AB56-F3DBED25B07C}" dt="2024-11-04T09:49:40.582" v="8714" actId="20577"/>
        <pc:sldMkLst>
          <pc:docMk/>
          <pc:sldMk cId="2842927645" sldId="417"/>
        </pc:sldMkLst>
        <pc:spChg chg="mod">
          <ac:chgData name="Fiona" userId="5fd9b084-9961-4921-ab0f-457ac49028c4" providerId="ADAL" clId="{10FC0430-50CB-43A4-AB56-F3DBED25B07C}" dt="2024-11-04T09:49:29.297" v="8713" actId="14100"/>
          <ac:spMkLst>
            <pc:docMk/>
            <pc:sldMk cId="2842927645" sldId="417"/>
            <ac:spMk id="43" creationId="{F985044D-37B4-F380-DB13-0B4CC88E16C3}"/>
          </ac:spMkLst>
        </pc:spChg>
      </pc:sldChg>
      <pc:sldChg chg="addSp delSp modSp mod modNotesTx">
        <pc:chgData name="Fiona" userId="5fd9b084-9961-4921-ab0f-457ac49028c4" providerId="ADAL" clId="{10FC0430-50CB-43A4-AB56-F3DBED25B07C}" dt="2024-11-04T10:45:54.054" v="12817" actId="1076"/>
        <pc:sldMkLst>
          <pc:docMk/>
          <pc:sldMk cId="1028622246" sldId="424"/>
        </pc:sldMkLst>
        <pc:spChg chg="add mod">
          <ac:chgData name="Fiona" userId="5fd9b084-9961-4921-ab0f-457ac49028c4" providerId="ADAL" clId="{10FC0430-50CB-43A4-AB56-F3DBED25B07C}" dt="2024-11-04T10:45:54.054" v="12817" actId="1076"/>
          <ac:spMkLst>
            <pc:docMk/>
            <pc:sldMk cId="1028622246" sldId="424"/>
            <ac:spMk id="8" creationId="{00000000-0000-0000-0000-000000000000}"/>
          </ac:spMkLst>
        </pc:spChg>
        <pc:spChg chg="mod">
          <ac:chgData name="Fiona" userId="5fd9b084-9961-4921-ab0f-457ac49028c4" providerId="ADAL" clId="{10FC0430-50CB-43A4-AB56-F3DBED25B07C}" dt="2024-11-04T10:23:39.017" v="9887" actId="20577"/>
          <ac:spMkLst>
            <pc:docMk/>
            <pc:sldMk cId="1028622246" sldId="424"/>
            <ac:spMk id="12" creationId="{E9F75631-33D1-12AA-B150-0E1A6937DDAC}"/>
          </ac:spMkLst>
        </pc:spChg>
        <pc:spChg chg="mod">
          <ac:chgData name="Fiona" userId="5fd9b084-9961-4921-ab0f-457ac49028c4" providerId="ADAL" clId="{10FC0430-50CB-43A4-AB56-F3DBED25B07C}" dt="2024-11-04T10:23:23.613" v="9834" actId="20577"/>
          <ac:spMkLst>
            <pc:docMk/>
            <pc:sldMk cId="1028622246" sldId="424"/>
            <ac:spMk id="15" creationId="{9668C335-D958-351C-EC2E-D5487C6B9736}"/>
          </ac:spMkLst>
        </pc:spChg>
        <pc:spChg chg="del">
          <ac:chgData name="Fiona" userId="5fd9b084-9961-4921-ab0f-457ac49028c4" providerId="ADAL" clId="{10FC0430-50CB-43A4-AB56-F3DBED25B07C}" dt="2024-11-04T09:56:48.490" v="9797" actId="478"/>
          <ac:spMkLst>
            <pc:docMk/>
            <pc:sldMk cId="1028622246" sldId="424"/>
            <ac:spMk id="46" creationId="{E895DEDA-FA16-2B36-4F32-6B0AB114624D}"/>
          </ac:spMkLst>
        </pc:spChg>
      </pc:sldChg>
      <pc:sldChg chg="modSp mod modNotesTx">
        <pc:chgData name="Fiona" userId="5fd9b084-9961-4921-ab0f-457ac49028c4" providerId="ADAL" clId="{10FC0430-50CB-43A4-AB56-F3DBED25B07C}" dt="2024-11-04T10:24:22.490" v="9997" actId="20577"/>
        <pc:sldMkLst>
          <pc:docMk/>
          <pc:sldMk cId="1083114131" sldId="425"/>
        </pc:sldMkLst>
        <pc:spChg chg="mod">
          <ac:chgData name="Fiona" userId="5fd9b084-9961-4921-ab0f-457ac49028c4" providerId="ADAL" clId="{10FC0430-50CB-43A4-AB56-F3DBED25B07C}" dt="2024-11-04T10:24:22.490" v="9997" actId="20577"/>
          <ac:spMkLst>
            <pc:docMk/>
            <pc:sldMk cId="1083114131" sldId="425"/>
            <ac:spMk id="9" creationId="{1286208D-20B1-57B8-4880-2750B213B54A}"/>
          </ac:spMkLst>
        </pc:spChg>
      </pc:sldChg>
      <pc:sldChg chg="addSp delSp modSp mod">
        <pc:chgData name="Fiona" userId="5fd9b084-9961-4921-ab0f-457ac49028c4" providerId="ADAL" clId="{10FC0430-50CB-43A4-AB56-F3DBED25B07C}" dt="2024-11-04T10:24:46.057" v="10069" actId="20577"/>
        <pc:sldMkLst>
          <pc:docMk/>
          <pc:sldMk cId="2668471457" sldId="426"/>
        </pc:sldMkLst>
        <pc:spChg chg="mod">
          <ac:chgData name="Fiona" userId="5fd9b084-9961-4921-ab0f-457ac49028c4" providerId="ADAL" clId="{10FC0430-50CB-43A4-AB56-F3DBED25B07C}" dt="2024-11-04T10:24:46.057" v="10069" actId="20577"/>
          <ac:spMkLst>
            <pc:docMk/>
            <pc:sldMk cId="2668471457" sldId="426"/>
            <ac:spMk id="43" creationId="{F985044D-37B4-F380-DB13-0B4CC88E16C3}"/>
          </ac:spMkLst>
        </pc:spChg>
        <pc:picChg chg="add mod">
          <ac:chgData name="Fiona" userId="5fd9b084-9961-4921-ab0f-457ac49028c4" providerId="ADAL" clId="{10FC0430-50CB-43A4-AB56-F3DBED25B07C}" dt="2024-11-04T10:24:32.926" v="10001" actId="688"/>
          <ac:picMkLst>
            <pc:docMk/>
            <pc:sldMk cId="2668471457" sldId="426"/>
            <ac:picMk id="5" creationId="{08AF9AE4-2F5D-6D2E-87C6-20F775E8ABA0}"/>
          </ac:picMkLst>
        </pc:picChg>
        <pc:picChg chg="del">
          <ac:chgData name="Fiona" userId="5fd9b084-9961-4921-ab0f-457ac49028c4" providerId="ADAL" clId="{10FC0430-50CB-43A4-AB56-F3DBED25B07C}" dt="2024-11-04T10:24:26.550" v="9998" actId="478"/>
          <ac:picMkLst>
            <pc:docMk/>
            <pc:sldMk cId="2668471457" sldId="426"/>
            <ac:picMk id="8" creationId="{F5383D1A-29D3-F6C4-7087-B00C96B71987}"/>
          </ac:picMkLst>
        </pc:picChg>
      </pc:sldChg>
      <pc:sldChg chg="modSp modAnim">
        <pc:chgData name="Fiona" userId="5fd9b084-9961-4921-ab0f-457ac49028c4" providerId="ADAL" clId="{10FC0430-50CB-43A4-AB56-F3DBED25B07C}" dt="2024-11-04T10:30:43.985" v="11178" actId="20577"/>
        <pc:sldMkLst>
          <pc:docMk/>
          <pc:sldMk cId="1935128468" sldId="427"/>
        </pc:sldMkLst>
        <pc:spChg chg="mod">
          <ac:chgData name="Fiona" userId="5fd9b084-9961-4921-ab0f-457ac49028c4" providerId="ADAL" clId="{10FC0430-50CB-43A4-AB56-F3DBED25B07C}" dt="2024-11-04T10:30:43.985" v="11178" actId="20577"/>
          <ac:spMkLst>
            <pc:docMk/>
            <pc:sldMk cId="1935128468" sldId="427"/>
            <ac:spMk id="43" creationId="{F985044D-37B4-F380-DB13-0B4CC88E16C3}"/>
          </ac:spMkLst>
        </pc:spChg>
      </pc:sldChg>
      <pc:sldChg chg="modSp mod modNotesTx">
        <pc:chgData name="Fiona" userId="5fd9b084-9961-4921-ab0f-457ac49028c4" providerId="ADAL" clId="{10FC0430-50CB-43A4-AB56-F3DBED25B07C}" dt="2024-11-04T10:37:35.928" v="12737" actId="20577"/>
        <pc:sldMkLst>
          <pc:docMk/>
          <pc:sldMk cId="2730876944" sldId="428"/>
        </pc:sldMkLst>
        <pc:spChg chg="mod">
          <ac:chgData name="Fiona" userId="5fd9b084-9961-4921-ab0f-457ac49028c4" providerId="ADAL" clId="{10FC0430-50CB-43A4-AB56-F3DBED25B07C}" dt="2024-11-04T10:37:35.928" v="12737" actId="20577"/>
          <ac:spMkLst>
            <pc:docMk/>
            <pc:sldMk cId="2730876944" sldId="428"/>
            <ac:spMk id="43" creationId="{F985044D-37B4-F380-DB13-0B4CC88E16C3}"/>
          </ac:spMkLst>
        </pc:spChg>
        <pc:picChg chg="mod">
          <ac:chgData name="Fiona" userId="5fd9b084-9961-4921-ab0f-457ac49028c4" providerId="ADAL" clId="{10FC0430-50CB-43A4-AB56-F3DBED25B07C}" dt="2024-11-04T10:33:17.517" v="11541" actId="1036"/>
          <ac:picMkLst>
            <pc:docMk/>
            <pc:sldMk cId="2730876944" sldId="428"/>
            <ac:picMk id="9" creationId="{7F21A22A-C0AE-B96E-D717-D03C676B1005}"/>
          </ac:picMkLst>
        </pc:picChg>
      </pc:sldChg>
      <pc:sldChg chg="addSp delSp modSp mod modNotesTx">
        <pc:chgData name="Fiona" userId="5fd9b084-9961-4921-ab0f-457ac49028c4" providerId="ADAL" clId="{10FC0430-50CB-43A4-AB56-F3DBED25B07C}" dt="2024-11-06T09:58:40.169" v="14652"/>
        <pc:sldMkLst>
          <pc:docMk/>
          <pc:sldMk cId="2492589126" sldId="429"/>
        </pc:sldMkLst>
        <pc:spChg chg="mod">
          <ac:chgData name="Fiona" userId="5fd9b084-9961-4921-ab0f-457ac49028c4" providerId="ADAL" clId="{10FC0430-50CB-43A4-AB56-F3DBED25B07C}" dt="2024-11-04T10:46:23.152" v="12827" actId="1076"/>
          <ac:spMkLst>
            <pc:docMk/>
            <pc:sldMk cId="2492589126" sldId="429"/>
            <ac:spMk id="5" creationId="{3DA7CB50-DE6D-14BF-4250-76059B85D17D}"/>
          </ac:spMkLst>
        </pc:spChg>
        <pc:spChg chg="mod">
          <ac:chgData name="Fiona" userId="5fd9b084-9961-4921-ab0f-457ac49028c4" providerId="ADAL" clId="{10FC0430-50CB-43A4-AB56-F3DBED25B07C}" dt="2024-11-04T10:46:14.195" v="12824" actId="1076"/>
          <ac:spMkLst>
            <pc:docMk/>
            <pc:sldMk cId="2492589126" sldId="429"/>
            <ac:spMk id="8" creationId="{DC9FB4A7-D646-B6E4-7C81-AF3B38EDEC11}"/>
          </ac:spMkLst>
        </pc:spChg>
        <pc:spChg chg="add del mod">
          <ac:chgData name="Fiona" userId="5fd9b084-9961-4921-ab0f-457ac49028c4" providerId="ADAL" clId="{10FC0430-50CB-43A4-AB56-F3DBED25B07C}" dt="2024-11-04T11:19:41.057" v="14238" actId="478"/>
          <ac:spMkLst>
            <pc:docMk/>
            <pc:sldMk cId="2492589126" sldId="429"/>
            <ac:spMk id="9" creationId="{00000000-0000-0000-0000-000000000000}"/>
          </ac:spMkLst>
        </pc:spChg>
        <pc:spChg chg="mod">
          <ac:chgData name="Fiona" userId="5fd9b084-9961-4921-ab0f-457ac49028c4" providerId="ADAL" clId="{10FC0430-50CB-43A4-AB56-F3DBED25B07C}" dt="2024-11-04T11:20:11.600" v="14250" actId="20577"/>
          <ac:spMkLst>
            <pc:docMk/>
            <pc:sldMk cId="2492589126" sldId="429"/>
            <ac:spMk id="10" creationId="{EDC24F4D-0172-EBC0-05CC-28B2AA5086DE}"/>
          </ac:spMkLst>
        </pc:spChg>
        <pc:spChg chg="del mod">
          <ac:chgData name="Fiona" userId="5fd9b084-9961-4921-ab0f-457ac49028c4" providerId="ADAL" clId="{10FC0430-50CB-43A4-AB56-F3DBED25B07C}" dt="2024-11-04T10:46:17.655" v="12826" actId="478"/>
          <ac:spMkLst>
            <pc:docMk/>
            <pc:sldMk cId="2492589126" sldId="429"/>
            <ac:spMk id="12" creationId="{75D179A0-11D1-133C-7AAC-ACDEB7B171F4}"/>
          </ac:spMkLst>
        </pc:spChg>
        <pc:spChg chg="del">
          <ac:chgData name="Fiona" userId="5fd9b084-9961-4921-ab0f-457ac49028c4" providerId="ADAL" clId="{10FC0430-50CB-43A4-AB56-F3DBED25B07C}" dt="2024-11-04T10:38:08.851" v="12740" actId="478"/>
          <ac:spMkLst>
            <pc:docMk/>
            <pc:sldMk cId="2492589126" sldId="429"/>
            <ac:spMk id="13" creationId="{6C92FE54-BED9-D2BD-328A-1A57393B5604}"/>
          </ac:spMkLst>
        </pc:spChg>
        <pc:spChg chg="del">
          <ac:chgData name="Fiona" userId="5fd9b084-9961-4921-ab0f-457ac49028c4" providerId="ADAL" clId="{10FC0430-50CB-43A4-AB56-F3DBED25B07C}" dt="2024-11-04T10:38:07.988" v="12739" actId="478"/>
          <ac:spMkLst>
            <pc:docMk/>
            <pc:sldMk cId="2492589126" sldId="429"/>
            <ac:spMk id="14" creationId="{58A62BD7-CEFF-0497-7923-39E1573A184B}"/>
          </ac:spMkLst>
        </pc:spChg>
        <pc:spChg chg="add mod">
          <ac:chgData name="Fiona" userId="5fd9b084-9961-4921-ab0f-457ac49028c4" providerId="ADAL" clId="{10FC0430-50CB-43A4-AB56-F3DBED25B07C}" dt="2024-11-04T10:47:01.954" v="12829"/>
          <ac:spMkLst>
            <pc:docMk/>
            <pc:sldMk cId="2492589126" sldId="429"/>
            <ac:spMk id="16" creationId="{F4A7F009-3C02-34D4-71D8-C1A5D6981668}"/>
          </ac:spMkLst>
        </pc:spChg>
        <pc:spChg chg="add mod">
          <ac:chgData name="Fiona" userId="5fd9b084-9961-4921-ab0f-457ac49028c4" providerId="ADAL" clId="{10FC0430-50CB-43A4-AB56-F3DBED25B07C}" dt="2024-11-04T11:20:16.177" v="14253" actId="1076"/>
          <ac:spMkLst>
            <pc:docMk/>
            <pc:sldMk cId="2492589126" sldId="429"/>
            <ac:spMk id="17" creationId="{00000000-0000-0000-0000-000000000000}"/>
          </ac:spMkLst>
        </pc:spChg>
      </pc:sldChg>
      <pc:sldChg chg="addSp delSp modSp mod modNotesTx">
        <pc:chgData name="Fiona" userId="5fd9b084-9961-4921-ab0f-457ac49028c4" providerId="ADAL" clId="{10FC0430-50CB-43A4-AB56-F3DBED25B07C}" dt="2024-11-04T11:20:39.072" v="14256" actId="113"/>
        <pc:sldMkLst>
          <pc:docMk/>
          <pc:sldMk cId="3519511771" sldId="431"/>
        </pc:sldMkLst>
        <pc:spChg chg="add mod">
          <ac:chgData name="Fiona" userId="5fd9b084-9961-4921-ab0f-457ac49028c4" providerId="ADAL" clId="{10FC0430-50CB-43A4-AB56-F3DBED25B07C}" dt="2024-11-04T11:20:30.181" v="14255" actId="1076"/>
          <ac:spMkLst>
            <pc:docMk/>
            <pc:sldMk cId="3519511771" sldId="431"/>
            <ac:spMk id="5" creationId="{00000000-0000-0000-0000-000000000000}"/>
          </ac:spMkLst>
        </pc:spChg>
        <pc:spChg chg="mod">
          <ac:chgData name="Fiona" userId="5fd9b084-9961-4921-ab0f-457ac49028c4" providerId="ADAL" clId="{10FC0430-50CB-43A4-AB56-F3DBED25B07C}" dt="2024-11-04T11:12:34.064" v="12865" actId="14100"/>
          <ac:spMkLst>
            <pc:docMk/>
            <pc:sldMk cId="3519511771" sldId="431"/>
            <ac:spMk id="9" creationId="{43CC2938-C217-B7E5-3842-3A7123CAD568}"/>
          </ac:spMkLst>
        </pc:spChg>
        <pc:spChg chg="del">
          <ac:chgData name="Fiona" userId="5fd9b084-9961-4921-ab0f-457ac49028c4" providerId="ADAL" clId="{10FC0430-50CB-43A4-AB56-F3DBED25B07C}" dt="2024-11-04T10:38:11.531" v="12742" actId="478"/>
          <ac:spMkLst>
            <pc:docMk/>
            <pc:sldMk cId="3519511771" sldId="431"/>
            <ac:spMk id="10" creationId="{00000000-0000-0000-0000-000000000000}"/>
          </ac:spMkLst>
        </pc:spChg>
        <pc:spChg chg="mod">
          <ac:chgData name="Fiona" userId="5fd9b084-9961-4921-ab0f-457ac49028c4" providerId="ADAL" clId="{10FC0430-50CB-43A4-AB56-F3DBED25B07C}" dt="2024-11-04T11:14:00.466" v="13283" actId="20577"/>
          <ac:spMkLst>
            <pc:docMk/>
            <pc:sldMk cId="3519511771" sldId="431"/>
            <ac:spMk id="16" creationId="{32F27C08-E21D-30B6-F159-64BAE1317F0F}"/>
          </ac:spMkLst>
        </pc:spChg>
      </pc:sldChg>
      <pc:sldChg chg="delSp del mod">
        <pc:chgData name="Fiona" userId="5fd9b084-9961-4921-ab0f-457ac49028c4" providerId="ADAL" clId="{10FC0430-50CB-43A4-AB56-F3DBED25B07C}" dt="2024-11-04T09:56:19.525" v="9796" actId="47"/>
        <pc:sldMkLst>
          <pc:docMk/>
          <pc:sldMk cId="21168215" sldId="432"/>
        </pc:sldMkLst>
        <pc:picChg chg="del">
          <ac:chgData name="Fiona" userId="5fd9b084-9961-4921-ab0f-457ac49028c4" providerId="ADAL" clId="{10FC0430-50CB-43A4-AB56-F3DBED25B07C}" dt="2024-11-04T09:56:05.007" v="9794" actId="478"/>
          <ac:picMkLst>
            <pc:docMk/>
            <pc:sldMk cId="21168215" sldId="432"/>
            <ac:picMk id="5" creationId="{BE7D2171-D79D-EDDA-C827-E4D3571DC27C}"/>
          </ac:picMkLst>
        </pc:picChg>
      </pc:sldChg>
      <pc:sldChg chg="modSp modAnim modNotesTx">
        <pc:chgData name="Fiona" userId="5fd9b084-9961-4921-ab0f-457ac49028c4" providerId="ADAL" clId="{10FC0430-50CB-43A4-AB56-F3DBED25B07C}" dt="2024-11-04T10:25:07.858" v="10078" actId="12"/>
        <pc:sldMkLst>
          <pc:docMk/>
          <pc:sldMk cId="1078481039" sldId="433"/>
        </pc:sldMkLst>
        <pc:spChg chg="mod">
          <ac:chgData name="Fiona" userId="5fd9b084-9961-4921-ab0f-457ac49028c4" providerId="ADAL" clId="{10FC0430-50CB-43A4-AB56-F3DBED25B07C}" dt="2024-11-04T10:25:07.858" v="10078" actId="12"/>
          <ac:spMkLst>
            <pc:docMk/>
            <pc:sldMk cId="1078481039" sldId="433"/>
            <ac:spMk id="43" creationId="{43915BE3-2BA8-4912-7C5E-DB207BB81A68}"/>
          </ac:spMkLst>
        </pc:spChg>
      </pc:sldChg>
      <pc:sldChg chg="del">
        <pc:chgData name="Fiona" userId="5fd9b084-9961-4921-ab0f-457ac49028c4" providerId="ADAL" clId="{10FC0430-50CB-43A4-AB56-F3DBED25B07C}" dt="2024-11-04T10:23:49.903" v="9890" actId="47"/>
        <pc:sldMkLst>
          <pc:docMk/>
          <pc:sldMk cId="436351883" sldId="434"/>
        </pc:sldMkLst>
      </pc:sldChg>
      <pc:sldChg chg="modSp modAnim modNotesTx">
        <pc:chgData name="Fiona" userId="5fd9b084-9961-4921-ab0f-457ac49028c4" providerId="ADAL" clId="{10FC0430-50CB-43A4-AB56-F3DBED25B07C}" dt="2024-11-04T10:38:03.865" v="12738" actId="33524"/>
        <pc:sldMkLst>
          <pc:docMk/>
          <pc:sldMk cId="3586489710" sldId="435"/>
        </pc:sldMkLst>
        <pc:spChg chg="mod">
          <ac:chgData name="Fiona" userId="5fd9b084-9961-4921-ab0f-457ac49028c4" providerId="ADAL" clId="{10FC0430-50CB-43A4-AB56-F3DBED25B07C}" dt="2024-11-04T10:31:50.565" v="11279" actId="20577"/>
          <ac:spMkLst>
            <pc:docMk/>
            <pc:sldMk cId="3586489710" sldId="435"/>
            <ac:spMk id="43" creationId="{026D2929-D6FF-F3F4-5C26-F67E6EB812D9}"/>
          </ac:spMkLst>
        </pc:spChg>
      </pc:sldChg>
      <pc:sldChg chg="del">
        <pc:chgData name="Fiona" userId="5fd9b084-9961-4921-ab0f-457ac49028c4" providerId="ADAL" clId="{10FC0430-50CB-43A4-AB56-F3DBED25B07C}" dt="2024-11-04T10:38:14.609" v="12744" actId="47"/>
        <pc:sldMkLst>
          <pc:docMk/>
          <pc:sldMk cId="3183523828" sldId="436"/>
        </pc:sldMkLst>
      </pc:sldChg>
      <pc:sldChg chg="addSp delSp modSp add mod modNotesTx">
        <pc:chgData name="Fiona" userId="5fd9b084-9961-4921-ab0f-457ac49028c4" providerId="ADAL" clId="{10FC0430-50CB-43A4-AB56-F3DBED25B07C}" dt="2024-11-04T09:43:29.293" v="8079" actId="20577"/>
        <pc:sldMkLst>
          <pc:docMk/>
          <pc:sldMk cId="3895643147" sldId="437"/>
        </pc:sldMkLst>
        <pc:spChg chg="mod">
          <ac:chgData name="Fiona" userId="5fd9b084-9961-4921-ab0f-457ac49028c4" providerId="ADAL" clId="{10FC0430-50CB-43A4-AB56-F3DBED25B07C}" dt="2024-11-03T18:26:41.813" v="5056" actId="14100"/>
          <ac:spMkLst>
            <pc:docMk/>
            <pc:sldMk cId="3895643147" sldId="437"/>
            <ac:spMk id="5" creationId="{AE054688-9BD1-C361-4639-4576871EAD70}"/>
          </ac:spMkLst>
        </pc:spChg>
        <pc:spChg chg="mod">
          <ac:chgData name="Fiona" userId="5fd9b084-9961-4921-ab0f-457ac49028c4" providerId="ADAL" clId="{10FC0430-50CB-43A4-AB56-F3DBED25B07C}" dt="2024-11-03T18:26:53.623" v="5060" actId="1076"/>
          <ac:spMkLst>
            <pc:docMk/>
            <pc:sldMk cId="3895643147" sldId="437"/>
            <ac:spMk id="8" creationId="{FC0016BB-C841-DE46-0299-0F1B8D62CF7B}"/>
          </ac:spMkLst>
        </pc:spChg>
        <pc:spChg chg="del mod">
          <ac:chgData name="Fiona" userId="5fd9b084-9961-4921-ab0f-457ac49028c4" providerId="ADAL" clId="{10FC0430-50CB-43A4-AB56-F3DBED25B07C}" dt="2024-11-03T18:26:49.030" v="5058" actId="478"/>
          <ac:spMkLst>
            <pc:docMk/>
            <pc:sldMk cId="3895643147" sldId="437"/>
            <ac:spMk id="10" creationId="{58DE97FD-2A64-6FD5-E881-56134CC13C48}"/>
          </ac:spMkLst>
        </pc:spChg>
        <pc:spChg chg="mod">
          <ac:chgData name="Fiona" userId="5fd9b084-9961-4921-ab0f-457ac49028c4" providerId="ADAL" clId="{10FC0430-50CB-43A4-AB56-F3DBED25B07C}" dt="2024-11-03T18:26:45.364" v="5057" actId="1076"/>
          <ac:spMkLst>
            <pc:docMk/>
            <pc:sldMk cId="3895643147" sldId="437"/>
            <ac:spMk id="15" creationId="{79697CFF-CAAC-2A4F-DAD6-B7B03197DE62}"/>
          </ac:spMkLst>
        </pc:spChg>
        <pc:spChg chg="del">
          <ac:chgData name="Fiona" userId="5fd9b084-9961-4921-ab0f-457ac49028c4" providerId="ADAL" clId="{10FC0430-50CB-43A4-AB56-F3DBED25B07C}" dt="2024-11-03T18:19:29.897" v="4182" actId="478"/>
          <ac:spMkLst>
            <pc:docMk/>
            <pc:sldMk cId="3895643147" sldId="437"/>
            <ac:spMk id="44" creationId="{BBE1A170-C7C6-6C61-ADA1-13DC5AD6341B}"/>
          </ac:spMkLst>
        </pc:spChg>
        <pc:graphicFrameChg chg="add mod modGraphic">
          <ac:chgData name="Fiona" userId="5fd9b084-9961-4921-ab0f-457ac49028c4" providerId="ADAL" clId="{10FC0430-50CB-43A4-AB56-F3DBED25B07C}" dt="2024-11-03T18:50:52.449" v="5875" actId="20577"/>
          <ac:graphicFrameMkLst>
            <pc:docMk/>
            <pc:sldMk cId="3895643147" sldId="437"/>
            <ac:graphicFrameMk id="9" creationId="{16A330A9-4B4A-E227-5E4A-F13605F93A5B}"/>
          </ac:graphicFrameMkLst>
        </pc:graphicFrameChg>
        <pc:picChg chg="del">
          <ac:chgData name="Fiona" userId="5fd9b084-9961-4921-ab0f-457ac49028c4" providerId="ADAL" clId="{10FC0430-50CB-43A4-AB56-F3DBED25B07C}" dt="2024-11-03T18:19:25.387" v="4177" actId="478"/>
          <ac:picMkLst>
            <pc:docMk/>
            <pc:sldMk cId="3895643147" sldId="437"/>
            <ac:picMk id="2" creationId="{6E0DA818-4AFF-6CC5-B6B5-34ACB8A1D3BB}"/>
          </ac:picMkLst>
        </pc:picChg>
        <pc:picChg chg="del">
          <ac:chgData name="Fiona" userId="5fd9b084-9961-4921-ab0f-457ac49028c4" providerId="ADAL" clId="{10FC0430-50CB-43A4-AB56-F3DBED25B07C}" dt="2024-11-03T18:19:26.550" v="4179" actId="478"/>
          <ac:picMkLst>
            <pc:docMk/>
            <pc:sldMk cId="3895643147" sldId="437"/>
            <ac:picMk id="3" creationId="{B48B541F-85D2-F6DD-76D8-7BCB3A95C5A8}"/>
          </ac:picMkLst>
        </pc:picChg>
        <pc:picChg chg="del">
          <ac:chgData name="Fiona" userId="5fd9b084-9961-4921-ab0f-457ac49028c4" providerId="ADAL" clId="{10FC0430-50CB-43A4-AB56-F3DBED25B07C}" dt="2024-11-03T18:19:25.859" v="4178" actId="478"/>
          <ac:picMkLst>
            <pc:docMk/>
            <pc:sldMk cId="3895643147" sldId="437"/>
            <ac:picMk id="4" creationId="{9C752FEE-259E-ECBC-754E-782D12B3B244}"/>
          </ac:picMkLst>
        </pc:picChg>
        <pc:picChg chg="del">
          <ac:chgData name="Fiona" userId="5fd9b084-9961-4921-ab0f-457ac49028c4" providerId="ADAL" clId="{10FC0430-50CB-43A4-AB56-F3DBED25B07C}" dt="2024-11-03T18:19:26.958" v="4180" actId="478"/>
          <ac:picMkLst>
            <pc:docMk/>
            <pc:sldMk cId="3895643147" sldId="437"/>
            <ac:picMk id="6" creationId="{6AF5AA2D-B359-0724-E2B7-7A562218433C}"/>
          </ac:picMkLst>
        </pc:picChg>
        <pc:picChg chg="del">
          <ac:chgData name="Fiona" userId="5fd9b084-9961-4921-ab0f-457ac49028c4" providerId="ADAL" clId="{10FC0430-50CB-43A4-AB56-F3DBED25B07C}" dt="2024-11-03T18:19:27.491" v="4181" actId="478"/>
          <ac:picMkLst>
            <pc:docMk/>
            <pc:sldMk cId="3895643147" sldId="437"/>
            <ac:picMk id="7" creationId="{32817EA5-6184-C399-C2DB-00B726244861}"/>
          </ac:picMkLst>
        </pc:picChg>
        <pc:picChg chg="del mod">
          <ac:chgData name="Fiona" userId="5fd9b084-9961-4921-ab0f-457ac49028c4" providerId="ADAL" clId="{10FC0430-50CB-43A4-AB56-F3DBED25B07C}" dt="2024-11-03T18:26:50.744" v="5059" actId="478"/>
          <ac:picMkLst>
            <pc:docMk/>
            <pc:sldMk cId="3895643147" sldId="437"/>
            <ac:picMk id="11" creationId="{753C7C5A-6251-354D-E39C-CF68EB95E37B}"/>
          </ac:picMkLst>
        </pc:picChg>
      </pc:sldChg>
      <pc:sldChg chg="add">
        <pc:chgData name="Fiona" userId="5fd9b084-9961-4921-ab0f-457ac49028c4" providerId="ADAL" clId="{10FC0430-50CB-43A4-AB56-F3DBED25B07C}" dt="2024-11-04T09:56:12.519" v="9795"/>
        <pc:sldMkLst>
          <pc:docMk/>
          <pc:sldMk cId="3241872812" sldId="438"/>
        </pc:sldMkLst>
      </pc:sldChg>
      <pc:sldChg chg="add">
        <pc:chgData name="Fiona" userId="5fd9b084-9961-4921-ab0f-457ac49028c4" providerId="ADAL" clId="{10FC0430-50CB-43A4-AB56-F3DBED25B07C}" dt="2024-11-06T09:33:24.987" v="14461"/>
        <pc:sldMkLst>
          <pc:docMk/>
          <pc:sldMk cId="1199190059" sldId="439"/>
        </pc:sldMkLst>
      </pc:sldChg>
    </pc:docChg>
  </pc:docChgLst>
  <pc:docChgLst>
    <pc:chgData name="Fiona" userId="5fd9b084-9961-4921-ab0f-457ac49028c4" providerId="ADAL" clId="{F07C3094-4F29-4658-8D57-4ECF5C34FD30}"/>
    <pc:docChg chg="undo custSel addSld modSld modSection">
      <pc:chgData name="Fiona" userId="5fd9b084-9961-4921-ab0f-457ac49028c4" providerId="ADAL" clId="{F07C3094-4F29-4658-8D57-4ECF5C34FD30}" dt="2024-11-03T15:40:40.462" v="15395" actId="20577"/>
      <pc:docMkLst>
        <pc:docMk/>
      </pc:docMkLst>
      <pc:sldChg chg="addSp delSp modSp mod">
        <pc:chgData name="Fiona" userId="5fd9b084-9961-4921-ab0f-457ac49028c4" providerId="ADAL" clId="{F07C3094-4F29-4658-8D57-4ECF5C34FD30}" dt="2024-11-03T09:42:46.456" v="2124" actId="14100"/>
        <pc:sldMkLst>
          <pc:docMk/>
          <pc:sldMk cId="1412962564" sldId="267"/>
        </pc:sldMkLst>
        <pc:spChg chg="mod">
          <ac:chgData name="Fiona" userId="5fd9b084-9961-4921-ab0f-457ac49028c4" providerId="ADAL" clId="{F07C3094-4F29-4658-8D57-4ECF5C34FD30}" dt="2024-11-03T09:42:14.536" v="2119" actId="20577"/>
          <ac:spMkLst>
            <pc:docMk/>
            <pc:sldMk cId="1412962564" sldId="267"/>
            <ac:spMk id="13" creationId="{E67F8557-313A-4DD7-8BB3-D4371BBF4582}"/>
          </ac:spMkLst>
        </pc:spChg>
        <pc:picChg chg="del">
          <ac:chgData name="Fiona" userId="5fd9b084-9961-4921-ab0f-457ac49028c4" providerId="ADAL" clId="{F07C3094-4F29-4658-8D57-4ECF5C34FD30}" dt="2024-11-03T09:41:56.055" v="2052" actId="478"/>
          <ac:picMkLst>
            <pc:docMk/>
            <pc:sldMk cId="1412962564" sldId="267"/>
            <ac:picMk id="9" creationId="{01B61826-D4A4-6325-D78F-ABA5A7D83D1C}"/>
          </ac:picMkLst>
        </pc:picChg>
        <pc:picChg chg="add mod">
          <ac:chgData name="Fiona" userId="5fd9b084-9961-4921-ab0f-457ac49028c4" providerId="ADAL" clId="{F07C3094-4F29-4658-8D57-4ECF5C34FD30}" dt="2024-11-03T09:42:46.456" v="2124" actId="14100"/>
          <ac:picMkLst>
            <pc:docMk/>
            <pc:sldMk cId="1412962564" sldId="267"/>
            <ac:picMk id="11" creationId="{54CA2942-914C-3985-92B6-845605A039D6}"/>
          </ac:picMkLst>
        </pc:picChg>
      </pc:sldChg>
      <pc:sldChg chg="modSp mod modNotesTx">
        <pc:chgData name="Fiona" userId="5fd9b084-9961-4921-ab0f-457ac49028c4" providerId="ADAL" clId="{F07C3094-4F29-4658-8D57-4ECF5C34FD30}" dt="2024-11-03T09:41:28.819" v="2051" actId="20577"/>
        <pc:sldMkLst>
          <pc:docMk/>
          <pc:sldMk cId="845388045" sldId="281"/>
        </pc:sldMkLst>
        <pc:spChg chg="mod">
          <ac:chgData name="Fiona" userId="5fd9b084-9961-4921-ab0f-457ac49028c4" providerId="ADAL" clId="{F07C3094-4F29-4658-8D57-4ECF5C34FD30}" dt="2024-11-03T09:29:43.982" v="24" actId="20577"/>
          <ac:spMkLst>
            <pc:docMk/>
            <pc:sldMk cId="845388045" sldId="281"/>
            <ac:spMk id="12" creationId="{3F3CC3F2-6D61-1E88-251F-847518765DA7}"/>
          </ac:spMkLst>
        </pc:spChg>
      </pc:sldChg>
      <pc:sldChg chg="addSp delSp modSp mod modNotesTx">
        <pc:chgData name="Fiona" userId="5fd9b084-9961-4921-ab0f-457ac49028c4" providerId="ADAL" clId="{F07C3094-4F29-4658-8D57-4ECF5C34FD30}" dt="2024-11-03T10:26:18.296" v="7391" actId="1076"/>
        <pc:sldMkLst>
          <pc:docMk/>
          <pc:sldMk cId="40204482" sldId="282"/>
        </pc:sldMkLst>
        <pc:spChg chg="add mod">
          <ac:chgData name="Fiona" userId="5fd9b084-9961-4921-ab0f-457ac49028c4" providerId="ADAL" clId="{F07C3094-4F29-4658-8D57-4ECF5C34FD30}" dt="2024-11-03T10:26:18.296" v="7391" actId="1076"/>
          <ac:spMkLst>
            <pc:docMk/>
            <pc:sldMk cId="40204482" sldId="282"/>
            <ac:spMk id="8" creationId="{E681533A-2ED8-9B85-E633-F8A72F21A749}"/>
          </ac:spMkLst>
        </pc:spChg>
        <pc:spChg chg="del">
          <ac:chgData name="Fiona" userId="5fd9b084-9961-4921-ab0f-457ac49028c4" providerId="ADAL" clId="{F07C3094-4F29-4658-8D57-4ECF5C34FD30}" dt="2024-11-03T09:43:17.822" v="2159" actId="478"/>
          <ac:spMkLst>
            <pc:docMk/>
            <pc:sldMk cId="40204482" sldId="282"/>
            <ac:spMk id="9" creationId="{82053EEE-93AA-C90C-0C5B-695498A8E6AE}"/>
          </ac:spMkLst>
        </pc:spChg>
        <pc:spChg chg="del">
          <ac:chgData name="Fiona" userId="5fd9b084-9961-4921-ab0f-457ac49028c4" providerId="ADAL" clId="{F07C3094-4F29-4658-8D57-4ECF5C34FD30}" dt="2024-11-03T09:43:19.882" v="2160" actId="478"/>
          <ac:spMkLst>
            <pc:docMk/>
            <pc:sldMk cId="40204482" sldId="282"/>
            <ac:spMk id="10" creationId="{B6DCEE78-3D65-4DDD-3D0C-06A57817D65C}"/>
          </ac:spMkLst>
        </pc:spChg>
        <pc:spChg chg="del">
          <ac:chgData name="Fiona" userId="5fd9b084-9961-4921-ab0f-457ac49028c4" providerId="ADAL" clId="{F07C3094-4F29-4658-8D57-4ECF5C34FD30}" dt="2024-11-03T09:43:21.085" v="2161" actId="478"/>
          <ac:spMkLst>
            <pc:docMk/>
            <pc:sldMk cId="40204482" sldId="282"/>
            <ac:spMk id="11" creationId="{3AD3BD56-0232-628C-BE81-B7FDC20F4B31}"/>
          </ac:spMkLst>
        </pc:spChg>
        <pc:spChg chg="mod">
          <ac:chgData name="Fiona" userId="5fd9b084-9961-4921-ab0f-457ac49028c4" providerId="ADAL" clId="{F07C3094-4F29-4658-8D57-4ECF5C34FD30}" dt="2024-11-03T09:44:03.977" v="2323" actId="20577"/>
          <ac:spMkLst>
            <pc:docMk/>
            <pc:sldMk cId="40204482" sldId="282"/>
            <ac:spMk id="12" creationId="{E9F75631-33D1-12AA-B150-0E1A6937DDAC}"/>
          </ac:spMkLst>
        </pc:spChg>
        <pc:spChg chg="mod">
          <ac:chgData name="Fiona" userId="5fd9b084-9961-4921-ab0f-457ac49028c4" providerId="ADAL" clId="{F07C3094-4F29-4658-8D57-4ECF5C34FD30}" dt="2024-11-03T09:43:16.381" v="2158" actId="1076"/>
          <ac:spMkLst>
            <pc:docMk/>
            <pc:sldMk cId="40204482" sldId="282"/>
            <ac:spMk id="15" creationId="{9668C335-D958-351C-EC2E-D5487C6B9736}"/>
          </ac:spMkLst>
        </pc:spChg>
      </pc:sldChg>
      <pc:sldChg chg="modSp mod modNotesTx">
        <pc:chgData name="Fiona" userId="5fd9b084-9961-4921-ab0f-457ac49028c4" providerId="ADAL" clId="{F07C3094-4F29-4658-8D57-4ECF5C34FD30}" dt="2024-11-03T09:45:10.396" v="2398" actId="1076"/>
        <pc:sldMkLst>
          <pc:docMk/>
          <pc:sldMk cId="3424430435" sldId="283"/>
        </pc:sldMkLst>
        <pc:spChg chg="mod">
          <ac:chgData name="Fiona" userId="5fd9b084-9961-4921-ab0f-457ac49028c4" providerId="ADAL" clId="{F07C3094-4F29-4658-8D57-4ECF5C34FD30}" dt="2024-11-03T09:45:10.396" v="2398" actId="1076"/>
          <ac:spMkLst>
            <pc:docMk/>
            <pc:sldMk cId="3424430435" sldId="283"/>
            <ac:spMk id="9" creationId="{1286208D-20B1-57B8-4880-2750B213B54A}"/>
          </ac:spMkLst>
        </pc:spChg>
      </pc:sldChg>
      <pc:sldChg chg="addSp delSp modSp mod">
        <pc:chgData name="Fiona" userId="5fd9b084-9961-4921-ab0f-457ac49028c4" providerId="ADAL" clId="{F07C3094-4F29-4658-8D57-4ECF5C34FD30}" dt="2024-11-03T09:45:44.583" v="2450" actId="20577"/>
        <pc:sldMkLst>
          <pc:docMk/>
          <pc:sldMk cId="364621734" sldId="284"/>
        </pc:sldMkLst>
        <pc:spChg chg="mod">
          <ac:chgData name="Fiona" userId="5fd9b084-9961-4921-ab0f-457ac49028c4" providerId="ADAL" clId="{F07C3094-4F29-4658-8D57-4ECF5C34FD30}" dt="2024-11-03T09:45:44.583" v="2450" actId="20577"/>
          <ac:spMkLst>
            <pc:docMk/>
            <pc:sldMk cId="364621734" sldId="284"/>
            <ac:spMk id="43" creationId="{F985044D-37B4-F380-DB13-0B4CC88E16C3}"/>
          </ac:spMkLst>
        </pc:spChg>
        <pc:picChg chg="del">
          <ac:chgData name="Fiona" userId="5fd9b084-9961-4921-ab0f-457ac49028c4" providerId="ADAL" clId="{F07C3094-4F29-4658-8D57-4ECF5C34FD30}" dt="2024-11-03T09:45:16.858" v="2399" actId="478"/>
          <ac:picMkLst>
            <pc:docMk/>
            <pc:sldMk cId="364621734" sldId="284"/>
            <ac:picMk id="5" creationId="{48985D66-178B-CC88-E13F-7D5EEC684FB9}"/>
          </ac:picMkLst>
        </pc:picChg>
        <pc:picChg chg="add mod">
          <ac:chgData name="Fiona" userId="5fd9b084-9961-4921-ab0f-457ac49028c4" providerId="ADAL" clId="{F07C3094-4F29-4658-8D57-4ECF5C34FD30}" dt="2024-11-03T09:45:28.368" v="2403" actId="1076"/>
          <ac:picMkLst>
            <pc:docMk/>
            <pc:sldMk cId="364621734" sldId="284"/>
            <ac:picMk id="8" creationId="{9D2D5A9B-5230-64BB-C429-7F719B33B336}"/>
          </ac:picMkLst>
        </pc:picChg>
      </pc:sldChg>
      <pc:sldChg chg="modSp mod modNotesTx">
        <pc:chgData name="Fiona" userId="5fd9b084-9961-4921-ab0f-457ac49028c4" providerId="ADAL" clId="{F07C3094-4F29-4658-8D57-4ECF5C34FD30}" dt="2024-11-03T10:57:37.194" v="10379" actId="1076"/>
        <pc:sldMkLst>
          <pc:docMk/>
          <pc:sldMk cId="2993158099" sldId="287"/>
        </pc:sldMkLst>
        <pc:spChg chg="mod">
          <ac:chgData name="Fiona" userId="5fd9b084-9961-4921-ab0f-457ac49028c4" providerId="ADAL" clId="{F07C3094-4F29-4658-8D57-4ECF5C34FD30}" dt="2024-11-03T10:06:04.329" v="4873" actId="403"/>
          <ac:spMkLst>
            <pc:docMk/>
            <pc:sldMk cId="2993158099" sldId="287"/>
            <ac:spMk id="43" creationId="{F985044D-37B4-F380-DB13-0B4CC88E16C3}"/>
          </ac:spMkLst>
        </pc:spChg>
        <pc:grpChg chg="mod">
          <ac:chgData name="Fiona" userId="5fd9b084-9961-4921-ab0f-457ac49028c4" providerId="ADAL" clId="{F07C3094-4F29-4658-8D57-4ECF5C34FD30}" dt="2024-11-03T09:53:54.265" v="3091" actId="1036"/>
          <ac:grpSpMkLst>
            <pc:docMk/>
            <pc:sldMk cId="2993158099" sldId="287"/>
            <ac:grpSpMk id="19" creationId="{C0C5F2E6-3EE8-BAAC-0832-8DC55D972187}"/>
          </ac:grpSpMkLst>
        </pc:grpChg>
        <pc:picChg chg="mod">
          <ac:chgData name="Fiona" userId="5fd9b084-9961-4921-ab0f-457ac49028c4" providerId="ADAL" clId="{F07C3094-4F29-4658-8D57-4ECF5C34FD30}" dt="2024-11-03T10:57:37.194" v="10379" actId="1076"/>
          <ac:picMkLst>
            <pc:docMk/>
            <pc:sldMk cId="2993158099" sldId="287"/>
            <ac:picMk id="13" creationId="{147A3B05-DC54-E5EE-09CC-09A22C03F884}"/>
          </ac:picMkLst>
        </pc:picChg>
      </pc:sldChg>
      <pc:sldChg chg="addSp delSp modSp mod modNotesTx">
        <pc:chgData name="Fiona" userId="5fd9b084-9961-4921-ab0f-457ac49028c4" providerId="ADAL" clId="{F07C3094-4F29-4658-8D57-4ECF5C34FD30}" dt="2024-11-03T15:36:53.234" v="14647" actId="14100"/>
        <pc:sldMkLst>
          <pc:docMk/>
          <pc:sldMk cId="2352813631" sldId="288"/>
        </pc:sldMkLst>
        <pc:spChg chg="mod">
          <ac:chgData name="Fiona" userId="5fd9b084-9961-4921-ab0f-457ac49028c4" providerId="ADAL" clId="{F07C3094-4F29-4658-8D57-4ECF5C34FD30}" dt="2024-11-03T15:36:48.678" v="14644" actId="1076"/>
          <ac:spMkLst>
            <pc:docMk/>
            <pc:sldMk cId="2352813631" sldId="288"/>
            <ac:spMk id="5" creationId="{3DA7CB50-DE6D-14BF-4250-76059B85D17D}"/>
          </ac:spMkLst>
        </pc:spChg>
        <pc:spChg chg="mod">
          <ac:chgData name="Fiona" userId="5fd9b084-9961-4921-ab0f-457ac49028c4" providerId="ADAL" clId="{F07C3094-4F29-4658-8D57-4ECF5C34FD30}" dt="2024-11-03T10:14:39.419" v="5866" actId="20577"/>
          <ac:spMkLst>
            <pc:docMk/>
            <pc:sldMk cId="2352813631" sldId="288"/>
            <ac:spMk id="8" creationId="{DC9FB4A7-D646-B6E4-7C81-AF3B38EDEC11}"/>
          </ac:spMkLst>
        </pc:spChg>
        <pc:spChg chg="add mod">
          <ac:chgData name="Fiona" userId="5fd9b084-9961-4921-ab0f-457ac49028c4" providerId="ADAL" clId="{F07C3094-4F29-4658-8D57-4ECF5C34FD30}" dt="2024-11-03T15:36:53.234" v="14647" actId="14100"/>
          <ac:spMkLst>
            <pc:docMk/>
            <pc:sldMk cId="2352813631" sldId="288"/>
            <ac:spMk id="9" creationId="{4C89FC8D-D1E7-8D8C-E137-BD5D0195CE07}"/>
          </ac:spMkLst>
        </pc:spChg>
        <pc:spChg chg="mod">
          <ac:chgData name="Fiona" userId="5fd9b084-9961-4921-ab0f-457ac49028c4" providerId="ADAL" clId="{F07C3094-4F29-4658-8D57-4ECF5C34FD30}" dt="2024-11-03T10:10:13.608" v="5681" actId="20577"/>
          <ac:spMkLst>
            <pc:docMk/>
            <pc:sldMk cId="2352813631" sldId="288"/>
            <ac:spMk id="10" creationId="{EDC24F4D-0172-EBC0-05CC-28B2AA5086DE}"/>
          </ac:spMkLst>
        </pc:spChg>
        <pc:spChg chg="add del mod">
          <ac:chgData name="Fiona" userId="5fd9b084-9961-4921-ab0f-457ac49028c4" providerId="ADAL" clId="{F07C3094-4F29-4658-8D57-4ECF5C34FD30}" dt="2024-11-03T15:36:50.034" v="14645" actId="478"/>
          <ac:spMkLst>
            <pc:docMk/>
            <pc:sldMk cId="2352813631" sldId="288"/>
            <ac:spMk id="13" creationId="{20659A12-CBBE-1F8D-4727-5801FED5DDDB}"/>
          </ac:spMkLst>
        </pc:spChg>
        <pc:spChg chg="del">
          <ac:chgData name="Fiona" userId="5fd9b084-9961-4921-ab0f-457ac49028c4" providerId="ADAL" clId="{F07C3094-4F29-4658-8D57-4ECF5C34FD30}" dt="2024-11-03T10:09:59.880" v="5660" actId="478"/>
          <ac:spMkLst>
            <pc:docMk/>
            <pc:sldMk cId="2352813631" sldId="288"/>
            <ac:spMk id="18" creationId="{5B62C7A9-B420-8E3A-3757-114973802348}"/>
          </ac:spMkLst>
        </pc:spChg>
        <pc:grpChg chg="del">
          <ac:chgData name="Fiona" userId="5fd9b084-9961-4921-ab0f-457ac49028c4" providerId="ADAL" clId="{F07C3094-4F29-4658-8D57-4ECF5C34FD30}" dt="2024-11-03T10:09:58.750" v="5659" actId="478"/>
          <ac:grpSpMkLst>
            <pc:docMk/>
            <pc:sldMk cId="2352813631" sldId="288"/>
            <ac:grpSpMk id="14" creationId="{970663CA-410B-E09D-6500-55BDC839D3FE}"/>
          </ac:grpSpMkLst>
        </pc:grpChg>
        <pc:grpChg chg="mod">
          <ac:chgData name="Fiona" userId="5fd9b084-9961-4921-ab0f-457ac49028c4" providerId="ADAL" clId="{F07C3094-4F29-4658-8D57-4ECF5C34FD30}" dt="2024-11-03T09:54:00.362" v="3142" actId="1036"/>
          <ac:grpSpMkLst>
            <pc:docMk/>
            <pc:sldMk cId="2352813631" sldId="288"/>
            <ac:grpSpMk id="19" creationId="{C0C5F2E6-3EE8-BAAC-0832-8DC55D972187}"/>
          </ac:grpSpMkLst>
        </pc:grpChg>
      </pc:sldChg>
      <pc:sldChg chg="addSp delSp modSp mod modNotesTx">
        <pc:chgData name="Fiona" userId="5fd9b084-9961-4921-ab0f-457ac49028c4" providerId="ADAL" clId="{F07C3094-4F29-4658-8D57-4ECF5C34FD30}" dt="2024-11-03T10:31:42.198" v="7406" actId="1076"/>
        <pc:sldMkLst>
          <pc:docMk/>
          <pc:sldMk cId="2891436020" sldId="289"/>
        </pc:sldMkLst>
        <pc:spChg chg="mod">
          <ac:chgData name="Fiona" userId="5fd9b084-9961-4921-ab0f-457ac49028c4" providerId="ADAL" clId="{F07C3094-4F29-4658-8D57-4ECF5C34FD30}" dt="2024-11-03T10:23:32.548" v="7169" actId="20577"/>
          <ac:spMkLst>
            <pc:docMk/>
            <pc:sldMk cId="2891436020" sldId="289"/>
            <ac:spMk id="9" creationId="{43CC2938-C217-B7E5-3842-3A7123CAD568}"/>
          </ac:spMkLst>
        </pc:spChg>
        <pc:spChg chg="mod">
          <ac:chgData name="Fiona" userId="5fd9b084-9961-4921-ab0f-457ac49028c4" providerId="ADAL" clId="{F07C3094-4F29-4658-8D57-4ECF5C34FD30}" dt="2024-11-03T10:24:18.231" v="7382" actId="313"/>
          <ac:spMkLst>
            <pc:docMk/>
            <pc:sldMk cId="2891436020" sldId="289"/>
            <ac:spMk id="16" creationId="{32F27C08-E21D-30B6-F159-64BAE1317F0F}"/>
          </ac:spMkLst>
        </pc:spChg>
        <pc:grpChg chg="mod">
          <ac:chgData name="Fiona" userId="5fd9b084-9961-4921-ab0f-457ac49028c4" providerId="ADAL" clId="{F07C3094-4F29-4658-8D57-4ECF5C34FD30}" dt="2024-11-03T09:54:08.742" v="3213" actId="1036"/>
          <ac:grpSpMkLst>
            <pc:docMk/>
            <pc:sldMk cId="2891436020" sldId="289"/>
            <ac:grpSpMk id="19" creationId="{C0C5F2E6-3EE8-BAAC-0832-8DC55D972187}"/>
          </ac:grpSpMkLst>
        </pc:grpChg>
        <pc:grpChg chg="del">
          <ac:chgData name="Fiona" userId="5fd9b084-9961-4921-ab0f-457ac49028c4" providerId="ADAL" clId="{F07C3094-4F29-4658-8D57-4ECF5C34FD30}" dt="2024-11-03T10:23:27.494" v="7159" actId="478"/>
          <ac:grpSpMkLst>
            <pc:docMk/>
            <pc:sldMk cId="2891436020" sldId="289"/>
            <ac:grpSpMk id="43" creationId="{6D3CACB7-350B-B06C-6B38-CD3F3103BBCE}"/>
          </ac:grpSpMkLst>
        </pc:grpChg>
        <pc:picChg chg="add mod">
          <ac:chgData name="Fiona" userId="5fd9b084-9961-4921-ab0f-457ac49028c4" providerId="ADAL" clId="{F07C3094-4F29-4658-8D57-4ECF5C34FD30}" dt="2024-11-03T10:31:42.198" v="7406" actId="1076"/>
          <ac:picMkLst>
            <pc:docMk/>
            <pc:sldMk cId="2891436020" sldId="289"/>
            <ac:picMk id="11" creationId="{C2F03AB1-967C-883E-D9B4-840264764792}"/>
          </ac:picMkLst>
        </pc:picChg>
        <pc:picChg chg="mod">
          <ac:chgData name="Fiona" userId="5fd9b084-9961-4921-ab0f-457ac49028c4" providerId="ADAL" clId="{F07C3094-4F29-4658-8D57-4ECF5C34FD30}" dt="2024-11-03T10:23:36.334" v="7170" actId="14100"/>
          <ac:picMkLst>
            <pc:docMk/>
            <pc:sldMk cId="2891436020" sldId="289"/>
            <ac:picMk id="13" creationId="{8F40523A-3449-9D8A-1BBF-23CCEC52765E}"/>
          </ac:picMkLst>
        </pc:picChg>
      </pc:sldChg>
      <pc:sldChg chg="modNotesTx">
        <pc:chgData name="Fiona" userId="5fd9b084-9961-4921-ab0f-457ac49028c4" providerId="ADAL" clId="{F07C3094-4F29-4658-8D57-4ECF5C34FD30}" dt="2024-11-03T11:16:56.461" v="12831" actId="20577"/>
        <pc:sldMkLst>
          <pc:docMk/>
          <pc:sldMk cId="3190761049" sldId="336"/>
        </pc:sldMkLst>
      </pc:sldChg>
      <pc:sldChg chg="addSp delSp modSp mod">
        <pc:chgData name="Fiona" userId="5fd9b084-9961-4921-ab0f-457ac49028c4" providerId="ADAL" clId="{F07C3094-4F29-4658-8D57-4ECF5C34FD30}" dt="2024-11-03T11:17:57.702" v="12949" actId="1076"/>
        <pc:sldMkLst>
          <pc:docMk/>
          <pc:sldMk cId="927413732" sldId="338"/>
        </pc:sldMkLst>
        <pc:spChg chg="mod">
          <ac:chgData name="Fiona" userId="5fd9b084-9961-4921-ab0f-457ac49028c4" providerId="ADAL" clId="{F07C3094-4F29-4658-8D57-4ECF5C34FD30}" dt="2024-11-03T11:17:44.777" v="12947" actId="20577"/>
          <ac:spMkLst>
            <pc:docMk/>
            <pc:sldMk cId="927413732" sldId="338"/>
            <ac:spMk id="43" creationId="{F985044D-37B4-F380-DB13-0B4CC88E16C3}"/>
          </ac:spMkLst>
        </pc:spChg>
        <pc:picChg chg="add mod">
          <ac:chgData name="Fiona" userId="5fd9b084-9961-4921-ab0f-457ac49028c4" providerId="ADAL" clId="{F07C3094-4F29-4658-8D57-4ECF5C34FD30}" dt="2024-11-03T11:17:57.702" v="12949" actId="1076"/>
          <ac:picMkLst>
            <pc:docMk/>
            <pc:sldMk cId="927413732" sldId="338"/>
            <ac:picMk id="9" creationId="{95FB888A-500F-F9AB-0F0E-C34F5FD494CA}"/>
          </ac:picMkLst>
        </pc:picChg>
        <pc:picChg chg="del">
          <ac:chgData name="Fiona" userId="5fd9b084-9961-4921-ab0f-457ac49028c4" providerId="ADAL" clId="{F07C3094-4F29-4658-8D57-4ECF5C34FD30}" dt="2024-11-03T11:17:08.989" v="12832" actId="478"/>
          <ac:picMkLst>
            <pc:docMk/>
            <pc:sldMk cId="927413732" sldId="338"/>
            <ac:picMk id="10" creationId="{22FD6289-0EDF-A924-B253-25B8DA198BDB}"/>
          </ac:picMkLst>
        </pc:picChg>
      </pc:sldChg>
      <pc:sldChg chg="modSp mod modAnim modNotesTx">
        <pc:chgData name="Fiona" userId="5fd9b084-9961-4921-ab0f-457ac49028c4" providerId="ADAL" clId="{F07C3094-4F29-4658-8D57-4ECF5C34FD30}" dt="2024-11-03T09:58:15.184" v="3844" actId="20577"/>
        <pc:sldMkLst>
          <pc:docMk/>
          <pc:sldMk cId="2842927645" sldId="417"/>
        </pc:sldMkLst>
        <pc:spChg chg="mod">
          <ac:chgData name="Fiona" userId="5fd9b084-9961-4921-ab0f-457ac49028c4" providerId="ADAL" clId="{F07C3094-4F29-4658-8D57-4ECF5C34FD30}" dt="2024-11-03T09:54:19.313" v="3219" actId="403"/>
          <ac:spMkLst>
            <pc:docMk/>
            <pc:sldMk cId="2842927645" sldId="417"/>
            <ac:spMk id="43" creationId="{F985044D-37B4-F380-DB13-0B4CC88E16C3}"/>
          </ac:spMkLst>
        </pc:spChg>
        <pc:grpChg chg="mod">
          <ac:chgData name="Fiona" userId="5fd9b084-9961-4921-ab0f-457ac49028c4" providerId="ADAL" clId="{F07C3094-4F29-4658-8D57-4ECF5C34FD30}" dt="2024-11-03T09:53:37.951" v="3017" actId="1036"/>
          <ac:grpSpMkLst>
            <pc:docMk/>
            <pc:sldMk cId="2842927645" sldId="417"/>
            <ac:grpSpMk id="19" creationId="{C0C5F2E6-3EE8-BAAC-0832-8DC55D972187}"/>
          </ac:grpSpMkLst>
        </pc:grpChg>
      </pc:sldChg>
      <pc:sldChg chg="addSp delSp modSp mod modNotesTx">
        <pc:chgData name="Fiona" userId="5fd9b084-9961-4921-ab0f-457ac49028c4" providerId="ADAL" clId="{F07C3094-4F29-4658-8D57-4ECF5C34FD30}" dt="2024-11-03T11:15:39.031" v="12757" actId="1076"/>
        <pc:sldMkLst>
          <pc:docMk/>
          <pc:sldMk cId="1028622246" sldId="424"/>
        </pc:sldMkLst>
        <pc:spChg chg="mod">
          <ac:chgData name="Fiona" userId="5fd9b084-9961-4921-ab0f-457ac49028c4" providerId="ADAL" clId="{F07C3094-4F29-4658-8D57-4ECF5C34FD30}" dt="2024-11-03T10:37:00.528" v="7530" actId="1076"/>
          <ac:spMkLst>
            <pc:docMk/>
            <pc:sldMk cId="1028622246" sldId="424"/>
            <ac:spMk id="5" creationId="{5BAF6253-F264-24D0-A4F9-AE9AA17A0D97}"/>
          </ac:spMkLst>
        </pc:spChg>
        <pc:spChg chg="del">
          <ac:chgData name="Fiona" userId="5fd9b084-9961-4921-ab0f-457ac49028c4" providerId="ADAL" clId="{F07C3094-4F29-4658-8D57-4ECF5C34FD30}" dt="2024-11-03T10:32:45.804" v="7407" actId="478"/>
          <ac:spMkLst>
            <pc:docMk/>
            <pc:sldMk cId="1028622246" sldId="424"/>
            <ac:spMk id="8" creationId="{34632F48-E4C8-ED33-698C-94138D86C469}"/>
          </ac:spMkLst>
        </pc:spChg>
        <pc:spChg chg="add del mod">
          <ac:chgData name="Fiona" userId="5fd9b084-9961-4921-ab0f-457ac49028c4" providerId="ADAL" clId="{F07C3094-4F29-4658-8D57-4ECF5C34FD30}" dt="2024-11-03T10:37:01.391" v="7531" actId="478"/>
          <ac:spMkLst>
            <pc:docMk/>
            <pc:sldMk cId="1028622246" sldId="424"/>
            <ac:spMk id="9" creationId="{00000000-0000-0000-0000-000000000000}"/>
          </ac:spMkLst>
        </pc:spChg>
        <pc:spChg chg="add del mod">
          <ac:chgData name="Fiona" userId="5fd9b084-9961-4921-ab0f-457ac49028c4" providerId="ADAL" clId="{F07C3094-4F29-4658-8D57-4ECF5C34FD30}" dt="2024-11-03T10:36:58.895" v="7529" actId="478"/>
          <ac:spMkLst>
            <pc:docMk/>
            <pc:sldMk cId="1028622246" sldId="424"/>
            <ac:spMk id="10" creationId="{00000000-0000-0000-0000-000000000000}"/>
          </ac:spMkLst>
        </pc:spChg>
        <pc:spChg chg="add del mod">
          <ac:chgData name="Fiona" userId="5fd9b084-9961-4921-ab0f-457ac49028c4" providerId="ADAL" clId="{F07C3094-4F29-4658-8D57-4ECF5C34FD30}" dt="2024-11-03T10:37:05.023" v="7533" actId="478"/>
          <ac:spMkLst>
            <pc:docMk/>
            <pc:sldMk cId="1028622246" sldId="424"/>
            <ac:spMk id="11" creationId="{00000000-0000-0000-0000-000000000000}"/>
          </ac:spMkLst>
        </pc:spChg>
        <pc:spChg chg="mod">
          <ac:chgData name="Fiona" userId="5fd9b084-9961-4921-ab0f-457ac49028c4" providerId="ADAL" clId="{F07C3094-4F29-4658-8D57-4ECF5C34FD30}" dt="2024-11-03T10:37:25.071" v="7623" actId="20577"/>
          <ac:spMkLst>
            <pc:docMk/>
            <pc:sldMk cId="1028622246" sldId="424"/>
            <ac:spMk id="12" creationId="{E9F75631-33D1-12AA-B150-0E1A6937DDAC}"/>
          </ac:spMkLst>
        </pc:spChg>
        <pc:spChg chg="add del mod">
          <ac:chgData name="Fiona" userId="5fd9b084-9961-4921-ab0f-457ac49028c4" providerId="ADAL" clId="{F07C3094-4F29-4658-8D57-4ECF5C34FD30}" dt="2024-11-03T10:37:04.002" v="7532" actId="478"/>
          <ac:spMkLst>
            <pc:docMk/>
            <pc:sldMk cId="1028622246" sldId="424"/>
            <ac:spMk id="13" creationId="{00000000-0000-0000-0000-000000000000}"/>
          </ac:spMkLst>
        </pc:spChg>
        <pc:spChg chg="add del mod">
          <ac:chgData name="Fiona" userId="5fd9b084-9961-4921-ab0f-457ac49028c4" providerId="ADAL" clId="{F07C3094-4F29-4658-8D57-4ECF5C34FD30}" dt="2024-11-03T10:37:06.508" v="7534" actId="478"/>
          <ac:spMkLst>
            <pc:docMk/>
            <pc:sldMk cId="1028622246" sldId="424"/>
            <ac:spMk id="14" creationId="{00000000-0000-0000-0000-000000000000}"/>
          </ac:spMkLst>
        </pc:spChg>
        <pc:spChg chg="mod">
          <ac:chgData name="Fiona" userId="5fd9b084-9961-4921-ab0f-457ac49028c4" providerId="ADAL" clId="{F07C3094-4F29-4658-8D57-4ECF5C34FD30}" dt="2024-11-03T10:36:40.536" v="7517" actId="1076"/>
          <ac:spMkLst>
            <pc:docMk/>
            <pc:sldMk cId="1028622246" sldId="424"/>
            <ac:spMk id="15" creationId="{9668C335-D958-351C-EC2E-D5487C6B9736}"/>
          </ac:spMkLst>
        </pc:spChg>
        <pc:spChg chg="add del mod">
          <ac:chgData name="Fiona" userId="5fd9b084-9961-4921-ab0f-457ac49028c4" providerId="ADAL" clId="{F07C3094-4F29-4658-8D57-4ECF5C34FD30}" dt="2024-11-03T10:37:09.815" v="7535" actId="478"/>
          <ac:spMkLst>
            <pc:docMk/>
            <pc:sldMk cId="1028622246" sldId="424"/>
            <ac:spMk id="16" creationId="{00000000-0000-0000-0000-000000000000}"/>
          </ac:spMkLst>
        </pc:spChg>
        <pc:spChg chg="add del mod">
          <ac:chgData name="Fiona" userId="5fd9b084-9961-4921-ab0f-457ac49028c4" providerId="ADAL" clId="{F07C3094-4F29-4658-8D57-4ECF5C34FD30}" dt="2024-11-03T10:36:57.983" v="7528" actId="478"/>
          <ac:spMkLst>
            <pc:docMk/>
            <pc:sldMk cId="1028622246" sldId="424"/>
            <ac:spMk id="17" creationId="{00000000-0000-0000-0000-000000000000}"/>
          </ac:spMkLst>
        </pc:spChg>
        <pc:spChg chg="add del mod">
          <ac:chgData name="Fiona" userId="5fd9b084-9961-4921-ab0f-457ac49028c4" providerId="ADAL" clId="{F07C3094-4F29-4658-8D57-4ECF5C34FD30}" dt="2024-11-03T10:36:54.303" v="7526" actId="478"/>
          <ac:spMkLst>
            <pc:docMk/>
            <pc:sldMk cId="1028622246" sldId="424"/>
            <ac:spMk id="43" creationId="{00000000-0000-0000-0000-000000000000}"/>
          </ac:spMkLst>
        </pc:spChg>
        <pc:spChg chg="add del mod">
          <ac:chgData name="Fiona" userId="5fd9b084-9961-4921-ab0f-457ac49028c4" providerId="ADAL" clId="{F07C3094-4F29-4658-8D57-4ECF5C34FD30}" dt="2024-11-03T10:36:52.195" v="7525" actId="478"/>
          <ac:spMkLst>
            <pc:docMk/>
            <pc:sldMk cId="1028622246" sldId="424"/>
            <ac:spMk id="45" creationId="{00000000-0000-0000-0000-000000000000}"/>
          </ac:spMkLst>
        </pc:spChg>
        <pc:spChg chg="add mod">
          <ac:chgData name="Fiona" userId="5fd9b084-9961-4921-ab0f-457ac49028c4" providerId="ADAL" clId="{F07C3094-4F29-4658-8D57-4ECF5C34FD30}" dt="2024-11-03T11:15:39.031" v="12757" actId="1076"/>
          <ac:spMkLst>
            <pc:docMk/>
            <pc:sldMk cId="1028622246" sldId="424"/>
            <ac:spMk id="46" creationId="{E895DEDA-FA16-2B36-4F32-6B0AB114624D}"/>
          </ac:spMkLst>
        </pc:spChg>
      </pc:sldChg>
      <pc:sldChg chg="modSp mod modNotesTx">
        <pc:chgData name="Fiona" userId="5fd9b084-9961-4921-ab0f-457ac49028c4" providerId="ADAL" clId="{F07C3094-4F29-4658-8D57-4ECF5C34FD30}" dt="2024-11-03T10:45:19.998" v="8456" actId="27107"/>
        <pc:sldMkLst>
          <pc:docMk/>
          <pc:sldMk cId="1083114131" sldId="425"/>
        </pc:sldMkLst>
        <pc:spChg chg="mod">
          <ac:chgData name="Fiona" userId="5fd9b084-9961-4921-ab0f-457ac49028c4" providerId="ADAL" clId="{F07C3094-4F29-4658-8D57-4ECF5C34FD30}" dt="2024-11-03T10:44:48.304" v="8345" actId="20577"/>
          <ac:spMkLst>
            <pc:docMk/>
            <pc:sldMk cId="1083114131" sldId="425"/>
            <ac:spMk id="9" creationId="{1286208D-20B1-57B8-4880-2750B213B54A}"/>
          </ac:spMkLst>
        </pc:spChg>
        <pc:grpChg chg="mod">
          <ac:chgData name="Fiona" userId="5fd9b084-9961-4921-ab0f-457ac49028c4" providerId="ADAL" clId="{F07C3094-4F29-4658-8D57-4ECF5C34FD30}" dt="2024-11-03T10:39:03.282" v="7757" actId="1036"/>
          <ac:grpSpMkLst>
            <pc:docMk/>
            <pc:sldMk cId="1083114131" sldId="425"/>
            <ac:grpSpMk id="19" creationId="{C0C5F2E6-3EE8-BAAC-0832-8DC55D972187}"/>
          </ac:grpSpMkLst>
        </pc:grpChg>
      </pc:sldChg>
      <pc:sldChg chg="addSp delSp modSp mod">
        <pc:chgData name="Fiona" userId="5fd9b084-9961-4921-ab0f-457ac49028c4" providerId="ADAL" clId="{F07C3094-4F29-4658-8D57-4ECF5C34FD30}" dt="2024-11-03T10:46:38.670" v="8538" actId="1036"/>
        <pc:sldMkLst>
          <pc:docMk/>
          <pc:sldMk cId="2668471457" sldId="426"/>
        </pc:sldMkLst>
        <pc:spChg chg="mod">
          <ac:chgData name="Fiona" userId="5fd9b084-9961-4921-ab0f-457ac49028c4" providerId="ADAL" clId="{F07C3094-4F29-4658-8D57-4ECF5C34FD30}" dt="2024-11-03T10:46:38.670" v="8538" actId="1036"/>
          <ac:spMkLst>
            <pc:docMk/>
            <pc:sldMk cId="2668471457" sldId="426"/>
            <ac:spMk id="12" creationId="{82A7E93B-A767-714F-FDF7-E50185E617D5}"/>
          </ac:spMkLst>
        </pc:spChg>
        <pc:spChg chg="mod">
          <ac:chgData name="Fiona" userId="5fd9b084-9961-4921-ab0f-457ac49028c4" providerId="ADAL" clId="{F07C3094-4F29-4658-8D57-4ECF5C34FD30}" dt="2024-11-03T10:46:33.307" v="8523" actId="20577"/>
          <ac:spMkLst>
            <pc:docMk/>
            <pc:sldMk cId="2668471457" sldId="426"/>
            <ac:spMk id="43" creationId="{F985044D-37B4-F380-DB13-0B4CC88E16C3}"/>
          </ac:spMkLst>
        </pc:spChg>
        <pc:spChg chg="mod">
          <ac:chgData name="Fiona" userId="5fd9b084-9961-4921-ab0f-457ac49028c4" providerId="ADAL" clId="{F07C3094-4F29-4658-8D57-4ECF5C34FD30}" dt="2024-11-03T10:46:38.670" v="8538" actId="1036"/>
          <ac:spMkLst>
            <pc:docMk/>
            <pc:sldMk cId="2668471457" sldId="426"/>
            <ac:spMk id="49" creationId="{99E9D9DB-1B89-2CE5-C9B6-DB60C28DEA8C}"/>
          </ac:spMkLst>
        </pc:spChg>
        <pc:grpChg chg="mod">
          <ac:chgData name="Fiona" userId="5fd9b084-9961-4921-ab0f-457ac49028c4" providerId="ADAL" clId="{F07C3094-4F29-4658-8D57-4ECF5C34FD30}" dt="2024-11-03T10:39:09.665" v="7783" actId="1036"/>
          <ac:grpSpMkLst>
            <pc:docMk/>
            <pc:sldMk cId="2668471457" sldId="426"/>
            <ac:grpSpMk id="19" creationId="{C0C5F2E6-3EE8-BAAC-0832-8DC55D972187}"/>
          </ac:grpSpMkLst>
        </pc:grpChg>
        <pc:picChg chg="mod">
          <ac:chgData name="Fiona" userId="5fd9b084-9961-4921-ab0f-457ac49028c4" providerId="ADAL" clId="{F07C3094-4F29-4658-8D57-4ECF5C34FD30}" dt="2024-11-03T10:39:07.194" v="7758" actId="1076"/>
          <ac:picMkLst>
            <pc:docMk/>
            <pc:sldMk cId="2668471457" sldId="426"/>
            <ac:picMk id="4" creationId="{BB3E63DC-2A19-3A04-8912-1BB344DB7BA9}"/>
          </ac:picMkLst>
        </pc:picChg>
        <pc:picChg chg="del">
          <ac:chgData name="Fiona" userId="5fd9b084-9961-4921-ab0f-457ac49028c4" providerId="ADAL" clId="{F07C3094-4F29-4658-8D57-4ECF5C34FD30}" dt="2024-11-03T10:39:11.137" v="7784" actId="478"/>
          <ac:picMkLst>
            <pc:docMk/>
            <pc:sldMk cId="2668471457" sldId="426"/>
            <ac:picMk id="5" creationId="{3E51ABD9-2B4E-EF43-6CC0-C142531B9137}"/>
          </ac:picMkLst>
        </pc:picChg>
        <pc:picChg chg="add mod">
          <ac:chgData name="Fiona" userId="5fd9b084-9961-4921-ab0f-457ac49028c4" providerId="ADAL" clId="{F07C3094-4F29-4658-8D57-4ECF5C34FD30}" dt="2024-11-03T10:46:38.670" v="8538" actId="1036"/>
          <ac:picMkLst>
            <pc:docMk/>
            <pc:sldMk cId="2668471457" sldId="426"/>
            <ac:picMk id="8" creationId="{F5383D1A-29D3-F6C4-7087-B00C96B71987}"/>
          </ac:picMkLst>
        </pc:picChg>
      </pc:sldChg>
      <pc:sldChg chg="modSp mod modAnim modNotesTx">
        <pc:chgData name="Fiona" userId="5fd9b084-9961-4921-ab0f-457ac49028c4" providerId="ADAL" clId="{F07C3094-4F29-4658-8D57-4ECF5C34FD30}" dt="2024-11-03T10:57:10.864" v="10312" actId="12"/>
        <pc:sldMkLst>
          <pc:docMk/>
          <pc:sldMk cId="1935128468" sldId="427"/>
        </pc:sldMkLst>
        <pc:spChg chg="mod">
          <ac:chgData name="Fiona" userId="5fd9b084-9961-4921-ab0f-457ac49028c4" providerId="ADAL" clId="{F07C3094-4F29-4658-8D57-4ECF5C34FD30}" dt="2024-11-03T10:57:10.864" v="10312" actId="12"/>
          <ac:spMkLst>
            <pc:docMk/>
            <pc:sldMk cId="1935128468" sldId="427"/>
            <ac:spMk id="43" creationId="{F985044D-37B4-F380-DB13-0B4CC88E16C3}"/>
          </ac:spMkLst>
        </pc:spChg>
        <pc:grpChg chg="mod">
          <ac:chgData name="Fiona" userId="5fd9b084-9961-4921-ab0f-457ac49028c4" providerId="ADAL" clId="{F07C3094-4F29-4658-8D57-4ECF5C34FD30}" dt="2024-11-03T10:39:17.314" v="7821" actId="1036"/>
          <ac:grpSpMkLst>
            <pc:docMk/>
            <pc:sldMk cId="1935128468" sldId="427"/>
            <ac:grpSpMk id="19" creationId="{C0C5F2E6-3EE8-BAAC-0832-8DC55D972187}"/>
          </ac:grpSpMkLst>
        </pc:grpChg>
      </pc:sldChg>
      <pc:sldChg chg="modSp mod modNotesTx">
        <pc:chgData name="Fiona" userId="5fd9b084-9961-4921-ab0f-457ac49028c4" providerId="ADAL" clId="{F07C3094-4F29-4658-8D57-4ECF5C34FD30}" dt="2024-11-03T15:30:32.067" v="14643" actId="20577"/>
        <pc:sldMkLst>
          <pc:docMk/>
          <pc:sldMk cId="2730876944" sldId="428"/>
        </pc:sldMkLst>
        <pc:spChg chg="mod">
          <ac:chgData name="Fiona" userId="5fd9b084-9961-4921-ab0f-457ac49028c4" providerId="ADAL" clId="{F07C3094-4F29-4658-8D57-4ECF5C34FD30}" dt="2024-11-03T15:22:27.633" v="13029" actId="20577"/>
          <ac:spMkLst>
            <pc:docMk/>
            <pc:sldMk cId="2730876944" sldId="428"/>
            <ac:spMk id="43" creationId="{F985044D-37B4-F380-DB13-0B4CC88E16C3}"/>
          </ac:spMkLst>
        </pc:spChg>
        <pc:grpChg chg="mod">
          <ac:chgData name="Fiona" userId="5fd9b084-9961-4921-ab0f-457ac49028c4" providerId="ADAL" clId="{F07C3094-4F29-4658-8D57-4ECF5C34FD30}" dt="2024-11-03T10:39:22.998" v="7870" actId="1036"/>
          <ac:grpSpMkLst>
            <pc:docMk/>
            <pc:sldMk cId="2730876944" sldId="428"/>
            <ac:grpSpMk id="19" creationId="{C0C5F2E6-3EE8-BAAC-0832-8DC55D972187}"/>
          </ac:grpSpMkLst>
        </pc:grpChg>
      </pc:sldChg>
      <pc:sldChg chg="addSp delSp modSp mod modNotesTx">
        <pc:chgData name="Fiona" userId="5fd9b084-9961-4921-ab0f-457ac49028c4" providerId="ADAL" clId="{F07C3094-4F29-4658-8D57-4ECF5C34FD30}" dt="2024-11-03T11:16:02.500" v="12764" actId="1076"/>
        <pc:sldMkLst>
          <pc:docMk/>
          <pc:sldMk cId="2492589126" sldId="429"/>
        </pc:sldMkLst>
        <pc:spChg chg="mod">
          <ac:chgData name="Fiona" userId="5fd9b084-9961-4921-ab0f-457ac49028c4" providerId="ADAL" clId="{F07C3094-4F29-4658-8D57-4ECF5C34FD30}" dt="2024-11-03T11:01:47.243" v="11458" actId="20577"/>
          <ac:spMkLst>
            <pc:docMk/>
            <pc:sldMk cId="2492589126" sldId="429"/>
            <ac:spMk id="8" creationId="{DC9FB4A7-D646-B6E4-7C81-AF3B38EDEC11}"/>
          </ac:spMkLst>
        </pc:spChg>
        <pc:spChg chg="del">
          <ac:chgData name="Fiona" userId="5fd9b084-9961-4921-ab0f-457ac49028c4" providerId="ADAL" clId="{F07C3094-4F29-4658-8D57-4ECF5C34FD30}" dt="2024-11-03T10:39:40.205" v="7968" actId="478"/>
          <ac:spMkLst>
            <pc:docMk/>
            <pc:sldMk cId="2492589126" sldId="429"/>
            <ac:spMk id="9" creationId="{C43A9425-BCDC-7361-ED6B-3625ECC234FF}"/>
          </ac:spMkLst>
        </pc:spChg>
        <pc:spChg chg="mod">
          <ac:chgData name="Fiona" userId="5fd9b084-9961-4921-ab0f-457ac49028c4" providerId="ADAL" clId="{F07C3094-4F29-4658-8D57-4ECF5C34FD30}" dt="2024-11-03T11:00:08.425" v="11206" actId="20577"/>
          <ac:spMkLst>
            <pc:docMk/>
            <pc:sldMk cId="2492589126" sldId="429"/>
            <ac:spMk id="10" creationId="{EDC24F4D-0172-EBC0-05CC-28B2AA5086DE}"/>
          </ac:spMkLst>
        </pc:spChg>
        <pc:spChg chg="add mod">
          <ac:chgData name="Fiona" userId="5fd9b084-9961-4921-ab0f-457ac49028c4" providerId="ADAL" clId="{F07C3094-4F29-4658-8D57-4ECF5C34FD30}" dt="2024-11-03T11:16:01.112" v="12763" actId="14100"/>
          <ac:spMkLst>
            <pc:docMk/>
            <pc:sldMk cId="2492589126" sldId="429"/>
            <ac:spMk id="13" creationId="{6C92FE54-BED9-D2BD-328A-1A57393B5604}"/>
          </ac:spMkLst>
        </pc:spChg>
        <pc:spChg chg="add mod">
          <ac:chgData name="Fiona" userId="5fd9b084-9961-4921-ab0f-457ac49028c4" providerId="ADAL" clId="{F07C3094-4F29-4658-8D57-4ECF5C34FD30}" dt="2024-11-03T11:16:02.500" v="12764" actId="1076"/>
          <ac:spMkLst>
            <pc:docMk/>
            <pc:sldMk cId="2492589126" sldId="429"/>
            <ac:spMk id="14" creationId="{58A62BD7-CEFF-0497-7923-39E1573A184B}"/>
          </ac:spMkLst>
        </pc:spChg>
        <pc:grpChg chg="mod">
          <ac:chgData name="Fiona" userId="5fd9b084-9961-4921-ab0f-457ac49028c4" providerId="ADAL" clId="{F07C3094-4F29-4658-8D57-4ECF5C34FD30}" dt="2024-11-03T10:39:30.185" v="7915" actId="1036"/>
          <ac:grpSpMkLst>
            <pc:docMk/>
            <pc:sldMk cId="2492589126" sldId="429"/>
            <ac:grpSpMk id="19" creationId="{C0C5F2E6-3EE8-BAAC-0832-8DC55D972187}"/>
          </ac:grpSpMkLst>
        </pc:grpChg>
      </pc:sldChg>
      <pc:sldChg chg="addSp delSp modSp mod modNotesTx">
        <pc:chgData name="Fiona" userId="5fd9b084-9961-4921-ab0f-457ac49028c4" providerId="ADAL" clId="{F07C3094-4F29-4658-8D57-4ECF5C34FD30}" dt="2024-11-03T11:16:22.740" v="12771" actId="1076"/>
        <pc:sldMkLst>
          <pc:docMk/>
          <pc:sldMk cId="3519511771" sldId="431"/>
        </pc:sldMkLst>
        <pc:spChg chg="del">
          <ac:chgData name="Fiona" userId="5fd9b084-9961-4921-ab0f-457ac49028c4" providerId="ADAL" clId="{F07C3094-4F29-4658-8D57-4ECF5C34FD30}" dt="2024-11-03T11:01:51.457" v="11459" actId="478"/>
          <ac:spMkLst>
            <pc:docMk/>
            <pc:sldMk cId="3519511771" sldId="431"/>
            <ac:spMk id="5" creationId="{3CCD0D96-5CFE-5F5D-581F-2EF90F34CCAF}"/>
          </ac:spMkLst>
        </pc:spChg>
        <pc:spChg chg="mod">
          <ac:chgData name="Fiona" userId="5fd9b084-9961-4921-ab0f-457ac49028c4" providerId="ADAL" clId="{F07C3094-4F29-4658-8D57-4ECF5C34FD30}" dt="2024-11-03T11:01:59.665" v="11483" actId="20577"/>
          <ac:spMkLst>
            <pc:docMk/>
            <pc:sldMk cId="3519511771" sldId="431"/>
            <ac:spMk id="9" creationId="{43CC2938-C217-B7E5-3842-3A7123CAD568}"/>
          </ac:spMkLst>
        </pc:spChg>
        <pc:spChg chg="add mod">
          <ac:chgData name="Fiona" userId="5fd9b084-9961-4921-ab0f-457ac49028c4" providerId="ADAL" clId="{F07C3094-4F29-4658-8D57-4ECF5C34FD30}" dt="2024-11-03T11:16:22.740" v="12771" actId="1076"/>
          <ac:spMkLst>
            <pc:docMk/>
            <pc:sldMk cId="3519511771" sldId="431"/>
            <ac:spMk id="10" creationId="{00000000-0000-0000-0000-000000000000}"/>
          </ac:spMkLst>
        </pc:spChg>
        <pc:spChg chg="mod">
          <ac:chgData name="Fiona" userId="5fd9b084-9961-4921-ab0f-457ac49028c4" providerId="ADAL" clId="{F07C3094-4F29-4658-8D57-4ECF5C34FD30}" dt="2024-11-03T11:04:06.540" v="12145" actId="5793"/>
          <ac:spMkLst>
            <pc:docMk/>
            <pc:sldMk cId="3519511771" sldId="431"/>
            <ac:spMk id="16" creationId="{32F27C08-E21D-30B6-F159-64BAE1317F0F}"/>
          </ac:spMkLst>
        </pc:spChg>
        <pc:grpChg chg="mod">
          <ac:chgData name="Fiona" userId="5fd9b084-9961-4921-ab0f-457ac49028c4" providerId="ADAL" clId="{F07C3094-4F29-4658-8D57-4ECF5C34FD30}" dt="2024-11-03T10:39:35.353" v="7967" actId="1036"/>
          <ac:grpSpMkLst>
            <pc:docMk/>
            <pc:sldMk cId="3519511771" sldId="431"/>
            <ac:grpSpMk id="19" creationId="{C0C5F2E6-3EE8-BAAC-0832-8DC55D972187}"/>
          </ac:grpSpMkLst>
        </pc:grpChg>
      </pc:sldChg>
      <pc:sldChg chg="addSp delSp modSp mod">
        <pc:chgData name="Fiona" userId="5fd9b084-9961-4921-ab0f-457ac49028c4" providerId="ADAL" clId="{F07C3094-4F29-4658-8D57-4ECF5C34FD30}" dt="2024-11-03T10:46:14.648" v="8461" actId="1076"/>
        <pc:sldMkLst>
          <pc:docMk/>
          <pc:sldMk cId="21168215" sldId="432"/>
        </pc:sldMkLst>
        <pc:spChg chg="mod">
          <ac:chgData name="Fiona" userId="5fd9b084-9961-4921-ab0f-457ac49028c4" providerId="ADAL" clId="{F07C3094-4F29-4658-8D57-4ECF5C34FD30}" dt="2024-11-03T10:38:46.227" v="7709" actId="20577"/>
          <ac:spMkLst>
            <pc:docMk/>
            <pc:sldMk cId="21168215" sldId="432"/>
            <ac:spMk id="13" creationId="{E67F8557-313A-4DD7-8BB3-D4371BBF4582}"/>
          </ac:spMkLst>
        </pc:spChg>
        <pc:picChg chg="add mod">
          <ac:chgData name="Fiona" userId="5fd9b084-9961-4921-ab0f-457ac49028c4" providerId="ADAL" clId="{F07C3094-4F29-4658-8D57-4ECF5C34FD30}" dt="2024-11-03T10:46:14.648" v="8461" actId="1076"/>
          <ac:picMkLst>
            <pc:docMk/>
            <pc:sldMk cId="21168215" sldId="432"/>
            <ac:picMk id="5" creationId="{BE7D2171-D79D-EDDA-C827-E4D3571DC27C}"/>
          </ac:picMkLst>
        </pc:picChg>
        <pc:picChg chg="del">
          <ac:chgData name="Fiona" userId="5fd9b084-9961-4921-ab0f-457ac49028c4" providerId="ADAL" clId="{F07C3094-4F29-4658-8D57-4ECF5C34FD30}" dt="2024-11-03T10:38:21.544" v="7629" actId="478"/>
          <ac:picMkLst>
            <pc:docMk/>
            <pc:sldMk cId="21168215" sldId="432"/>
            <ac:picMk id="9" creationId="{01B61826-D4A4-6325-D78F-ABA5A7D83D1C}"/>
          </ac:picMkLst>
        </pc:picChg>
      </pc:sldChg>
      <pc:sldChg chg="modSp add mod modAnim modNotesTx">
        <pc:chgData name="Fiona" userId="5fd9b084-9961-4921-ab0f-457ac49028c4" providerId="ADAL" clId="{F07C3094-4F29-4658-8D57-4ECF5C34FD30}" dt="2024-11-03T10:05:55.315" v="4872" actId="20577"/>
        <pc:sldMkLst>
          <pc:docMk/>
          <pc:sldMk cId="1078481039" sldId="433"/>
        </pc:sldMkLst>
        <pc:spChg chg="mod">
          <ac:chgData name="Fiona" userId="5fd9b084-9961-4921-ab0f-457ac49028c4" providerId="ADAL" clId="{F07C3094-4F29-4658-8D57-4ECF5C34FD30}" dt="2024-11-03T10:03:55.311" v="4534" actId="12"/>
          <ac:spMkLst>
            <pc:docMk/>
            <pc:sldMk cId="1078481039" sldId="433"/>
            <ac:spMk id="43" creationId="{43915BE3-2BA8-4912-7C5E-DB207BB81A68}"/>
          </ac:spMkLst>
        </pc:spChg>
        <pc:grpChg chg="mod">
          <ac:chgData name="Fiona" userId="5fd9b084-9961-4921-ab0f-457ac49028c4" providerId="ADAL" clId="{F07C3094-4F29-4658-8D57-4ECF5C34FD30}" dt="2024-11-03T09:53:41.823" v="3050" actId="1036"/>
          <ac:grpSpMkLst>
            <pc:docMk/>
            <pc:sldMk cId="1078481039" sldId="433"/>
            <ac:grpSpMk id="19" creationId="{ACD0EDBA-B6C1-F517-E112-68C18798D18C}"/>
          </ac:grpSpMkLst>
        </pc:grpChg>
      </pc:sldChg>
      <pc:sldChg chg="addSp delSp modSp add mod modNotesTx">
        <pc:chgData name="Fiona" userId="5fd9b084-9961-4921-ab0f-457ac49028c4" providerId="ADAL" clId="{F07C3094-4F29-4658-8D57-4ECF5C34FD30}" dt="2024-11-03T10:42:02.957" v="8032" actId="20577"/>
        <pc:sldMkLst>
          <pc:docMk/>
          <pc:sldMk cId="436351883" sldId="434"/>
        </pc:sldMkLst>
        <pc:spChg chg="add del mod">
          <ac:chgData name="Fiona" userId="5fd9b084-9961-4921-ab0f-457ac49028c4" providerId="ADAL" clId="{F07C3094-4F29-4658-8D57-4ECF5C34FD30}" dt="2024-11-03T10:41:55.224" v="8031" actId="14100"/>
          <ac:spMkLst>
            <pc:docMk/>
            <pc:sldMk cId="436351883" sldId="434"/>
            <ac:spMk id="5" creationId="{7B870096-E01B-9EF4-1B08-13FAEB646A4F}"/>
          </ac:spMkLst>
        </pc:spChg>
        <pc:spChg chg="mod">
          <ac:chgData name="Fiona" userId="5fd9b084-9961-4921-ab0f-457ac49028c4" providerId="ADAL" clId="{F07C3094-4F29-4658-8D57-4ECF5C34FD30}" dt="2024-11-03T10:41:10.096" v="8015" actId="1076"/>
          <ac:spMkLst>
            <pc:docMk/>
            <pc:sldMk cId="436351883" sldId="434"/>
            <ac:spMk id="9" creationId="{F33E6FEE-E1D2-9A8B-E7D8-12357E1001F0}"/>
          </ac:spMkLst>
        </pc:spChg>
        <pc:spChg chg="mod">
          <ac:chgData name="Fiona" userId="5fd9b084-9961-4921-ab0f-457ac49028c4" providerId="ADAL" clId="{F07C3094-4F29-4658-8D57-4ECF5C34FD30}" dt="2024-11-03T10:41:39.117" v="8025" actId="1076"/>
          <ac:spMkLst>
            <pc:docMk/>
            <pc:sldMk cId="436351883" sldId="434"/>
            <ac:spMk id="10" creationId="{1764F4E1-5315-ECDE-CF1B-EEEE4FF29AB5}"/>
          </ac:spMkLst>
        </pc:spChg>
        <pc:spChg chg="mod">
          <ac:chgData name="Fiona" userId="5fd9b084-9961-4921-ab0f-457ac49028c4" providerId="ADAL" clId="{F07C3094-4F29-4658-8D57-4ECF5C34FD30}" dt="2024-11-03T10:41:08.471" v="8014" actId="1076"/>
          <ac:spMkLst>
            <pc:docMk/>
            <pc:sldMk cId="436351883" sldId="434"/>
            <ac:spMk id="11" creationId="{F9248DCF-0321-3BBA-8FF0-CC5716B70276}"/>
          </ac:spMkLst>
        </pc:spChg>
        <pc:spChg chg="del">
          <ac:chgData name="Fiona" userId="5fd9b084-9961-4921-ab0f-457ac49028c4" providerId="ADAL" clId="{F07C3094-4F29-4658-8D57-4ECF5C34FD30}" dt="2024-11-03T10:38:03.709" v="7628" actId="478"/>
          <ac:spMkLst>
            <pc:docMk/>
            <pc:sldMk cId="436351883" sldId="434"/>
            <ac:spMk id="12" creationId="{4CF12164-D321-9FC5-6E68-9899E86EDE94}"/>
          </ac:spMkLst>
        </pc:spChg>
        <pc:spChg chg="mod">
          <ac:chgData name="Fiona" userId="5fd9b084-9961-4921-ab0f-457ac49028c4" providerId="ADAL" clId="{F07C3094-4F29-4658-8D57-4ECF5C34FD30}" dt="2024-11-03T10:41:13.376" v="8017" actId="1076"/>
          <ac:spMkLst>
            <pc:docMk/>
            <pc:sldMk cId="436351883" sldId="434"/>
            <ac:spMk id="13" creationId="{217E0883-77BF-0132-D863-7366D35397D7}"/>
          </ac:spMkLst>
        </pc:spChg>
        <pc:spChg chg="mod">
          <ac:chgData name="Fiona" userId="5fd9b084-9961-4921-ab0f-457ac49028c4" providerId="ADAL" clId="{F07C3094-4F29-4658-8D57-4ECF5C34FD30}" dt="2024-11-03T10:41:07.023" v="8013" actId="1076"/>
          <ac:spMkLst>
            <pc:docMk/>
            <pc:sldMk cId="436351883" sldId="434"/>
            <ac:spMk id="14" creationId="{C67F48B0-E6A6-D02C-8804-535F04109260}"/>
          </ac:spMkLst>
        </pc:spChg>
        <pc:spChg chg="del">
          <ac:chgData name="Fiona" userId="5fd9b084-9961-4921-ab0f-457ac49028c4" providerId="ADAL" clId="{F07C3094-4F29-4658-8D57-4ECF5C34FD30}" dt="2024-11-03T10:38:00.788" v="7626" actId="478"/>
          <ac:spMkLst>
            <pc:docMk/>
            <pc:sldMk cId="436351883" sldId="434"/>
            <ac:spMk id="15" creationId="{A44AFA37-1593-4B17-3F5D-42204FC36E9D}"/>
          </ac:spMkLst>
        </pc:spChg>
        <pc:spChg chg="mod">
          <ac:chgData name="Fiona" userId="5fd9b084-9961-4921-ab0f-457ac49028c4" providerId="ADAL" clId="{F07C3094-4F29-4658-8D57-4ECF5C34FD30}" dt="2024-11-03T10:41:05.670" v="8012" actId="1076"/>
          <ac:spMkLst>
            <pc:docMk/>
            <pc:sldMk cId="436351883" sldId="434"/>
            <ac:spMk id="16" creationId="{BA697DD9-90AB-70A5-DC36-21DE54E30FDB}"/>
          </ac:spMkLst>
        </pc:spChg>
        <pc:spChg chg="mod">
          <ac:chgData name="Fiona" userId="5fd9b084-9961-4921-ab0f-457ac49028c4" providerId="ADAL" clId="{F07C3094-4F29-4658-8D57-4ECF5C34FD30}" dt="2024-11-03T10:41:48.108" v="8029" actId="1076"/>
          <ac:spMkLst>
            <pc:docMk/>
            <pc:sldMk cId="436351883" sldId="434"/>
            <ac:spMk id="17" creationId="{1774E586-10A6-AF9F-8546-40B74A8C0A70}"/>
          </ac:spMkLst>
        </pc:spChg>
        <pc:spChg chg="mod">
          <ac:chgData name="Fiona" userId="5fd9b084-9961-4921-ab0f-457ac49028c4" providerId="ADAL" clId="{F07C3094-4F29-4658-8D57-4ECF5C34FD30}" dt="2024-11-03T10:41:47.045" v="8028" actId="1076"/>
          <ac:spMkLst>
            <pc:docMk/>
            <pc:sldMk cId="436351883" sldId="434"/>
            <ac:spMk id="43" creationId="{8FFE2F88-18A5-7866-EAFF-D9908B8AD8F9}"/>
          </ac:spMkLst>
        </pc:spChg>
        <pc:spChg chg="mod">
          <ac:chgData name="Fiona" userId="5fd9b084-9961-4921-ab0f-457ac49028c4" providerId="ADAL" clId="{F07C3094-4F29-4658-8D57-4ECF5C34FD30}" dt="2024-11-03T10:41:37.152" v="8024" actId="1076"/>
          <ac:spMkLst>
            <pc:docMk/>
            <pc:sldMk cId="436351883" sldId="434"/>
            <ac:spMk id="45" creationId="{15AD0253-CDB1-9D93-466E-F82A553845AD}"/>
          </ac:spMkLst>
        </pc:spChg>
        <pc:grpChg chg="mod">
          <ac:chgData name="Fiona" userId="5fd9b084-9961-4921-ab0f-457ac49028c4" providerId="ADAL" clId="{F07C3094-4F29-4658-8D57-4ECF5C34FD30}" dt="2024-11-03T10:38:58.970" v="7732" actId="1036"/>
          <ac:grpSpMkLst>
            <pc:docMk/>
            <pc:sldMk cId="436351883" sldId="434"/>
            <ac:grpSpMk id="19" creationId="{06288B73-AC4A-20D7-033E-24237EB263C9}"/>
          </ac:grpSpMkLst>
        </pc:grpChg>
        <pc:picChg chg="del">
          <ac:chgData name="Fiona" userId="5fd9b084-9961-4921-ab0f-457ac49028c4" providerId="ADAL" clId="{F07C3094-4F29-4658-8D57-4ECF5C34FD30}" dt="2024-11-03T10:38:02.153" v="7627" actId="478"/>
          <ac:picMkLst>
            <pc:docMk/>
            <pc:sldMk cId="436351883" sldId="434"/>
            <ac:picMk id="18" creationId="{FB658915-26A9-2A74-51AC-2AA3C07CAA76}"/>
          </ac:picMkLst>
        </pc:picChg>
      </pc:sldChg>
      <pc:sldChg chg="modSp add modAnim modNotesTx">
        <pc:chgData name="Fiona" userId="5fd9b084-9961-4921-ab0f-457ac49028c4" providerId="ADAL" clId="{F07C3094-4F29-4658-8D57-4ECF5C34FD30}" dt="2024-11-03T15:40:40.462" v="15395" actId="20577"/>
        <pc:sldMkLst>
          <pc:docMk/>
          <pc:sldMk cId="3586489710" sldId="435"/>
        </pc:sldMkLst>
        <pc:spChg chg="mod">
          <ac:chgData name="Fiona" userId="5fd9b084-9961-4921-ab0f-457ac49028c4" providerId="ADAL" clId="{F07C3094-4F29-4658-8D57-4ECF5C34FD30}" dt="2024-11-03T10:57:14.968" v="10313" actId="12"/>
          <ac:spMkLst>
            <pc:docMk/>
            <pc:sldMk cId="3586489710" sldId="435"/>
            <ac:spMk id="43" creationId="{026D2929-D6FF-F3F4-5C26-F67E6EB812D9}"/>
          </ac:spMkLst>
        </pc:spChg>
      </pc:sldChg>
      <pc:sldChg chg="addSp delSp modSp add mod modAnim modNotesTx">
        <pc:chgData name="Fiona" userId="5fd9b084-9961-4921-ab0f-457ac49028c4" providerId="ADAL" clId="{F07C3094-4F29-4658-8D57-4ECF5C34FD30}" dt="2024-11-03T11:14:59.098" v="12753" actId="20577"/>
        <pc:sldMkLst>
          <pc:docMk/>
          <pc:sldMk cId="3183523828" sldId="436"/>
        </pc:sldMkLst>
        <pc:spChg chg="add del mod">
          <ac:chgData name="Fiona" userId="5fd9b084-9961-4921-ab0f-457ac49028c4" providerId="ADAL" clId="{F07C3094-4F29-4658-8D57-4ECF5C34FD30}" dt="2024-11-03T11:13:23.334" v="12679" actId="478"/>
          <ac:spMkLst>
            <pc:docMk/>
            <pc:sldMk cId="3183523828" sldId="436"/>
            <ac:spMk id="5" creationId="{28FA5930-A8CA-C52B-E9EA-226D9F6172C8}"/>
          </ac:spMkLst>
        </pc:spChg>
        <pc:spChg chg="mod ord">
          <ac:chgData name="Fiona" userId="5fd9b084-9961-4921-ab0f-457ac49028c4" providerId="ADAL" clId="{F07C3094-4F29-4658-8D57-4ECF5C34FD30}" dt="2024-11-03T11:12:08.781" v="12468" actId="167"/>
          <ac:spMkLst>
            <pc:docMk/>
            <pc:sldMk cId="3183523828" sldId="436"/>
            <ac:spMk id="8" creationId="{9ABB0C20-9FA1-F0EC-5B10-460D3FB21D13}"/>
          </ac:spMkLst>
        </pc:spChg>
        <pc:spChg chg="add del mod">
          <ac:chgData name="Fiona" userId="5fd9b084-9961-4921-ab0f-457ac49028c4" providerId="ADAL" clId="{F07C3094-4F29-4658-8D57-4ECF5C34FD30}" dt="2024-11-03T11:13:25.896" v="12681" actId="478"/>
          <ac:spMkLst>
            <pc:docMk/>
            <pc:sldMk cId="3183523828" sldId="436"/>
            <ac:spMk id="10" creationId="{0E184340-2BA2-7B93-8775-11F7F84B5FC1}"/>
          </ac:spMkLst>
        </pc:spChg>
        <pc:spChg chg="add del mod">
          <ac:chgData name="Fiona" userId="5fd9b084-9961-4921-ab0f-457ac49028c4" providerId="ADAL" clId="{F07C3094-4F29-4658-8D57-4ECF5C34FD30}" dt="2024-11-03T11:13:28.488" v="12683" actId="478"/>
          <ac:spMkLst>
            <pc:docMk/>
            <pc:sldMk cId="3183523828" sldId="436"/>
            <ac:spMk id="11" creationId="{4BE92F0F-7427-2332-96FA-7CF7240277CF}"/>
          </ac:spMkLst>
        </pc:spChg>
        <pc:spChg chg="add del mod">
          <ac:chgData name="Fiona" userId="5fd9b084-9961-4921-ab0f-457ac49028c4" providerId="ADAL" clId="{F07C3094-4F29-4658-8D57-4ECF5C34FD30}" dt="2024-11-03T11:13:27.135" v="12682" actId="478"/>
          <ac:spMkLst>
            <pc:docMk/>
            <pc:sldMk cId="3183523828" sldId="436"/>
            <ac:spMk id="12" creationId="{39864B18-6A60-029A-4772-0DDA23DF71E5}"/>
          </ac:spMkLst>
        </pc:spChg>
        <pc:spChg chg="add del mod">
          <ac:chgData name="Fiona" userId="5fd9b084-9961-4921-ab0f-457ac49028c4" providerId="ADAL" clId="{F07C3094-4F29-4658-8D57-4ECF5C34FD30}" dt="2024-11-03T11:13:24.590" v="12680" actId="478"/>
          <ac:spMkLst>
            <pc:docMk/>
            <pc:sldMk cId="3183523828" sldId="436"/>
            <ac:spMk id="14" creationId="{F3D43891-D95D-1AFC-47F4-1CBCA7F0C35C}"/>
          </ac:spMkLst>
        </pc:spChg>
        <pc:spChg chg="add mod">
          <ac:chgData name="Fiona" userId="5fd9b084-9961-4921-ab0f-457ac49028c4" providerId="ADAL" clId="{F07C3094-4F29-4658-8D57-4ECF5C34FD30}" dt="2024-11-03T11:12:21.442" v="12470" actId="1076"/>
          <ac:spMkLst>
            <pc:docMk/>
            <pc:sldMk cId="3183523828" sldId="436"/>
            <ac:spMk id="15" creationId="{92628EBD-03E2-6D28-3524-63E5DDACC6E9}"/>
          </ac:spMkLst>
        </pc:spChg>
        <pc:spChg chg="mod">
          <ac:chgData name="Fiona" userId="5fd9b084-9961-4921-ab0f-457ac49028c4" providerId="ADAL" clId="{F07C3094-4F29-4658-8D57-4ECF5C34FD30}" dt="2024-11-03T11:12:12.998" v="12469" actId="1076"/>
          <ac:spMkLst>
            <pc:docMk/>
            <pc:sldMk cId="3183523828" sldId="436"/>
            <ac:spMk id="16" creationId="{E3D6FB84-236F-1D9D-3A42-E0777293C0E1}"/>
          </ac:spMkLst>
        </pc:spChg>
        <pc:spChg chg="add mod ord">
          <ac:chgData name="Fiona" userId="5fd9b084-9961-4921-ab0f-457ac49028c4" providerId="ADAL" clId="{F07C3094-4F29-4658-8D57-4ECF5C34FD30}" dt="2024-11-03T11:14:59.098" v="12753" actId="20577"/>
          <ac:spMkLst>
            <pc:docMk/>
            <pc:sldMk cId="3183523828" sldId="436"/>
            <ac:spMk id="17" creationId="{5A5908AC-8484-8162-EF76-E4E77BA9E0A2}"/>
          </ac:spMkLst>
        </pc:spChg>
        <pc:spChg chg="del">
          <ac:chgData name="Fiona" userId="5fd9b084-9961-4921-ab0f-457ac49028c4" providerId="ADAL" clId="{F07C3094-4F29-4658-8D57-4ECF5C34FD30}" dt="2024-11-03T11:08:17.867" v="12337" actId="478"/>
          <ac:spMkLst>
            <pc:docMk/>
            <pc:sldMk cId="3183523828" sldId="436"/>
            <ac:spMk id="44" creationId="{5B8460E2-5FFA-A295-7416-A64137810B63}"/>
          </ac:spMkLst>
        </pc:spChg>
        <pc:picChg chg="del">
          <ac:chgData name="Fiona" userId="5fd9b084-9961-4921-ab0f-457ac49028c4" providerId="ADAL" clId="{F07C3094-4F29-4658-8D57-4ECF5C34FD30}" dt="2024-11-03T11:08:14.230" v="12332" actId="478"/>
          <ac:picMkLst>
            <pc:docMk/>
            <pc:sldMk cId="3183523828" sldId="436"/>
            <ac:picMk id="2" creationId="{57B3220C-7E07-B720-7A24-EA076AF44274}"/>
          </ac:picMkLst>
        </pc:picChg>
        <pc:picChg chg="del">
          <ac:chgData name="Fiona" userId="5fd9b084-9961-4921-ab0f-457ac49028c4" providerId="ADAL" clId="{F07C3094-4F29-4658-8D57-4ECF5C34FD30}" dt="2024-11-03T11:08:15.379" v="12334" actId="478"/>
          <ac:picMkLst>
            <pc:docMk/>
            <pc:sldMk cId="3183523828" sldId="436"/>
            <ac:picMk id="3" creationId="{FF74B088-C5D1-71B3-F797-2082BDA271D3}"/>
          </ac:picMkLst>
        </pc:picChg>
        <pc:picChg chg="del">
          <ac:chgData name="Fiona" userId="5fd9b084-9961-4921-ab0f-457ac49028c4" providerId="ADAL" clId="{F07C3094-4F29-4658-8D57-4ECF5C34FD30}" dt="2024-11-03T11:08:14.937" v="12333" actId="478"/>
          <ac:picMkLst>
            <pc:docMk/>
            <pc:sldMk cId="3183523828" sldId="436"/>
            <ac:picMk id="4" creationId="{9580A1D0-D2CE-A6EE-DBCF-179B1EDABD3D}"/>
          </ac:picMkLst>
        </pc:picChg>
        <pc:picChg chg="del">
          <ac:chgData name="Fiona" userId="5fd9b084-9961-4921-ab0f-457ac49028c4" providerId="ADAL" clId="{F07C3094-4F29-4658-8D57-4ECF5C34FD30}" dt="2024-11-03T11:08:15.773" v="12335" actId="478"/>
          <ac:picMkLst>
            <pc:docMk/>
            <pc:sldMk cId="3183523828" sldId="436"/>
            <ac:picMk id="6" creationId="{46D83B24-8B53-3E3A-0F11-63BFC5A31C5E}"/>
          </ac:picMkLst>
        </pc:picChg>
        <pc:picChg chg="del">
          <ac:chgData name="Fiona" userId="5fd9b084-9961-4921-ab0f-457ac49028c4" providerId="ADAL" clId="{F07C3094-4F29-4658-8D57-4ECF5C34FD30}" dt="2024-11-03T11:08:16.434" v="12336" actId="478"/>
          <ac:picMkLst>
            <pc:docMk/>
            <pc:sldMk cId="3183523828" sldId="436"/>
            <ac:picMk id="7" creationId="{EB6D23F1-943C-FE2C-BF74-E828F5B579D7}"/>
          </ac:picMkLst>
        </pc:picChg>
      </pc:sldChg>
    </pc:docChg>
  </pc:docChgLst>
  <pc:docChgLst>
    <pc:chgData name="Fiona" userId="5fd9b084-9961-4921-ab0f-457ac49028c4" providerId="ADAL" clId="{75D21AEE-5137-41F4-93D7-149176891581}"/>
    <pc:docChg chg="undo custSel addSld modSld addSection modSection">
      <pc:chgData name="Fiona" userId="5fd9b084-9961-4921-ab0f-457ac49028c4" providerId="ADAL" clId="{75D21AEE-5137-41F4-93D7-149176891581}" dt="2024-08-21T12:05:17.386" v="484" actId="20577"/>
      <pc:docMkLst>
        <pc:docMk/>
      </pc:docMkLst>
      <pc:sldChg chg="modNotesTx">
        <pc:chgData name="Fiona" userId="5fd9b084-9961-4921-ab0f-457ac49028c4" providerId="ADAL" clId="{75D21AEE-5137-41F4-93D7-149176891581}" dt="2024-08-16T17:37:28.177" v="429"/>
        <pc:sldMkLst>
          <pc:docMk/>
          <pc:sldMk cId="2626862858" sldId="277"/>
        </pc:sldMkLst>
      </pc:sldChg>
      <pc:sldChg chg="modSp mod">
        <pc:chgData name="Fiona" userId="5fd9b084-9961-4921-ab0f-457ac49028c4" providerId="ADAL" clId="{75D21AEE-5137-41F4-93D7-149176891581}" dt="2024-08-21T12:05:17.386" v="484" actId="20577"/>
        <pc:sldMkLst>
          <pc:docMk/>
          <pc:sldMk cId="845388045" sldId="281"/>
        </pc:sldMkLst>
        <pc:spChg chg="mod">
          <ac:chgData name="Fiona" userId="5fd9b084-9961-4921-ab0f-457ac49028c4" providerId="ADAL" clId="{75D21AEE-5137-41F4-93D7-149176891581}" dt="2024-08-21T12:05:17.386" v="484" actId="20577"/>
          <ac:spMkLst>
            <pc:docMk/>
            <pc:sldMk cId="845388045" sldId="281"/>
            <ac:spMk id="23" creationId="{B295A989-E6B7-256B-A138-5EB1CC729B56}"/>
          </ac:spMkLst>
        </pc:spChg>
      </pc:sldChg>
      <pc:sldChg chg="modSp mod modNotesTx">
        <pc:chgData name="Fiona" userId="5fd9b084-9961-4921-ab0f-457ac49028c4" providerId="ADAL" clId="{75D21AEE-5137-41F4-93D7-149176891581}" dt="2024-08-19T09:32:14.220" v="436" actId="1076"/>
        <pc:sldMkLst>
          <pc:docMk/>
          <pc:sldMk cId="40204482" sldId="282"/>
        </pc:sldMkLst>
        <pc:spChg chg="mod">
          <ac:chgData name="Fiona" userId="5fd9b084-9961-4921-ab0f-457ac49028c4" providerId="ADAL" clId="{75D21AEE-5137-41F4-93D7-149176891581}" dt="2024-08-19T09:32:07.091" v="433" actId="14100"/>
          <ac:spMkLst>
            <pc:docMk/>
            <pc:sldMk cId="40204482" sldId="282"/>
            <ac:spMk id="5" creationId="{5BAF6253-F264-24D0-A4F9-AE9AA17A0D97}"/>
          </ac:spMkLst>
        </pc:spChg>
        <pc:spChg chg="mod">
          <ac:chgData name="Fiona" userId="5fd9b084-9961-4921-ab0f-457ac49028c4" providerId="ADAL" clId="{75D21AEE-5137-41F4-93D7-149176891581}" dt="2024-08-19T09:32:14.220" v="436" actId="1076"/>
          <ac:spMkLst>
            <pc:docMk/>
            <pc:sldMk cId="40204482" sldId="282"/>
            <ac:spMk id="12" creationId="{E9F75631-33D1-12AA-B150-0E1A6937DDAC}"/>
          </ac:spMkLst>
        </pc:spChg>
        <pc:spChg chg="mod">
          <ac:chgData name="Fiona" userId="5fd9b084-9961-4921-ab0f-457ac49028c4" providerId="ADAL" clId="{75D21AEE-5137-41F4-93D7-149176891581}" dt="2024-08-19T09:32:10.323" v="434" actId="1076"/>
          <ac:spMkLst>
            <pc:docMk/>
            <pc:sldMk cId="40204482" sldId="282"/>
            <ac:spMk id="15" creationId="{9668C335-D958-351C-EC2E-D5487C6B9736}"/>
          </ac:spMkLst>
        </pc:spChg>
        <pc:picChg chg="mod">
          <ac:chgData name="Fiona" userId="5fd9b084-9961-4921-ab0f-457ac49028c4" providerId="ADAL" clId="{75D21AEE-5137-41F4-93D7-149176891581}" dt="2024-08-19T09:32:12.650" v="435" actId="1076"/>
          <ac:picMkLst>
            <pc:docMk/>
            <pc:sldMk cId="40204482" sldId="282"/>
            <ac:picMk id="18" creationId="{1E03A795-3EF8-69D3-B267-000090C65329}"/>
          </ac:picMkLst>
        </pc:picChg>
      </pc:sldChg>
      <pc:sldChg chg="modSp mod">
        <pc:chgData name="Fiona" userId="5fd9b084-9961-4921-ab0f-457ac49028c4" providerId="ADAL" clId="{75D21AEE-5137-41F4-93D7-149176891581}" dt="2024-08-19T09:32:26.663" v="441" actId="1076"/>
        <pc:sldMkLst>
          <pc:docMk/>
          <pc:sldMk cId="3424430435" sldId="283"/>
        </pc:sldMkLst>
        <pc:spChg chg="mod">
          <ac:chgData name="Fiona" userId="5fd9b084-9961-4921-ab0f-457ac49028c4" providerId="ADAL" clId="{75D21AEE-5137-41F4-93D7-149176891581}" dt="2024-08-19T09:32:18.724" v="437" actId="14100"/>
          <ac:spMkLst>
            <pc:docMk/>
            <pc:sldMk cId="3424430435" sldId="283"/>
            <ac:spMk id="8" creationId="{2F68E704-8308-AB9F-D0C1-249665EB45D4}"/>
          </ac:spMkLst>
        </pc:spChg>
        <pc:spChg chg="mod">
          <ac:chgData name="Fiona" userId="5fd9b084-9961-4921-ab0f-457ac49028c4" providerId="ADAL" clId="{75D21AEE-5137-41F4-93D7-149176891581}" dt="2024-08-19T09:32:23.818" v="440" actId="1076"/>
          <ac:spMkLst>
            <pc:docMk/>
            <pc:sldMk cId="3424430435" sldId="283"/>
            <ac:spMk id="9" creationId="{1286208D-20B1-57B8-4880-2750B213B54A}"/>
          </ac:spMkLst>
        </pc:spChg>
        <pc:spChg chg="mod">
          <ac:chgData name="Fiona" userId="5fd9b084-9961-4921-ab0f-457ac49028c4" providerId="ADAL" clId="{75D21AEE-5137-41F4-93D7-149176891581}" dt="2024-08-19T09:32:21.024" v="438" actId="1076"/>
          <ac:spMkLst>
            <pc:docMk/>
            <pc:sldMk cId="3424430435" sldId="283"/>
            <ac:spMk id="10" creationId="{622B1552-EB5A-9739-5DC0-4EB4C6225F47}"/>
          </ac:spMkLst>
        </pc:spChg>
        <pc:grpChg chg="mod">
          <ac:chgData name="Fiona" userId="5fd9b084-9961-4921-ab0f-457ac49028c4" providerId="ADAL" clId="{75D21AEE-5137-41F4-93D7-149176891581}" dt="2024-08-19T09:32:26.663" v="441" actId="1076"/>
          <ac:grpSpMkLst>
            <pc:docMk/>
            <pc:sldMk cId="3424430435" sldId="283"/>
            <ac:grpSpMk id="47" creationId="{4303E6B4-D965-355B-9A03-2AEF1B4E3173}"/>
          </ac:grpSpMkLst>
        </pc:grpChg>
        <pc:picChg chg="mod">
          <ac:chgData name="Fiona" userId="5fd9b084-9961-4921-ab0f-457ac49028c4" providerId="ADAL" clId="{75D21AEE-5137-41F4-93D7-149176891581}" dt="2024-08-19T09:32:22.255" v="439" actId="1076"/>
          <ac:picMkLst>
            <pc:docMk/>
            <pc:sldMk cId="3424430435" sldId="283"/>
            <ac:picMk id="11" creationId="{C59D76D3-EEB8-ED95-F1FB-3D6403666626}"/>
          </ac:picMkLst>
        </pc:picChg>
      </pc:sldChg>
      <pc:sldChg chg="modSp mod">
        <pc:chgData name="Fiona" userId="5fd9b084-9961-4921-ab0f-457ac49028c4" providerId="ADAL" clId="{75D21AEE-5137-41F4-93D7-149176891581}" dt="2024-08-19T09:32:30.487" v="442" actId="14100"/>
        <pc:sldMkLst>
          <pc:docMk/>
          <pc:sldMk cId="364621734" sldId="284"/>
        </pc:sldMkLst>
        <pc:spChg chg="mod">
          <ac:chgData name="Fiona" userId="5fd9b084-9961-4921-ab0f-457ac49028c4" providerId="ADAL" clId="{75D21AEE-5137-41F4-93D7-149176891581}" dt="2024-08-19T09:32:30.487" v="442" actId="14100"/>
          <ac:spMkLst>
            <pc:docMk/>
            <pc:sldMk cId="364621734" sldId="284"/>
            <ac:spMk id="18" creationId="{594972DA-5CE2-0F5E-4BBE-9C96485CCAD6}"/>
          </ac:spMkLst>
        </pc:spChg>
      </pc:sldChg>
      <pc:sldChg chg="modSp mod">
        <pc:chgData name="Fiona" userId="5fd9b084-9961-4921-ab0f-457ac49028c4" providerId="ADAL" clId="{75D21AEE-5137-41F4-93D7-149176891581}" dt="2024-08-19T09:32:39.230" v="446" actId="1076"/>
        <pc:sldMkLst>
          <pc:docMk/>
          <pc:sldMk cId="1979005890" sldId="285"/>
        </pc:sldMkLst>
        <pc:spChg chg="mod">
          <ac:chgData name="Fiona" userId="5fd9b084-9961-4921-ab0f-457ac49028c4" providerId="ADAL" clId="{75D21AEE-5137-41F4-93D7-149176891581}" dt="2024-08-19T09:32:37.883" v="445" actId="1076"/>
          <ac:spMkLst>
            <pc:docMk/>
            <pc:sldMk cId="1979005890" sldId="285"/>
            <ac:spMk id="8" creationId="{58B9AB1F-B753-A912-4424-AA7ABC7BCD2D}"/>
          </ac:spMkLst>
        </pc:spChg>
        <pc:spChg chg="mod">
          <ac:chgData name="Fiona" userId="5fd9b084-9961-4921-ab0f-457ac49028c4" providerId="ADAL" clId="{75D21AEE-5137-41F4-93D7-149176891581}" dt="2024-08-19T09:32:36.417" v="444" actId="14100"/>
          <ac:spMkLst>
            <pc:docMk/>
            <pc:sldMk cId="1979005890" sldId="285"/>
            <ac:spMk id="18" creationId="{594972DA-5CE2-0F5E-4BBE-9C96485CCAD6}"/>
          </ac:spMkLst>
        </pc:spChg>
        <pc:picChg chg="mod">
          <ac:chgData name="Fiona" userId="5fd9b084-9961-4921-ab0f-457ac49028c4" providerId="ADAL" clId="{75D21AEE-5137-41F4-93D7-149176891581}" dt="2024-08-19T09:32:39.230" v="446" actId="1076"/>
          <ac:picMkLst>
            <pc:docMk/>
            <pc:sldMk cId="1979005890" sldId="285"/>
            <ac:picMk id="9" creationId="{7F21A22A-C0AE-B96E-D717-D03C676B1005}"/>
          </ac:picMkLst>
        </pc:picChg>
      </pc:sldChg>
      <pc:sldChg chg="modSp mod">
        <pc:chgData name="Fiona" userId="5fd9b084-9961-4921-ab0f-457ac49028c4" providerId="ADAL" clId="{75D21AEE-5137-41F4-93D7-149176891581}" dt="2024-08-19T09:32:50.297" v="451" actId="1076"/>
        <pc:sldMkLst>
          <pc:docMk/>
          <pc:sldMk cId="2993158099" sldId="287"/>
        </pc:sldMkLst>
        <pc:spChg chg="mod">
          <ac:chgData name="Fiona" userId="5fd9b084-9961-4921-ab0f-457ac49028c4" providerId="ADAL" clId="{75D21AEE-5137-41F4-93D7-149176891581}" dt="2024-08-19T09:32:46.408" v="449" actId="1076"/>
          <ac:spMkLst>
            <pc:docMk/>
            <pc:sldMk cId="2993158099" sldId="287"/>
            <ac:spMk id="8" creationId="{58B9AB1F-B753-A912-4424-AA7ABC7BCD2D}"/>
          </ac:spMkLst>
        </pc:spChg>
        <pc:spChg chg="mod">
          <ac:chgData name="Fiona" userId="5fd9b084-9961-4921-ab0f-457ac49028c4" providerId="ADAL" clId="{75D21AEE-5137-41F4-93D7-149176891581}" dt="2024-08-19T09:32:44.658" v="448" actId="14100"/>
          <ac:spMkLst>
            <pc:docMk/>
            <pc:sldMk cId="2993158099" sldId="287"/>
            <ac:spMk id="18" creationId="{594972DA-5CE2-0F5E-4BBE-9C96485CCAD6}"/>
          </ac:spMkLst>
        </pc:spChg>
        <pc:spChg chg="mod">
          <ac:chgData name="Fiona" userId="5fd9b084-9961-4921-ab0f-457ac49028c4" providerId="ADAL" clId="{75D21AEE-5137-41F4-93D7-149176891581}" dt="2024-08-19T09:32:50.297" v="451" actId="1076"/>
          <ac:spMkLst>
            <pc:docMk/>
            <pc:sldMk cId="2993158099" sldId="287"/>
            <ac:spMk id="43" creationId="{F985044D-37B4-F380-DB13-0B4CC88E16C3}"/>
          </ac:spMkLst>
        </pc:spChg>
        <pc:picChg chg="mod">
          <ac:chgData name="Fiona" userId="5fd9b084-9961-4921-ab0f-457ac49028c4" providerId="ADAL" clId="{75D21AEE-5137-41F4-93D7-149176891581}" dt="2024-08-19T09:32:47.741" v="450" actId="1076"/>
          <ac:picMkLst>
            <pc:docMk/>
            <pc:sldMk cId="2993158099" sldId="287"/>
            <ac:picMk id="9" creationId="{7F21A22A-C0AE-B96E-D717-D03C676B1005}"/>
          </ac:picMkLst>
        </pc:picChg>
      </pc:sldChg>
      <pc:sldChg chg="modSp mod">
        <pc:chgData name="Fiona" userId="5fd9b084-9961-4921-ab0f-457ac49028c4" providerId="ADAL" clId="{75D21AEE-5137-41F4-93D7-149176891581}" dt="2024-08-19T09:33:09.041" v="459" actId="1076"/>
        <pc:sldMkLst>
          <pc:docMk/>
          <pc:sldMk cId="2352813631" sldId="288"/>
        </pc:sldMkLst>
        <pc:spChg chg="mod">
          <ac:chgData name="Fiona" userId="5fd9b084-9961-4921-ab0f-457ac49028c4" providerId="ADAL" clId="{75D21AEE-5137-41F4-93D7-149176891581}" dt="2024-08-19T09:33:05.246" v="458" actId="1076"/>
          <ac:spMkLst>
            <pc:docMk/>
            <pc:sldMk cId="2352813631" sldId="288"/>
            <ac:spMk id="5" creationId="{3DA7CB50-DE6D-14BF-4250-76059B85D17D}"/>
          </ac:spMkLst>
        </pc:spChg>
        <pc:spChg chg="mod">
          <ac:chgData name="Fiona" userId="5fd9b084-9961-4921-ab0f-457ac49028c4" providerId="ADAL" clId="{75D21AEE-5137-41F4-93D7-149176891581}" dt="2024-08-19T09:32:59.320" v="454" actId="1076"/>
          <ac:spMkLst>
            <pc:docMk/>
            <pc:sldMk cId="2352813631" sldId="288"/>
            <ac:spMk id="10" creationId="{EDC24F4D-0172-EBC0-05CC-28B2AA5086DE}"/>
          </ac:spMkLst>
        </pc:spChg>
        <pc:spChg chg="mod">
          <ac:chgData name="Fiona" userId="5fd9b084-9961-4921-ab0f-457ac49028c4" providerId="ADAL" clId="{75D21AEE-5137-41F4-93D7-149176891581}" dt="2024-08-19T09:33:02.828" v="456" actId="1076"/>
          <ac:spMkLst>
            <pc:docMk/>
            <pc:sldMk cId="2352813631" sldId="288"/>
            <ac:spMk id="12" creationId="{75D179A0-11D1-133C-7AAC-ACDEB7B171F4}"/>
          </ac:spMkLst>
        </pc:spChg>
        <pc:spChg chg="mod">
          <ac:chgData name="Fiona" userId="5fd9b084-9961-4921-ab0f-457ac49028c4" providerId="ADAL" clId="{75D21AEE-5137-41F4-93D7-149176891581}" dt="2024-08-19T09:33:09.041" v="459" actId="1076"/>
          <ac:spMkLst>
            <pc:docMk/>
            <pc:sldMk cId="2352813631" sldId="288"/>
            <ac:spMk id="14" creationId="{F239C11B-4CF0-264C-957C-6FA6D4395DB5}"/>
          </ac:spMkLst>
        </pc:spChg>
        <pc:spChg chg="mod">
          <ac:chgData name="Fiona" userId="5fd9b084-9961-4921-ab0f-457ac49028c4" providerId="ADAL" clId="{75D21AEE-5137-41F4-93D7-149176891581}" dt="2024-08-19T09:32:54.886" v="452" actId="1076"/>
          <ac:spMkLst>
            <pc:docMk/>
            <pc:sldMk cId="2352813631" sldId="288"/>
            <ac:spMk id="15" creationId="{96A8EE78-7D47-69B2-BD15-0CAAC9488994}"/>
          </ac:spMkLst>
        </pc:spChg>
        <pc:picChg chg="mod">
          <ac:chgData name="Fiona" userId="5fd9b084-9961-4921-ab0f-457ac49028c4" providerId="ADAL" clId="{75D21AEE-5137-41F4-93D7-149176891581}" dt="2024-08-19T09:33:01.062" v="455" actId="1076"/>
          <ac:picMkLst>
            <pc:docMk/>
            <pc:sldMk cId="2352813631" sldId="288"/>
            <ac:picMk id="11" creationId="{C471D098-8605-63F4-1517-05D065A6AFA3}"/>
          </ac:picMkLst>
        </pc:picChg>
      </pc:sldChg>
      <pc:sldChg chg="modSp mod">
        <pc:chgData name="Fiona" userId="5fd9b084-9961-4921-ab0f-457ac49028c4" providerId="ADAL" clId="{75D21AEE-5137-41F4-93D7-149176891581}" dt="2024-08-19T09:33:24.763" v="465" actId="1076"/>
        <pc:sldMkLst>
          <pc:docMk/>
          <pc:sldMk cId="2891436020" sldId="289"/>
        </pc:sldMkLst>
        <pc:spChg chg="mod">
          <ac:chgData name="Fiona" userId="5fd9b084-9961-4921-ab0f-457ac49028c4" providerId="ADAL" clId="{75D21AEE-5137-41F4-93D7-149176891581}" dt="2024-08-19T09:33:16.970" v="461" actId="14100"/>
          <ac:spMkLst>
            <pc:docMk/>
            <pc:sldMk cId="2891436020" sldId="289"/>
            <ac:spMk id="8" creationId="{D0E2C2E5-D049-2798-49DC-643A569F1CD9}"/>
          </ac:spMkLst>
        </pc:spChg>
        <pc:spChg chg="mod">
          <ac:chgData name="Fiona" userId="5fd9b084-9961-4921-ab0f-457ac49028c4" providerId="ADAL" clId="{75D21AEE-5137-41F4-93D7-149176891581}" dt="2024-08-19T09:33:19.130" v="462" actId="1076"/>
          <ac:spMkLst>
            <pc:docMk/>
            <pc:sldMk cId="2891436020" sldId="289"/>
            <ac:spMk id="9" creationId="{43CC2938-C217-B7E5-3842-3A7123CAD568}"/>
          </ac:spMkLst>
        </pc:spChg>
        <pc:spChg chg="mod">
          <ac:chgData name="Fiona" userId="5fd9b084-9961-4921-ab0f-457ac49028c4" providerId="ADAL" clId="{75D21AEE-5137-41F4-93D7-149176891581}" dt="2024-08-19T09:33:22.358" v="464" actId="1076"/>
          <ac:spMkLst>
            <pc:docMk/>
            <pc:sldMk cId="2891436020" sldId="289"/>
            <ac:spMk id="16" creationId="{32F27C08-E21D-30B6-F159-64BAE1317F0F}"/>
          </ac:spMkLst>
        </pc:spChg>
        <pc:spChg chg="mod">
          <ac:chgData name="Fiona" userId="5fd9b084-9961-4921-ab0f-457ac49028c4" providerId="ADAL" clId="{75D21AEE-5137-41F4-93D7-149176891581}" dt="2024-08-19T09:33:24.763" v="465" actId="1076"/>
          <ac:spMkLst>
            <pc:docMk/>
            <pc:sldMk cId="2891436020" sldId="289"/>
            <ac:spMk id="17" creationId="{6E5DADEE-FD4C-2EFC-1A9B-B59B6737EEA3}"/>
          </ac:spMkLst>
        </pc:spChg>
        <pc:spChg chg="mod">
          <ac:chgData name="Fiona" userId="5fd9b084-9961-4921-ab0f-457ac49028c4" providerId="ADAL" clId="{75D21AEE-5137-41F4-93D7-149176891581}" dt="2024-08-19T09:33:14.317" v="460" actId="1076"/>
          <ac:spMkLst>
            <pc:docMk/>
            <pc:sldMk cId="2891436020" sldId="289"/>
            <ac:spMk id="18" creationId="{E344DB26-9848-FC17-A585-86683D3D9C8F}"/>
          </ac:spMkLst>
        </pc:spChg>
        <pc:picChg chg="mod">
          <ac:chgData name="Fiona" userId="5fd9b084-9961-4921-ab0f-457ac49028c4" providerId="ADAL" clId="{75D21AEE-5137-41F4-93D7-149176891581}" dt="2024-08-19T09:33:20.778" v="463" actId="1076"/>
          <ac:picMkLst>
            <pc:docMk/>
            <pc:sldMk cId="2891436020" sldId="289"/>
            <ac:picMk id="13" creationId="{8F40523A-3449-9D8A-1BBF-23CCEC52765E}"/>
          </ac:picMkLst>
        </pc:picChg>
      </pc:sldChg>
      <pc:sldChg chg="modNotesTx">
        <pc:chgData name="Fiona" userId="5fd9b084-9961-4921-ab0f-457ac49028c4" providerId="ADAL" clId="{75D21AEE-5137-41F4-93D7-149176891581}" dt="2024-08-07T12:40:11.663" v="87" actId="20577"/>
        <pc:sldMkLst>
          <pc:docMk/>
          <pc:sldMk cId="440740573" sldId="290"/>
        </pc:sldMkLst>
      </pc:sldChg>
      <pc:sldChg chg="add">
        <pc:chgData name="Fiona" userId="5fd9b084-9961-4921-ab0f-457ac49028c4" providerId="ADAL" clId="{75D21AEE-5137-41F4-93D7-149176891581}" dt="2024-08-19T08:25:33.643" v="430"/>
        <pc:sldMkLst>
          <pc:docMk/>
          <pc:sldMk cId="63557747" sldId="335"/>
        </pc:sldMkLst>
      </pc:sldChg>
      <pc:sldChg chg="add">
        <pc:chgData name="Fiona" userId="5fd9b084-9961-4921-ab0f-457ac49028c4" providerId="ADAL" clId="{75D21AEE-5137-41F4-93D7-149176891581}" dt="2024-08-19T08:25:33.643" v="430"/>
        <pc:sldMkLst>
          <pc:docMk/>
          <pc:sldMk cId="3190761049" sldId="336"/>
        </pc:sldMkLst>
      </pc:sldChg>
      <pc:sldChg chg="add">
        <pc:chgData name="Fiona" userId="5fd9b084-9961-4921-ab0f-457ac49028c4" providerId="ADAL" clId="{75D21AEE-5137-41F4-93D7-149176891581}" dt="2024-08-19T08:25:33.643" v="430"/>
        <pc:sldMkLst>
          <pc:docMk/>
          <pc:sldMk cId="3393345427" sldId="337"/>
        </pc:sldMkLst>
      </pc:sldChg>
      <pc:sldChg chg="add">
        <pc:chgData name="Fiona" userId="5fd9b084-9961-4921-ab0f-457ac49028c4" providerId="ADAL" clId="{75D21AEE-5137-41F4-93D7-149176891581}" dt="2024-08-19T08:25:33.643" v="430"/>
        <pc:sldMkLst>
          <pc:docMk/>
          <pc:sldMk cId="927413732" sldId="338"/>
        </pc:sldMkLst>
      </pc:sldChg>
      <pc:sldChg chg="add">
        <pc:chgData name="Fiona" userId="5fd9b084-9961-4921-ab0f-457ac49028c4" providerId="ADAL" clId="{75D21AEE-5137-41F4-93D7-149176891581}" dt="2024-08-19T08:25:33.643" v="430"/>
        <pc:sldMkLst>
          <pc:docMk/>
          <pc:sldMk cId="2873332673" sldId="339"/>
        </pc:sldMkLst>
      </pc:sldChg>
      <pc:sldChg chg="add">
        <pc:chgData name="Fiona" userId="5fd9b084-9961-4921-ab0f-457ac49028c4" providerId="ADAL" clId="{75D21AEE-5137-41F4-93D7-149176891581}" dt="2024-08-19T08:25:33.643" v="430"/>
        <pc:sldMkLst>
          <pc:docMk/>
          <pc:sldMk cId="2778434101" sldId="341"/>
        </pc:sldMkLst>
      </pc:sldChg>
      <pc:sldChg chg="add">
        <pc:chgData name="Fiona" userId="5fd9b084-9961-4921-ab0f-457ac49028c4" providerId="ADAL" clId="{75D21AEE-5137-41F4-93D7-149176891581}" dt="2024-08-19T08:25:33.643" v="430"/>
        <pc:sldMkLst>
          <pc:docMk/>
          <pc:sldMk cId="1761991482" sldId="342"/>
        </pc:sldMkLst>
      </pc:sldChg>
      <pc:sldChg chg="add">
        <pc:chgData name="Fiona" userId="5fd9b084-9961-4921-ab0f-457ac49028c4" providerId="ADAL" clId="{75D21AEE-5137-41F4-93D7-149176891581}" dt="2024-08-19T08:25:33.643" v="430"/>
        <pc:sldMkLst>
          <pc:docMk/>
          <pc:sldMk cId="198976378" sldId="343"/>
        </pc:sldMkLst>
      </pc:sldChg>
      <pc:sldChg chg="add">
        <pc:chgData name="Fiona" userId="5fd9b084-9961-4921-ab0f-457ac49028c4" providerId="ADAL" clId="{75D21AEE-5137-41F4-93D7-149176891581}" dt="2024-08-19T08:25:33.643" v="430"/>
        <pc:sldMkLst>
          <pc:docMk/>
          <pc:sldMk cId="645953785" sldId="344"/>
        </pc:sldMkLst>
      </pc:sldChg>
      <pc:sldChg chg="add">
        <pc:chgData name="Fiona" userId="5fd9b084-9961-4921-ab0f-457ac49028c4" providerId="ADAL" clId="{75D21AEE-5137-41F4-93D7-149176891581}" dt="2024-08-19T08:25:33.643" v="430"/>
        <pc:sldMkLst>
          <pc:docMk/>
          <pc:sldMk cId="1671809111" sldId="345"/>
        </pc:sldMkLst>
      </pc:sldChg>
      <pc:sldChg chg="add">
        <pc:chgData name="Fiona" userId="5fd9b084-9961-4921-ab0f-457ac49028c4" providerId="ADAL" clId="{75D21AEE-5137-41F4-93D7-149176891581}" dt="2024-08-19T08:25:33.643" v="430"/>
        <pc:sldMkLst>
          <pc:docMk/>
          <pc:sldMk cId="4156763091" sldId="346"/>
        </pc:sldMkLst>
      </pc:sldChg>
      <pc:sldChg chg="add">
        <pc:chgData name="Fiona" userId="5fd9b084-9961-4921-ab0f-457ac49028c4" providerId="ADAL" clId="{75D21AEE-5137-41F4-93D7-149176891581}" dt="2024-08-19T08:25:33.643" v="430"/>
        <pc:sldMkLst>
          <pc:docMk/>
          <pc:sldMk cId="2885215674" sldId="347"/>
        </pc:sldMkLst>
      </pc:sldChg>
    </pc:docChg>
  </pc:docChgLst>
  <pc:docChgLst>
    <pc:chgData name="Laura" userId="S::laura@story-project.co.uk::1ecbebb2-5528-4d4b-a108-f1ab84e94086" providerId="AD" clId="Web-{506BCA76-88EB-B298-7A78-14BB8F641B7D}"/>
    <pc:docChg chg="addSld delSld modSld modSection">
      <pc:chgData name="Laura" userId="S::laura@story-project.co.uk::1ecbebb2-5528-4d4b-a108-f1ab84e94086" providerId="AD" clId="Web-{506BCA76-88EB-B298-7A78-14BB8F641B7D}" dt="2024-09-01T15:15:12.264" v="8"/>
      <pc:docMkLst>
        <pc:docMk/>
      </pc:docMkLst>
      <pc:sldChg chg="del">
        <pc:chgData name="Laura" userId="S::laura@story-project.co.uk::1ecbebb2-5528-4d4b-a108-f1ab84e94086" providerId="AD" clId="Web-{506BCA76-88EB-B298-7A78-14BB8F641B7D}" dt="2024-09-01T15:15:02.279" v="7"/>
        <pc:sldMkLst>
          <pc:docMk/>
          <pc:sldMk cId="1979005890" sldId="285"/>
        </pc:sldMkLst>
      </pc:sldChg>
      <pc:sldChg chg="del">
        <pc:chgData name="Laura" userId="S::laura@story-project.co.uk::1ecbebb2-5528-4d4b-a108-f1ab84e94086" providerId="AD" clId="Web-{506BCA76-88EB-B298-7A78-14BB8F641B7D}" dt="2024-09-01T15:15:12.264" v="8"/>
        <pc:sldMkLst>
          <pc:docMk/>
          <pc:sldMk cId="4098002382" sldId="286"/>
        </pc:sldMkLst>
      </pc:sldChg>
      <pc:sldChg chg="modSp add">
        <pc:chgData name="Laura" userId="S::laura@story-project.co.uk::1ecbebb2-5528-4d4b-a108-f1ab84e94086" providerId="AD" clId="Web-{506BCA76-88EB-B298-7A78-14BB8F641B7D}" dt="2024-09-01T15:14:40.388" v="6" actId="20577"/>
        <pc:sldMkLst>
          <pc:docMk/>
          <pc:sldMk cId="2842927645" sldId="417"/>
        </pc:sldMkLst>
        <pc:spChg chg="mod">
          <ac:chgData name="Laura" userId="S::laura@story-project.co.uk::1ecbebb2-5528-4d4b-a108-f1ab84e94086" providerId="AD" clId="Web-{506BCA76-88EB-B298-7A78-14BB8F641B7D}" dt="2024-09-01T15:14:40.388" v="6" actId="20577"/>
          <ac:spMkLst>
            <pc:docMk/>
            <pc:sldMk cId="2842927645" sldId="417"/>
            <ac:spMk id="43" creationId="{F985044D-37B4-F380-DB13-0B4CC88E16C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D27257-2811-4726-A205-AA4CE42B41CE}" type="datetimeFigureOut">
              <a:rPr lang="en-GB" smtClean="0"/>
              <a:t>06/11/2024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8BD0A-A5A8-4FC6-85A8-C43776B49EFC}" type="slidenum">
              <a:rPr lang="en-GB" smtClean="0"/>
              <a:t>‹#›</a:t>
            </a:fld>
            <a:endParaRPr lang="en-GB"/>
          </a:p>
        </p:txBody>
      </p:sp>
    </p:spTree>
    <p:extLst>
      <p:ext uri="{BB962C8B-B14F-4D97-AF65-F5344CB8AC3E}">
        <p14:creationId xmlns:p14="http://schemas.microsoft.com/office/powerpoint/2010/main" val="33121111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forms.office.com/Pages/ResponsePage.aspx?id=1UL-GCPYWkCGhoSj4l3oFrLryx4oVUtNoQjxq4TpQIZUNjNLMVJIUEI0UjFLWVRFSkoxUjE2V0NENC4u&amp;origin=QRCode"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forms.office.com/e/DK4mLcNjzN" TargetMode="External"/><Relationship Id="rId2" Type="http://schemas.openxmlformats.org/officeDocument/2006/relationships/slide" Target="../slides/slide33.xml"/><Relationship Id="rId1" Type="http://schemas.openxmlformats.org/officeDocument/2006/relationships/notesMaster" Target="../notesMasters/notesMaster1.xml"/><Relationship Id="rId4" Type="http://schemas.openxmlformats.org/officeDocument/2006/relationships/hyperlink" Target="https://forms.office.com/e/XBuiMwBJex"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forms.office.com/e/DK4mLcNjzN" TargetMode="External"/><Relationship Id="rId2" Type="http://schemas.openxmlformats.org/officeDocument/2006/relationships/slide" Target="../slides/slide34.xml"/><Relationship Id="rId1" Type="http://schemas.openxmlformats.org/officeDocument/2006/relationships/notesMaster" Target="../notesMasters/notesMaster1.xml"/><Relationship Id="rId4" Type="http://schemas.openxmlformats.org/officeDocument/2006/relationships/hyperlink" Target="https://forms.office.com/e/XBuiMwBJex" TargetMode="Externa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kern="0" dirty="0">
                <a:effectLst/>
                <a:latin typeface="Aptos" panose="020B0004020202020204" pitchFamily="34" charset="0"/>
                <a:ea typeface="Times New Roman" panose="02020603050405020304" pitchFamily="18" charset="0"/>
                <a:cs typeface="Segoe UI" panose="020B0502040204020203" pitchFamily="34" charset="0"/>
              </a:rPr>
              <a:t>Note: you may have children in your class who don’t have equal opportunities to their classmates. Follow your school’s usual safeguarding procedures in the case of a disclosure. Ensure children have space and time to talk to you within or after this lesson.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kern="0" dirty="0">
              <a:effectLst/>
              <a:latin typeface="Aptos" panose="020B0004020202020204" pitchFamily="34" charset="0"/>
              <a:ea typeface="Times New Roman" panose="02020603050405020304" pitchFamily="18" charset="0"/>
              <a:cs typeface="Segoe UI" panose="020B0502040204020203" pitchFamily="34" charset="0"/>
            </a:endParaRPr>
          </a:p>
          <a:p>
            <a:r>
              <a:rPr lang="en-GB" sz="1800" kern="0" dirty="0">
                <a:effectLst/>
                <a:latin typeface="Aptos" panose="020B0004020202020204" pitchFamily="34" charset="0"/>
                <a:ea typeface="Times New Roman" panose="02020603050405020304" pitchFamily="18" charset="0"/>
                <a:cs typeface="Segoe UI" panose="020B0502040204020203" pitchFamily="34" charset="0"/>
              </a:rPr>
              <a:t>What do pupils think this word means? Do they think everyone is equal? </a:t>
            </a:r>
          </a:p>
          <a:p>
            <a:r>
              <a:rPr lang="en-GB" sz="1800" kern="0" dirty="0">
                <a:effectLst/>
                <a:latin typeface="Aptos" panose="020B0004020202020204" pitchFamily="34" charset="0"/>
                <a:ea typeface="Times New Roman" panose="02020603050405020304" pitchFamily="18" charset="0"/>
                <a:cs typeface="Segoe UI" panose="020B0502040204020203" pitchFamily="34" charset="0"/>
              </a:rPr>
              <a:t>Equality “</a:t>
            </a:r>
            <a:r>
              <a:rPr lang="en-US" sz="4000" dirty="0"/>
              <a:t>means treating everyone the same and giving everyone the same chances, no matter who they are. It’s about being fair and kind to each other so that everyone feels respected, included, and has the opportunity to do their best.”</a:t>
            </a:r>
          </a:p>
          <a:p>
            <a:endParaRPr lang="en-GB" sz="1800" kern="0" dirty="0">
              <a:effectLst/>
              <a:latin typeface="Aptos" panose="020B0004020202020204" pitchFamily="34" charset="0"/>
              <a:ea typeface="Times New Roman" panose="02020603050405020304" pitchFamily="18" charset="0"/>
              <a:cs typeface="Segoe UI" panose="020B0502040204020203" pitchFamily="34" charset="0"/>
            </a:endParaRPr>
          </a:p>
          <a:p>
            <a:r>
              <a:rPr lang="en-GB" sz="1800" kern="0" dirty="0">
                <a:effectLst/>
                <a:latin typeface="Aptos" panose="020B0004020202020204" pitchFamily="34" charset="0"/>
                <a:ea typeface="Times New Roman" panose="02020603050405020304" pitchFamily="18" charset="0"/>
                <a:cs typeface="Segoe UI" panose="020B0502040204020203" pitchFamily="34" charset="0"/>
              </a:rPr>
              <a:t>Children may have different definitions and thoughts about this word. Initially, children might think about face value differences and similarities between people. Encourage children to think deeper about this word – discussing how people have access to different things. Some children, like themselves, have access to school, doctors, a home. Other children may not have access to these things in the same way. </a:t>
            </a:r>
          </a:p>
          <a:p>
            <a:endParaRPr lang="en-GB" sz="1800" kern="0" dirty="0">
              <a:effectLst/>
              <a:latin typeface="Aptos" panose="020B0004020202020204" pitchFamily="34" charset="0"/>
              <a:ea typeface="Times New Roman" panose="02020603050405020304" pitchFamily="18" charset="0"/>
              <a:cs typeface="Segoe UI" panose="020B0502040204020203" pitchFamily="34" charset="0"/>
            </a:endParaRPr>
          </a:p>
          <a:p>
            <a:r>
              <a:rPr lang="en-GB" sz="1800" kern="0" dirty="0">
                <a:effectLst/>
                <a:latin typeface="Aptos" panose="020B0004020202020204" pitchFamily="34" charset="0"/>
                <a:ea typeface="Times New Roman" panose="02020603050405020304" pitchFamily="18" charset="0"/>
                <a:cs typeface="Segoe UI" panose="020B0502040204020203" pitchFamily="34" charset="0"/>
              </a:rPr>
              <a:t>When people don’t have equality, it can mean that they are not treated the same, that they don’t have the same access to opportunities or the same ability to be successful. For example, children who have access to education are more likely to be able to get a job when they are older than children who can’t go to school. In the story that you will read today, Pele faced hardships when he was younger which meant it was much harder for him to be successful and equal to </a:t>
            </a:r>
            <a:r>
              <a:rPr lang="en-GB" sz="1800" kern="0">
                <a:effectLst/>
                <a:latin typeface="Aptos" panose="020B0004020202020204" pitchFamily="34" charset="0"/>
                <a:ea typeface="Times New Roman" panose="02020603050405020304" pitchFamily="18" charset="0"/>
                <a:cs typeface="Segoe UI" panose="020B0502040204020203" pitchFamily="34" charset="0"/>
              </a:rPr>
              <a:t>those around him. </a:t>
            </a:r>
          </a:p>
          <a:p>
            <a:endParaRPr lang="en-GB" sz="1800" kern="0" dirty="0">
              <a:effectLst/>
              <a:latin typeface="Aptos" panose="020B0004020202020204" pitchFamily="34" charset="0"/>
              <a:ea typeface="Times New Roman" panose="02020603050405020304" pitchFamily="18" charset="0"/>
              <a:cs typeface="Segoe UI" panose="020B0502040204020203" pitchFamily="34" charset="0"/>
            </a:endParaRPr>
          </a:p>
          <a:p>
            <a:r>
              <a:rPr lang="en-GB" sz="1800" kern="0" dirty="0">
                <a:effectLst/>
                <a:latin typeface="Aptos" panose="020B0004020202020204" pitchFamily="34" charset="0"/>
                <a:ea typeface="Times New Roman" panose="02020603050405020304" pitchFamily="18" charset="0"/>
                <a:cs typeface="Segoe UI" panose="020B0502040204020203" pitchFamily="34" charset="0"/>
              </a:rPr>
              <a:t>Do children think this is fair? Should everyone have equality? (i.e. be treated the same, have the same access to opportunities and rights). </a:t>
            </a:r>
          </a:p>
          <a:p>
            <a:endParaRPr lang="en-GB" sz="1800" kern="0" dirty="0">
              <a:effectLst/>
              <a:latin typeface="Aptos" panose="020B0004020202020204" pitchFamily="34" charset="0"/>
              <a:ea typeface="Times New Roman" panose="02020603050405020304" pitchFamily="18" charset="0"/>
              <a:cs typeface="Segoe UI" panose="020B0502040204020203" pitchFamily="34" charset="0"/>
            </a:endParaRPr>
          </a:p>
          <a:p>
            <a:endParaRPr lang="en-GB" sz="1800" kern="0" dirty="0">
              <a:effectLst/>
              <a:latin typeface="Aptos" panose="020B0004020202020204" pitchFamily="34" charset="0"/>
              <a:ea typeface="Times New Roman" panose="02020603050405020304" pitchFamily="18"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fld id="{2F58BD0A-A5A8-4FC6-85A8-C43776B49EFC}" type="slidenum">
              <a:rPr lang="en-GB" smtClean="0"/>
              <a:t>2</a:t>
            </a:fld>
            <a:endParaRPr lang="en-GB"/>
          </a:p>
        </p:txBody>
      </p:sp>
    </p:spTree>
    <p:extLst>
      <p:ext uri="{BB962C8B-B14F-4D97-AF65-F5344CB8AC3E}">
        <p14:creationId xmlns:p14="http://schemas.microsoft.com/office/powerpoint/2010/main" val="10337136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12</a:t>
            </a:fld>
            <a:endParaRPr lang="en-GB"/>
          </a:p>
        </p:txBody>
      </p:sp>
    </p:spTree>
    <p:extLst>
      <p:ext uri="{BB962C8B-B14F-4D97-AF65-F5344CB8AC3E}">
        <p14:creationId xmlns:p14="http://schemas.microsoft.com/office/powerpoint/2010/main" val="1108890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645997-8F63-2313-0DED-CF828E7B5A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410C20-A22C-8093-6B0C-AC430B428A6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CA95EF-847E-0746-795A-20258B0F97BF}"/>
              </a:ext>
            </a:extLst>
          </p:cNvPr>
          <p:cNvSpPr>
            <a:spLocks noGrp="1"/>
          </p:cNvSpPr>
          <p:nvPr>
            <p:ph type="body" idx="1"/>
          </p:nvPr>
        </p:nvSpPr>
        <p:spPr/>
        <p:txBody>
          <a:bodyPr/>
          <a:lstStyle/>
          <a:p>
            <a:r>
              <a:rPr lang="en-US" dirty="0"/>
              <a:t>Talk through the examples together. In the resources, you will find further scenarios to work through as a class or in small groups. </a:t>
            </a:r>
            <a:endParaRPr lang="en-GB" dirty="0"/>
          </a:p>
        </p:txBody>
      </p:sp>
      <p:sp>
        <p:nvSpPr>
          <p:cNvPr id="4" name="Slide Number Placeholder 3">
            <a:extLst>
              <a:ext uri="{FF2B5EF4-FFF2-40B4-BE49-F238E27FC236}">
                <a16:creationId xmlns:a16="http://schemas.microsoft.com/office/drawing/2014/main" id="{93F84DAC-E7C3-9A77-4803-9250CB4E4B94}"/>
              </a:ext>
            </a:extLst>
          </p:cNvPr>
          <p:cNvSpPr>
            <a:spLocks noGrp="1"/>
          </p:cNvSpPr>
          <p:nvPr>
            <p:ph type="sldNum" sz="quarter" idx="5"/>
          </p:nvPr>
        </p:nvSpPr>
        <p:spPr/>
        <p:txBody>
          <a:bodyPr/>
          <a:lstStyle/>
          <a:p>
            <a:fld id="{2F58BD0A-A5A8-4FC6-85A8-C43776B49EFC}" type="slidenum">
              <a:rPr lang="en-GB" smtClean="0"/>
              <a:t>13</a:t>
            </a:fld>
            <a:endParaRPr lang="en-GB"/>
          </a:p>
        </p:txBody>
      </p:sp>
    </p:spTree>
    <p:extLst>
      <p:ext uri="{BB962C8B-B14F-4D97-AF65-F5344CB8AC3E}">
        <p14:creationId xmlns:p14="http://schemas.microsoft.com/office/powerpoint/2010/main" val="20296300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7000"/>
              </a:lnSpc>
              <a:buFont typeface="Symbol" panose="05050102010706020507" pitchFamily="18" charset="2"/>
              <a:buNone/>
            </a:pPr>
            <a:r>
              <a:rPr lang="en-GB" sz="1800" b="1" kern="100" dirty="0">
                <a:effectLst/>
                <a:latin typeface="Aptos" panose="020B0004020202020204" pitchFamily="34" charset="0"/>
                <a:ea typeface="Aptos" panose="020B0004020202020204" pitchFamily="34" charset="0"/>
                <a:cs typeface="Times New Roman" panose="02020603050405020304" pitchFamily="18" charset="0"/>
              </a:rPr>
              <a:t>Suggested challenges and solutions</a:t>
            </a:r>
          </a:p>
          <a:p>
            <a:pPr marL="285750" lvl="0" indent="-285750">
              <a:lnSpc>
                <a:spcPct val="107000"/>
              </a:lnSpc>
              <a:buFont typeface="Arial" panose="020B0604020202020204" pitchFamily="34" charset="0"/>
              <a:buChar char="•"/>
            </a:pPr>
            <a:r>
              <a:rPr lang="en-GB" sz="1800" b="0" kern="100" dirty="0">
                <a:effectLst/>
                <a:latin typeface="Aptos" panose="020B0004020202020204" pitchFamily="34" charset="0"/>
                <a:ea typeface="Aptos" panose="020B0004020202020204" pitchFamily="34" charset="0"/>
                <a:cs typeface="Times New Roman" panose="02020603050405020304" pitchFamily="18" charset="0"/>
              </a:rPr>
              <a:t>Distance from home (make the camp somewhere that is easy for everyone to attend, Have more than one location)</a:t>
            </a:r>
          </a:p>
          <a:p>
            <a:pPr marL="285750" lvl="0" indent="-285750">
              <a:lnSpc>
                <a:spcPct val="107000"/>
              </a:lnSpc>
              <a:buFont typeface="Arial" panose="020B0604020202020204" pitchFamily="34" charset="0"/>
              <a:buChar char="•"/>
            </a:pPr>
            <a:r>
              <a:rPr lang="en-GB" sz="1800" b="0" kern="100" dirty="0">
                <a:effectLst/>
                <a:latin typeface="Aptos" panose="020B0004020202020204" pitchFamily="34" charset="0"/>
                <a:ea typeface="Aptos" panose="020B0004020202020204" pitchFamily="34" charset="0"/>
                <a:cs typeface="Times New Roman" panose="02020603050405020304" pitchFamily="18" charset="0"/>
              </a:rPr>
              <a:t>No car to get there/no buses available (use a minibus to help people get there)</a:t>
            </a:r>
          </a:p>
          <a:p>
            <a:pPr marL="285750" lvl="0" indent="-285750">
              <a:lnSpc>
                <a:spcPct val="107000"/>
              </a:lnSpc>
              <a:buFont typeface="Arial" panose="020B0604020202020204" pitchFamily="34" charset="0"/>
              <a:buChar char="•"/>
            </a:pPr>
            <a:r>
              <a:rPr lang="en-GB" sz="1800" b="0" kern="100" dirty="0">
                <a:effectLst/>
                <a:latin typeface="Aptos" panose="020B0004020202020204" pitchFamily="34" charset="0"/>
                <a:ea typeface="Aptos" panose="020B0004020202020204" pitchFamily="34" charset="0"/>
                <a:cs typeface="Times New Roman" panose="02020603050405020304" pitchFamily="18" charset="0"/>
              </a:rPr>
              <a:t>Confidence (visit schools beforehand to help children feel more confident attending the camp)</a:t>
            </a:r>
          </a:p>
          <a:p>
            <a:pPr marL="285750" lvl="0" indent="-285750">
              <a:lnSpc>
                <a:spcPct val="107000"/>
              </a:lnSpc>
              <a:buFont typeface="Arial" panose="020B0604020202020204" pitchFamily="34" charset="0"/>
              <a:buChar char="•"/>
            </a:pPr>
            <a:r>
              <a:rPr lang="en-GB" sz="1800" b="0" kern="100" dirty="0">
                <a:effectLst/>
                <a:latin typeface="Aptos" panose="020B0004020202020204" pitchFamily="34" charset="0"/>
                <a:ea typeface="Aptos" panose="020B0004020202020204" pitchFamily="34" charset="0"/>
                <a:cs typeface="Times New Roman" panose="02020603050405020304" pitchFamily="18" charset="0"/>
              </a:rPr>
              <a:t>Football skill (run training sessions to help give children extra skills)</a:t>
            </a:r>
          </a:p>
          <a:p>
            <a:pPr marL="285750" lvl="0" indent="-285750">
              <a:lnSpc>
                <a:spcPct val="107000"/>
              </a:lnSpc>
              <a:buFont typeface="Arial" panose="020B0604020202020204" pitchFamily="34" charset="0"/>
              <a:buChar char="•"/>
            </a:pPr>
            <a:r>
              <a:rPr lang="en-GB" sz="1800" b="0" kern="100" dirty="0">
                <a:effectLst/>
                <a:latin typeface="Aptos" panose="020B0004020202020204" pitchFamily="34" charset="0"/>
                <a:ea typeface="Aptos" panose="020B0004020202020204" pitchFamily="34" charset="0"/>
                <a:cs typeface="Times New Roman" panose="02020603050405020304" pitchFamily="18" charset="0"/>
              </a:rPr>
              <a:t>Feeling unwelcome (make sure there are trusted adults and friends at the camp so children feel welcome)</a:t>
            </a:r>
          </a:p>
          <a:p>
            <a:pPr marL="285750" lvl="0" indent="-285750">
              <a:lnSpc>
                <a:spcPct val="107000"/>
              </a:lnSpc>
              <a:buFont typeface="Arial" panose="020B0604020202020204" pitchFamily="34" charset="0"/>
              <a:buChar char="•"/>
            </a:pPr>
            <a:r>
              <a:rPr lang="en-GB" sz="1800" b="0" kern="100" dirty="0">
                <a:effectLst/>
                <a:latin typeface="Aptos" panose="020B0004020202020204" pitchFamily="34" charset="0"/>
                <a:ea typeface="Aptos" panose="020B0004020202020204" pitchFamily="34" charset="0"/>
                <a:cs typeface="Times New Roman" panose="02020603050405020304" pitchFamily="18" charset="0"/>
              </a:rPr>
              <a:t>Worried about not making friends (allow friends to come in pairs so they don’t feel alone. Play games at the beginning of the camp to help people get to know each other) </a:t>
            </a:r>
          </a:p>
          <a:p>
            <a:pPr marL="285750" lvl="0" indent="-285750">
              <a:lnSpc>
                <a:spcPct val="107000"/>
              </a:lnSpc>
              <a:buFont typeface="Arial" panose="020B0604020202020204" pitchFamily="34" charset="0"/>
              <a:buChar char="•"/>
            </a:pPr>
            <a:r>
              <a:rPr lang="en-GB" sz="1800" b="0" kern="100" dirty="0">
                <a:effectLst/>
                <a:latin typeface="Aptos" panose="020B0004020202020204" pitchFamily="34" charset="0"/>
                <a:ea typeface="Aptos" panose="020B0004020202020204" pitchFamily="34" charset="0"/>
                <a:cs typeface="Times New Roman" panose="02020603050405020304" pitchFamily="18" charset="0"/>
              </a:rPr>
              <a:t>Too busy (run the camp at times where it is easy for children to attend, e.g. at the weekend, at lunch times, after school)</a:t>
            </a:r>
          </a:p>
          <a:p>
            <a:pPr marL="285750" lvl="0" indent="-285750">
              <a:lnSpc>
                <a:spcPct val="107000"/>
              </a:lnSpc>
              <a:buFont typeface="Arial" panose="020B0604020202020204" pitchFamily="34" charset="0"/>
              <a:buChar char="•"/>
            </a:pPr>
            <a:r>
              <a:rPr lang="en-GB" sz="1800" b="0" kern="100" dirty="0">
                <a:effectLst/>
                <a:latin typeface="Aptos" panose="020B0004020202020204" pitchFamily="34" charset="0"/>
                <a:ea typeface="Aptos" panose="020B0004020202020204" pitchFamily="34" charset="0"/>
                <a:cs typeface="Times New Roman" panose="02020603050405020304" pitchFamily="18" charset="0"/>
              </a:rPr>
              <a:t>Family unsure about going (invite parents to attend too, hold an information assembly). </a:t>
            </a:r>
          </a:p>
          <a:p>
            <a:pPr marL="285750" lvl="0" indent="-285750">
              <a:lnSpc>
                <a:spcPct val="107000"/>
              </a:lnSpc>
              <a:buFont typeface="Arial" panose="020B0604020202020204" pitchFamily="34" charset="0"/>
              <a:buChar char="•"/>
            </a:pPr>
            <a:endParaRPr lang="en-GB" sz="1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F58BD0A-A5A8-4FC6-85A8-C43776B49EFC}" type="slidenum">
              <a:rPr lang="en-GB" smtClean="0"/>
              <a:t>14</a:t>
            </a:fld>
            <a:endParaRPr lang="en-GB"/>
          </a:p>
        </p:txBody>
      </p:sp>
    </p:spTree>
    <p:extLst>
      <p:ext uri="{BB962C8B-B14F-4D97-AF65-F5344CB8AC3E}">
        <p14:creationId xmlns:p14="http://schemas.microsoft.com/office/powerpoint/2010/main" val="39437742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 necessary, re-introduce what The Story Project is about, revisiting previous learning from last week. You may also wish to remind children about any Ground Rules you have agreed together. </a:t>
            </a:r>
          </a:p>
        </p:txBody>
      </p:sp>
      <p:sp>
        <p:nvSpPr>
          <p:cNvPr id="4" name="Slide Number Placeholder 3"/>
          <p:cNvSpPr>
            <a:spLocks noGrp="1"/>
          </p:cNvSpPr>
          <p:nvPr>
            <p:ph type="sldNum" sz="quarter" idx="5"/>
          </p:nvPr>
        </p:nvSpPr>
        <p:spPr/>
        <p:txBody>
          <a:bodyPr/>
          <a:lstStyle/>
          <a:p>
            <a:fld id="{2F58BD0A-A5A8-4FC6-85A8-C43776B49EFC}" type="slidenum">
              <a:rPr lang="en-GB" smtClean="0"/>
              <a:t>15</a:t>
            </a:fld>
            <a:endParaRPr lang="en-GB"/>
          </a:p>
        </p:txBody>
      </p:sp>
    </p:spTree>
    <p:extLst>
      <p:ext uri="{BB962C8B-B14F-4D97-AF65-F5344CB8AC3E}">
        <p14:creationId xmlns:p14="http://schemas.microsoft.com/office/powerpoint/2010/main" val="18626033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In the book, Pele is supported by his family and those around him. </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Ask children to think about one person in their life who supports them (friend, family member, teacher etc). </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Standing or sat down, ask children to scrunch up or hunch over so they are as small as possible.  </a:t>
            </a:r>
          </a:p>
          <a:p>
            <a:pPr marL="342900" lvl="0" indent="-342900">
              <a:lnSpc>
                <a:spcPct val="107000"/>
              </a:lnSpc>
              <a:spcAft>
                <a:spcPts val="800"/>
              </a:spcAft>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Next, ask children to take big deep breaths and with each one they are going to imagine that the person is filling them with love and support. As they breath, they should start to open up their bodies and make themselves taller with each breath. With the last big breath they should raise their head to the sky, feeling proud and full of support.  </a:t>
            </a:r>
          </a:p>
          <a:p>
            <a:r>
              <a:rPr lang="en-GB" sz="1800" dirty="0">
                <a:effectLst/>
                <a:latin typeface="Aptos" panose="020B0004020202020204" pitchFamily="34" charset="0"/>
                <a:ea typeface="Aptos" panose="020B0004020202020204" pitchFamily="34" charset="0"/>
                <a:cs typeface="Times New Roman" panose="02020603050405020304" pitchFamily="18" charset="0"/>
              </a:rPr>
              <a:t>Repeat as needed</a:t>
            </a: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17</a:t>
            </a:fld>
            <a:endParaRPr lang="en-GB"/>
          </a:p>
        </p:txBody>
      </p:sp>
    </p:spTree>
    <p:extLst>
      <p:ext uri="{BB962C8B-B14F-4D97-AF65-F5344CB8AC3E}">
        <p14:creationId xmlns:p14="http://schemas.microsoft.com/office/powerpoint/2010/main" val="14379852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spcAft>
                <a:spcPts val="800"/>
              </a:spcAft>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Look at the image of Pele when he hands the house keys to his mum and dad.</a:t>
            </a:r>
          </a:p>
          <a:p>
            <a:pPr marL="342900" lvl="0" indent="-342900">
              <a:lnSpc>
                <a:spcPct val="107000"/>
              </a:lnSpc>
              <a:spcAft>
                <a:spcPts val="800"/>
              </a:spcAft>
              <a:buFont typeface="Symbol" panose="05050102010706020507" pitchFamily="18" charset="2"/>
              <a:buChar char=""/>
            </a:pPr>
            <a:r>
              <a:rPr lang="en-GB" sz="1800" dirty="0">
                <a:effectLst/>
                <a:latin typeface="Aptos" panose="020B0004020202020204" pitchFamily="34" charset="0"/>
                <a:ea typeface="Aptos" panose="020B0004020202020204" pitchFamily="34" charset="0"/>
                <a:cs typeface="Times New Roman" panose="02020603050405020304" pitchFamily="18" charset="0"/>
              </a:rPr>
              <a:t>What do children think Pele is feeling? How do they think his parents are feeling? </a:t>
            </a: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18</a:t>
            </a:fld>
            <a:endParaRPr lang="en-GB"/>
          </a:p>
        </p:txBody>
      </p:sp>
    </p:spTree>
    <p:extLst>
      <p:ext uri="{BB962C8B-B14F-4D97-AF65-F5344CB8AC3E}">
        <p14:creationId xmlns:p14="http://schemas.microsoft.com/office/powerpoint/2010/main" val="34418892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19</a:t>
            </a:fld>
            <a:endParaRPr lang="en-GB"/>
          </a:p>
        </p:txBody>
      </p:sp>
    </p:spTree>
    <p:extLst>
      <p:ext uri="{BB962C8B-B14F-4D97-AF65-F5344CB8AC3E}">
        <p14:creationId xmlns:p14="http://schemas.microsoft.com/office/powerpoint/2010/main" val="31605865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defRPr/>
            </a:pPr>
            <a:endParaRPr lang="en-US" sz="1200" dirty="0">
              <a:solidFill>
                <a:srgbClr val="000000"/>
              </a:solidFill>
              <a:latin typeface="Montserra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2410350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AA984C-9ED7-1DE2-8D46-AADB23DEA2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6C1AC6-3732-0A35-35BE-C4B81FDB97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D129C25-A177-B042-4079-6FCF69ACBA65}"/>
              </a:ext>
            </a:extLst>
          </p:cNvPr>
          <p:cNvSpPr>
            <a:spLocks noGrp="1"/>
          </p:cNvSpPr>
          <p:nvPr>
            <p:ph type="body" idx="1"/>
          </p:nvPr>
        </p:nvSpPr>
        <p:spPr/>
        <p: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000000"/>
                </a:solidFill>
                <a:effectLst/>
                <a:uLnTx/>
                <a:uFillTx/>
                <a:latin typeface="Montserrat"/>
              </a:rPr>
              <a:t>How do</a:t>
            </a:r>
            <a:r>
              <a:rPr kumimoji="0" lang="en-GB" sz="1200" b="1" i="0" u="none" strike="noStrike" kern="1200" cap="none" spc="0" normalizeH="0" noProof="0" dirty="0">
                <a:ln>
                  <a:noFill/>
                </a:ln>
                <a:solidFill>
                  <a:srgbClr val="000000"/>
                </a:solidFill>
                <a:effectLst/>
                <a:uLnTx/>
                <a:uFillTx/>
                <a:latin typeface="Montserrat"/>
              </a:rPr>
              <a:t> you think Pele’s family supported him to be a footballer? </a:t>
            </a:r>
            <a:endParaRPr kumimoji="0" lang="en-GB" sz="1200" b="1" i="0" u="none" strike="noStrike" kern="1200" cap="none" spc="0" normalizeH="0" baseline="0" noProof="0" dirty="0">
              <a:ln>
                <a:noFill/>
              </a:ln>
              <a:solidFill>
                <a:srgbClr val="000000"/>
              </a:solidFill>
              <a:effectLst/>
              <a:uLnTx/>
              <a:uFillTx/>
              <a:latin typeface="Montserrat"/>
            </a:endParaRPr>
          </a:p>
          <a:p>
            <a:pPr>
              <a:lnSpc>
                <a:spcPct val="150000"/>
              </a:lnSpc>
              <a:defRPr/>
            </a:pPr>
            <a:r>
              <a:rPr lang="en-US" sz="1200" dirty="0">
                <a:solidFill>
                  <a:srgbClr val="000000"/>
                </a:solidFill>
                <a:latin typeface="Montserrat"/>
              </a:rPr>
              <a:t>Pele’s dad helped to teacher him to play (see biography at the back of the book) and he was allowed to leave his job and move to another city to train</a:t>
            </a:r>
          </a:p>
          <a:p>
            <a:pPr>
              <a:lnSpc>
                <a:spcPct val="150000"/>
              </a:lnSpc>
              <a:defRPr/>
            </a:pPr>
            <a:endParaRPr lang="en-US" sz="1200" dirty="0">
              <a:solidFill>
                <a:srgbClr val="000000"/>
              </a:solidFill>
              <a:latin typeface="Montserrat"/>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en-GB" sz="1200" b="1" baseline="0" dirty="0">
                <a:solidFill>
                  <a:srgbClr val="000000"/>
                </a:solidFill>
                <a:latin typeface="Montserrat"/>
              </a:rPr>
              <a:t>Once Pele became a famous footballer, do you think his family still supported </a:t>
            </a:r>
            <a:r>
              <a:rPr lang="en-GB" sz="1200" b="1" dirty="0">
                <a:solidFill>
                  <a:srgbClr val="000000"/>
                </a:solidFill>
                <a:latin typeface="Montserrat"/>
              </a:rPr>
              <a:t>him? In what ways do you think they supported him? </a:t>
            </a:r>
            <a:endParaRPr kumimoji="0" lang="en-GB" sz="1200" b="1" i="0" u="none" strike="noStrike" kern="1200" cap="none" spc="0" normalizeH="0" baseline="0" noProof="0" dirty="0">
              <a:ln>
                <a:noFill/>
              </a:ln>
              <a:solidFill>
                <a:srgbClr val="000000"/>
              </a:solidFill>
              <a:effectLst/>
              <a:uLnTx/>
              <a:uFillTx/>
              <a:latin typeface="Montserrat"/>
            </a:endParaRPr>
          </a:p>
          <a:p>
            <a:pPr>
              <a:lnSpc>
                <a:spcPct val="150000"/>
              </a:lnSpc>
              <a:defRPr/>
            </a:pPr>
            <a:r>
              <a:rPr lang="en-US" sz="1200" dirty="0">
                <a:solidFill>
                  <a:srgbClr val="000000"/>
                </a:solidFill>
                <a:latin typeface="Montserrat"/>
              </a:rPr>
              <a:t>We know Pele bought his family a house, so we can assume they were still very close. They might have come to watch him play, gave him advice when he needed it, and encouraged him to go for his dreams. Note that his family didn’t support him financially, as they were not able to, but they provided support in other ways that are just as important – emotional support. </a:t>
            </a:r>
          </a:p>
          <a:p>
            <a:pPr>
              <a:lnSpc>
                <a:spcPct val="150000"/>
              </a:lnSpc>
              <a:defRPr/>
            </a:pPr>
            <a:endParaRPr lang="en-US" sz="1200" dirty="0">
              <a:solidFill>
                <a:srgbClr val="000000"/>
              </a:solidFill>
              <a:latin typeface="Montserrat"/>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000000"/>
                </a:solidFill>
                <a:effectLst/>
                <a:uLnTx/>
                <a:uFillTx/>
                <a:latin typeface="Montserrat"/>
              </a:rPr>
              <a:t>Why do you think the book suggests</a:t>
            </a:r>
            <a:r>
              <a:rPr kumimoji="0" lang="en-GB" sz="1200" b="1" i="0" u="none" strike="noStrike" kern="1200" cap="none" spc="0" normalizeH="0" noProof="0" dirty="0">
                <a:ln>
                  <a:noFill/>
                </a:ln>
                <a:solidFill>
                  <a:srgbClr val="000000"/>
                </a:solidFill>
                <a:effectLst/>
                <a:uLnTx/>
                <a:uFillTx/>
                <a:latin typeface="Montserrat"/>
              </a:rPr>
              <a:t> that boys and girls around the world want to be like Pele? </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Montserrat"/>
              </a:rPr>
              <a:t>He was a role model on and off the pitch – scoring many goals and helping lots of people. He also remembered his family and made sure to support them, after they supported him. </a:t>
            </a:r>
          </a:p>
          <a:p>
            <a:pPr>
              <a:lnSpc>
                <a:spcPct val="150000"/>
              </a:lnSpc>
              <a:defRPr/>
            </a:pPr>
            <a:endParaRPr lang="en-US" sz="1200" dirty="0">
              <a:solidFill>
                <a:srgbClr val="000000"/>
              </a:solidFill>
              <a:latin typeface="Montserrat"/>
            </a:endParaRPr>
          </a:p>
        </p:txBody>
      </p:sp>
      <p:sp>
        <p:nvSpPr>
          <p:cNvPr id="4" name="Slide Number Placeholder 3">
            <a:extLst>
              <a:ext uri="{FF2B5EF4-FFF2-40B4-BE49-F238E27FC236}">
                <a16:creationId xmlns:a16="http://schemas.microsoft.com/office/drawing/2014/main" id="{306529F8-D552-F2BA-426F-B374D0CD890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2085618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Prompts: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1" dirty="0"/>
              <a:t>There are no right or wrong answers here; the value comes in pupils’ discussion and ideas.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t>Supporting other people’s success is part of being a good friend. It can help them to feel confident and happy. Pele had lots of support from his family, and this helped him to achieve his goals – as soon as he was able to, he then used his success to support his family in return. Support is an act of kindness.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t>It is important to support those who are less fortunate than ourselves. Some people have less opportunities than others, so it is important we give them a helping hand. Pele is a great example of this – his family didn’t have much money, so it was important that he had support from his family to move to another city. Similarly, once Pele became famous, he was able to support other children living in poverty so that they had the same chance at success as him. </a:t>
            </a:r>
          </a:p>
        </p:txBody>
      </p:sp>
      <p:sp>
        <p:nvSpPr>
          <p:cNvPr id="4" name="Slide Number Placeholder 3"/>
          <p:cNvSpPr>
            <a:spLocks noGrp="1"/>
          </p:cNvSpPr>
          <p:nvPr>
            <p:ph type="sldNum" sz="quarter" idx="5"/>
          </p:nvPr>
        </p:nvSpPr>
        <p:spPr/>
        <p:txBody>
          <a:bodyPr/>
          <a:lstStyle/>
          <a:p>
            <a:fld id="{2F58BD0A-A5A8-4FC6-85A8-C43776B49EFC}" type="slidenum">
              <a:rPr lang="en-GB" smtClean="0"/>
              <a:t>22</a:t>
            </a:fld>
            <a:endParaRPr lang="en-GB"/>
          </a:p>
        </p:txBody>
      </p:sp>
    </p:spTree>
    <p:extLst>
      <p:ext uri="{BB962C8B-B14F-4D97-AF65-F5344CB8AC3E}">
        <p14:creationId xmlns:p14="http://schemas.microsoft.com/office/powerpoint/2010/main" val="32251414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7122B5-39A9-BD7A-2C4A-C3F0C32C25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AB6384-40B5-6F7C-8C73-904CAF8208A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895DBE7-820B-712F-B504-DF8EEEA07E83}"/>
              </a:ext>
            </a:extLst>
          </p:cNvPr>
          <p:cNvSpPr>
            <a:spLocks noGrp="1"/>
          </p:cNvSpPr>
          <p:nvPr>
            <p:ph type="body" idx="1"/>
          </p:nvPr>
        </p:nvSpPr>
        <p:spPr/>
        <p:txBody>
          <a:bodyPr/>
          <a:lstStyle/>
          <a:p>
            <a:endParaRPr lang="en-GB" sz="1800" kern="0" dirty="0">
              <a:effectLst/>
              <a:latin typeface="Aptos" panose="020B0004020202020204" pitchFamily="34" charset="0"/>
              <a:ea typeface="Times New Roman" panose="02020603050405020304" pitchFamily="18" charset="0"/>
              <a:cs typeface="Segoe UI" panose="020B0502040204020203" pitchFamily="34" charset="0"/>
            </a:endParaRPr>
          </a:p>
        </p:txBody>
      </p:sp>
      <p:sp>
        <p:nvSpPr>
          <p:cNvPr id="4" name="Slide Number Placeholder 3">
            <a:extLst>
              <a:ext uri="{FF2B5EF4-FFF2-40B4-BE49-F238E27FC236}">
                <a16:creationId xmlns:a16="http://schemas.microsoft.com/office/drawing/2014/main" id="{805C6B94-5899-CAD8-D3D0-A68232F7DB2E}"/>
              </a:ext>
            </a:extLst>
          </p:cNvPr>
          <p:cNvSpPr>
            <a:spLocks noGrp="1"/>
          </p:cNvSpPr>
          <p:nvPr>
            <p:ph type="sldNum" sz="quarter" idx="5"/>
          </p:nvPr>
        </p:nvSpPr>
        <p:spPr/>
        <p:txBody>
          <a:bodyPr/>
          <a:lstStyle/>
          <a:p>
            <a:fld id="{2F58BD0A-A5A8-4FC6-85A8-C43776B49EFC}" type="slidenum">
              <a:rPr lang="en-GB" smtClean="0"/>
              <a:t>3</a:t>
            </a:fld>
            <a:endParaRPr lang="en-GB"/>
          </a:p>
        </p:txBody>
      </p:sp>
    </p:spTree>
    <p:extLst>
      <p:ext uri="{BB962C8B-B14F-4D97-AF65-F5344CB8AC3E}">
        <p14:creationId xmlns:p14="http://schemas.microsoft.com/office/powerpoint/2010/main" val="16306800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Having people who support us is like having a team! </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As a class, talk about all the ways somebody might support us (e.g. a family member driving them to swimming lessons, an older sibling helping with homework, a friend encouraging them to ‘have a go’, a teacher supporting them with classwork, a supportive hug from a trusted adult when they feel sad etc)</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Using the football pitch template below, ask children to think about something they feel successful in at the moment (or something they would like to feel successful in) </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In each box, ask children to write or draw the people who support them. Ask them to think about how they support them, what do they do that is supportive? </a:t>
            </a:r>
          </a:p>
          <a:p>
            <a:pPr marL="342900" lvl="0" indent="-342900">
              <a:lnSpc>
                <a:spcPct val="107000"/>
              </a:lnSpc>
              <a:spcAft>
                <a:spcPts val="800"/>
              </a:spcAft>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Ask a few children to share their ideas with the class</a:t>
            </a:r>
          </a:p>
          <a:p>
            <a:pPr marL="0" lvl="0" indent="0">
              <a:lnSpc>
                <a:spcPct val="107000"/>
              </a:lnSpc>
              <a:buFont typeface="Symbol" panose="05050102010706020507" pitchFamily="18" charset="2"/>
              <a:buNone/>
            </a:pPr>
            <a:endParaRPr lang="en-GB" sz="11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F58BD0A-A5A8-4FC6-85A8-C43776B49EFC}" type="slidenum">
              <a:rPr lang="en-GB" smtClean="0"/>
              <a:t>23</a:t>
            </a:fld>
            <a:endParaRPr lang="en-GB"/>
          </a:p>
        </p:txBody>
      </p:sp>
    </p:spTree>
    <p:extLst>
      <p:ext uri="{BB962C8B-B14F-4D97-AF65-F5344CB8AC3E}">
        <p14:creationId xmlns:p14="http://schemas.microsoft.com/office/powerpoint/2010/main" val="24201725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spcAft>
                <a:spcPts val="800"/>
              </a:spcAft>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To be successful in football, you need:</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          1. skill    2. knowledge     3. practise</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To support a friend to be successful, the same ideas apply. Ask the class to imagine that a friend is feeling down about something, and it is making them feel unsuccessful, like they can’t do anything right. For example, they got an answer wrong or they didn’t make the team. </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Step 1 - Skill: On the board, make a list together of ideas to support the friend </a:t>
            </a:r>
          </a:p>
          <a:p>
            <a:pPr marL="800100" lvl="1" indent="-342900">
              <a:lnSpc>
                <a:spcPct val="107000"/>
              </a:lnSpc>
              <a:buFont typeface="Symbol" panose="05050102010706020507" pitchFamily="18" charset="2"/>
              <a:buChar char=""/>
            </a:pPr>
            <a:r>
              <a:rPr lang="en-GB" sz="1800" b="1" kern="100" dirty="0">
                <a:effectLst/>
                <a:latin typeface="Aptos" panose="020B0004020202020204" pitchFamily="34" charset="0"/>
                <a:ea typeface="Aptos" panose="020B0004020202020204" pitchFamily="34" charset="0"/>
                <a:cs typeface="Times New Roman" panose="02020603050405020304" pitchFamily="18" charset="0"/>
              </a:rPr>
              <a:t>‘Be a Good Listener’ listen without judgement, let them tell you about their worries/problem without interrupting  </a:t>
            </a:r>
          </a:p>
          <a:p>
            <a:pPr marL="800100" lvl="1" indent="-342900">
              <a:lnSpc>
                <a:spcPct val="107000"/>
              </a:lnSpc>
              <a:buFont typeface="Symbol" panose="05050102010706020507" pitchFamily="18" charset="2"/>
              <a:buChar char=""/>
            </a:pPr>
            <a:r>
              <a:rPr lang="en-GB" sz="1800" b="1" kern="100" dirty="0">
                <a:effectLst/>
                <a:latin typeface="Aptos" panose="020B0004020202020204" pitchFamily="34" charset="0"/>
                <a:ea typeface="Aptos" panose="020B0004020202020204" pitchFamily="34" charset="0"/>
                <a:cs typeface="Times New Roman" panose="02020603050405020304" pitchFamily="18" charset="0"/>
              </a:rPr>
              <a:t>‘Show your support’ if you know they are feeling down, ask them how they are. They might not want to talk about it, but asking them shows you care. </a:t>
            </a:r>
          </a:p>
          <a:p>
            <a:pPr marL="800100" lvl="1" indent="-342900">
              <a:lnSpc>
                <a:spcPct val="107000"/>
              </a:lnSpc>
              <a:buFont typeface="Symbol" panose="05050102010706020507" pitchFamily="18" charset="2"/>
              <a:buChar char=""/>
            </a:pPr>
            <a:r>
              <a:rPr lang="en-GB" sz="1800" b="1" kern="100" dirty="0">
                <a:effectLst/>
                <a:latin typeface="Aptos" panose="020B0004020202020204" pitchFamily="34" charset="0"/>
                <a:ea typeface="Aptos" panose="020B0004020202020204" pitchFamily="34" charset="0"/>
                <a:cs typeface="Times New Roman" panose="02020603050405020304" pitchFamily="18" charset="0"/>
              </a:rPr>
              <a:t>‘Be positive’ sometimes it helps to be distracted, so ask the friend if they would like to play to take their mind off what is bothering them</a:t>
            </a:r>
          </a:p>
          <a:p>
            <a:pPr marL="800100" lvl="1" indent="-342900">
              <a:lnSpc>
                <a:spcPct val="107000"/>
              </a:lnSpc>
              <a:buFont typeface="Symbol" panose="05050102010706020507" pitchFamily="18" charset="2"/>
              <a:buChar char=""/>
            </a:pPr>
            <a:r>
              <a:rPr lang="en-GB" sz="1800" b="1" kern="100" dirty="0">
                <a:effectLst/>
                <a:latin typeface="Aptos" panose="020B0004020202020204" pitchFamily="34" charset="0"/>
                <a:ea typeface="Aptos" panose="020B0004020202020204" pitchFamily="34" charset="0"/>
                <a:cs typeface="Times New Roman" panose="02020603050405020304" pitchFamily="18" charset="0"/>
              </a:rPr>
              <a:t>‘Ask questions’ give your friend the chance to explain how they feel, asking questions shows you are interested. </a:t>
            </a:r>
          </a:p>
          <a:p>
            <a:pPr marL="800100" lvl="1" indent="-342900">
              <a:lnSpc>
                <a:spcPct val="107000"/>
              </a:lnSpc>
              <a:buFont typeface="Symbol" panose="05050102010706020507" pitchFamily="18" charset="2"/>
              <a:buChar char=""/>
            </a:pPr>
            <a:r>
              <a:rPr lang="en-GB" sz="1800" b="1" kern="100" dirty="0">
                <a:effectLst/>
                <a:latin typeface="Aptos" panose="020B0004020202020204" pitchFamily="34" charset="0"/>
                <a:ea typeface="Aptos" panose="020B0004020202020204" pitchFamily="34" charset="0"/>
                <a:cs typeface="Times New Roman" panose="02020603050405020304" pitchFamily="18" charset="0"/>
              </a:rPr>
              <a:t>‘Show respect’ don’t make fun of the friend, show them that they can trust you. </a:t>
            </a:r>
          </a:p>
          <a:p>
            <a:pPr marL="800100" lvl="1" indent="-342900">
              <a:lnSpc>
                <a:spcPct val="107000"/>
              </a:lnSpc>
              <a:buFont typeface="Symbol" panose="05050102010706020507" pitchFamily="18" charset="2"/>
              <a:buChar char=""/>
            </a:pPr>
            <a:r>
              <a:rPr lang="en-GB" sz="1800" b="1" kern="100" dirty="0">
                <a:effectLst/>
                <a:latin typeface="Aptos" panose="020B0004020202020204" pitchFamily="34" charset="0"/>
                <a:ea typeface="Aptos" panose="020B0004020202020204" pitchFamily="34" charset="0"/>
                <a:cs typeface="Times New Roman" panose="02020603050405020304" pitchFamily="18" charset="0"/>
              </a:rPr>
              <a:t>‘Ask for help’ it is good to talk to your friends, but you might also need extra help from a trusted adult. Don’t worry about asking for help. </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Step 2 – Knowledge: Ask children to take one of the ideas each and turn it in to a poster to make class display. This is a way of sharing the knowledge. </a:t>
            </a:r>
          </a:p>
          <a:p>
            <a:pPr marL="342900" lvl="0" indent="-342900">
              <a:lnSpc>
                <a:spcPct val="107000"/>
              </a:lnSpc>
              <a:spcAft>
                <a:spcPts val="800"/>
              </a:spcAft>
              <a:buFont typeface="Symbol" panose="05050102010706020507" pitchFamily="18" charset="2"/>
              <a:buChar char=""/>
            </a:pPr>
            <a:r>
              <a:rPr lang="en-GB" sz="1800" dirty="0">
                <a:effectLst/>
                <a:latin typeface="Aptos" panose="020B0004020202020204" pitchFamily="34" charset="0"/>
                <a:ea typeface="Aptos" panose="020B0004020202020204" pitchFamily="34" charset="0"/>
                <a:cs typeface="Times New Roman" panose="02020603050405020304" pitchFamily="18" charset="0"/>
              </a:rPr>
              <a:t>Step 3 – Practise: Ask the class to use these skills/knowledge next time a friend is feeling down. Talk about how those around us can support us too, by using these ideas.</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F58BD0A-A5A8-4FC6-85A8-C43776B49EFC}" type="slidenum">
              <a:rPr lang="en-GB" smtClean="0"/>
              <a:t>24</a:t>
            </a:fld>
            <a:endParaRPr lang="en-GB"/>
          </a:p>
        </p:txBody>
      </p:sp>
    </p:spTree>
    <p:extLst>
      <p:ext uri="{BB962C8B-B14F-4D97-AF65-F5344CB8AC3E}">
        <p14:creationId xmlns:p14="http://schemas.microsoft.com/office/powerpoint/2010/main" val="11886574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 necessary, re-introduce what The Story Project is about, revisiting previous learning from last week. You may also wish to remind children about any Ground Rules you have agreed together. </a:t>
            </a:r>
          </a:p>
        </p:txBody>
      </p:sp>
      <p:sp>
        <p:nvSpPr>
          <p:cNvPr id="4" name="Slide Number Placeholder 3"/>
          <p:cNvSpPr>
            <a:spLocks noGrp="1"/>
          </p:cNvSpPr>
          <p:nvPr>
            <p:ph type="sldNum" sz="quarter" idx="5"/>
          </p:nvPr>
        </p:nvSpPr>
        <p:spPr/>
        <p:txBody>
          <a:bodyPr/>
          <a:lstStyle/>
          <a:p>
            <a:fld id="{2F58BD0A-A5A8-4FC6-85A8-C43776B49EFC}" type="slidenum">
              <a:rPr lang="en-GB" smtClean="0"/>
              <a:t>25</a:t>
            </a:fld>
            <a:endParaRPr lang="en-GB"/>
          </a:p>
        </p:txBody>
      </p:sp>
    </p:spTree>
    <p:extLst>
      <p:ext uri="{BB962C8B-B14F-4D97-AF65-F5344CB8AC3E}">
        <p14:creationId xmlns:p14="http://schemas.microsoft.com/office/powerpoint/2010/main" val="20092499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lnSpc>
                <a:spcPct val="107000"/>
              </a:lnSpc>
              <a:spcAft>
                <a:spcPts val="800"/>
              </a:spcAft>
              <a:buFont typeface="Symbol" panose="05050102010706020507" pitchFamily="18" charset="2"/>
              <a:buAutoNum type="arabicPeriod"/>
            </a:pPr>
            <a:endParaRPr lang="en-GB" dirty="0"/>
          </a:p>
          <a:p>
            <a:pPr marL="228600" lvl="0" indent="-228600">
              <a:lnSpc>
                <a:spcPct val="107000"/>
              </a:lnSpc>
              <a:spcAft>
                <a:spcPts val="800"/>
              </a:spcAft>
              <a:buFont typeface="Symbol" panose="05050102010706020507" pitchFamily="18" charset="2"/>
              <a:buAutoNum type="arabicPeriod"/>
            </a:pPr>
            <a:r>
              <a:rPr lang="en-GB" dirty="0"/>
              <a:t>Head in the game</a:t>
            </a:r>
          </a:p>
          <a:p>
            <a:pPr marL="228600" lvl="0" indent="-228600">
              <a:lnSpc>
                <a:spcPct val="107000"/>
              </a:lnSpc>
              <a:spcAft>
                <a:spcPts val="800"/>
              </a:spcAft>
              <a:buFont typeface="Symbol" panose="05050102010706020507" pitchFamily="18" charset="2"/>
              <a:buAutoNum type="arabicPeriod"/>
            </a:pPr>
            <a:r>
              <a:rPr lang="en-GB" dirty="0"/>
              <a:t>Supportive breathing</a:t>
            </a:r>
          </a:p>
        </p:txBody>
      </p:sp>
      <p:sp>
        <p:nvSpPr>
          <p:cNvPr id="4" name="Slide Number Placeholder 3"/>
          <p:cNvSpPr>
            <a:spLocks noGrp="1"/>
          </p:cNvSpPr>
          <p:nvPr>
            <p:ph type="sldNum" sz="quarter" idx="5"/>
          </p:nvPr>
        </p:nvSpPr>
        <p:spPr/>
        <p:txBody>
          <a:bodyPr/>
          <a:lstStyle/>
          <a:p>
            <a:fld id="{2F58BD0A-A5A8-4FC6-85A8-C43776B49EFC}" type="slidenum">
              <a:rPr lang="en-GB" smtClean="0"/>
              <a:t>26</a:t>
            </a:fld>
            <a:endParaRPr lang="en-GB"/>
          </a:p>
        </p:txBody>
      </p:sp>
    </p:spTree>
    <p:extLst>
      <p:ext uri="{BB962C8B-B14F-4D97-AF65-F5344CB8AC3E}">
        <p14:creationId xmlns:p14="http://schemas.microsoft.com/office/powerpoint/2010/main" val="16991596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Which feelings and emotions have you covered </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Can the children explain what each feeling and emotion means?</a:t>
            </a:r>
          </a:p>
          <a:p>
            <a:pPr marL="342900" lvl="0" indent="-342900">
              <a:lnSpc>
                <a:spcPct val="107000"/>
              </a:lnSpc>
              <a:buFont typeface="Symbol" panose="05050102010706020507" pitchFamily="18" charset="2"/>
              <a:buChar char=""/>
            </a:pPr>
            <a:r>
              <a:rPr lang="en-GB" sz="1800" dirty="0">
                <a:effectLst/>
                <a:latin typeface="Aptos" panose="020B0004020202020204" pitchFamily="34" charset="0"/>
                <a:ea typeface="Aptos" panose="020B0004020202020204" pitchFamily="34" charset="0"/>
                <a:cs typeface="Times New Roman" panose="02020603050405020304" pitchFamily="18" charset="0"/>
              </a:rPr>
              <a:t>Can they give an example of when they have felt like that themselves?</a:t>
            </a: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27</a:t>
            </a:fld>
            <a:endParaRPr lang="en-GB"/>
          </a:p>
        </p:txBody>
      </p:sp>
    </p:spTree>
    <p:extLst>
      <p:ext uri="{BB962C8B-B14F-4D97-AF65-F5344CB8AC3E}">
        <p14:creationId xmlns:p14="http://schemas.microsoft.com/office/powerpoint/2010/main" val="12733489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Assessment opportunity of objectives</a:t>
            </a: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28</a:t>
            </a:fld>
            <a:endParaRPr lang="en-GB"/>
          </a:p>
        </p:txBody>
      </p:sp>
    </p:spTree>
    <p:extLst>
      <p:ext uri="{BB962C8B-B14F-4D97-AF65-F5344CB8AC3E}">
        <p14:creationId xmlns:p14="http://schemas.microsoft.com/office/powerpoint/2010/main" val="5826957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b="1" kern="100" dirty="0">
                <a:effectLst/>
                <a:latin typeface="Aptos" panose="020B0004020202020204" pitchFamily="34" charset="0"/>
                <a:ea typeface="Aptos" panose="020B0004020202020204" pitchFamily="34" charset="0"/>
                <a:cs typeface="Times New Roman" panose="02020603050405020304" pitchFamily="18" charset="0"/>
              </a:rPr>
              <a:t>Class discussion:  </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Use the questions on the slides</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Follow the QR code link to a learning evaluation form.  There are </a:t>
            </a:r>
            <a:r>
              <a:rPr lang="en-GB" sz="1800" b="1" kern="100" dirty="0">
                <a:effectLst/>
                <a:latin typeface="Aptos" panose="020B0004020202020204" pitchFamily="34" charset="0"/>
                <a:ea typeface="Aptos" panose="020B0004020202020204" pitchFamily="34" charset="0"/>
                <a:cs typeface="Times New Roman" panose="02020603050405020304" pitchFamily="18" charset="0"/>
              </a:rPr>
              <a:t>3 QR codes</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 available – see below. </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Depending on your class, you can either:</a:t>
            </a:r>
          </a:p>
          <a:p>
            <a:pPr marL="342900" indent="-342900">
              <a:lnSpc>
                <a:spcPct val="107000"/>
              </a:lnSpc>
              <a:spcAft>
                <a:spcPts val="800"/>
              </a:spcAft>
              <a:buAutoNum type="arabicPeriod"/>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Read the questions to your class, give them time to think and then summarise their responses using </a:t>
            </a:r>
            <a:r>
              <a:rPr lang="en-GB" sz="1800" b="1" kern="100" dirty="0">
                <a:effectLst/>
                <a:latin typeface="Aptos" panose="020B0004020202020204" pitchFamily="34" charset="0"/>
                <a:ea typeface="Aptos" panose="020B0004020202020204" pitchFamily="34" charset="0"/>
                <a:cs typeface="Times New Roman" panose="02020603050405020304" pitchFamily="18" charset="0"/>
              </a:rPr>
              <a:t>QR 1</a:t>
            </a:r>
          </a:p>
          <a:p>
            <a:pPr marL="342900" indent="-342900">
              <a:lnSpc>
                <a:spcPct val="107000"/>
              </a:lnSpc>
              <a:spcAft>
                <a:spcPts val="800"/>
              </a:spcAft>
              <a:buAutoNum type="arabicPeriod"/>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Read the questions to your class, discuss together and then let children answer the questions themselves using </a:t>
            </a:r>
            <a:r>
              <a:rPr lang="en-GB" sz="1800" b="1" kern="100" dirty="0">
                <a:effectLst/>
                <a:latin typeface="Aptos" panose="020B0004020202020204" pitchFamily="34" charset="0"/>
                <a:ea typeface="Aptos" panose="020B0004020202020204" pitchFamily="34" charset="0"/>
                <a:cs typeface="Times New Roman" panose="02020603050405020304" pitchFamily="18" charset="0"/>
              </a:rPr>
              <a:t>QR 2</a:t>
            </a:r>
            <a:r>
              <a:rPr lang="en-GB" sz="1800" b="1" i="0" u="none" strike="noStrike" kern="1200" dirty="0">
                <a:solidFill>
                  <a:srgbClr val="0000FF"/>
                </a:solidFill>
                <a:effectLst/>
                <a:highlight>
                  <a:srgbClr val="FFFFFF"/>
                </a:highlight>
                <a:latin typeface="+mn-lt"/>
                <a:ea typeface="+mn-ea"/>
                <a:cs typeface="+mn-cs"/>
              </a:rPr>
              <a:t> </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on a device. </a:t>
            </a:r>
          </a:p>
          <a:p>
            <a:pPr marL="342900" indent="-342900">
              <a:lnSpc>
                <a:spcPct val="107000"/>
              </a:lnSpc>
              <a:spcAft>
                <a:spcPts val="800"/>
              </a:spcAft>
              <a:buAutoNum type="arabicPeriod"/>
            </a:pP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indent="0">
              <a:lnSpc>
                <a:spcPct val="107000"/>
              </a:lnSpc>
              <a:spcAft>
                <a:spcPts val="800"/>
              </a:spcAft>
              <a:buNone/>
            </a:pPr>
            <a:r>
              <a:rPr lang="en-GB" sz="1800" b="1" kern="100" dirty="0">
                <a:effectLst/>
                <a:latin typeface="Aptos" panose="020B0004020202020204" pitchFamily="34" charset="0"/>
                <a:ea typeface="Aptos" panose="020B0004020202020204" pitchFamily="34" charset="0"/>
                <a:cs typeface="Times New Roman" panose="02020603050405020304" pitchFamily="18" charset="0"/>
              </a:rPr>
              <a:t>QR 3 </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is for adults only and allows staff to give their own feedback. </a:t>
            </a:r>
          </a:p>
        </p:txBody>
      </p:sp>
      <p:sp>
        <p:nvSpPr>
          <p:cNvPr id="4" name="Slide Number Placeholder 3"/>
          <p:cNvSpPr>
            <a:spLocks noGrp="1"/>
          </p:cNvSpPr>
          <p:nvPr>
            <p:ph type="sldNum" sz="quarter" idx="5"/>
          </p:nvPr>
        </p:nvSpPr>
        <p:spPr/>
        <p:txBody>
          <a:bodyPr/>
          <a:lstStyle/>
          <a:p>
            <a:fld id="{2F58BD0A-A5A8-4FC6-85A8-C43776B49EFC}" type="slidenum">
              <a:rPr lang="en-GB" smtClean="0"/>
              <a:t>30</a:t>
            </a:fld>
            <a:endParaRPr lang="en-GB"/>
          </a:p>
        </p:txBody>
      </p:sp>
    </p:spTree>
    <p:extLst>
      <p:ext uri="{BB962C8B-B14F-4D97-AF65-F5344CB8AC3E}">
        <p14:creationId xmlns:p14="http://schemas.microsoft.com/office/powerpoint/2010/main" val="10986994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to summarise pupil's responses</a:t>
            </a:r>
          </a:p>
          <a:p>
            <a:endParaRPr lang="en-GB" dirty="0"/>
          </a:p>
          <a:p>
            <a:pPr>
              <a:lnSpc>
                <a:spcPct val="107000"/>
              </a:lnSpc>
              <a:spcAft>
                <a:spcPts val="800"/>
              </a:spcAft>
            </a:pPr>
            <a:r>
              <a:rPr lang="en-GB" sz="1800" b="1" kern="100" dirty="0">
                <a:effectLst/>
                <a:latin typeface="Aptos" panose="020B0004020202020204" pitchFamily="34" charset="0"/>
                <a:ea typeface="Aptos" panose="020B0004020202020204" pitchFamily="34" charset="0"/>
                <a:cs typeface="Times New Roman" panose="02020603050405020304" pitchFamily="18" charset="0"/>
              </a:rPr>
              <a:t>Activity A</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Read the questions on the screen with the class.</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Give them some thinking time or time to discuss their responses with a Talk Partner. </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Use </a:t>
            </a:r>
            <a:r>
              <a:rPr lang="en-GB" sz="1800" b="1" kern="100" dirty="0">
                <a:effectLst/>
                <a:latin typeface="Aptos" panose="020B0004020202020204" pitchFamily="34" charset="0"/>
                <a:ea typeface="Aptos" panose="020B0004020202020204" pitchFamily="34" charset="0"/>
                <a:cs typeface="Times New Roman" panose="02020603050405020304" pitchFamily="18" charset="0"/>
              </a:rPr>
              <a:t>QR code 1</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 to access the form.  The teacher asks the questions to the class and summarises their responses. </a:t>
            </a:r>
          </a:p>
          <a:p>
            <a:pPr marL="342900" lvl="0" indent="-342900">
              <a:lnSpc>
                <a:spcPct val="107000"/>
              </a:lnSpc>
              <a:spcAft>
                <a:spcPts val="800"/>
              </a:spcAft>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Also available here: </a:t>
            </a:r>
            <a:r>
              <a:rPr lang="en-GB" sz="1800" dirty="0">
                <a:effectLst/>
                <a:latin typeface="Aptos" panose="020B0004020202020204" pitchFamily="34" charset="0"/>
                <a:ea typeface="Aptos" panose="020B0004020202020204" pitchFamily="34" charset="0"/>
                <a:cs typeface="Times New Roman" panose="02020603050405020304" pitchFamily="18" charset="0"/>
              </a:rPr>
              <a:t> </a:t>
            </a:r>
            <a:r>
              <a:rPr lang="en-GB" dirty="0">
                <a:hlinkClick r:id="rId3"/>
              </a:rPr>
              <a:t>https://forms.office.com/Pages/ResponsePage.aspx?id=1UL-GCPYWkCGhoSj4l3oFrLryx4oVUtNoQjxq4TpQIZUNjNLMVJIUEI0UjFLWVRFSkoxUjE2V0NENC4u&amp;origin=QRCode</a:t>
            </a: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31</a:t>
            </a:fld>
            <a:endParaRPr lang="en-GB"/>
          </a:p>
        </p:txBody>
      </p:sp>
    </p:spTree>
    <p:extLst>
      <p:ext uri="{BB962C8B-B14F-4D97-AF65-F5344CB8AC3E}">
        <p14:creationId xmlns:p14="http://schemas.microsoft.com/office/powerpoint/2010/main" val="5746765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to summarise pupil's responses</a:t>
            </a:r>
          </a:p>
          <a:p>
            <a:endParaRPr lang="en-GB" dirty="0"/>
          </a:p>
          <a:p>
            <a:pPr>
              <a:lnSpc>
                <a:spcPct val="107000"/>
              </a:lnSpc>
              <a:spcAft>
                <a:spcPts val="800"/>
              </a:spcAft>
            </a:pPr>
            <a:r>
              <a:rPr lang="en-GB" sz="1800" b="1" kern="100" dirty="0">
                <a:effectLst/>
                <a:latin typeface="Aptos" panose="020B0004020202020204" pitchFamily="34" charset="0"/>
                <a:ea typeface="Aptos" panose="020B0004020202020204" pitchFamily="34" charset="0"/>
                <a:cs typeface="Times New Roman" panose="02020603050405020304" pitchFamily="18" charset="0"/>
              </a:rPr>
              <a:t>Activity A</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Read the questions on the screen with the class.</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Give them some thinking time or time to discuss their responses with a Talk Partner. </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Use </a:t>
            </a:r>
            <a:r>
              <a:rPr lang="en-GB" sz="1800" b="1" kern="100" dirty="0">
                <a:effectLst/>
                <a:latin typeface="Aptos" panose="020B0004020202020204" pitchFamily="34" charset="0"/>
                <a:ea typeface="Aptos" panose="020B0004020202020204" pitchFamily="34" charset="0"/>
                <a:cs typeface="Times New Roman" panose="02020603050405020304" pitchFamily="18" charset="0"/>
              </a:rPr>
              <a:t>QR code 1</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 to access the form.  The teacher asks the questions to the class and summarises their responses. </a:t>
            </a:r>
          </a:p>
        </p:txBody>
      </p:sp>
      <p:sp>
        <p:nvSpPr>
          <p:cNvPr id="4" name="Slide Number Placeholder 3"/>
          <p:cNvSpPr>
            <a:spLocks noGrp="1"/>
          </p:cNvSpPr>
          <p:nvPr>
            <p:ph type="sldNum" sz="quarter" idx="5"/>
          </p:nvPr>
        </p:nvSpPr>
        <p:spPr/>
        <p:txBody>
          <a:bodyPr/>
          <a:lstStyle/>
          <a:p>
            <a:fld id="{2F58BD0A-A5A8-4FC6-85A8-C43776B49EFC}" type="slidenum">
              <a:rPr lang="en-GB" smtClean="0"/>
              <a:t>32</a:t>
            </a:fld>
            <a:endParaRPr lang="en-GB"/>
          </a:p>
        </p:txBody>
      </p:sp>
    </p:spTree>
    <p:extLst>
      <p:ext uri="{BB962C8B-B14F-4D97-AF65-F5344CB8AC3E}">
        <p14:creationId xmlns:p14="http://schemas.microsoft.com/office/powerpoint/2010/main" val="4863037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FF"/>
                </a:solidFill>
                <a:effectLst/>
                <a:highlight>
                  <a:srgbClr val="FFFFFF"/>
                </a:highlight>
                <a:latin typeface="Aptos" panose="020B0004020202020204" pitchFamily="34" charset="0"/>
              </a:rPr>
              <a:t>Children’s answers: </a:t>
            </a:r>
            <a:r>
              <a:rPr lang="en-GB" dirty="0">
                <a:hlinkClick r:id="rId3"/>
              </a:rPr>
              <a:t>https://forms.office.com/e/DK4mLcNjzN</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sng" strike="noStrike" dirty="0">
              <a:solidFill>
                <a:srgbClr val="0000FF"/>
              </a:solidFill>
              <a:effectLst/>
              <a:highlight>
                <a:srgbClr val="FFFFFF"/>
              </a:highlight>
              <a:latin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FF"/>
                </a:solidFill>
                <a:effectLst/>
                <a:highlight>
                  <a:srgbClr val="FFFFFF"/>
                </a:highlight>
                <a:latin typeface="Aptos" panose="020B0004020202020204" pitchFamily="34" charset="0"/>
              </a:rPr>
              <a:t>Teacher’s answers: </a:t>
            </a:r>
            <a:r>
              <a:rPr lang="en-GB" dirty="0">
                <a:hlinkClick r:id="rId4"/>
              </a:rPr>
              <a:t>https://forms.office.com/e/XBuiMwBJex</a:t>
            </a:r>
            <a:endParaRPr lang="en-US" sz="1200" b="0" i="0" u="sng" strike="noStrike" dirty="0">
              <a:solidFill>
                <a:srgbClr val="0000FF"/>
              </a:solidFill>
              <a:effectLst/>
              <a:highlight>
                <a:srgbClr val="FFFFFF"/>
              </a:highlight>
              <a:latin typeface="Aptos" panose="020B0004020202020204" pitchFamily="34" charset="0"/>
            </a:endParaRPr>
          </a:p>
        </p:txBody>
      </p:sp>
      <p:sp>
        <p:nvSpPr>
          <p:cNvPr id="4" name="Slide Number Placeholder 3"/>
          <p:cNvSpPr>
            <a:spLocks noGrp="1"/>
          </p:cNvSpPr>
          <p:nvPr>
            <p:ph type="sldNum" sz="quarter" idx="5"/>
          </p:nvPr>
        </p:nvSpPr>
        <p:spPr/>
        <p:txBody>
          <a:bodyPr/>
          <a:lstStyle/>
          <a:p>
            <a:fld id="{2F58BD0A-A5A8-4FC6-85A8-C43776B49EFC}" type="slidenum">
              <a:rPr lang="en-GB" smtClean="0"/>
              <a:t>33</a:t>
            </a:fld>
            <a:endParaRPr lang="en-GB"/>
          </a:p>
        </p:txBody>
      </p:sp>
    </p:spTree>
    <p:extLst>
      <p:ext uri="{BB962C8B-B14F-4D97-AF65-F5344CB8AC3E}">
        <p14:creationId xmlns:p14="http://schemas.microsoft.com/office/powerpoint/2010/main" val="3893818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Before beginning, talk to the children about The Story Project being a safe space for open discussion where children should feel safe to express themselves. </a:t>
            </a:r>
          </a:p>
          <a:p>
            <a:endParaRPr lang="en-GB" sz="1200" dirty="0"/>
          </a:p>
          <a:p>
            <a:r>
              <a:rPr lang="en-GB" sz="1200" dirty="0"/>
              <a:t>Establish some ground rules about how you will create and maintain the safe space. </a:t>
            </a:r>
          </a:p>
          <a:p>
            <a:endParaRPr lang="en-GB" sz="1200" dirty="0"/>
          </a:p>
          <a:p>
            <a:r>
              <a:rPr lang="en-GB" sz="1200" dirty="0"/>
              <a:t>Ground rule suggestions:</a:t>
            </a:r>
          </a:p>
          <a:p>
            <a:pPr marL="171450" indent="-171450">
              <a:buFontTx/>
              <a:buChar char="-"/>
            </a:pPr>
            <a:r>
              <a:rPr lang="en-GB" sz="1200" dirty="0"/>
              <a:t>We listen to everyone’s opinions respectfully</a:t>
            </a:r>
          </a:p>
          <a:p>
            <a:pPr marL="171450" indent="-171450">
              <a:buFontTx/>
              <a:buChar char="-"/>
            </a:pPr>
            <a:r>
              <a:rPr lang="en-GB" sz="1200" dirty="0"/>
              <a:t>We join in with the lesson calmly</a:t>
            </a:r>
          </a:p>
          <a:p>
            <a:pPr marL="171450" indent="-171450">
              <a:buFontTx/>
              <a:buChar char="-"/>
            </a:pPr>
            <a:r>
              <a:rPr lang="en-GB" sz="1200" dirty="0"/>
              <a:t>It is ok to have different opinions and ideas</a:t>
            </a:r>
          </a:p>
          <a:p>
            <a:pPr marL="171450" indent="-171450">
              <a:buFontTx/>
              <a:buChar char="-"/>
            </a:pPr>
            <a:r>
              <a:rPr lang="en-GB" sz="1200" dirty="0"/>
              <a:t>We are inquisitive and excited to learn </a:t>
            </a:r>
          </a:p>
          <a:p>
            <a:pPr marL="171450" indent="-171450">
              <a:buFontTx/>
              <a:buChar char="-"/>
            </a:pPr>
            <a:r>
              <a:rPr lang="en-GB" sz="1200" dirty="0"/>
              <a:t>If we are worried about something, we talk to a trusted adult </a:t>
            </a:r>
          </a:p>
          <a:p>
            <a:pPr marL="171450" indent="-171450">
              <a:buFontTx/>
              <a:buChar char="-"/>
            </a:pPr>
            <a:r>
              <a:rPr lang="en-GB" sz="1200" dirty="0"/>
              <a:t>If we are worried about a friend or ourselves, we talk to a trusted adult</a:t>
            </a:r>
          </a:p>
          <a:p>
            <a:pPr marL="171450" indent="-171450">
              <a:buFontTx/>
              <a:buChar char="-"/>
            </a:pPr>
            <a:r>
              <a:rPr lang="en-GB" sz="1200" dirty="0"/>
              <a:t>We do not have to talk about a topic that upsets us </a:t>
            </a:r>
          </a:p>
          <a:p>
            <a:pPr marL="171450" indent="-171450">
              <a:buFontTx/>
              <a:buChar char="-"/>
            </a:pPr>
            <a:r>
              <a:rPr lang="en-GB" sz="1200" dirty="0"/>
              <a:t>We have fun! </a:t>
            </a:r>
          </a:p>
          <a:p>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4</a:t>
            </a:fld>
            <a:endParaRPr lang="en-GB"/>
          </a:p>
        </p:txBody>
      </p:sp>
    </p:spTree>
    <p:extLst>
      <p:ext uri="{BB962C8B-B14F-4D97-AF65-F5344CB8AC3E}">
        <p14:creationId xmlns:p14="http://schemas.microsoft.com/office/powerpoint/2010/main" val="16284968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FF"/>
                </a:solidFill>
                <a:effectLst/>
                <a:highlight>
                  <a:srgbClr val="FFFFFF"/>
                </a:highlight>
                <a:latin typeface="Aptos" panose="020B0004020202020204" pitchFamily="34" charset="0"/>
              </a:rPr>
              <a:t>Children’s answers: </a:t>
            </a:r>
            <a:r>
              <a:rPr lang="en-GB" dirty="0">
                <a:hlinkClick r:id="rId3"/>
              </a:rPr>
              <a:t>https://forms.office.com/e/DK4mLcNjzN</a:t>
            </a:r>
            <a:endParaRPr lang="en-US" sz="1200" b="0" i="0" u="none" strike="noStrike" dirty="0">
              <a:solidFill>
                <a:srgbClr val="0000FF"/>
              </a:solidFill>
              <a:effectLst/>
              <a:highlight>
                <a:srgbClr val="FFFFFF"/>
              </a:highlight>
              <a:latin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sng" strike="noStrike" dirty="0">
              <a:solidFill>
                <a:srgbClr val="0000FF"/>
              </a:solidFill>
              <a:effectLst/>
              <a:highlight>
                <a:srgbClr val="FFFFFF"/>
              </a:highlight>
              <a:latin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FF"/>
                </a:solidFill>
                <a:effectLst/>
                <a:highlight>
                  <a:srgbClr val="FFFFFF"/>
                </a:highlight>
                <a:latin typeface="Aptos" panose="020B0004020202020204" pitchFamily="34" charset="0"/>
              </a:rPr>
              <a:t>Teacher’s answers: </a:t>
            </a:r>
            <a:r>
              <a:rPr lang="en-GB" dirty="0">
                <a:hlinkClick r:id="rId4"/>
              </a:rPr>
              <a:t>https://forms.office.com/e/XBuiMwBJex</a:t>
            </a:r>
            <a:endParaRPr lang="en-US" sz="1200" b="0" i="0" u="sng" strike="noStrike" dirty="0">
              <a:solidFill>
                <a:srgbClr val="0000FF"/>
              </a:solidFill>
              <a:effectLst/>
              <a:highlight>
                <a:srgbClr val="FFFFFF"/>
              </a:highlight>
              <a:latin typeface="Aptos" panose="020B0004020202020204" pitchFamily="34" charset="0"/>
            </a:endParaRPr>
          </a:p>
        </p:txBody>
      </p:sp>
      <p:sp>
        <p:nvSpPr>
          <p:cNvPr id="4" name="Slide Number Placeholder 3"/>
          <p:cNvSpPr>
            <a:spLocks noGrp="1"/>
          </p:cNvSpPr>
          <p:nvPr>
            <p:ph type="sldNum" sz="quarter" idx="5"/>
          </p:nvPr>
        </p:nvSpPr>
        <p:spPr/>
        <p:txBody>
          <a:bodyPr/>
          <a:lstStyle/>
          <a:p>
            <a:fld id="{2F58BD0A-A5A8-4FC6-85A8-C43776B49EFC}" type="slidenum">
              <a:rPr lang="en-GB" smtClean="0"/>
              <a:t>34</a:t>
            </a:fld>
            <a:endParaRPr lang="en-GB"/>
          </a:p>
        </p:txBody>
      </p:sp>
    </p:spTree>
    <p:extLst>
      <p:ext uri="{BB962C8B-B14F-4D97-AF65-F5344CB8AC3E}">
        <p14:creationId xmlns:p14="http://schemas.microsoft.com/office/powerpoint/2010/main" val="31146906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 this link for children to submit their own answers</a:t>
            </a:r>
          </a:p>
        </p:txBody>
      </p:sp>
      <p:sp>
        <p:nvSpPr>
          <p:cNvPr id="4" name="Slide Number Placeholder 3"/>
          <p:cNvSpPr>
            <a:spLocks noGrp="1"/>
          </p:cNvSpPr>
          <p:nvPr>
            <p:ph type="sldNum" sz="quarter" idx="5"/>
          </p:nvPr>
        </p:nvSpPr>
        <p:spPr/>
        <p:txBody>
          <a:bodyPr/>
          <a:lstStyle/>
          <a:p>
            <a:fld id="{2F58BD0A-A5A8-4FC6-85A8-C43776B49EFC}" type="slidenum">
              <a:rPr lang="en-GB" smtClean="0"/>
              <a:t>35</a:t>
            </a:fld>
            <a:endParaRPr lang="en-GB"/>
          </a:p>
        </p:txBody>
      </p:sp>
    </p:spTree>
    <p:extLst>
      <p:ext uri="{BB962C8B-B14F-4D97-AF65-F5344CB8AC3E}">
        <p14:creationId xmlns:p14="http://schemas.microsoft.com/office/powerpoint/2010/main" val="30895021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 this link for teachers and other staff to submit their own responses </a:t>
            </a:r>
          </a:p>
        </p:txBody>
      </p:sp>
      <p:sp>
        <p:nvSpPr>
          <p:cNvPr id="4" name="Slide Number Placeholder 3"/>
          <p:cNvSpPr>
            <a:spLocks noGrp="1"/>
          </p:cNvSpPr>
          <p:nvPr>
            <p:ph type="sldNum" sz="quarter" idx="5"/>
          </p:nvPr>
        </p:nvSpPr>
        <p:spPr/>
        <p:txBody>
          <a:bodyPr/>
          <a:lstStyle/>
          <a:p>
            <a:fld id="{2F58BD0A-A5A8-4FC6-85A8-C43776B49EFC}" type="slidenum">
              <a:rPr lang="en-GB" smtClean="0"/>
              <a:t>36</a:t>
            </a:fld>
            <a:endParaRPr lang="en-GB"/>
          </a:p>
        </p:txBody>
      </p:sp>
    </p:spTree>
    <p:extLst>
      <p:ext uri="{BB962C8B-B14F-4D97-AF65-F5344CB8AC3E}">
        <p14:creationId xmlns:p14="http://schemas.microsoft.com/office/powerpoint/2010/main" val="31643797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7000"/>
              </a:lnSpc>
              <a:buFont typeface="Symbol" panose="05050102010706020507" pitchFamily="18" charset="2"/>
              <a:buNone/>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Before playing an important match, footballers have to make sure they are ready to take on the challenge. Get children ready for the lesson with this guided meditation:</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Step 1: Close your eyes and take a deep breath </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Step 2: Imagine the grass on the football pitch, it is soft and green </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Step 3: Take another deep breath, image the sound of the breeze blowing across the field making the grass gently sway</a:t>
            </a:r>
          </a:p>
          <a:p>
            <a:pPr marL="342900" lvl="0" indent="-342900">
              <a:lnSpc>
                <a:spcPct val="107000"/>
              </a:lnSpc>
              <a:spcAft>
                <a:spcPts val="800"/>
              </a:spcAft>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Step 4: Imagine the crowd are cheering for you making you feel happy and confident. </a:t>
            </a:r>
          </a:p>
          <a:p>
            <a:pPr marL="342900" lvl="0" indent="-342900">
              <a:lnSpc>
                <a:spcPct val="107000"/>
              </a:lnSpc>
              <a:spcAft>
                <a:spcPts val="800"/>
              </a:spcAft>
              <a:buFont typeface="Symbol" panose="05050102010706020507" pitchFamily="18" charset="2"/>
              <a:buChar char=""/>
            </a:pPr>
            <a:r>
              <a:rPr lang="en-GB" sz="1800" dirty="0">
                <a:effectLst/>
                <a:latin typeface="Aptos" panose="020B0004020202020204" pitchFamily="34" charset="0"/>
                <a:ea typeface="Aptos" panose="020B0004020202020204" pitchFamily="34" charset="0"/>
                <a:cs typeface="Times New Roman" panose="02020603050405020304" pitchFamily="18" charset="0"/>
              </a:rPr>
              <a:t>Step 5: Take a deep breath and open your eyes</a:t>
            </a: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6</a:t>
            </a:fld>
            <a:endParaRPr lang="en-GB"/>
          </a:p>
        </p:txBody>
      </p:sp>
    </p:spTree>
    <p:extLst>
      <p:ext uri="{BB962C8B-B14F-4D97-AF65-F5344CB8AC3E}">
        <p14:creationId xmlns:p14="http://schemas.microsoft.com/office/powerpoint/2010/main" val="7967572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spcAft>
                <a:spcPts val="800"/>
              </a:spcAft>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Look at the picture of Pele where he is making a football from paper (page 4)</a:t>
            </a:r>
          </a:p>
          <a:p>
            <a:pPr marL="342900" lvl="0" indent="-342900">
              <a:lnSpc>
                <a:spcPct val="107000"/>
              </a:lnSpc>
              <a:spcAft>
                <a:spcPts val="800"/>
              </a:spcAft>
              <a:buFont typeface="Symbol" panose="05050102010706020507" pitchFamily="18" charset="2"/>
              <a:buChar char=""/>
            </a:pPr>
            <a:r>
              <a:rPr lang="en-GB" sz="1800" dirty="0">
                <a:effectLst/>
                <a:latin typeface="Aptos" panose="020B0004020202020204" pitchFamily="34" charset="0"/>
                <a:ea typeface="Aptos" panose="020B0004020202020204" pitchFamily="34" charset="0"/>
                <a:cs typeface="Times New Roman" panose="02020603050405020304" pitchFamily="18" charset="0"/>
              </a:rPr>
              <a:t>How is Pele feeling? How do children know this? </a:t>
            </a: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7</a:t>
            </a:fld>
            <a:endParaRPr lang="en-GB"/>
          </a:p>
        </p:txBody>
      </p:sp>
    </p:spTree>
    <p:extLst>
      <p:ext uri="{BB962C8B-B14F-4D97-AF65-F5344CB8AC3E}">
        <p14:creationId xmlns:p14="http://schemas.microsoft.com/office/powerpoint/2010/main" val="13188571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8</a:t>
            </a:fld>
            <a:endParaRPr lang="en-GB"/>
          </a:p>
        </p:txBody>
      </p:sp>
    </p:spTree>
    <p:extLst>
      <p:ext uri="{BB962C8B-B14F-4D97-AF65-F5344CB8AC3E}">
        <p14:creationId xmlns:p14="http://schemas.microsoft.com/office/powerpoint/2010/main" val="2970668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lang="en-US" sz="1200" b="0" dirty="0">
              <a:solidFill>
                <a:srgbClr val="000000"/>
              </a:solidFill>
              <a:latin typeface="Montserra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364200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9DCB41-405D-22CF-A5DB-2FED4FABDD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EFABBF-D629-745C-24DD-54724B528D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DB3D72-F590-76EF-9BCA-15DB05233F20}"/>
              </a:ext>
            </a:extLst>
          </p:cNvPr>
          <p:cNvSpPr>
            <a:spLocks noGrp="1"/>
          </p:cNvSpPr>
          <p:nvPr>
            <p:ph type="body" idx="1"/>
          </p:nvPr>
        </p:nvSpPr>
        <p:spPr/>
        <p:txBody>
          <a:bodyPr/>
          <a:lstStyle/>
          <a:p>
            <a:pPr>
              <a:lnSpc>
                <a:spcPct val="150000"/>
              </a:lnSpc>
              <a:defRPr/>
            </a:pPr>
            <a:r>
              <a:rPr lang="en-US" sz="1200" b="0" dirty="0">
                <a:solidFill>
                  <a:srgbClr val="000000"/>
                </a:solidFill>
                <a:latin typeface="Montserrat"/>
              </a:rPr>
              <a:t>Suggested answers and prompts:</a:t>
            </a:r>
          </a:p>
          <a:p>
            <a:pPr>
              <a:lnSpc>
                <a:spcPct val="150000"/>
              </a:lnSpc>
              <a:defRPr/>
            </a:pPr>
            <a:r>
              <a:rPr lang="en-GB" b="1" dirty="0">
                <a:solidFill>
                  <a:prstClr val="black"/>
                </a:solidFill>
                <a:latin typeface="Montserrat"/>
              </a:rPr>
              <a:t>Do you think it was a difficult decision for Pele’s mum to let him quit his job in the shoe factory? Why do you think this? </a:t>
            </a:r>
          </a:p>
          <a:p>
            <a:pPr>
              <a:lnSpc>
                <a:spcPct val="150000"/>
              </a:lnSpc>
              <a:defRPr/>
            </a:pPr>
            <a:r>
              <a:rPr lang="en-GB" b="0" dirty="0">
                <a:solidFill>
                  <a:prstClr val="black"/>
                </a:solidFill>
                <a:latin typeface="Montserrat"/>
              </a:rPr>
              <a:t>Pele lived in poverty with his family. He could not afford to buy a football and had to work very hard to save up enough money to start training (see biography section at back of the book). It is possible that the money he earnt at his job was used to help his family. This would have made the decision very difficult. </a:t>
            </a:r>
          </a:p>
          <a:p>
            <a:pPr>
              <a:lnSpc>
                <a:spcPct val="150000"/>
              </a:lnSpc>
              <a:defRPr/>
            </a:pPr>
            <a:endParaRPr lang="en-GB" b="0" dirty="0">
              <a:solidFill>
                <a:prstClr val="black"/>
              </a:solidFill>
              <a:latin typeface="Montserrat"/>
            </a:endParaRPr>
          </a:p>
          <a:p>
            <a:pPr>
              <a:lnSpc>
                <a:spcPct val="150000"/>
              </a:lnSpc>
              <a:defRPr/>
            </a:pPr>
            <a:r>
              <a:rPr lang="en-GB" b="1" dirty="0">
                <a:solidFill>
                  <a:prstClr val="black"/>
                </a:solidFill>
                <a:latin typeface="Montserrat"/>
              </a:rPr>
              <a:t>Why do you think Pele was ‘just as happy to unite people as he was to score a winning goal?’</a:t>
            </a:r>
          </a:p>
          <a:p>
            <a:pPr marL="0" marR="0" lvl="0" indent="0" algn="l" defTabSz="914400" rtl="0" eaLnBrk="1" fontAlgn="auto" latinLnBrk="0" hangingPunct="1">
              <a:lnSpc>
                <a:spcPct val="150000"/>
              </a:lnSpc>
              <a:spcBef>
                <a:spcPts val="0"/>
              </a:spcBef>
              <a:spcAft>
                <a:spcPts val="0"/>
              </a:spcAft>
              <a:buClrTx/>
              <a:buSzTx/>
              <a:buFontTx/>
              <a:buNone/>
              <a:tabLst/>
              <a:defRPr/>
            </a:pPr>
            <a:r>
              <a:rPr lang="en-US" sz="1200" b="0" dirty="0">
                <a:solidFill>
                  <a:srgbClr val="000000"/>
                </a:solidFill>
                <a:latin typeface="Montserrat"/>
              </a:rPr>
              <a:t>Pele had experienced poverty and hardship himself, so he knew what it was like to struggle for success. He felt it was important to help children facing adversity to have the same opportunities and chances of success as other children. He became a UNESCO Goodwill Ambassador and was appointed a United Nations Ambassador for Ecology and the Environment, showing his dedicated to life outside of football. </a:t>
            </a:r>
          </a:p>
        </p:txBody>
      </p:sp>
      <p:sp>
        <p:nvSpPr>
          <p:cNvPr id="4" name="Slide Number Placeholder 3">
            <a:extLst>
              <a:ext uri="{FF2B5EF4-FFF2-40B4-BE49-F238E27FC236}">
                <a16:creationId xmlns:a16="http://schemas.microsoft.com/office/drawing/2014/main" id="{A90F0C69-2D4C-A6D6-77B6-0262DC23205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6582063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Prompts: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1" dirty="0"/>
              <a:t>There are no right or wrong answers here; the value comes in pupils’ discussion and ideas. </a:t>
            </a:r>
          </a:p>
          <a:p>
            <a:endParaRPr lang="en-GB" b="0" dirty="0"/>
          </a:p>
          <a:p>
            <a:r>
              <a:rPr lang="en-GB" b="0" dirty="0"/>
              <a:t>According the UN Rights of the Child, all children should have the right to:</a:t>
            </a:r>
          </a:p>
          <a:p>
            <a:pPr algn="l">
              <a:spcAft>
                <a:spcPts val="1500"/>
              </a:spcAft>
              <a:buFont typeface="Arial" panose="020B0604020202020204" pitchFamily="34" charset="0"/>
              <a:buChar char="•"/>
            </a:pPr>
            <a:r>
              <a:rPr lang="en-US" b="0" i="0" dirty="0">
                <a:solidFill>
                  <a:srgbClr val="1E1E1E"/>
                </a:solidFill>
                <a:effectLst/>
                <a:latin typeface="Roboto" panose="02000000000000000000" pitchFamily="2" charset="0"/>
              </a:rPr>
              <a:t>Relax and play (Article 31)</a:t>
            </a:r>
          </a:p>
          <a:p>
            <a:pPr algn="l">
              <a:spcAft>
                <a:spcPts val="1500"/>
              </a:spcAft>
              <a:buFont typeface="Arial" panose="020B0604020202020204" pitchFamily="34" charset="0"/>
              <a:buChar char="•"/>
            </a:pPr>
            <a:r>
              <a:rPr lang="en-US" b="0" i="0" dirty="0">
                <a:solidFill>
                  <a:srgbClr val="1E1E1E"/>
                </a:solidFill>
                <a:effectLst/>
                <a:latin typeface="Roboto" panose="02000000000000000000" pitchFamily="2" charset="0"/>
              </a:rPr>
              <a:t>Freedom of expression (Article 13)</a:t>
            </a:r>
          </a:p>
          <a:p>
            <a:pPr algn="l">
              <a:spcAft>
                <a:spcPts val="1500"/>
              </a:spcAft>
              <a:buFont typeface="Arial" panose="020B0604020202020204" pitchFamily="34" charset="0"/>
              <a:buChar char="•"/>
            </a:pPr>
            <a:r>
              <a:rPr lang="en-US" b="0" i="0" dirty="0">
                <a:solidFill>
                  <a:srgbClr val="1E1E1E"/>
                </a:solidFill>
                <a:effectLst/>
                <a:latin typeface="Roboto" panose="02000000000000000000" pitchFamily="2" charset="0"/>
              </a:rPr>
              <a:t>Be safe from violence (Article 19)</a:t>
            </a:r>
          </a:p>
          <a:p>
            <a:pPr algn="l">
              <a:spcAft>
                <a:spcPts val="1500"/>
              </a:spcAft>
              <a:buFont typeface="Arial" panose="020B0604020202020204" pitchFamily="34" charset="0"/>
              <a:buChar char="•"/>
            </a:pPr>
            <a:r>
              <a:rPr lang="en-US" b="0" i="0" dirty="0">
                <a:solidFill>
                  <a:srgbClr val="1E1E1E"/>
                </a:solidFill>
                <a:effectLst/>
                <a:latin typeface="Roboto" panose="02000000000000000000" pitchFamily="2" charset="0"/>
              </a:rPr>
              <a:t>An education (Article 28)</a:t>
            </a:r>
          </a:p>
          <a:p>
            <a:pPr algn="l">
              <a:spcAft>
                <a:spcPts val="1500"/>
              </a:spcAft>
              <a:buFont typeface="Arial" panose="020B0604020202020204" pitchFamily="34" charset="0"/>
              <a:buChar char="•"/>
            </a:pPr>
            <a:r>
              <a:rPr lang="en-US" b="0" i="0" dirty="0">
                <a:solidFill>
                  <a:srgbClr val="1E1E1E"/>
                </a:solidFill>
                <a:effectLst/>
                <a:latin typeface="Roboto" panose="02000000000000000000" pitchFamily="2" charset="0"/>
              </a:rPr>
              <a:t>Protection of identity (Article 8)</a:t>
            </a:r>
          </a:p>
          <a:p>
            <a:pPr algn="l">
              <a:spcAft>
                <a:spcPts val="1500"/>
              </a:spcAft>
              <a:buFont typeface="Arial" panose="020B0604020202020204" pitchFamily="34" charset="0"/>
              <a:buChar char="•"/>
            </a:pPr>
            <a:r>
              <a:rPr lang="en-US" b="0" i="0" dirty="0">
                <a:solidFill>
                  <a:srgbClr val="1E1E1E"/>
                </a:solidFill>
                <a:effectLst/>
                <a:latin typeface="Roboto" panose="02000000000000000000" pitchFamily="2" charset="0"/>
              </a:rPr>
              <a:t>Sufficient standard of living (Article 27)</a:t>
            </a:r>
          </a:p>
          <a:p>
            <a:pPr algn="l">
              <a:spcAft>
                <a:spcPts val="1500"/>
              </a:spcAft>
              <a:buFont typeface="Arial" panose="020B0604020202020204" pitchFamily="34" charset="0"/>
              <a:buChar char="•"/>
            </a:pPr>
            <a:r>
              <a:rPr lang="en-US" b="0" i="0" dirty="0">
                <a:solidFill>
                  <a:srgbClr val="1E1E1E"/>
                </a:solidFill>
                <a:effectLst/>
                <a:latin typeface="Roboto" panose="02000000000000000000" pitchFamily="2" charset="0"/>
              </a:rPr>
              <a:t>Know their rights (Article 42)</a:t>
            </a:r>
          </a:p>
          <a:p>
            <a:pPr algn="l">
              <a:spcAft>
                <a:spcPts val="1500"/>
              </a:spcAft>
              <a:buFont typeface="Arial" panose="020B0604020202020204" pitchFamily="34" charset="0"/>
              <a:buChar char="•"/>
            </a:pPr>
            <a:r>
              <a:rPr lang="en-US" b="0" i="0" dirty="0">
                <a:solidFill>
                  <a:srgbClr val="1E1E1E"/>
                </a:solidFill>
                <a:effectLst/>
                <a:latin typeface="Roboto" panose="02000000000000000000" pitchFamily="2" charset="0"/>
              </a:rPr>
              <a:t>Health and health services (Article 24)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dk1"/>
                </a:solidFill>
                <a:latin typeface="Montserrat" panose="00000500000000000000" pitchFamily="2" charset="0"/>
                <a:ea typeface="Montserrat Medium"/>
                <a:cs typeface="Montserrat Medium"/>
                <a:sym typeface="Montserrat Medium"/>
              </a:rPr>
              <a:t>https://www.unicef.org.uk/what-we-do/un-convention-child-rights/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dk1"/>
              </a:solidFill>
              <a:latin typeface="Montserrat" panose="00000500000000000000" pitchFamily="2" charset="0"/>
              <a:ea typeface="Montserrat Medium"/>
              <a:cs typeface="Montserrat Medium"/>
              <a:sym typeface="Montserrat Medium"/>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dk1"/>
                </a:solidFill>
                <a:latin typeface="Montserrat" panose="00000500000000000000" pitchFamily="2" charset="0"/>
                <a:ea typeface="Montserrat Medium"/>
                <a:cs typeface="Montserrat Medium"/>
                <a:sym typeface="Montserrat Medium"/>
              </a:rPr>
              <a:t>Help the class to understand that everyone should have access to these rights.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dk1"/>
              </a:solidFill>
              <a:latin typeface="Montserrat" panose="00000500000000000000" pitchFamily="2" charset="0"/>
              <a:ea typeface="Montserrat Medium"/>
              <a:cs typeface="Montserrat Medium"/>
              <a:sym typeface="Montserrat Medium"/>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dk1"/>
                </a:solidFill>
                <a:latin typeface="Montserrat" panose="00000500000000000000" pitchFamily="2" charset="0"/>
                <a:ea typeface="Montserrat Medium"/>
                <a:cs typeface="Montserrat Medium"/>
                <a:sym typeface="Montserrat Medium"/>
              </a:rPr>
              <a:t>But should we all be given the same opportunities? Children may have different ideas about this questions.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dk1"/>
              </a:solidFill>
              <a:latin typeface="Montserrat" panose="00000500000000000000" pitchFamily="2" charset="0"/>
              <a:ea typeface="Montserrat Medium"/>
              <a:cs typeface="Montserrat Medium"/>
              <a:sym typeface="Montserrat Medium"/>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dk1"/>
                </a:solidFill>
                <a:latin typeface="Montserrat" panose="00000500000000000000" pitchFamily="2" charset="0"/>
                <a:ea typeface="Montserrat Medium"/>
                <a:cs typeface="Montserrat Medium"/>
                <a:sym typeface="Montserrat Medium"/>
              </a:rPr>
              <a:t>On one hand, children might agree that everyone should be able to do the same things. For example, should everyone be given the chance to play football like Pele was?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dk1"/>
              </a:solidFill>
              <a:latin typeface="Montserrat" panose="00000500000000000000" pitchFamily="2" charset="0"/>
              <a:ea typeface="Montserrat Medium"/>
              <a:cs typeface="Montserrat Medium"/>
              <a:sym typeface="Montserrat Medium"/>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dk1"/>
                </a:solidFill>
                <a:latin typeface="Montserrat" panose="00000500000000000000" pitchFamily="2" charset="0"/>
                <a:ea typeface="Montserrat Medium"/>
                <a:cs typeface="Montserrat Medium"/>
                <a:sym typeface="Montserrat Medium"/>
              </a:rPr>
              <a:t>Give the discussion more depth by extending the example – What about children who do not like football?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dk1"/>
              </a:solidFill>
              <a:latin typeface="Montserrat" panose="00000500000000000000" pitchFamily="2" charset="0"/>
              <a:ea typeface="Montserrat Medium"/>
              <a:cs typeface="Montserrat Medium"/>
              <a:sym typeface="Montserrat Medium"/>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dk1"/>
                </a:solidFill>
                <a:latin typeface="Montserrat" panose="00000500000000000000" pitchFamily="2" charset="0"/>
                <a:ea typeface="Montserrat Medium"/>
                <a:cs typeface="Montserrat Medium"/>
                <a:sym typeface="Montserrat Medium"/>
              </a:rPr>
              <a:t>Encourage children to think about how opportunities and success look different for different people. For some, opportunities might come in being able to read lots of books, others might take music lessons or be able to spend time with a family member with an exciting job. Success can also look different – for some people it means a fancy car and big house, others it means having lots of friends or being happy. </a:t>
            </a:r>
            <a:r>
              <a:rPr lang="en-US" sz="1200" b="1" dirty="0">
                <a:solidFill>
                  <a:schemeClr val="dk1"/>
                </a:solidFill>
                <a:latin typeface="Montserrat" panose="00000500000000000000" pitchFamily="2" charset="0"/>
                <a:ea typeface="Montserrat Medium"/>
                <a:cs typeface="Montserrat Medium"/>
                <a:sym typeface="Montserrat Medium"/>
              </a:rPr>
              <a:t>What is important is that everyone has the opportunities to achieve the successes that are right for them.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dk1"/>
              </a:solidFill>
              <a:latin typeface="Montserrat" panose="00000500000000000000" pitchFamily="2" charset="0"/>
              <a:ea typeface="Montserrat Medium"/>
              <a:cs typeface="Montserrat Medium"/>
              <a:sym typeface="Montserrat Medium"/>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dk1"/>
                </a:solidFill>
                <a:latin typeface="Montserrat" panose="00000500000000000000" pitchFamily="2" charset="0"/>
                <a:ea typeface="Montserrat Medium"/>
                <a:cs typeface="Montserrat Medium"/>
                <a:sym typeface="Montserrat Medium"/>
              </a:rPr>
              <a:t>Pele is a good example of this – his family did not have much money and weren’t able to buy him a football. If a coach hadn’t spotted his talent, he wouldn’t have had the same chance of being a successful footballer as other children. For Pele, he needed the opportunity to play football so that he could be successful in the sport he loved.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solidFill>
                <a:schemeClr val="dk1"/>
              </a:solidFill>
              <a:latin typeface="Montserrat" panose="00000500000000000000" pitchFamily="2" charset="0"/>
              <a:ea typeface="Montserrat Medium"/>
              <a:cs typeface="Montserrat Medium"/>
              <a:sym typeface="Montserrat Medium"/>
            </a:endParaRPr>
          </a:p>
          <a:p>
            <a:endParaRPr lang="en-GB" b="0" dirty="0"/>
          </a:p>
        </p:txBody>
      </p:sp>
      <p:sp>
        <p:nvSpPr>
          <p:cNvPr id="4" name="Slide Number Placeholder 3"/>
          <p:cNvSpPr>
            <a:spLocks noGrp="1"/>
          </p:cNvSpPr>
          <p:nvPr>
            <p:ph type="sldNum" sz="quarter" idx="5"/>
          </p:nvPr>
        </p:nvSpPr>
        <p:spPr/>
        <p:txBody>
          <a:bodyPr/>
          <a:lstStyle/>
          <a:p>
            <a:fld id="{2F58BD0A-A5A8-4FC6-85A8-C43776B49EFC}" type="slidenum">
              <a:rPr lang="en-GB" smtClean="0"/>
              <a:t>11</a:t>
            </a:fld>
            <a:endParaRPr lang="en-GB"/>
          </a:p>
        </p:txBody>
      </p:sp>
    </p:spTree>
    <p:extLst>
      <p:ext uri="{BB962C8B-B14F-4D97-AF65-F5344CB8AC3E}">
        <p14:creationId xmlns:p14="http://schemas.microsoft.com/office/powerpoint/2010/main" val="32823770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F653D7-DE32-9CD3-4EE9-75F14035BAE4}"/>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71084FDA-FEE9-4073-07CC-E491243CC49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C210E0C8-0C0A-CA13-D4BF-1CF9D1B592B7}"/>
              </a:ext>
            </a:extLst>
          </p:cNvPr>
          <p:cNvSpPr>
            <a:spLocks noGrp="1"/>
          </p:cNvSpPr>
          <p:nvPr>
            <p:ph type="dt" sz="half" idx="10"/>
          </p:nvPr>
        </p:nvSpPr>
        <p:spPr/>
        <p:txBody>
          <a:bodyPr/>
          <a:lstStyle/>
          <a:p>
            <a:fld id="{469BE586-1BC1-43D5-8B1F-5DFC97980412}" type="datetimeFigureOut">
              <a:rPr lang="en-GB" smtClean="0"/>
              <a:t>06/11/2024</a:t>
            </a:fld>
            <a:endParaRPr lang="en-GB"/>
          </a:p>
        </p:txBody>
      </p:sp>
      <p:sp>
        <p:nvSpPr>
          <p:cNvPr id="5" name="Footer Placeholder 4">
            <a:extLst>
              <a:ext uri="{FF2B5EF4-FFF2-40B4-BE49-F238E27FC236}">
                <a16:creationId xmlns:a16="http://schemas.microsoft.com/office/drawing/2014/main" id="{951497A2-86E7-56BD-46B9-5E5DAD1AB10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C15DAFB-BF06-AAF9-0262-CEBF1D34603A}"/>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20967320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3295E-0DC1-E5E2-FBC5-9BE8A98938BC}"/>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EC05B105-2FB3-31E1-91CE-DE1A58CA409C}"/>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9C84D6FE-1B4C-9480-816D-BECFCD65FA22}"/>
              </a:ext>
            </a:extLst>
          </p:cNvPr>
          <p:cNvSpPr>
            <a:spLocks noGrp="1"/>
          </p:cNvSpPr>
          <p:nvPr>
            <p:ph type="dt" sz="half" idx="10"/>
          </p:nvPr>
        </p:nvSpPr>
        <p:spPr/>
        <p:txBody>
          <a:bodyPr/>
          <a:lstStyle/>
          <a:p>
            <a:fld id="{469BE586-1BC1-43D5-8B1F-5DFC97980412}" type="datetimeFigureOut">
              <a:rPr lang="en-GB" smtClean="0"/>
              <a:t>06/11/2024</a:t>
            </a:fld>
            <a:endParaRPr lang="en-GB"/>
          </a:p>
        </p:txBody>
      </p:sp>
      <p:sp>
        <p:nvSpPr>
          <p:cNvPr id="5" name="Footer Placeholder 4">
            <a:extLst>
              <a:ext uri="{FF2B5EF4-FFF2-40B4-BE49-F238E27FC236}">
                <a16:creationId xmlns:a16="http://schemas.microsoft.com/office/drawing/2014/main" id="{7950C9A9-27D7-1ABE-CC79-C7779A2DD39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A328550-28B7-8F41-C88E-DD4789551A28}"/>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3577692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3E6469B-CAF3-412F-A627-CF67047E98FE}"/>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97C8825D-07D3-1BBF-50B3-B5D429C858CB}"/>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830D3871-0B69-CDE9-D557-39AB78F3C702}"/>
              </a:ext>
            </a:extLst>
          </p:cNvPr>
          <p:cNvSpPr>
            <a:spLocks noGrp="1"/>
          </p:cNvSpPr>
          <p:nvPr>
            <p:ph type="dt" sz="half" idx="10"/>
          </p:nvPr>
        </p:nvSpPr>
        <p:spPr/>
        <p:txBody>
          <a:bodyPr/>
          <a:lstStyle/>
          <a:p>
            <a:fld id="{469BE586-1BC1-43D5-8B1F-5DFC97980412}" type="datetimeFigureOut">
              <a:rPr lang="en-GB" smtClean="0"/>
              <a:t>06/11/2024</a:t>
            </a:fld>
            <a:endParaRPr lang="en-GB"/>
          </a:p>
        </p:txBody>
      </p:sp>
      <p:sp>
        <p:nvSpPr>
          <p:cNvPr id="5" name="Footer Placeholder 4">
            <a:extLst>
              <a:ext uri="{FF2B5EF4-FFF2-40B4-BE49-F238E27FC236}">
                <a16:creationId xmlns:a16="http://schemas.microsoft.com/office/drawing/2014/main" id="{DE085880-AB6E-FDF0-5D58-E19BA1BCEFA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89B0EC6-AF7B-259A-1973-BED2167B442C}"/>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36354375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7DD426-F08A-3ECA-50B8-1641AAA7A1FB}"/>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779AE886-D0B2-0C99-E69C-A58F64E21289}"/>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896164EA-FED1-F6C9-0E0B-102DD4E3A20C}"/>
              </a:ext>
            </a:extLst>
          </p:cNvPr>
          <p:cNvSpPr>
            <a:spLocks noGrp="1"/>
          </p:cNvSpPr>
          <p:nvPr>
            <p:ph type="dt" sz="half" idx="10"/>
          </p:nvPr>
        </p:nvSpPr>
        <p:spPr/>
        <p:txBody>
          <a:bodyPr/>
          <a:lstStyle/>
          <a:p>
            <a:fld id="{469BE586-1BC1-43D5-8B1F-5DFC97980412}" type="datetimeFigureOut">
              <a:rPr lang="en-GB" smtClean="0"/>
              <a:t>06/11/2024</a:t>
            </a:fld>
            <a:endParaRPr lang="en-GB"/>
          </a:p>
        </p:txBody>
      </p:sp>
      <p:sp>
        <p:nvSpPr>
          <p:cNvPr id="5" name="Footer Placeholder 4">
            <a:extLst>
              <a:ext uri="{FF2B5EF4-FFF2-40B4-BE49-F238E27FC236}">
                <a16:creationId xmlns:a16="http://schemas.microsoft.com/office/drawing/2014/main" id="{DDF09B02-6BC7-F7F3-3099-FC4C4F6B38D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BE91208-8A09-9465-EBE4-0FC1C7335F3C}"/>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21748952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D9A588-043D-0690-9C23-64FE2EEEC7EC}"/>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7D4F6E0B-34D7-42FA-552D-06F7DE9F6D1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E48285A1-29C0-1289-FFB5-3F085BC17F44}"/>
              </a:ext>
            </a:extLst>
          </p:cNvPr>
          <p:cNvSpPr>
            <a:spLocks noGrp="1"/>
          </p:cNvSpPr>
          <p:nvPr>
            <p:ph type="dt" sz="half" idx="10"/>
          </p:nvPr>
        </p:nvSpPr>
        <p:spPr/>
        <p:txBody>
          <a:bodyPr/>
          <a:lstStyle/>
          <a:p>
            <a:fld id="{469BE586-1BC1-43D5-8B1F-5DFC97980412}" type="datetimeFigureOut">
              <a:rPr lang="en-GB" smtClean="0"/>
              <a:t>06/11/2024</a:t>
            </a:fld>
            <a:endParaRPr lang="en-GB"/>
          </a:p>
        </p:txBody>
      </p:sp>
      <p:sp>
        <p:nvSpPr>
          <p:cNvPr id="5" name="Footer Placeholder 4">
            <a:extLst>
              <a:ext uri="{FF2B5EF4-FFF2-40B4-BE49-F238E27FC236}">
                <a16:creationId xmlns:a16="http://schemas.microsoft.com/office/drawing/2014/main" id="{00BECD1D-902C-F85A-EDB5-EE414850D01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F2DA3BD-72D3-A4D5-8594-27A18D3A6230}"/>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34023793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40C787-DCDF-F324-660E-9964C5001779}"/>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0007F758-1379-78E8-F4F1-238C3255A9A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B950A9E3-C045-42A9-D5DA-4F7AE981178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2D4973B6-EB86-A02D-1F60-7A55C38CA76D}"/>
              </a:ext>
            </a:extLst>
          </p:cNvPr>
          <p:cNvSpPr>
            <a:spLocks noGrp="1"/>
          </p:cNvSpPr>
          <p:nvPr>
            <p:ph type="dt" sz="half" idx="10"/>
          </p:nvPr>
        </p:nvSpPr>
        <p:spPr/>
        <p:txBody>
          <a:bodyPr/>
          <a:lstStyle/>
          <a:p>
            <a:fld id="{469BE586-1BC1-43D5-8B1F-5DFC97980412}" type="datetimeFigureOut">
              <a:rPr lang="en-GB" smtClean="0"/>
              <a:t>06/11/2024</a:t>
            </a:fld>
            <a:endParaRPr lang="en-GB"/>
          </a:p>
        </p:txBody>
      </p:sp>
      <p:sp>
        <p:nvSpPr>
          <p:cNvPr id="6" name="Footer Placeholder 5">
            <a:extLst>
              <a:ext uri="{FF2B5EF4-FFF2-40B4-BE49-F238E27FC236}">
                <a16:creationId xmlns:a16="http://schemas.microsoft.com/office/drawing/2014/main" id="{44BD9BC6-E559-A459-0C5B-86BC07794FA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2C90617-5EF7-5548-8EAF-4403EB36E754}"/>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5705622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61FE55-E691-D84E-AB9A-1D8A6BD0CC89}"/>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FEDC6F2A-BA50-662E-DB05-D87FCA1A143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4D0F7C5C-B14F-F7F0-ED00-CDC2DD42383E}"/>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5268F829-2483-082E-CE36-266B98076EB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DE8C4EC0-E5B8-965E-5931-381DFE270258}"/>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73745398-8A40-7EB4-0A1D-826BEA0B0698}"/>
              </a:ext>
            </a:extLst>
          </p:cNvPr>
          <p:cNvSpPr>
            <a:spLocks noGrp="1"/>
          </p:cNvSpPr>
          <p:nvPr>
            <p:ph type="dt" sz="half" idx="10"/>
          </p:nvPr>
        </p:nvSpPr>
        <p:spPr/>
        <p:txBody>
          <a:bodyPr/>
          <a:lstStyle/>
          <a:p>
            <a:fld id="{469BE586-1BC1-43D5-8B1F-5DFC97980412}" type="datetimeFigureOut">
              <a:rPr lang="en-GB" smtClean="0"/>
              <a:t>06/11/2024</a:t>
            </a:fld>
            <a:endParaRPr lang="en-GB"/>
          </a:p>
        </p:txBody>
      </p:sp>
      <p:sp>
        <p:nvSpPr>
          <p:cNvPr id="8" name="Footer Placeholder 7">
            <a:extLst>
              <a:ext uri="{FF2B5EF4-FFF2-40B4-BE49-F238E27FC236}">
                <a16:creationId xmlns:a16="http://schemas.microsoft.com/office/drawing/2014/main" id="{DB2BC48D-ED0F-DE59-5603-8F0C93F3404D}"/>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E25E5530-50EF-52CB-A791-FA8C61B0ECEE}"/>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22813256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12D813-55E8-F362-E54F-CCD7EF97BBE4}"/>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C3B0D12D-3BBF-949B-D3C7-4438EA66172D}"/>
              </a:ext>
            </a:extLst>
          </p:cNvPr>
          <p:cNvSpPr>
            <a:spLocks noGrp="1"/>
          </p:cNvSpPr>
          <p:nvPr>
            <p:ph type="dt" sz="half" idx="10"/>
          </p:nvPr>
        </p:nvSpPr>
        <p:spPr/>
        <p:txBody>
          <a:bodyPr/>
          <a:lstStyle/>
          <a:p>
            <a:fld id="{469BE586-1BC1-43D5-8B1F-5DFC97980412}" type="datetimeFigureOut">
              <a:rPr lang="en-GB" smtClean="0"/>
              <a:t>06/11/2024</a:t>
            </a:fld>
            <a:endParaRPr lang="en-GB"/>
          </a:p>
        </p:txBody>
      </p:sp>
      <p:sp>
        <p:nvSpPr>
          <p:cNvPr id="4" name="Footer Placeholder 3">
            <a:extLst>
              <a:ext uri="{FF2B5EF4-FFF2-40B4-BE49-F238E27FC236}">
                <a16:creationId xmlns:a16="http://schemas.microsoft.com/office/drawing/2014/main" id="{9A7E04F5-15BC-6B54-3AA3-AF3D7DD82311}"/>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33370A9E-D7BC-5343-3545-B226D38AF08F}"/>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14117493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DD96992-F258-3AB6-2721-3A0EC4387188}"/>
              </a:ext>
            </a:extLst>
          </p:cNvPr>
          <p:cNvSpPr>
            <a:spLocks noGrp="1"/>
          </p:cNvSpPr>
          <p:nvPr>
            <p:ph type="dt" sz="half" idx="10"/>
          </p:nvPr>
        </p:nvSpPr>
        <p:spPr/>
        <p:txBody>
          <a:bodyPr/>
          <a:lstStyle/>
          <a:p>
            <a:fld id="{469BE586-1BC1-43D5-8B1F-5DFC97980412}" type="datetimeFigureOut">
              <a:rPr lang="en-GB" smtClean="0"/>
              <a:t>06/11/2024</a:t>
            </a:fld>
            <a:endParaRPr lang="en-GB"/>
          </a:p>
        </p:txBody>
      </p:sp>
      <p:sp>
        <p:nvSpPr>
          <p:cNvPr id="3" name="Footer Placeholder 2">
            <a:extLst>
              <a:ext uri="{FF2B5EF4-FFF2-40B4-BE49-F238E27FC236}">
                <a16:creationId xmlns:a16="http://schemas.microsoft.com/office/drawing/2014/main" id="{9902A32E-571D-8ABA-D43C-6DF86586BAB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BBE69A11-533F-D617-C748-08CC9FFDFA03}"/>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14361951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C425F9-3AAC-1954-98C2-36F18CD844C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671B897F-C1AC-501B-B12A-62EF7037D5B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8D9D786D-02E2-6AF7-B1A0-8DF6BC80BA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9911815-236E-00B2-2631-FD70DC6A7C35}"/>
              </a:ext>
            </a:extLst>
          </p:cNvPr>
          <p:cNvSpPr>
            <a:spLocks noGrp="1"/>
          </p:cNvSpPr>
          <p:nvPr>
            <p:ph type="dt" sz="half" idx="10"/>
          </p:nvPr>
        </p:nvSpPr>
        <p:spPr/>
        <p:txBody>
          <a:bodyPr/>
          <a:lstStyle/>
          <a:p>
            <a:fld id="{469BE586-1BC1-43D5-8B1F-5DFC97980412}" type="datetimeFigureOut">
              <a:rPr lang="en-GB" smtClean="0"/>
              <a:t>06/11/2024</a:t>
            </a:fld>
            <a:endParaRPr lang="en-GB"/>
          </a:p>
        </p:txBody>
      </p:sp>
      <p:sp>
        <p:nvSpPr>
          <p:cNvPr id="6" name="Footer Placeholder 5">
            <a:extLst>
              <a:ext uri="{FF2B5EF4-FFF2-40B4-BE49-F238E27FC236}">
                <a16:creationId xmlns:a16="http://schemas.microsoft.com/office/drawing/2014/main" id="{F9CE5E5A-DF40-58DB-060B-8570DF19AF5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0DB425-DA36-4531-D805-7AB0612F50FA}"/>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7468702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D5D5C2-7AC6-370F-B01E-C83D1E0FE49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8F1F3D6B-BB4B-8772-F08B-5547992F8E1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09BF542-EAFE-43A9-6688-6E1B3A8E218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654DF2F-3A07-609B-6F7B-5F940DADDFB5}"/>
              </a:ext>
            </a:extLst>
          </p:cNvPr>
          <p:cNvSpPr>
            <a:spLocks noGrp="1"/>
          </p:cNvSpPr>
          <p:nvPr>
            <p:ph type="dt" sz="half" idx="10"/>
          </p:nvPr>
        </p:nvSpPr>
        <p:spPr/>
        <p:txBody>
          <a:bodyPr/>
          <a:lstStyle/>
          <a:p>
            <a:fld id="{469BE586-1BC1-43D5-8B1F-5DFC97980412}" type="datetimeFigureOut">
              <a:rPr lang="en-GB" smtClean="0"/>
              <a:t>06/11/2024</a:t>
            </a:fld>
            <a:endParaRPr lang="en-GB"/>
          </a:p>
        </p:txBody>
      </p:sp>
      <p:sp>
        <p:nvSpPr>
          <p:cNvPr id="6" name="Footer Placeholder 5">
            <a:extLst>
              <a:ext uri="{FF2B5EF4-FFF2-40B4-BE49-F238E27FC236}">
                <a16:creationId xmlns:a16="http://schemas.microsoft.com/office/drawing/2014/main" id="{53D0B5A5-7074-9B10-E650-1A3AA7C1B9E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9980143-76A7-C639-CD22-0F98DEACD749}"/>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9764416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EF8F0"/>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308EE09-F1E8-EF81-62DF-6B9F63AF2FE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CAADF804-94D9-7EBF-EC69-BE31BD0FBCB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E54E8F2A-CB0C-0D6D-1CF2-1CAB430C312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69BE586-1BC1-43D5-8B1F-5DFC97980412}" type="datetimeFigureOut">
              <a:rPr lang="en-GB" smtClean="0"/>
              <a:t>06/11/2024</a:t>
            </a:fld>
            <a:endParaRPr lang="en-GB"/>
          </a:p>
        </p:txBody>
      </p:sp>
      <p:sp>
        <p:nvSpPr>
          <p:cNvPr id="5" name="Footer Placeholder 4">
            <a:extLst>
              <a:ext uri="{FF2B5EF4-FFF2-40B4-BE49-F238E27FC236}">
                <a16:creationId xmlns:a16="http://schemas.microsoft.com/office/drawing/2014/main" id="{63CF4453-E84D-5B3E-B685-94798A8297C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FE4AD84F-1D46-3760-E1C8-EC3D1F39BC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AFD1011-0024-4FA6-8161-BFE6690B6EC0}" type="slidenum">
              <a:rPr lang="en-GB" smtClean="0"/>
              <a:t>‹#›</a:t>
            </a:fld>
            <a:endParaRPr lang="en-GB"/>
          </a:p>
        </p:txBody>
      </p:sp>
    </p:spTree>
    <p:extLst>
      <p:ext uri="{BB962C8B-B14F-4D97-AF65-F5344CB8AC3E}">
        <p14:creationId xmlns:p14="http://schemas.microsoft.com/office/powerpoint/2010/main" val="15093944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sv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10.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30.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32.png"/><Relationship Id="rId2" Type="http://schemas.openxmlformats.org/officeDocument/2006/relationships/notesSlide" Target="../notesSlides/notesSlide8.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29.svg"/><Relationship Id="rId5" Type="http://schemas.openxmlformats.org/officeDocument/2006/relationships/image" Target="../media/image16.png"/><Relationship Id="rId15" Type="http://schemas.openxmlformats.org/officeDocument/2006/relationships/image" Target="../media/image31.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28.svg"/><Relationship Id="rId14" Type="http://schemas.openxmlformats.org/officeDocument/2006/relationships/image" Target="../media/image9.png"/></Relationships>
</file>

<file path=ppt/slides/_rels/slide1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png"/><Relationship Id="rId2" Type="http://schemas.openxmlformats.org/officeDocument/2006/relationships/notesSlide" Target="../notesSlides/notesSlide9.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12.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34.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33.png"/><Relationship Id="rId2" Type="http://schemas.openxmlformats.org/officeDocument/2006/relationships/notesSlide" Target="../notesSlides/notesSlide10.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13.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6.svg"/><Relationship Id="rId5" Type="http://schemas.openxmlformats.org/officeDocument/2006/relationships/image" Target="../media/image5.pn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s>
</file>

<file path=ppt/slides/_rels/slide14.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36.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35.png"/><Relationship Id="rId2" Type="http://schemas.openxmlformats.org/officeDocument/2006/relationships/notesSlide" Target="../notesSlides/notesSlide12.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1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sv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16.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6.svg"/><Relationship Id="rId18" Type="http://schemas.openxmlformats.org/officeDocument/2006/relationships/image" Target="../media/image22.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5.png"/><Relationship Id="rId17" Type="http://schemas.openxmlformats.org/officeDocument/2006/relationships/image" Target="../media/image10.svg"/><Relationship Id="rId2" Type="http://schemas.openxmlformats.org/officeDocument/2006/relationships/image" Target="../media/image14.png"/><Relationship Id="rId16"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8.png"/><Relationship Id="rId11" Type="http://schemas.openxmlformats.org/officeDocument/2006/relationships/image" Target="../media/image4.svg"/><Relationship Id="rId5" Type="http://schemas.openxmlformats.org/officeDocument/2006/relationships/image" Target="../media/image17.png"/><Relationship Id="rId15" Type="http://schemas.openxmlformats.org/officeDocument/2006/relationships/image" Target="../media/image8.svg"/><Relationship Id="rId10" Type="http://schemas.openxmlformats.org/officeDocument/2006/relationships/image" Target="../media/image3.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7.png"/></Relationships>
</file>

<file path=ppt/slides/_rels/slide17.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37.png"/><Relationship Id="rId2" Type="http://schemas.openxmlformats.org/officeDocument/2006/relationships/notesSlide" Target="../notesSlides/notesSlide14.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18.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5.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4.png"/><Relationship Id="rId2" Type="http://schemas.openxmlformats.org/officeDocument/2006/relationships/notesSlide" Target="../notesSlides/notesSlide15.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19.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2.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7.svg"/><Relationship Id="rId2" Type="http://schemas.openxmlformats.org/officeDocument/2006/relationships/notesSlide" Target="../notesSlides/notesSlide16.xml"/><Relationship Id="rId16" Type="http://schemas.openxmlformats.org/officeDocument/2006/relationships/image" Target="../media/image26.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2.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svg"/><Relationship Id="rId11" Type="http://schemas.openxmlformats.org/officeDocument/2006/relationships/image" Target="../media/image12.png"/><Relationship Id="rId5" Type="http://schemas.openxmlformats.org/officeDocument/2006/relationships/image" Target="../media/image5.pn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30.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32.png"/><Relationship Id="rId2" Type="http://schemas.openxmlformats.org/officeDocument/2006/relationships/notesSlide" Target="../notesSlides/notesSlide17.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29.svg"/><Relationship Id="rId5" Type="http://schemas.openxmlformats.org/officeDocument/2006/relationships/image" Target="../media/image16.png"/><Relationship Id="rId15" Type="http://schemas.openxmlformats.org/officeDocument/2006/relationships/image" Target="../media/image31.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28.svg"/><Relationship Id="rId14" Type="http://schemas.openxmlformats.org/officeDocument/2006/relationships/image" Target="../media/image9.png"/></Relationships>
</file>

<file path=ppt/slides/_rels/slide2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30.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32.png"/><Relationship Id="rId2" Type="http://schemas.openxmlformats.org/officeDocument/2006/relationships/notesSlide" Target="../notesSlides/notesSlide18.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29.svg"/><Relationship Id="rId5" Type="http://schemas.openxmlformats.org/officeDocument/2006/relationships/image" Target="../media/image16.png"/><Relationship Id="rId15" Type="http://schemas.openxmlformats.org/officeDocument/2006/relationships/image" Target="../media/image31.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28.svg"/><Relationship Id="rId14" Type="http://schemas.openxmlformats.org/officeDocument/2006/relationships/image" Target="../media/image9.png"/></Relationships>
</file>

<file path=ppt/slides/_rels/slide22.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png"/><Relationship Id="rId2" Type="http://schemas.openxmlformats.org/officeDocument/2006/relationships/notesSlide" Target="../notesSlides/notesSlide19.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23.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39.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38.png"/><Relationship Id="rId2" Type="http://schemas.openxmlformats.org/officeDocument/2006/relationships/notesSlide" Target="../notesSlides/notesSlide20.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24.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41.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40.png"/><Relationship Id="rId2" Type="http://schemas.openxmlformats.org/officeDocument/2006/relationships/notesSlide" Target="../notesSlides/notesSlide21.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2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sv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26.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42.png"/><Relationship Id="rId2" Type="http://schemas.openxmlformats.org/officeDocument/2006/relationships/notesSlide" Target="../notesSlides/notesSlide23.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27.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5.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4.png"/><Relationship Id="rId2" Type="http://schemas.openxmlformats.org/officeDocument/2006/relationships/notesSlide" Target="../notesSlides/notesSlide24.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28.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2.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7.svg"/><Relationship Id="rId2" Type="http://schemas.openxmlformats.org/officeDocument/2006/relationships/notesSlide" Target="../notesSlides/notesSlide25.xml"/><Relationship Id="rId16" Type="http://schemas.openxmlformats.org/officeDocument/2006/relationships/image" Target="../media/image26.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29.xml.rels><?xml version="1.0" encoding="UTF-8" standalone="yes"?>
<Relationships xmlns="http://schemas.openxmlformats.org/package/2006/relationships"><Relationship Id="rId8" Type="http://schemas.openxmlformats.org/officeDocument/2006/relationships/image" Target="../media/image4.svg"/><Relationship Id="rId13" Type="http://schemas.openxmlformats.org/officeDocument/2006/relationships/image" Target="../media/image9.png"/><Relationship Id="rId3" Type="http://schemas.openxmlformats.org/officeDocument/2006/relationships/image" Target="../media/image15.png"/><Relationship Id="rId7" Type="http://schemas.openxmlformats.org/officeDocument/2006/relationships/image" Target="../media/image3.png"/><Relationship Id="rId12" Type="http://schemas.openxmlformats.org/officeDocument/2006/relationships/image" Target="../media/image8.svg"/><Relationship Id="rId2" Type="http://schemas.openxmlformats.org/officeDocument/2006/relationships/image" Target="../media/image14.png"/><Relationship Id="rId16" Type="http://schemas.openxmlformats.org/officeDocument/2006/relationships/image" Target="../media/image32.png"/><Relationship Id="rId1" Type="http://schemas.openxmlformats.org/officeDocument/2006/relationships/slideLayout" Target="../slideLayouts/slideLayout1.xml"/><Relationship Id="rId6" Type="http://schemas.openxmlformats.org/officeDocument/2006/relationships/image" Target="../media/image18.png"/><Relationship Id="rId11" Type="http://schemas.openxmlformats.org/officeDocument/2006/relationships/image" Target="../media/image7.png"/><Relationship Id="rId5" Type="http://schemas.openxmlformats.org/officeDocument/2006/relationships/image" Target="../media/image17.png"/><Relationship Id="rId15" Type="http://schemas.openxmlformats.org/officeDocument/2006/relationships/image" Target="../media/image21.png"/><Relationship Id="rId10" Type="http://schemas.openxmlformats.org/officeDocument/2006/relationships/image" Target="../media/image6.svg"/><Relationship Id="rId4" Type="http://schemas.openxmlformats.org/officeDocument/2006/relationships/image" Target="../media/image16.png"/><Relationship Id="rId9" Type="http://schemas.openxmlformats.org/officeDocument/2006/relationships/image" Target="../media/image5.png"/><Relationship Id="rId14" Type="http://schemas.openxmlformats.org/officeDocument/2006/relationships/image" Target="../media/image10.svg"/></Relationships>
</file>

<file path=ppt/slides/_rels/slide3.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svg"/><Relationship Id="rId11" Type="http://schemas.openxmlformats.org/officeDocument/2006/relationships/image" Target="../media/image13.png"/><Relationship Id="rId5" Type="http://schemas.openxmlformats.org/officeDocument/2006/relationships/image" Target="../media/image5.pn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s>
</file>

<file path=ppt/slides/_rels/slide30.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2" Type="http://schemas.openxmlformats.org/officeDocument/2006/relationships/notesSlide" Target="../notesSlides/notesSlide26.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3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2" Type="http://schemas.openxmlformats.org/officeDocument/2006/relationships/notesSlide" Target="../notesSlides/notesSlide27.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32.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hyperlink" Target="https://forms.office.com/Pages/ResponsePage.aspx?id=1UL-GCPYWkCGhoSj4l3oFrLryx4oVUtNoQjxq4TpQIZUNjNLMVJIUEI0UjFLWVRFSkoxUjE2V0NENC4u&amp;origin=QRCode" TargetMode="External"/><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43.png"/><Relationship Id="rId2" Type="http://schemas.openxmlformats.org/officeDocument/2006/relationships/notesSlide" Target="../notesSlides/notesSlide28.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33.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2" Type="http://schemas.openxmlformats.org/officeDocument/2006/relationships/notesSlide" Target="../notesSlides/notesSlide29.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34.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2" Type="http://schemas.openxmlformats.org/officeDocument/2006/relationships/notesSlide" Target="../notesSlides/notesSlide30.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35.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44.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1.png"/><Relationship Id="rId2" Type="http://schemas.openxmlformats.org/officeDocument/2006/relationships/notesSlide" Target="../notesSlides/notesSlide31.xml"/><Relationship Id="rId16" Type="http://schemas.openxmlformats.org/officeDocument/2006/relationships/hyperlink" Target="https://forms.office.com/e/DK4mLcNjzN" TargetMode="External"/><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36.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45.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1.png"/><Relationship Id="rId2" Type="http://schemas.openxmlformats.org/officeDocument/2006/relationships/notesSlide" Target="../notesSlides/notesSlide32.xml"/><Relationship Id="rId16" Type="http://schemas.openxmlformats.org/officeDocument/2006/relationships/hyperlink" Target="https://forms.office.com/e/XBuiMwBJex" TargetMode="External"/><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sv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5.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6.svg"/><Relationship Id="rId18" Type="http://schemas.openxmlformats.org/officeDocument/2006/relationships/image" Target="../media/image22.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5.png"/><Relationship Id="rId17" Type="http://schemas.openxmlformats.org/officeDocument/2006/relationships/image" Target="../media/image10.svg"/><Relationship Id="rId2" Type="http://schemas.openxmlformats.org/officeDocument/2006/relationships/image" Target="../media/image14.png"/><Relationship Id="rId16"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8.png"/><Relationship Id="rId11" Type="http://schemas.openxmlformats.org/officeDocument/2006/relationships/image" Target="../media/image4.svg"/><Relationship Id="rId5" Type="http://schemas.openxmlformats.org/officeDocument/2006/relationships/image" Target="../media/image17.png"/><Relationship Id="rId15" Type="http://schemas.openxmlformats.org/officeDocument/2006/relationships/image" Target="../media/image8.svg"/><Relationship Id="rId10" Type="http://schemas.openxmlformats.org/officeDocument/2006/relationships/image" Target="../media/image3.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7.png"/></Relationships>
</file>

<file path=ppt/slides/_rels/slide6.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3.jpeg"/><Relationship Id="rId2" Type="http://schemas.openxmlformats.org/officeDocument/2006/relationships/notesSlide" Target="../notesSlides/notesSlide4.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5.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4.png"/><Relationship Id="rId2" Type="http://schemas.openxmlformats.org/officeDocument/2006/relationships/notesSlide" Target="../notesSlides/notesSlide5.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8.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2.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7.svg"/><Relationship Id="rId2" Type="http://schemas.openxmlformats.org/officeDocument/2006/relationships/notesSlide" Target="../notesSlides/notesSlide6.xml"/><Relationship Id="rId16" Type="http://schemas.openxmlformats.org/officeDocument/2006/relationships/image" Target="../media/image26.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9.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30.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32.png"/><Relationship Id="rId2" Type="http://schemas.openxmlformats.org/officeDocument/2006/relationships/notesSlide" Target="../notesSlides/notesSlide7.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29.svg"/><Relationship Id="rId5" Type="http://schemas.openxmlformats.org/officeDocument/2006/relationships/image" Target="../media/image16.png"/><Relationship Id="rId15" Type="http://schemas.openxmlformats.org/officeDocument/2006/relationships/image" Target="../media/image31.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28.svg"/><Relationship Id="rId1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lue text with a book in a circle&#10;&#10;Description automatically generated">
            <a:extLst>
              <a:ext uri="{FF2B5EF4-FFF2-40B4-BE49-F238E27FC236}">
                <a16:creationId xmlns:a16="http://schemas.microsoft.com/office/drawing/2014/main" id="{2D14A226-B77F-8FF1-2232-EE836C8D9C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1965" y="3390292"/>
            <a:ext cx="5528460" cy="2377239"/>
          </a:xfrm>
          <a:prstGeom prst="rect">
            <a:avLst/>
          </a:prstGeom>
        </p:spPr>
      </p:pic>
      <p:sp>
        <p:nvSpPr>
          <p:cNvPr id="12" name="TextBox 11">
            <a:extLst>
              <a:ext uri="{FF2B5EF4-FFF2-40B4-BE49-F238E27FC236}">
                <a16:creationId xmlns:a16="http://schemas.microsoft.com/office/drawing/2014/main" id="{3F3CC3F2-6D61-1E88-251F-847518765DA7}"/>
              </a:ext>
            </a:extLst>
          </p:cNvPr>
          <p:cNvSpPr txBox="1"/>
          <p:nvPr/>
        </p:nvSpPr>
        <p:spPr>
          <a:xfrm>
            <a:off x="2889680" y="2784887"/>
            <a:ext cx="2680542" cy="646331"/>
          </a:xfrm>
          <a:prstGeom prst="rect">
            <a:avLst/>
          </a:prstGeom>
          <a:noFill/>
        </p:spPr>
        <p:txBody>
          <a:bodyPr wrap="none" rtlCol="0">
            <a:spAutoFit/>
          </a:bodyPr>
          <a:lstStyle/>
          <a:p>
            <a:pPr algn="ctr"/>
            <a:r>
              <a:rPr lang="en-GB" sz="3600" b="1" dirty="0">
                <a:solidFill>
                  <a:srgbClr val="EE9A2B"/>
                </a:solidFill>
                <a:latin typeface="Playfair Display" panose="00000500000000000000" pitchFamily="2" charset="0"/>
              </a:rPr>
              <a:t>Welcome to</a:t>
            </a:r>
          </a:p>
        </p:txBody>
      </p:sp>
      <p:sp>
        <p:nvSpPr>
          <p:cNvPr id="42" name="Rectangle 41">
            <a:extLst>
              <a:ext uri="{FF2B5EF4-FFF2-40B4-BE49-F238E27FC236}">
                <a16:creationId xmlns:a16="http://schemas.microsoft.com/office/drawing/2014/main" id="{CB0B0672-CE45-D42D-71BF-56BF28549873}"/>
              </a:ext>
            </a:extLst>
          </p:cNvPr>
          <p:cNvSpPr/>
          <p:nvPr/>
        </p:nvSpPr>
        <p:spPr>
          <a:xfrm>
            <a:off x="522808" y="566256"/>
            <a:ext cx="11097017" cy="5725488"/>
          </a:xfrm>
          <a:prstGeom prst="rect">
            <a:avLst/>
          </a:prstGeom>
          <a:noFill/>
          <a:ln w="38100">
            <a:solidFill>
              <a:srgbClr val="EE9A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group of children reading a book&#10;&#10;Description automatically generated">
            <a:extLst>
              <a:ext uri="{FF2B5EF4-FFF2-40B4-BE49-F238E27FC236}">
                <a16:creationId xmlns:a16="http://schemas.microsoft.com/office/drawing/2014/main" id="{225C9C75-D1D5-21F8-5780-6FECBA2ECA51}"/>
              </a:ext>
            </a:extLst>
          </p:cNvPr>
          <p:cNvPicPr>
            <a:picLocks noChangeAspect="1"/>
          </p:cNvPicPr>
          <p:nvPr/>
        </p:nvPicPr>
        <p:blipFill rotWithShape="1">
          <a:blip r:embed="rId3">
            <a:extLst>
              <a:ext uri="{28A0092B-C50C-407E-A947-70E740481C1C}">
                <a14:useLocalDpi xmlns:a14="http://schemas.microsoft.com/office/drawing/2010/main" val="0"/>
              </a:ext>
            </a:extLst>
          </a:blip>
          <a:srcRect l="14456" t="19315" r="28623" b="2987"/>
          <a:stretch/>
        </p:blipFill>
        <p:spPr>
          <a:xfrm>
            <a:off x="2490222" y="-249633"/>
            <a:ext cx="3479457" cy="3357685"/>
          </a:xfrm>
          <a:prstGeom prst="rect">
            <a:avLst/>
          </a:prstGeom>
        </p:spPr>
      </p:pic>
      <p:grpSp>
        <p:nvGrpSpPr>
          <p:cNvPr id="10" name="Group 9">
            <a:extLst>
              <a:ext uri="{FF2B5EF4-FFF2-40B4-BE49-F238E27FC236}">
                <a16:creationId xmlns:a16="http://schemas.microsoft.com/office/drawing/2014/main" id="{5BB02E98-CF08-FECE-F27B-AC5626FC9AD5}"/>
              </a:ext>
            </a:extLst>
          </p:cNvPr>
          <p:cNvGrpSpPr/>
          <p:nvPr/>
        </p:nvGrpSpPr>
        <p:grpSpPr>
          <a:xfrm>
            <a:off x="-2248837" y="-8806091"/>
            <a:ext cx="3536973" cy="16382144"/>
            <a:chOff x="-2126387" y="-8825546"/>
            <a:chExt cx="3536973" cy="16382144"/>
          </a:xfrm>
        </p:grpSpPr>
        <p:sp>
          <p:nvSpPr>
            <p:cNvPr id="74" name="Freeform 6">
              <a:extLst>
                <a:ext uri="{FF2B5EF4-FFF2-40B4-BE49-F238E27FC236}">
                  <a16:creationId xmlns:a16="http://schemas.microsoft.com/office/drawing/2014/main" id="{FD33EBDB-3BFF-86C1-778B-2D3D9E3E6A7E}"/>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75" name="Freeform 7">
              <a:extLst>
                <a:ext uri="{FF2B5EF4-FFF2-40B4-BE49-F238E27FC236}">
                  <a16:creationId xmlns:a16="http://schemas.microsoft.com/office/drawing/2014/main" id="{F59F2C07-1BC3-526E-41E2-B79874B7F13F}"/>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6" name="Freeform 8">
              <a:extLst>
                <a:ext uri="{FF2B5EF4-FFF2-40B4-BE49-F238E27FC236}">
                  <a16:creationId xmlns:a16="http://schemas.microsoft.com/office/drawing/2014/main" id="{B1F80F5B-49D0-E01B-DB48-DE76557D2A2B}"/>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0" name="Freeform 11">
              <a:extLst>
                <a:ext uri="{FF2B5EF4-FFF2-40B4-BE49-F238E27FC236}">
                  <a16:creationId xmlns:a16="http://schemas.microsoft.com/office/drawing/2014/main" id="{04B77D62-A274-9A21-8D82-6A469A6C7B41}"/>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1" name="Freeform 12">
              <a:extLst>
                <a:ext uri="{FF2B5EF4-FFF2-40B4-BE49-F238E27FC236}">
                  <a16:creationId xmlns:a16="http://schemas.microsoft.com/office/drawing/2014/main" id="{C12DD36A-B7B8-E820-1596-CCD19B844936}"/>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82" name="Freeform 13">
              <a:extLst>
                <a:ext uri="{FF2B5EF4-FFF2-40B4-BE49-F238E27FC236}">
                  <a16:creationId xmlns:a16="http://schemas.microsoft.com/office/drawing/2014/main" id="{2B1182F9-2B6C-3E58-FC93-B5291B2BE1FF}"/>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83" name="Freeform 14">
              <a:extLst>
                <a:ext uri="{FF2B5EF4-FFF2-40B4-BE49-F238E27FC236}">
                  <a16:creationId xmlns:a16="http://schemas.microsoft.com/office/drawing/2014/main" id="{81D49A9F-DE55-78C1-E17C-0FD242DE431E}"/>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85" name="Freeform 16">
              <a:extLst>
                <a:ext uri="{FF2B5EF4-FFF2-40B4-BE49-F238E27FC236}">
                  <a16:creationId xmlns:a16="http://schemas.microsoft.com/office/drawing/2014/main" id="{AF6D253A-E46C-13B9-D15F-334422D0E11B}"/>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87" name="Freeform 18">
              <a:extLst>
                <a:ext uri="{FF2B5EF4-FFF2-40B4-BE49-F238E27FC236}">
                  <a16:creationId xmlns:a16="http://schemas.microsoft.com/office/drawing/2014/main" id="{DDDF588D-6922-2E67-7EC5-3B41A780F4E7}"/>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89" name="Freeform 20">
              <a:extLst>
                <a:ext uri="{FF2B5EF4-FFF2-40B4-BE49-F238E27FC236}">
                  <a16:creationId xmlns:a16="http://schemas.microsoft.com/office/drawing/2014/main" id="{74FD6F93-2987-4051-B3B9-77F429F9EA94}"/>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1" name="Freeform 22">
              <a:extLst>
                <a:ext uri="{FF2B5EF4-FFF2-40B4-BE49-F238E27FC236}">
                  <a16:creationId xmlns:a16="http://schemas.microsoft.com/office/drawing/2014/main" id="{35FB9CAC-D985-1744-7DAE-9BB9C96F747C}"/>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2" name="Freeform 23">
              <a:extLst>
                <a:ext uri="{FF2B5EF4-FFF2-40B4-BE49-F238E27FC236}">
                  <a16:creationId xmlns:a16="http://schemas.microsoft.com/office/drawing/2014/main" id="{CB95686E-AA08-459C-D240-FC854C2B17B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93" name="Freeform 24">
              <a:extLst>
                <a:ext uri="{FF2B5EF4-FFF2-40B4-BE49-F238E27FC236}">
                  <a16:creationId xmlns:a16="http://schemas.microsoft.com/office/drawing/2014/main" id="{AED25A54-39B6-D411-D552-317E47C43380}"/>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5" name="Freeform 27">
              <a:extLst>
                <a:ext uri="{FF2B5EF4-FFF2-40B4-BE49-F238E27FC236}">
                  <a16:creationId xmlns:a16="http://schemas.microsoft.com/office/drawing/2014/main" id="{2EE4EC1D-AB78-5CA9-088D-028ABD1A0230}"/>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99" name="Freeform 31">
              <a:extLst>
                <a:ext uri="{FF2B5EF4-FFF2-40B4-BE49-F238E27FC236}">
                  <a16:creationId xmlns:a16="http://schemas.microsoft.com/office/drawing/2014/main" id="{B4ABE323-8DBC-9967-1AA4-6F556944DDEE}"/>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00" name="Freeform 32">
              <a:extLst>
                <a:ext uri="{FF2B5EF4-FFF2-40B4-BE49-F238E27FC236}">
                  <a16:creationId xmlns:a16="http://schemas.microsoft.com/office/drawing/2014/main" id="{4F749581-2611-F1A5-DCD4-112222048577}"/>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102" name="Freeform 34">
              <a:extLst>
                <a:ext uri="{FF2B5EF4-FFF2-40B4-BE49-F238E27FC236}">
                  <a16:creationId xmlns:a16="http://schemas.microsoft.com/office/drawing/2014/main" id="{461E8273-98E6-B833-600D-B12D54C34A2E}"/>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105" name="Freeform 36">
              <a:extLst>
                <a:ext uri="{FF2B5EF4-FFF2-40B4-BE49-F238E27FC236}">
                  <a16:creationId xmlns:a16="http://schemas.microsoft.com/office/drawing/2014/main" id="{1BB608B9-BA09-14FE-3863-0FE155AC24F3}"/>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3" name="Freeform 6">
              <a:extLst>
                <a:ext uri="{FF2B5EF4-FFF2-40B4-BE49-F238E27FC236}">
                  <a16:creationId xmlns:a16="http://schemas.microsoft.com/office/drawing/2014/main" id="{96C5F7A4-4D99-FAEA-86F0-44CD0A3CF246}"/>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4" name="Freeform 7">
              <a:extLst>
                <a:ext uri="{FF2B5EF4-FFF2-40B4-BE49-F238E27FC236}">
                  <a16:creationId xmlns:a16="http://schemas.microsoft.com/office/drawing/2014/main" id="{86DAA244-0656-5FCC-FF32-8BF7C8585853}"/>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5" name="Freeform 8">
              <a:extLst>
                <a:ext uri="{FF2B5EF4-FFF2-40B4-BE49-F238E27FC236}">
                  <a16:creationId xmlns:a16="http://schemas.microsoft.com/office/drawing/2014/main" id="{46DA3F22-3F1D-566A-7767-8E868E5A3B3F}"/>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8" name="Freeform 11">
              <a:extLst>
                <a:ext uri="{FF2B5EF4-FFF2-40B4-BE49-F238E27FC236}">
                  <a16:creationId xmlns:a16="http://schemas.microsoft.com/office/drawing/2014/main" id="{C19F7170-C372-A498-0739-ACDB9A0C120A}"/>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9" name="Freeform 12">
              <a:extLst>
                <a:ext uri="{FF2B5EF4-FFF2-40B4-BE49-F238E27FC236}">
                  <a16:creationId xmlns:a16="http://schemas.microsoft.com/office/drawing/2014/main" id="{F76F8E56-7107-F60E-A871-1D6003C7F97D}"/>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0" name="Freeform 13">
              <a:extLst>
                <a:ext uri="{FF2B5EF4-FFF2-40B4-BE49-F238E27FC236}">
                  <a16:creationId xmlns:a16="http://schemas.microsoft.com/office/drawing/2014/main" id="{8F509E8D-D826-C026-B2A4-33195633688E}"/>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1" name="Freeform 14">
              <a:extLst>
                <a:ext uri="{FF2B5EF4-FFF2-40B4-BE49-F238E27FC236}">
                  <a16:creationId xmlns:a16="http://schemas.microsoft.com/office/drawing/2014/main" id="{67BF3C8D-4585-B213-FFFA-3CF6A5FA4D13}"/>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3" name="Freeform 16">
              <a:extLst>
                <a:ext uri="{FF2B5EF4-FFF2-40B4-BE49-F238E27FC236}">
                  <a16:creationId xmlns:a16="http://schemas.microsoft.com/office/drawing/2014/main" id="{E1487072-63A3-9597-A644-2BEE3805658B}"/>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5" name="Freeform 18">
              <a:extLst>
                <a:ext uri="{FF2B5EF4-FFF2-40B4-BE49-F238E27FC236}">
                  <a16:creationId xmlns:a16="http://schemas.microsoft.com/office/drawing/2014/main" id="{E4E4F5AF-63B0-AF30-9EC1-EBA733095076}"/>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7" name="Freeform 20">
              <a:extLst>
                <a:ext uri="{FF2B5EF4-FFF2-40B4-BE49-F238E27FC236}">
                  <a16:creationId xmlns:a16="http://schemas.microsoft.com/office/drawing/2014/main" id="{55A13D55-6CC2-B880-1B6B-1F0FB7B5A909}"/>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9" name="Freeform 22">
              <a:extLst>
                <a:ext uri="{FF2B5EF4-FFF2-40B4-BE49-F238E27FC236}">
                  <a16:creationId xmlns:a16="http://schemas.microsoft.com/office/drawing/2014/main" id="{47BC4F89-1810-0D94-7E53-F4A4DD570DCA}"/>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0" name="Freeform 23">
              <a:extLst>
                <a:ext uri="{FF2B5EF4-FFF2-40B4-BE49-F238E27FC236}">
                  <a16:creationId xmlns:a16="http://schemas.microsoft.com/office/drawing/2014/main" id="{746B1115-B11D-88E8-51DF-9B815810F849}"/>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1" name="Freeform 24">
              <a:extLst>
                <a:ext uri="{FF2B5EF4-FFF2-40B4-BE49-F238E27FC236}">
                  <a16:creationId xmlns:a16="http://schemas.microsoft.com/office/drawing/2014/main" id="{30124A1B-9271-62E7-4AAC-F703AF51431D}"/>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3" name="Freeform 26">
              <a:extLst>
                <a:ext uri="{FF2B5EF4-FFF2-40B4-BE49-F238E27FC236}">
                  <a16:creationId xmlns:a16="http://schemas.microsoft.com/office/drawing/2014/main" id="{08B8EC80-6443-7F90-5E31-8DC7D52606A7}"/>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4" name="Freeform 27">
              <a:extLst>
                <a:ext uri="{FF2B5EF4-FFF2-40B4-BE49-F238E27FC236}">
                  <a16:creationId xmlns:a16="http://schemas.microsoft.com/office/drawing/2014/main" id="{85BD29C3-3A99-FA53-8AFC-CECA08B4E02E}"/>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6" name="Freeform 29">
              <a:extLst>
                <a:ext uri="{FF2B5EF4-FFF2-40B4-BE49-F238E27FC236}">
                  <a16:creationId xmlns:a16="http://schemas.microsoft.com/office/drawing/2014/main" id="{90A03539-9136-B5F9-7361-BB076C1952B4}"/>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8" name="Freeform 31">
              <a:extLst>
                <a:ext uri="{FF2B5EF4-FFF2-40B4-BE49-F238E27FC236}">
                  <a16:creationId xmlns:a16="http://schemas.microsoft.com/office/drawing/2014/main" id="{7501B3D8-58EF-8494-15C2-E1C3C5C11AE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9" name="Freeform 32">
              <a:extLst>
                <a:ext uri="{FF2B5EF4-FFF2-40B4-BE49-F238E27FC236}">
                  <a16:creationId xmlns:a16="http://schemas.microsoft.com/office/drawing/2014/main" id="{C76B3C73-C4E4-29A1-3C6B-5A76D6487ECE}"/>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1" name="Freeform 37">
              <a:extLst>
                <a:ext uri="{FF2B5EF4-FFF2-40B4-BE49-F238E27FC236}">
                  <a16:creationId xmlns:a16="http://schemas.microsoft.com/office/drawing/2014/main" id="{559B0AB3-94D3-A3DC-665F-54B815038C92}"/>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 name="Freeform 23">
              <a:extLst>
                <a:ext uri="{FF2B5EF4-FFF2-40B4-BE49-F238E27FC236}">
                  <a16:creationId xmlns:a16="http://schemas.microsoft.com/office/drawing/2014/main" id="{56D17D95-DFE4-08B8-3187-4A0D6D0584D3}"/>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grpSp>
      <p:sp>
        <p:nvSpPr>
          <p:cNvPr id="3" name="TextBox 2">
            <a:extLst>
              <a:ext uri="{FF2B5EF4-FFF2-40B4-BE49-F238E27FC236}">
                <a16:creationId xmlns:a16="http://schemas.microsoft.com/office/drawing/2014/main" id="{109C2822-1DF0-E6DF-FAED-EE6282BC7CE2}"/>
              </a:ext>
            </a:extLst>
          </p:cNvPr>
          <p:cNvSpPr txBox="1"/>
          <p:nvPr/>
        </p:nvSpPr>
        <p:spPr>
          <a:xfrm>
            <a:off x="2472956" y="6369722"/>
            <a:ext cx="7246088" cy="388311"/>
          </a:xfrm>
          <a:prstGeom prst="rect">
            <a:avLst/>
          </a:prstGeom>
          <a:noFill/>
        </p:spPr>
        <p:txBody>
          <a:bodyPr wrap="square">
            <a:spAutoFit/>
          </a:bodyPr>
          <a:lstStyle/>
          <a:p>
            <a:pPr marL="0" lvl="0" indent="0" algn="ctr" rtl="0">
              <a:lnSpc>
                <a:spcPct val="115000"/>
              </a:lnSpc>
              <a:spcBef>
                <a:spcPts val="0"/>
              </a:spcBef>
              <a:spcAft>
                <a:spcPts val="0"/>
              </a:spcAft>
              <a:buNone/>
            </a:pPr>
            <a:r>
              <a:rPr lang="en-GB" sz="1800" dirty="0">
                <a:solidFill>
                  <a:srgbClr val="313E53"/>
                </a:solidFill>
                <a:latin typeface="Montserrat" panose="00000500000000000000" pitchFamily="2" charset="0"/>
                <a:ea typeface="Montserrat Medium"/>
                <a:cs typeface="Montserrat Medium"/>
                <a:sym typeface="Montserrat Medium"/>
              </a:rPr>
              <a:t>©The Story Project CIC</a:t>
            </a:r>
          </a:p>
        </p:txBody>
      </p:sp>
      <p:pic>
        <p:nvPicPr>
          <p:cNvPr id="1026" name="Picture 2">
            <a:extLst>
              <a:ext uri="{FF2B5EF4-FFF2-40B4-BE49-F238E27FC236}">
                <a16:creationId xmlns:a16="http://schemas.microsoft.com/office/drawing/2014/main" id="{1B180AD4-6650-2181-7C82-B5B93416B11B}"/>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152161" y="1583097"/>
            <a:ext cx="1788547" cy="178854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0F39DD9A-66BE-8ABA-7693-1579F21F63F9}"/>
              </a:ext>
            </a:extLst>
          </p:cNvPr>
          <p:cNvSpPr txBox="1"/>
          <p:nvPr/>
        </p:nvSpPr>
        <p:spPr>
          <a:xfrm>
            <a:off x="7655805" y="1106043"/>
            <a:ext cx="3078086" cy="477054"/>
          </a:xfrm>
          <a:prstGeom prst="rect">
            <a:avLst/>
          </a:prstGeom>
          <a:noFill/>
        </p:spPr>
        <p:txBody>
          <a:bodyPr wrap="none" rtlCol="0">
            <a:spAutoFit/>
          </a:bodyPr>
          <a:lstStyle/>
          <a:p>
            <a:pPr algn="ctr"/>
            <a:r>
              <a:rPr lang="en-GB" sz="2500" b="1" dirty="0">
                <a:solidFill>
                  <a:srgbClr val="EE9A2B"/>
                </a:solidFill>
                <a:latin typeface="Playfair Display" panose="00000500000000000000" pitchFamily="2" charset="0"/>
              </a:rPr>
              <a:t>In partnership with</a:t>
            </a:r>
          </a:p>
        </p:txBody>
      </p:sp>
    </p:spTree>
    <p:extLst>
      <p:ext uri="{BB962C8B-B14F-4D97-AF65-F5344CB8AC3E}">
        <p14:creationId xmlns:p14="http://schemas.microsoft.com/office/powerpoint/2010/main" val="486541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8A9EA0-5E91-15D5-96C2-2FD31338C466}"/>
            </a:ext>
          </a:extLst>
        </p:cNvPr>
        <p:cNvGrpSpPr/>
        <p:nvPr/>
      </p:nvGrpSpPr>
      <p:grpSpPr>
        <a:xfrm>
          <a:off x="0" y="0"/>
          <a:ext cx="0" cy="0"/>
          <a:chOff x="0" y="0"/>
          <a:chExt cx="0" cy="0"/>
        </a:xfrm>
      </p:grpSpPr>
      <p:pic>
        <p:nvPicPr>
          <p:cNvPr id="2" name="Google Shape;107;p15">
            <a:extLst>
              <a:ext uri="{FF2B5EF4-FFF2-40B4-BE49-F238E27FC236}">
                <a16:creationId xmlns:a16="http://schemas.microsoft.com/office/drawing/2014/main" id="{B1D074EA-B20C-186B-D370-A92969A650C6}"/>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F7F3D3C0-8AE8-161F-B9E1-5F12245BAE3A}"/>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E83FF2C6-55C3-2731-D317-DDBC4E8D4527}"/>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6C32FE6C-6157-272B-DCCD-A61B3E6FF67A}"/>
              </a:ext>
            </a:extLst>
          </p:cNvPr>
          <p:cNvPicPr preferRelativeResize="0"/>
          <p:nvPr/>
        </p:nvPicPr>
        <p:blipFill>
          <a:blip r:embed="rId6">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6FEBF189-9F39-C8D4-CFA7-BE53306C9939}"/>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ACD0EDBA-B6C1-F517-E112-68C18798D18C}"/>
              </a:ext>
            </a:extLst>
          </p:cNvPr>
          <p:cNvGrpSpPr/>
          <p:nvPr/>
        </p:nvGrpSpPr>
        <p:grpSpPr>
          <a:xfrm>
            <a:off x="-2389817" y="-3923178"/>
            <a:ext cx="3536973" cy="16382144"/>
            <a:chOff x="-2126387" y="-8825546"/>
            <a:chExt cx="3536973" cy="16382144"/>
          </a:xfrm>
        </p:grpSpPr>
        <p:sp>
          <p:nvSpPr>
            <p:cNvPr id="20" name="Freeform 6">
              <a:extLst>
                <a:ext uri="{FF2B5EF4-FFF2-40B4-BE49-F238E27FC236}">
                  <a16:creationId xmlns:a16="http://schemas.microsoft.com/office/drawing/2014/main" id="{4994F5CF-72A3-EDEF-6412-269C68D25802}"/>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D48FF01F-548E-870B-2EE3-6A838703AFFD}"/>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C1CB6C68-5862-B888-441D-01CA369B00AB}"/>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DC0ED307-4FD7-6AA1-9EDD-F8D158EB79EC}"/>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6D041327-B508-A133-0E7A-FDDA524FDF8F}"/>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0E5CD3E9-334C-D274-FD22-0F1CF58F9AA7}"/>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EAE88267-FFF9-C5D4-9DD5-557E6DFB5407}"/>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1E6D1CE2-16AB-B34D-E91A-02DFC6D88066}"/>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BE20A096-DC3A-F1DE-D966-980366AEEEB8}"/>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DC77E4B3-244A-4607-EAD9-7853A6B4BF47}"/>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CDED2E2E-7257-1491-67EA-30392B2F3092}"/>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E2EC52C8-D4D0-DF6C-5A14-561EC4C04AEA}"/>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17250E2C-A97C-EDF2-B1BD-75841DB07E14}"/>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1730F4EC-4CCC-7CBF-BE51-55ED8CD702A8}"/>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CAB5072E-6BD3-EBF8-B25E-58296FC644BE}"/>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B94A128B-6D33-A94E-8B63-7F6FBE25989F}"/>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EAF9F607-A26F-9FD8-59A8-EA14AB58ECAD}"/>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BFA821E4-0ACF-4C50-174F-D3BA51396216}"/>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13344E3C-9307-BD4D-C90B-1A4470FA39D3}"/>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99EF7B08-CBCE-5BA2-EAB0-5EAFF7DB846F}"/>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CE0E7D3C-3492-56D0-1740-444D2D7E6456}"/>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CDAA69BA-B625-4A43-94AB-DCDF833F84F5}"/>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E23F8B58-F197-F02B-B77C-4CC7447656B3}"/>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616348E8-EB1D-79C7-9C87-DB707D7704EA}"/>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E290A65A-3A66-501D-69B0-71C7A05863F6}"/>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71198439-AEDE-60BD-05BE-8204E4CCF426}"/>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AA167634-D7E5-CDAA-BF30-97389F54D434}"/>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6274B650-A1E0-EE1E-0A3D-000604C2BF59}"/>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CE91B6CD-F58B-1B43-E9BD-07ED75954BC0}"/>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17B5AAB8-5D74-859F-71B7-A4416AC1A857}"/>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D2930E4E-ABB0-7984-3DDA-0F3CF7AAAD72}"/>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54CB5CCF-583F-9504-F457-7B6B9B1C34BA}"/>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D8D2E932-431D-ADC2-C6CF-9ABC1958E171}"/>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E15CE12C-D205-5D47-522D-AAB72BC9E245}"/>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2DB9C072-1BC6-BB80-96FB-565C64E4B88A}"/>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0D481E24-2D85-442D-7B25-65285D01E5AD}"/>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C8C70670-5622-D874-8029-85DC8127B576}"/>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C02A1C84-D8A7-E7DB-61EF-F62DE678B32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44" name="Google Shape;121;p15">
            <a:extLst>
              <a:ext uri="{FF2B5EF4-FFF2-40B4-BE49-F238E27FC236}">
                <a16:creationId xmlns:a16="http://schemas.microsoft.com/office/drawing/2014/main" id="{BDA07640-93A3-57DC-BE86-09CCDE7056C0}"/>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2400" b="0" i="1" u="none" strike="noStrike" kern="1200" cap="none" spc="0" normalizeH="0" baseline="0" noProof="0" err="1">
                <a:ln>
                  <a:noFill/>
                </a:ln>
                <a:solidFill>
                  <a:prstClr val="black"/>
                </a:solidFill>
                <a:effectLst/>
                <a:uLnTx/>
                <a:uFillTx/>
                <a:latin typeface="Playfair Display" panose="00000500000000000000" pitchFamily="2" charset="0"/>
                <a:ea typeface="Montserrat Medium"/>
                <a:cs typeface="Montserrat Medium"/>
                <a:sym typeface="Montserrat Medium"/>
              </a:rPr>
              <a:t>ead</a:t>
            </a:r>
            <a:endParaRPr kumimoji="0" sz="2400" b="0" i="1" u="none" strike="noStrike" kern="1200" cap="none" spc="0" normalizeH="0" baseline="0" noProof="0">
              <a:ln>
                <a:noFill/>
              </a:ln>
              <a:solidFill>
                <a:prstClr val="black"/>
              </a:solidFill>
              <a:effectLst/>
              <a:uLnTx/>
              <a:uFillTx/>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801D1F05-7C8A-3BBC-ED27-7E353AC7165C}"/>
              </a:ext>
            </a:extLst>
          </p:cNvPr>
          <p:cNvSpPr/>
          <p:nvPr/>
        </p:nvSpPr>
        <p:spPr>
          <a:xfrm>
            <a:off x="4047033" y="389589"/>
            <a:ext cx="7963062" cy="689034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3" name="Google Shape;121;p15">
            <a:extLst>
              <a:ext uri="{FF2B5EF4-FFF2-40B4-BE49-F238E27FC236}">
                <a16:creationId xmlns:a16="http://schemas.microsoft.com/office/drawing/2014/main" id="{43915BE3-2BA8-4912-7C5E-DB207BB81A68}"/>
              </a:ext>
            </a:extLst>
          </p:cNvPr>
          <p:cNvSpPr txBox="1"/>
          <p:nvPr/>
        </p:nvSpPr>
        <p:spPr>
          <a:xfrm>
            <a:off x="4338460" y="1617190"/>
            <a:ext cx="7684365" cy="5054591"/>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000000"/>
                </a:solidFill>
                <a:effectLst/>
                <a:uLnTx/>
                <a:uFillTx/>
                <a:latin typeface="Montserrat"/>
              </a:rPr>
              <a:t>Inference: </a:t>
            </a:r>
            <a:endParaRPr lang="en-GB" sz="2000" b="1" i="0" u="none" strike="noStrike" kern="1200" cap="none" spc="0" normalizeH="0" baseline="0" noProof="0" dirty="0">
              <a:ln>
                <a:noFill/>
              </a:ln>
              <a:solidFill>
                <a:srgbClr val="000000"/>
              </a:solidFill>
              <a:effectLst/>
              <a:uLnTx/>
              <a:uFillTx/>
              <a:latin typeface="Montserrat"/>
            </a:endParaRPr>
          </a:p>
          <a:p>
            <a:pPr marL="342900" indent="-342900">
              <a:lnSpc>
                <a:spcPct val="150000"/>
              </a:lnSpc>
              <a:buFont typeface="Arial" panose="020B0604020202020204" pitchFamily="34" charset="0"/>
              <a:buChar char="•"/>
              <a:defRPr/>
            </a:pPr>
            <a:r>
              <a:rPr lang="en-GB" sz="2000" dirty="0">
                <a:solidFill>
                  <a:prstClr val="black"/>
                </a:solidFill>
                <a:latin typeface="Montserrat"/>
              </a:rPr>
              <a:t>Why did Pele have to make his first football out of a sock and paper? </a:t>
            </a:r>
          </a:p>
          <a:p>
            <a:pPr marL="342900" indent="-342900">
              <a:lnSpc>
                <a:spcPct val="150000"/>
              </a:lnSpc>
              <a:buFont typeface="Arial" panose="020B0604020202020204" pitchFamily="34" charset="0"/>
              <a:buChar char="•"/>
              <a:defRPr/>
            </a:pPr>
            <a:r>
              <a:rPr lang="en-GB" sz="2000" dirty="0">
                <a:solidFill>
                  <a:prstClr val="black"/>
                </a:solidFill>
                <a:latin typeface="Montserrat"/>
              </a:rPr>
              <a:t>Do you think it was a difficult decision for Pele’s mum to let him quit his job in the shoe factory? Why do you think this? </a:t>
            </a:r>
          </a:p>
          <a:p>
            <a:pPr marL="342900" indent="-342900">
              <a:lnSpc>
                <a:spcPct val="150000"/>
              </a:lnSpc>
              <a:buFont typeface="Arial" panose="020B0604020202020204" pitchFamily="34" charset="0"/>
              <a:buChar char="•"/>
              <a:defRPr/>
            </a:pPr>
            <a:r>
              <a:rPr lang="en-GB" sz="2000" dirty="0">
                <a:solidFill>
                  <a:prstClr val="black"/>
                </a:solidFill>
                <a:latin typeface="Montserrat"/>
              </a:rPr>
              <a:t>Why do you think Pele was ‘just as happy to unite people as he was to score a winning goal?’</a:t>
            </a:r>
          </a:p>
          <a:p>
            <a:pPr>
              <a:lnSpc>
                <a:spcPct val="150000"/>
              </a:lnSpc>
              <a:defRPr/>
            </a:pPr>
            <a:endParaRPr lang="en-GB" dirty="0">
              <a:solidFill>
                <a:prstClr val="black"/>
              </a:solidFill>
              <a:latin typeface="Montserrat"/>
            </a:endParaRPr>
          </a:p>
        </p:txBody>
      </p:sp>
      <p:sp>
        <p:nvSpPr>
          <p:cNvPr id="8" name="TextBox 7">
            <a:extLst>
              <a:ext uri="{FF2B5EF4-FFF2-40B4-BE49-F238E27FC236}">
                <a16:creationId xmlns:a16="http://schemas.microsoft.com/office/drawing/2014/main" id="{E50F8ADF-180B-CE48-766A-984AFF234A9E}"/>
              </a:ext>
            </a:extLst>
          </p:cNvPr>
          <p:cNvSpPr txBox="1"/>
          <p:nvPr/>
        </p:nvSpPr>
        <p:spPr>
          <a:xfrm>
            <a:off x="4088535" y="602782"/>
            <a:ext cx="343555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rPr>
              <a:t>Enjoy the Story</a:t>
            </a:r>
            <a:endParaRPr kumimoji="0" lang="en-GB"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endParaRPr>
          </a:p>
        </p:txBody>
      </p:sp>
      <p:pic>
        <p:nvPicPr>
          <p:cNvPr id="9" name="Google Shape;119;p15">
            <a:extLst>
              <a:ext uri="{FF2B5EF4-FFF2-40B4-BE49-F238E27FC236}">
                <a16:creationId xmlns:a16="http://schemas.microsoft.com/office/drawing/2014/main" id="{63C84C77-CC85-7A3B-EC66-B08F94FFA1C2}"/>
              </a:ext>
            </a:extLst>
          </p:cNvPr>
          <p:cNvPicPr preferRelativeResize="0"/>
          <p:nvPr/>
        </p:nvPicPr>
        <p:blipFill>
          <a:blip r:embed="rId16">
            <a:alphaModFix/>
          </a:blip>
          <a:stretch>
            <a:fillRect/>
          </a:stretch>
        </p:blipFill>
        <p:spPr>
          <a:xfrm>
            <a:off x="4183371" y="130400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4081CBAE-B53B-2D5E-9E8E-D015DE425502}"/>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715500" y="479143"/>
            <a:ext cx="2578395" cy="1822811"/>
          </a:xfrm>
          <a:prstGeom prst="rect">
            <a:avLst/>
          </a:prstGeom>
        </p:spPr>
      </p:pic>
    </p:spTree>
    <p:extLst>
      <p:ext uri="{BB962C8B-B14F-4D97-AF65-F5344CB8AC3E}">
        <p14:creationId xmlns:p14="http://schemas.microsoft.com/office/powerpoint/2010/main" val="10784810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
                                            <p:txEl>
                                              <p:pRg st="0" end="0"/>
                                            </p:txEl>
                                          </p:spTgt>
                                        </p:tgtEl>
                                        <p:attrNameLst>
                                          <p:attrName>style.visibility</p:attrName>
                                        </p:attrNameLst>
                                      </p:cBhvr>
                                      <p:to>
                                        <p:strVal val="visible"/>
                                      </p:to>
                                    </p:set>
                                    <p:animEffect transition="in" filter="fade">
                                      <p:cBhvr>
                                        <p:cTn id="7" dur="500"/>
                                        <p:tgtEl>
                                          <p:spTgt spid="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
                                            <p:txEl>
                                              <p:pRg st="1" end="1"/>
                                            </p:txEl>
                                          </p:spTgt>
                                        </p:tgtEl>
                                        <p:attrNameLst>
                                          <p:attrName>style.visibility</p:attrName>
                                        </p:attrNameLst>
                                      </p:cBhvr>
                                      <p:to>
                                        <p:strVal val="visible"/>
                                      </p:to>
                                    </p:set>
                                    <p:animEffect transition="in" filter="fade">
                                      <p:cBhvr>
                                        <p:cTn id="12" dur="500"/>
                                        <p:tgtEl>
                                          <p:spTgt spid="4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3">
                                            <p:txEl>
                                              <p:pRg st="2" end="2"/>
                                            </p:txEl>
                                          </p:spTgt>
                                        </p:tgtEl>
                                        <p:attrNameLst>
                                          <p:attrName>style.visibility</p:attrName>
                                        </p:attrNameLst>
                                      </p:cBhvr>
                                      <p:to>
                                        <p:strVal val="visible"/>
                                      </p:to>
                                    </p:set>
                                    <p:animEffect transition="in" filter="fade">
                                      <p:cBhvr>
                                        <p:cTn id="17" dur="500"/>
                                        <p:tgtEl>
                                          <p:spTgt spid="4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3">
                                            <p:txEl>
                                              <p:pRg st="3" end="3"/>
                                            </p:txEl>
                                          </p:spTgt>
                                        </p:tgtEl>
                                        <p:attrNameLst>
                                          <p:attrName>style.visibility</p:attrName>
                                        </p:attrNameLst>
                                      </p:cBhvr>
                                      <p:to>
                                        <p:strVal val="visible"/>
                                      </p:to>
                                    </p:set>
                                    <p:animEffect transition="in" filter="fade">
                                      <p:cBhvr>
                                        <p:cTn id="22" dur="500"/>
                                        <p:tgtEl>
                                          <p:spTgt spid="4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278017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358140"/>
            <a:ext cx="7965011" cy="6973734"/>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211698" y="1857054"/>
            <a:ext cx="7073022" cy="280242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US" sz="2800" i="1" dirty="0">
                <a:solidFill>
                  <a:schemeClr val="dk1"/>
                </a:solidFill>
                <a:latin typeface="Montserrat" panose="00000500000000000000" pitchFamily="2" charset="0"/>
                <a:ea typeface="Montserrat Medium"/>
                <a:cs typeface="Montserrat Medium"/>
                <a:sym typeface="Montserrat Medium"/>
              </a:rPr>
              <a:t>What do you think…</a:t>
            </a:r>
          </a:p>
          <a:p>
            <a:pPr lvl="0">
              <a:lnSpc>
                <a:spcPct val="107000"/>
              </a:lnSpc>
              <a:spcAft>
                <a:spcPts val="800"/>
              </a:spcAft>
            </a:pPr>
            <a:endParaRPr lang="en-US" sz="2800" dirty="0">
              <a:solidFill>
                <a:schemeClr val="dk1"/>
              </a:solidFill>
              <a:latin typeface="Montserrat" panose="00000500000000000000" pitchFamily="2" charset="0"/>
              <a:ea typeface="Montserrat Medium"/>
              <a:cs typeface="Montserrat Medium"/>
              <a:sym typeface="Montserrat Medium"/>
            </a:endParaRPr>
          </a:p>
          <a:p>
            <a:pPr lvl="0">
              <a:lnSpc>
                <a:spcPct val="107000"/>
              </a:lnSpc>
              <a:spcAft>
                <a:spcPts val="800"/>
              </a:spcAft>
            </a:pPr>
            <a:r>
              <a:rPr lang="en-US" sz="2800" dirty="0">
                <a:solidFill>
                  <a:schemeClr val="dk1"/>
                </a:solidFill>
                <a:latin typeface="Montserrat" panose="00000500000000000000" pitchFamily="2" charset="0"/>
                <a:ea typeface="Montserrat Medium"/>
                <a:cs typeface="Montserrat Medium"/>
                <a:sym typeface="Montserrat Medium"/>
              </a:rPr>
              <a:t>Should everyone have the same opportunities to be successful? </a:t>
            </a:r>
          </a:p>
        </p:txBody>
      </p:sp>
      <p:sp>
        <p:nvSpPr>
          <p:cNvPr id="8" name="TextBox 7">
            <a:extLst>
              <a:ext uri="{FF2B5EF4-FFF2-40B4-BE49-F238E27FC236}">
                <a16:creationId xmlns:a16="http://schemas.microsoft.com/office/drawing/2014/main" id="{58B9AB1F-B753-A912-4424-AA7ABC7BCD2D}"/>
              </a:ext>
            </a:extLst>
          </p:cNvPr>
          <p:cNvSpPr txBox="1"/>
          <p:nvPr/>
        </p:nvSpPr>
        <p:spPr>
          <a:xfrm>
            <a:off x="4215079" y="544776"/>
            <a:ext cx="3770584"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Class Discussion</a:t>
            </a:r>
            <a:endParaRPr lang="en-GB" sz="3600" b="1" dirty="0">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336238" y="1283442"/>
            <a:ext cx="3519523" cy="138533"/>
          </a:xfrm>
          <a:prstGeom prst="rect">
            <a:avLst/>
          </a:prstGeom>
          <a:noFill/>
          <a:ln>
            <a:noFill/>
          </a:ln>
        </p:spPr>
      </p:pic>
      <p:pic>
        <p:nvPicPr>
          <p:cNvPr id="13" name="Picture 12" descr="A group of children reading a book&#10;&#10;Description automatically generated">
            <a:extLst>
              <a:ext uri="{FF2B5EF4-FFF2-40B4-BE49-F238E27FC236}">
                <a16:creationId xmlns:a16="http://schemas.microsoft.com/office/drawing/2014/main" id="{147A3B05-DC54-E5EE-09CC-09A22C03F884}"/>
              </a:ext>
            </a:extLst>
          </p:cNvPr>
          <p:cNvPicPr>
            <a:picLocks noChangeAspect="1"/>
          </p:cNvPicPr>
          <p:nvPr/>
        </p:nvPicPr>
        <p:blipFill rotWithShape="1">
          <a:blip r:embed="rId17">
            <a:extLst>
              <a:ext uri="{28A0092B-C50C-407E-A947-70E740481C1C}">
                <a14:useLocalDpi xmlns:a14="http://schemas.microsoft.com/office/drawing/2010/main" val="0"/>
              </a:ext>
            </a:extLst>
          </a:blip>
          <a:srcRect l="19152" t="22634" r="31933" b="7667"/>
          <a:stretch/>
        </p:blipFill>
        <p:spPr>
          <a:xfrm>
            <a:off x="9010464" y="3987046"/>
            <a:ext cx="2670280" cy="2689861"/>
          </a:xfrm>
          <a:prstGeom prst="rect">
            <a:avLst/>
          </a:prstGeom>
        </p:spPr>
      </p:pic>
    </p:spTree>
    <p:extLst>
      <p:ext uri="{BB962C8B-B14F-4D97-AF65-F5344CB8AC3E}">
        <p14:creationId xmlns:p14="http://schemas.microsoft.com/office/powerpoint/2010/main" val="29931580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180481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5" name="Rectangle 4">
            <a:extLst>
              <a:ext uri="{FF2B5EF4-FFF2-40B4-BE49-F238E27FC236}">
                <a16:creationId xmlns:a16="http://schemas.microsoft.com/office/drawing/2014/main" id="{3DA7CB50-DE6D-14BF-4250-76059B85D17D}"/>
              </a:ext>
            </a:extLst>
          </p:cNvPr>
          <p:cNvSpPr/>
          <p:nvPr/>
        </p:nvSpPr>
        <p:spPr>
          <a:xfrm>
            <a:off x="4140271" y="833935"/>
            <a:ext cx="7908599" cy="6369386"/>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Google Shape;118;p15">
            <a:extLst>
              <a:ext uri="{FF2B5EF4-FFF2-40B4-BE49-F238E27FC236}">
                <a16:creationId xmlns:a16="http://schemas.microsoft.com/office/drawing/2014/main" id="{EDC24F4D-0172-EBC0-05CC-28B2AA5086DE}"/>
              </a:ext>
            </a:extLst>
          </p:cNvPr>
          <p:cNvSpPr txBox="1"/>
          <p:nvPr/>
        </p:nvSpPr>
        <p:spPr>
          <a:xfrm>
            <a:off x="4140271" y="880584"/>
            <a:ext cx="6244700" cy="68099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3600" b="1" dirty="0">
                <a:solidFill>
                  <a:srgbClr val="313E53"/>
                </a:solidFill>
                <a:latin typeface="Playfair Display"/>
                <a:ea typeface="Playfair Display"/>
                <a:cs typeface="Playfair Display"/>
                <a:sym typeface="Playfair Display"/>
              </a:rPr>
              <a:t>An equal footing…</a:t>
            </a:r>
            <a:endParaRPr sz="3600" b="1" dirty="0">
              <a:solidFill>
                <a:srgbClr val="313E53"/>
              </a:solidFill>
              <a:latin typeface="Playfair Display"/>
              <a:ea typeface="Playfair Display"/>
              <a:cs typeface="Playfair Display"/>
              <a:sym typeface="Playfair Display"/>
            </a:endParaRPr>
          </a:p>
        </p:txBody>
      </p:sp>
      <p:pic>
        <p:nvPicPr>
          <p:cNvPr id="11" name="Google Shape;119;p15">
            <a:extLst>
              <a:ext uri="{FF2B5EF4-FFF2-40B4-BE49-F238E27FC236}">
                <a16:creationId xmlns:a16="http://schemas.microsoft.com/office/drawing/2014/main" id="{C471D098-8605-63F4-1517-05D065A6AFA3}"/>
              </a:ext>
            </a:extLst>
          </p:cNvPr>
          <p:cNvPicPr preferRelativeResize="0"/>
          <p:nvPr/>
        </p:nvPicPr>
        <p:blipFill>
          <a:blip r:embed="rId16">
            <a:alphaModFix/>
          </a:blip>
          <a:stretch>
            <a:fillRect/>
          </a:stretch>
        </p:blipFill>
        <p:spPr>
          <a:xfrm flipV="1">
            <a:off x="4252456" y="1558919"/>
            <a:ext cx="4956858" cy="45719"/>
          </a:xfrm>
          <a:prstGeom prst="rect">
            <a:avLst/>
          </a:prstGeom>
          <a:noFill/>
          <a:ln>
            <a:noFill/>
          </a:ln>
        </p:spPr>
      </p:pic>
      <p:sp>
        <p:nvSpPr>
          <p:cNvPr id="12" name="Google Shape;121;p15">
            <a:extLst>
              <a:ext uri="{FF2B5EF4-FFF2-40B4-BE49-F238E27FC236}">
                <a16:creationId xmlns:a16="http://schemas.microsoft.com/office/drawing/2014/main" id="{75D179A0-11D1-133C-7AAC-ACDEB7B171F4}"/>
              </a:ext>
            </a:extLst>
          </p:cNvPr>
          <p:cNvSpPr txBox="1"/>
          <p:nvPr/>
        </p:nvSpPr>
        <p:spPr>
          <a:xfrm>
            <a:off x="4248057" y="1806929"/>
            <a:ext cx="7075924" cy="2802427"/>
          </a:xfrm>
          <a:prstGeom prst="rect">
            <a:avLst/>
          </a:prstGeom>
          <a:noFill/>
          <a:ln>
            <a:noFill/>
          </a:ln>
        </p:spPr>
        <p:txBody>
          <a:bodyPr spcFirstLastPara="1" wrap="square" lIns="91425" tIns="91425" rIns="91425" bIns="91425" anchor="t" anchorCtr="0">
            <a:noAutofit/>
          </a:bodyPr>
          <a:lstStyle/>
          <a:p>
            <a:endParaRPr lang="en-GB" sz="2800" i="1" dirty="0"/>
          </a:p>
        </p:txBody>
      </p:sp>
      <p:sp>
        <p:nvSpPr>
          <p:cNvPr id="15" name="Google Shape;121;p15">
            <a:extLst>
              <a:ext uri="{FF2B5EF4-FFF2-40B4-BE49-F238E27FC236}">
                <a16:creationId xmlns:a16="http://schemas.microsoft.com/office/drawing/2014/main" id="{96A8EE78-7D47-69B2-BD15-0CAAC9488994}"/>
              </a:ext>
            </a:extLst>
          </p:cNvPr>
          <p:cNvSpPr txBox="1"/>
          <p:nvPr/>
        </p:nvSpPr>
        <p:spPr>
          <a:xfrm>
            <a:off x="4068013" y="332831"/>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dirty="0">
                <a:effectLst/>
                <a:latin typeface="Montserrat" panose="00000500000000000000" pitchFamily="2" charset="0"/>
                <a:ea typeface="Aptos" panose="020B0004020202020204" pitchFamily="34" charset="0"/>
                <a:cs typeface="Times New Roman" panose="02020603050405020304" pitchFamily="18" charset="0"/>
              </a:rPr>
              <a:t>Activity A</a:t>
            </a:r>
            <a:endParaRPr lang="en-GB" dirty="0">
              <a:solidFill>
                <a:schemeClr val="dk1"/>
              </a:solidFill>
              <a:latin typeface="Montserrat" panose="00000500000000000000" pitchFamily="2" charset="0"/>
              <a:ea typeface="Montserrat Medium"/>
              <a:cs typeface="Montserrat Medium"/>
              <a:sym typeface="Montserrat Medium"/>
            </a:endParaRPr>
          </a:p>
        </p:txBody>
      </p:sp>
      <p:sp>
        <p:nvSpPr>
          <p:cNvPr id="8" name="TextBox 7">
            <a:extLst>
              <a:ext uri="{FF2B5EF4-FFF2-40B4-BE49-F238E27FC236}">
                <a16:creationId xmlns:a16="http://schemas.microsoft.com/office/drawing/2014/main" id="{DC9FB4A7-D646-B6E4-7C81-AF3B38EDEC11}"/>
              </a:ext>
            </a:extLst>
          </p:cNvPr>
          <p:cNvSpPr txBox="1"/>
          <p:nvPr/>
        </p:nvSpPr>
        <p:spPr>
          <a:xfrm>
            <a:off x="4248057" y="1756178"/>
            <a:ext cx="7720111" cy="2785378"/>
          </a:xfrm>
          <a:prstGeom prst="rect">
            <a:avLst/>
          </a:prstGeom>
          <a:noFill/>
        </p:spPr>
        <p:txBody>
          <a:bodyPr wrap="square" rtlCol="0">
            <a:spAutoFit/>
          </a:bodyPr>
          <a:lstStyle/>
          <a:p>
            <a:r>
              <a:rPr lang="en-GB" sz="2500" dirty="0">
                <a:latin typeface="Montserrat" panose="00000500000000000000" pitchFamily="2" charset="0"/>
              </a:rPr>
              <a:t>Everyone should have the same access to human rights and everyone should have the </a:t>
            </a:r>
            <a:r>
              <a:rPr lang="en-GB" sz="2500" b="1" dirty="0">
                <a:latin typeface="Montserrat" panose="00000500000000000000" pitchFamily="2" charset="0"/>
              </a:rPr>
              <a:t>same chance at being successful</a:t>
            </a:r>
            <a:r>
              <a:rPr lang="en-GB" sz="2500" dirty="0">
                <a:latin typeface="Montserrat" panose="00000500000000000000" pitchFamily="2" charset="0"/>
              </a:rPr>
              <a:t>. </a:t>
            </a:r>
          </a:p>
          <a:p>
            <a:endParaRPr lang="en-GB" sz="2500" i="1" dirty="0">
              <a:latin typeface="Montserrat" panose="00000500000000000000" pitchFamily="2" charset="0"/>
            </a:endParaRPr>
          </a:p>
          <a:p>
            <a:r>
              <a:rPr lang="en-GB" sz="2500" dirty="0">
                <a:latin typeface="Montserrat" panose="00000500000000000000" pitchFamily="2" charset="0"/>
              </a:rPr>
              <a:t>Look at the scenarios, how can we make them fairer so each person has the same chance at success? </a:t>
            </a:r>
          </a:p>
        </p:txBody>
      </p:sp>
      <p:sp>
        <p:nvSpPr>
          <p:cNvPr id="13" name="Freeform 2">
            <a:extLst>
              <a:ext uri="{FF2B5EF4-FFF2-40B4-BE49-F238E27FC236}">
                <a16:creationId xmlns:a16="http://schemas.microsoft.com/office/drawing/2014/main" id="{2D1286D4-7198-1F3A-0ADB-288FC8D4CFFE}"/>
              </a:ext>
            </a:extLst>
          </p:cNvPr>
          <p:cNvSpPr/>
          <p:nvPr/>
        </p:nvSpPr>
        <p:spPr>
          <a:xfrm>
            <a:off x="9042607" y="4085796"/>
            <a:ext cx="2603467" cy="2756005"/>
          </a:xfrm>
          <a:custGeom>
            <a:avLst/>
            <a:gdLst/>
            <a:ahLst/>
            <a:cxnLst/>
            <a:rect l="l" t="t" r="r" b="b"/>
            <a:pathLst>
              <a:path w="3914204" h="4114800">
                <a:moveTo>
                  <a:pt x="0" y="0"/>
                </a:moveTo>
                <a:lnTo>
                  <a:pt x="3914203" y="0"/>
                </a:lnTo>
                <a:lnTo>
                  <a:pt x="3914203" y="4114800"/>
                </a:lnTo>
                <a:lnTo>
                  <a:pt x="0" y="411480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Tree>
    <p:extLst>
      <p:ext uri="{BB962C8B-B14F-4D97-AF65-F5344CB8AC3E}">
        <p14:creationId xmlns:p14="http://schemas.microsoft.com/office/powerpoint/2010/main" val="23528136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05258E-E3FF-C42D-BE1F-E8396A45299F}"/>
            </a:ext>
          </a:extLst>
        </p:cNvPr>
        <p:cNvGrpSpPr/>
        <p:nvPr/>
      </p:nvGrpSpPr>
      <p:grpSpPr>
        <a:xfrm>
          <a:off x="0" y="0"/>
          <a:ext cx="0" cy="0"/>
          <a:chOff x="0" y="0"/>
          <a:chExt cx="0" cy="0"/>
        </a:xfrm>
      </p:grpSpPr>
      <p:grpSp>
        <p:nvGrpSpPr>
          <p:cNvPr id="19" name="Group 18">
            <a:extLst>
              <a:ext uri="{FF2B5EF4-FFF2-40B4-BE49-F238E27FC236}">
                <a16:creationId xmlns:a16="http://schemas.microsoft.com/office/drawing/2014/main" id="{04DB4942-BF0D-3665-A9AB-5BEFC7A34358}"/>
              </a:ext>
            </a:extLst>
          </p:cNvPr>
          <p:cNvGrpSpPr/>
          <p:nvPr/>
        </p:nvGrpSpPr>
        <p:grpSpPr>
          <a:xfrm>
            <a:off x="-2389817" y="-1804818"/>
            <a:ext cx="3536973" cy="16382144"/>
            <a:chOff x="-2126387" y="-8825546"/>
            <a:chExt cx="3536973" cy="16382144"/>
          </a:xfrm>
        </p:grpSpPr>
        <p:sp>
          <p:nvSpPr>
            <p:cNvPr id="20" name="Freeform 6">
              <a:extLst>
                <a:ext uri="{FF2B5EF4-FFF2-40B4-BE49-F238E27FC236}">
                  <a16:creationId xmlns:a16="http://schemas.microsoft.com/office/drawing/2014/main" id="{B9E85E16-0A3D-29AC-7863-F36BE7967A1A}"/>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12838441-42DE-90FF-7BA3-C99F43AD807B}"/>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00EFBC20-FB57-243F-6C5B-8F50CF3A8AE7}"/>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DD073AF2-609B-FDC5-BD85-8272194F9196}"/>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32B35651-8EE0-26ED-5ACC-55A79680BF98}"/>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FBE8259C-87C6-F812-F5AB-D51075A40FDA}"/>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07579CA1-C320-B166-E9BB-285D3A330BBF}"/>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3C62BB75-A1A1-06D9-2388-D9D7FFBC21D6}"/>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D2B5A2D6-E178-9C67-BC13-DE680CF90100}"/>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430DC508-AE37-FF1A-0690-B4137BC7A8CE}"/>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DEB7161A-166F-7CF9-7E9A-3093793BCE84}"/>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7740F251-6F46-CB64-4AA6-74A16516D176}"/>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3CD06962-CF4E-6241-B3DF-9914C1473A08}"/>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9901679E-1C9F-1BE0-128B-670CA7FE89F1}"/>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4CDD1CEF-3257-99C0-8816-10953122B9B7}"/>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F1280B93-B5AC-25A2-A75F-10E5822869F3}"/>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9756E123-D86A-603C-17BB-8964561B9E73}"/>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B5347016-4702-5216-C75C-37ED7F6001CB}"/>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D377415F-8D4F-9BFD-DA52-4A96B1605A6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CB2F61CC-CB6A-FB14-5B8C-004035B891B8}"/>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C797164E-472D-D0B9-541E-9D301FAD8063}"/>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0E76FC95-67CD-2BED-70CA-46F74341196B}"/>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08EAEA6B-24B9-6DB5-71F9-472339D9C57C}"/>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B2B4DFC0-A752-4F2B-350D-B5B06FB8293E}"/>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C588DD76-6F18-DD35-BFA9-7C6DF51A77E8}"/>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8179F4CB-07EB-1F31-C1C1-1C81F0BA0426}"/>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BFF97F70-E264-01B6-AA43-A06E5BD0708E}"/>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2ABF1117-ACE6-70B0-E082-21D2DDEA6058}"/>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AF24DF61-C16A-1881-8BF0-C32453F978D3}"/>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B4FA407-0C5D-861C-4EE3-86B2778ED302}"/>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9435BE71-31C9-E6C0-92E5-C3C3922C58E5}"/>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AD8E17B2-D57C-2210-E643-3A85244706DB}"/>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384655B4-FD84-1B91-AE36-F3EDD310DCAA}"/>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A784B337-A703-7701-1DD2-6C43A49F5826}"/>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C644D6BD-42E3-B9CF-0F30-124AAAC6FEDF}"/>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9D9F372E-AAB6-0D57-CE75-D50E8B8790EA}"/>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F9873289-45ED-1D6A-A585-038305A16096}"/>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4A05E862-F4B9-5613-97D9-FAED817BCF5D}"/>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grpSp>
      <p:sp>
        <p:nvSpPr>
          <p:cNvPr id="5" name="Rectangle 4">
            <a:extLst>
              <a:ext uri="{FF2B5EF4-FFF2-40B4-BE49-F238E27FC236}">
                <a16:creationId xmlns:a16="http://schemas.microsoft.com/office/drawing/2014/main" id="{AE054688-9BD1-C361-4639-4576871EAD70}"/>
              </a:ext>
            </a:extLst>
          </p:cNvPr>
          <p:cNvSpPr/>
          <p:nvPr/>
        </p:nvSpPr>
        <p:spPr>
          <a:xfrm>
            <a:off x="1200997" y="833935"/>
            <a:ext cx="10847874" cy="6369386"/>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Google Shape;121;p15">
            <a:extLst>
              <a:ext uri="{FF2B5EF4-FFF2-40B4-BE49-F238E27FC236}">
                <a16:creationId xmlns:a16="http://schemas.microsoft.com/office/drawing/2014/main" id="{4AB11DB6-1D88-2E18-FB6C-E0CBF8F13CE1}"/>
              </a:ext>
            </a:extLst>
          </p:cNvPr>
          <p:cNvSpPr txBox="1"/>
          <p:nvPr/>
        </p:nvSpPr>
        <p:spPr>
          <a:xfrm>
            <a:off x="4248057" y="1806929"/>
            <a:ext cx="7075924" cy="2802427"/>
          </a:xfrm>
          <a:prstGeom prst="rect">
            <a:avLst/>
          </a:prstGeom>
          <a:noFill/>
          <a:ln>
            <a:noFill/>
          </a:ln>
        </p:spPr>
        <p:txBody>
          <a:bodyPr spcFirstLastPara="1" wrap="square" lIns="91425" tIns="91425" rIns="91425" bIns="91425" anchor="t" anchorCtr="0">
            <a:noAutofit/>
          </a:bodyPr>
          <a:lstStyle/>
          <a:p>
            <a:endParaRPr lang="en-GB" sz="2800" i="1" dirty="0"/>
          </a:p>
        </p:txBody>
      </p:sp>
      <p:sp>
        <p:nvSpPr>
          <p:cNvPr id="15" name="Google Shape;121;p15">
            <a:extLst>
              <a:ext uri="{FF2B5EF4-FFF2-40B4-BE49-F238E27FC236}">
                <a16:creationId xmlns:a16="http://schemas.microsoft.com/office/drawing/2014/main" id="{79697CFF-CAAC-2A4F-DAD6-B7B03197DE62}"/>
              </a:ext>
            </a:extLst>
          </p:cNvPr>
          <p:cNvSpPr txBox="1"/>
          <p:nvPr/>
        </p:nvSpPr>
        <p:spPr>
          <a:xfrm>
            <a:off x="1165297" y="183699"/>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dirty="0">
                <a:effectLst/>
                <a:latin typeface="Montserrat" panose="00000500000000000000" pitchFamily="2" charset="0"/>
                <a:ea typeface="Aptos" panose="020B0004020202020204" pitchFamily="34" charset="0"/>
                <a:cs typeface="Times New Roman" panose="02020603050405020304" pitchFamily="18" charset="0"/>
              </a:rPr>
              <a:t>Activity A</a:t>
            </a:r>
            <a:endParaRPr lang="en-GB" dirty="0">
              <a:solidFill>
                <a:schemeClr val="dk1"/>
              </a:solidFill>
              <a:latin typeface="Montserrat" panose="00000500000000000000" pitchFamily="2" charset="0"/>
              <a:ea typeface="Montserrat Medium"/>
              <a:cs typeface="Montserrat Medium"/>
              <a:sym typeface="Montserrat Medium"/>
            </a:endParaRPr>
          </a:p>
        </p:txBody>
      </p:sp>
      <p:sp>
        <p:nvSpPr>
          <p:cNvPr id="8" name="TextBox 7">
            <a:extLst>
              <a:ext uri="{FF2B5EF4-FFF2-40B4-BE49-F238E27FC236}">
                <a16:creationId xmlns:a16="http://schemas.microsoft.com/office/drawing/2014/main" id="{FC0016BB-C841-DE46-0299-0F1B8D62CF7B}"/>
              </a:ext>
            </a:extLst>
          </p:cNvPr>
          <p:cNvSpPr txBox="1"/>
          <p:nvPr/>
        </p:nvSpPr>
        <p:spPr>
          <a:xfrm>
            <a:off x="1447182" y="833935"/>
            <a:ext cx="6855372" cy="477054"/>
          </a:xfrm>
          <a:prstGeom prst="rect">
            <a:avLst/>
          </a:prstGeom>
          <a:noFill/>
        </p:spPr>
        <p:txBody>
          <a:bodyPr wrap="square" rtlCol="0">
            <a:spAutoFit/>
          </a:bodyPr>
          <a:lstStyle/>
          <a:p>
            <a:r>
              <a:rPr lang="en-GB" sz="2500" dirty="0">
                <a:latin typeface="Montserrat" panose="00000500000000000000" pitchFamily="2" charset="0"/>
              </a:rPr>
              <a:t>Example scenarios</a:t>
            </a:r>
          </a:p>
        </p:txBody>
      </p:sp>
      <p:graphicFrame>
        <p:nvGraphicFramePr>
          <p:cNvPr id="9" name="Table 8">
            <a:extLst>
              <a:ext uri="{FF2B5EF4-FFF2-40B4-BE49-F238E27FC236}">
                <a16:creationId xmlns:a16="http://schemas.microsoft.com/office/drawing/2014/main" id="{16A330A9-4B4A-E227-5E4A-F13605F93A5B}"/>
              </a:ext>
            </a:extLst>
          </p:cNvPr>
          <p:cNvGraphicFramePr>
            <a:graphicFrameLocks noGrp="1"/>
          </p:cNvGraphicFramePr>
          <p:nvPr>
            <p:extLst>
              <p:ext uri="{D42A27DB-BD31-4B8C-83A1-F6EECF244321}">
                <p14:modId xmlns:p14="http://schemas.microsoft.com/office/powerpoint/2010/main" val="500134150"/>
              </p:ext>
            </p:extLst>
          </p:nvPr>
        </p:nvGraphicFramePr>
        <p:xfrm>
          <a:off x="1386199" y="1401377"/>
          <a:ext cx="10515859" cy="4567472"/>
        </p:xfrm>
        <a:graphic>
          <a:graphicData uri="http://schemas.openxmlformats.org/drawingml/2006/table">
            <a:tbl>
              <a:tblPr firstRow="1" bandRow="1">
                <a:tableStyleId>{5940675A-B579-460E-94D1-54222C63F5DA}</a:tableStyleId>
              </a:tblPr>
              <a:tblGrid>
                <a:gridCol w="2160871">
                  <a:extLst>
                    <a:ext uri="{9D8B030D-6E8A-4147-A177-3AD203B41FA5}">
                      <a16:colId xmlns:a16="http://schemas.microsoft.com/office/drawing/2014/main" val="2897881261"/>
                    </a:ext>
                  </a:extLst>
                </a:gridCol>
                <a:gridCol w="1197540">
                  <a:extLst>
                    <a:ext uri="{9D8B030D-6E8A-4147-A177-3AD203B41FA5}">
                      <a16:colId xmlns:a16="http://schemas.microsoft.com/office/drawing/2014/main" val="1766513409"/>
                    </a:ext>
                  </a:extLst>
                </a:gridCol>
                <a:gridCol w="2247536">
                  <a:extLst>
                    <a:ext uri="{9D8B030D-6E8A-4147-A177-3AD203B41FA5}">
                      <a16:colId xmlns:a16="http://schemas.microsoft.com/office/drawing/2014/main" val="267792746"/>
                    </a:ext>
                  </a:extLst>
                </a:gridCol>
                <a:gridCol w="2247536">
                  <a:extLst>
                    <a:ext uri="{9D8B030D-6E8A-4147-A177-3AD203B41FA5}">
                      <a16:colId xmlns:a16="http://schemas.microsoft.com/office/drawing/2014/main" val="2029179045"/>
                    </a:ext>
                  </a:extLst>
                </a:gridCol>
                <a:gridCol w="2662376">
                  <a:extLst>
                    <a:ext uri="{9D8B030D-6E8A-4147-A177-3AD203B41FA5}">
                      <a16:colId xmlns:a16="http://schemas.microsoft.com/office/drawing/2014/main" val="1493326134"/>
                    </a:ext>
                  </a:extLst>
                </a:gridCol>
              </a:tblGrid>
              <a:tr h="339741">
                <a:tc>
                  <a:txBody>
                    <a:bodyPr/>
                    <a:lstStyle/>
                    <a:p>
                      <a:r>
                        <a:rPr lang="en-GB" dirty="0"/>
                        <a:t>Scenario</a:t>
                      </a:r>
                    </a:p>
                  </a:txBody>
                  <a:tcPr>
                    <a:solidFill>
                      <a:srgbClr val="FAB337"/>
                    </a:solidFill>
                  </a:tcPr>
                </a:tc>
                <a:tc>
                  <a:txBody>
                    <a:bodyPr/>
                    <a:lstStyle/>
                    <a:p>
                      <a:r>
                        <a:rPr lang="en-GB" dirty="0"/>
                        <a:t>Goal</a:t>
                      </a:r>
                    </a:p>
                  </a:txBody>
                  <a:tcPr>
                    <a:solidFill>
                      <a:srgbClr val="FAB337"/>
                    </a:solidFill>
                  </a:tcPr>
                </a:tc>
                <a:tc>
                  <a:txBody>
                    <a:bodyPr/>
                    <a:lstStyle/>
                    <a:p>
                      <a:r>
                        <a:rPr lang="en-GB" dirty="0"/>
                        <a:t>Challenges</a:t>
                      </a:r>
                    </a:p>
                  </a:txBody>
                  <a:tcPr>
                    <a:solidFill>
                      <a:srgbClr val="FAB337"/>
                    </a:solidFill>
                  </a:tcPr>
                </a:tc>
                <a:tc>
                  <a:txBody>
                    <a:bodyPr/>
                    <a:lstStyle/>
                    <a:p>
                      <a:r>
                        <a:rPr lang="en-GB" dirty="0"/>
                        <a:t>Opportunities so far</a:t>
                      </a:r>
                    </a:p>
                  </a:txBody>
                  <a:tcPr>
                    <a:solidFill>
                      <a:srgbClr val="FAB337"/>
                    </a:solidFill>
                  </a:tcPr>
                </a:tc>
                <a:tc>
                  <a:txBody>
                    <a:bodyPr/>
                    <a:lstStyle/>
                    <a:p>
                      <a:r>
                        <a:rPr lang="en-GB" dirty="0"/>
                        <a:t>Opportunities they need</a:t>
                      </a:r>
                    </a:p>
                  </a:txBody>
                  <a:tcPr>
                    <a:solidFill>
                      <a:srgbClr val="FAB337"/>
                    </a:solidFill>
                  </a:tcPr>
                </a:tc>
                <a:extLst>
                  <a:ext uri="{0D108BD9-81ED-4DB2-BD59-A6C34878D82A}">
                    <a16:rowId xmlns:a16="http://schemas.microsoft.com/office/drawing/2014/main" val="3160956766"/>
                  </a:ext>
                </a:extLst>
              </a:tr>
              <a:tr h="2052872">
                <a:tc>
                  <a:txBody>
                    <a:bodyPr/>
                    <a:lstStyle/>
                    <a:p>
                      <a:r>
                        <a:rPr lang="en-GB" sz="1500" b="1" dirty="0"/>
                        <a:t>Scenario 1 </a:t>
                      </a:r>
                      <a:r>
                        <a:rPr lang="en-GB" sz="1500" dirty="0"/>
                        <a:t>- Pele</a:t>
                      </a:r>
                    </a:p>
                    <a:p>
                      <a:r>
                        <a:rPr lang="en-GB" sz="1500" dirty="0"/>
                        <a:t>Pele wanted to play football or Brazil. His family didn’t have much money so he made a football out of socks and paper. </a:t>
                      </a:r>
                    </a:p>
                  </a:txBody>
                  <a:tcPr/>
                </a:tc>
                <a:tc>
                  <a:txBody>
                    <a:bodyPr/>
                    <a:lstStyle/>
                    <a:p>
                      <a:r>
                        <a:rPr lang="en-GB" sz="1500" dirty="0"/>
                        <a:t>To be a famous footballer</a:t>
                      </a:r>
                    </a:p>
                  </a:txBody>
                  <a:tcPr/>
                </a:tc>
                <a:tc>
                  <a:txBody>
                    <a:bodyPr/>
                    <a:lstStyle/>
                    <a:p>
                      <a:r>
                        <a:rPr lang="en-GB" sz="1500" dirty="0"/>
                        <a:t>His family didn’t have enough money to support Pele’s dream.</a:t>
                      </a:r>
                    </a:p>
                  </a:txBody>
                  <a:tcPr/>
                </a:tc>
                <a:tc>
                  <a:txBody>
                    <a:bodyPr/>
                    <a:lstStyle/>
                    <a:p>
                      <a:r>
                        <a:rPr lang="en-GB" sz="1500" dirty="0"/>
                        <a:t>A coach spotted his talent and invited him to move to Santos, where a big football team were looking for new players</a:t>
                      </a:r>
                    </a:p>
                  </a:txBody>
                  <a:tcPr/>
                </a:tc>
                <a:tc>
                  <a:txBody>
                    <a:bodyPr/>
                    <a:lstStyle/>
                    <a:p>
                      <a:r>
                        <a:rPr lang="en-GB" sz="1500" dirty="0"/>
                        <a:t>Time to practise and the ability to work hard to achieve his dream</a:t>
                      </a:r>
                    </a:p>
                  </a:txBody>
                  <a:tcPr/>
                </a:tc>
                <a:extLst>
                  <a:ext uri="{0D108BD9-81ED-4DB2-BD59-A6C34878D82A}">
                    <a16:rowId xmlns:a16="http://schemas.microsoft.com/office/drawing/2014/main" val="220271415"/>
                  </a:ext>
                </a:extLst>
              </a:tr>
              <a:tr h="1575073">
                <a:tc>
                  <a:txBody>
                    <a:bodyPr/>
                    <a:lstStyle/>
                    <a:p>
                      <a:r>
                        <a:rPr lang="en-GB" sz="1500" b="1" dirty="0"/>
                        <a:t>Scenario 2</a:t>
                      </a:r>
                    </a:p>
                    <a:p>
                      <a:r>
                        <a:rPr lang="en-GB" sz="1500" dirty="0"/>
                        <a:t>Grace dreams of being a doctor. She has fun science lessons at school that she really enjoy! Nobody else in her family has been to university before and she is nervous about it. </a:t>
                      </a:r>
                    </a:p>
                  </a:txBody>
                  <a:tcPr/>
                </a:tc>
                <a:tc>
                  <a:txBody>
                    <a:bodyPr/>
                    <a:lstStyle/>
                    <a:p>
                      <a:r>
                        <a:rPr lang="en-GB" sz="1500" dirty="0"/>
                        <a:t>To go to university and become a doctor</a:t>
                      </a:r>
                    </a:p>
                  </a:txBody>
                  <a:tcPr/>
                </a:tc>
                <a:tc>
                  <a:txBody>
                    <a:bodyPr/>
                    <a:lstStyle/>
                    <a:p>
                      <a:r>
                        <a:rPr lang="en-GB" sz="1500" dirty="0"/>
                        <a:t>Nobody else in her family has been to university before, which makes her feel nervous</a:t>
                      </a:r>
                    </a:p>
                  </a:txBody>
                  <a:tcPr/>
                </a:tc>
                <a:tc>
                  <a:txBody>
                    <a:bodyPr/>
                    <a:lstStyle/>
                    <a:p>
                      <a:r>
                        <a:rPr lang="en-GB" sz="1500" dirty="0"/>
                        <a:t>She has learnt lots in science at school</a:t>
                      </a:r>
                    </a:p>
                  </a:txBody>
                  <a:tcPr/>
                </a:tc>
                <a:tc>
                  <a:txBody>
                    <a:bodyPr/>
                    <a:lstStyle/>
                    <a:p>
                      <a:r>
                        <a:rPr lang="en-GB" sz="1500" dirty="0"/>
                        <a:t>Support to access university and advice about how to get there. </a:t>
                      </a:r>
                    </a:p>
                    <a:p>
                      <a:endParaRPr lang="en-GB" sz="1500" dirty="0"/>
                    </a:p>
                    <a:p>
                      <a:r>
                        <a:rPr lang="en-GB" sz="1500" dirty="0"/>
                        <a:t>Finding a role model who has been to university. </a:t>
                      </a:r>
                    </a:p>
                  </a:txBody>
                  <a:tcPr/>
                </a:tc>
                <a:extLst>
                  <a:ext uri="{0D108BD9-81ED-4DB2-BD59-A6C34878D82A}">
                    <a16:rowId xmlns:a16="http://schemas.microsoft.com/office/drawing/2014/main" val="2374205725"/>
                  </a:ext>
                </a:extLst>
              </a:tr>
            </a:tbl>
          </a:graphicData>
        </a:graphic>
      </p:graphicFrame>
    </p:spTree>
    <p:extLst>
      <p:ext uri="{BB962C8B-B14F-4D97-AF65-F5344CB8AC3E}">
        <p14:creationId xmlns:p14="http://schemas.microsoft.com/office/powerpoint/2010/main" val="38956431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9589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D0E2C2E5-D049-2798-49DC-643A569F1CD9}"/>
              </a:ext>
            </a:extLst>
          </p:cNvPr>
          <p:cNvSpPr/>
          <p:nvPr/>
        </p:nvSpPr>
        <p:spPr>
          <a:xfrm>
            <a:off x="3973711" y="777241"/>
            <a:ext cx="7994458" cy="637032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dirty="0"/>
          </a:p>
        </p:txBody>
      </p:sp>
      <p:sp>
        <p:nvSpPr>
          <p:cNvPr id="9" name="Google Shape;118;p15">
            <a:extLst>
              <a:ext uri="{FF2B5EF4-FFF2-40B4-BE49-F238E27FC236}">
                <a16:creationId xmlns:a16="http://schemas.microsoft.com/office/drawing/2014/main" id="{43CC2938-C217-B7E5-3842-3A7123CAD568}"/>
              </a:ext>
            </a:extLst>
          </p:cNvPr>
          <p:cNvSpPr txBox="1"/>
          <p:nvPr/>
        </p:nvSpPr>
        <p:spPr>
          <a:xfrm>
            <a:off x="6726799" y="829955"/>
            <a:ext cx="5132400" cy="680991"/>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en-GB" sz="3600" b="1" dirty="0">
                <a:solidFill>
                  <a:srgbClr val="313E53"/>
                </a:solidFill>
                <a:latin typeface="Playfair Display"/>
                <a:ea typeface="Playfair Display"/>
                <a:cs typeface="Playfair Display"/>
                <a:sym typeface="Playfair Display"/>
              </a:rPr>
              <a:t>Football Manager</a:t>
            </a:r>
            <a:endParaRPr sz="3600" b="1" dirty="0">
              <a:solidFill>
                <a:srgbClr val="313E53"/>
              </a:solidFill>
              <a:latin typeface="Playfair Display"/>
              <a:ea typeface="Playfair Display"/>
              <a:cs typeface="Playfair Display"/>
              <a:sym typeface="Playfair Display"/>
            </a:endParaRPr>
          </a:p>
        </p:txBody>
      </p:sp>
      <p:pic>
        <p:nvPicPr>
          <p:cNvPr id="13" name="Google Shape;119;p15">
            <a:extLst>
              <a:ext uri="{FF2B5EF4-FFF2-40B4-BE49-F238E27FC236}">
                <a16:creationId xmlns:a16="http://schemas.microsoft.com/office/drawing/2014/main" id="{8F40523A-3449-9D8A-1BBF-23CCEC52765E}"/>
              </a:ext>
            </a:extLst>
          </p:cNvPr>
          <p:cNvPicPr preferRelativeResize="0"/>
          <p:nvPr/>
        </p:nvPicPr>
        <p:blipFill>
          <a:blip r:embed="rId16">
            <a:alphaModFix/>
          </a:blip>
          <a:stretch>
            <a:fillRect/>
          </a:stretch>
        </p:blipFill>
        <p:spPr>
          <a:xfrm>
            <a:off x="8021921" y="1510946"/>
            <a:ext cx="3891763" cy="97721"/>
          </a:xfrm>
          <a:prstGeom prst="rect">
            <a:avLst/>
          </a:prstGeom>
          <a:noFill/>
          <a:ln>
            <a:noFill/>
          </a:ln>
        </p:spPr>
      </p:pic>
      <p:sp>
        <p:nvSpPr>
          <p:cNvPr id="16" name="Google Shape;121;p15">
            <a:extLst>
              <a:ext uri="{FF2B5EF4-FFF2-40B4-BE49-F238E27FC236}">
                <a16:creationId xmlns:a16="http://schemas.microsoft.com/office/drawing/2014/main" id="{32F27C08-E21D-30B6-F159-64BAE1317F0F}"/>
              </a:ext>
            </a:extLst>
          </p:cNvPr>
          <p:cNvSpPr txBox="1"/>
          <p:nvPr/>
        </p:nvSpPr>
        <p:spPr>
          <a:xfrm>
            <a:off x="4178619" y="1619351"/>
            <a:ext cx="7591526" cy="2909351"/>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rPr>
              <a:t>Let’s pretend you are the boss of Pele’s new football training camp. </a:t>
            </a:r>
          </a:p>
          <a:p>
            <a:pPr lvl="0">
              <a:lnSpc>
                <a:spcPct val="107000"/>
              </a:lnSpc>
              <a:spcAft>
                <a:spcPts val="800"/>
              </a:spcAft>
            </a:pPr>
            <a:endPar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endParaRPr>
          </a:p>
          <a:p>
            <a:pPr lvl="0">
              <a:lnSpc>
                <a:spcPct val="107000"/>
              </a:lnSpc>
              <a:spcAft>
                <a:spcPts val="800"/>
              </a:spcAft>
            </a:pPr>
            <a:r>
              <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rPr>
              <a:t>How will you make sure that as many children as possible can attend? </a:t>
            </a:r>
          </a:p>
          <a:p>
            <a:pPr lvl="0">
              <a:lnSpc>
                <a:spcPct val="107000"/>
              </a:lnSpc>
              <a:spcAft>
                <a:spcPts val="800"/>
              </a:spcAft>
            </a:pPr>
            <a:r>
              <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rPr>
              <a:t>Why do you think we should make it easy for everyone to attend? </a:t>
            </a:r>
          </a:p>
        </p:txBody>
      </p:sp>
      <p:sp>
        <p:nvSpPr>
          <p:cNvPr id="18" name="Google Shape;121;p15">
            <a:extLst>
              <a:ext uri="{FF2B5EF4-FFF2-40B4-BE49-F238E27FC236}">
                <a16:creationId xmlns:a16="http://schemas.microsoft.com/office/drawing/2014/main" id="{E344DB26-9848-FC17-A585-86683D3D9C8F}"/>
              </a:ext>
            </a:extLst>
          </p:cNvPr>
          <p:cNvSpPr txBox="1"/>
          <p:nvPr/>
        </p:nvSpPr>
        <p:spPr>
          <a:xfrm>
            <a:off x="3973711" y="244772"/>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dirty="0">
                <a:effectLst/>
                <a:latin typeface="Montserrat" panose="00000500000000000000" pitchFamily="2" charset="0"/>
                <a:ea typeface="Aptos" panose="020B0004020202020204" pitchFamily="34" charset="0"/>
                <a:cs typeface="Times New Roman" panose="02020603050405020304" pitchFamily="18" charset="0"/>
              </a:rPr>
              <a:t>Activity B</a:t>
            </a:r>
            <a:endParaRPr lang="en-GB" dirty="0">
              <a:solidFill>
                <a:schemeClr val="dk1"/>
              </a:solidFill>
              <a:latin typeface="Montserrat" panose="00000500000000000000" pitchFamily="2" charset="0"/>
              <a:ea typeface="Montserrat Medium"/>
              <a:cs typeface="Montserrat Medium"/>
              <a:sym typeface="Montserrat Medium"/>
            </a:endParaRPr>
          </a:p>
        </p:txBody>
      </p:sp>
      <p:sp>
        <p:nvSpPr>
          <p:cNvPr id="10" name="Rectangle 1">
            <a:extLst>
              <a:ext uri="{FF2B5EF4-FFF2-40B4-BE49-F238E27FC236}">
                <a16:creationId xmlns:a16="http://schemas.microsoft.com/office/drawing/2014/main" id="{562AA9D3-07A0-D4BD-07BA-EEAA90EDB43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5" name="Freeform 3">
            <a:extLst>
              <a:ext uri="{FF2B5EF4-FFF2-40B4-BE49-F238E27FC236}">
                <a16:creationId xmlns:a16="http://schemas.microsoft.com/office/drawing/2014/main" id="{C727BB70-7E54-5CC3-116B-A3F4BDEE3EF9}"/>
              </a:ext>
            </a:extLst>
          </p:cNvPr>
          <p:cNvSpPr/>
          <p:nvPr/>
        </p:nvSpPr>
        <p:spPr>
          <a:xfrm>
            <a:off x="9253568" y="4417104"/>
            <a:ext cx="2265685" cy="2270660"/>
          </a:xfrm>
          <a:custGeom>
            <a:avLst/>
            <a:gdLst/>
            <a:ahLst/>
            <a:cxnLst/>
            <a:rect l="l" t="t" r="r" b="b"/>
            <a:pathLst>
              <a:path w="3132056" h="3132056">
                <a:moveTo>
                  <a:pt x="0" y="0"/>
                </a:moveTo>
                <a:lnTo>
                  <a:pt x="3132056" y="0"/>
                </a:lnTo>
                <a:lnTo>
                  <a:pt x="3132056" y="3132056"/>
                </a:lnTo>
                <a:lnTo>
                  <a:pt x="0" y="3132056"/>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Tree>
    <p:extLst>
      <p:ext uri="{BB962C8B-B14F-4D97-AF65-F5344CB8AC3E}">
        <p14:creationId xmlns:p14="http://schemas.microsoft.com/office/powerpoint/2010/main" val="28914360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DC31CD3-6171-5909-FBFE-288273371564}"/>
              </a:ext>
            </a:extLst>
          </p:cNvPr>
          <p:cNvSpPr txBox="1"/>
          <p:nvPr/>
        </p:nvSpPr>
        <p:spPr>
          <a:xfrm>
            <a:off x="3173571" y="1458598"/>
            <a:ext cx="5844857" cy="784830"/>
          </a:xfrm>
          <a:prstGeom prst="rect">
            <a:avLst/>
          </a:prstGeom>
          <a:noFill/>
        </p:spPr>
        <p:txBody>
          <a:bodyPr wrap="square" rtlCol="0">
            <a:spAutoFit/>
          </a:bodyPr>
          <a:lstStyle/>
          <a:p>
            <a:pPr algn="ctr"/>
            <a:r>
              <a:rPr lang="en-US" sz="4500" b="1" dirty="0">
                <a:solidFill>
                  <a:srgbClr val="313E53"/>
                </a:solidFill>
                <a:latin typeface="Montserrat" panose="00000500000000000000" pitchFamily="2" charset="0"/>
              </a:rPr>
              <a:t>Lesson 2</a:t>
            </a:r>
            <a:endParaRPr lang="en-GB" sz="4500" b="1" dirty="0">
              <a:solidFill>
                <a:srgbClr val="313E53"/>
              </a:solidFill>
              <a:latin typeface="Montserrat" panose="00000500000000000000" pitchFamily="2" charset="0"/>
            </a:endParaRPr>
          </a:p>
        </p:txBody>
      </p:sp>
      <p:pic>
        <p:nvPicPr>
          <p:cNvPr id="9" name="Picture 8" descr="A group of children reading a book&#10;&#10;Description automatically generated">
            <a:extLst>
              <a:ext uri="{FF2B5EF4-FFF2-40B4-BE49-F238E27FC236}">
                <a16:creationId xmlns:a16="http://schemas.microsoft.com/office/drawing/2014/main" id="{2CF667BB-84B3-0103-566E-D3EA59623E79}"/>
              </a:ext>
            </a:extLst>
          </p:cNvPr>
          <p:cNvPicPr>
            <a:picLocks noChangeAspect="1"/>
          </p:cNvPicPr>
          <p:nvPr/>
        </p:nvPicPr>
        <p:blipFill rotWithShape="1">
          <a:blip r:embed="rId3">
            <a:extLst>
              <a:ext uri="{28A0092B-C50C-407E-A947-70E740481C1C}">
                <a14:useLocalDpi xmlns:a14="http://schemas.microsoft.com/office/drawing/2010/main" val="0"/>
              </a:ext>
            </a:extLst>
          </a:blip>
          <a:srcRect l="14456" t="19315" r="28623" b="2987"/>
          <a:stretch/>
        </p:blipFill>
        <p:spPr>
          <a:xfrm>
            <a:off x="4212036" y="2243428"/>
            <a:ext cx="3718560" cy="3588420"/>
          </a:xfrm>
          <a:prstGeom prst="rect">
            <a:avLst/>
          </a:prstGeom>
        </p:spPr>
      </p:pic>
      <p:grpSp>
        <p:nvGrpSpPr>
          <p:cNvPr id="5" name="Group 4">
            <a:extLst>
              <a:ext uri="{FF2B5EF4-FFF2-40B4-BE49-F238E27FC236}">
                <a16:creationId xmlns:a16="http://schemas.microsoft.com/office/drawing/2014/main" id="{33AE0F55-33D1-0180-D6CD-E3BF17556AA1}"/>
              </a:ext>
            </a:extLst>
          </p:cNvPr>
          <p:cNvGrpSpPr/>
          <p:nvPr/>
        </p:nvGrpSpPr>
        <p:grpSpPr>
          <a:xfrm>
            <a:off x="-2193707" y="-8309216"/>
            <a:ext cx="3536973" cy="16382144"/>
            <a:chOff x="-2126387" y="-8825546"/>
            <a:chExt cx="3536973" cy="16382144"/>
          </a:xfrm>
        </p:grpSpPr>
        <p:sp>
          <p:nvSpPr>
            <p:cNvPr id="43" name="Freeform 6">
              <a:extLst>
                <a:ext uri="{FF2B5EF4-FFF2-40B4-BE49-F238E27FC236}">
                  <a16:creationId xmlns:a16="http://schemas.microsoft.com/office/drawing/2014/main" id="{66AC1E12-3F73-5368-7622-602007CC9109}"/>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4" name="Freeform 7">
              <a:extLst>
                <a:ext uri="{FF2B5EF4-FFF2-40B4-BE49-F238E27FC236}">
                  <a16:creationId xmlns:a16="http://schemas.microsoft.com/office/drawing/2014/main" id="{86528CB3-F12C-3A25-E7C0-88D45CB517BE}"/>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5" name="Freeform 8">
              <a:extLst>
                <a:ext uri="{FF2B5EF4-FFF2-40B4-BE49-F238E27FC236}">
                  <a16:creationId xmlns:a16="http://schemas.microsoft.com/office/drawing/2014/main" id="{E0757877-05CC-F837-2E2A-5AE729CC8445}"/>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6" name="Freeform 11">
              <a:extLst>
                <a:ext uri="{FF2B5EF4-FFF2-40B4-BE49-F238E27FC236}">
                  <a16:creationId xmlns:a16="http://schemas.microsoft.com/office/drawing/2014/main" id="{90347396-9986-6EAB-9A25-A183B9C2C179}"/>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7" name="Freeform 12">
              <a:extLst>
                <a:ext uri="{FF2B5EF4-FFF2-40B4-BE49-F238E27FC236}">
                  <a16:creationId xmlns:a16="http://schemas.microsoft.com/office/drawing/2014/main" id="{86EE19FC-EDEE-5162-967C-EEF8D6A186B7}"/>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8" name="Freeform 13">
              <a:extLst>
                <a:ext uri="{FF2B5EF4-FFF2-40B4-BE49-F238E27FC236}">
                  <a16:creationId xmlns:a16="http://schemas.microsoft.com/office/drawing/2014/main" id="{C4EBB08C-4DB3-C506-F093-E34F58B05B55}"/>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9" name="Freeform 14">
              <a:extLst>
                <a:ext uri="{FF2B5EF4-FFF2-40B4-BE49-F238E27FC236}">
                  <a16:creationId xmlns:a16="http://schemas.microsoft.com/office/drawing/2014/main" id="{9C73121D-21FD-D8A5-9039-AD5F7D1B7A24}"/>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0" name="Freeform 16">
              <a:extLst>
                <a:ext uri="{FF2B5EF4-FFF2-40B4-BE49-F238E27FC236}">
                  <a16:creationId xmlns:a16="http://schemas.microsoft.com/office/drawing/2014/main" id="{8FF64E00-B904-34AB-04AA-40629868FA74}"/>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1" name="Freeform 18">
              <a:extLst>
                <a:ext uri="{FF2B5EF4-FFF2-40B4-BE49-F238E27FC236}">
                  <a16:creationId xmlns:a16="http://schemas.microsoft.com/office/drawing/2014/main" id="{5DEA1955-3469-048F-BE80-7866843C3BB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2" name="Freeform 20">
              <a:extLst>
                <a:ext uri="{FF2B5EF4-FFF2-40B4-BE49-F238E27FC236}">
                  <a16:creationId xmlns:a16="http://schemas.microsoft.com/office/drawing/2014/main" id="{78129D90-D0BE-9BEC-91F2-335A698F57C7}"/>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3" name="Freeform 22">
              <a:extLst>
                <a:ext uri="{FF2B5EF4-FFF2-40B4-BE49-F238E27FC236}">
                  <a16:creationId xmlns:a16="http://schemas.microsoft.com/office/drawing/2014/main" id="{461785A9-EA04-ECCE-CA69-F4213AE536D6}"/>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4" name="Freeform 23">
              <a:extLst>
                <a:ext uri="{FF2B5EF4-FFF2-40B4-BE49-F238E27FC236}">
                  <a16:creationId xmlns:a16="http://schemas.microsoft.com/office/drawing/2014/main" id="{0ABD4D30-54DD-E572-8E5C-E04D836C587E}"/>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5" name="Freeform 24">
              <a:extLst>
                <a:ext uri="{FF2B5EF4-FFF2-40B4-BE49-F238E27FC236}">
                  <a16:creationId xmlns:a16="http://schemas.microsoft.com/office/drawing/2014/main" id="{1DCE7A4B-62A5-315E-556D-7C415AD02483}"/>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6" name="Freeform 27">
              <a:extLst>
                <a:ext uri="{FF2B5EF4-FFF2-40B4-BE49-F238E27FC236}">
                  <a16:creationId xmlns:a16="http://schemas.microsoft.com/office/drawing/2014/main" id="{D10BAFD8-0575-944C-EF7D-BF0233356A9B}"/>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7" name="Freeform 31">
              <a:extLst>
                <a:ext uri="{FF2B5EF4-FFF2-40B4-BE49-F238E27FC236}">
                  <a16:creationId xmlns:a16="http://schemas.microsoft.com/office/drawing/2014/main" id="{6E083E49-91D1-ECF3-F735-8867B9520338}"/>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8" name="Freeform 32">
              <a:extLst>
                <a:ext uri="{FF2B5EF4-FFF2-40B4-BE49-F238E27FC236}">
                  <a16:creationId xmlns:a16="http://schemas.microsoft.com/office/drawing/2014/main" id="{CE9F99C7-FFD6-A87B-46D0-3E359FBE3FBE}"/>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9" name="Freeform 34">
              <a:extLst>
                <a:ext uri="{FF2B5EF4-FFF2-40B4-BE49-F238E27FC236}">
                  <a16:creationId xmlns:a16="http://schemas.microsoft.com/office/drawing/2014/main" id="{5E0F9BD7-5287-CA2D-0E0F-4EE495FFFF7F}"/>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0" name="Freeform 36">
              <a:extLst>
                <a:ext uri="{FF2B5EF4-FFF2-40B4-BE49-F238E27FC236}">
                  <a16:creationId xmlns:a16="http://schemas.microsoft.com/office/drawing/2014/main" id="{F23603E3-28ED-E39C-02C6-B4FCE1626AE3}"/>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1" name="Freeform 6">
              <a:extLst>
                <a:ext uri="{FF2B5EF4-FFF2-40B4-BE49-F238E27FC236}">
                  <a16:creationId xmlns:a16="http://schemas.microsoft.com/office/drawing/2014/main" id="{D86A702B-7323-92FC-93DC-99718479B7EA}"/>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2" name="Freeform 7">
              <a:extLst>
                <a:ext uri="{FF2B5EF4-FFF2-40B4-BE49-F238E27FC236}">
                  <a16:creationId xmlns:a16="http://schemas.microsoft.com/office/drawing/2014/main" id="{A2F26744-EF11-DA84-47DC-C2D8C31A776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3" name="Freeform 8">
              <a:extLst>
                <a:ext uri="{FF2B5EF4-FFF2-40B4-BE49-F238E27FC236}">
                  <a16:creationId xmlns:a16="http://schemas.microsoft.com/office/drawing/2014/main" id="{D1BECC0E-0B09-7F19-25AB-B7A5DF5A4FE2}"/>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4" name="Freeform 11">
              <a:extLst>
                <a:ext uri="{FF2B5EF4-FFF2-40B4-BE49-F238E27FC236}">
                  <a16:creationId xmlns:a16="http://schemas.microsoft.com/office/drawing/2014/main" id="{3912F730-DED6-A11E-6AAA-310B625B5270}"/>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5" name="Freeform 12">
              <a:extLst>
                <a:ext uri="{FF2B5EF4-FFF2-40B4-BE49-F238E27FC236}">
                  <a16:creationId xmlns:a16="http://schemas.microsoft.com/office/drawing/2014/main" id="{8E76600B-8A3C-0E28-90C2-B5D4FEEE121A}"/>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6" name="Freeform 13">
              <a:extLst>
                <a:ext uri="{FF2B5EF4-FFF2-40B4-BE49-F238E27FC236}">
                  <a16:creationId xmlns:a16="http://schemas.microsoft.com/office/drawing/2014/main" id="{F0D4F8E5-7746-4160-8254-3C26F9F6F295}"/>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7" name="Freeform 14">
              <a:extLst>
                <a:ext uri="{FF2B5EF4-FFF2-40B4-BE49-F238E27FC236}">
                  <a16:creationId xmlns:a16="http://schemas.microsoft.com/office/drawing/2014/main" id="{82B85C57-C9C2-AD86-BB23-D5DEB5865975}"/>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8" name="Freeform 16">
              <a:extLst>
                <a:ext uri="{FF2B5EF4-FFF2-40B4-BE49-F238E27FC236}">
                  <a16:creationId xmlns:a16="http://schemas.microsoft.com/office/drawing/2014/main" id="{B207B756-F8A3-3FFA-E26F-627FD673D970}"/>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9" name="Freeform 18">
              <a:extLst>
                <a:ext uri="{FF2B5EF4-FFF2-40B4-BE49-F238E27FC236}">
                  <a16:creationId xmlns:a16="http://schemas.microsoft.com/office/drawing/2014/main" id="{2D42510A-2632-7333-B9CA-3BEE9BF7BD29}"/>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70" name="Freeform 20">
              <a:extLst>
                <a:ext uri="{FF2B5EF4-FFF2-40B4-BE49-F238E27FC236}">
                  <a16:creationId xmlns:a16="http://schemas.microsoft.com/office/drawing/2014/main" id="{7A4805C7-D80A-12AD-FD55-DD7300BE56FA}"/>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1" name="Freeform 22">
              <a:extLst>
                <a:ext uri="{FF2B5EF4-FFF2-40B4-BE49-F238E27FC236}">
                  <a16:creationId xmlns:a16="http://schemas.microsoft.com/office/drawing/2014/main" id="{A5084067-E767-0ACE-E282-D25F079199D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23">
              <a:extLst>
                <a:ext uri="{FF2B5EF4-FFF2-40B4-BE49-F238E27FC236}">
                  <a16:creationId xmlns:a16="http://schemas.microsoft.com/office/drawing/2014/main" id="{E8864083-E2C4-ADCF-2C30-E4E7EA863725}"/>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24">
              <a:extLst>
                <a:ext uri="{FF2B5EF4-FFF2-40B4-BE49-F238E27FC236}">
                  <a16:creationId xmlns:a16="http://schemas.microsoft.com/office/drawing/2014/main" id="{D264D325-32DC-FF82-5556-07E7A0DB1A0E}"/>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4" name="Freeform 26">
              <a:extLst>
                <a:ext uri="{FF2B5EF4-FFF2-40B4-BE49-F238E27FC236}">
                  <a16:creationId xmlns:a16="http://schemas.microsoft.com/office/drawing/2014/main" id="{4F5EAAD7-C68E-3909-336A-0518B21BD406}"/>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5" name="Freeform 27">
              <a:extLst>
                <a:ext uri="{FF2B5EF4-FFF2-40B4-BE49-F238E27FC236}">
                  <a16:creationId xmlns:a16="http://schemas.microsoft.com/office/drawing/2014/main" id="{DA5FE498-08A3-0D90-1413-E2A896EFD8A6}"/>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6" name="Freeform 29">
              <a:extLst>
                <a:ext uri="{FF2B5EF4-FFF2-40B4-BE49-F238E27FC236}">
                  <a16:creationId xmlns:a16="http://schemas.microsoft.com/office/drawing/2014/main" id="{4F44F023-15AC-842A-0418-5F740CD257A5}"/>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7" name="Freeform 31">
              <a:extLst>
                <a:ext uri="{FF2B5EF4-FFF2-40B4-BE49-F238E27FC236}">
                  <a16:creationId xmlns:a16="http://schemas.microsoft.com/office/drawing/2014/main" id="{FD70181D-5B91-E7F5-BD97-2C7CB6483ED2}"/>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8" name="Freeform 32">
              <a:extLst>
                <a:ext uri="{FF2B5EF4-FFF2-40B4-BE49-F238E27FC236}">
                  <a16:creationId xmlns:a16="http://schemas.microsoft.com/office/drawing/2014/main" id="{7483DEBB-395A-0C00-C0DC-56117B574248}"/>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9" name="Freeform 37">
              <a:extLst>
                <a:ext uri="{FF2B5EF4-FFF2-40B4-BE49-F238E27FC236}">
                  <a16:creationId xmlns:a16="http://schemas.microsoft.com/office/drawing/2014/main" id="{043F3BBE-D404-994F-1653-5968DE586AE5}"/>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0" name="Freeform 23">
              <a:extLst>
                <a:ext uri="{FF2B5EF4-FFF2-40B4-BE49-F238E27FC236}">
                  <a16:creationId xmlns:a16="http://schemas.microsoft.com/office/drawing/2014/main" id="{3B093408-0CEE-5AFC-6ACE-4D0B13F6F6A6}"/>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grpSp>
      <p:sp>
        <p:nvSpPr>
          <p:cNvPr id="81" name="Rectangle 80">
            <a:extLst>
              <a:ext uri="{FF2B5EF4-FFF2-40B4-BE49-F238E27FC236}">
                <a16:creationId xmlns:a16="http://schemas.microsoft.com/office/drawing/2014/main" id="{849B2D5B-55E0-9CFB-F899-6E6EAFFB35E8}"/>
              </a:ext>
            </a:extLst>
          </p:cNvPr>
          <p:cNvSpPr/>
          <p:nvPr/>
        </p:nvSpPr>
        <p:spPr>
          <a:xfrm>
            <a:off x="522808" y="566256"/>
            <a:ext cx="11097017" cy="5725488"/>
          </a:xfrm>
          <a:prstGeom prst="rect">
            <a:avLst/>
          </a:prstGeom>
          <a:noFill/>
          <a:ln w="38100">
            <a:solidFill>
              <a:srgbClr val="EE9A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407405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C0A1B8-E1B8-E8B1-B2E6-B29A8EB72170}"/>
            </a:ext>
          </a:extLst>
        </p:cNvPr>
        <p:cNvGrpSpPr/>
        <p:nvPr/>
      </p:nvGrpSpPr>
      <p:grpSpPr>
        <a:xfrm>
          <a:off x="0" y="0"/>
          <a:ext cx="0" cy="0"/>
          <a:chOff x="0" y="0"/>
          <a:chExt cx="0" cy="0"/>
        </a:xfrm>
      </p:grpSpPr>
      <p:pic>
        <p:nvPicPr>
          <p:cNvPr id="2" name="Google Shape;107;p15">
            <a:extLst>
              <a:ext uri="{FF2B5EF4-FFF2-40B4-BE49-F238E27FC236}">
                <a16:creationId xmlns:a16="http://schemas.microsoft.com/office/drawing/2014/main" id="{472FA885-2051-EE27-6D96-0BB7A69E3CA8}"/>
              </a:ext>
            </a:extLst>
          </p:cNvPr>
          <p:cNvPicPr preferRelativeResize="0"/>
          <p:nvPr/>
        </p:nvPicPr>
        <p:blipFill>
          <a:blip r:embed="rId2">
            <a:alphaModFix/>
          </a:blip>
          <a:stretch>
            <a:fillRect/>
          </a:stretch>
        </p:blipFill>
        <p:spPr>
          <a:xfrm>
            <a:off x="1646503" y="1352704"/>
            <a:ext cx="1344923" cy="519693"/>
          </a:xfrm>
          <a:prstGeom prst="rect">
            <a:avLst/>
          </a:prstGeom>
          <a:noFill/>
          <a:ln>
            <a:noFill/>
          </a:ln>
        </p:spPr>
      </p:pic>
      <p:pic>
        <p:nvPicPr>
          <p:cNvPr id="3" name="Google Shape;105;p15">
            <a:extLst>
              <a:ext uri="{FF2B5EF4-FFF2-40B4-BE49-F238E27FC236}">
                <a16:creationId xmlns:a16="http://schemas.microsoft.com/office/drawing/2014/main" id="{B451C6BC-CDBD-A52E-849E-A96D7F79D862}"/>
              </a:ext>
            </a:extLst>
          </p:cNvPr>
          <p:cNvPicPr preferRelativeResize="0"/>
          <p:nvPr/>
        </p:nvPicPr>
        <p:blipFill>
          <a:blip r:embed="rId3">
            <a:alphaModFix/>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E6675720-1BE7-F014-3E34-255979B9ADD7}"/>
              </a:ext>
            </a:extLst>
          </p:cNvPr>
          <p:cNvPicPr preferRelativeResize="0"/>
          <p:nvPr/>
        </p:nvPicPr>
        <p:blipFill>
          <a:blip r:embed="rId4">
            <a:alphaModFix/>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16C894A6-6A04-0D21-2032-9F2829F6DF05}"/>
              </a:ext>
            </a:extLst>
          </p:cNvPr>
          <p:cNvPicPr preferRelativeResize="0"/>
          <p:nvPr/>
        </p:nvPicPr>
        <p:blipFill>
          <a:blip r:embed="rId5">
            <a:alphaModFix/>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87584757-AEE5-F9D2-4972-DB214A4A04F3}"/>
              </a:ext>
            </a:extLst>
          </p:cNvPr>
          <p:cNvPicPr preferRelativeResize="0"/>
          <p:nvPr/>
        </p:nvPicPr>
        <p:blipFill>
          <a:blip r:embed="rId6">
            <a:alphaModFix/>
          </a:blip>
          <a:stretch>
            <a:fillRect/>
          </a:stretch>
        </p:blipFill>
        <p:spPr>
          <a:xfrm>
            <a:off x="1728238" y="4777195"/>
            <a:ext cx="1246600" cy="458596"/>
          </a:xfrm>
          <a:prstGeom prst="rect">
            <a:avLst/>
          </a:prstGeom>
          <a:noFill/>
          <a:ln>
            <a:noFill/>
          </a:ln>
        </p:spPr>
      </p:pic>
      <p:sp>
        <p:nvSpPr>
          <p:cNvPr id="8" name="Rectangle 7">
            <a:extLst>
              <a:ext uri="{FF2B5EF4-FFF2-40B4-BE49-F238E27FC236}">
                <a16:creationId xmlns:a16="http://schemas.microsoft.com/office/drawing/2014/main" id="{C2803BEE-F476-4B7A-8A62-9905A2552CF1}"/>
              </a:ext>
            </a:extLst>
          </p:cNvPr>
          <p:cNvSpPr/>
          <p:nvPr/>
        </p:nvSpPr>
        <p:spPr>
          <a:xfrm>
            <a:off x="3827542" y="686022"/>
            <a:ext cx="7562623" cy="642277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Rectangle 9">
            <a:extLst>
              <a:ext uri="{FF2B5EF4-FFF2-40B4-BE49-F238E27FC236}">
                <a16:creationId xmlns:a16="http://schemas.microsoft.com/office/drawing/2014/main" id="{4BD14E26-AC01-D784-0CC2-96EAEA66CC82}"/>
              </a:ext>
            </a:extLst>
          </p:cNvPr>
          <p:cNvSpPr/>
          <p:nvPr/>
        </p:nvSpPr>
        <p:spPr>
          <a:xfrm rot="506152">
            <a:off x="8310594" y="2492821"/>
            <a:ext cx="3347173" cy="4721849"/>
          </a:xfrm>
          <a:prstGeom prst="rect">
            <a:avLst/>
          </a:prstGeom>
          <a:solidFill>
            <a:schemeClr val="bg1"/>
          </a:solidFill>
          <a:ln>
            <a:solidFill>
              <a:srgbClr val="3380A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Google Shape;121;p15">
            <a:extLst>
              <a:ext uri="{FF2B5EF4-FFF2-40B4-BE49-F238E27FC236}">
                <a16:creationId xmlns:a16="http://schemas.microsoft.com/office/drawing/2014/main" id="{E19CDF9B-DC3D-518C-95F1-DABF1F6B17AA}"/>
              </a:ext>
            </a:extLst>
          </p:cNvPr>
          <p:cNvSpPr txBox="1"/>
          <p:nvPr/>
        </p:nvSpPr>
        <p:spPr>
          <a:xfrm>
            <a:off x="4070455" y="2024433"/>
            <a:ext cx="6224165"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dirty="0">
                <a:solidFill>
                  <a:srgbClr val="EE9A2B"/>
                </a:solidFill>
                <a:latin typeface="Playfair Display" panose="00000500000000000000" pitchFamily="2" charset="0"/>
                <a:ea typeface="Montserrat Medium"/>
                <a:cs typeface="Montserrat Medium"/>
                <a:sym typeface="Montserrat Medium"/>
              </a:rPr>
              <a:t>Title: </a:t>
            </a:r>
            <a:r>
              <a:rPr lang="en-GB" sz="2500" dirty="0">
                <a:solidFill>
                  <a:schemeClr val="dk1"/>
                </a:solidFill>
                <a:latin typeface="Montserrat" panose="00000500000000000000" pitchFamily="2" charset="0"/>
                <a:ea typeface="Montserrat Medium"/>
                <a:cs typeface="Montserrat Medium"/>
                <a:sym typeface="Montserrat Medium"/>
              </a:rPr>
              <a:t>Pele: Little People </a:t>
            </a:r>
          </a:p>
          <a:p>
            <a:pPr marL="0" lvl="0" indent="0" rtl="0">
              <a:lnSpc>
                <a:spcPct val="115000"/>
              </a:lnSpc>
              <a:spcBef>
                <a:spcPts val="0"/>
              </a:spcBef>
              <a:spcAft>
                <a:spcPts val="0"/>
              </a:spcAft>
              <a:buNone/>
            </a:pPr>
            <a:r>
              <a:rPr lang="en-GB" sz="2500" dirty="0">
                <a:solidFill>
                  <a:schemeClr val="dk1"/>
                </a:solidFill>
                <a:latin typeface="Montserrat" panose="00000500000000000000" pitchFamily="2" charset="0"/>
                <a:ea typeface="Montserrat Medium"/>
                <a:cs typeface="Montserrat Medium"/>
                <a:sym typeface="Montserrat Medium"/>
              </a:rPr>
              <a:t>Big Dreams </a:t>
            </a:r>
          </a:p>
          <a:p>
            <a:pPr marL="0" lvl="0" indent="0" rtl="0">
              <a:lnSpc>
                <a:spcPct val="115000"/>
              </a:lnSpc>
              <a:spcBef>
                <a:spcPts val="0"/>
              </a:spcBef>
              <a:spcAft>
                <a:spcPts val="0"/>
              </a:spcAft>
              <a:buNone/>
            </a:pPr>
            <a:r>
              <a:rPr lang="en-GB" sz="2500" dirty="0">
                <a:solidFill>
                  <a:srgbClr val="EE9A2B"/>
                </a:solidFill>
                <a:latin typeface="Playfair Display" panose="00000500000000000000" pitchFamily="2" charset="0"/>
                <a:ea typeface="Montserrat Medium"/>
                <a:cs typeface="Montserrat Medium"/>
                <a:sym typeface="Montserrat Medium"/>
              </a:rPr>
              <a:t>Author: </a:t>
            </a:r>
            <a:r>
              <a:rPr lang="en-GB" sz="2500" dirty="0">
                <a:solidFill>
                  <a:schemeClr val="dk1"/>
                </a:solidFill>
                <a:latin typeface="Montserrat" panose="00000500000000000000" pitchFamily="2" charset="0"/>
                <a:ea typeface="Montserrat Medium"/>
                <a:cs typeface="Montserrat Medium"/>
                <a:sym typeface="Montserrat Medium"/>
              </a:rPr>
              <a:t>Maria Isabel </a:t>
            </a:r>
          </a:p>
          <a:p>
            <a:pPr marL="0" lvl="0" indent="0" rtl="0">
              <a:lnSpc>
                <a:spcPct val="115000"/>
              </a:lnSpc>
              <a:spcBef>
                <a:spcPts val="0"/>
              </a:spcBef>
              <a:spcAft>
                <a:spcPts val="0"/>
              </a:spcAft>
              <a:buNone/>
            </a:pPr>
            <a:r>
              <a:rPr lang="en-GB" sz="2500" dirty="0">
                <a:solidFill>
                  <a:schemeClr val="dk1"/>
                </a:solidFill>
                <a:latin typeface="Montserrat" panose="00000500000000000000" pitchFamily="2" charset="0"/>
                <a:ea typeface="Montserrat Medium"/>
                <a:cs typeface="Montserrat Medium"/>
                <a:sym typeface="Montserrat Medium"/>
              </a:rPr>
              <a:t>Sanchez </a:t>
            </a:r>
            <a:r>
              <a:rPr lang="en-GB" sz="2500" dirty="0" err="1">
                <a:solidFill>
                  <a:schemeClr val="dk1"/>
                </a:solidFill>
                <a:latin typeface="Montserrat" panose="00000500000000000000" pitchFamily="2" charset="0"/>
                <a:ea typeface="Montserrat Medium"/>
                <a:cs typeface="Montserrat Medium"/>
                <a:sym typeface="Montserrat Medium"/>
              </a:rPr>
              <a:t>Vegara</a:t>
            </a:r>
            <a:endParaRPr lang="en-GB" sz="2500" dirty="0">
              <a:solidFill>
                <a:schemeClr val="dk1"/>
              </a:solidFill>
              <a:latin typeface="Montserrat" panose="00000500000000000000" pitchFamily="2" charset="0"/>
              <a:ea typeface="Montserrat Medium"/>
              <a:cs typeface="Montserrat Medium"/>
              <a:sym typeface="Montserrat Medium"/>
            </a:endParaRPr>
          </a:p>
          <a:p>
            <a:pPr>
              <a:lnSpc>
                <a:spcPct val="115000"/>
              </a:lnSpc>
            </a:pPr>
            <a:r>
              <a:rPr lang="en-GB" sz="2500" dirty="0">
                <a:solidFill>
                  <a:srgbClr val="EE9A2B"/>
                </a:solidFill>
                <a:latin typeface="Playfair Display" panose="00000500000000000000" pitchFamily="2" charset="0"/>
                <a:ea typeface="Montserrat Medium"/>
                <a:cs typeface="Montserrat Medium"/>
                <a:sym typeface="Montserrat Medium"/>
              </a:rPr>
              <a:t>Illustrator: </a:t>
            </a:r>
            <a:r>
              <a:rPr lang="en-GB" sz="2500" dirty="0">
                <a:solidFill>
                  <a:schemeClr val="dk1"/>
                </a:solidFill>
                <a:latin typeface="Montserrat" panose="00000500000000000000" pitchFamily="2" charset="0"/>
                <a:ea typeface="Montserrat Medium"/>
                <a:cs typeface="Montserrat Medium"/>
                <a:sym typeface="Montserrat Medium"/>
              </a:rPr>
              <a:t>Camila Rosa</a:t>
            </a:r>
            <a:endParaRPr lang="en-GB" sz="2500" dirty="0">
              <a:solidFill>
                <a:schemeClr val="dk1"/>
              </a:solidFill>
              <a:latin typeface="Playfair Display" panose="00000500000000000000" pitchFamily="2" charset="0"/>
              <a:ea typeface="Montserrat Medium"/>
              <a:cs typeface="Montserrat Medium"/>
              <a:sym typeface="Montserrat Medium"/>
            </a:endParaRPr>
          </a:p>
        </p:txBody>
      </p:sp>
      <p:sp>
        <p:nvSpPr>
          <p:cNvPr id="14" name="Freeform 5">
            <a:extLst>
              <a:ext uri="{FF2B5EF4-FFF2-40B4-BE49-F238E27FC236}">
                <a16:creationId xmlns:a16="http://schemas.microsoft.com/office/drawing/2014/main" id="{2A2E0241-E3E6-9216-4CE8-E90A3BD59FAD}"/>
              </a:ext>
            </a:extLst>
          </p:cNvPr>
          <p:cNvSpPr/>
          <p:nvPr/>
        </p:nvSpPr>
        <p:spPr>
          <a:xfrm rot="11391965">
            <a:off x="9492909" y="2334986"/>
            <a:ext cx="1628364" cy="444638"/>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6" name="TextBox 15">
            <a:extLst>
              <a:ext uri="{FF2B5EF4-FFF2-40B4-BE49-F238E27FC236}">
                <a16:creationId xmlns:a16="http://schemas.microsoft.com/office/drawing/2014/main" id="{3AA9ABE4-5F16-8834-E960-E36FED6B01D8}"/>
              </a:ext>
            </a:extLst>
          </p:cNvPr>
          <p:cNvSpPr txBox="1"/>
          <p:nvPr/>
        </p:nvSpPr>
        <p:spPr>
          <a:xfrm>
            <a:off x="4091340" y="1179828"/>
            <a:ext cx="2255746"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Our Book</a:t>
            </a:r>
            <a:endParaRPr lang="en-GB" sz="3600" b="1" dirty="0">
              <a:solidFill>
                <a:srgbClr val="313E53"/>
              </a:solidFill>
              <a:latin typeface="Playfair Display" panose="00000500000000000000" pitchFamily="2" charset="0"/>
            </a:endParaRPr>
          </a:p>
        </p:txBody>
      </p:sp>
      <p:pic>
        <p:nvPicPr>
          <p:cNvPr id="17" name="Google Shape;119;p15">
            <a:extLst>
              <a:ext uri="{FF2B5EF4-FFF2-40B4-BE49-F238E27FC236}">
                <a16:creationId xmlns:a16="http://schemas.microsoft.com/office/drawing/2014/main" id="{843E9F61-9456-1112-1564-11FBE0D9877C}"/>
              </a:ext>
            </a:extLst>
          </p:cNvPr>
          <p:cNvPicPr preferRelativeResize="0"/>
          <p:nvPr/>
        </p:nvPicPr>
        <p:blipFill>
          <a:blip r:embed="rId9">
            <a:alphaModFix/>
          </a:blip>
          <a:stretch>
            <a:fillRect/>
          </a:stretch>
        </p:blipFill>
        <p:spPr>
          <a:xfrm>
            <a:off x="4179479" y="1803632"/>
            <a:ext cx="2316184" cy="68765"/>
          </a:xfrm>
          <a:prstGeom prst="rect">
            <a:avLst/>
          </a:prstGeom>
          <a:noFill/>
          <a:ln>
            <a:noFill/>
          </a:ln>
        </p:spPr>
      </p:pic>
      <p:grpSp>
        <p:nvGrpSpPr>
          <p:cNvPr id="19" name="Group 18">
            <a:extLst>
              <a:ext uri="{FF2B5EF4-FFF2-40B4-BE49-F238E27FC236}">
                <a16:creationId xmlns:a16="http://schemas.microsoft.com/office/drawing/2014/main" id="{C56388CF-EDE7-2C72-3B55-FACFCFF2C525}"/>
              </a:ext>
            </a:extLst>
          </p:cNvPr>
          <p:cNvGrpSpPr/>
          <p:nvPr/>
        </p:nvGrpSpPr>
        <p:grpSpPr>
          <a:xfrm>
            <a:off x="-2389817" y="-7002306"/>
            <a:ext cx="3536973" cy="16382144"/>
            <a:chOff x="-2126387" y="-8825546"/>
            <a:chExt cx="3536973" cy="16382144"/>
          </a:xfrm>
        </p:grpSpPr>
        <p:sp>
          <p:nvSpPr>
            <p:cNvPr id="20" name="Freeform 6">
              <a:extLst>
                <a:ext uri="{FF2B5EF4-FFF2-40B4-BE49-F238E27FC236}">
                  <a16:creationId xmlns:a16="http://schemas.microsoft.com/office/drawing/2014/main" id="{0125ECD6-A3A4-CDF3-8180-A877A427A180}"/>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A4ECF727-92ED-99E1-7AD2-B698E178E966}"/>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3422DC7D-FE30-21F3-2158-BCCF6F4F9742}"/>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62C5CF7-B117-92D5-9A1F-5849AE545B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9517AB9F-1593-5119-3BA0-7ADB42B600CF}"/>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88FD91D7-00E9-995F-6B32-4C9C5EFD8BAD}"/>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FBAC80BF-D981-BEFF-0828-9476E04E5FDB}"/>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56CEB57F-EE5E-BF3D-FC79-12404DABC516}"/>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740E1E1C-3813-6F24-AE66-9FB8A4CA543B}"/>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EDC89FBE-4886-3237-7A33-706ABC6DBD72}"/>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C5029C3-2D26-36D3-3D26-2A6FD9F12E08}"/>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33283FC6-D796-82FF-AC8A-CDC19355FFB3}"/>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3DF84B55-E559-965E-6EE3-E28F2A36ADAC}"/>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94C849D6-FDF2-B3C9-D5A7-83065E3A0AB7}"/>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20705C8-380B-5136-C3D8-3E8C5FAFAE55}"/>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7C00B144-7E9E-79A2-4A9D-F8ED716035B0}"/>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6ECBF7C8-EF78-FC6F-C3C8-C45B83E6EE4B}"/>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FFAAC436-E0DB-0B1C-6D0F-5B69310BD2C6}"/>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964C0F70-8706-6FEE-CC3A-C2DA8FFA59E5}"/>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E9E6C40A-DC2D-3D96-65A1-FED580384B88}"/>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BB23082B-5F10-4DEB-EC96-8C526146FED5}"/>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2E6623DF-64C6-5394-1DFC-13183BF896C5}"/>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D5F65341-919C-4667-3CF0-70C57117CDF1}"/>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DF4AA8A9-03F7-394B-9EED-2DACC6C31417}"/>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409CA4B5-E912-CC02-E427-40CE62F7586D}"/>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9B8F2B18-72ED-34DA-9126-4AD1F0B18758}"/>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B8FCBD21-939F-F2D0-3E11-D7DC19453B9A}"/>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32B87E2E-AA2D-8BAE-1D8B-E90253AA4C8C}"/>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ED3CD991-73B3-C05C-324C-05316F3E5EC6}"/>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CF70AC1A-C5B7-0842-FD60-F309486667DF}"/>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948BF1A5-44EE-EFA9-7DBA-B3E29CEC32B7}"/>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6835D76E-A7DA-9416-305E-59A86818E4AA}"/>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7879F0BA-D0BB-7B76-6630-4C591A2E75AC}"/>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C085F342-8FAB-4E14-DC58-2CF76B01B023}"/>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0841A08F-E0A7-4452-0A99-C3ED95110D48}"/>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A8114446-6103-28A1-C889-BA15CD914C00}"/>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2ADEFC7F-4562-029D-4261-CC04091EC4E0}"/>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38D3DBD2-4F82-B7FA-BCA6-5357C6E42123}"/>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grpSp>
      <p:pic>
        <p:nvPicPr>
          <p:cNvPr id="9" name="Picture 8">
            <a:extLst>
              <a:ext uri="{FF2B5EF4-FFF2-40B4-BE49-F238E27FC236}">
                <a16:creationId xmlns:a16="http://schemas.microsoft.com/office/drawing/2014/main" id="{3ADA4B5B-65EB-DCA0-A0AB-5F354FBCF8D5}"/>
              </a:ext>
            </a:extLst>
          </p:cNvPr>
          <p:cNvPicPr>
            <a:picLocks noChangeAspect="1"/>
          </p:cNvPicPr>
          <p:nvPr/>
        </p:nvPicPr>
        <p:blipFill>
          <a:blip r:embed="rId18"/>
          <a:stretch>
            <a:fillRect/>
          </a:stretch>
        </p:blipFill>
        <p:spPr>
          <a:xfrm rot="518609">
            <a:off x="8685930" y="2955839"/>
            <a:ext cx="2647789" cy="326748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418728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blip>
          <a:stretch>
            <a:fillRect/>
          </a:stretch>
        </p:blipFill>
        <p:spPr>
          <a:xfrm>
            <a:off x="1646503" y="1352704"/>
            <a:ext cx="1522858" cy="565486"/>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6541864"/>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5" name="Rectangle 4">
            <a:extLst>
              <a:ext uri="{FF2B5EF4-FFF2-40B4-BE49-F238E27FC236}">
                <a16:creationId xmlns:a16="http://schemas.microsoft.com/office/drawing/2014/main" id="{5BAF6253-F264-24D0-A4F9-AE9AA17A0D97}"/>
              </a:ext>
            </a:extLst>
          </p:cNvPr>
          <p:cNvSpPr/>
          <p:nvPr/>
        </p:nvSpPr>
        <p:spPr>
          <a:xfrm>
            <a:off x="4303318" y="413052"/>
            <a:ext cx="7602961" cy="696871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dirty="0"/>
          </a:p>
        </p:txBody>
      </p:sp>
      <p:sp>
        <p:nvSpPr>
          <p:cNvPr id="12" name="Google Shape;121;p15">
            <a:extLst>
              <a:ext uri="{FF2B5EF4-FFF2-40B4-BE49-F238E27FC236}">
                <a16:creationId xmlns:a16="http://schemas.microsoft.com/office/drawing/2014/main" id="{E9F75631-33D1-12AA-B150-0E1A6937DDAC}"/>
              </a:ext>
            </a:extLst>
          </p:cNvPr>
          <p:cNvSpPr txBox="1"/>
          <p:nvPr/>
        </p:nvSpPr>
        <p:spPr>
          <a:xfrm>
            <a:off x="4556186" y="1451415"/>
            <a:ext cx="6961488" cy="2445995"/>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Let’s get ready for our lesson with a calming settle activity…</a:t>
            </a:r>
          </a:p>
          <a:p>
            <a:pPr marL="0" lvl="0" indent="0" rtl="0">
              <a:lnSpc>
                <a:spcPct val="115000"/>
              </a:lnSpc>
              <a:spcBef>
                <a:spcPts val="0"/>
              </a:spcBef>
              <a:spcAft>
                <a:spcPts val="0"/>
              </a:spcAft>
              <a:buNone/>
            </a:pPr>
            <a:endParaRPr lang="en-GB"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Think about somebody who supports you. </a:t>
            </a:r>
          </a:p>
        </p:txBody>
      </p:sp>
      <p:sp>
        <p:nvSpPr>
          <p:cNvPr id="15" name="TextBox 14">
            <a:extLst>
              <a:ext uri="{FF2B5EF4-FFF2-40B4-BE49-F238E27FC236}">
                <a16:creationId xmlns:a16="http://schemas.microsoft.com/office/drawing/2014/main" id="{9668C335-D958-351C-EC2E-D5487C6B9736}"/>
              </a:ext>
            </a:extLst>
          </p:cNvPr>
          <p:cNvSpPr txBox="1"/>
          <p:nvPr/>
        </p:nvSpPr>
        <p:spPr>
          <a:xfrm>
            <a:off x="4342545" y="537510"/>
            <a:ext cx="5006500" cy="646331"/>
          </a:xfrm>
          <a:prstGeom prst="rect">
            <a:avLst/>
          </a:prstGeom>
          <a:noFill/>
        </p:spPr>
        <p:txBody>
          <a:bodyPr wrap="none" rtlCol="0">
            <a:spAutoFit/>
          </a:bodyPr>
          <a:lstStyle/>
          <a:p>
            <a:pPr algn="ctr"/>
            <a:r>
              <a:rPr lang="en-GB" sz="3600" b="1" dirty="0">
                <a:solidFill>
                  <a:srgbClr val="313E53"/>
                </a:solidFill>
                <a:latin typeface="Playfair Display" panose="00000500000000000000" pitchFamily="2" charset="0"/>
              </a:rPr>
              <a:t>‘Supportive Breathing’</a:t>
            </a:r>
          </a:p>
        </p:txBody>
      </p:sp>
      <p:pic>
        <p:nvPicPr>
          <p:cNvPr id="18" name="Google Shape;119;p15">
            <a:extLst>
              <a:ext uri="{FF2B5EF4-FFF2-40B4-BE49-F238E27FC236}">
                <a16:creationId xmlns:a16="http://schemas.microsoft.com/office/drawing/2014/main" id="{1E03A795-3EF8-69D3-B267-000090C65329}"/>
              </a:ext>
            </a:extLst>
          </p:cNvPr>
          <p:cNvPicPr preferRelativeResize="0"/>
          <p:nvPr/>
        </p:nvPicPr>
        <p:blipFill>
          <a:blip r:embed="rId16">
            <a:alphaModFix/>
          </a:blip>
          <a:stretch>
            <a:fillRect/>
          </a:stretch>
        </p:blipFill>
        <p:spPr>
          <a:xfrm>
            <a:off x="4682498" y="1188531"/>
            <a:ext cx="2319193" cy="93880"/>
          </a:xfrm>
          <a:prstGeom prst="rect">
            <a:avLst/>
          </a:prstGeom>
          <a:noFill/>
          <a:ln>
            <a:noFill/>
          </a:ln>
        </p:spPr>
      </p:pic>
      <p:sp>
        <p:nvSpPr>
          <p:cNvPr id="44" name="Google Shape;121;p15">
            <a:extLst>
              <a:ext uri="{FF2B5EF4-FFF2-40B4-BE49-F238E27FC236}">
                <a16:creationId xmlns:a16="http://schemas.microsoft.com/office/drawing/2014/main" id="{C89C1343-F546-48AC-1A8B-C7AB7DC96176}"/>
              </a:ext>
            </a:extLst>
          </p:cNvPr>
          <p:cNvSpPr txBox="1"/>
          <p:nvPr/>
        </p:nvSpPr>
        <p:spPr>
          <a:xfrm>
            <a:off x="3086788" y="1467392"/>
            <a:ext cx="1092327"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ettle</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8" name="Freeform 5"/>
          <p:cNvSpPr/>
          <p:nvPr/>
        </p:nvSpPr>
        <p:spPr>
          <a:xfrm>
            <a:off x="7001691" y="3621176"/>
            <a:ext cx="3121765" cy="2882357"/>
          </a:xfrm>
          <a:custGeom>
            <a:avLst/>
            <a:gdLst/>
            <a:ahLst/>
            <a:cxnLst/>
            <a:rect l="l" t="t" r="r" b="b"/>
            <a:pathLst>
              <a:path w="2305971" h="2259851">
                <a:moveTo>
                  <a:pt x="0" y="0"/>
                </a:moveTo>
                <a:lnTo>
                  <a:pt x="2305970" y="0"/>
                </a:lnTo>
                <a:lnTo>
                  <a:pt x="2305970" y="2259851"/>
                </a:lnTo>
                <a:lnTo>
                  <a:pt x="0" y="2259851"/>
                </a:lnTo>
                <a:lnTo>
                  <a:pt x="0" y="0"/>
                </a:lnTo>
                <a:close/>
              </a:path>
            </a:pathLst>
          </a:custGeom>
          <a:blipFill>
            <a:blip r:embed="rId17"/>
            <a:stretch>
              <a:fillRect/>
            </a:stretch>
          </a:blipFill>
        </p:spPr>
        <p:txBody>
          <a:bodyPr/>
          <a:lstStyle/>
          <a:p>
            <a:endParaRPr lang="en-GB"/>
          </a:p>
        </p:txBody>
      </p:sp>
    </p:spTree>
    <p:extLst>
      <p:ext uri="{BB962C8B-B14F-4D97-AF65-F5344CB8AC3E}">
        <p14:creationId xmlns:p14="http://schemas.microsoft.com/office/powerpoint/2010/main" val="10286222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blip>
          <a:stretch>
            <a:fillRect/>
          </a:stretch>
        </p:blipFill>
        <p:spPr>
          <a:xfrm>
            <a:off x="1642069" y="2058801"/>
            <a:ext cx="1575534" cy="667200"/>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04331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22566" y="2161929"/>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a:solidFill>
                  <a:schemeClr val="dk1"/>
                </a:solidFill>
                <a:latin typeface="Playfair Display" panose="00000500000000000000" pitchFamily="2" charset="0"/>
                <a:ea typeface="Montserrat Medium"/>
                <a:cs typeface="Montserrat Medium"/>
                <a:sym typeface="Montserrat Medium"/>
              </a:rPr>
              <a:t>raining</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2F68E704-8308-AB9F-D0C1-249665EB45D4}"/>
              </a:ext>
            </a:extLst>
          </p:cNvPr>
          <p:cNvSpPr/>
          <p:nvPr/>
        </p:nvSpPr>
        <p:spPr>
          <a:xfrm>
            <a:off x="4403387" y="442443"/>
            <a:ext cx="7422853" cy="672119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21;p15">
            <a:extLst>
              <a:ext uri="{FF2B5EF4-FFF2-40B4-BE49-F238E27FC236}">
                <a16:creationId xmlns:a16="http://schemas.microsoft.com/office/drawing/2014/main" id="{1286208D-20B1-57B8-4880-2750B213B54A}"/>
              </a:ext>
            </a:extLst>
          </p:cNvPr>
          <p:cNvSpPr txBox="1"/>
          <p:nvPr/>
        </p:nvSpPr>
        <p:spPr>
          <a:xfrm>
            <a:off x="4621213" y="1559434"/>
            <a:ext cx="6997929" cy="3383261"/>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Look at the image of Pele giving the keys to his mum and dad. </a:t>
            </a:r>
          </a:p>
          <a:p>
            <a:pPr marL="0" lvl="0" indent="0" rtl="0">
              <a:lnSpc>
                <a:spcPct val="115000"/>
              </a:lnSpc>
              <a:spcBef>
                <a:spcPts val="0"/>
              </a:spcBef>
              <a:spcAft>
                <a:spcPts val="0"/>
              </a:spcAft>
              <a:buNone/>
            </a:pPr>
            <a:endParaRPr lang="en-GB"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How do you think Pele feels? How do his parents feel? </a:t>
            </a:r>
          </a:p>
        </p:txBody>
      </p:sp>
      <p:sp>
        <p:nvSpPr>
          <p:cNvPr id="10" name="TextBox 9">
            <a:extLst>
              <a:ext uri="{FF2B5EF4-FFF2-40B4-BE49-F238E27FC236}">
                <a16:creationId xmlns:a16="http://schemas.microsoft.com/office/drawing/2014/main" id="{622B1552-EB5A-9739-5DC0-4EB4C6225F47}"/>
              </a:ext>
            </a:extLst>
          </p:cNvPr>
          <p:cNvSpPr txBox="1"/>
          <p:nvPr/>
        </p:nvSpPr>
        <p:spPr>
          <a:xfrm>
            <a:off x="4611927" y="672185"/>
            <a:ext cx="4926349"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Emotional Vocabulary</a:t>
            </a:r>
            <a:endParaRPr lang="en-GB" sz="3600" b="1" dirty="0">
              <a:solidFill>
                <a:srgbClr val="313E53"/>
              </a:solidFill>
              <a:latin typeface="Playfair Display" panose="00000500000000000000" pitchFamily="2" charset="0"/>
            </a:endParaRPr>
          </a:p>
        </p:txBody>
      </p:sp>
      <p:pic>
        <p:nvPicPr>
          <p:cNvPr id="11" name="Google Shape;119;p15">
            <a:extLst>
              <a:ext uri="{FF2B5EF4-FFF2-40B4-BE49-F238E27FC236}">
                <a16:creationId xmlns:a16="http://schemas.microsoft.com/office/drawing/2014/main" id="{C59D76D3-EEB8-ED95-F1FB-3D6403666626}"/>
              </a:ext>
            </a:extLst>
          </p:cNvPr>
          <p:cNvPicPr preferRelativeResize="0"/>
          <p:nvPr/>
        </p:nvPicPr>
        <p:blipFill>
          <a:blip r:embed="rId16">
            <a:alphaModFix/>
          </a:blip>
          <a:stretch>
            <a:fillRect/>
          </a:stretch>
        </p:blipFill>
        <p:spPr>
          <a:xfrm>
            <a:off x="4664511" y="1315778"/>
            <a:ext cx="3519523" cy="138533"/>
          </a:xfrm>
          <a:prstGeom prst="rect">
            <a:avLst/>
          </a:prstGeom>
          <a:noFill/>
          <a:ln>
            <a:noFill/>
          </a:ln>
        </p:spPr>
      </p:pic>
      <p:grpSp>
        <p:nvGrpSpPr>
          <p:cNvPr id="47" name="Group 46">
            <a:extLst>
              <a:ext uri="{FF2B5EF4-FFF2-40B4-BE49-F238E27FC236}">
                <a16:creationId xmlns:a16="http://schemas.microsoft.com/office/drawing/2014/main" id="{4303E6B4-D965-355B-9A03-2AEF1B4E3173}"/>
              </a:ext>
            </a:extLst>
          </p:cNvPr>
          <p:cNvGrpSpPr/>
          <p:nvPr/>
        </p:nvGrpSpPr>
        <p:grpSpPr>
          <a:xfrm>
            <a:off x="5122475" y="4517264"/>
            <a:ext cx="5946952" cy="1523374"/>
            <a:chOff x="4626324" y="5367027"/>
            <a:chExt cx="5946952" cy="1523374"/>
          </a:xfrm>
        </p:grpSpPr>
        <p:pic>
          <p:nvPicPr>
            <p:cNvPr id="13" name="Picture 12">
              <a:extLst>
                <a:ext uri="{FF2B5EF4-FFF2-40B4-BE49-F238E27FC236}">
                  <a16:creationId xmlns:a16="http://schemas.microsoft.com/office/drawing/2014/main" id="{CBCE6825-0C19-F1DF-528E-1495877A1C82}"/>
                </a:ext>
              </a:extLst>
            </p:cNvPr>
            <p:cNvPicPr>
              <a:picLocks noChangeAspect="1"/>
            </p:cNvPicPr>
            <p:nvPr/>
          </p:nvPicPr>
          <p:blipFill rotWithShape="1">
            <a:blip r:embed="rId17"/>
            <a:srcRect l="73791" b="60634"/>
            <a:stretch/>
          </p:blipFill>
          <p:spPr>
            <a:xfrm>
              <a:off x="8507265" y="5367027"/>
              <a:ext cx="1082708" cy="1468768"/>
            </a:xfrm>
            <a:prstGeom prst="rect">
              <a:avLst/>
            </a:prstGeom>
          </p:spPr>
        </p:pic>
        <p:pic>
          <p:nvPicPr>
            <p:cNvPr id="14" name="Picture 13">
              <a:extLst>
                <a:ext uri="{FF2B5EF4-FFF2-40B4-BE49-F238E27FC236}">
                  <a16:creationId xmlns:a16="http://schemas.microsoft.com/office/drawing/2014/main" id="{C1B9545F-212E-58CD-44AF-73550C06F1F7}"/>
                </a:ext>
              </a:extLst>
            </p:cNvPr>
            <p:cNvPicPr>
              <a:picLocks noChangeAspect="1"/>
            </p:cNvPicPr>
            <p:nvPr/>
          </p:nvPicPr>
          <p:blipFill rotWithShape="1">
            <a:blip r:embed="rId18"/>
            <a:srcRect l="51154" t="51183" r="27600" b="9629"/>
            <a:stretch/>
          </p:blipFill>
          <p:spPr>
            <a:xfrm rot="597784">
              <a:off x="5713098" y="5466417"/>
              <a:ext cx="872472" cy="1293037"/>
            </a:xfrm>
            <a:prstGeom prst="rect">
              <a:avLst/>
            </a:prstGeom>
          </p:spPr>
        </p:pic>
        <p:pic>
          <p:nvPicPr>
            <p:cNvPr id="16" name="Picture 15">
              <a:extLst>
                <a:ext uri="{FF2B5EF4-FFF2-40B4-BE49-F238E27FC236}">
                  <a16:creationId xmlns:a16="http://schemas.microsoft.com/office/drawing/2014/main" id="{F42909A9-5FC5-1523-C05A-2C5DD473F078}"/>
                </a:ext>
              </a:extLst>
            </p:cNvPr>
            <p:cNvPicPr>
              <a:picLocks noChangeAspect="1"/>
            </p:cNvPicPr>
            <p:nvPr/>
          </p:nvPicPr>
          <p:blipFill rotWithShape="1">
            <a:blip r:embed="rId17"/>
            <a:srcRect l="51967" t="51223" r="28910" b="8921"/>
            <a:stretch/>
          </p:blipFill>
          <p:spPr>
            <a:xfrm rot="644935">
              <a:off x="7638050" y="5482490"/>
              <a:ext cx="821918" cy="1300751"/>
            </a:xfrm>
            <a:prstGeom prst="rect">
              <a:avLst/>
            </a:prstGeom>
          </p:spPr>
        </p:pic>
        <p:pic>
          <p:nvPicPr>
            <p:cNvPr id="17" name="Picture 16">
              <a:extLst>
                <a:ext uri="{FF2B5EF4-FFF2-40B4-BE49-F238E27FC236}">
                  <a16:creationId xmlns:a16="http://schemas.microsoft.com/office/drawing/2014/main" id="{769F6418-E671-9DED-E99F-CE88EEA813DC}"/>
                </a:ext>
              </a:extLst>
            </p:cNvPr>
            <p:cNvPicPr>
              <a:picLocks noChangeAspect="1"/>
            </p:cNvPicPr>
            <p:nvPr/>
          </p:nvPicPr>
          <p:blipFill rotWithShape="1">
            <a:blip r:embed="rId18"/>
            <a:srcRect t="48627" r="74499" b="8291"/>
            <a:stretch/>
          </p:blipFill>
          <p:spPr>
            <a:xfrm rot="21149046">
              <a:off x="9490568" y="5393278"/>
              <a:ext cx="1082708" cy="1497123"/>
            </a:xfrm>
            <a:prstGeom prst="rect">
              <a:avLst/>
            </a:prstGeom>
          </p:spPr>
        </p:pic>
        <p:pic>
          <p:nvPicPr>
            <p:cNvPr id="45" name="Picture 44">
              <a:extLst>
                <a:ext uri="{FF2B5EF4-FFF2-40B4-BE49-F238E27FC236}">
                  <a16:creationId xmlns:a16="http://schemas.microsoft.com/office/drawing/2014/main" id="{88CF35F1-65BB-0973-DF94-16D1B46F1DAE}"/>
                </a:ext>
              </a:extLst>
            </p:cNvPr>
            <p:cNvPicPr>
              <a:picLocks noChangeAspect="1"/>
            </p:cNvPicPr>
            <p:nvPr/>
          </p:nvPicPr>
          <p:blipFill rotWithShape="1">
            <a:blip r:embed="rId17"/>
            <a:srcRect l="-1" r="77605" b="60445"/>
            <a:stretch/>
          </p:blipFill>
          <p:spPr>
            <a:xfrm rot="21215629">
              <a:off x="4626324" y="5433402"/>
              <a:ext cx="940186" cy="1329952"/>
            </a:xfrm>
            <a:prstGeom prst="rect">
              <a:avLst/>
            </a:prstGeom>
          </p:spPr>
        </p:pic>
        <p:pic>
          <p:nvPicPr>
            <p:cNvPr id="46" name="Picture 45">
              <a:extLst>
                <a:ext uri="{FF2B5EF4-FFF2-40B4-BE49-F238E27FC236}">
                  <a16:creationId xmlns:a16="http://schemas.microsoft.com/office/drawing/2014/main" id="{31C5898B-3865-C420-AAE2-B7F022B8FD1F}"/>
                </a:ext>
              </a:extLst>
            </p:cNvPr>
            <p:cNvPicPr>
              <a:picLocks noChangeAspect="1"/>
            </p:cNvPicPr>
            <p:nvPr/>
          </p:nvPicPr>
          <p:blipFill rotWithShape="1">
            <a:blip r:embed="rId18"/>
            <a:srcRect l="75981" b="60769"/>
            <a:stretch/>
          </p:blipFill>
          <p:spPr>
            <a:xfrm rot="21148997">
              <a:off x="6653033" y="5456625"/>
              <a:ext cx="936320" cy="1357952"/>
            </a:xfrm>
            <a:prstGeom prst="rect">
              <a:avLst/>
            </a:prstGeom>
          </p:spPr>
        </p:pic>
      </p:grpSp>
    </p:spTree>
    <p:extLst>
      <p:ext uri="{BB962C8B-B14F-4D97-AF65-F5344CB8AC3E}">
        <p14:creationId xmlns:p14="http://schemas.microsoft.com/office/powerpoint/2010/main" val="10831141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blip>
          <a:stretch>
            <a:fillRect/>
          </a:stretch>
        </p:blipFill>
        <p:spPr>
          <a:xfrm>
            <a:off x="1629915" y="3017627"/>
            <a:ext cx="1621966" cy="635877"/>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28592" y="2183308"/>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50991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76396" y="3095400"/>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bjective</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798362" y="594360"/>
            <a:ext cx="6997469" cy="67207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5039687" y="1384477"/>
            <a:ext cx="6334230" cy="280242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sz="2500" kern="100" dirty="0">
                <a:effectLst/>
                <a:latin typeface="Montserrat" panose="00000500000000000000" pitchFamily="2" charset="0"/>
                <a:ea typeface="Aptos" panose="020B0004020202020204" pitchFamily="34" charset="0"/>
                <a:cs typeface="Times New Roman" panose="02020603050405020304" pitchFamily="18" charset="0"/>
              </a:rPr>
              <a:t>I can explain how those around me support my success</a:t>
            </a:r>
            <a:endPar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endParaRPr>
          </a:p>
        </p:txBody>
      </p:sp>
      <p:sp>
        <p:nvSpPr>
          <p:cNvPr id="48" name="Freeform 3">
            <a:extLst>
              <a:ext uri="{FF2B5EF4-FFF2-40B4-BE49-F238E27FC236}">
                <a16:creationId xmlns:a16="http://schemas.microsoft.com/office/drawing/2014/main" id="{95F3EF56-C5AD-6468-A653-C69DE93BCF30}"/>
              </a:ext>
            </a:extLst>
          </p:cNvPr>
          <p:cNvSpPr/>
          <p:nvPr/>
        </p:nvSpPr>
        <p:spPr>
          <a:xfrm rot="21312372">
            <a:off x="7460745" y="422551"/>
            <a:ext cx="2086086" cy="470332"/>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2" name="Rectangle 11">
            <a:extLst>
              <a:ext uri="{FF2B5EF4-FFF2-40B4-BE49-F238E27FC236}">
                <a16:creationId xmlns:a16="http://schemas.microsoft.com/office/drawing/2014/main" id="{82A7E93B-A767-714F-FDF7-E50185E617D5}"/>
              </a:ext>
            </a:extLst>
          </p:cNvPr>
          <p:cNvSpPr/>
          <p:nvPr/>
        </p:nvSpPr>
        <p:spPr>
          <a:xfrm rot="760639">
            <a:off x="8376385" y="2832517"/>
            <a:ext cx="3180771" cy="4669276"/>
          </a:xfrm>
          <a:prstGeom prst="rect">
            <a:avLst/>
          </a:prstGeom>
          <a:solidFill>
            <a:schemeClr val="bg1"/>
          </a:solidFill>
          <a:ln>
            <a:solidFill>
              <a:srgbClr val="3380A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Freeform 3">
            <a:extLst>
              <a:ext uri="{FF2B5EF4-FFF2-40B4-BE49-F238E27FC236}">
                <a16:creationId xmlns:a16="http://schemas.microsoft.com/office/drawing/2014/main" id="{99E9D9DB-1B89-2CE5-C9B6-DB60C28DEA8C}"/>
              </a:ext>
            </a:extLst>
          </p:cNvPr>
          <p:cNvSpPr/>
          <p:nvPr/>
        </p:nvSpPr>
        <p:spPr>
          <a:xfrm rot="285236">
            <a:off x="9720355" y="2687346"/>
            <a:ext cx="1742633" cy="389587"/>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pic>
        <p:nvPicPr>
          <p:cNvPr id="5" name="Picture 4">
            <a:extLst>
              <a:ext uri="{FF2B5EF4-FFF2-40B4-BE49-F238E27FC236}">
                <a16:creationId xmlns:a16="http://schemas.microsoft.com/office/drawing/2014/main" id="{08AF9AE4-2F5D-6D2E-87C6-20F775E8ABA0}"/>
              </a:ext>
            </a:extLst>
          </p:cNvPr>
          <p:cNvPicPr>
            <a:picLocks noChangeAspect="1"/>
          </p:cNvPicPr>
          <p:nvPr/>
        </p:nvPicPr>
        <p:blipFill>
          <a:blip r:embed="rId18"/>
          <a:stretch>
            <a:fillRect/>
          </a:stretch>
        </p:blipFill>
        <p:spPr>
          <a:xfrm rot="751560">
            <a:off x="8684864" y="3187377"/>
            <a:ext cx="2647789" cy="326748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684714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3F3CC3F2-6D61-1E88-251F-847518765DA7}"/>
              </a:ext>
            </a:extLst>
          </p:cNvPr>
          <p:cNvSpPr txBox="1"/>
          <p:nvPr/>
        </p:nvSpPr>
        <p:spPr>
          <a:xfrm>
            <a:off x="1482115" y="952593"/>
            <a:ext cx="9409948" cy="1477328"/>
          </a:xfrm>
          <a:prstGeom prst="rect">
            <a:avLst/>
          </a:prstGeom>
          <a:noFill/>
        </p:spPr>
        <p:txBody>
          <a:bodyPr wrap="none" rtlCol="0">
            <a:spAutoFit/>
          </a:bodyPr>
          <a:lstStyle/>
          <a:p>
            <a:pPr algn="ctr"/>
            <a:r>
              <a:rPr lang="en-GB" sz="5400" b="1" dirty="0">
                <a:solidFill>
                  <a:srgbClr val="313E53"/>
                </a:solidFill>
                <a:latin typeface="Playfair Display" panose="00000500000000000000" pitchFamily="2" charset="0"/>
              </a:rPr>
              <a:t>Equality</a:t>
            </a:r>
            <a:endParaRPr lang="en-GB" sz="3600" b="1" dirty="0">
              <a:solidFill>
                <a:srgbClr val="313E53"/>
              </a:solidFill>
              <a:latin typeface="Playfair Display" panose="00000500000000000000" pitchFamily="2" charset="0"/>
            </a:endParaRPr>
          </a:p>
          <a:p>
            <a:pPr algn="ctr"/>
            <a:r>
              <a:rPr lang="en-GB" sz="3600" b="1" dirty="0">
                <a:solidFill>
                  <a:srgbClr val="313E53"/>
                </a:solidFill>
                <a:latin typeface="Montserrat" panose="00000500000000000000" pitchFamily="2" charset="0"/>
              </a:rPr>
              <a:t>What do you think this word means? </a:t>
            </a:r>
            <a:r>
              <a:rPr lang="en-GB" sz="3600" b="1" dirty="0">
                <a:solidFill>
                  <a:srgbClr val="313E53"/>
                </a:solidFill>
                <a:latin typeface="Playfair Display" panose="00000500000000000000" pitchFamily="2" charset="0"/>
              </a:rPr>
              <a:t> </a:t>
            </a:r>
          </a:p>
        </p:txBody>
      </p:sp>
      <p:sp>
        <p:nvSpPr>
          <p:cNvPr id="42" name="Rectangle 41">
            <a:extLst>
              <a:ext uri="{FF2B5EF4-FFF2-40B4-BE49-F238E27FC236}">
                <a16:creationId xmlns:a16="http://schemas.microsoft.com/office/drawing/2014/main" id="{CB0B0672-CE45-D42D-71BF-56BF28549873}"/>
              </a:ext>
            </a:extLst>
          </p:cNvPr>
          <p:cNvSpPr/>
          <p:nvPr/>
        </p:nvSpPr>
        <p:spPr>
          <a:xfrm>
            <a:off x="522808" y="566256"/>
            <a:ext cx="11097017" cy="5725488"/>
          </a:xfrm>
          <a:prstGeom prst="rect">
            <a:avLst/>
          </a:prstGeom>
          <a:noFill/>
          <a:ln w="38100">
            <a:solidFill>
              <a:srgbClr val="EE9A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 name="Group 9">
            <a:extLst>
              <a:ext uri="{FF2B5EF4-FFF2-40B4-BE49-F238E27FC236}">
                <a16:creationId xmlns:a16="http://schemas.microsoft.com/office/drawing/2014/main" id="{5BB02E98-CF08-FECE-F27B-AC5626FC9AD5}"/>
              </a:ext>
            </a:extLst>
          </p:cNvPr>
          <p:cNvGrpSpPr/>
          <p:nvPr/>
        </p:nvGrpSpPr>
        <p:grpSpPr>
          <a:xfrm>
            <a:off x="-2260796" y="-8091803"/>
            <a:ext cx="3536973" cy="16382144"/>
            <a:chOff x="-2126387" y="-8825546"/>
            <a:chExt cx="3536973" cy="16382144"/>
          </a:xfrm>
        </p:grpSpPr>
        <p:sp>
          <p:nvSpPr>
            <p:cNvPr id="74" name="Freeform 6">
              <a:extLst>
                <a:ext uri="{FF2B5EF4-FFF2-40B4-BE49-F238E27FC236}">
                  <a16:creationId xmlns:a16="http://schemas.microsoft.com/office/drawing/2014/main" id="{FD33EBDB-3BFF-86C1-778B-2D3D9E3E6A7E}"/>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75" name="Freeform 7">
              <a:extLst>
                <a:ext uri="{FF2B5EF4-FFF2-40B4-BE49-F238E27FC236}">
                  <a16:creationId xmlns:a16="http://schemas.microsoft.com/office/drawing/2014/main" id="{F59F2C07-1BC3-526E-41E2-B79874B7F13F}"/>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76" name="Freeform 8">
              <a:extLst>
                <a:ext uri="{FF2B5EF4-FFF2-40B4-BE49-F238E27FC236}">
                  <a16:creationId xmlns:a16="http://schemas.microsoft.com/office/drawing/2014/main" id="{B1F80F5B-49D0-E01B-DB48-DE76557D2A2B}"/>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80" name="Freeform 11">
              <a:extLst>
                <a:ext uri="{FF2B5EF4-FFF2-40B4-BE49-F238E27FC236}">
                  <a16:creationId xmlns:a16="http://schemas.microsoft.com/office/drawing/2014/main" id="{04B77D62-A274-9A21-8D82-6A469A6C7B41}"/>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81" name="Freeform 12">
              <a:extLst>
                <a:ext uri="{FF2B5EF4-FFF2-40B4-BE49-F238E27FC236}">
                  <a16:creationId xmlns:a16="http://schemas.microsoft.com/office/drawing/2014/main" id="{C12DD36A-B7B8-E820-1596-CCD19B844936}"/>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82" name="Freeform 13">
              <a:extLst>
                <a:ext uri="{FF2B5EF4-FFF2-40B4-BE49-F238E27FC236}">
                  <a16:creationId xmlns:a16="http://schemas.microsoft.com/office/drawing/2014/main" id="{2B1182F9-2B6C-3E58-FC93-B5291B2BE1FF}"/>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83" name="Freeform 14">
              <a:extLst>
                <a:ext uri="{FF2B5EF4-FFF2-40B4-BE49-F238E27FC236}">
                  <a16:creationId xmlns:a16="http://schemas.microsoft.com/office/drawing/2014/main" id="{81D49A9F-DE55-78C1-E17C-0FD242DE431E}"/>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85" name="Freeform 16">
              <a:extLst>
                <a:ext uri="{FF2B5EF4-FFF2-40B4-BE49-F238E27FC236}">
                  <a16:creationId xmlns:a16="http://schemas.microsoft.com/office/drawing/2014/main" id="{AF6D253A-E46C-13B9-D15F-334422D0E11B}"/>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87" name="Freeform 18">
              <a:extLst>
                <a:ext uri="{FF2B5EF4-FFF2-40B4-BE49-F238E27FC236}">
                  <a16:creationId xmlns:a16="http://schemas.microsoft.com/office/drawing/2014/main" id="{DDDF588D-6922-2E67-7EC5-3B41A780F4E7}"/>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89" name="Freeform 20">
              <a:extLst>
                <a:ext uri="{FF2B5EF4-FFF2-40B4-BE49-F238E27FC236}">
                  <a16:creationId xmlns:a16="http://schemas.microsoft.com/office/drawing/2014/main" id="{74FD6F93-2987-4051-B3B9-77F429F9EA94}"/>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91" name="Freeform 22">
              <a:extLst>
                <a:ext uri="{FF2B5EF4-FFF2-40B4-BE49-F238E27FC236}">
                  <a16:creationId xmlns:a16="http://schemas.microsoft.com/office/drawing/2014/main" id="{35FB9CAC-D985-1744-7DAE-9BB9C96F747C}"/>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92" name="Freeform 23">
              <a:extLst>
                <a:ext uri="{FF2B5EF4-FFF2-40B4-BE49-F238E27FC236}">
                  <a16:creationId xmlns:a16="http://schemas.microsoft.com/office/drawing/2014/main" id="{CB95686E-AA08-459C-D240-FC854C2B17B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93" name="Freeform 24">
              <a:extLst>
                <a:ext uri="{FF2B5EF4-FFF2-40B4-BE49-F238E27FC236}">
                  <a16:creationId xmlns:a16="http://schemas.microsoft.com/office/drawing/2014/main" id="{AED25A54-39B6-D411-D552-317E47C43380}"/>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95" name="Freeform 27">
              <a:extLst>
                <a:ext uri="{FF2B5EF4-FFF2-40B4-BE49-F238E27FC236}">
                  <a16:creationId xmlns:a16="http://schemas.microsoft.com/office/drawing/2014/main" id="{2EE4EC1D-AB78-5CA9-088D-028ABD1A0230}"/>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99" name="Freeform 31">
              <a:extLst>
                <a:ext uri="{FF2B5EF4-FFF2-40B4-BE49-F238E27FC236}">
                  <a16:creationId xmlns:a16="http://schemas.microsoft.com/office/drawing/2014/main" id="{B4ABE323-8DBC-9967-1AA4-6F556944DDEE}"/>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00" name="Freeform 32">
              <a:extLst>
                <a:ext uri="{FF2B5EF4-FFF2-40B4-BE49-F238E27FC236}">
                  <a16:creationId xmlns:a16="http://schemas.microsoft.com/office/drawing/2014/main" id="{4F749581-2611-F1A5-DCD4-112222048577}"/>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102" name="Freeform 34">
              <a:extLst>
                <a:ext uri="{FF2B5EF4-FFF2-40B4-BE49-F238E27FC236}">
                  <a16:creationId xmlns:a16="http://schemas.microsoft.com/office/drawing/2014/main" id="{461E8273-98E6-B833-600D-B12D54C34A2E}"/>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105" name="Freeform 36">
              <a:extLst>
                <a:ext uri="{FF2B5EF4-FFF2-40B4-BE49-F238E27FC236}">
                  <a16:creationId xmlns:a16="http://schemas.microsoft.com/office/drawing/2014/main" id="{1BB608B9-BA09-14FE-3863-0FE155AC24F3}"/>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3" name="Freeform 6">
              <a:extLst>
                <a:ext uri="{FF2B5EF4-FFF2-40B4-BE49-F238E27FC236}">
                  <a16:creationId xmlns:a16="http://schemas.microsoft.com/office/drawing/2014/main" id="{96C5F7A4-4D99-FAEA-86F0-44CD0A3CF246}"/>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44" name="Freeform 7">
              <a:extLst>
                <a:ext uri="{FF2B5EF4-FFF2-40B4-BE49-F238E27FC236}">
                  <a16:creationId xmlns:a16="http://schemas.microsoft.com/office/drawing/2014/main" id="{86DAA244-0656-5FCC-FF32-8BF7C8585853}"/>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45" name="Freeform 8">
              <a:extLst>
                <a:ext uri="{FF2B5EF4-FFF2-40B4-BE49-F238E27FC236}">
                  <a16:creationId xmlns:a16="http://schemas.microsoft.com/office/drawing/2014/main" id="{46DA3F22-3F1D-566A-7767-8E868E5A3B3F}"/>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8" name="Freeform 11">
              <a:extLst>
                <a:ext uri="{FF2B5EF4-FFF2-40B4-BE49-F238E27FC236}">
                  <a16:creationId xmlns:a16="http://schemas.microsoft.com/office/drawing/2014/main" id="{C19F7170-C372-A498-0739-ACDB9A0C120A}"/>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9" name="Freeform 12">
              <a:extLst>
                <a:ext uri="{FF2B5EF4-FFF2-40B4-BE49-F238E27FC236}">
                  <a16:creationId xmlns:a16="http://schemas.microsoft.com/office/drawing/2014/main" id="{F76F8E56-7107-F60E-A871-1D6003C7F97D}"/>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50" name="Freeform 13">
              <a:extLst>
                <a:ext uri="{FF2B5EF4-FFF2-40B4-BE49-F238E27FC236}">
                  <a16:creationId xmlns:a16="http://schemas.microsoft.com/office/drawing/2014/main" id="{8F509E8D-D826-C026-B2A4-33195633688E}"/>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51" name="Freeform 14">
              <a:extLst>
                <a:ext uri="{FF2B5EF4-FFF2-40B4-BE49-F238E27FC236}">
                  <a16:creationId xmlns:a16="http://schemas.microsoft.com/office/drawing/2014/main" id="{67BF3C8D-4585-B213-FFFA-3CF6A5FA4D13}"/>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53" name="Freeform 16">
              <a:extLst>
                <a:ext uri="{FF2B5EF4-FFF2-40B4-BE49-F238E27FC236}">
                  <a16:creationId xmlns:a16="http://schemas.microsoft.com/office/drawing/2014/main" id="{E1487072-63A3-9597-A644-2BEE3805658B}"/>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55" name="Freeform 18">
              <a:extLst>
                <a:ext uri="{FF2B5EF4-FFF2-40B4-BE49-F238E27FC236}">
                  <a16:creationId xmlns:a16="http://schemas.microsoft.com/office/drawing/2014/main" id="{E4E4F5AF-63B0-AF30-9EC1-EBA733095076}"/>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57" name="Freeform 20">
              <a:extLst>
                <a:ext uri="{FF2B5EF4-FFF2-40B4-BE49-F238E27FC236}">
                  <a16:creationId xmlns:a16="http://schemas.microsoft.com/office/drawing/2014/main" id="{55A13D55-6CC2-B880-1B6B-1F0FB7B5A909}"/>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59" name="Freeform 22">
              <a:extLst>
                <a:ext uri="{FF2B5EF4-FFF2-40B4-BE49-F238E27FC236}">
                  <a16:creationId xmlns:a16="http://schemas.microsoft.com/office/drawing/2014/main" id="{47BC4F89-1810-0D94-7E53-F4A4DD570DCA}"/>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60" name="Freeform 23">
              <a:extLst>
                <a:ext uri="{FF2B5EF4-FFF2-40B4-BE49-F238E27FC236}">
                  <a16:creationId xmlns:a16="http://schemas.microsoft.com/office/drawing/2014/main" id="{746B1115-B11D-88E8-51DF-9B815810F849}"/>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61" name="Freeform 24">
              <a:extLst>
                <a:ext uri="{FF2B5EF4-FFF2-40B4-BE49-F238E27FC236}">
                  <a16:creationId xmlns:a16="http://schemas.microsoft.com/office/drawing/2014/main" id="{30124A1B-9271-62E7-4AAC-F703AF51431D}"/>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63" name="Freeform 26">
              <a:extLst>
                <a:ext uri="{FF2B5EF4-FFF2-40B4-BE49-F238E27FC236}">
                  <a16:creationId xmlns:a16="http://schemas.microsoft.com/office/drawing/2014/main" id="{08B8EC80-6443-7F90-5E31-8DC7D52606A7}"/>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64" name="Freeform 27">
              <a:extLst>
                <a:ext uri="{FF2B5EF4-FFF2-40B4-BE49-F238E27FC236}">
                  <a16:creationId xmlns:a16="http://schemas.microsoft.com/office/drawing/2014/main" id="{85BD29C3-3A99-FA53-8AFC-CECA08B4E02E}"/>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66" name="Freeform 29">
              <a:extLst>
                <a:ext uri="{FF2B5EF4-FFF2-40B4-BE49-F238E27FC236}">
                  <a16:creationId xmlns:a16="http://schemas.microsoft.com/office/drawing/2014/main" id="{90A03539-9136-B5F9-7361-BB076C1952B4}"/>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68" name="Freeform 31">
              <a:extLst>
                <a:ext uri="{FF2B5EF4-FFF2-40B4-BE49-F238E27FC236}">
                  <a16:creationId xmlns:a16="http://schemas.microsoft.com/office/drawing/2014/main" id="{7501B3D8-58EF-8494-15C2-E1C3C5C11AE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69" name="Freeform 32">
              <a:extLst>
                <a:ext uri="{FF2B5EF4-FFF2-40B4-BE49-F238E27FC236}">
                  <a16:creationId xmlns:a16="http://schemas.microsoft.com/office/drawing/2014/main" id="{C76B3C73-C4E4-29A1-3C6B-5A76D6487ECE}"/>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71" name="Freeform 37">
              <a:extLst>
                <a:ext uri="{FF2B5EF4-FFF2-40B4-BE49-F238E27FC236}">
                  <a16:creationId xmlns:a16="http://schemas.microsoft.com/office/drawing/2014/main" id="{559B0AB3-94D3-A3DC-665F-54B815038C92}"/>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9" name="Freeform 23">
              <a:extLst>
                <a:ext uri="{FF2B5EF4-FFF2-40B4-BE49-F238E27FC236}">
                  <a16:creationId xmlns:a16="http://schemas.microsoft.com/office/drawing/2014/main" id="{56D17D95-DFE4-08B8-3187-4A0D6D0584D3}"/>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grpSp>
      <p:sp>
        <p:nvSpPr>
          <p:cNvPr id="3" name="TextBox 2">
            <a:extLst>
              <a:ext uri="{FF2B5EF4-FFF2-40B4-BE49-F238E27FC236}">
                <a16:creationId xmlns:a16="http://schemas.microsoft.com/office/drawing/2014/main" id="{7046D13A-F3BC-895F-A5DC-DB616E8950CA}"/>
              </a:ext>
            </a:extLst>
          </p:cNvPr>
          <p:cNvSpPr txBox="1"/>
          <p:nvPr/>
        </p:nvSpPr>
        <p:spPr>
          <a:xfrm>
            <a:off x="1178671" y="2753528"/>
            <a:ext cx="7773126" cy="2785378"/>
          </a:xfrm>
          <a:prstGeom prst="rect">
            <a:avLst/>
          </a:prstGeom>
          <a:noFill/>
        </p:spPr>
        <p:txBody>
          <a:bodyPr wrap="square" rtlCol="0">
            <a:spAutoFit/>
          </a:bodyPr>
          <a:lstStyle/>
          <a:p>
            <a:r>
              <a:rPr lang="en-GB" sz="2500" i="1" kern="0" dirty="0">
                <a:effectLst/>
                <a:latin typeface="Montserrat" panose="00000500000000000000" pitchFamily="2" charset="0"/>
                <a:ea typeface="Times New Roman" panose="02020603050405020304" pitchFamily="18" charset="0"/>
                <a:cs typeface="Segoe UI" panose="020B0502040204020203" pitchFamily="34" charset="0"/>
              </a:rPr>
              <a:t>“Equality </a:t>
            </a:r>
            <a:r>
              <a:rPr lang="en-US" sz="2500" i="1" dirty="0">
                <a:latin typeface="Montserrat" panose="00000500000000000000" pitchFamily="2" charset="0"/>
              </a:rPr>
              <a:t>means treating everyone the same and giving everyone the same chances, no matter who they are. It’s about being fair and kind to each other so that everyone feels respected, included, and has the opportunity to do their best.”</a:t>
            </a:r>
          </a:p>
          <a:p>
            <a:endParaRPr lang="en-GB" sz="2500" i="1" dirty="0">
              <a:latin typeface="Montserrat" panose="00000500000000000000" pitchFamily="2" charset="0"/>
            </a:endParaRPr>
          </a:p>
        </p:txBody>
      </p:sp>
      <p:sp>
        <p:nvSpPr>
          <p:cNvPr id="11" name="Freeform 11"/>
          <p:cNvSpPr/>
          <p:nvPr/>
        </p:nvSpPr>
        <p:spPr>
          <a:xfrm>
            <a:off x="8884055" y="2638590"/>
            <a:ext cx="2318731" cy="2307137"/>
          </a:xfrm>
          <a:custGeom>
            <a:avLst/>
            <a:gdLst/>
            <a:ahLst/>
            <a:cxnLst/>
            <a:rect l="l" t="t" r="r" b="b"/>
            <a:pathLst>
              <a:path w="2318731" h="2307137">
                <a:moveTo>
                  <a:pt x="0" y="0"/>
                </a:moveTo>
                <a:lnTo>
                  <a:pt x="2318731" y="0"/>
                </a:lnTo>
                <a:lnTo>
                  <a:pt x="2318731" y="2307138"/>
                </a:lnTo>
                <a:lnTo>
                  <a:pt x="0" y="2307138"/>
                </a:lnTo>
                <a:lnTo>
                  <a:pt x="0" y="0"/>
                </a:lnTo>
                <a:close/>
              </a:path>
            </a:pathLst>
          </a:custGeom>
          <a:blipFill>
            <a:blip r:embed="rId11"/>
            <a:stretch>
              <a:fillRect/>
            </a:stretch>
          </a:blipFill>
        </p:spPr>
        <p:txBody>
          <a:bodyPr/>
          <a:lstStyle/>
          <a:p>
            <a:endParaRPr lang="en-GB"/>
          </a:p>
        </p:txBody>
      </p:sp>
    </p:spTree>
    <p:extLst>
      <p:ext uri="{BB962C8B-B14F-4D97-AF65-F5344CB8AC3E}">
        <p14:creationId xmlns:p14="http://schemas.microsoft.com/office/powerpoint/2010/main" val="8453880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361837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2400" b="0" i="1" u="none" strike="noStrike" kern="1200" cap="none" spc="0" normalizeH="0" baseline="0" noProof="0" err="1">
                <a:ln>
                  <a:noFill/>
                </a:ln>
                <a:solidFill>
                  <a:prstClr val="black"/>
                </a:solidFill>
                <a:effectLst/>
                <a:uLnTx/>
                <a:uFillTx/>
                <a:latin typeface="Playfair Display" panose="00000500000000000000" pitchFamily="2" charset="0"/>
                <a:ea typeface="Montserrat Medium"/>
                <a:cs typeface="Montserrat Medium"/>
                <a:sym typeface="Montserrat Medium"/>
              </a:rPr>
              <a:t>ead</a:t>
            </a:r>
            <a:endParaRPr kumimoji="0" sz="2400" b="0" i="1" u="none" strike="noStrike" kern="1200" cap="none" spc="0" normalizeH="0" baseline="0" noProof="0">
              <a:ln>
                <a:noFill/>
              </a:ln>
              <a:solidFill>
                <a:prstClr val="black"/>
              </a:solidFill>
              <a:effectLst/>
              <a:uLnTx/>
              <a:uFillTx/>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47033" y="389589"/>
            <a:ext cx="7963062" cy="689034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437966" y="1620528"/>
            <a:ext cx="7396983" cy="5237472"/>
          </a:xfrm>
          <a:prstGeom prst="rect">
            <a:avLst/>
          </a:prstGeom>
          <a:noFill/>
          <a:ln>
            <a:noFill/>
          </a:ln>
        </p:spPr>
        <p:txBody>
          <a:bodyPr spcFirstLastPara="1" wrap="square" lIns="91425" tIns="91425" rIns="91425" bIns="91425" anchor="t" anchorCtr="0">
            <a:noAutofit/>
          </a:bodyPr>
          <a:lstStyle/>
          <a:p>
            <a:pPr>
              <a:lnSpc>
                <a:spcPct val="150000"/>
              </a:lnSpc>
              <a:defRPr/>
            </a:pPr>
            <a:r>
              <a:rPr lang="en-GB" sz="2000" b="1" dirty="0">
                <a:solidFill>
                  <a:srgbClr val="000000"/>
                </a:solidFill>
                <a:latin typeface="Montserrat"/>
              </a:rPr>
              <a:t>Vocabulary: </a:t>
            </a:r>
          </a:p>
          <a:p>
            <a:pPr marL="342900" indent="-342900">
              <a:lnSpc>
                <a:spcPct val="150000"/>
              </a:lnSpc>
              <a:buFont typeface="Arial" panose="020B0604020202020204" pitchFamily="34" charset="0"/>
              <a:buChar char="•"/>
              <a:defRPr/>
            </a:pPr>
            <a:r>
              <a:rPr lang="en-US" sz="2000" dirty="0">
                <a:solidFill>
                  <a:srgbClr val="000000"/>
                </a:solidFill>
                <a:latin typeface="Montserrat"/>
              </a:rPr>
              <a:t>What does the word ‘humble’ mean? </a:t>
            </a:r>
          </a:p>
          <a:p>
            <a:pPr>
              <a:lnSpc>
                <a:spcPct val="150000"/>
              </a:lnSpc>
              <a:defRPr/>
            </a:pPr>
            <a:endParaRPr lang="en-US" sz="2000" dirty="0">
              <a:solidFill>
                <a:srgbClr val="000000"/>
              </a:solidFill>
              <a:latin typeface="Montserrat"/>
            </a:endParaRPr>
          </a:p>
          <a:p>
            <a:pPr marL="0" marR="0" lvl="0" indent="0" algn="l" defTabSz="914400">
              <a:lnSpc>
                <a:spcPct val="150000"/>
              </a:lnSpc>
              <a:spcBef>
                <a:spcPts val="0"/>
              </a:spcBef>
              <a:spcAft>
                <a:spcPts val="0"/>
              </a:spcAft>
              <a:buNone/>
              <a:tabLst/>
              <a:defRPr/>
            </a:pPr>
            <a:r>
              <a:rPr kumimoji="0" lang="en-GB" sz="2000" b="1" i="0" u="none" strike="noStrike" kern="1200" cap="none" spc="0" normalizeH="0" baseline="0" noProof="0" dirty="0">
                <a:ln>
                  <a:noFill/>
                </a:ln>
                <a:solidFill>
                  <a:srgbClr val="000000"/>
                </a:solidFill>
                <a:effectLst/>
                <a:uLnTx/>
                <a:uFillTx/>
                <a:latin typeface="Montserrat"/>
              </a:rPr>
              <a:t>Retrieval: </a:t>
            </a:r>
            <a:endParaRPr lang="en-GB" sz="2000" dirty="0"/>
          </a:p>
          <a:p>
            <a:pPr marL="342900" indent="-342900" fontAlgn="base">
              <a:lnSpc>
                <a:spcPct val="150000"/>
              </a:lnSpc>
              <a:buFont typeface="Arial" panose="020B0604020202020204" pitchFamily="34" charset="0"/>
              <a:buChar char="•"/>
              <a:defRPr/>
            </a:pPr>
            <a:r>
              <a:rPr lang="en-GB" sz="2000" b="0" i="0" u="none" strike="noStrike" kern="1200" cap="none" spc="0" normalizeH="0" noProof="0" dirty="0">
                <a:ln>
                  <a:noFill/>
                </a:ln>
                <a:solidFill>
                  <a:srgbClr val="000000"/>
                </a:solidFill>
                <a:effectLst/>
                <a:uLnTx/>
                <a:uFillTx/>
                <a:latin typeface="Montserrat"/>
              </a:rPr>
              <a:t>Which member of Pele’s family inspired Pele to become a famous footballer? </a:t>
            </a:r>
          </a:p>
        </p:txBody>
      </p:sp>
      <p:sp>
        <p:nvSpPr>
          <p:cNvPr id="8" name="TextBox 7">
            <a:extLst>
              <a:ext uri="{FF2B5EF4-FFF2-40B4-BE49-F238E27FC236}">
                <a16:creationId xmlns:a16="http://schemas.microsoft.com/office/drawing/2014/main" id="{58B9AB1F-B753-A912-4424-AA7ABC7BCD2D}"/>
              </a:ext>
            </a:extLst>
          </p:cNvPr>
          <p:cNvSpPr txBox="1"/>
          <p:nvPr/>
        </p:nvSpPr>
        <p:spPr>
          <a:xfrm>
            <a:off x="4088535" y="602782"/>
            <a:ext cx="343555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rPr>
              <a:t>Enjoy the Story</a:t>
            </a:r>
            <a:endParaRPr kumimoji="0" lang="en-GB"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183371" y="130400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6308CEE2-0777-58CC-0CE3-0FEBE43DA0C3}"/>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715500" y="479143"/>
            <a:ext cx="2578395" cy="1822811"/>
          </a:xfrm>
          <a:prstGeom prst="rect">
            <a:avLst/>
          </a:prstGeom>
        </p:spPr>
      </p:pic>
    </p:spTree>
    <p:extLst>
      <p:ext uri="{BB962C8B-B14F-4D97-AF65-F5344CB8AC3E}">
        <p14:creationId xmlns:p14="http://schemas.microsoft.com/office/powerpoint/2010/main" val="19351284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
                                            <p:txEl>
                                              <p:pRg st="0" end="0"/>
                                            </p:txEl>
                                          </p:spTgt>
                                        </p:tgtEl>
                                        <p:attrNameLst>
                                          <p:attrName>style.visibility</p:attrName>
                                        </p:attrNameLst>
                                      </p:cBhvr>
                                      <p:to>
                                        <p:strVal val="visible"/>
                                      </p:to>
                                    </p:set>
                                    <p:animEffect transition="in" filter="fade">
                                      <p:cBhvr>
                                        <p:cTn id="7" dur="500"/>
                                        <p:tgtEl>
                                          <p:spTgt spid="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
                                            <p:txEl>
                                              <p:pRg st="1" end="1"/>
                                            </p:txEl>
                                          </p:spTgt>
                                        </p:tgtEl>
                                        <p:attrNameLst>
                                          <p:attrName>style.visibility</p:attrName>
                                        </p:attrNameLst>
                                      </p:cBhvr>
                                      <p:to>
                                        <p:strVal val="visible"/>
                                      </p:to>
                                    </p:set>
                                    <p:animEffect transition="in" filter="fade">
                                      <p:cBhvr>
                                        <p:cTn id="12" dur="500"/>
                                        <p:tgtEl>
                                          <p:spTgt spid="4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3">
                                            <p:txEl>
                                              <p:pRg st="3" end="3"/>
                                            </p:txEl>
                                          </p:spTgt>
                                        </p:tgtEl>
                                        <p:attrNameLst>
                                          <p:attrName>style.visibility</p:attrName>
                                        </p:attrNameLst>
                                      </p:cBhvr>
                                      <p:to>
                                        <p:strVal val="visible"/>
                                      </p:to>
                                    </p:set>
                                    <p:animEffect transition="in" filter="fade">
                                      <p:cBhvr>
                                        <p:cTn id="17" dur="500"/>
                                        <p:tgtEl>
                                          <p:spTgt spid="4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3">
                                            <p:txEl>
                                              <p:pRg st="4" end="4"/>
                                            </p:txEl>
                                          </p:spTgt>
                                        </p:tgtEl>
                                        <p:attrNameLst>
                                          <p:attrName>style.visibility</p:attrName>
                                        </p:attrNameLst>
                                      </p:cBhvr>
                                      <p:to>
                                        <p:strVal val="visible"/>
                                      </p:to>
                                    </p:set>
                                    <p:animEffect transition="in" filter="fade">
                                      <p:cBhvr>
                                        <p:cTn id="22" dur="500"/>
                                        <p:tgtEl>
                                          <p:spTgt spid="4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DACC1A-562C-8DBC-3DF7-1232FA6723D7}"/>
            </a:ext>
          </a:extLst>
        </p:cNvPr>
        <p:cNvGrpSpPr/>
        <p:nvPr/>
      </p:nvGrpSpPr>
      <p:grpSpPr>
        <a:xfrm>
          <a:off x="0" y="0"/>
          <a:ext cx="0" cy="0"/>
          <a:chOff x="0" y="0"/>
          <a:chExt cx="0" cy="0"/>
        </a:xfrm>
      </p:grpSpPr>
      <p:pic>
        <p:nvPicPr>
          <p:cNvPr id="2" name="Google Shape;107;p15">
            <a:extLst>
              <a:ext uri="{FF2B5EF4-FFF2-40B4-BE49-F238E27FC236}">
                <a16:creationId xmlns:a16="http://schemas.microsoft.com/office/drawing/2014/main" id="{29B03F50-481C-451C-39B4-6A3C42A24832}"/>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667DBBB0-3A73-1764-13B9-540650F559CC}"/>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4E5D5413-EC6A-6B71-0133-F766DFB1E97E}"/>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9B705769-00AC-83C8-3676-A76E4A941CE6}"/>
              </a:ext>
            </a:extLst>
          </p:cNvPr>
          <p:cNvPicPr preferRelativeResize="0"/>
          <p:nvPr/>
        </p:nvPicPr>
        <p:blipFill>
          <a:blip r:embed="rId6">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52E45F1C-1783-598F-AF35-F7DC4298285D}"/>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EF80523F-DF96-C3B6-20CE-EE4C758E589A}"/>
              </a:ext>
            </a:extLst>
          </p:cNvPr>
          <p:cNvGrpSpPr/>
          <p:nvPr/>
        </p:nvGrpSpPr>
        <p:grpSpPr>
          <a:xfrm>
            <a:off x="-2389817" y="-3618378"/>
            <a:ext cx="3536973" cy="16382144"/>
            <a:chOff x="-2126387" y="-8825546"/>
            <a:chExt cx="3536973" cy="16382144"/>
          </a:xfrm>
        </p:grpSpPr>
        <p:sp>
          <p:nvSpPr>
            <p:cNvPr id="20" name="Freeform 6">
              <a:extLst>
                <a:ext uri="{FF2B5EF4-FFF2-40B4-BE49-F238E27FC236}">
                  <a16:creationId xmlns:a16="http://schemas.microsoft.com/office/drawing/2014/main" id="{7FE73437-0EB5-D1F4-BF32-09996C3915FA}"/>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F9E934DC-FF71-F390-20FF-290B4FA3EE86}"/>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9EFA3B5C-4DF7-14E9-CB07-D17ACA561269}"/>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E5FB247F-6672-B323-0C4D-6CD7FF0CFB5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E5D60DD2-38AC-E344-CD48-63C67CDBA260}"/>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DC2B8982-FF29-9C30-4077-01E25B912765}"/>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490E5404-E7B1-6A43-549A-28B2F9481488}"/>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372B8E41-E009-7FED-94F7-1F4EE8A626A3}"/>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0D68AC6C-5A3E-98E9-AF6F-AF1FD6A5790A}"/>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88A26F47-BF6B-A1B5-D4AB-E93BB1DFAA25}"/>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6904CB21-EDB7-B69F-2F03-16D90B7FF863}"/>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0793AE75-F9C2-D4D5-DAA6-26D3E0E2064F}"/>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A403839D-FD8D-3ADE-71CE-671BE4F533E3}"/>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C602D00D-52C5-9CE1-BB18-A29027ED6499}"/>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D24C4BB5-50BC-6E9A-A853-096D2CF05335}"/>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C29808DB-FE5E-EF5A-2838-387E332C5C4D}"/>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6BB7A757-FC41-8FE7-3500-7B2C16B0933A}"/>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EBD7A82E-CF89-257F-E8FA-FD15B5416519}"/>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170D918C-6AB0-121F-DCC2-1A127D4F2CD9}"/>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DCE941E3-6095-5F9B-AEEF-59DB5E0CD97E}"/>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E934B9B1-533E-D600-E5F0-79704B490672}"/>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104ABFE1-9340-6A63-28E5-4F01D319376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A02EF640-2503-AAC6-C59D-A9A2CB9F7B11}"/>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565C437B-58C0-555D-68F4-395424D1BFEC}"/>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ED3DA59D-56E9-1A5D-24B0-9AB472C75119}"/>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B1AC113C-B1B4-2E54-8DF7-8FF765D9B09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8149A521-F492-DE15-4C46-7C0B040CD9AF}"/>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456A7246-E4E3-5751-3E17-F92DFE551204}"/>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91C01DD8-23ED-97E8-AF7A-4A46DAC1F91F}"/>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A83B6F48-3FD4-89C2-448E-E4A6C47F4F3E}"/>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9B8B1A8F-BCC1-4522-3FE9-2E070C99B8BB}"/>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505BB710-CF58-41AB-6A22-CBB5B08700C5}"/>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76D566C6-4C98-D8D8-C809-65A71D6095CE}"/>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3F570715-671F-5263-42A4-B31CBC764249}"/>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F82A1061-1FB9-3175-1FAD-4027C88C28B6}"/>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DF13A561-BF18-285D-6FA2-E594CA37416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B8C039E4-E485-13F6-C9E8-C2DDD47994BE}"/>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4468A3B2-DFD8-335A-4166-CD33403BE0E7}"/>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44" name="Google Shape;121;p15">
            <a:extLst>
              <a:ext uri="{FF2B5EF4-FFF2-40B4-BE49-F238E27FC236}">
                <a16:creationId xmlns:a16="http://schemas.microsoft.com/office/drawing/2014/main" id="{B937EF9A-0CB1-7809-CCB4-347303E6378C}"/>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2400" b="0" i="1" u="none" strike="noStrike" kern="1200" cap="none" spc="0" normalizeH="0" baseline="0" noProof="0" err="1">
                <a:ln>
                  <a:noFill/>
                </a:ln>
                <a:solidFill>
                  <a:prstClr val="black"/>
                </a:solidFill>
                <a:effectLst/>
                <a:uLnTx/>
                <a:uFillTx/>
                <a:latin typeface="Playfair Display" panose="00000500000000000000" pitchFamily="2" charset="0"/>
                <a:ea typeface="Montserrat Medium"/>
                <a:cs typeface="Montserrat Medium"/>
                <a:sym typeface="Montserrat Medium"/>
              </a:rPr>
              <a:t>ead</a:t>
            </a:r>
            <a:endParaRPr kumimoji="0" sz="2400" b="0" i="1" u="none" strike="noStrike" kern="1200" cap="none" spc="0" normalizeH="0" baseline="0" noProof="0">
              <a:ln>
                <a:noFill/>
              </a:ln>
              <a:solidFill>
                <a:prstClr val="black"/>
              </a:solidFill>
              <a:effectLst/>
              <a:uLnTx/>
              <a:uFillTx/>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382AD998-72EC-721F-39F8-BECD370D0A1B}"/>
              </a:ext>
            </a:extLst>
          </p:cNvPr>
          <p:cNvSpPr/>
          <p:nvPr/>
        </p:nvSpPr>
        <p:spPr>
          <a:xfrm>
            <a:off x="4047033" y="389589"/>
            <a:ext cx="7963062" cy="689034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3" name="Google Shape;121;p15">
            <a:extLst>
              <a:ext uri="{FF2B5EF4-FFF2-40B4-BE49-F238E27FC236}">
                <a16:creationId xmlns:a16="http://schemas.microsoft.com/office/drawing/2014/main" id="{026D2929-D6FF-F3F4-5C26-F67E6EB812D9}"/>
              </a:ext>
            </a:extLst>
          </p:cNvPr>
          <p:cNvSpPr txBox="1"/>
          <p:nvPr/>
        </p:nvSpPr>
        <p:spPr>
          <a:xfrm>
            <a:off x="4437966" y="1620528"/>
            <a:ext cx="7396983" cy="5237472"/>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000000"/>
                </a:solidFill>
                <a:effectLst/>
                <a:uLnTx/>
                <a:uFillTx/>
                <a:latin typeface="Montserrat"/>
              </a:rPr>
              <a:t>Inference:</a:t>
            </a:r>
          </a:p>
          <a:p>
            <a:pPr marL="342900" marR="0" lvl="0" indent="-342900" algn="l" defTabSz="914400" rtl="0" eaLnBrk="1" fontAlgn="base" latinLnBrk="0" hangingPunct="1">
              <a:lnSpc>
                <a:spcPct val="150000"/>
              </a:lnSpc>
              <a:spcBef>
                <a:spcPts val="0"/>
              </a:spcBef>
              <a:spcAft>
                <a:spcPts val="0"/>
              </a:spcAft>
              <a:buClrTx/>
              <a:buSzTx/>
              <a:buFont typeface="Arial" panose="020B0604020202020204" pitchFamily="34" charset="0"/>
              <a:buChar char="•"/>
              <a:tabLst/>
              <a:defRPr/>
            </a:pPr>
            <a:r>
              <a:rPr kumimoji="0" lang="en-GB" sz="2000" i="0" u="none" strike="noStrike" kern="1200" cap="none" spc="0" normalizeH="0" baseline="0" noProof="0" dirty="0">
                <a:ln>
                  <a:noFill/>
                </a:ln>
                <a:solidFill>
                  <a:srgbClr val="000000"/>
                </a:solidFill>
                <a:effectLst/>
                <a:uLnTx/>
                <a:uFillTx/>
                <a:latin typeface="Montserrat"/>
              </a:rPr>
              <a:t>How do</a:t>
            </a:r>
            <a:r>
              <a:rPr kumimoji="0" lang="en-GB" sz="2000" i="0" u="none" strike="noStrike" kern="1200" cap="none" spc="0" normalizeH="0" noProof="0" dirty="0">
                <a:ln>
                  <a:noFill/>
                </a:ln>
                <a:solidFill>
                  <a:srgbClr val="000000"/>
                </a:solidFill>
                <a:effectLst/>
                <a:uLnTx/>
                <a:uFillTx/>
                <a:latin typeface="Montserrat"/>
              </a:rPr>
              <a:t> you think Pele’s family supported him to be a footballer? </a:t>
            </a:r>
          </a:p>
          <a:p>
            <a:pPr marL="342900" marR="0" lvl="0" indent="-342900" algn="l" defTabSz="914400" rtl="0" eaLnBrk="1" fontAlgn="base" latinLnBrk="0" hangingPunct="1">
              <a:lnSpc>
                <a:spcPct val="150000"/>
              </a:lnSpc>
              <a:spcBef>
                <a:spcPts val="0"/>
              </a:spcBef>
              <a:spcAft>
                <a:spcPts val="0"/>
              </a:spcAft>
              <a:buClrTx/>
              <a:buSzTx/>
              <a:buFont typeface="Arial" panose="020B0604020202020204" pitchFamily="34" charset="0"/>
              <a:buChar char="•"/>
              <a:tabLst/>
              <a:defRPr/>
            </a:pPr>
            <a:r>
              <a:rPr lang="en-GB" sz="2000" baseline="0" dirty="0">
                <a:solidFill>
                  <a:srgbClr val="000000"/>
                </a:solidFill>
                <a:latin typeface="Montserrat"/>
              </a:rPr>
              <a:t>Once Pele became a famous footballer, do you think his family still supported </a:t>
            </a:r>
            <a:r>
              <a:rPr lang="en-GB" sz="2000" dirty="0">
                <a:solidFill>
                  <a:srgbClr val="000000"/>
                </a:solidFill>
                <a:latin typeface="Montserrat"/>
              </a:rPr>
              <a:t>him? In what ways do you think they supported him? </a:t>
            </a:r>
          </a:p>
          <a:p>
            <a:pPr marL="342900" marR="0" lvl="0" indent="-342900" algn="l" defTabSz="914400" rtl="0" eaLnBrk="1" fontAlgn="base" latinLnBrk="0" hangingPunct="1">
              <a:lnSpc>
                <a:spcPct val="150000"/>
              </a:lnSpc>
              <a:spcBef>
                <a:spcPts val="0"/>
              </a:spcBef>
              <a:spcAft>
                <a:spcPts val="0"/>
              </a:spcAft>
              <a:buClrTx/>
              <a:buSzTx/>
              <a:buFont typeface="Arial" panose="020B0604020202020204" pitchFamily="34" charset="0"/>
              <a:buChar char="•"/>
              <a:tabLst/>
              <a:defRPr/>
            </a:pPr>
            <a:r>
              <a:rPr kumimoji="0" lang="en-GB" sz="2000" i="0" u="none" strike="noStrike" kern="1200" cap="none" spc="0" normalizeH="0" baseline="0" noProof="0" dirty="0">
                <a:ln>
                  <a:noFill/>
                </a:ln>
                <a:solidFill>
                  <a:srgbClr val="000000"/>
                </a:solidFill>
                <a:effectLst/>
                <a:uLnTx/>
                <a:uFillTx/>
                <a:latin typeface="Montserrat"/>
              </a:rPr>
              <a:t>Why do you think the book suggests</a:t>
            </a:r>
            <a:r>
              <a:rPr kumimoji="0" lang="en-GB" sz="2000" i="0" u="none" strike="noStrike" kern="1200" cap="none" spc="0" normalizeH="0" noProof="0" dirty="0">
                <a:ln>
                  <a:noFill/>
                </a:ln>
                <a:solidFill>
                  <a:srgbClr val="000000"/>
                </a:solidFill>
                <a:effectLst/>
                <a:uLnTx/>
                <a:uFillTx/>
                <a:latin typeface="Montserrat"/>
              </a:rPr>
              <a:t> that boys and girls around the world want to be like Pele? </a:t>
            </a:r>
            <a:endParaRPr kumimoji="0" lang="en-GB" sz="2000" i="0" u="none" strike="noStrike" kern="1200" cap="none" spc="0" normalizeH="0" baseline="0" noProof="0" dirty="0">
              <a:ln>
                <a:noFill/>
              </a:ln>
              <a:solidFill>
                <a:srgbClr val="000000"/>
              </a:solidFill>
              <a:effectLst/>
              <a:uLnTx/>
              <a:uFillTx/>
              <a:latin typeface="Montserrat"/>
            </a:endParaRPr>
          </a:p>
        </p:txBody>
      </p:sp>
      <p:sp>
        <p:nvSpPr>
          <p:cNvPr id="8" name="TextBox 7">
            <a:extLst>
              <a:ext uri="{FF2B5EF4-FFF2-40B4-BE49-F238E27FC236}">
                <a16:creationId xmlns:a16="http://schemas.microsoft.com/office/drawing/2014/main" id="{430B2B3B-9BD8-964B-D003-B9DCDB60206F}"/>
              </a:ext>
            </a:extLst>
          </p:cNvPr>
          <p:cNvSpPr txBox="1"/>
          <p:nvPr/>
        </p:nvSpPr>
        <p:spPr>
          <a:xfrm>
            <a:off x="4088535" y="602782"/>
            <a:ext cx="343555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rPr>
              <a:t>Enjoy the Story</a:t>
            </a:r>
            <a:endParaRPr kumimoji="0" lang="en-GB"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endParaRPr>
          </a:p>
        </p:txBody>
      </p:sp>
      <p:pic>
        <p:nvPicPr>
          <p:cNvPr id="9" name="Google Shape;119;p15">
            <a:extLst>
              <a:ext uri="{FF2B5EF4-FFF2-40B4-BE49-F238E27FC236}">
                <a16:creationId xmlns:a16="http://schemas.microsoft.com/office/drawing/2014/main" id="{D73899A8-5747-9F7A-EACB-CB0B70F58156}"/>
              </a:ext>
            </a:extLst>
          </p:cNvPr>
          <p:cNvPicPr preferRelativeResize="0"/>
          <p:nvPr/>
        </p:nvPicPr>
        <p:blipFill>
          <a:blip r:embed="rId16">
            <a:alphaModFix/>
          </a:blip>
          <a:stretch>
            <a:fillRect/>
          </a:stretch>
        </p:blipFill>
        <p:spPr>
          <a:xfrm>
            <a:off x="4183371" y="130400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FF7D2E97-F42B-F05F-C32A-16071D6C6009}"/>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715500" y="479143"/>
            <a:ext cx="2578395" cy="1822811"/>
          </a:xfrm>
          <a:prstGeom prst="rect">
            <a:avLst/>
          </a:prstGeom>
        </p:spPr>
      </p:pic>
    </p:spTree>
    <p:extLst>
      <p:ext uri="{BB962C8B-B14F-4D97-AF65-F5344CB8AC3E}">
        <p14:creationId xmlns:p14="http://schemas.microsoft.com/office/powerpoint/2010/main" val="35864897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
                                            <p:txEl>
                                              <p:pRg st="0" end="0"/>
                                            </p:txEl>
                                          </p:spTgt>
                                        </p:tgtEl>
                                        <p:attrNameLst>
                                          <p:attrName>style.visibility</p:attrName>
                                        </p:attrNameLst>
                                      </p:cBhvr>
                                      <p:to>
                                        <p:strVal val="visible"/>
                                      </p:to>
                                    </p:set>
                                    <p:animEffect transition="in" filter="fade">
                                      <p:cBhvr>
                                        <p:cTn id="7" dur="500"/>
                                        <p:tgtEl>
                                          <p:spTgt spid="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
                                            <p:txEl>
                                              <p:pRg st="1" end="1"/>
                                            </p:txEl>
                                          </p:spTgt>
                                        </p:tgtEl>
                                        <p:attrNameLst>
                                          <p:attrName>style.visibility</p:attrName>
                                        </p:attrNameLst>
                                      </p:cBhvr>
                                      <p:to>
                                        <p:strVal val="visible"/>
                                      </p:to>
                                    </p:set>
                                    <p:animEffect transition="in" filter="fade">
                                      <p:cBhvr>
                                        <p:cTn id="12" dur="500"/>
                                        <p:tgtEl>
                                          <p:spTgt spid="4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3">
                                            <p:txEl>
                                              <p:pRg st="2" end="2"/>
                                            </p:txEl>
                                          </p:spTgt>
                                        </p:tgtEl>
                                        <p:attrNameLst>
                                          <p:attrName>style.visibility</p:attrName>
                                        </p:attrNameLst>
                                      </p:cBhvr>
                                      <p:to>
                                        <p:strVal val="visible"/>
                                      </p:to>
                                    </p:set>
                                    <p:animEffect transition="in" filter="fade">
                                      <p:cBhvr>
                                        <p:cTn id="17" dur="500"/>
                                        <p:tgtEl>
                                          <p:spTgt spid="4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3">
                                            <p:txEl>
                                              <p:pRg st="3" end="3"/>
                                            </p:txEl>
                                          </p:spTgt>
                                        </p:tgtEl>
                                        <p:attrNameLst>
                                          <p:attrName>style.visibility</p:attrName>
                                        </p:attrNameLst>
                                      </p:cBhvr>
                                      <p:to>
                                        <p:strVal val="visible"/>
                                      </p:to>
                                    </p:set>
                                    <p:animEffect transition="in" filter="fade">
                                      <p:cBhvr>
                                        <p:cTn id="22" dur="500"/>
                                        <p:tgtEl>
                                          <p:spTgt spid="4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261253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358140"/>
            <a:ext cx="7965011" cy="6973734"/>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215079" y="1509242"/>
            <a:ext cx="7073022" cy="280242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US" sz="2500" i="1" dirty="0">
                <a:solidFill>
                  <a:schemeClr val="dk1"/>
                </a:solidFill>
                <a:latin typeface="Montserrat" panose="00000500000000000000" pitchFamily="2" charset="0"/>
                <a:ea typeface="Montserrat Medium"/>
                <a:cs typeface="Montserrat Medium"/>
                <a:sym typeface="Montserrat Medium"/>
              </a:rPr>
              <a:t>What do you think…</a:t>
            </a:r>
          </a:p>
          <a:p>
            <a:pPr lvl="0">
              <a:lnSpc>
                <a:spcPct val="107000"/>
              </a:lnSpc>
              <a:spcAft>
                <a:spcPts val="800"/>
              </a:spcAft>
            </a:pPr>
            <a:endParaRPr lang="en-US" sz="2500" dirty="0">
              <a:solidFill>
                <a:schemeClr val="dk1"/>
              </a:solidFill>
              <a:latin typeface="Montserrat" panose="00000500000000000000" pitchFamily="2" charset="0"/>
              <a:ea typeface="Montserrat Medium"/>
              <a:cs typeface="Montserrat Medium"/>
              <a:sym typeface="Montserrat Medium"/>
            </a:endParaRPr>
          </a:p>
          <a:p>
            <a:pPr lvl="0">
              <a:lnSpc>
                <a:spcPct val="107000"/>
              </a:lnSpc>
              <a:spcAft>
                <a:spcPts val="800"/>
              </a:spcAft>
            </a:pPr>
            <a:r>
              <a:rPr lang="en-US" sz="2500" dirty="0">
                <a:solidFill>
                  <a:schemeClr val="dk1"/>
                </a:solidFill>
                <a:latin typeface="Montserrat" panose="00000500000000000000" pitchFamily="2" charset="0"/>
                <a:ea typeface="Montserrat Medium"/>
                <a:cs typeface="Montserrat Medium"/>
                <a:sym typeface="Montserrat Medium"/>
              </a:rPr>
              <a:t>Why is it important to support and celebrate other people’s successes?</a:t>
            </a:r>
          </a:p>
        </p:txBody>
      </p:sp>
      <p:sp>
        <p:nvSpPr>
          <p:cNvPr id="8" name="TextBox 7">
            <a:extLst>
              <a:ext uri="{FF2B5EF4-FFF2-40B4-BE49-F238E27FC236}">
                <a16:creationId xmlns:a16="http://schemas.microsoft.com/office/drawing/2014/main" id="{58B9AB1F-B753-A912-4424-AA7ABC7BCD2D}"/>
              </a:ext>
            </a:extLst>
          </p:cNvPr>
          <p:cNvSpPr txBox="1"/>
          <p:nvPr/>
        </p:nvSpPr>
        <p:spPr>
          <a:xfrm>
            <a:off x="4215079" y="544776"/>
            <a:ext cx="3770584"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Class Discussion</a:t>
            </a:r>
            <a:endParaRPr lang="en-GB" sz="3600" b="1" dirty="0">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336238" y="1120604"/>
            <a:ext cx="3519523" cy="138533"/>
          </a:xfrm>
          <a:prstGeom prst="rect">
            <a:avLst/>
          </a:prstGeom>
          <a:noFill/>
          <a:ln>
            <a:noFill/>
          </a:ln>
        </p:spPr>
      </p:pic>
      <p:pic>
        <p:nvPicPr>
          <p:cNvPr id="13" name="Picture 12" descr="A group of children reading a book&#10;&#10;Description automatically generated">
            <a:extLst>
              <a:ext uri="{FF2B5EF4-FFF2-40B4-BE49-F238E27FC236}">
                <a16:creationId xmlns:a16="http://schemas.microsoft.com/office/drawing/2014/main" id="{147A3B05-DC54-E5EE-09CC-09A22C03F884}"/>
              </a:ext>
            </a:extLst>
          </p:cNvPr>
          <p:cNvPicPr>
            <a:picLocks noChangeAspect="1"/>
          </p:cNvPicPr>
          <p:nvPr/>
        </p:nvPicPr>
        <p:blipFill rotWithShape="1">
          <a:blip r:embed="rId17">
            <a:extLst>
              <a:ext uri="{28A0092B-C50C-407E-A947-70E740481C1C}">
                <a14:useLocalDpi xmlns:a14="http://schemas.microsoft.com/office/drawing/2010/main" val="0"/>
              </a:ext>
            </a:extLst>
          </a:blip>
          <a:srcRect l="19152" t="22634" r="31933" b="7667"/>
          <a:stretch/>
        </p:blipFill>
        <p:spPr>
          <a:xfrm>
            <a:off x="8271616" y="3305057"/>
            <a:ext cx="3254844" cy="3278712"/>
          </a:xfrm>
          <a:prstGeom prst="rect">
            <a:avLst/>
          </a:prstGeom>
        </p:spPr>
      </p:pic>
    </p:spTree>
    <p:extLst>
      <p:ext uri="{BB962C8B-B14F-4D97-AF65-F5344CB8AC3E}">
        <p14:creationId xmlns:p14="http://schemas.microsoft.com/office/powerpoint/2010/main" val="27308769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19876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5" name="Rectangle 4">
            <a:extLst>
              <a:ext uri="{FF2B5EF4-FFF2-40B4-BE49-F238E27FC236}">
                <a16:creationId xmlns:a16="http://schemas.microsoft.com/office/drawing/2014/main" id="{3DA7CB50-DE6D-14BF-4250-76059B85D17D}"/>
              </a:ext>
            </a:extLst>
          </p:cNvPr>
          <p:cNvSpPr/>
          <p:nvPr/>
        </p:nvSpPr>
        <p:spPr>
          <a:xfrm>
            <a:off x="3969277" y="732916"/>
            <a:ext cx="7908599" cy="6369386"/>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Google Shape;118;p15">
            <a:extLst>
              <a:ext uri="{FF2B5EF4-FFF2-40B4-BE49-F238E27FC236}">
                <a16:creationId xmlns:a16="http://schemas.microsoft.com/office/drawing/2014/main" id="{EDC24F4D-0172-EBC0-05CC-28B2AA5086DE}"/>
              </a:ext>
            </a:extLst>
          </p:cNvPr>
          <p:cNvSpPr txBox="1"/>
          <p:nvPr/>
        </p:nvSpPr>
        <p:spPr>
          <a:xfrm>
            <a:off x="4140271" y="880584"/>
            <a:ext cx="6910906" cy="68099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3600" b="1" dirty="0">
                <a:solidFill>
                  <a:srgbClr val="313E53"/>
                </a:solidFill>
                <a:latin typeface="Playfair Display"/>
                <a:ea typeface="Playfair Display"/>
                <a:cs typeface="Playfair Display"/>
                <a:sym typeface="Playfair Display"/>
              </a:rPr>
              <a:t>‘My support team’</a:t>
            </a:r>
            <a:endParaRPr sz="3600" b="1" dirty="0">
              <a:solidFill>
                <a:srgbClr val="313E53"/>
              </a:solidFill>
              <a:latin typeface="Playfair Display"/>
              <a:ea typeface="Playfair Display"/>
              <a:cs typeface="Playfair Display"/>
              <a:sym typeface="Playfair Display"/>
            </a:endParaRPr>
          </a:p>
        </p:txBody>
      </p:sp>
      <p:pic>
        <p:nvPicPr>
          <p:cNvPr id="11" name="Google Shape;119;p15">
            <a:extLst>
              <a:ext uri="{FF2B5EF4-FFF2-40B4-BE49-F238E27FC236}">
                <a16:creationId xmlns:a16="http://schemas.microsoft.com/office/drawing/2014/main" id="{C471D098-8605-63F4-1517-05D065A6AFA3}"/>
              </a:ext>
            </a:extLst>
          </p:cNvPr>
          <p:cNvPicPr preferRelativeResize="0"/>
          <p:nvPr/>
        </p:nvPicPr>
        <p:blipFill>
          <a:blip r:embed="rId16">
            <a:alphaModFix/>
          </a:blip>
          <a:stretch>
            <a:fillRect/>
          </a:stretch>
        </p:blipFill>
        <p:spPr>
          <a:xfrm flipV="1">
            <a:off x="4252456" y="1462606"/>
            <a:ext cx="2579418" cy="142032"/>
          </a:xfrm>
          <a:prstGeom prst="rect">
            <a:avLst/>
          </a:prstGeom>
          <a:noFill/>
          <a:ln>
            <a:noFill/>
          </a:ln>
        </p:spPr>
      </p:pic>
      <p:sp>
        <p:nvSpPr>
          <p:cNvPr id="15" name="Google Shape;121;p15">
            <a:extLst>
              <a:ext uri="{FF2B5EF4-FFF2-40B4-BE49-F238E27FC236}">
                <a16:creationId xmlns:a16="http://schemas.microsoft.com/office/drawing/2014/main" id="{96A8EE78-7D47-69B2-BD15-0CAAC9488994}"/>
              </a:ext>
            </a:extLst>
          </p:cNvPr>
          <p:cNvSpPr txBox="1"/>
          <p:nvPr/>
        </p:nvSpPr>
        <p:spPr>
          <a:xfrm>
            <a:off x="4068013" y="332831"/>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dirty="0">
                <a:effectLst/>
                <a:latin typeface="Montserrat" panose="00000500000000000000" pitchFamily="2" charset="0"/>
                <a:ea typeface="Aptos" panose="020B0004020202020204" pitchFamily="34" charset="0"/>
                <a:cs typeface="Times New Roman" panose="02020603050405020304" pitchFamily="18" charset="0"/>
              </a:rPr>
              <a:t>Activity A</a:t>
            </a:r>
            <a:endParaRPr lang="en-GB" dirty="0">
              <a:solidFill>
                <a:schemeClr val="dk1"/>
              </a:solidFill>
              <a:latin typeface="Montserrat" panose="00000500000000000000" pitchFamily="2" charset="0"/>
              <a:ea typeface="Montserrat Medium"/>
              <a:cs typeface="Montserrat Medium"/>
              <a:sym typeface="Montserrat Medium"/>
            </a:endParaRPr>
          </a:p>
        </p:txBody>
      </p:sp>
      <p:sp>
        <p:nvSpPr>
          <p:cNvPr id="8" name="TextBox 7">
            <a:extLst>
              <a:ext uri="{FF2B5EF4-FFF2-40B4-BE49-F238E27FC236}">
                <a16:creationId xmlns:a16="http://schemas.microsoft.com/office/drawing/2014/main" id="{DC9FB4A7-D646-B6E4-7C81-AF3B38EDEC11}"/>
              </a:ext>
            </a:extLst>
          </p:cNvPr>
          <p:cNvSpPr txBox="1"/>
          <p:nvPr/>
        </p:nvSpPr>
        <p:spPr>
          <a:xfrm>
            <a:off x="4248057" y="1835028"/>
            <a:ext cx="7364823" cy="477054"/>
          </a:xfrm>
          <a:prstGeom prst="rect">
            <a:avLst/>
          </a:prstGeom>
          <a:noFill/>
        </p:spPr>
        <p:txBody>
          <a:bodyPr wrap="square" rtlCol="0">
            <a:spAutoFit/>
          </a:bodyPr>
          <a:lstStyle/>
          <a:p>
            <a:r>
              <a:rPr lang="en-US" sz="2500" dirty="0">
                <a:latin typeface="Montserrat" panose="00000500000000000000" pitchFamily="2" charset="0"/>
              </a:rPr>
              <a:t>Who supports you to be successful? </a:t>
            </a:r>
            <a:endParaRPr lang="en-GB" sz="2500" dirty="0">
              <a:latin typeface="Montserrat" panose="00000500000000000000" pitchFamily="2" charset="0"/>
            </a:endParaRPr>
          </a:p>
        </p:txBody>
      </p:sp>
      <p:sp>
        <p:nvSpPr>
          <p:cNvPr id="17" name="Freeform 9"/>
          <p:cNvSpPr/>
          <p:nvPr/>
        </p:nvSpPr>
        <p:spPr>
          <a:xfrm>
            <a:off x="5562229" y="2883770"/>
            <a:ext cx="4297434" cy="2858927"/>
          </a:xfrm>
          <a:custGeom>
            <a:avLst/>
            <a:gdLst/>
            <a:ahLst/>
            <a:cxnLst/>
            <a:rect l="l" t="t" r="r" b="b"/>
            <a:pathLst>
              <a:path w="3485554" h="2344827">
                <a:moveTo>
                  <a:pt x="0" y="0"/>
                </a:moveTo>
                <a:lnTo>
                  <a:pt x="3485554" y="0"/>
                </a:lnTo>
                <a:lnTo>
                  <a:pt x="3485554" y="2344827"/>
                </a:lnTo>
                <a:lnTo>
                  <a:pt x="0" y="2344827"/>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Tree>
    <p:extLst>
      <p:ext uri="{BB962C8B-B14F-4D97-AF65-F5344CB8AC3E}">
        <p14:creationId xmlns:p14="http://schemas.microsoft.com/office/powerpoint/2010/main" val="24925891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10351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D0E2C2E5-D049-2798-49DC-643A569F1CD9}"/>
              </a:ext>
            </a:extLst>
          </p:cNvPr>
          <p:cNvSpPr/>
          <p:nvPr/>
        </p:nvSpPr>
        <p:spPr>
          <a:xfrm>
            <a:off x="3973711" y="777241"/>
            <a:ext cx="7994458" cy="637032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18;p15">
            <a:extLst>
              <a:ext uri="{FF2B5EF4-FFF2-40B4-BE49-F238E27FC236}">
                <a16:creationId xmlns:a16="http://schemas.microsoft.com/office/drawing/2014/main" id="{43CC2938-C217-B7E5-3842-3A7123CAD568}"/>
              </a:ext>
            </a:extLst>
          </p:cNvPr>
          <p:cNvSpPr txBox="1"/>
          <p:nvPr/>
        </p:nvSpPr>
        <p:spPr>
          <a:xfrm>
            <a:off x="4591763" y="829955"/>
            <a:ext cx="7267436" cy="680991"/>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en-GB" sz="3600" b="1" dirty="0">
                <a:solidFill>
                  <a:srgbClr val="313E53"/>
                </a:solidFill>
                <a:latin typeface="Playfair Display"/>
                <a:ea typeface="Playfair Display"/>
                <a:cs typeface="Playfair Display"/>
                <a:sym typeface="Playfair Display"/>
              </a:rPr>
              <a:t>‘Skill, knowledge, practise…’</a:t>
            </a:r>
            <a:endParaRPr sz="3600" b="1" dirty="0">
              <a:solidFill>
                <a:srgbClr val="313E53"/>
              </a:solidFill>
              <a:latin typeface="Playfair Display"/>
              <a:ea typeface="Playfair Display"/>
              <a:cs typeface="Playfair Display"/>
              <a:sym typeface="Playfair Display"/>
            </a:endParaRPr>
          </a:p>
        </p:txBody>
      </p:sp>
      <p:pic>
        <p:nvPicPr>
          <p:cNvPr id="13" name="Google Shape;119;p15">
            <a:extLst>
              <a:ext uri="{FF2B5EF4-FFF2-40B4-BE49-F238E27FC236}">
                <a16:creationId xmlns:a16="http://schemas.microsoft.com/office/drawing/2014/main" id="{8F40523A-3449-9D8A-1BBF-23CCEC52765E}"/>
              </a:ext>
            </a:extLst>
          </p:cNvPr>
          <p:cNvPicPr preferRelativeResize="0"/>
          <p:nvPr/>
        </p:nvPicPr>
        <p:blipFill>
          <a:blip r:embed="rId16">
            <a:alphaModFix/>
          </a:blip>
          <a:stretch>
            <a:fillRect/>
          </a:stretch>
        </p:blipFill>
        <p:spPr>
          <a:xfrm>
            <a:off x="6447547" y="1563660"/>
            <a:ext cx="5373192" cy="108559"/>
          </a:xfrm>
          <a:prstGeom prst="rect">
            <a:avLst/>
          </a:prstGeom>
          <a:noFill/>
          <a:ln>
            <a:noFill/>
          </a:ln>
        </p:spPr>
      </p:pic>
      <p:sp>
        <p:nvSpPr>
          <p:cNvPr id="16" name="Google Shape;121;p15">
            <a:extLst>
              <a:ext uri="{FF2B5EF4-FFF2-40B4-BE49-F238E27FC236}">
                <a16:creationId xmlns:a16="http://schemas.microsoft.com/office/drawing/2014/main" id="{32F27C08-E21D-30B6-F159-64BAE1317F0F}"/>
              </a:ext>
            </a:extLst>
          </p:cNvPr>
          <p:cNvSpPr txBox="1"/>
          <p:nvPr/>
        </p:nvSpPr>
        <p:spPr>
          <a:xfrm>
            <a:off x="4267673" y="1757119"/>
            <a:ext cx="7591526" cy="4957189"/>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US" sz="2500" kern="100" dirty="0">
                <a:solidFill>
                  <a:schemeClr val="dk1"/>
                </a:solidFill>
                <a:latin typeface="Montserrat" panose="00000500000000000000" pitchFamily="2" charset="0"/>
                <a:ea typeface="Montserrat Medium"/>
                <a:cs typeface="Times New Roman" panose="02020603050405020304" pitchFamily="18" charset="0"/>
                <a:sym typeface="Montserrat Medium"/>
              </a:rPr>
              <a:t>B</a:t>
            </a:r>
            <a:r>
              <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rPr>
              <a:t>eing successful in football and being successful in other ways is very similar. You need:</a:t>
            </a:r>
          </a:p>
          <a:p>
            <a:pPr marL="457200" lvl="0" indent="-457200">
              <a:lnSpc>
                <a:spcPct val="107000"/>
              </a:lnSpc>
              <a:spcAft>
                <a:spcPts val="800"/>
              </a:spcAft>
              <a:buAutoNum type="arabicPeriod"/>
            </a:pPr>
            <a:r>
              <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rPr>
              <a:t>Skill</a:t>
            </a:r>
          </a:p>
          <a:p>
            <a:pPr marL="457200" lvl="0" indent="-457200">
              <a:lnSpc>
                <a:spcPct val="107000"/>
              </a:lnSpc>
              <a:spcAft>
                <a:spcPts val="800"/>
              </a:spcAft>
              <a:buAutoNum type="arabicPeriod"/>
            </a:pPr>
            <a:r>
              <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rPr>
              <a:t>Knowledge</a:t>
            </a:r>
          </a:p>
          <a:p>
            <a:pPr marL="457200" lvl="0" indent="-457200">
              <a:lnSpc>
                <a:spcPct val="107000"/>
              </a:lnSpc>
              <a:spcAft>
                <a:spcPts val="800"/>
              </a:spcAft>
              <a:buAutoNum type="arabicPeriod"/>
            </a:pPr>
            <a:r>
              <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rPr>
              <a:t>Practise</a:t>
            </a:r>
          </a:p>
          <a:p>
            <a:pPr lvl="0">
              <a:lnSpc>
                <a:spcPct val="107000"/>
              </a:lnSpc>
              <a:spcAft>
                <a:spcPts val="800"/>
              </a:spcAft>
            </a:pPr>
            <a:endPar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endParaRPr>
          </a:p>
          <a:p>
            <a:pPr lvl="0">
              <a:lnSpc>
                <a:spcPct val="107000"/>
              </a:lnSpc>
              <a:spcAft>
                <a:spcPts val="800"/>
              </a:spcAft>
            </a:pPr>
            <a:r>
              <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rPr>
              <a:t>Let’s pretend our friend is not feeling successful, how can we support them using these ideas? </a:t>
            </a:r>
          </a:p>
        </p:txBody>
      </p:sp>
      <p:sp>
        <p:nvSpPr>
          <p:cNvPr id="18" name="Google Shape;121;p15">
            <a:extLst>
              <a:ext uri="{FF2B5EF4-FFF2-40B4-BE49-F238E27FC236}">
                <a16:creationId xmlns:a16="http://schemas.microsoft.com/office/drawing/2014/main" id="{E344DB26-9848-FC17-A585-86683D3D9C8F}"/>
              </a:ext>
            </a:extLst>
          </p:cNvPr>
          <p:cNvSpPr txBox="1"/>
          <p:nvPr/>
        </p:nvSpPr>
        <p:spPr>
          <a:xfrm>
            <a:off x="3973711" y="244772"/>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dirty="0">
                <a:effectLst/>
                <a:latin typeface="Montserrat" panose="00000500000000000000" pitchFamily="2" charset="0"/>
                <a:ea typeface="Aptos" panose="020B0004020202020204" pitchFamily="34" charset="0"/>
                <a:cs typeface="Times New Roman" panose="02020603050405020304" pitchFamily="18" charset="0"/>
              </a:rPr>
              <a:t>Activity B</a:t>
            </a:r>
            <a:endParaRPr lang="en-GB" dirty="0">
              <a:solidFill>
                <a:schemeClr val="dk1"/>
              </a:solidFill>
              <a:latin typeface="Montserrat" panose="00000500000000000000" pitchFamily="2" charset="0"/>
              <a:ea typeface="Montserrat Medium"/>
              <a:cs typeface="Montserrat Medium"/>
              <a:sym typeface="Montserrat Medium"/>
            </a:endParaRPr>
          </a:p>
        </p:txBody>
      </p:sp>
      <p:sp>
        <p:nvSpPr>
          <p:cNvPr id="5" name="Freeform 8"/>
          <p:cNvSpPr/>
          <p:nvPr/>
        </p:nvSpPr>
        <p:spPr>
          <a:xfrm>
            <a:off x="8225481" y="2786679"/>
            <a:ext cx="2076275" cy="2057400"/>
          </a:xfrm>
          <a:custGeom>
            <a:avLst/>
            <a:gdLst/>
            <a:ahLst/>
            <a:cxnLst/>
            <a:rect l="l" t="t" r="r" b="b"/>
            <a:pathLst>
              <a:path w="2076275" h="2057400">
                <a:moveTo>
                  <a:pt x="0" y="0"/>
                </a:moveTo>
                <a:lnTo>
                  <a:pt x="2076275" y="0"/>
                </a:lnTo>
                <a:lnTo>
                  <a:pt x="2076275" y="2057400"/>
                </a:lnTo>
                <a:lnTo>
                  <a:pt x="0" y="205740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Tree>
    <p:extLst>
      <p:ext uri="{BB962C8B-B14F-4D97-AF65-F5344CB8AC3E}">
        <p14:creationId xmlns:p14="http://schemas.microsoft.com/office/powerpoint/2010/main" val="35195117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DC31CD3-6171-5909-FBFE-288273371564}"/>
              </a:ext>
            </a:extLst>
          </p:cNvPr>
          <p:cNvSpPr txBox="1"/>
          <p:nvPr/>
        </p:nvSpPr>
        <p:spPr>
          <a:xfrm>
            <a:off x="3173571" y="1458598"/>
            <a:ext cx="5844857" cy="784830"/>
          </a:xfrm>
          <a:prstGeom prst="rect">
            <a:avLst/>
          </a:prstGeom>
          <a:noFill/>
        </p:spPr>
        <p:txBody>
          <a:bodyPr wrap="square" rtlCol="0">
            <a:spAutoFit/>
          </a:bodyPr>
          <a:lstStyle/>
          <a:p>
            <a:pPr algn="ctr"/>
            <a:r>
              <a:rPr lang="en-US" sz="4500" b="1" dirty="0">
                <a:solidFill>
                  <a:srgbClr val="313E53"/>
                </a:solidFill>
                <a:latin typeface="Montserrat" panose="00000500000000000000" pitchFamily="2" charset="0"/>
              </a:rPr>
              <a:t>Reflection</a:t>
            </a:r>
            <a:endParaRPr lang="en-GB" sz="4500" b="1" dirty="0">
              <a:solidFill>
                <a:srgbClr val="313E53"/>
              </a:solidFill>
              <a:latin typeface="Montserrat" panose="00000500000000000000" pitchFamily="2" charset="0"/>
            </a:endParaRPr>
          </a:p>
        </p:txBody>
      </p:sp>
      <p:pic>
        <p:nvPicPr>
          <p:cNvPr id="9" name="Picture 8" descr="A group of children reading a book&#10;&#10;Description automatically generated">
            <a:extLst>
              <a:ext uri="{FF2B5EF4-FFF2-40B4-BE49-F238E27FC236}">
                <a16:creationId xmlns:a16="http://schemas.microsoft.com/office/drawing/2014/main" id="{2CF667BB-84B3-0103-566E-D3EA59623E79}"/>
              </a:ext>
            </a:extLst>
          </p:cNvPr>
          <p:cNvPicPr>
            <a:picLocks noChangeAspect="1"/>
          </p:cNvPicPr>
          <p:nvPr/>
        </p:nvPicPr>
        <p:blipFill rotWithShape="1">
          <a:blip r:embed="rId3">
            <a:extLst>
              <a:ext uri="{28A0092B-C50C-407E-A947-70E740481C1C}">
                <a14:useLocalDpi xmlns:a14="http://schemas.microsoft.com/office/drawing/2010/main" val="0"/>
              </a:ext>
            </a:extLst>
          </a:blip>
          <a:srcRect l="14456" t="19315" r="28623" b="2987"/>
          <a:stretch/>
        </p:blipFill>
        <p:spPr>
          <a:xfrm>
            <a:off x="4212036" y="2243428"/>
            <a:ext cx="3718560" cy="3588420"/>
          </a:xfrm>
          <a:prstGeom prst="rect">
            <a:avLst/>
          </a:prstGeom>
        </p:spPr>
      </p:pic>
      <p:grpSp>
        <p:nvGrpSpPr>
          <p:cNvPr id="5" name="Group 4">
            <a:extLst>
              <a:ext uri="{FF2B5EF4-FFF2-40B4-BE49-F238E27FC236}">
                <a16:creationId xmlns:a16="http://schemas.microsoft.com/office/drawing/2014/main" id="{33AE0F55-33D1-0180-D6CD-E3BF17556AA1}"/>
              </a:ext>
            </a:extLst>
          </p:cNvPr>
          <p:cNvGrpSpPr/>
          <p:nvPr/>
        </p:nvGrpSpPr>
        <p:grpSpPr>
          <a:xfrm>
            <a:off x="-2193707" y="-8309216"/>
            <a:ext cx="3536973" cy="16382144"/>
            <a:chOff x="-2126387" y="-8825546"/>
            <a:chExt cx="3536973" cy="16382144"/>
          </a:xfrm>
        </p:grpSpPr>
        <p:sp>
          <p:nvSpPr>
            <p:cNvPr id="43" name="Freeform 6">
              <a:extLst>
                <a:ext uri="{FF2B5EF4-FFF2-40B4-BE49-F238E27FC236}">
                  <a16:creationId xmlns:a16="http://schemas.microsoft.com/office/drawing/2014/main" id="{66AC1E12-3F73-5368-7622-602007CC9109}"/>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4" name="Freeform 7">
              <a:extLst>
                <a:ext uri="{FF2B5EF4-FFF2-40B4-BE49-F238E27FC236}">
                  <a16:creationId xmlns:a16="http://schemas.microsoft.com/office/drawing/2014/main" id="{86528CB3-F12C-3A25-E7C0-88D45CB517BE}"/>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5" name="Freeform 8">
              <a:extLst>
                <a:ext uri="{FF2B5EF4-FFF2-40B4-BE49-F238E27FC236}">
                  <a16:creationId xmlns:a16="http://schemas.microsoft.com/office/drawing/2014/main" id="{E0757877-05CC-F837-2E2A-5AE729CC8445}"/>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6" name="Freeform 11">
              <a:extLst>
                <a:ext uri="{FF2B5EF4-FFF2-40B4-BE49-F238E27FC236}">
                  <a16:creationId xmlns:a16="http://schemas.microsoft.com/office/drawing/2014/main" id="{90347396-9986-6EAB-9A25-A183B9C2C179}"/>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7" name="Freeform 12">
              <a:extLst>
                <a:ext uri="{FF2B5EF4-FFF2-40B4-BE49-F238E27FC236}">
                  <a16:creationId xmlns:a16="http://schemas.microsoft.com/office/drawing/2014/main" id="{86EE19FC-EDEE-5162-967C-EEF8D6A186B7}"/>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8" name="Freeform 13">
              <a:extLst>
                <a:ext uri="{FF2B5EF4-FFF2-40B4-BE49-F238E27FC236}">
                  <a16:creationId xmlns:a16="http://schemas.microsoft.com/office/drawing/2014/main" id="{C4EBB08C-4DB3-C506-F093-E34F58B05B55}"/>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9" name="Freeform 14">
              <a:extLst>
                <a:ext uri="{FF2B5EF4-FFF2-40B4-BE49-F238E27FC236}">
                  <a16:creationId xmlns:a16="http://schemas.microsoft.com/office/drawing/2014/main" id="{9C73121D-21FD-D8A5-9039-AD5F7D1B7A24}"/>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0" name="Freeform 16">
              <a:extLst>
                <a:ext uri="{FF2B5EF4-FFF2-40B4-BE49-F238E27FC236}">
                  <a16:creationId xmlns:a16="http://schemas.microsoft.com/office/drawing/2014/main" id="{8FF64E00-B904-34AB-04AA-40629868FA74}"/>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1" name="Freeform 18">
              <a:extLst>
                <a:ext uri="{FF2B5EF4-FFF2-40B4-BE49-F238E27FC236}">
                  <a16:creationId xmlns:a16="http://schemas.microsoft.com/office/drawing/2014/main" id="{5DEA1955-3469-048F-BE80-7866843C3BB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2" name="Freeform 20">
              <a:extLst>
                <a:ext uri="{FF2B5EF4-FFF2-40B4-BE49-F238E27FC236}">
                  <a16:creationId xmlns:a16="http://schemas.microsoft.com/office/drawing/2014/main" id="{78129D90-D0BE-9BEC-91F2-335A698F57C7}"/>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3" name="Freeform 22">
              <a:extLst>
                <a:ext uri="{FF2B5EF4-FFF2-40B4-BE49-F238E27FC236}">
                  <a16:creationId xmlns:a16="http://schemas.microsoft.com/office/drawing/2014/main" id="{461785A9-EA04-ECCE-CA69-F4213AE536D6}"/>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4" name="Freeform 23">
              <a:extLst>
                <a:ext uri="{FF2B5EF4-FFF2-40B4-BE49-F238E27FC236}">
                  <a16:creationId xmlns:a16="http://schemas.microsoft.com/office/drawing/2014/main" id="{0ABD4D30-54DD-E572-8E5C-E04D836C587E}"/>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5" name="Freeform 24">
              <a:extLst>
                <a:ext uri="{FF2B5EF4-FFF2-40B4-BE49-F238E27FC236}">
                  <a16:creationId xmlns:a16="http://schemas.microsoft.com/office/drawing/2014/main" id="{1DCE7A4B-62A5-315E-556D-7C415AD02483}"/>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6" name="Freeform 27">
              <a:extLst>
                <a:ext uri="{FF2B5EF4-FFF2-40B4-BE49-F238E27FC236}">
                  <a16:creationId xmlns:a16="http://schemas.microsoft.com/office/drawing/2014/main" id="{D10BAFD8-0575-944C-EF7D-BF0233356A9B}"/>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7" name="Freeform 31">
              <a:extLst>
                <a:ext uri="{FF2B5EF4-FFF2-40B4-BE49-F238E27FC236}">
                  <a16:creationId xmlns:a16="http://schemas.microsoft.com/office/drawing/2014/main" id="{6E083E49-91D1-ECF3-F735-8867B9520338}"/>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8" name="Freeform 32">
              <a:extLst>
                <a:ext uri="{FF2B5EF4-FFF2-40B4-BE49-F238E27FC236}">
                  <a16:creationId xmlns:a16="http://schemas.microsoft.com/office/drawing/2014/main" id="{CE9F99C7-FFD6-A87B-46D0-3E359FBE3FBE}"/>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9" name="Freeform 34">
              <a:extLst>
                <a:ext uri="{FF2B5EF4-FFF2-40B4-BE49-F238E27FC236}">
                  <a16:creationId xmlns:a16="http://schemas.microsoft.com/office/drawing/2014/main" id="{5E0F9BD7-5287-CA2D-0E0F-4EE495FFFF7F}"/>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0" name="Freeform 36">
              <a:extLst>
                <a:ext uri="{FF2B5EF4-FFF2-40B4-BE49-F238E27FC236}">
                  <a16:creationId xmlns:a16="http://schemas.microsoft.com/office/drawing/2014/main" id="{F23603E3-28ED-E39C-02C6-B4FCE1626AE3}"/>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1" name="Freeform 6">
              <a:extLst>
                <a:ext uri="{FF2B5EF4-FFF2-40B4-BE49-F238E27FC236}">
                  <a16:creationId xmlns:a16="http://schemas.microsoft.com/office/drawing/2014/main" id="{D86A702B-7323-92FC-93DC-99718479B7EA}"/>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2" name="Freeform 7">
              <a:extLst>
                <a:ext uri="{FF2B5EF4-FFF2-40B4-BE49-F238E27FC236}">
                  <a16:creationId xmlns:a16="http://schemas.microsoft.com/office/drawing/2014/main" id="{A2F26744-EF11-DA84-47DC-C2D8C31A776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3" name="Freeform 8">
              <a:extLst>
                <a:ext uri="{FF2B5EF4-FFF2-40B4-BE49-F238E27FC236}">
                  <a16:creationId xmlns:a16="http://schemas.microsoft.com/office/drawing/2014/main" id="{D1BECC0E-0B09-7F19-25AB-B7A5DF5A4FE2}"/>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4" name="Freeform 11">
              <a:extLst>
                <a:ext uri="{FF2B5EF4-FFF2-40B4-BE49-F238E27FC236}">
                  <a16:creationId xmlns:a16="http://schemas.microsoft.com/office/drawing/2014/main" id="{3912F730-DED6-A11E-6AAA-310B625B5270}"/>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5" name="Freeform 12">
              <a:extLst>
                <a:ext uri="{FF2B5EF4-FFF2-40B4-BE49-F238E27FC236}">
                  <a16:creationId xmlns:a16="http://schemas.microsoft.com/office/drawing/2014/main" id="{8E76600B-8A3C-0E28-90C2-B5D4FEEE121A}"/>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6" name="Freeform 13">
              <a:extLst>
                <a:ext uri="{FF2B5EF4-FFF2-40B4-BE49-F238E27FC236}">
                  <a16:creationId xmlns:a16="http://schemas.microsoft.com/office/drawing/2014/main" id="{F0D4F8E5-7746-4160-8254-3C26F9F6F295}"/>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7" name="Freeform 14">
              <a:extLst>
                <a:ext uri="{FF2B5EF4-FFF2-40B4-BE49-F238E27FC236}">
                  <a16:creationId xmlns:a16="http://schemas.microsoft.com/office/drawing/2014/main" id="{82B85C57-C9C2-AD86-BB23-D5DEB5865975}"/>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8" name="Freeform 16">
              <a:extLst>
                <a:ext uri="{FF2B5EF4-FFF2-40B4-BE49-F238E27FC236}">
                  <a16:creationId xmlns:a16="http://schemas.microsoft.com/office/drawing/2014/main" id="{B207B756-F8A3-3FFA-E26F-627FD673D970}"/>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9" name="Freeform 18">
              <a:extLst>
                <a:ext uri="{FF2B5EF4-FFF2-40B4-BE49-F238E27FC236}">
                  <a16:creationId xmlns:a16="http://schemas.microsoft.com/office/drawing/2014/main" id="{2D42510A-2632-7333-B9CA-3BEE9BF7BD29}"/>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70" name="Freeform 20">
              <a:extLst>
                <a:ext uri="{FF2B5EF4-FFF2-40B4-BE49-F238E27FC236}">
                  <a16:creationId xmlns:a16="http://schemas.microsoft.com/office/drawing/2014/main" id="{7A4805C7-D80A-12AD-FD55-DD7300BE56FA}"/>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1" name="Freeform 22">
              <a:extLst>
                <a:ext uri="{FF2B5EF4-FFF2-40B4-BE49-F238E27FC236}">
                  <a16:creationId xmlns:a16="http://schemas.microsoft.com/office/drawing/2014/main" id="{A5084067-E767-0ACE-E282-D25F079199D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23">
              <a:extLst>
                <a:ext uri="{FF2B5EF4-FFF2-40B4-BE49-F238E27FC236}">
                  <a16:creationId xmlns:a16="http://schemas.microsoft.com/office/drawing/2014/main" id="{E8864083-E2C4-ADCF-2C30-E4E7EA863725}"/>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24">
              <a:extLst>
                <a:ext uri="{FF2B5EF4-FFF2-40B4-BE49-F238E27FC236}">
                  <a16:creationId xmlns:a16="http://schemas.microsoft.com/office/drawing/2014/main" id="{D264D325-32DC-FF82-5556-07E7A0DB1A0E}"/>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4" name="Freeform 26">
              <a:extLst>
                <a:ext uri="{FF2B5EF4-FFF2-40B4-BE49-F238E27FC236}">
                  <a16:creationId xmlns:a16="http://schemas.microsoft.com/office/drawing/2014/main" id="{4F5EAAD7-C68E-3909-336A-0518B21BD406}"/>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5" name="Freeform 27">
              <a:extLst>
                <a:ext uri="{FF2B5EF4-FFF2-40B4-BE49-F238E27FC236}">
                  <a16:creationId xmlns:a16="http://schemas.microsoft.com/office/drawing/2014/main" id="{DA5FE498-08A3-0D90-1413-E2A896EFD8A6}"/>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6" name="Freeform 29">
              <a:extLst>
                <a:ext uri="{FF2B5EF4-FFF2-40B4-BE49-F238E27FC236}">
                  <a16:creationId xmlns:a16="http://schemas.microsoft.com/office/drawing/2014/main" id="{4F44F023-15AC-842A-0418-5F740CD257A5}"/>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7" name="Freeform 31">
              <a:extLst>
                <a:ext uri="{FF2B5EF4-FFF2-40B4-BE49-F238E27FC236}">
                  <a16:creationId xmlns:a16="http://schemas.microsoft.com/office/drawing/2014/main" id="{FD70181D-5B91-E7F5-BD97-2C7CB6483ED2}"/>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8" name="Freeform 32">
              <a:extLst>
                <a:ext uri="{FF2B5EF4-FFF2-40B4-BE49-F238E27FC236}">
                  <a16:creationId xmlns:a16="http://schemas.microsoft.com/office/drawing/2014/main" id="{7483DEBB-395A-0C00-C0DC-56117B574248}"/>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9" name="Freeform 37">
              <a:extLst>
                <a:ext uri="{FF2B5EF4-FFF2-40B4-BE49-F238E27FC236}">
                  <a16:creationId xmlns:a16="http://schemas.microsoft.com/office/drawing/2014/main" id="{043F3BBE-D404-994F-1653-5968DE586AE5}"/>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0" name="Freeform 23">
              <a:extLst>
                <a:ext uri="{FF2B5EF4-FFF2-40B4-BE49-F238E27FC236}">
                  <a16:creationId xmlns:a16="http://schemas.microsoft.com/office/drawing/2014/main" id="{3B093408-0CEE-5AFC-6ACE-4D0B13F6F6A6}"/>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grpSp>
      <p:sp>
        <p:nvSpPr>
          <p:cNvPr id="81" name="Rectangle 80">
            <a:extLst>
              <a:ext uri="{FF2B5EF4-FFF2-40B4-BE49-F238E27FC236}">
                <a16:creationId xmlns:a16="http://schemas.microsoft.com/office/drawing/2014/main" id="{849B2D5B-55E0-9CFB-F899-6E6EAFFB35E8}"/>
              </a:ext>
            </a:extLst>
          </p:cNvPr>
          <p:cNvSpPr/>
          <p:nvPr/>
        </p:nvSpPr>
        <p:spPr>
          <a:xfrm>
            <a:off x="522808" y="566256"/>
            <a:ext cx="11097017" cy="5725488"/>
          </a:xfrm>
          <a:prstGeom prst="rect">
            <a:avLst/>
          </a:prstGeom>
          <a:noFill/>
          <a:ln w="38100">
            <a:solidFill>
              <a:srgbClr val="EE9A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35577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blip>
          <a:stretch>
            <a:fillRect/>
          </a:stretch>
        </p:blipFill>
        <p:spPr>
          <a:xfrm>
            <a:off x="1646503" y="1352704"/>
            <a:ext cx="1522858" cy="565486"/>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6541864"/>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5" name="Rectangle 4">
            <a:extLst>
              <a:ext uri="{FF2B5EF4-FFF2-40B4-BE49-F238E27FC236}">
                <a16:creationId xmlns:a16="http://schemas.microsoft.com/office/drawing/2014/main" id="{5BAF6253-F264-24D0-A4F9-AE9AA17A0D97}"/>
              </a:ext>
            </a:extLst>
          </p:cNvPr>
          <p:cNvSpPr/>
          <p:nvPr/>
        </p:nvSpPr>
        <p:spPr>
          <a:xfrm>
            <a:off x="4292388" y="708660"/>
            <a:ext cx="7602961" cy="6621061"/>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Google Shape;121;p15">
            <a:extLst>
              <a:ext uri="{FF2B5EF4-FFF2-40B4-BE49-F238E27FC236}">
                <a16:creationId xmlns:a16="http://schemas.microsoft.com/office/drawing/2014/main" id="{E9F75631-33D1-12AA-B150-0E1A6937DDAC}"/>
              </a:ext>
            </a:extLst>
          </p:cNvPr>
          <p:cNvSpPr txBox="1"/>
          <p:nvPr/>
        </p:nvSpPr>
        <p:spPr>
          <a:xfrm>
            <a:off x="4569225" y="1881250"/>
            <a:ext cx="7008567"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Which was your favourite Settle activity from the last two lessons? </a:t>
            </a:r>
          </a:p>
          <a:p>
            <a:pPr marL="0" lvl="0" indent="0" rtl="0">
              <a:lnSpc>
                <a:spcPct val="115000"/>
              </a:lnSpc>
              <a:spcBef>
                <a:spcPts val="0"/>
              </a:spcBef>
              <a:spcAft>
                <a:spcPts val="0"/>
              </a:spcAft>
              <a:buNone/>
            </a:pPr>
            <a:endParaRPr lang="en-GB"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Use it to start your lesson today.</a:t>
            </a:r>
          </a:p>
        </p:txBody>
      </p:sp>
      <p:sp>
        <p:nvSpPr>
          <p:cNvPr id="15" name="TextBox 14">
            <a:extLst>
              <a:ext uri="{FF2B5EF4-FFF2-40B4-BE49-F238E27FC236}">
                <a16:creationId xmlns:a16="http://schemas.microsoft.com/office/drawing/2014/main" id="{9668C335-D958-351C-EC2E-D5487C6B9736}"/>
              </a:ext>
            </a:extLst>
          </p:cNvPr>
          <p:cNvSpPr txBox="1"/>
          <p:nvPr/>
        </p:nvSpPr>
        <p:spPr>
          <a:xfrm>
            <a:off x="4556186" y="923960"/>
            <a:ext cx="2731838" cy="646331"/>
          </a:xfrm>
          <a:prstGeom prst="rect">
            <a:avLst/>
          </a:prstGeom>
          <a:noFill/>
        </p:spPr>
        <p:txBody>
          <a:bodyPr wrap="none" rtlCol="0">
            <a:spAutoFit/>
          </a:bodyPr>
          <a:lstStyle/>
          <a:p>
            <a:pPr algn="ctr"/>
            <a:r>
              <a:rPr lang="en-GB" sz="3600" b="1" dirty="0">
                <a:solidFill>
                  <a:srgbClr val="313E53"/>
                </a:solidFill>
                <a:latin typeface="Playfair Display" panose="00000500000000000000" pitchFamily="2" charset="0"/>
              </a:rPr>
              <a:t>You choose!</a:t>
            </a:r>
          </a:p>
        </p:txBody>
      </p:sp>
      <p:pic>
        <p:nvPicPr>
          <p:cNvPr id="18" name="Google Shape;119;p15">
            <a:extLst>
              <a:ext uri="{FF2B5EF4-FFF2-40B4-BE49-F238E27FC236}">
                <a16:creationId xmlns:a16="http://schemas.microsoft.com/office/drawing/2014/main" id="{1E03A795-3EF8-69D3-B267-000090C65329}"/>
              </a:ext>
            </a:extLst>
          </p:cNvPr>
          <p:cNvPicPr preferRelativeResize="0"/>
          <p:nvPr/>
        </p:nvPicPr>
        <p:blipFill>
          <a:blip r:embed="rId16">
            <a:alphaModFix/>
          </a:blip>
          <a:stretch>
            <a:fillRect/>
          </a:stretch>
        </p:blipFill>
        <p:spPr>
          <a:xfrm>
            <a:off x="4624572" y="1618084"/>
            <a:ext cx="3519523" cy="110296"/>
          </a:xfrm>
          <a:prstGeom prst="rect">
            <a:avLst/>
          </a:prstGeom>
          <a:noFill/>
          <a:ln>
            <a:noFill/>
          </a:ln>
        </p:spPr>
      </p:pic>
      <p:sp>
        <p:nvSpPr>
          <p:cNvPr id="44" name="Google Shape;121;p15">
            <a:extLst>
              <a:ext uri="{FF2B5EF4-FFF2-40B4-BE49-F238E27FC236}">
                <a16:creationId xmlns:a16="http://schemas.microsoft.com/office/drawing/2014/main" id="{C89C1343-F546-48AC-1A8B-C7AB7DC96176}"/>
              </a:ext>
            </a:extLst>
          </p:cNvPr>
          <p:cNvSpPr txBox="1"/>
          <p:nvPr/>
        </p:nvSpPr>
        <p:spPr>
          <a:xfrm>
            <a:off x="3086788" y="1467392"/>
            <a:ext cx="1092327"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ettle</a:t>
            </a:r>
            <a:endParaRPr sz="2400" i="1" dirty="0">
              <a:solidFill>
                <a:schemeClr val="dk1"/>
              </a:solidFill>
              <a:latin typeface="Playfair Display" panose="00000500000000000000" pitchFamily="2" charset="0"/>
              <a:ea typeface="Montserrat Medium"/>
              <a:cs typeface="Montserrat Medium"/>
              <a:sym typeface="Montserrat Medium"/>
            </a:endParaRPr>
          </a:p>
        </p:txBody>
      </p:sp>
      <p:pic>
        <p:nvPicPr>
          <p:cNvPr id="10" name="Picture 9" descr="A child reading a book&#10;&#10;Description automatically generated">
            <a:extLst>
              <a:ext uri="{FF2B5EF4-FFF2-40B4-BE49-F238E27FC236}">
                <a16:creationId xmlns:a16="http://schemas.microsoft.com/office/drawing/2014/main" id="{FA7FC9AE-2D83-59F6-8BA2-7DC936D90BEC}"/>
              </a:ext>
            </a:extLst>
          </p:cNvPr>
          <p:cNvPicPr>
            <a:picLocks noChangeAspect="1"/>
          </p:cNvPicPr>
          <p:nvPr/>
        </p:nvPicPr>
        <p:blipFill>
          <a:blip r:embed="rId17">
            <a:extLst>
              <a:ext uri="{28A0092B-C50C-407E-A947-70E740481C1C}">
                <a14:useLocalDpi xmlns:a14="http://schemas.microsoft.com/office/drawing/2010/main" val="0"/>
              </a:ext>
            </a:extLst>
          </a:blip>
          <a:srcRect l="21453" t="11981" r="15752" b="21543"/>
          <a:stretch/>
        </p:blipFill>
        <p:spPr>
          <a:xfrm>
            <a:off x="7761586" y="3964006"/>
            <a:ext cx="3197917" cy="2393280"/>
          </a:xfrm>
          <a:prstGeom prst="rect">
            <a:avLst/>
          </a:prstGeom>
        </p:spPr>
      </p:pic>
    </p:spTree>
    <p:extLst>
      <p:ext uri="{BB962C8B-B14F-4D97-AF65-F5344CB8AC3E}">
        <p14:creationId xmlns:p14="http://schemas.microsoft.com/office/powerpoint/2010/main" val="31907610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blip>
          <a:stretch>
            <a:fillRect/>
          </a:stretch>
        </p:blipFill>
        <p:spPr>
          <a:xfrm>
            <a:off x="1642069" y="2058801"/>
            <a:ext cx="1575534" cy="667200"/>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8738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22566" y="2161929"/>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a:solidFill>
                  <a:schemeClr val="dk1"/>
                </a:solidFill>
                <a:latin typeface="Playfair Display" panose="00000500000000000000" pitchFamily="2" charset="0"/>
                <a:ea typeface="Montserrat Medium"/>
                <a:cs typeface="Montserrat Medium"/>
                <a:sym typeface="Montserrat Medium"/>
              </a:rPr>
              <a:t>raining</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2F68E704-8308-AB9F-D0C1-249665EB45D4}"/>
              </a:ext>
            </a:extLst>
          </p:cNvPr>
          <p:cNvSpPr/>
          <p:nvPr/>
        </p:nvSpPr>
        <p:spPr>
          <a:xfrm>
            <a:off x="4403387" y="959027"/>
            <a:ext cx="7422853" cy="6204605"/>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21;p15">
            <a:extLst>
              <a:ext uri="{FF2B5EF4-FFF2-40B4-BE49-F238E27FC236}">
                <a16:creationId xmlns:a16="http://schemas.microsoft.com/office/drawing/2014/main" id="{1286208D-20B1-57B8-4880-2750B213B54A}"/>
              </a:ext>
            </a:extLst>
          </p:cNvPr>
          <p:cNvSpPr txBox="1"/>
          <p:nvPr/>
        </p:nvSpPr>
        <p:spPr>
          <a:xfrm>
            <a:off x="4621213" y="1997215"/>
            <a:ext cx="6997929" cy="3800392"/>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endParaRPr lang="en-US"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US" sz="2500" dirty="0">
                <a:solidFill>
                  <a:srgbClr val="313E53"/>
                </a:solidFill>
                <a:latin typeface="Montserrat" panose="00000500000000000000" pitchFamily="2" charset="0"/>
                <a:ea typeface="Montserrat Medium"/>
                <a:cs typeface="Montserrat Medium"/>
                <a:sym typeface="Montserrat Medium"/>
              </a:rPr>
              <a:t>Which emotions and feelings have we found in the story?</a:t>
            </a:r>
          </a:p>
          <a:p>
            <a:pPr marL="0" lvl="0" indent="0" rtl="0">
              <a:lnSpc>
                <a:spcPct val="115000"/>
              </a:lnSpc>
              <a:spcBef>
                <a:spcPts val="0"/>
              </a:spcBef>
              <a:spcAft>
                <a:spcPts val="0"/>
              </a:spcAft>
              <a:buNone/>
            </a:pPr>
            <a:endParaRPr lang="en-US"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US" sz="2500" dirty="0">
                <a:solidFill>
                  <a:srgbClr val="313E53"/>
                </a:solidFill>
                <a:latin typeface="Montserrat" panose="00000500000000000000" pitchFamily="2" charset="0"/>
                <a:ea typeface="Montserrat Medium"/>
                <a:cs typeface="Montserrat Medium"/>
                <a:sym typeface="Montserrat Medium"/>
              </a:rPr>
              <a:t>Can you explain what each one means?</a:t>
            </a:r>
            <a:endParaRPr lang="en-GB" sz="2500" dirty="0">
              <a:solidFill>
                <a:srgbClr val="313E53"/>
              </a:solidFill>
              <a:latin typeface="Montserrat" panose="00000500000000000000" pitchFamily="2" charset="0"/>
              <a:ea typeface="Montserrat Medium"/>
              <a:cs typeface="Montserrat Medium"/>
              <a:sym typeface="Montserrat Medium"/>
            </a:endParaRPr>
          </a:p>
        </p:txBody>
      </p:sp>
      <p:sp>
        <p:nvSpPr>
          <p:cNvPr id="10" name="TextBox 9">
            <a:extLst>
              <a:ext uri="{FF2B5EF4-FFF2-40B4-BE49-F238E27FC236}">
                <a16:creationId xmlns:a16="http://schemas.microsoft.com/office/drawing/2014/main" id="{622B1552-EB5A-9739-5DC0-4EB4C6225F47}"/>
              </a:ext>
            </a:extLst>
          </p:cNvPr>
          <p:cNvSpPr txBox="1"/>
          <p:nvPr/>
        </p:nvSpPr>
        <p:spPr>
          <a:xfrm>
            <a:off x="4579732" y="1117423"/>
            <a:ext cx="4926349"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Emotional Vocabulary</a:t>
            </a:r>
            <a:endParaRPr lang="en-GB" sz="3600" b="1" dirty="0">
              <a:solidFill>
                <a:srgbClr val="313E53"/>
              </a:solidFill>
              <a:latin typeface="Playfair Display" panose="00000500000000000000" pitchFamily="2" charset="0"/>
            </a:endParaRPr>
          </a:p>
        </p:txBody>
      </p:sp>
      <p:pic>
        <p:nvPicPr>
          <p:cNvPr id="11" name="Google Shape;119;p15">
            <a:extLst>
              <a:ext uri="{FF2B5EF4-FFF2-40B4-BE49-F238E27FC236}">
                <a16:creationId xmlns:a16="http://schemas.microsoft.com/office/drawing/2014/main" id="{C59D76D3-EEB8-ED95-F1FB-3D6403666626}"/>
              </a:ext>
            </a:extLst>
          </p:cNvPr>
          <p:cNvPicPr preferRelativeResize="0"/>
          <p:nvPr/>
        </p:nvPicPr>
        <p:blipFill>
          <a:blip r:embed="rId16">
            <a:alphaModFix/>
          </a:blip>
          <a:stretch>
            <a:fillRect/>
          </a:stretch>
        </p:blipFill>
        <p:spPr>
          <a:xfrm>
            <a:off x="4659287" y="1779656"/>
            <a:ext cx="3519523" cy="138533"/>
          </a:xfrm>
          <a:prstGeom prst="rect">
            <a:avLst/>
          </a:prstGeom>
          <a:noFill/>
          <a:ln>
            <a:noFill/>
          </a:ln>
        </p:spPr>
      </p:pic>
      <p:grpSp>
        <p:nvGrpSpPr>
          <p:cNvPr id="47" name="Group 46">
            <a:extLst>
              <a:ext uri="{FF2B5EF4-FFF2-40B4-BE49-F238E27FC236}">
                <a16:creationId xmlns:a16="http://schemas.microsoft.com/office/drawing/2014/main" id="{4303E6B4-D965-355B-9A03-2AEF1B4E3173}"/>
              </a:ext>
            </a:extLst>
          </p:cNvPr>
          <p:cNvGrpSpPr/>
          <p:nvPr/>
        </p:nvGrpSpPr>
        <p:grpSpPr>
          <a:xfrm>
            <a:off x="5146701" y="5137286"/>
            <a:ext cx="5946952" cy="1523374"/>
            <a:chOff x="4626324" y="5367027"/>
            <a:chExt cx="5946952" cy="1523374"/>
          </a:xfrm>
        </p:grpSpPr>
        <p:pic>
          <p:nvPicPr>
            <p:cNvPr id="13" name="Picture 12">
              <a:extLst>
                <a:ext uri="{FF2B5EF4-FFF2-40B4-BE49-F238E27FC236}">
                  <a16:creationId xmlns:a16="http://schemas.microsoft.com/office/drawing/2014/main" id="{CBCE6825-0C19-F1DF-528E-1495877A1C82}"/>
                </a:ext>
              </a:extLst>
            </p:cNvPr>
            <p:cNvPicPr>
              <a:picLocks noChangeAspect="1"/>
            </p:cNvPicPr>
            <p:nvPr/>
          </p:nvPicPr>
          <p:blipFill rotWithShape="1">
            <a:blip r:embed="rId17"/>
            <a:srcRect l="73791" b="60634"/>
            <a:stretch/>
          </p:blipFill>
          <p:spPr>
            <a:xfrm>
              <a:off x="8507265" y="5367027"/>
              <a:ext cx="1082708" cy="1468768"/>
            </a:xfrm>
            <a:prstGeom prst="rect">
              <a:avLst/>
            </a:prstGeom>
          </p:spPr>
        </p:pic>
        <p:pic>
          <p:nvPicPr>
            <p:cNvPr id="14" name="Picture 13">
              <a:extLst>
                <a:ext uri="{FF2B5EF4-FFF2-40B4-BE49-F238E27FC236}">
                  <a16:creationId xmlns:a16="http://schemas.microsoft.com/office/drawing/2014/main" id="{C1B9545F-212E-58CD-44AF-73550C06F1F7}"/>
                </a:ext>
              </a:extLst>
            </p:cNvPr>
            <p:cNvPicPr>
              <a:picLocks noChangeAspect="1"/>
            </p:cNvPicPr>
            <p:nvPr/>
          </p:nvPicPr>
          <p:blipFill rotWithShape="1">
            <a:blip r:embed="rId18"/>
            <a:srcRect l="51154" t="51183" r="27600" b="9629"/>
            <a:stretch/>
          </p:blipFill>
          <p:spPr>
            <a:xfrm rot="597784">
              <a:off x="5713098" y="5466417"/>
              <a:ext cx="872472" cy="1293037"/>
            </a:xfrm>
            <a:prstGeom prst="rect">
              <a:avLst/>
            </a:prstGeom>
          </p:spPr>
        </p:pic>
        <p:pic>
          <p:nvPicPr>
            <p:cNvPr id="16" name="Picture 15">
              <a:extLst>
                <a:ext uri="{FF2B5EF4-FFF2-40B4-BE49-F238E27FC236}">
                  <a16:creationId xmlns:a16="http://schemas.microsoft.com/office/drawing/2014/main" id="{F42909A9-5FC5-1523-C05A-2C5DD473F078}"/>
                </a:ext>
              </a:extLst>
            </p:cNvPr>
            <p:cNvPicPr>
              <a:picLocks noChangeAspect="1"/>
            </p:cNvPicPr>
            <p:nvPr/>
          </p:nvPicPr>
          <p:blipFill rotWithShape="1">
            <a:blip r:embed="rId17"/>
            <a:srcRect l="51967" t="51223" r="28910" b="8921"/>
            <a:stretch/>
          </p:blipFill>
          <p:spPr>
            <a:xfrm rot="644935">
              <a:off x="7638050" y="5482490"/>
              <a:ext cx="821918" cy="1300751"/>
            </a:xfrm>
            <a:prstGeom prst="rect">
              <a:avLst/>
            </a:prstGeom>
          </p:spPr>
        </p:pic>
        <p:pic>
          <p:nvPicPr>
            <p:cNvPr id="17" name="Picture 16">
              <a:extLst>
                <a:ext uri="{FF2B5EF4-FFF2-40B4-BE49-F238E27FC236}">
                  <a16:creationId xmlns:a16="http://schemas.microsoft.com/office/drawing/2014/main" id="{769F6418-E671-9DED-E99F-CE88EEA813DC}"/>
                </a:ext>
              </a:extLst>
            </p:cNvPr>
            <p:cNvPicPr>
              <a:picLocks noChangeAspect="1"/>
            </p:cNvPicPr>
            <p:nvPr/>
          </p:nvPicPr>
          <p:blipFill rotWithShape="1">
            <a:blip r:embed="rId18"/>
            <a:srcRect t="48627" r="74499" b="8291"/>
            <a:stretch/>
          </p:blipFill>
          <p:spPr>
            <a:xfrm rot="21149046">
              <a:off x="9490568" y="5393278"/>
              <a:ext cx="1082708" cy="1497123"/>
            </a:xfrm>
            <a:prstGeom prst="rect">
              <a:avLst/>
            </a:prstGeom>
          </p:spPr>
        </p:pic>
        <p:pic>
          <p:nvPicPr>
            <p:cNvPr id="45" name="Picture 44">
              <a:extLst>
                <a:ext uri="{FF2B5EF4-FFF2-40B4-BE49-F238E27FC236}">
                  <a16:creationId xmlns:a16="http://schemas.microsoft.com/office/drawing/2014/main" id="{88CF35F1-65BB-0973-DF94-16D1B46F1DAE}"/>
                </a:ext>
              </a:extLst>
            </p:cNvPr>
            <p:cNvPicPr>
              <a:picLocks noChangeAspect="1"/>
            </p:cNvPicPr>
            <p:nvPr/>
          </p:nvPicPr>
          <p:blipFill rotWithShape="1">
            <a:blip r:embed="rId17"/>
            <a:srcRect l="-1" r="77605" b="60445"/>
            <a:stretch/>
          </p:blipFill>
          <p:spPr>
            <a:xfrm rot="21215629">
              <a:off x="4626324" y="5433402"/>
              <a:ext cx="940186" cy="1329952"/>
            </a:xfrm>
            <a:prstGeom prst="rect">
              <a:avLst/>
            </a:prstGeom>
          </p:spPr>
        </p:pic>
        <p:pic>
          <p:nvPicPr>
            <p:cNvPr id="46" name="Picture 45">
              <a:extLst>
                <a:ext uri="{FF2B5EF4-FFF2-40B4-BE49-F238E27FC236}">
                  <a16:creationId xmlns:a16="http://schemas.microsoft.com/office/drawing/2014/main" id="{31C5898B-3865-C420-AAE2-B7F022B8FD1F}"/>
                </a:ext>
              </a:extLst>
            </p:cNvPr>
            <p:cNvPicPr>
              <a:picLocks noChangeAspect="1"/>
            </p:cNvPicPr>
            <p:nvPr/>
          </p:nvPicPr>
          <p:blipFill rotWithShape="1">
            <a:blip r:embed="rId18"/>
            <a:srcRect l="75981" b="60769"/>
            <a:stretch/>
          </p:blipFill>
          <p:spPr>
            <a:xfrm rot="21148997">
              <a:off x="6653033" y="5456625"/>
              <a:ext cx="936320" cy="1357952"/>
            </a:xfrm>
            <a:prstGeom prst="rect">
              <a:avLst/>
            </a:prstGeom>
          </p:spPr>
        </p:pic>
      </p:grpSp>
    </p:spTree>
    <p:extLst>
      <p:ext uri="{BB962C8B-B14F-4D97-AF65-F5344CB8AC3E}">
        <p14:creationId xmlns:p14="http://schemas.microsoft.com/office/powerpoint/2010/main" val="33933454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blip>
          <a:stretch>
            <a:fillRect/>
          </a:stretch>
        </p:blipFill>
        <p:spPr>
          <a:xfrm>
            <a:off x="1629915" y="3017627"/>
            <a:ext cx="1621966" cy="635877"/>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3404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76396" y="3095400"/>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bjective</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798362" y="632460"/>
            <a:ext cx="6997469"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962906" y="660202"/>
            <a:ext cx="6278408" cy="2802427"/>
          </a:xfrm>
          <a:prstGeom prst="rect">
            <a:avLst/>
          </a:prstGeom>
          <a:noFill/>
          <a:ln>
            <a:noFill/>
          </a:ln>
        </p:spPr>
        <p:txBody>
          <a:bodyPr spcFirstLastPara="1" wrap="square" lIns="91425" tIns="91425" rIns="91425" bIns="91425" anchor="t" anchorCtr="0">
            <a:noAutofit/>
          </a:bodyPr>
          <a:lstStyle/>
          <a:p>
            <a:pPr lvl="0">
              <a:lnSpc>
                <a:spcPct val="107000"/>
              </a:lnSpc>
            </a:pPr>
            <a:endParaRPr lang="en-GB" sz="2800" kern="100" dirty="0">
              <a:latin typeface="Montserrat" panose="00000500000000000000" pitchFamily="2"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2400" kern="100" dirty="0">
                <a:effectLst/>
                <a:latin typeface="Montserrat" panose="00000500000000000000" pitchFamily="2" charset="0"/>
                <a:ea typeface="Aptos" panose="020B0004020202020204" pitchFamily="34" charset="0"/>
                <a:cs typeface="Times New Roman" panose="02020603050405020304" pitchFamily="18" charset="0"/>
              </a:rPr>
              <a:t>I can explain why and how everyone should have the same chance at success</a:t>
            </a:r>
          </a:p>
          <a:p>
            <a:pPr marL="342900" lvl="0" indent="-342900">
              <a:lnSpc>
                <a:spcPct val="107000"/>
              </a:lnSpc>
              <a:buFont typeface="Symbol" panose="05050102010706020507" pitchFamily="18" charset="2"/>
              <a:buChar char=""/>
            </a:pPr>
            <a:r>
              <a:rPr lang="en-GB" sz="2400" kern="100" dirty="0">
                <a:latin typeface="Montserrat" panose="00000500000000000000" pitchFamily="2" charset="0"/>
                <a:ea typeface="Aptos" panose="020B0004020202020204" pitchFamily="34" charset="0"/>
                <a:cs typeface="Times New Roman" panose="02020603050405020304" pitchFamily="18" charset="0"/>
              </a:rPr>
              <a:t>I can explain how those </a:t>
            </a:r>
          </a:p>
          <a:p>
            <a:pPr lvl="0">
              <a:lnSpc>
                <a:spcPct val="107000"/>
              </a:lnSpc>
            </a:pPr>
            <a:r>
              <a:rPr lang="en-GB" sz="2400" kern="100" dirty="0">
                <a:latin typeface="Montserrat" panose="00000500000000000000" pitchFamily="2" charset="0"/>
                <a:ea typeface="Aptos" panose="020B0004020202020204" pitchFamily="34" charset="0"/>
                <a:cs typeface="Times New Roman" panose="02020603050405020304" pitchFamily="18" charset="0"/>
              </a:rPr>
              <a:t>around me support </a:t>
            </a:r>
          </a:p>
          <a:p>
            <a:pPr lvl="0">
              <a:lnSpc>
                <a:spcPct val="107000"/>
              </a:lnSpc>
            </a:pPr>
            <a:r>
              <a:rPr lang="en-GB" sz="2400" kern="100" dirty="0">
                <a:latin typeface="Montserrat" panose="00000500000000000000" pitchFamily="2" charset="0"/>
                <a:ea typeface="Aptos" panose="020B0004020202020204" pitchFamily="34" charset="0"/>
                <a:cs typeface="Times New Roman" panose="02020603050405020304" pitchFamily="18" charset="0"/>
              </a:rPr>
              <a:t>my success</a:t>
            </a:r>
            <a:endParaRPr lang="en-GB" sz="2400" kern="100" dirty="0">
              <a:effectLst/>
              <a:latin typeface="Montserrat" panose="00000500000000000000" pitchFamily="2" charset="0"/>
              <a:ea typeface="Aptos" panose="020B0004020202020204" pitchFamily="34" charset="0"/>
              <a:cs typeface="Times New Roman" panose="02020603050405020304" pitchFamily="18" charset="0"/>
            </a:endParaRPr>
          </a:p>
        </p:txBody>
      </p:sp>
      <p:sp>
        <p:nvSpPr>
          <p:cNvPr id="48" name="Freeform 3">
            <a:extLst>
              <a:ext uri="{FF2B5EF4-FFF2-40B4-BE49-F238E27FC236}">
                <a16:creationId xmlns:a16="http://schemas.microsoft.com/office/drawing/2014/main" id="{95F3EF56-C5AD-6468-A653-C69DE93BCF30}"/>
              </a:ext>
            </a:extLst>
          </p:cNvPr>
          <p:cNvSpPr/>
          <p:nvPr/>
        </p:nvSpPr>
        <p:spPr>
          <a:xfrm rot="21312372">
            <a:off x="7460745" y="422551"/>
            <a:ext cx="2086086" cy="470332"/>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5" name="Rectangle 4">
            <a:extLst>
              <a:ext uri="{FF2B5EF4-FFF2-40B4-BE49-F238E27FC236}">
                <a16:creationId xmlns:a16="http://schemas.microsoft.com/office/drawing/2014/main" id="{B7A3B065-4103-650F-F1AB-DA12E97AD724}"/>
              </a:ext>
            </a:extLst>
          </p:cNvPr>
          <p:cNvSpPr/>
          <p:nvPr/>
        </p:nvSpPr>
        <p:spPr>
          <a:xfrm rot="760639">
            <a:off x="8873376" y="2735645"/>
            <a:ext cx="3180771" cy="4669276"/>
          </a:xfrm>
          <a:prstGeom prst="rect">
            <a:avLst/>
          </a:prstGeom>
          <a:solidFill>
            <a:schemeClr val="bg1"/>
          </a:solidFill>
          <a:ln>
            <a:solidFill>
              <a:srgbClr val="3380A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Freeform 3">
            <a:extLst>
              <a:ext uri="{FF2B5EF4-FFF2-40B4-BE49-F238E27FC236}">
                <a16:creationId xmlns:a16="http://schemas.microsoft.com/office/drawing/2014/main" id="{581839A9-B994-5874-ED3D-02F6F3AEBFA5}"/>
              </a:ext>
            </a:extLst>
          </p:cNvPr>
          <p:cNvSpPr/>
          <p:nvPr/>
        </p:nvSpPr>
        <p:spPr>
          <a:xfrm rot="285236">
            <a:off x="10217346" y="2590474"/>
            <a:ext cx="1742633" cy="389587"/>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pic>
        <p:nvPicPr>
          <p:cNvPr id="10" name="Picture 9">
            <a:extLst>
              <a:ext uri="{FF2B5EF4-FFF2-40B4-BE49-F238E27FC236}">
                <a16:creationId xmlns:a16="http://schemas.microsoft.com/office/drawing/2014/main" id="{B81D2F54-8A0E-DABB-E1CA-6C01CB40323B}"/>
              </a:ext>
            </a:extLst>
          </p:cNvPr>
          <p:cNvPicPr>
            <a:picLocks noChangeAspect="1"/>
          </p:cNvPicPr>
          <p:nvPr/>
        </p:nvPicPr>
        <p:blipFill>
          <a:blip r:embed="rId18"/>
          <a:stretch>
            <a:fillRect/>
          </a:stretch>
        </p:blipFill>
        <p:spPr>
          <a:xfrm rot="751560">
            <a:off x="9210495" y="3143453"/>
            <a:ext cx="2647789" cy="326748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274137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2">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3">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4">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5">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6">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3404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ead</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47033" y="649204"/>
            <a:ext cx="7672144"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365476" y="2001778"/>
            <a:ext cx="6334230" cy="280242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rPr>
              <a:t>Can you summarise the story to your partner?</a:t>
            </a:r>
          </a:p>
          <a:p>
            <a:pPr lvl="0">
              <a:lnSpc>
                <a:spcPct val="107000"/>
              </a:lnSpc>
              <a:spcAft>
                <a:spcPts val="800"/>
              </a:spcAft>
            </a:pPr>
            <a:endPar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endParaRPr>
          </a:p>
          <a:p>
            <a:pPr lvl="0">
              <a:lnSpc>
                <a:spcPct val="107000"/>
              </a:lnSpc>
              <a:spcAft>
                <a:spcPts val="800"/>
              </a:spcAft>
            </a:pPr>
            <a:r>
              <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rPr>
              <a:t>What were the key parts in the story?</a:t>
            </a:r>
          </a:p>
          <a:p>
            <a:pPr lvl="0">
              <a:lnSpc>
                <a:spcPct val="107000"/>
              </a:lnSpc>
              <a:spcAft>
                <a:spcPts val="800"/>
              </a:spcAft>
            </a:pPr>
            <a:endPar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endParaRPr>
          </a:p>
          <a:p>
            <a:pPr lvl="0">
              <a:lnSpc>
                <a:spcPct val="107000"/>
              </a:lnSpc>
              <a:spcAft>
                <a:spcPts val="800"/>
              </a:spcAft>
            </a:pPr>
            <a:endParaRPr lang="en-GB" sz="2500" dirty="0">
              <a:solidFill>
                <a:schemeClr val="dk1"/>
              </a:solidFill>
              <a:latin typeface="Montserrat" panose="00000500000000000000" pitchFamily="2" charset="0"/>
              <a:ea typeface="Montserrat Medium"/>
              <a:cs typeface="Montserrat Medium"/>
              <a:sym typeface="Montserrat Medium"/>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217455" y="744824"/>
            <a:ext cx="4652236" cy="646331"/>
          </a:xfrm>
          <a:prstGeom prst="rect">
            <a:avLst/>
          </a:prstGeom>
          <a:noFill/>
        </p:spPr>
        <p:txBody>
          <a:bodyPr wrap="none" rtlCol="0">
            <a:spAutoFit/>
          </a:bodyPr>
          <a:lstStyle/>
          <a:p>
            <a:pPr algn="ctr"/>
            <a:r>
              <a:rPr lang="en-US" sz="3600" b="1" dirty="0" err="1">
                <a:solidFill>
                  <a:srgbClr val="313E53"/>
                </a:solidFill>
                <a:latin typeface="Playfair Display" panose="00000500000000000000" pitchFamily="2" charset="0"/>
              </a:rPr>
              <a:t>Summarise</a:t>
            </a:r>
            <a:r>
              <a:rPr lang="en-US" sz="3600" b="1" dirty="0">
                <a:solidFill>
                  <a:srgbClr val="313E53"/>
                </a:solidFill>
                <a:latin typeface="Playfair Display" panose="00000500000000000000" pitchFamily="2" charset="0"/>
              </a:rPr>
              <a:t> the Story</a:t>
            </a:r>
            <a:endParaRPr lang="en-GB" sz="3600" b="1" dirty="0">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5">
            <a:alphaModFix/>
          </a:blip>
          <a:stretch>
            <a:fillRect/>
          </a:stretch>
        </p:blipFill>
        <p:spPr>
          <a:xfrm>
            <a:off x="4183371" y="141036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6308CEE2-0777-58CC-0CE3-0FEBE43DA0C3}"/>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140699" y="3990539"/>
            <a:ext cx="3869396" cy="2735491"/>
          </a:xfrm>
          <a:prstGeom prst="rect">
            <a:avLst/>
          </a:prstGeom>
        </p:spPr>
      </p:pic>
    </p:spTree>
    <p:extLst>
      <p:ext uri="{BB962C8B-B14F-4D97-AF65-F5344CB8AC3E}">
        <p14:creationId xmlns:p14="http://schemas.microsoft.com/office/powerpoint/2010/main" val="28733326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04ED65-F9AA-FC65-DB57-016ABF44ADE8}"/>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BBD73648-8293-6DAD-8125-060E3BC006BD}"/>
              </a:ext>
            </a:extLst>
          </p:cNvPr>
          <p:cNvSpPr txBox="1"/>
          <p:nvPr/>
        </p:nvSpPr>
        <p:spPr>
          <a:xfrm>
            <a:off x="4461453" y="682564"/>
            <a:ext cx="3526927" cy="1538883"/>
          </a:xfrm>
          <a:prstGeom prst="rect">
            <a:avLst/>
          </a:prstGeom>
          <a:noFill/>
        </p:spPr>
        <p:txBody>
          <a:bodyPr wrap="none" rtlCol="0">
            <a:spAutoFit/>
          </a:bodyPr>
          <a:lstStyle/>
          <a:p>
            <a:pPr algn="ctr"/>
            <a:r>
              <a:rPr lang="en-GB" sz="5400" b="1" dirty="0">
                <a:solidFill>
                  <a:srgbClr val="313E53"/>
                </a:solidFill>
                <a:latin typeface="Playfair Display" panose="00000500000000000000" pitchFamily="2" charset="0"/>
              </a:rPr>
              <a:t>Equality</a:t>
            </a:r>
          </a:p>
          <a:p>
            <a:pPr algn="ctr"/>
            <a:r>
              <a:rPr lang="en-GB" sz="4000" b="1" dirty="0">
                <a:solidFill>
                  <a:srgbClr val="313E53"/>
                </a:solidFill>
                <a:latin typeface="Montserrat" panose="00000500000000000000" pitchFamily="2" charset="0"/>
              </a:rPr>
              <a:t>An example:</a:t>
            </a:r>
            <a:endParaRPr lang="en-GB" sz="2400" b="1" dirty="0">
              <a:solidFill>
                <a:srgbClr val="313E53"/>
              </a:solidFill>
              <a:latin typeface="Montserrat" panose="00000500000000000000" pitchFamily="2" charset="0"/>
            </a:endParaRPr>
          </a:p>
        </p:txBody>
      </p:sp>
      <p:sp>
        <p:nvSpPr>
          <p:cNvPr id="42" name="Rectangle 41">
            <a:extLst>
              <a:ext uri="{FF2B5EF4-FFF2-40B4-BE49-F238E27FC236}">
                <a16:creationId xmlns:a16="http://schemas.microsoft.com/office/drawing/2014/main" id="{BBE4B177-352D-A638-2BFF-BD3E861F8232}"/>
              </a:ext>
            </a:extLst>
          </p:cNvPr>
          <p:cNvSpPr/>
          <p:nvPr/>
        </p:nvSpPr>
        <p:spPr>
          <a:xfrm>
            <a:off x="522808" y="566256"/>
            <a:ext cx="11097017" cy="5725488"/>
          </a:xfrm>
          <a:prstGeom prst="rect">
            <a:avLst/>
          </a:prstGeom>
          <a:noFill/>
          <a:ln w="38100">
            <a:solidFill>
              <a:srgbClr val="EE9A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 name="Group 9">
            <a:extLst>
              <a:ext uri="{FF2B5EF4-FFF2-40B4-BE49-F238E27FC236}">
                <a16:creationId xmlns:a16="http://schemas.microsoft.com/office/drawing/2014/main" id="{6ECF0553-F193-D397-2768-3FBC67DB9F2F}"/>
              </a:ext>
            </a:extLst>
          </p:cNvPr>
          <p:cNvGrpSpPr/>
          <p:nvPr/>
        </p:nvGrpSpPr>
        <p:grpSpPr>
          <a:xfrm>
            <a:off x="-2260796" y="-8091803"/>
            <a:ext cx="3536973" cy="16382144"/>
            <a:chOff x="-2126387" y="-8825546"/>
            <a:chExt cx="3536973" cy="16382144"/>
          </a:xfrm>
        </p:grpSpPr>
        <p:sp>
          <p:nvSpPr>
            <p:cNvPr id="74" name="Freeform 6">
              <a:extLst>
                <a:ext uri="{FF2B5EF4-FFF2-40B4-BE49-F238E27FC236}">
                  <a16:creationId xmlns:a16="http://schemas.microsoft.com/office/drawing/2014/main" id="{5C1E794F-C9DD-FCE4-F426-4FDFF8018958}"/>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75" name="Freeform 7">
              <a:extLst>
                <a:ext uri="{FF2B5EF4-FFF2-40B4-BE49-F238E27FC236}">
                  <a16:creationId xmlns:a16="http://schemas.microsoft.com/office/drawing/2014/main" id="{0C9B4A92-4E49-4DE9-C306-A21B23F51636}"/>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76" name="Freeform 8">
              <a:extLst>
                <a:ext uri="{FF2B5EF4-FFF2-40B4-BE49-F238E27FC236}">
                  <a16:creationId xmlns:a16="http://schemas.microsoft.com/office/drawing/2014/main" id="{30C39BAC-8A00-9490-711A-2B3484BBF873}"/>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80" name="Freeform 11">
              <a:extLst>
                <a:ext uri="{FF2B5EF4-FFF2-40B4-BE49-F238E27FC236}">
                  <a16:creationId xmlns:a16="http://schemas.microsoft.com/office/drawing/2014/main" id="{D166B00B-B298-9474-3A7A-C576B4FB5EF6}"/>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81" name="Freeform 12">
              <a:extLst>
                <a:ext uri="{FF2B5EF4-FFF2-40B4-BE49-F238E27FC236}">
                  <a16:creationId xmlns:a16="http://schemas.microsoft.com/office/drawing/2014/main" id="{72E6B6F1-A4B2-99C1-25E0-C1BE609DEA1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82" name="Freeform 13">
              <a:extLst>
                <a:ext uri="{FF2B5EF4-FFF2-40B4-BE49-F238E27FC236}">
                  <a16:creationId xmlns:a16="http://schemas.microsoft.com/office/drawing/2014/main" id="{78FF5554-8326-78C8-2BFB-BDBB2DBF07C5}"/>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83" name="Freeform 14">
              <a:extLst>
                <a:ext uri="{FF2B5EF4-FFF2-40B4-BE49-F238E27FC236}">
                  <a16:creationId xmlns:a16="http://schemas.microsoft.com/office/drawing/2014/main" id="{B9303A85-98DF-CB52-10AD-9A44B934D10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85" name="Freeform 16">
              <a:extLst>
                <a:ext uri="{FF2B5EF4-FFF2-40B4-BE49-F238E27FC236}">
                  <a16:creationId xmlns:a16="http://schemas.microsoft.com/office/drawing/2014/main" id="{1C671262-55B2-9644-FCEA-EA6BBAA85922}"/>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87" name="Freeform 18">
              <a:extLst>
                <a:ext uri="{FF2B5EF4-FFF2-40B4-BE49-F238E27FC236}">
                  <a16:creationId xmlns:a16="http://schemas.microsoft.com/office/drawing/2014/main" id="{A11F3FC6-0988-1148-754A-5E3D770BAE24}"/>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89" name="Freeform 20">
              <a:extLst>
                <a:ext uri="{FF2B5EF4-FFF2-40B4-BE49-F238E27FC236}">
                  <a16:creationId xmlns:a16="http://schemas.microsoft.com/office/drawing/2014/main" id="{A312943D-EEB0-9DE5-A9DE-146340BD59CA}"/>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91" name="Freeform 22">
              <a:extLst>
                <a:ext uri="{FF2B5EF4-FFF2-40B4-BE49-F238E27FC236}">
                  <a16:creationId xmlns:a16="http://schemas.microsoft.com/office/drawing/2014/main" id="{F9666AEF-D736-9B7D-CF25-EE0D3E6A3EBB}"/>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92" name="Freeform 23">
              <a:extLst>
                <a:ext uri="{FF2B5EF4-FFF2-40B4-BE49-F238E27FC236}">
                  <a16:creationId xmlns:a16="http://schemas.microsoft.com/office/drawing/2014/main" id="{C127FA8C-A3F0-EF3F-C242-45365C774BA6}"/>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93" name="Freeform 24">
              <a:extLst>
                <a:ext uri="{FF2B5EF4-FFF2-40B4-BE49-F238E27FC236}">
                  <a16:creationId xmlns:a16="http://schemas.microsoft.com/office/drawing/2014/main" id="{8E8E6BF3-5D06-95DA-09B1-E4C3BD2FDC48}"/>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95" name="Freeform 27">
              <a:extLst>
                <a:ext uri="{FF2B5EF4-FFF2-40B4-BE49-F238E27FC236}">
                  <a16:creationId xmlns:a16="http://schemas.microsoft.com/office/drawing/2014/main" id="{AAB90B3C-7F27-1F88-3469-369C02D82BCC}"/>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99" name="Freeform 31">
              <a:extLst>
                <a:ext uri="{FF2B5EF4-FFF2-40B4-BE49-F238E27FC236}">
                  <a16:creationId xmlns:a16="http://schemas.microsoft.com/office/drawing/2014/main" id="{950D5912-8E31-1FA0-9AC5-AA5F7D63543B}"/>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00" name="Freeform 32">
              <a:extLst>
                <a:ext uri="{FF2B5EF4-FFF2-40B4-BE49-F238E27FC236}">
                  <a16:creationId xmlns:a16="http://schemas.microsoft.com/office/drawing/2014/main" id="{6A52A3DB-E5DA-5771-BAEE-3BF2DD745A16}"/>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102" name="Freeform 34">
              <a:extLst>
                <a:ext uri="{FF2B5EF4-FFF2-40B4-BE49-F238E27FC236}">
                  <a16:creationId xmlns:a16="http://schemas.microsoft.com/office/drawing/2014/main" id="{8B393633-357B-9A84-3DA0-05A3B1515077}"/>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105" name="Freeform 36">
              <a:extLst>
                <a:ext uri="{FF2B5EF4-FFF2-40B4-BE49-F238E27FC236}">
                  <a16:creationId xmlns:a16="http://schemas.microsoft.com/office/drawing/2014/main" id="{7F6A7ADB-5D54-8166-8D3A-262305D9054F}"/>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3" name="Freeform 6">
              <a:extLst>
                <a:ext uri="{FF2B5EF4-FFF2-40B4-BE49-F238E27FC236}">
                  <a16:creationId xmlns:a16="http://schemas.microsoft.com/office/drawing/2014/main" id="{71C616F9-59D6-BE91-D6B2-64E5834D1C33}"/>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44" name="Freeform 7">
              <a:extLst>
                <a:ext uri="{FF2B5EF4-FFF2-40B4-BE49-F238E27FC236}">
                  <a16:creationId xmlns:a16="http://schemas.microsoft.com/office/drawing/2014/main" id="{EE35A07C-64C1-6E9D-97A0-A1D96E6A567B}"/>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45" name="Freeform 8">
              <a:extLst>
                <a:ext uri="{FF2B5EF4-FFF2-40B4-BE49-F238E27FC236}">
                  <a16:creationId xmlns:a16="http://schemas.microsoft.com/office/drawing/2014/main" id="{9C078AE1-78CF-DB16-FCD8-C3CD3B897989}"/>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8" name="Freeform 11">
              <a:extLst>
                <a:ext uri="{FF2B5EF4-FFF2-40B4-BE49-F238E27FC236}">
                  <a16:creationId xmlns:a16="http://schemas.microsoft.com/office/drawing/2014/main" id="{B2B1943C-0F84-D091-C167-06A178A33263}"/>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9" name="Freeform 12">
              <a:extLst>
                <a:ext uri="{FF2B5EF4-FFF2-40B4-BE49-F238E27FC236}">
                  <a16:creationId xmlns:a16="http://schemas.microsoft.com/office/drawing/2014/main" id="{E0D765C7-F14D-CC5F-70F9-065D8B28872B}"/>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50" name="Freeform 13">
              <a:extLst>
                <a:ext uri="{FF2B5EF4-FFF2-40B4-BE49-F238E27FC236}">
                  <a16:creationId xmlns:a16="http://schemas.microsoft.com/office/drawing/2014/main" id="{C3B453A1-4BE8-B26F-C928-3109406DF09E}"/>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51" name="Freeform 14">
              <a:extLst>
                <a:ext uri="{FF2B5EF4-FFF2-40B4-BE49-F238E27FC236}">
                  <a16:creationId xmlns:a16="http://schemas.microsoft.com/office/drawing/2014/main" id="{24DB5F73-2206-B772-FBCC-6B93C71C5827}"/>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53" name="Freeform 16">
              <a:extLst>
                <a:ext uri="{FF2B5EF4-FFF2-40B4-BE49-F238E27FC236}">
                  <a16:creationId xmlns:a16="http://schemas.microsoft.com/office/drawing/2014/main" id="{51DE4D7D-6286-14FF-D293-B170D342B002}"/>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55" name="Freeform 18">
              <a:extLst>
                <a:ext uri="{FF2B5EF4-FFF2-40B4-BE49-F238E27FC236}">
                  <a16:creationId xmlns:a16="http://schemas.microsoft.com/office/drawing/2014/main" id="{3832B624-4E15-F595-97C3-7918BE843454}"/>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57" name="Freeform 20">
              <a:extLst>
                <a:ext uri="{FF2B5EF4-FFF2-40B4-BE49-F238E27FC236}">
                  <a16:creationId xmlns:a16="http://schemas.microsoft.com/office/drawing/2014/main" id="{E8E4D1B7-9E9F-7EF6-4BD7-AC59B6D353B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59" name="Freeform 22">
              <a:extLst>
                <a:ext uri="{FF2B5EF4-FFF2-40B4-BE49-F238E27FC236}">
                  <a16:creationId xmlns:a16="http://schemas.microsoft.com/office/drawing/2014/main" id="{B1A68F22-9B83-0C44-7220-FE6DE5A39B0F}"/>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60" name="Freeform 23">
              <a:extLst>
                <a:ext uri="{FF2B5EF4-FFF2-40B4-BE49-F238E27FC236}">
                  <a16:creationId xmlns:a16="http://schemas.microsoft.com/office/drawing/2014/main" id="{F7759DED-022C-B44B-911E-F2FA6868DE1A}"/>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61" name="Freeform 24">
              <a:extLst>
                <a:ext uri="{FF2B5EF4-FFF2-40B4-BE49-F238E27FC236}">
                  <a16:creationId xmlns:a16="http://schemas.microsoft.com/office/drawing/2014/main" id="{2EE153C4-63EC-EA73-62BB-E79C35379A11}"/>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63" name="Freeform 26">
              <a:extLst>
                <a:ext uri="{FF2B5EF4-FFF2-40B4-BE49-F238E27FC236}">
                  <a16:creationId xmlns:a16="http://schemas.microsoft.com/office/drawing/2014/main" id="{06757238-A7BC-0780-31CB-447301210716}"/>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64" name="Freeform 27">
              <a:extLst>
                <a:ext uri="{FF2B5EF4-FFF2-40B4-BE49-F238E27FC236}">
                  <a16:creationId xmlns:a16="http://schemas.microsoft.com/office/drawing/2014/main" id="{C7FFEA5F-A7FA-AE97-CEAE-BBB19D078842}"/>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66" name="Freeform 29">
              <a:extLst>
                <a:ext uri="{FF2B5EF4-FFF2-40B4-BE49-F238E27FC236}">
                  <a16:creationId xmlns:a16="http://schemas.microsoft.com/office/drawing/2014/main" id="{A86E8E2A-9E03-FFC6-038A-82E5F1C9FEC2}"/>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68" name="Freeform 31">
              <a:extLst>
                <a:ext uri="{FF2B5EF4-FFF2-40B4-BE49-F238E27FC236}">
                  <a16:creationId xmlns:a16="http://schemas.microsoft.com/office/drawing/2014/main" id="{8D67FFBC-97A2-220E-62E4-E09E664217EF}"/>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69" name="Freeform 32">
              <a:extLst>
                <a:ext uri="{FF2B5EF4-FFF2-40B4-BE49-F238E27FC236}">
                  <a16:creationId xmlns:a16="http://schemas.microsoft.com/office/drawing/2014/main" id="{5231D61B-B6CF-DCAD-9D7C-05D03B7D37CA}"/>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71" name="Freeform 37">
              <a:extLst>
                <a:ext uri="{FF2B5EF4-FFF2-40B4-BE49-F238E27FC236}">
                  <a16:creationId xmlns:a16="http://schemas.microsoft.com/office/drawing/2014/main" id="{C5FE3565-C6AC-1131-E6A1-8541AEFE4846}"/>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9" name="Freeform 23">
              <a:extLst>
                <a:ext uri="{FF2B5EF4-FFF2-40B4-BE49-F238E27FC236}">
                  <a16:creationId xmlns:a16="http://schemas.microsoft.com/office/drawing/2014/main" id="{A251D4E4-7E57-C2FD-72CF-07C68AAD8ACF}"/>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grpSp>
      <p:sp>
        <p:nvSpPr>
          <p:cNvPr id="3" name="TextBox 2">
            <a:extLst>
              <a:ext uri="{FF2B5EF4-FFF2-40B4-BE49-F238E27FC236}">
                <a16:creationId xmlns:a16="http://schemas.microsoft.com/office/drawing/2014/main" id="{5BB837A4-D3AC-D702-0FAF-41330ABB508A}"/>
              </a:ext>
            </a:extLst>
          </p:cNvPr>
          <p:cNvSpPr txBox="1"/>
          <p:nvPr/>
        </p:nvSpPr>
        <p:spPr>
          <a:xfrm>
            <a:off x="1208193" y="2407280"/>
            <a:ext cx="7892512" cy="3477875"/>
          </a:xfrm>
          <a:prstGeom prst="rect">
            <a:avLst/>
          </a:prstGeom>
          <a:noFill/>
        </p:spPr>
        <p:txBody>
          <a:bodyPr wrap="square" rtlCol="0">
            <a:spAutoFit/>
          </a:bodyPr>
          <a:lstStyle/>
          <a:p>
            <a:r>
              <a:rPr lang="en-US" sz="2000" i="1" dirty="0">
                <a:latin typeface="Montserrat" panose="00000500000000000000" pitchFamily="2" charset="0"/>
              </a:rPr>
              <a:t>Imagine your teacher brings in a big box of </a:t>
            </a:r>
            <a:r>
              <a:rPr lang="en-US" sz="2000" i="1" dirty="0" err="1">
                <a:latin typeface="Montserrat" panose="00000500000000000000" pitchFamily="2" charset="0"/>
              </a:rPr>
              <a:t>coloured</a:t>
            </a:r>
            <a:r>
              <a:rPr lang="en-US" sz="2000" i="1" dirty="0">
                <a:latin typeface="Montserrat" panose="00000500000000000000" pitchFamily="2" charset="0"/>
              </a:rPr>
              <a:t> pencils for a drawing activity. </a:t>
            </a:r>
          </a:p>
          <a:p>
            <a:endParaRPr lang="en-US" sz="2000" i="1" dirty="0">
              <a:latin typeface="Montserrat" panose="00000500000000000000" pitchFamily="2" charset="0"/>
            </a:endParaRPr>
          </a:p>
          <a:p>
            <a:r>
              <a:rPr lang="en-US" sz="2000" i="1" dirty="0">
                <a:latin typeface="Montserrat" panose="00000500000000000000" pitchFamily="2" charset="0"/>
              </a:rPr>
              <a:t>Equality means that </a:t>
            </a:r>
            <a:r>
              <a:rPr lang="en-US" sz="2000" b="1" i="1" dirty="0">
                <a:latin typeface="Montserrat" panose="00000500000000000000" pitchFamily="2" charset="0"/>
              </a:rPr>
              <a:t>everyone gets a chance to choose their </a:t>
            </a:r>
            <a:r>
              <a:rPr lang="en-US" sz="2000" b="1" i="1" dirty="0" err="1">
                <a:latin typeface="Montserrat" panose="00000500000000000000" pitchFamily="2" charset="0"/>
              </a:rPr>
              <a:t>favourite</a:t>
            </a:r>
            <a:r>
              <a:rPr lang="en-US" sz="2000" b="1" i="1" dirty="0">
                <a:latin typeface="Montserrat" panose="00000500000000000000" pitchFamily="2" charset="0"/>
              </a:rPr>
              <a:t> </a:t>
            </a:r>
            <a:r>
              <a:rPr lang="en-US" sz="2000" b="1" i="1" dirty="0" err="1">
                <a:latin typeface="Montserrat" panose="00000500000000000000" pitchFamily="2" charset="0"/>
              </a:rPr>
              <a:t>colours</a:t>
            </a:r>
            <a:r>
              <a:rPr lang="en-US" sz="2000" i="1" dirty="0">
                <a:latin typeface="Montserrat" panose="00000500000000000000" pitchFamily="2" charset="0"/>
              </a:rPr>
              <a:t>, instead of some children getting all the </a:t>
            </a:r>
            <a:r>
              <a:rPr lang="en-US" sz="2000" i="1" dirty="0" err="1">
                <a:latin typeface="Montserrat" panose="00000500000000000000" pitchFamily="2" charset="0"/>
              </a:rPr>
              <a:t>colours</a:t>
            </a:r>
            <a:r>
              <a:rPr lang="en-US" sz="2000" i="1" dirty="0">
                <a:latin typeface="Montserrat" panose="00000500000000000000" pitchFamily="2" charset="0"/>
              </a:rPr>
              <a:t> while others don’t get any. </a:t>
            </a:r>
          </a:p>
          <a:p>
            <a:endParaRPr lang="en-US" sz="2000" i="1" dirty="0">
              <a:latin typeface="Montserrat" panose="00000500000000000000" pitchFamily="2" charset="0"/>
            </a:endParaRPr>
          </a:p>
          <a:p>
            <a:r>
              <a:rPr lang="en-US" sz="2000" i="1" dirty="0">
                <a:latin typeface="Montserrat" panose="00000500000000000000" pitchFamily="2" charset="0"/>
              </a:rPr>
              <a:t>When everyone gets the same opportunity to pick </a:t>
            </a:r>
            <a:r>
              <a:rPr lang="en-US" sz="2000" i="1" dirty="0" err="1">
                <a:latin typeface="Montserrat" panose="00000500000000000000" pitchFamily="2" charset="0"/>
              </a:rPr>
              <a:t>colours</a:t>
            </a:r>
            <a:r>
              <a:rPr lang="en-US" sz="2000" i="1" dirty="0">
                <a:latin typeface="Montserrat" panose="00000500000000000000" pitchFamily="2" charset="0"/>
              </a:rPr>
              <a:t>, everyone can enjoy the activity equally. </a:t>
            </a:r>
            <a:r>
              <a:rPr lang="en-US" sz="2000" b="1" i="1" dirty="0">
                <a:latin typeface="Montserrat" panose="00000500000000000000" pitchFamily="2" charset="0"/>
              </a:rPr>
              <a:t>Equality is about making sure things are shared fairly so everyone feels included and can join in.</a:t>
            </a:r>
            <a:endParaRPr lang="en-GB" sz="2000" b="1" i="1" dirty="0">
              <a:latin typeface="Montserrat" panose="00000500000000000000" pitchFamily="2" charset="0"/>
            </a:endParaRPr>
          </a:p>
        </p:txBody>
      </p:sp>
      <p:sp>
        <p:nvSpPr>
          <p:cNvPr id="2" name="Freeform 10"/>
          <p:cNvSpPr/>
          <p:nvPr/>
        </p:nvSpPr>
        <p:spPr>
          <a:xfrm>
            <a:off x="9171187" y="2627742"/>
            <a:ext cx="2344587" cy="3308698"/>
          </a:xfrm>
          <a:custGeom>
            <a:avLst/>
            <a:gdLst/>
            <a:ahLst/>
            <a:cxnLst/>
            <a:rect l="l" t="t" r="r" b="b"/>
            <a:pathLst>
              <a:path w="2967799" h="4114800">
                <a:moveTo>
                  <a:pt x="0" y="0"/>
                </a:moveTo>
                <a:lnTo>
                  <a:pt x="2967799" y="0"/>
                </a:lnTo>
                <a:lnTo>
                  <a:pt x="2967799" y="4114800"/>
                </a:lnTo>
                <a:lnTo>
                  <a:pt x="0" y="4114800"/>
                </a:lnTo>
                <a:lnTo>
                  <a:pt x="0" y="0"/>
                </a:lnTo>
                <a:close/>
              </a:path>
            </a:pathLst>
          </a:custGeom>
          <a:blipFill>
            <a:blip r:embed="rId11"/>
            <a:stretch>
              <a:fillRect/>
            </a:stretch>
          </a:blipFill>
        </p:spPr>
        <p:txBody>
          <a:bodyPr/>
          <a:lstStyle/>
          <a:p>
            <a:endParaRPr lang="en-GB"/>
          </a:p>
        </p:txBody>
      </p:sp>
    </p:spTree>
    <p:extLst>
      <p:ext uri="{BB962C8B-B14F-4D97-AF65-F5344CB8AC3E}">
        <p14:creationId xmlns:p14="http://schemas.microsoft.com/office/powerpoint/2010/main" val="11991900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64920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504770" y="1750397"/>
            <a:ext cx="7073022" cy="4727604"/>
          </a:xfrm>
          <a:prstGeom prst="rect">
            <a:avLst/>
          </a:prstGeom>
          <a:noFill/>
          <a:ln>
            <a:noFill/>
          </a:ln>
        </p:spPr>
        <p:txBody>
          <a:bodyPr spcFirstLastPara="1" wrap="square" lIns="91425" tIns="91425" rIns="91425" bIns="91425" anchor="t" anchorCtr="0">
            <a:noAutofit/>
          </a:bodyPr>
          <a:lstStyle/>
          <a:p>
            <a:r>
              <a:rPr lang="en-US" sz="2500" dirty="0">
                <a:effectLst/>
                <a:latin typeface="Montserrat" panose="00000500000000000000" pitchFamily="2" charset="0"/>
              </a:rPr>
              <a:t>Follow the QR code to answer the questions together.</a:t>
            </a:r>
          </a:p>
          <a:p>
            <a:endParaRPr lang="en-US" sz="2500" dirty="0">
              <a:latin typeface="Montserrat" panose="00000500000000000000" pitchFamily="2" charset="0"/>
            </a:endParaRPr>
          </a:p>
          <a:p>
            <a:r>
              <a:rPr lang="en-US" sz="2500" dirty="0">
                <a:effectLst/>
                <a:latin typeface="Montserrat" panose="00000500000000000000" pitchFamily="2" charset="0"/>
              </a:rPr>
              <a:t>Discuss each question with your Talk Partner and then share your thoughts with your teacher.</a:t>
            </a:r>
          </a:p>
          <a:p>
            <a:endParaRPr lang="en-US" sz="2500" dirty="0">
              <a:latin typeface="Montserrat" panose="00000500000000000000" pitchFamily="2" charset="0"/>
            </a:endParaRPr>
          </a:p>
          <a:p>
            <a:r>
              <a:rPr lang="en-US" sz="2500" dirty="0">
                <a:effectLst/>
                <a:latin typeface="Montserrat" panose="00000500000000000000" pitchFamily="2" charset="0"/>
              </a:rPr>
              <a:t>Your teacher will </a:t>
            </a:r>
            <a:r>
              <a:rPr lang="en-US" sz="2500" dirty="0" err="1">
                <a:effectLst/>
                <a:latin typeface="Montserrat" panose="00000500000000000000" pitchFamily="2" charset="0"/>
              </a:rPr>
              <a:t>summarise</a:t>
            </a:r>
            <a:r>
              <a:rPr lang="en-US" sz="2500" dirty="0">
                <a:effectLst/>
                <a:latin typeface="Montserrat" panose="00000500000000000000" pitchFamily="2" charset="0"/>
              </a:rPr>
              <a:t> your answers and send them to The Story Project.</a:t>
            </a:r>
          </a:p>
          <a:p>
            <a:endParaRPr lang="en-US" sz="2500" dirty="0">
              <a:latin typeface="Montserrat" panose="00000500000000000000" pitchFamily="2" charset="0"/>
            </a:endParaRPr>
          </a:p>
          <a:p>
            <a:r>
              <a:rPr lang="en-US" sz="2500" dirty="0">
                <a:effectLst/>
                <a:latin typeface="Montserrat" panose="00000500000000000000" pitchFamily="2" charset="0"/>
              </a:rPr>
              <a:t>We love hearing your thoughts. Thank you!</a:t>
            </a:r>
          </a:p>
          <a:p>
            <a:endParaRPr lang="en-US" sz="2500" dirty="0">
              <a:latin typeface="Montserrat" panose="00000500000000000000" pitchFamily="2" charset="0"/>
            </a:endParaRPr>
          </a:p>
          <a:p>
            <a:endParaRPr lang="en-US" sz="2500" dirty="0">
              <a:effectLst/>
              <a:latin typeface="Montserrat" panose="00000500000000000000" pitchFamily="2" charset="0"/>
            </a:endParaRPr>
          </a:p>
          <a:p>
            <a:endParaRPr lang="en-US" sz="2500" dirty="0">
              <a:latin typeface="Montserrat" panose="00000500000000000000" pitchFamily="2" charset="0"/>
            </a:endParaRPr>
          </a:p>
          <a:p>
            <a:endParaRPr lang="en-US" sz="2500" dirty="0">
              <a:effectLst/>
              <a:latin typeface="Montserrat" panose="00000500000000000000" pitchFamily="2" charset="0"/>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381139" y="758694"/>
            <a:ext cx="6053260"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Class Discussion: Activity A</a:t>
            </a:r>
            <a:endParaRPr lang="en-GB" sz="3600" b="1" dirty="0">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469646" y="1425003"/>
            <a:ext cx="3519523" cy="138533"/>
          </a:xfrm>
          <a:prstGeom prst="rect">
            <a:avLst/>
          </a:prstGeom>
          <a:noFill/>
          <a:ln>
            <a:noFill/>
          </a:ln>
        </p:spPr>
      </p:pic>
    </p:spTree>
    <p:extLst>
      <p:ext uri="{BB962C8B-B14F-4D97-AF65-F5344CB8AC3E}">
        <p14:creationId xmlns:p14="http://schemas.microsoft.com/office/powerpoint/2010/main" val="1989763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3887084" y="65469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dirty="0"/>
          </a:p>
        </p:txBody>
      </p:sp>
      <p:sp>
        <p:nvSpPr>
          <p:cNvPr id="8" name="TextBox 7">
            <a:extLst>
              <a:ext uri="{FF2B5EF4-FFF2-40B4-BE49-F238E27FC236}">
                <a16:creationId xmlns:a16="http://schemas.microsoft.com/office/drawing/2014/main" id="{58B9AB1F-B753-A912-4424-AA7ABC7BCD2D}"/>
              </a:ext>
            </a:extLst>
          </p:cNvPr>
          <p:cNvSpPr txBox="1"/>
          <p:nvPr/>
        </p:nvSpPr>
        <p:spPr>
          <a:xfrm>
            <a:off x="4381138" y="758694"/>
            <a:ext cx="7196653" cy="646331"/>
          </a:xfrm>
          <a:prstGeom prst="rect">
            <a:avLst/>
          </a:prstGeom>
          <a:noFill/>
        </p:spPr>
        <p:txBody>
          <a:bodyPr wrap="square" rtlCol="0">
            <a:spAutoFit/>
          </a:bodyPr>
          <a:lstStyle/>
          <a:p>
            <a:r>
              <a:rPr lang="en-US" sz="3600" b="1" dirty="0">
                <a:solidFill>
                  <a:srgbClr val="313E53"/>
                </a:solidFill>
                <a:latin typeface="Playfair Display" panose="00000500000000000000" pitchFamily="2" charset="0"/>
              </a:rPr>
              <a:t>Class Discussion: Activity A</a:t>
            </a: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469646" y="1425003"/>
            <a:ext cx="3519523" cy="138533"/>
          </a:xfrm>
          <a:prstGeom prst="rect">
            <a:avLst/>
          </a:prstGeom>
          <a:noFill/>
          <a:ln>
            <a:noFill/>
          </a:ln>
        </p:spPr>
      </p:pic>
      <p:sp>
        <p:nvSpPr>
          <p:cNvPr id="11" name="TextBox 10">
            <a:extLst>
              <a:ext uri="{FF2B5EF4-FFF2-40B4-BE49-F238E27FC236}">
                <a16:creationId xmlns:a16="http://schemas.microsoft.com/office/drawing/2014/main" id="{FD16B75A-5E15-AAD3-28C9-30CCF9229EC3}"/>
              </a:ext>
            </a:extLst>
          </p:cNvPr>
          <p:cNvSpPr txBox="1"/>
          <p:nvPr/>
        </p:nvSpPr>
        <p:spPr>
          <a:xfrm>
            <a:off x="3958148" y="1750397"/>
            <a:ext cx="7783342" cy="4708981"/>
          </a:xfrm>
          <a:prstGeom prst="rect">
            <a:avLst/>
          </a:prstGeom>
          <a:noFill/>
        </p:spPr>
        <p:txBody>
          <a:bodyPr wrap="square" rtlCol="0">
            <a:spAutoFit/>
          </a:bodyPr>
          <a:lstStyle/>
          <a:p>
            <a:r>
              <a:rPr lang="en-GB" sz="2500" dirty="0">
                <a:latin typeface="Montserrat" panose="00000500000000000000" pitchFamily="2" charset="0"/>
              </a:rPr>
              <a:t>What was the best activity in this unit? Why?</a:t>
            </a:r>
          </a:p>
          <a:p>
            <a:endParaRPr lang="en-GB" sz="2500" dirty="0">
              <a:latin typeface="Montserrat" panose="00000500000000000000" pitchFamily="2" charset="0"/>
            </a:endParaRPr>
          </a:p>
          <a:p>
            <a:r>
              <a:rPr lang="en-GB" sz="2500" dirty="0">
                <a:latin typeface="Montserrat" panose="00000500000000000000" pitchFamily="2" charset="0"/>
              </a:rPr>
              <a:t>Was there anything you didn’t enjoy about this unit? Why? </a:t>
            </a:r>
          </a:p>
          <a:p>
            <a:endParaRPr lang="en-GB" sz="2500" dirty="0">
              <a:latin typeface="Montserrat" panose="00000500000000000000" pitchFamily="2" charset="0"/>
            </a:endParaRPr>
          </a:p>
          <a:p>
            <a:r>
              <a:rPr lang="en-GB" sz="2500" dirty="0">
                <a:latin typeface="Montserrat" panose="00000500000000000000" pitchFamily="2" charset="0"/>
              </a:rPr>
              <a:t>Have you learned anything in this unit that you didn’t already know? </a:t>
            </a:r>
          </a:p>
          <a:p>
            <a:endParaRPr lang="en-GB" sz="2500" dirty="0">
              <a:latin typeface="Montserrat" panose="00000500000000000000" pitchFamily="2" charset="0"/>
            </a:endParaRPr>
          </a:p>
          <a:p>
            <a:r>
              <a:rPr lang="en-GB" sz="2500" dirty="0">
                <a:latin typeface="Montserrat" panose="00000500000000000000" pitchFamily="2" charset="0"/>
              </a:rPr>
              <a:t>Help us share your achievements!</a:t>
            </a:r>
          </a:p>
          <a:p>
            <a:r>
              <a:rPr lang="en-GB" sz="2500" dirty="0">
                <a:latin typeface="Montserrat" panose="00000500000000000000" pitchFamily="2" charset="0"/>
              </a:rPr>
              <a:t>Is there anything you have done or learning as part of this unit that you would like us to shout about on our social media? </a:t>
            </a:r>
          </a:p>
        </p:txBody>
      </p:sp>
    </p:spTree>
    <p:extLst>
      <p:ext uri="{BB962C8B-B14F-4D97-AF65-F5344CB8AC3E}">
        <p14:creationId xmlns:p14="http://schemas.microsoft.com/office/powerpoint/2010/main" val="41567630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3887084" y="65469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504770" y="1750397"/>
            <a:ext cx="7073022" cy="2802427"/>
          </a:xfrm>
          <a:prstGeom prst="rect">
            <a:avLst/>
          </a:prstGeom>
          <a:noFill/>
          <a:ln>
            <a:noFill/>
          </a:ln>
        </p:spPr>
        <p:txBody>
          <a:bodyPr spcFirstLastPara="1" wrap="square" lIns="91425" tIns="91425" rIns="91425" bIns="91425" anchor="t" anchorCtr="0">
            <a:noAutofit/>
          </a:bodyPr>
          <a:lstStyle/>
          <a:p>
            <a:endParaRPr lang="en-US" sz="2500" dirty="0">
              <a:latin typeface="Montserrat" panose="00000500000000000000" pitchFamily="2" charset="0"/>
            </a:endParaRPr>
          </a:p>
          <a:p>
            <a:endParaRPr lang="en-US" sz="2500" dirty="0">
              <a:effectLst/>
              <a:latin typeface="Montserrat" panose="00000500000000000000" pitchFamily="2" charset="0"/>
            </a:endParaRPr>
          </a:p>
          <a:p>
            <a:endParaRPr lang="en-US" sz="2500" dirty="0">
              <a:latin typeface="Montserrat" panose="00000500000000000000" pitchFamily="2" charset="0"/>
            </a:endParaRPr>
          </a:p>
          <a:p>
            <a:endParaRPr lang="en-US" sz="2500" dirty="0">
              <a:effectLst/>
              <a:latin typeface="Montserrat" panose="00000500000000000000" pitchFamily="2" charset="0"/>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381138" y="758694"/>
            <a:ext cx="7196653" cy="646331"/>
          </a:xfrm>
          <a:prstGeom prst="rect">
            <a:avLst/>
          </a:prstGeom>
          <a:noFill/>
        </p:spPr>
        <p:txBody>
          <a:bodyPr wrap="square" rtlCol="0">
            <a:spAutoFit/>
          </a:bodyPr>
          <a:lstStyle/>
          <a:p>
            <a:r>
              <a:rPr lang="en-US" sz="3600" b="1" dirty="0">
                <a:solidFill>
                  <a:srgbClr val="313E53"/>
                </a:solidFill>
                <a:latin typeface="Playfair Display" panose="00000500000000000000" pitchFamily="2" charset="0"/>
              </a:rPr>
              <a:t>Class Discussion: Activity A</a:t>
            </a: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469646" y="1425003"/>
            <a:ext cx="3519523" cy="138533"/>
          </a:xfrm>
          <a:prstGeom prst="rect">
            <a:avLst/>
          </a:prstGeom>
          <a:noFill/>
          <a:ln>
            <a:noFill/>
          </a:ln>
        </p:spPr>
      </p:pic>
      <p:pic>
        <p:nvPicPr>
          <p:cNvPr id="10" name="Picture 9">
            <a:extLst>
              <a:ext uri="{FF2B5EF4-FFF2-40B4-BE49-F238E27FC236}">
                <a16:creationId xmlns:a16="http://schemas.microsoft.com/office/drawing/2014/main" id="{622F8F6F-75C1-0FAC-18CF-A4054702AE8E}"/>
              </a:ext>
            </a:extLst>
          </p:cNvPr>
          <p:cNvPicPr>
            <a:picLocks noChangeAspect="1"/>
          </p:cNvPicPr>
          <p:nvPr/>
        </p:nvPicPr>
        <p:blipFill>
          <a:blip r:embed="rId17"/>
          <a:stretch>
            <a:fillRect/>
          </a:stretch>
        </p:blipFill>
        <p:spPr>
          <a:xfrm>
            <a:off x="5891918" y="2289997"/>
            <a:ext cx="4041422" cy="4055754"/>
          </a:xfrm>
          <a:prstGeom prst="rect">
            <a:avLst/>
          </a:prstGeom>
        </p:spPr>
      </p:pic>
      <p:sp>
        <p:nvSpPr>
          <p:cNvPr id="5" name="TextBox 4">
            <a:extLst>
              <a:ext uri="{FF2B5EF4-FFF2-40B4-BE49-F238E27FC236}">
                <a16:creationId xmlns:a16="http://schemas.microsoft.com/office/drawing/2014/main" id="{282C6762-A48F-8558-9652-A384AB3B4D30}"/>
              </a:ext>
            </a:extLst>
          </p:cNvPr>
          <p:cNvSpPr txBox="1"/>
          <p:nvPr/>
        </p:nvSpPr>
        <p:spPr>
          <a:xfrm>
            <a:off x="5615612" y="1918189"/>
            <a:ext cx="4727704" cy="646331"/>
          </a:xfrm>
          <a:prstGeom prst="rect">
            <a:avLst/>
          </a:prstGeom>
          <a:noFill/>
        </p:spPr>
        <p:txBody>
          <a:bodyPr wrap="none" rtlCol="0">
            <a:spAutoFit/>
          </a:bodyPr>
          <a:lstStyle/>
          <a:p>
            <a:r>
              <a:rPr lang="en-US" sz="1800" b="0" i="0" u="sng" strike="noStrike" dirty="0">
                <a:solidFill>
                  <a:srgbClr val="3380A3"/>
                </a:solidFill>
                <a:effectLst/>
                <a:highlight>
                  <a:srgbClr val="FFFFFF"/>
                </a:highlight>
                <a:latin typeface="Aptos" panose="020B0004020202020204" pitchFamily="34" charset="0"/>
                <a:hlinkClick r:id="rId18">
                  <a:extLst>
                    <a:ext uri="{A12FA001-AC4F-418D-AE19-62706E023703}">
                      <ahyp:hlinkClr xmlns:ahyp="http://schemas.microsoft.com/office/drawing/2018/hyperlinkcolor" val="tx"/>
                    </a:ext>
                  </a:extLst>
                </a:hlinkClick>
              </a:rPr>
              <a:t>Click here to access QR Code 1</a:t>
            </a:r>
            <a:r>
              <a:rPr lang="en-US" sz="1800" b="0" i="0" u="sng" strike="noStrike" dirty="0">
                <a:solidFill>
                  <a:srgbClr val="3380A3"/>
                </a:solidFill>
                <a:effectLst/>
                <a:highlight>
                  <a:srgbClr val="FFFFFF"/>
                </a:highlight>
                <a:latin typeface="Aptos" panose="020B0004020202020204" pitchFamily="34" charset="0"/>
              </a:rPr>
              <a:t> or scan below</a:t>
            </a:r>
            <a:endParaRPr lang="en-GB" sz="3600" b="1" dirty="0">
              <a:solidFill>
                <a:srgbClr val="3380A3"/>
              </a:solidFill>
              <a:latin typeface="Playfair Display" panose="00000500000000000000" pitchFamily="2" charset="0"/>
            </a:endParaRPr>
          </a:p>
          <a:p>
            <a:endParaRPr lang="en-GB" dirty="0"/>
          </a:p>
        </p:txBody>
      </p:sp>
    </p:spTree>
    <p:extLst>
      <p:ext uri="{BB962C8B-B14F-4D97-AF65-F5344CB8AC3E}">
        <p14:creationId xmlns:p14="http://schemas.microsoft.com/office/powerpoint/2010/main" val="17619914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64920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504770" y="1750397"/>
            <a:ext cx="7073022" cy="4727604"/>
          </a:xfrm>
          <a:prstGeom prst="rect">
            <a:avLst/>
          </a:prstGeom>
          <a:noFill/>
          <a:ln>
            <a:noFill/>
          </a:ln>
        </p:spPr>
        <p:txBody>
          <a:bodyPr spcFirstLastPara="1" wrap="square" lIns="91425" tIns="91425" rIns="91425" bIns="91425" anchor="t" anchorCtr="0">
            <a:noAutofit/>
          </a:bodyPr>
          <a:lstStyle/>
          <a:p>
            <a:r>
              <a:rPr lang="en-US" sz="2500" dirty="0">
                <a:effectLst/>
                <a:latin typeface="Montserrat" panose="00000500000000000000" pitchFamily="2" charset="0"/>
              </a:rPr>
              <a:t>Follow the QR codes to answer the questions. </a:t>
            </a:r>
          </a:p>
          <a:p>
            <a:endParaRPr lang="en-US" sz="2500" dirty="0">
              <a:latin typeface="Montserrat" panose="00000500000000000000" pitchFamily="2" charset="0"/>
            </a:endParaRPr>
          </a:p>
          <a:p>
            <a:r>
              <a:rPr lang="en-US" sz="2500" dirty="0">
                <a:effectLst/>
                <a:latin typeface="Montserrat" panose="00000500000000000000" pitchFamily="2" charset="0"/>
              </a:rPr>
              <a:t>There are separate questions for children and teachers (children will need their own devices)</a:t>
            </a:r>
            <a:r>
              <a:rPr lang="en-US" sz="2500" dirty="0">
                <a:latin typeface="Montserrat" panose="00000500000000000000" pitchFamily="2" charset="0"/>
              </a:rPr>
              <a:t>.</a:t>
            </a:r>
            <a:endParaRPr lang="en-US" sz="2500" dirty="0">
              <a:effectLst/>
              <a:latin typeface="Montserrat" panose="00000500000000000000" pitchFamily="2" charset="0"/>
            </a:endParaRPr>
          </a:p>
          <a:p>
            <a:endParaRPr lang="en-US" sz="2500" dirty="0">
              <a:latin typeface="Montserrat" panose="00000500000000000000" pitchFamily="2" charset="0"/>
            </a:endParaRPr>
          </a:p>
          <a:p>
            <a:r>
              <a:rPr lang="en-US" sz="2500" dirty="0">
                <a:effectLst/>
                <a:latin typeface="Montserrat" panose="00000500000000000000" pitchFamily="2" charset="0"/>
              </a:rPr>
              <a:t>Discuss each question with your Talk Partner before recording your answers.</a:t>
            </a:r>
          </a:p>
          <a:p>
            <a:endParaRPr lang="en-US" sz="2500" dirty="0">
              <a:latin typeface="Montserrat" panose="00000500000000000000" pitchFamily="2" charset="0"/>
            </a:endParaRPr>
          </a:p>
          <a:p>
            <a:r>
              <a:rPr lang="en-US" sz="2500" dirty="0">
                <a:effectLst/>
                <a:latin typeface="Montserrat" panose="00000500000000000000" pitchFamily="2" charset="0"/>
              </a:rPr>
              <a:t>We love to hear your thoughts. Thank you!</a:t>
            </a:r>
          </a:p>
          <a:p>
            <a:endParaRPr lang="en-US" sz="2500" dirty="0">
              <a:latin typeface="Montserrat" panose="00000500000000000000" pitchFamily="2" charset="0"/>
            </a:endParaRPr>
          </a:p>
          <a:p>
            <a:endParaRPr lang="en-US" sz="2500" dirty="0">
              <a:effectLst/>
              <a:latin typeface="Montserrat" panose="00000500000000000000" pitchFamily="2" charset="0"/>
            </a:endParaRPr>
          </a:p>
          <a:p>
            <a:endParaRPr lang="en-US" sz="2500" dirty="0">
              <a:latin typeface="Montserrat" panose="00000500000000000000" pitchFamily="2" charset="0"/>
            </a:endParaRPr>
          </a:p>
          <a:p>
            <a:endParaRPr lang="en-US" sz="2500" dirty="0">
              <a:effectLst/>
              <a:latin typeface="Montserrat" panose="00000500000000000000" pitchFamily="2" charset="0"/>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379536" y="758694"/>
            <a:ext cx="6056466"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Class Discussion: Activity B</a:t>
            </a:r>
            <a:endParaRPr lang="en-GB" sz="3600" b="1" dirty="0">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469646" y="1425003"/>
            <a:ext cx="3519523" cy="138533"/>
          </a:xfrm>
          <a:prstGeom prst="rect">
            <a:avLst/>
          </a:prstGeom>
          <a:noFill/>
          <a:ln>
            <a:noFill/>
          </a:ln>
        </p:spPr>
      </p:pic>
    </p:spTree>
    <p:extLst>
      <p:ext uri="{BB962C8B-B14F-4D97-AF65-F5344CB8AC3E}">
        <p14:creationId xmlns:p14="http://schemas.microsoft.com/office/powerpoint/2010/main" val="27784341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64920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127944" y="1750397"/>
            <a:ext cx="7449848" cy="4619923"/>
          </a:xfrm>
          <a:prstGeom prst="rect">
            <a:avLst/>
          </a:prstGeom>
          <a:noFill/>
          <a:ln>
            <a:noFill/>
          </a:ln>
        </p:spPr>
        <p:txBody>
          <a:bodyPr spcFirstLastPara="1" wrap="square" lIns="91425" tIns="91425" rIns="91425" bIns="91425" anchor="t" anchorCtr="0">
            <a:noAutofit/>
          </a:bodyPr>
          <a:lstStyle/>
          <a:p>
            <a:r>
              <a:rPr lang="en-GB" sz="2500" dirty="0">
                <a:latin typeface="Montserrat" panose="00000500000000000000" pitchFamily="2" charset="0"/>
              </a:rPr>
              <a:t>What was the best activity in this unit? Why?</a:t>
            </a:r>
          </a:p>
          <a:p>
            <a:endParaRPr lang="en-GB" sz="2500" dirty="0">
              <a:latin typeface="Montserrat" panose="00000500000000000000" pitchFamily="2" charset="0"/>
            </a:endParaRPr>
          </a:p>
          <a:p>
            <a:r>
              <a:rPr lang="en-GB" sz="2500" dirty="0">
                <a:latin typeface="Montserrat" panose="00000500000000000000" pitchFamily="2" charset="0"/>
              </a:rPr>
              <a:t>Was there anything you didn’t enjoy about this unit? Why? </a:t>
            </a:r>
          </a:p>
          <a:p>
            <a:endParaRPr lang="en-GB" sz="2500" dirty="0">
              <a:latin typeface="Montserrat" panose="00000500000000000000" pitchFamily="2" charset="0"/>
            </a:endParaRPr>
          </a:p>
          <a:p>
            <a:r>
              <a:rPr lang="en-GB" sz="2500" dirty="0">
                <a:latin typeface="Montserrat" panose="00000500000000000000" pitchFamily="2" charset="0"/>
              </a:rPr>
              <a:t>Have you learned anything in this unit that you didn’t already know? </a:t>
            </a:r>
          </a:p>
          <a:p>
            <a:endParaRPr lang="en-GB" sz="2500" dirty="0">
              <a:latin typeface="Montserrat" panose="00000500000000000000" pitchFamily="2" charset="0"/>
            </a:endParaRPr>
          </a:p>
          <a:p>
            <a:r>
              <a:rPr lang="en-GB" sz="2500" dirty="0">
                <a:latin typeface="Montserrat" panose="00000500000000000000" pitchFamily="2" charset="0"/>
              </a:rPr>
              <a:t>Help us share your achievements!</a:t>
            </a:r>
          </a:p>
          <a:p>
            <a:r>
              <a:rPr lang="en-GB" sz="2500" dirty="0">
                <a:latin typeface="Montserrat" panose="00000500000000000000" pitchFamily="2" charset="0"/>
              </a:rPr>
              <a:t>Is there anything you have done or learning as part of this unit that you would like us to shout about on our social media? </a:t>
            </a:r>
          </a:p>
          <a:p>
            <a:endParaRPr lang="en-US" sz="2500" dirty="0">
              <a:latin typeface="Montserrat" panose="00000500000000000000" pitchFamily="2" charset="0"/>
            </a:endParaRPr>
          </a:p>
          <a:p>
            <a:endParaRPr lang="en-US" sz="2500" dirty="0">
              <a:effectLst/>
              <a:latin typeface="Montserrat" panose="00000500000000000000" pitchFamily="2" charset="0"/>
            </a:endParaRPr>
          </a:p>
          <a:p>
            <a:endParaRPr lang="en-US" sz="2500" dirty="0">
              <a:latin typeface="Montserrat" panose="00000500000000000000" pitchFamily="2" charset="0"/>
            </a:endParaRPr>
          </a:p>
          <a:p>
            <a:endParaRPr lang="en-US" sz="2500" dirty="0">
              <a:effectLst/>
              <a:latin typeface="Montserrat" panose="00000500000000000000" pitchFamily="2" charset="0"/>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379536" y="758694"/>
            <a:ext cx="6056466"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Class Discussion: Activity B</a:t>
            </a:r>
            <a:endParaRPr lang="en-GB" sz="3600" b="1" dirty="0">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469646" y="1425003"/>
            <a:ext cx="3519523" cy="138533"/>
          </a:xfrm>
          <a:prstGeom prst="rect">
            <a:avLst/>
          </a:prstGeom>
          <a:noFill/>
          <a:ln>
            <a:noFill/>
          </a:ln>
        </p:spPr>
      </p:pic>
    </p:spTree>
    <p:extLst>
      <p:ext uri="{BB962C8B-B14F-4D97-AF65-F5344CB8AC3E}">
        <p14:creationId xmlns:p14="http://schemas.microsoft.com/office/powerpoint/2010/main" val="28852156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64920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TextBox 7">
            <a:extLst>
              <a:ext uri="{FF2B5EF4-FFF2-40B4-BE49-F238E27FC236}">
                <a16:creationId xmlns:a16="http://schemas.microsoft.com/office/drawing/2014/main" id="{58B9AB1F-B753-A912-4424-AA7ABC7BCD2D}"/>
              </a:ext>
            </a:extLst>
          </p:cNvPr>
          <p:cNvSpPr txBox="1"/>
          <p:nvPr/>
        </p:nvSpPr>
        <p:spPr>
          <a:xfrm>
            <a:off x="4379536" y="758694"/>
            <a:ext cx="7073022" cy="1477328"/>
          </a:xfrm>
          <a:prstGeom prst="rect">
            <a:avLst/>
          </a:prstGeom>
          <a:noFill/>
        </p:spPr>
        <p:txBody>
          <a:bodyPr wrap="square" rtlCol="0">
            <a:spAutoFit/>
          </a:bodyPr>
          <a:lstStyle/>
          <a:p>
            <a:r>
              <a:rPr lang="en-US" sz="3600" b="1" dirty="0">
                <a:solidFill>
                  <a:srgbClr val="313E53"/>
                </a:solidFill>
                <a:latin typeface="Playfair Display" panose="00000500000000000000" pitchFamily="2" charset="0"/>
              </a:rPr>
              <a:t>Class Discussion: Activity B</a:t>
            </a:r>
          </a:p>
          <a:p>
            <a:pPr algn="ctr"/>
            <a:endParaRPr lang="en-GB" sz="1800" b="0" i="0" u="sng" strike="noStrike" dirty="0">
              <a:solidFill>
                <a:srgbClr val="0000FF"/>
              </a:solidFill>
              <a:effectLst/>
              <a:highlight>
                <a:srgbClr val="FFFFFF"/>
              </a:highlight>
              <a:latin typeface="Aptos" panose="020B0004020202020204" pitchFamily="34" charset="0"/>
              <a:hlinkClick r:id="rId16"/>
            </a:endParaRPr>
          </a:p>
          <a:p>
            <a:pPr algn="ctr"/>
            <a:endParaRPr lang="en-GB" u="sng" dirty="0">
              <a:solidFill>
                <a:srgbClr val="0000FF"/>
              </a:solidFill>
              <a:highlight>
                <a:srgbClr val="FFFFFF"/>
              </a:highlight>
              <a:latin typeface="Aptos" panose="020B0004020202020204" pitchFamily="34" charset="0"/>
              <a:hlinkClick r:id="rId16"/>
            </a:endParaRPr>
          </a:p>
          <a:p>
            <a:pPr algn="ctr"/>
            <a:r>
              <a:rPr lang="en-US" sz="1800" dirty="0">
                <a:latin typeface="Montserrat" panose="00000500000000000000" pitchFamily="2" charset="0"/>
              </a:rPr>
              <a:t>Children’s </a:t>
            </a:r>
            <a:r>
              <a:rPr lang="en-US" sz="1800" dirty="0">
                <a:effectLst/>
                <a:latin typeface="Montserrat" panose="00000500000000000000" pitchFamily="2" charset="0"/>
              </a:rPr>
              <a:t>questions:  </a:t>
            </a:r>
            <a:r>
              <a:rPr lang="en-US" sz="1800" b="0" i="0" u="sng" strike="noStrike" dirty="0">
                <a:solidFill>
                  <a:srgbClr val="0000FF"/>
                </a:solidFill>
                <a:effectLst/>
                <a:highlight>
                  <a:srgbClr val="FFFFFF"/>
                </a:highlight>
                <a:latin typeface="Aptos" panose="020B0004020202020204" pitchFamily="34" charset="0"/>
                <a:hlinkClick r:id="rId16"/>
              </a:rPr>
              <a:t>Click here to access QR 2 or scan below</a:t>
            </a:r>
            <a:r>
              <a:rPr lang="en-GB" sz="1800" b="0" i="0" dirty="0">
                <a:solidFill>
                  <a:srgbClr val="000000"/>
                </a:solidFill>
                <a:effectLst/>
                <a:highlight>
                  <a:srgbClr val="FFFFFF"/>
                </a:highlight>
                <a:latin typeface="Aptos" panose="020B0004020202020204" pitchFamily="34" charset="0"/>
              </a:rPr>
              <a:t> </a:t>
            </a:r>
            <a:endParaRPr lang="en-GB" sz="3600" b="1" dirty="0">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7">
            <a:alphaModFix/>
          </a:blip>
          <a:stretch>
            <a:fillRect/>
          </a:stretch>
        </p:blipFill>
        <p:spPr>
          <a:xfrm>
            <a:off x="4469646" y="1425003"/>
            <a:ext cx="3519523" cy="138533"/>
          </a:xfrm>
          <a:prstGeom prst="rect">
            <a:avLst/>
          </a:prstGeom>
          <a:noFill/>
          <a:ln>
            <a:noFill/>
          </a:ln>
        </p:spPr>
      </p:pic>
      <p:pic>
        <p:nvPicPr>
          <p:cNvPr id="11" name="Picture 10">
            <a:extLst>
              <a:ext uri="{FF2B5EF4-FFF2-40B4-BE49-F238E27FC236}">
                <a16:creationId xmlns:a16="http://schemas.microsoft.com/office/drawing/2014/main" id="{531E41D3-E889-B2EA-B732-9035EA615BB8}"/>
              </a:ext>
            </a:extLst>
          </p:cNvPr>
          <p:cNvPicPr>
            <a:picLocks noChangeAspect="1"/>
          </p:cNvPicPr>
          <p:nvPr/>
        </p:nvPicPr>
        <p:blipFill>
          <a:blip r:embed="rId18"/>
          <a:stretch>
            <a:fillRect/>
          </a:stretch>
        </p:blipFill>
        <p:spPr>
          <a:xfrm>
            <a:off x="6162388" y="2445744"/>
            <a:ext cx="3653562" cy="3653562"/>
          </a:xfrm>
          <a:prstGeom prst="rect">
            <a:avLst/>
          </a:prstGeom>
        </p:spPr>
      </p:pic>
    </p:spTree>
    <p:extLst>
      <p:ext uri="{BB962C8B-B14F-4D97-AF65-F5344CB8AC3E}">
        <p14:creationId xmlns:p14="http://schemas.microsoft.com/office/powerpoint/2010/main" val="6459537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64920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TextBox 7">
            <a:extLst>
              <a:ext uri="{FF2B5EF4-FFF2-40B4-BE49-F238E27FC236}">
                <a16:creationId xmlns:a16="http://schemas.microsoft.com/office/drawing/2014/main" id="{58B9AB1F-B753-A912-4424-AA7ABC7BCD2D}"/>
              </a:ext>
            </a:extLst>
          </p:cNvPr>
          <p:cNvSpPr txBox="1"/>
          <p:nvPr/>
        </p:nvSpPr>
        <p:spPr>
          <a:xfrm>
            <a:off x="4379535" y="758694"/>
            <a:ext cx="7321927" cy="1508105"/>
          </a:xfrm>
          <a:prstGeom prst="rect">
            <a:avLst/>
          </a:prstGeom>
          <a:noFill/>
        </p:spPr>
        <p:txBody>
          <a:bodyPr wrap="square" rtlCol="0">
            <a:spAutoFit/>
          </a:bodyPr>
          <a:lstStyle/>
          <a:p>
            <a:r>
              <a:rPr lang="en-US" sz="3600" b="1" dirty="0">
                <a:solidFill>
                  <a:srgbClr val="313E53"/>
                </a:solidFill>
                <a:latin typeface="Playfair Display" panose="00000500000000000000" pitchFamily="2" charset="0"/>
              </a:rPr>
              <a:t>Class Discussion: Activity B</a:t>
            </a:r>
          </a:p>
          <a:p>
            <a:endParaRPr lang="en-US" sz="3600" b="1" dirty="0">
              <a:solidFill>
                <a:srgbClr val="313E53"/>
              </a:solidFill>
              <a:latin typeface="Playfair Display" panose="00000500000000000000" pitchFamily="2" charset="0"/>
            </a:endParaRPr>
          </a:p>
          <a:p>
            <a:r>
              <a:rPr lang="en-US" sz="2000" dirty="0">
                <a:latin typeface="Montserrat" panose="00000500000000000000" pitchFamily="2" charset="0"/>
              </a:rPr>
              <a:t>Teacher’s</a:t>
            </a:r>
            <a:r>
              <a:rPr lang="en-US" sz="2000" dirty="0">
                <a:effectLst/>
                <a:latin typeface="Montserrat" panose="00000500000000000000" pitchFamily="2" charset="0"/>
              </a:rPr>
              <a:t> questions: </a:t>
            </a:r>
            <a:r>
              <a:rPr lang="en-US" sz="1800" b="0" i="0" u="sng" strike="noStrike" dirty="0">
                <a:solidFill>
                  <a:srgbClr val="0000FF"/>
                </a:solidFill>
                <a:effectLst/>
                <a:highlight>
                  <a:srgbClr val="FFFFFF"/>
                </a:highlight>
                <a:latin typeface="Aptos" panose="020B0004020202020204" pitchFamily="34" charset="0"/>
                <a:hlinkClick r:id="rId16"/>
              </a:rPr>
              <a:t>Click here to access QR 3 or scan below</a:t>
            </a:r>
            <a:endParaRPr lang="en-GB" sz="3600" b="1" dirty="0">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7">
            <a:alphaModFix/>
          </a:blip>
          <a:stretch>
            <a:fillRect/>
          </a:stretch>
        </p:blipFill>
        <p:spPr>
          <a:xfrm>
            <a:off x="4469646" y="1425003"/>
            <a:ext cx="3519523" cy="138533"/>
          </a:xfrm>
          <a:prstGeom prst="rect">
            <a:avLst/>
          </a:prstGeom>
          <a:noFill/>
          <a:ln>
            <a:noFill/>
          </a:ln>
        </p:spPr>
      </p:pic>
      <p:pic>
        <p:nvPicPr>
          <p:cNvPr id="10" name="Picture 9">
            <a:extLst>
              <a:ext uri="{FF2B5EF4-FFF2-40B4-BE49-F238E27FC236}">
                <a16:creationId xmlns:a16="http://schemas.microsoft.com/office/drawing/2014/main" id="{0EB7DDEA-21B8-CED4-8C61-B2E325ECB1CB}"/>
              </a:ext>
            </a:extLst>
          </p:cNvPr>
          <p:cNvPicPr>
            <a:picLocks noChangeAspect="1"/>
          </p:cNvPicPr>
          <p:nvPr/>
        </p:nvPicPr>
        <p:blipFill>
          <a:blip r:embed="rId18"/>
          <a:stretch>
            <a:fillRect/>
          </a:stretch>
        </p:blipFill>
        <p:spPr>
          <a:xfrm>
            <a:off x="6218758" y="2443965"/>
            <a:ext cx="3643479" cy="3617455"/>
          </a:xfrm>
          <a:prstGeom prst="rect">
            <a:avLst/>
          </a:prstGeom>
        </p:spPr>
      </p:pic>
    </p:spTree>
    <p:extLst>
      <p:ext uri="{BB962C8B-B14F-4D97-AF65-F5344CB8AC3E}">
        <p14:creationId xmlns:p14="http://schemas.microsoft.com/office/powerpoint/2010/main" val="16718091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DC31CD3-6171-5909-FBFE-288273371564}"/>
              </a:ext>
            </a:extLst>
          </p:cNvPr>
          <p:cNvSpPr txBox="1"/>
          <p:nvPr/>
        </p:nvSpPr>
        <p:spPr>
          <a:xfrm>
            <a:off x="3173571" y="1458598"/>
            <a:ext cx="5844857" cy="784830"/>
          </a:xfrm>
          <a:prstGeom prst="rect">
            <a:avLst/>
          </a:prstGeom>
          <a:noFill/>
        </p:spPr>
        <p:txBody>
          <a:bodyPr wrap="square" rtlCol="0">
            <a:spAutoFit/>
          </a:bodyPr>
          <a:lstStyle/>
          <a:p>
            <a:pPr algn="ctr"/>
            <a:r>
              <a:rPr lang="en-US" sz="4500" b="1" dirty="0">
                <a:solidFill>
                  <a:srgbClr val="313E53"/>
                </a:solidFill>
                <a:latin typeface="Montserrat" panose="00000500000000000000" pitchFamily="2" charset="0"/>
              </a:rPr>
              <a:t>Lesson 1</a:t>
            </a:r>
            <a:endParaRPr lang="en-GB" sz="4500" b="1" dirty="0">
              <a:solidFill>
                <a:srgbClr val="313E53"/>
              </a:solidFill>
              <a:latin typeface="Montserrat" panose="00000500000000000000" pitchFamily="2" charset="0"/>
            </a:endParaRPr>
          </a:p>
        </p:txBody>
      </p:sp>
      <p:pic>
        <p:nvPicPr>
          <p:cNvPr id="9" name="Picture 8" descr="A group of children reading a book&#10;&#10;Description automatically generated">
            <a:extLst>
              <a:ext uri="{FF2B5EF4-FFF2-40B4-BE49-F238E27FC236}">
                <a16:creationId xmlns:a16="http://schemas.microsoft.com/office/drawing/2014/main" id="{2CF667BB-84B3-0103-566E-D3EA59623E79}"/>
              </a:ext>
            </a:extLst>
          </p:cNvPr>
          <p:cNvPicPr>
            <a:picLocks noChangeAspect="1"/>
          </p:cNvPicPr>
          <p:nvPr/>
        </p:nvPicPr>
        <p:blipFill rotWithShape="1">
          <a:blip r:embed="rId3">
            <a:extLst>
              <a:ext uri="{28A0092B-C50C-407E-A947-70E740481C1C}">
                <a14:useLocalDpi xmlns:a14="http://schemas.microsoft.com/office/drawing/2010/main" val="0"/>
              </a:ext>
            </a:extLst>
          </a:blip>
          <a:srcRect l="14456" t="19315" r="28623" b="2987"/>
          <a:stretch/>
        </p:blipFill>
        <p:spPr>
          <a:xfrm>
            <a:off x="4212036" y="2243428"/>
            <a:ext cx="3718560" cy="3588420"/>
          </a:xfrm>
          <a:prstGeom prst="rect">
            <a:avLst/>
          </a:prstGeom>
        </p:spPr>
      </p:pic>
      <p:grpSp>
        <p:nvGrpSpPr>
          <p:cNvPr id="5" name="Group 4">
            <a:extLst>
              <a:ext uri="{FF2B5EF4-FFF2-40B4-BE49-F238E27FC236}">
                <a16:creationId xmlns:a16="http://schemas.microsoft.com/office/drawing/2014/main" id="{33AE0F55-33D1-0180-D6CD-E3BF17556AA1}"/>
              </a:ext>
            </a:extLst>
          </p:cNvPr>
          <p:cNvGrpSpPr/>
          <p:nvPr/>
        </p:nvGrpSpPr>
        <p:grpSpPr>
          <a:xfrm>
            <a:off x="-2193707" y="-7371956"/>
            <a:ext cx="3536973" cy="16382144"/>
            <a:chOff x="-2126387" y="-8825546"/>
            <a:chExt cx="3536973" cy="16382144"/>
          </a:xfrm>
        </p:grpSpPr>
        <p:sp>
          <p:nvSpPr>
            <p:cNvPr id="43" name="Freeform 6">
              <a:extLst>
                <a:ext uri="{FF2B5EF4-FFF2-40B4-BE49-F238E27FC236}">
                  <a16:creationId xmlns:a16="http://schemas.microsoft.com/office/drawing/2014/main" id="{66AC1E12-3F73-5368-7622-602007CC9109}"/>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4" name="Freeform 7">
              <a:extLst>
                <a:ext uri="{FF2B5EF4-FFF2-40B4-BE49-F238E27FC236}">
                  <a16:creationId xmlns:a16="http://schemas.microsoft.com/office/drawing/2014/main" id="{86528CB3-F12C-3A25-E7C0-88D45CB517BE}"/>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5" name="Freeform 8">
              <a:extLst>
                <a:ext uri="{FF2B5EF4-FFF2-40B4-BE49-F238E27FC236}">
                  <a16:creationId xmlns:a16="http://schemas.microsoft.com/office/drawing/2014/main" id="{E0757877-05CC-F837-2E2A-5AE729CC8445}"/>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6" name="Freeform 11">
              <a:extLst>
                <a:ext uri="{FF2B5EF4-FFF2-40B4-BE49-F238E27FC236}">
                  <a16:creationId xmlns:a16="http://schemas.microsoft.com/office/drawing/2014/main" id="{90347396-9986-6EAB-9A25-A183B9C2C179}"/>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7" name="Freeform 12">
              <a:extLst>
                <a:ext uri="{FF2B5EF4-FFF2-40B4-BE49-F238E27FC236}">
                  <a16:creationId xmlns:a16="http://schemas.microsoft.com/office/drawing/2014/main" id="{86EE19FC-EDEE-5162-967C-EEF8D6A186B7}"/>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8" name="Freeform 13">
              <a:extLst>
                <a:ext uri="{FF2B5EF4-FFF2-40B4-BE49-F238E27FC236}">
                  <a16:creationId xmlns:a16="http://schemas.microsoft.com/office/drawing/2014/main" id="{C4EBB08C-4DB3-C506-F093-E34F58B05B55}"/>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9" name="Freeform 14">
              <a:extLst>
                <a:ext uri="{FF2B5EF4-FFF2-40B4-BE49-F238E27FC236}">
                  <a16:creationId xmlns:a16="http://schemas.microsoft.com/office/drawing/2014/main" id="{9C73121D-21FD-D8A5-9039-AD5F7D1B7A24}"/>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0" name="Freeform 16">
              <a:extLst>
                <a:ext uri="{FF2B5EF4-FFF2-40B4-BE49-F238E27FC236}">
                  <a16:creationId xmlns:a16="http://schemas.microsoft.com/office/drawing/2014/main" id="{8FF64E00-B904-34AB-04AA-40629868FA74}"/>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1" name="Freeform 18">
              <a:extLst>
                <a:ext uri="{FF2B5EF4-FFF2-40B4-BE49-F238E27FC236}">
                  <a16:creationId xmlns:a16="http://schemas.microsoft.com/office/drawing/2014/main" id="{5DEA1955-3469-048F-BE80-7866843C3BB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2" name="Freeform 20">
              <a:extLst>
                <a:ext uri="{FF2B5EF4-FFF2-40B4-BE49-F238E27FC236}">
                  <a16:creationId xmlns:a16="http://schemas.microsoft.com/office/drawing/2014/main" id="{78129D90-D0BE-9BEC-91F2-335A698F57C7}"/>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3" name="Freeform 22">
              <a:extLst>
                <a:ext uri="{FF2B5EF4-FFF2-40B4-BE49-F238E27FC236}">
                  <a16:creationId xmlns:a16="http://schemas.microsoft.com/office/drawing/2014/main" id="{461785A9-EA04-ECCE-CA69-F4213AE536D6}"/>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4" name="Freeform 23">
              <a:extLst>
                <a:ext uri="{FF2B5EF4-FFF2-40B4-BE49-F238E27FC236}">
                  <a16:creationId xmlns:a16="http://schemas.microsoft.com/office/drawing/2014/main" id="{0ABD4D30-54DD-E572-8E5C-E04D836C587E}"/>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5" name="Freeform 24">
              <a:extLst>
                <a:ext uri="{FF2B5EF4-FFF2-40B4-BE49-F238E27FC236}">
                  <a16:creationId xmlns:a16="http://schemas.microsoft.com/office/drawing/2014/main" id="{1DCE7A4B-62A5-315E-556D-7C415AD02483}"/>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6" name="Freeform 27">
              <a:extLst>
                <a:ext uri="{FF2B5EF4-FFF2-40B4-BE49-F238E27FC236}">
                  <a16:creationId xmlns:a16="http://schemas.microsoft.com/office/drawing/2014/main" id="{D10BAFD8-0575-944C-EF7D-BF0233356A9B}"/>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7" name="Freeform 31">
              <a:extLst>
                <a:ext uri="{FF2B5EF4-FFF2-40B4-BE49-F238E27FC236}">
                  <a16:creationId xmlns:a16="http://schemas.microsoft.com/office/drawing/2014/main" id="{6E083E49-91D1-ECF3-F735-8867B9520338}"/>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8" name="Freeform 32">
              <a:extLst>
                <a:ext uri="{FF2B5EF4-FFF2-40B4-BE49-F238E27FC236}">
                  <a16:creationId xmlns:a16="http://schemas.microsoft.com/office/drawing/2014/main" id="{CE9F99C7-FFD6-A87B-46D0-3E359FBE3FBE}"/>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9" name="Freeform 34">
              <a:extLst>
                <a:ext uri="{FF2B5EF4-FFF2-40B4-BE49-F238E27FC236}">
                  <a16:creationId xmlns:a16="http://schemas.microsoft.com/office/drawing/2014/main" id="{5E0F9BD7-5287-CA2D-0E0F-4EE495FFFF7F}"/>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0" name="Freeform 36">
              <a:extLst>
                <a:ext uri="{FF2B5EF4-FFF2-40B4-BE49-F238E27FC236}">
                  <a16:creationId xmlns:a16="http://schemas.microsoft.com/office/drawing/2014/main" id="{F23603E3-28ED-E39C-02C6-B4FCE1626AE3}"/>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1" name="Freeform 6">
              <a:extLst>
                <a:ext uri="{FF2B5EF4-FFF2-40B4-BE49-F238E27FC236}">
                  <a16:creationId xmlns:a16="http://schemas.microsoft.com/office/drawing/2014/main" id="{D86A702B-7323-92FC-93DC-99718479B7EA}"/>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2" name="Freeform 7">
              <a:extLst>
                <a:ext uri="{FF2B5EF4-FFF2-40B4-BE49-F238E27FC236}">
                  <a16:creationId xmlns:a16="http://schemas.microsoft.com/office/drawing/2014/main" id="{A2F26744-EF11-DA84-47DC-C2D8C31A776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3" name="Freeform 8">
              <a:extLst>
                <a:ext uri="{FF2B5EF4-FFF2-40B4-BE49-F238E27FC236}">
                  <a16:creationId xmlns:a16="http://schemas.microsoft.com/office/drawing/2014/main" id="{D1BECC0E-0B09-7F19-25AB-B7A5DF5A4FE2}"/>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4" name="Freeform 11">
              <a:extLst>
                <a:ext uri="{FF2B5EF4-FFF2-40B4-BE49-F238E27FC236}">
                  <a16:creationId xmlns:a16="http://schemas.microsoft.com/office/drawing/2014/main" id="{3912F730-DED6-A11E-6AAA-310B625B5270}"/>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5" name="Freeform 12">
              <a:extLst>
                <a:ext uri="{FF2B5EF4-FFF2-40B4-BE49-F238E27FC236}">
                  <a16:creationId xmlns:a16="http://schemas.microsoft.com/office/drawing/2014/main" id="{8E76600B-8A3C-0E28-90C2-B5D4FEEE121A}"/>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6" name="Freeform 13">
              <a:extLst>
                <a:ext uri="{FF2B5EF4-FFF2-40B4-BE49-F238E27FC236}">
                  <a16:creationId xmlns:a16="http://schemas.microsoft.com/office/drawing/2014/main" id="{F0D4F8E5-7746-4160-8254-3C26F9F6F295}"/>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7" name="Freeform 14">
              <a:extLst>
                <a:ext uri="{FF2B5EF4-FFF2-40B4-BE49-F238E27FC236}">
                  <a16:creationId xmlns:a16="http://schemas.microsoft.com/office/drawing/2014/main" id="{82B85C57-C9C2-AD86-BB23-D5DEB5865975}"/>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8" name="Freeform 16">
              <a:extLst>
                <a:ext uri="{FF2B5EF4-FFF2-40B4-BE49-F238E27FC236}">
                  <a16:creationId xmlns:a16="http://schemas.microsoft.com/office/drawing/2014/main" id="{B207B756-F8A3-3FFA-E26F-627FD673D970}"/>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9" name="Freeform 18">
              <a:extLst>
                <a:ext uri="{FF2B5EF4-FFF2-40B4-BE49-F238E27FC236}">
                  <a16:creationId xmlns:a16="http://schemas.microsoft.com/office/drawing/2014/main" id="{2D42510A-2632-7333-B9CA-3BEE9BF7BD29}"/>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70" name="Freeform 20">
              <a:extLst>
                <a:ext uri="{FF2B5EF4-FFF2-40B4-BE49-F238E27FC236}">
                  <a16:creationId xmlns:a16="http://schemas.microsoft.com/office/drawing/2014/main" id="{7A4805C7-D80A-12AD-FD55-DD7300BE56FA}"/>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1" name="Freeform 22">
              <a:extLst>
                <a:ext uri="{FF2B5EF4-FFF2-40B4-BE49-F238E27FC236}">
                  <a16:creationId xmlns:a16="http://schemas.microsoft.com/office/drawing/2014/main" id="{A5084067-E767-0ACE-E282-D25F079199D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23">
              <a:extLst>
                <a:ext uri="{FF2B5EF4-FFF2-40B4-BE49-F238E27FC236}">
                  <a16:creationId xmlns:a16="http://schemas.microsoft.com/office/drawing/2014/main" id="{E8864083-E2C4-ADCF-2C30-E4E7EA863725}"/>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24">
              <a:extLst>
                <a:ext uri="{FF2B5EF4-FFF2-40B4-BE49-F238E27FC236}">
                  <a16:creationId xmlns:a16="http://schemas.microsoft.com/office/drawing/2014/main" id="{D264D325-32DC-FF82-5556-07E7A0DB1A0E}"/>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4" name="Freeform 26">
              <a:extLst>
                <a:ext uri="{FF2B5EF4-FFF2-40B4-BE49-F238E27FC236}">
                  <a16:creationId xmlns:a16="http://schemas.microsoft.com/office/drawing/2014/main" id="{4F5EAAD7-C68E-3909-336A-0518B21BD406}"/>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5" name="Freeform 27">
              <a:extLst>
                <a:ext uri="{FF2B5EF4-FFF2-40B4-BE49-F238E27FC236}">
                  <a16:creationId xmlns:a16="http://schemas.microsoft.com/office/drawing/2014/main" id="{DA5FE498-08A3-0D90-1413-E2A896EFD8A6}"/>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6" name="Freeform 29">
              <a:extLst>
                <a:ext uri="{FF2B5EF4-FFF2-40B4-BE49-F238E27FC236}">
                  <a16:creationId xmlns:a16="http://schemas.microsoft.com/office/drawing/2014/main" id="{4F44F023-15AC-842A-0418-5F740CD257A5}"/>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7" name="Freeform 31">
              <a:extLst>
                <a:ext uri="{FF2B5EF4-FFF2-40B4-BE49-F238E27FC236}">
                  <a16:creationId xmlns:a16="http://schemas.microsoft.com/office/drawing/2014/main" id="{FD70181D-5B91-E7F5-BD97-2C7CB6483ED2}"/>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8" name="Freeform 32">
              <a:extLst>
                <a:ext uri="{FF2B5EF4-FFF2-40B4-BE49-F238E27FC236}">
                  <a16:creationId xmlns:a16="http://schemas.microsoft.com/office/drawing/2014/main" id="{7483DEBB-395A-0C00-C0DC-56117B574248}"/>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9" name="Freeform 37">
              <a:extLst>
                <a:ext uri="{FF2B5EF4-FFF2-40B4-BE49-F238E27FC236}">
                  <a16:creationId xmlns:a16="http://schemas.microsoft.com/office/drawing/2014/main" id="{043F3BBE-D404-994F-1653-5968DE586AE5}"/>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0" name="Freeform 23">
              <a:extLst>
                <a:ext uri="{FF2B5EF4-FFF2-40B4-BE49-F238E27FC236}">
                  <a16:creationId xmlns:a16="http://schemas.microsoft.com/office/drawing/2014/main" id="{3B093408-0CEE-5AFC-6ACE-4D0B13F6F6A6}"/>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grpSp>
      <p:sp>
        <p:nvSpPr>
          <p:cNvPr id="81" name="Rectangle 80">
            <a:extLst>
              <a:ext uri="{FF2B5EF4-FFF2-40B4-BE49-F238E27FC236}">
                <a16:creationId xmlns:a16="http://schemas.microsoft.com/office/drawing/2014/main" id="{849B2D5B-55E0-9CFB-F899-6E6EAFFB35E8}"/>
              </a:ext>
            </a:extLst>
          </p:cNvPr>
          <p:cNvSpPr/>
          <p:nvPr/>
        </p:nvSpPr>
        <p:spPr>
          <a:xfrm>
            <a:off x="522808" y="566256"/>
            <a:ext cx="11097017" cy="5725488"/>
          </a:xfrm>
          <a:prstGeom prst="rect">
            <a:avLst/>
          </a:prstGeom>
          <a:noFill/>
          <a:ln w="38100">
            <a:solidFill>
              <a:srgbClr val="EE9A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6268628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2">
            <a:alphaModFix/>
          </a:blip>
          <a:stretch>
            <a:fillRect/>
          </a:stretch>
        </p:blipFill>
        <p:spPr>
          <a:xfrm>
            <a:off x="1646503" y="1352704"/>
            <a:ext cx="1344923" cy="519693"/>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3">
            <a:alphaModFix/>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4">
            <a:alphaModFix/>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5">
            <a:alphaModFix/>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6">
            <a:alphaModFix/>
          </a:blip>
          <a:stretch>
            <a:fillRect/>
          </a:stretch>
        </p:blipFill>
        <p:spPr>
          <a:xfrm>
            <a:off x="1728238" y="4777195"/>
            <a:ext cx="1246600" cy="458596"/>
          </a:xfrm>
          <a:prstGeom prst="rect">
            <a:avLst/>
          </a:prstGeom>
          <a:noFill/>
          <a:ln>
            <a:noFill/>
          </a:ln>
        </p:spPr>
      </p:pic>
      <p:sp>
        <p:nvSpPr>
          <p:cNvPr id="8" name="Rectangle 7">
            <a:extLst>
              <a:ext uri="{FF2B5EF4-FFF2-40B4-BE49-F238E27FC236}">
                <a16:creationId xmlns:a16="http://schemas.microsoft.com/office/drawing/2014/main" id="{6B83B77E-3437-DC7E-41C0-7E16F4255FD8}"/>
              </a:ext>
            </a:extLst>
          </p:cNvPr>
          <p:cNvSpPr/>
          <p:nvPr/>
        </p:nvSpPr>
        <p:spPr>
          <a:xfrm>
            <a:off x="3827542" y="686022"/>
            <a:ext cx="7562623" cy="642277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Rectangle 9">
            <a:extLst>
              <a:ext uri="{FF2B5EF4-FFF2-40B4-BE49-F238E27FC236}">
                <a16:creationId xmlns:a16="http://schemas.microsoft.com/office/drawing/2014/main" id="{CA996614-7306-A892-CFB4-D1D6F755131A}"/>
              </a:ext>
            </a:extLst>
          </p:cNvPr>
          <p:cNvSpPr/>
          <p:nvPr/>
        </p:nvSpPr>
        <p:spPr>
          <a:xfrm rot="506152">
            <a:off x="8310594" y="2492821"/>
            <a:ext cx="3347173" cy="4721849"/>
          </a:xfrm>
          <a:prstGeom prst="rect">
            <a:avLst/>
          </a:prstGeom>
          <a:solidFill>
            <a:schemeClr val="bg1"/>
          </a:solidFill>
          <a:ln>
            <a:solidFill>
              <a:srgbClr val="3380A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Google Shape;121;p15">
            <a:extLst>
              <a:ext uri="{FF2B5EF4-FFF2-40B4-BE49-F238E27FC236}">
                <a16:creationId xmlns:a16="http://schemas.microsoft.com/office/drawing/2014/main" id="{E67F8557-313A-4DD7-8BB3-D4371BBF4582}"/>
              </a:ext>
            </a:extLst>
          </p:cNvPr>
          <p:cNvSpPr txBox="1"/>
          <p:nvPr/>
        </p:nvSpPr>
        <p:spPr>
          <a:xfrm>
            <a:off x="4070455" y="2024433"/>
            <a:ext cx="6224165"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dirty="0">
                <a:solidFill>
                  <a:srgbClr val="EE9A2B"/>
                </a:solidFill>
                <a:latin typeface="Playfair Display" panose="00000500000000000000" pitchFamily="2" charset="0"/>
                <a:ea typeface="Montserrat Medium"/>
                <a:cs typeface="Montserrat Medium"/>
                <a:sym typeface="Montserrat Medium"/>
              </a:rPr>
              <a:t>Title: </a:t>
            </a:r>
            <a:r>
              <a:rPr lang="en-GB" sz="2500" dirty="0">
                <a:solidFill>
                  <a:schemeClr val="dk1"/>
                </a:solidFill>
                <a:latin typeface="Montserrat" panose="00000500000000000000" pitchFamily="2" charset="0"/>
                <a:ea typeface="Montserrat Medium"/>
                <a:cs typeface="Montserrat Medium"/>
                <a:sym typeface="Montserrat Medium"/>
              </a:rPr>
              <a:t>Pele: Little People </a:t>
            </a:r>
          </a:p>
          <a:p>
            <a:pPr marL="0" lvl="0" indent="0" rtl="0">
              <a:lnSpc>
                <a:spcPct val="115000"/>
              </a:lnSpc>
              <a:spcBef>
                <a:spcPts val="0"/>
              </a:spcBef>
              <a:spcAft>
                <a:spcPts val="0"/>
              </a:spcAft>
              <a:buNone/>
            </a:pPr>
            <a:r>
              <a:rPr lang="en-GB" sz="2500" dirty="0">
                <a:solidFill>
                  <a:schemeClr val="dk1"/>
                </a:solidFill>
                <a:latin typeface="Montserrat" panose="00000500000000000000" pitchFamily="2" charset="0"/>
                <a:ea typeface="Montserrat Medium"/>
                <a:cs typeface="Montserrat Medium"/>
                <a:sym typeface="Montserrat Medium"/>
              </a:rPr>
              <a:t>Big Dreams </a:t>
            </a:r>
          </a:p>
          <a:p>
            <a:pPr marL="0" lvl="0" indent="0" rtl="0">
              <a:lnSpc>
                <a:spcPct val="115000"/>
              </a:lnSpc>
              <a:spcBef>
                <a:spcPts val="0"/>
              </a:spcBef>
              <a:spcAft>
                <a:spcPts val="0"/>
              </a:spcAft>
              <a:buNone/>
            </a:pPr>
            <a:r>
              <a:rPr lang="en-GB" sz="2500" dirty="0">
                <a:solidFill>
                  <a:srgbClr val="EE9A2B"/>
                </a:solidFill>
                <a:latin typeface="Playfair Display" panose="00000500000000000000" pitchFamily="2" charset="0"/>
                <a:ea typeface="Montserrat Medium"/>
                <a:cs typeface="Montserrat Medium"/>
                <a:sym typeface="Montserrat Medium"/>
              </a:rPr>
              <a:t>Author: </a:t>
            </a:r>
            <a:r>
              <a:rPr lang="en-GB" sz="2500" dirty="0">
                <a:solidFill>
                  <a:schemeClr val="dk1"/>
                </a:solidFill>
                <a:latin typeface="Montserrat" panose="00000500000000000000" pitchFamily="2" charset="0"/>
                <a:ea typeface="Montserrat Medium"/>
                <a:cs typeface="Montserrat Medium"/>
                <a:sym typeface="Montserrat Medium"/>
              </a:rPr>
              <a:t>Maria Isabel </a:t>
            </a:r>
          </a:p>
          <a:p>
            <a:pPr marL="0" lvl="0" indent="0" rtl="0">
              <a:lnSpc>
                <a:spcPct val="115000"/>
              </a:lnSpc>
              <a:spcBef>
                <a:spcPts val="0"/>
              </a:spcBef>
              <a:spcAft>
                <a:spcPts val="0"/>
              </a:spcAft>
              <a:buNone/>
            </a:pPr>
            <a:r>
              <a:rPr lang="en-GB" sz="2500" dirty="0">
                <a:solidFill>
                  <a:schemeClr val="dk1"/>
                </a:solidFill>
                <a:latin typeface="Montserrat" panose="00000500000000000000" pitchFamily="2" charset="0"/>
                <a:ea typeface="Montserrat Medium"/>
                <a:cs typeface="Montserrat Medium"/>
                <a:sym typeface="Montserrat Medium"/>
              </a:rPr>
              <a:t>Sanchez </a:t>
            </a:r>
            <a:r>
              <a:rPr lang="en-GB" sz="2500" dirty="0" err="1">
                <a:solidFill>
                  <a:schemeClr val="dk1"/>
                </a:solidFill>
                <a:latin typeface="Montserrat" panose="00000500000000000000" pitchFamily="2" charset="0"/>
                <a:ea typeface="Montserrat Medium"/>
                <a:cs typeface="Montserrat Medium"/>
                <a:sym typeface="Montserrat Medium"/>
              </a:rPr>
              <a:t>Vegara</a:t>
            </a:r>
            <a:endParaRPr lang="en-GB" sz="2500" dirty="0">
              <a:solidFill>
                <a:schemeClr val="dk1"/>
              </a:solidFill>
              <a:latin typeface="Montserrat" panose="00000500000000000000" pitchFamily="2" charset="0"/>
              <a:ea typeface="Montserrat Medium"/>
              <a:cs typeface="Montserrat Medium"/>
              <a:sym typeface="Montserrat Medium"/>
            </a:endParaRPr>
          </a:p>
          <a:p>
            <a:pPr>
              <a:lnSpc>
                <a:spcPct val="115000"/>
              </a:lnSpc>
            </a:pPr>
            <a:r>
              <a:rPr lang="en-GB" sz="2500" dirty="0">
                <a:solidFill>
                  <a:srgbClr val="EE9A2B"/>
                </a:solidFill>
                <a:latin typeface="Playfair Display" panose="00000500000000000000" pitchFamily="2" charset="0"/>
                <a:ea typeface="Montserrat Medium"/>
                <a:cs typeface="Montserrat Medium"/>
                <a:sym typeface="Montserrat Medium"/>
              </a:rPr>
              <a:t>Illustrator: </a:t>
            </a:r>
            <a:r>
              <a:rPr lang="en-GB" sz="2500" dirty="0">
                <a:solidFill>
                  <a:schemeClr val="dk1"/>
                </a:solidFill>
                <a:latin typeface="Montserrat" panose="00000500000000000000" pitchFamily="2" charset="0"/>
                <a:ea typeface="Montserrat Medium"/>
                <a:cs typeface="Montserrat Medium"/>
                <a:sym typeface="Montserrat Medium"/>
              </a:rPr>
              <a:t>Camila Rosa</a:t>
            </a:r>
            <a:endParaRPr lang="en-GB" sz="2500" dirty="0">
              <a:solidFill>
                <a:schemeClr val="dk1"/>
              </a:solidFill>
              <a:latin typeface="Playfair Display" panose="00000500000000000000" pitchFamily="2" charset="0"/>
              <a:ea typeface="Montserrat Medium"/>
              <a:cs typeface="Montserrat Medium"/>
              <a:sym typeface="Montserrat Medium"/>
            </a:endParaRPr>
          </a:p>
        </p:txBody>
      </p:sp>
      <p:sp>
        <p:nvSpPr>
          <p:cNvPr id="14" name="Freeform 5">
            <a:extLst>
              <a:ext uri="{FF2B5EF4-FFF2-40B4-BE49-F238E27FC236}">
                <a16:creationId xmlns:a16="http://schemas.microsoft.com/office/drawing/2014/main" id="{2CED58E5-514F-F601-E289-43F7BCCF7371}"/>
              </a:ext>
            </a:extLst>
          </p:cNvPr>
          <p:cNvSpPr/>
          <p:nvPr/>
        </p:nvSpPr>
        <p:spPr>
          <a:xfrm rot="11391965">
            <a:off x="9492909" y="2334986"/>
            <a:ext cx="1628364" cy="444638"/>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6" name="TextBox 15">
            <a:extLst>
              <a:ext uri="{FF2B5EF4-FFF2-40B4-BE49-F238E27FC236}">
                <a16:creationId xmlns:a16="http://schemas.microsoft.com/office/drawing/2014/main" id="{F9E28E6B-3DBF-E6BF-DD81-CF1A462D9CC4}"/>
              </a:ext>
            </a:extLst>
          </p:cNvPr>
          <p:cNvSpPr txBox="1"/>
          <p:nvPr/>
        </p:nvSpPr>
        <p:spPr>
          <a:xfrm>
            <a:off x="4091340" y="1179828"/>
            <a:ext cx="2255746"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Our Book</a:t>
            </a:r>
            <a:endParaRPr lang="en-GB" sz="3600" b="1" dirty="0">
              <a:solidFill>
                <a:srgbClr val="313E53"/>
              </a:solidFill>
              <a:latin typeface="Playfair Display" panose="00000500000000000000" pitchFamily="2" charset="0"/>
            </a:endParaRPr>
          </a:p>
        </p:txBody>
      </p:sp>
      <p:pic>
        <p:nvPicPr>
          <p:cNvPr id="17" name="Google Shape;119;p15">
            <a:extLst>
              <a:ext uri="{FF2B5EF4-FFF2-40B4-BE49-F238E27FC236}">
                <a16:creationId xmlns:a16="http://schemas.microsoft.com/office/drawing/2014/main" id="{1889BE0A-8A44-8EC9-04B1-271D5EFE85AC}"/>
              </a:ext>
            </a:extLst>
          </p:cNvPr>
          <p:cNvPicPr preferRelativeResize="0"/>
          <p:nvPr/>
        </p:nvPicPr>
        <p:blipFill>
          <a:blip r:embed="rId9">
            <a:alphaModFix/>
          </a:blip>
          <a:stretch>
            <a:fillRect/>
          </a:stretch>
        </p:blipFill>
        <p:spPr>
          <a:xfrm>
            <a:off x="4179479" y="1803632"/>
            <a:ext cx="2316184" cy="68765"/>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7002306"/>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grpSp>
      <p:pic>
        <p:nvPicPr>
          <p:cNvPr id="9" name="Picture 8">
            <a:extLst>
              <a:ext uri="{FF2B5EF4-FFF2-40B4-BE49-F238E27FC236}">
                <a16:creationId xmlns:a16="http://schemas.microsoft.com/office/drawing/2014/main" id="{E10B0013-2552-6DAE-724F-12DCBAEE7EB8}"/>
              </a:ext>
            </a:extLst>
          </p:cNvPr>
          <p:cNvPicPr>
            <a:picLocks noChangeAspect="1"/>
          </p:cNvPicPr>
          <p:nvPr/>
        </p:nvPicPr>
        <p:blipFill>
          <a:blip r:embed="rId18"/>
          <a:stretch>
            <a:fillRect/>
          </a:stretch>
        </p:blipFill>
        <p:spPr>
          <a:xfrm rot="518609">
            <a:off x="8685930" y="2955839"/>
            <a:ext cx="2647789" cy="326748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129625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blip>
          <a:stretch>
            <a:fillRect/>
          </a:stretch>
        </p:blipFill>
        <p:spPr>
          <a:xfrm>
            <a:off x="1646503" y="1352704"/>
            <a:ext cx="1522858" cy="565486"/>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6541864"/>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5" name="Rectangle 4">
            <a:extLst>
              <a:ext uri="{FF2B5EF4-FFF2-40B4-BE49-F238E27FC236}">
                <a16:creationId xmlns:a16="http://schemas.microsoft.com/office/drawing/2014/main" id="{5BAF6253-F264-24D0-A4F9-AE9AA17A0D97}"/>
              </a:ext>
            </a:extLst>
          </p:cNvPr>
          <p:cNvSpPr/>
          <p:nvPr/>
        </p:nvSpPr>
        <p:spPr>
          <a:xfrm>
            <a:off x="4292388" y="361004"/>
            <a:ext cx="7602961" cy="696871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Google Shape;121;p15">
            <a:extLst>
              <a:ext uri="{FF2B5EF4-FFF2-40B4-BE49-F238E27FC236}">
                <a16:creationId xmlns:a16="http://schemas.microsoft.com/office/drawing/2014/main" id="{E9F75631-33D1-12AA-B150-0E1A6937DDAC}"/>
              </a:ext>
            </a:extLst>
          </p:cNvPr>
          <p:cNvSpPr txBox="1"/>
          <p:nvPr/>
        </p:nvSpPr>
        <p:spPr>
          <a:xfrm>
            <a:off x="4623249" y="1521309"/>
            <a:ext cx="6997929"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Let’s get ready for our lesson with a calming settle activity…</a:t>
            </a:r>
          </a:p>
        </p:txBody>
      </p:sp>
      <p:sp>
        <p:nvSpPr>
          <p:cNvPr id="15" name="TextBox 14">
            <a:extLst>
              <a:ext uri="{FF2B5EF4-FFF2-40B4-BE49-F238E27FC236}">
                <a16:creationId xmlns:a16="http://schemas.microsoft.com/office/drawing/2014/main" id="{9668C335-D958-351C-EC2E-D5487C6B9736}"/>
              </a:ext>
            </a:extLst>
          </p:cNvPr>
          <p:cNvSpPr txBox="1"/>
          <p:nvPr/>
        </p:nvSpPr>
        <p:spPr>
          <a:xfrm>
            <a:off x="4623249" y="498542"/>
            <a:ext cx="3871574" cy="646331"/>
          </a:xfrm>
          <a:prstGeom prst="rect">
            <a:avLst/>
          </a:prstGeom>
          <a:noFill/>
        </p:spPr>
        <p:txBody>
          <a:bodyPr wrap="none" rtlCol="0">
            <a:spAutoFit/>
          </a:bodyPr>
          <a:lstStyle/>
          <a:p>
            <a:pPr algn="ctr"/>
            <a:r>
              <a:rPr lang="en-GB" sz="3600" b="1" dirty="0">
                <a:solidFill>
                  <a:srgbClr val="313E53"/>
                </a:solidFill>
                <a:latin typeface="Playfair Display" panose="00000500000000000000" pitchFamily="2" charset="0"/>
              </a:rPr>
              <a:t>Head in the game</a:t>
            </a:r>
          </a:p>
        </p:txBody>
      </p:sp>
      <p:pic>
        <p:nvPicPr>
          <p:cNvPr id="18" name="Google Shape;119;p15">
            <a:extLst>
              <a:ext uri="{FF2B5EF4-FFF2-40B4-BE49-F238E27FC236}">
                <a16:creationId xmlns:a16="http://schemas.microsoft.com/office/drawing/2014/main" id="{1E03A795-3EF8-69D3-B267-000090C65329}"/>
              </a:ext>
            </a:extLst>
          </p:cNvPr>
          <p:cNvPicPr preferRelativeResize="0"/>
          <p:nvPr/>
        </p:nvPicPr>
        <p:blipFill>
          <a:blip r:embed="rId16">
            <a:alphaModFix/>
          </a:blip>
          <a:stretch>
            <a:fillRect/>
          </a:stretch>
        </p:blipFill>
        <p:spPr>
          <a:xfrm>
            <a:off x="4682498" y="1188531"/>
            <a:ext cx="3519523" cy="110296"/>
          </a:xfrm>
          <a:prstGeom prst="rect">
            <a:avLst/>
          </a:prstGeom>
          <a:noFill/>
          <a:ln>
            <a:noFill/>
          </a:ln>
        </p:spPr>
      </p:pic>
      <p:sp>
        <p:nvSpPr>
          <p:cNvPr id="44" name="Google Shape;121;p15">
            <a:extLst>
              <a:ext uri="{FF2B5EF4-FFF2-40B4-BE49-F238E27FC236}">
                <a16:creationId xmlns:a16="http://schemas.microsoft.com/office/drawing/2014/main" id="{C89C1343-F546-48AC-1A8B-C7AB7DC96176}"/>
              </a:ext>
            </a:extLst>
          </p:cNvPr>
          <p:cNvSpPr txBox="1"/>
          <p:nvPr/>
        </p:nvSpPr>
        <p:spPr>
          <a:xfrm>
            <a:off x="3086788" y="1467392"/>
            <a:ext cx="1092327"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ettle</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9" name="Freeform 4"/>
          <p:cNvSpPr/>
          <p:nvPr/>
        </p:nvSpPr>
        <p:spPr>
          <a:xfrm>
            <a:off x="5431664" y="2808062"/>
            <a:ext cx="5324408" cy="3478039"/>
          </a:xfrm>
          <a:custGeom>
            <a:avLst/>
            <a:gdLst/>
            <a:ahLst/>
            <a:cxnLst/>
            <a:rect l="l" t="t" r="r" b="b"/>
            <a:pathLst>
              <a:path w="6861029" h="4519703">
                <a:moveTo>
                  <a:pt x="0" y="0"/>
                </a:moveTo>
                <a:lnTo>
                  <a:pt x="6861029" y="0"/>
                </a:lnTo>
                <a:lnTo>
                  <a:pt x="6861029" y="4519703"/>
                </a:lnTo>
                <a:lnTo>
                  <a:pt x="0" y="4519703"/>
                </a:lnTo>
                <a:lnTo>
                  <a:pt x="0" y="0"/>
                </a:lnTo>
                <a:close/>
              </a:path>
            </a:pathLst>
          </a:custGeom>
          <a:blipFill>
            <a:blip r:embed="rId17"/>
            <a:stretch>
              <a:fillRect/>
            </a:stretch>
          </a:blipFill>
        </p:spPr>
        <p:txBody>
          <a:bodyPr/>
          <a:lstStyle/>
          <a:p>
            <a:endParaRPr lang="en-GB"/>
          </a:p>
        </p:txBody>
      </p:sp>
    </p:spTree>
    <p:extLst>
      <p:ext uri="{BB962C8B-B14F-4D97-AF65-F5344CB8AC3E}">
        <p14:creationId xmlns:p14="http://schemas.microsoft.com/office/powerpoint/2010/main" val="402044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blip>
          <a:stretch>
            <a:fillRect/>
          </a:stretch>
        </p:blipFill>
        <p:spPr>
          <a:xfrm>
            <a:off x="1642069" y="2058801"/>
            <a:ext cx="1575534" cy="667200"/>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8738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22566" y="2161929"/>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a:solidFill>
                  <a:schemeClr val="dk1"/>
                </a:solidFill>
                <a:latin typeface="Playfair Display" panose="00000500000000000000" pitchFamily="2" charset="0"/>
                <a:ea typeface="Montserrat Medium"/>
                <a:cs typeface="Montserrat Medium"/>
                <a:sym typeface="Montserrat Medium"/>
              </a:rPr>
              <a:t>raining</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2F68E704-8308-AB9F-D0C1-249665EB45D4}"/>
              </a:ext>
            </a:extLst>
          </p:cNvPr>
          <p:cNvSpPr/>
          <p:nvPr/>
        </p:nvSpPr>
        <p:spPr>
          <a:xfrm>
            <a:off x="4403387" y="442443"/>
            <a:ext cx="7422853" cy="672119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21;p15">
            <a:extLst>
              <a:ext uri="{FF2B5EF4-FFF2-40B4-BE49-F238E27FC236}">
                <a16:creationId xmlns:a16="http://schemas.microsoft.com/office/drawing/2014/main" id="{1286208D-20B1-57B8-4880-2750B213B54A}"/>
              </a:ext>
            </a:extLst>
          </p:cNvPr>
          <p:cNvSpPr txBox="1"/>
          <p:nvPr/>
        </p:nvSpPr>
        <p:spPr>
          <a:xfrm>
            <a:off x="4588589" y="1585842"/>
            <a:ext cx="6997929" cy="3383261"/>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Look at the picture of Pele on page 4</a:t>
            </a:r>
          </a:p>
          <a:p>
            <a:pPr marL="0" lvl="0" indent="0" rtl="0">
              <a:lnSpc>
                <a:spcPct val="115000"/>
              </a:lnSpc>
              <a:spcBef>
                <a:spcPts val="0"/>
              </a:spcBef>
              <a:spcAft>
                <a:spcPts val="0"/>
              </a:spcAft>
              <a:buNone/>
            </a:pPr>
            <a:endParaRPr lang="en-GB"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How is he feeling? </a:t>
            </a:r>
          </a:p>
          <a:p>
            <a:pPr marL="0" lvl="0" indent="0" rtl="0">
              <a:lnSpc>
                <a:spcPct val="115000"/>
              </a:lnSpc>
              <a:spcBef>
                <a:spcPts val="0"/>
              </a:spcBef>
              <a:spcAft>
                <a:spcPts val="0"/>
              </a:spcAft>
              <a:buNone/>
            </a:pPr>
            <a:endParaRPr lang="en-GB"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How do you know? </a:t>
            </a:r>
          </a:p>
        </p:txBody>
      </p:sp>
      <p:sp>
        <p:nvSpPr>
          <p:cNvPr id="10" name="TextBox 9">
            <a:extLst>
              <a:ext uri="{FF2B5EF4-FFF2-40B4-BE49-F238E27FC236}">
                <a16:creationId xmlns:a16="http://schemas.microsoft.com/office/drawing/2014/main" id="{622B1552-EB5A-9739-5DC0-4EB4C6225F47}"/>
              </a:ext>
            </a:extLst>
          </p:cNvPr>
          <p:cNvSpPr txBox="1"/>
          <p:nvPr/>
        </p:nvSpPr>
        <p:spPr>
          <a:xfrm>
            <a:off x="4611927" y="672185"/>
            <a:ext cx="4926349"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Emotional Vocabulary</a:t>
            </a:r>
            <a:endParaRPr lang="en-GB" sz="3600" b="1" dirty="0">
              <a:solidFill>
                <a:srgbClr val="313E53"/>
              </a:solidFill>
              <a:latin typeface="Playfair Display" panose="00000500000000000000" pitchFamily="2" charset="0"/>
            </a:endParaRPr>
          </a:p>
        </p:txBody>
      </p:sp>
      <p:pic>
        <p:nvPicPr>
          <p:cNvPr id="11" name="Google Shape;119;p15">
            <a:extLst>
              <a:ext uri="{FF2B5EF4-FFF2-40B4-BE49-F238E27FC236}">
                <a16:creationId xmlns:a16="http://schemas.microsoft.com/office/drawing/2014/main" id="{C59D76D3-EEB8-ED95-F1FB-3D6403666626}"/>
              </a:ext>
            </a:extLst>
          </p:cNvPr>
          <p:cNvPicPr preferRelativeResize="0"/>
          <p:nvPr/>
        </p:nvPicPr>
        <p:blipFill>
          <a:blip r:embed="rId16">
            <a:alphaModFix/>
          </a:blip>
          <a:stretch>
            <a:fillRect/>
          </a:stretch>
        </p:blipFill>
        <p:spPr>
          <a:xfrm>
            <a:off x="4664511" y="1315778"/>
            <a:ext cx="3519523" cy="138533"/>
          </a:xfrm>
          <a:prstGeom prst="rect">
            <a:avLst/>
          </a:prstGeom>
          <a:noFill/>
          <a:ln>
            <a:noFill/>
          </a:ln>
        </p:spPr>
      </p:pic>
      <p:grpSp>
        <p:nvGrpSpPr>
          <p:cNvPr id="47" name="Group 46">
            <a:extLst>
              <a:ext uri="{FF2B5EF4-FFF2-40B4-BE49-F238E27FC236}">
                <a16:creationId xmlns:a16="http://schemas.microsoft.com/office/drawing/2014/main" id="{4303E6B4-D965-355B-9A03-2AEF1B4E3173}"/>
              </a:ext>
            </a:extLst>
          </p:cNvPr>
          <p:cNvGrpSpPr/>
          <p:nvPr/>
        </p:nvGrpSpPr>
        <p:grpSpPr>
          <a:xfrm>
            <a:off x="5122475" y="4517264"/>
            <a:ext cx="5946952" cy="1523374"/>
            <a:chOff x="4626324" y="5367027"/>
            <a:chExt cx="5946952" cy="1523374"/>
          </a:xfrm>
        </p:grpSpPr>
        <p:pic>
          <p:nvPicPr>
            <p:cNvPr id="13" name="Picture 12">
              <a:extLst>
                <a:ext uri="{FF2B5EF4-FFF2-40B4-BE49-F238E27FC236}">
                  <a16:creationId xmlns:a16="http://schemas.microsoft.com/office/drawing/2014/main" id="{CBCE6825-0C19-F1DF-528E-1495877A1C82}"/>
                </a:ext>
              </a:extLst>
            </p:cNvPr>
            <p:cNvPicPr>
              <a:picLocks noChangeAspect="1"/>
            </p:cNvPicPr>
            <p:nvPr/>
          </p:nvPicPr>
          <p:blipFill rotWithShape="1">
            <a:blip r:embed="rId17"/>
            <a:srcRect l="73791" b="60634"/>
            <a:stretch/>
          </p:blipFill>
          <p:spPr>
            <a:xfrm>
              <a:off x="8507265" y="5367027"/>
              <a:ext cx="1082708" cy="1468768"/>
            </a:xfrm>
            <a:prstGeom prst="rect">
              <a:avLst/>
            </a:prstGeom>
          </p:spPr>
        </p:pic>
        <p:pic>
          <p:nvPicPr>
            <p:cNvPr id="14" name="Picture 13">
              <a:extLst>
                <a:ext uri="{FF2B5EF4-FFF2-40B4-BE49-F238E27FC236}">
                  <a16:creationId xmlns:a16="http://schemas.microsoft.com/office/drawing/2014/main" id="{C1B9545F-212E-58CD-44AF-73550C06F1F7}"/>
                </a:ext>
              </a:extLst>
            </p:cNvPr>
            <p:cNvPicPr>
              <a:picLocks noChangeAspect="1"/>
            </p:cNvPicPr>
            <p:nvPr/>
          </p:nvPicPr>
          <p:blipFill rotWithShape="1">
            <a:blip r:embed="rId18"/>
            <a:srcRect l="51154" t="51183" r="27600" b="9629"/>
            <a:stretch/>
          </p:blipFill>
          <p:spPr>
            <a:xfrm rot="597784">
              <a:off x="5713098" y="5466417"/>
              <a:ext cx="872472" cy="1293037"/>
            </a:xfrm>
            <a:prstGeom prst="rect">
              <a:avLst/>
            </a:prstGeom>
          </p:spPr>
        </p:pic>
        <p:pic>
          <p:nvPicPr>
            <p:cNvPr id="16" name="Picture 15">
              <a:extLst>
                <a:ext uri="{FF2B5EF4-FFF2-40B4-BE49-F238E27FC236}">
                  <a16:creationId xmlns:a16="http://schemas.microsoft.com/office/drawing/2014/main" id="{F42909A9-5FC5-1523-C05A-2C5DD473F078}"/>
                </a:ext>
              </a:extLst>
            </p:cNvPr>
            <p:cNvPicPr>
              <a:picLocks noChangeAspect="1"/>
            </p:cNvPicPr>
            <p:nvPr/>
          </p:nvPicPr>
          <p:blipFill rotWithShape="1">
            <a:blip r:embed="rId17"/>
            <a:srcRect l="51967" t="51223" r="28910" b="8921"/>
            <a:stretch/>
          </p:blipFill>
          <p:spPr>
            <a:xfrm rot="644935">
              <a:off x="7638050" y="5482490"/>
              <a:ext cx="821918" cy="1300751"/>
            </a:xfrm>
            <a:prstGeom prst="rect">
              <a:avLst/>
            </a:prstGeom>
          </p:spPr>
        </p:pic>
        <p:pic>
          <p:nvPicPr>
            <p:cNvPr id="17" name="Picture 16">
              <a:extLst>
                <a:ext uri="{FF2B5EF4-FFF2-40B4-BE49-F238E27FC236}">
                  <a16:creationId xmlns:a16="http://schemas.microsoft.com/office/drawing/2014/main" id="{769F6418-E671-9DED-E99F-CE88EEA813DC}"/>
                </a:ext>
              </a:extLst>
            </p:cNvPr>
            <p:cNvPicPr>
              <a:picLocks noChangeAspect="1"/>
            </p:cNvPicPr>
            <p:nvPr/>
          </p:nvPicPr>
          <p:blipFill rotWithShape="1">
            <a:blip r:embed="rId18"/>
            <a:srcRect t="48627" r="74499" b="8291"/>
            <a:stretch/>
          </p:blipFill>
          <p:spPr>
            <a:xfrm rot="21149046">
              <a:off x="9490568" y="5393278"/>
              <a:ext cx="1082708" cy="1497123"/>
            </a:xfrm>
            <a:prstGeom prst="rect">
              <a:avLst/>
            </a:prstGeom>
          </p:spPr>
        </p:pic>
        <p:pic>
          <p:nvPicPr>
            <p:cNvPr id="45" name="Picture 44">
              <a:extLst>
                <a:ext uri="{FF2B5EF4-FFF2-40B4-BE49-F238E27FC236}">
                  <a16:creationId xmlns:a16="http://schemas.microsoft.com/office/drawing/2014/main" id="{88CF35F1-65BB-0973-DF94-16D1B46F1DAE}"/>
                </a:ext>
              </a:extLst>
            </p:cNvPr>
            <p:cNvPicPr>
              <a:picLocks noChangeAspect="1"/>
            </p:cNvPicPr>
            <p:nvPr/>
          </p:nvPicPr>
          <p:blipFill rotWithShape="1">
            <a:blip r:embed="rId17"/>
            <a:srcRect l="-1" r="77605" b="60445"/>
            <a:stretch/>
          </p:blipFill>
          <p:spPr>
            <a:xfrm rot="21215629">
              <a:off x="4626324" y="5433402"/>
              <a:ext cx="940186" cy="1329952"/>
            </a:xfrm>
            <a:prstGeom prst="rect">
              <a:avLst/>
            </a:prstGeom>
          </p:spPr>
        </p:pic>
        <p:pic>
          <p:nvPicPr>
            <p:cNvPr id="46" name="Picture 45">
              <a:extLst>
                <a:ext uri="{FF2B5EF4-FFF2-40B4-BE49-F238E27FC236}">
                  <a16:creationId xmlns:a16="http://schemas.microsoft.com/office/drawing/2014/main" id="{31C5898B-3865-C420-AAE2-B7F022B8FD1F}"/>
                </a:ext>
              </a:extLst>
            </p:cNvPr>
            <p:cNvPicPr>
              <a:picLocks noChangeAspect="1"/>
            </p:cNvPicPr>
            <p:nvPr/>
          </p:nvPicPr>
          <p:blipFill rotWithShape="1">
            <a:blip r:embed="rId18"/>
            <a:srcRect l="75981" b="60769"/>
            <a:stretch/>
          </p:blipFill>
          <p:spPr>
            <a:xfrm rot="21148997">
              <a:off x="6653033" y="5456625"/>
              <a:ext cx="936320" cy="1357952"/>
            </a:xfrm>
            <a:prstGeom prst="rect">
              <a:avLst/>
            </a:prstGeom>
          </p:spPr>
        </p:pic>
      </p:grpSp>
    </p:spTree>
    <p:extLst>
      <p:ext uri="{BB962C8B-B14F-4D97-AF65-F5344CB8AC3E}">
        <p14:creationId xmlns:p14="http://schemas.microsoft.com/office/powerpoint/2010/main" val="34244304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blip>
          <a:stretch>
            <a:fillRect/>
          </a:stretch>
        </p:blipFill>
        <p:spPr>
          <a:xfrm>
            <a:off x="1629915" y="3017627"/>
            <a:ext cx="1621966" cy="635877"/>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3404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76396" y="3095400"/>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bjective</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798362" y="594360"/>
            <a:ext cx="6997469" cy="67207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5141905" y="1354830"/>
            <a:ext cx="6334230" cy="280242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sz="2500" kern="100" dirty="0">
                <a:effectLst/>
                <a:latin typeface="Montserrat" panose="00000500000000000000" pitchFamily="2" charset="0"/>
                <a:ea typeface="Aptos" panose="020B0004020202020204" pitchFamily="34" charset="0"/>
                <a:cs typeface="Times New Roman" panose="02020603050405020304" pitchFamily="18" charset="0"/>
              </a:rPr>
              <a:t>I can tell you how and why </a:t>
            </a:r>
          </a:p>
          <a:p>
            <a:pPr lvl="0">
              <a:lnSpc>
                <a:spcPct val="107000"/>
              </a:lnSpc>
              <a:spcAft>
                <a:spcPts val="800"/>
              </a:spcAft>
            </a:pPr>
            <a:r>
              <a:rPr lang="en-GB" sz="2500" kern="100" dirty="0">
                <a:effectLst/>
                <a:latin typeface="Montserrat" panose="00000500000000000000" pitchFamily="2" charset="0"/>
                <a:ea typeface="Aptos" panose="020B0004020202020204" pitchFamily="34" charset="0"/>
                <a:cs typeface="Times New Roman" panose="02020603050405020304" pitchFamily="18" charset="0"/>
              </a:rPr>
              <a:t>everyone should </a:t>
            </a:r>
          </a:p>
          <a:p>
            <a:pPr lvl="0">
              <a:lnSpc>
                <a:spcPct val="107000"/>
              </a:lnSpc>
              <a:spcAft>
                <a:spcPts val="800"/>
              </a:spcAft>
            </a:pPr>
            <a:r>
              <a:rPr lang="en-GB" sz="2500" kern="100" dirty="0">
                <a:effectLst/>
                <a:latin typeface="Montserrat" panose="00000500000000000000" pitchFamily="2" charset="0"/>
                <a:ea typeface="Aptos" panose="020B0004020202020204" pitchFamily="34" charset="0"/>
                <a:cs typeface="Times New Roman" panose="02020603050405020304" pitchFamily="18" charset="0"/>
              </a:rPr>
              <a:t>have the same </a:t>
            </a:r>
          </a:p>
          <a:p>
            <a:pPr lvl="0">
              <a:lnSpc>
                <a:spcPct val="107000"/>
              </a:lnSpc>
              <a:spcAft>
                <a:spcPts val="800"/>
              </a:spcAft>
            </a:pPr>
            <a:r>
              <a:rPr lang="en-GB" sz="2500" kern="100" dirty="0">
                <a:effectLst/>
                <a:latin typeface="Montserrat" panose="00000500000000000000" pitchFamily="2" charset="0"/>
                <a:ea typeface="Aptos" panose="020B0004020202020204" pitchFamily="34" charset="0"/>
                <a:cs typeface="Times New Roman" panose="02020603050405020304" pitchFamily="18" charset="0"/>
              </a:rPr>
              <a:t>chance at success</a:t>
            </a:r>
            <a:endPar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endParaRPr>
          </a:p>
        </p:txBody>
      </p:sp>
      <p:sp>
        <p:nvSpPr>
          <p:cNvPr id="48" name="Freeform 3">
            <a:extLst>
              <a:ext uri="{FF2B5EF4-FFF2-40B4-BE49-F238E27FC236}">
                <a16:creationId xmlns:a16="http://schemas.microsoft.com/office/drawing/2014/main" id="{95F3EF56-C5AD-6468-A653-C69DE93BCF30}"/>
              </a:ext>
            </a:extLst>
          </p:cNvPr>
          <p:cNvSpPr/>
          <p:nvPr/>
        </p:nvSpPr>
        <p:spPr>
          <a:xfrm rot="21312372">
            <a:off x="7460745" y="422551"/>
            <a:ext cx="2086086" cy="470332"/>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2" name="Rectangle 11">
            <a:extLst>
              <a:ext uri="{FF2B5EF4-FFF2-40B4-BE49-F238E27FC236}">
                <a16:creationId xmlns:a16="http://schemas.microsoft.com/office/drawing/2014/main" id="{82A7E93B-A767-714F-FDF7-E50185E617D5}"/>
              </a:ext>
            </a:extLst>
          </p:cNvPr>
          <p:cNvSpPr/>
          <p:nvPr/>
        </p:nvSpPr>
        <p:spPr>
          <a:xfrm rot="760639">
            <a:off x="8376385" y="2580900"/>
            <a:ext cx="3180771" cy="4669276"/>
          </a:xfrm>
          <a:prstGeom prst="rect">
            <a:avLst/>
          </a:prstGeom>
          <a:solidFill>
            <a:schemeClr val="bg1"/>
          </a:solidFill>
          <a:ln>
            <a:solidFill>
              <a:srgbClr val="3380A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Freeform 3">
            <a:extLst>
              <a:ext uri="{FF2B5EF4-FFF2-40B4-BE49-F238E27FC236}">
                <a16:creationId xmlns:a16="http://schemas.microsoft.com/office/drawing/2014/main" id="{99E9D9DB-1B89-2CE5-C9B6-DB60C28DEA8C}"/>
              </a:ext>
            </a:extLst>
          </p:cNvPr>
          <p:cNvSpPr/>
          <p:nvPr/>
        </p:nvSpPr>
        <p:spPr>
          <a:xfrm rot="285236">
            <a:off x="9720355" y="2435729"/>
            <a:ext cx="1742633" cy="389587"/>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pic>
        <p:nvPicPr>
          <p:cNvPr id="5" name="Picture 4">
            <a:extLst>
              <a:ext uri="{FF2B5EF4-FFF2-40B4-BE49-F238E27FC236}">
                <a16:creationId xmlns:a16="http://schemas.microsoft.com/office/drawing/2014/main" id="{568A93EC-205F-C6F9-50F1-44DE5EABF3EF}"/>
              </a:ext>
            </a:extLst>
          </p:cNvPr>
          <p:cNvPicPr>
            <a:picLocks noChangeAspect="1"/>
          </p:cNvPicPr>
          <p:nvPr/>
        </p:nvPicPr>
        <p:blipFill>
          <a:blip r:embed="rId18"/>
          <a:stretch>
            <a:fillRect/>
          </a:stretch>
        </p:blipFill>
        <p:spPr>
          <a:xfrm rot="816568">
            <a:off x="8785617" y="3044760"/>
            <a:ext cx="2412286" cy="297686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646217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5281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2400" b="0" i="1" u="none" strike="noStrike" kern="1200" cap="none" spc="0" normalizeH="0" baseline="0" noProof="0" err="1">
                <a:ln>
                  <a:noFill/>
                </a:ln>
                <a:solidFill>
                  <a:prstClr val="black"/>
                </a:solidFill>
                <a:effectLst/>
                <a:uLnTx/>
                <a:uFillTx/>
                <a:latin typeface="Playfair Display" panose="00000500000000000000" pitchFamily="2" charset="0"/>
                <a:ea typeface="Montserrat Medium"/>
                <a:cs typeface="Montserrat Medium"/>
                <a:sym typeface="Montserrat Medium"/>
              </a:rPr>
              <a:t>ead</a:t>
            </a:r>
            <a:endParaRPr kumimoji="0" sz="2400" b="0" i="1" u="none" strike="noStrike" kern="1200" cap="none" spc="0" normalizeH="0" baseline="0" noProof="0">
              <a:ln>
                <a:noFill/>
              </a:ln>
              <a:solidFill>
                <a:prstClr val="black"/>
              </a:solidFill>
              <a:effectLst/>
              <a:uLnTx/>
              <a:uFillTx/>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47033" y="389589"/>
            <a:ext cx="7963062" cy="689034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338461" y="1617190"/>
            <a:ext cx="7348324" cy="5054591"/>
          </a:xfrm>
          <a:prstGeom prst="rect">
            <a:avLst/>
          </a:prstGeom>
          <a:noFill/>
          <a:ln>
            <a:noFill/>
          </a:ln>
        </p:spPr>
        <p:txBody>
          <a:bodyPr spcFirstLastPara="1" wrap="square" lIns="91425" tIns="91425" rIns="91425" bIns="91425" anchor="t" anchorCtr="0">
            <a:noAutofit/>
          </a:bodyPr>
          <a:lstStyle/>
          <a:p>
            <a:pPr>
              <a:lnSpc>
                <a:spcPct val="150000"/>
              </a:lnSpc>
              <a:defRPr/>
            </a:pPr>
            <a:r>
              <a:rPr lang="en-GB" sz="2000" b="1" dirty="0">
                <a:solidFill>
                  <a:srgbClr val="000000"/>
                </a:solidFill>
                <a:latin typeface="Montserrat"/>
              </a:rPr>
              <a:t>Vocabulary: </a:t>
            </a:r>
          </a:p>
          <a:p>
            <a:pPr>
              <a:lnSpc>
                <a:spcPct val="150000"/>
              </a:lnSpc>
              <a:defRPr/>
            </a:pPr>
            <a:r>
              <a:rPr lang="en-US" sz="2000" dirty="0">
                <a:solidFill>
                  <a:srgbClr val="000000"/>
                </a:solidFill>
                <a:latin typeface="Montserrat"/>
              </a:rPr>
              <a:t>What does the phrase ‘once in a lifetime opportunity’ mean?  </a:t>
            </a:r>
          </a:p>
          <a:p>
            <a:pPr>
              <a:lnSpc>
                <a:spcPct val="150000"/>
              </a:lnSpc>
              <a:defRPr/>
            </a:pPr>
            <a:endParaRPr lang="en-US" sz="2000" dirty="0">
              <a:solidFill>
                <a:srgbClr val="000000"/>
              </a:solidFill>
              <a:latin typeface="Montserrat"/>
            </a:endParaRPr>
          </a:p>
          <a:p>
            <a:pPr marL="0" marR="0" lvl="0" indent="0" algn="l" defTabSz="914400">
              <a:lnSpc>
                <a:spcPct val="150000"/>
              </a:lnSpc>
              <a:spcBef>
                <a:spcPts val="0"/>
              </a:spcBef>
              <a:spcAft>
                <a:spcPts val="0"/>
              </a:spcAft>
              <a:buNone/>
              <a:tabLst/>
              <a:defRPr/>
            </a:pPr>
            <a:r>
              <a:rPr kumimoji="0" lang="en-GB" sz="2000" b="1" i="0" u="none" strike="noStrike" kern="1200" cap="none" spc="0" normalizeH="0" baseline="0" noProof="0" dirty="0">
                <a:ln>
                  <a:noFill/>
                </a:ln>
                <a:solidFill>
                  <a:srgbClr val="000000"/>
                </a:solidFill>
                <a:effectLst/>
                <a:uLnTx/>
                <a:uFillTx/>
                <a:latin typeface="Montserrat"/>
              </a:rPr>
              <a:t>Retrieval: </a:t>
            </a:r>
            <a:endParaRPr lang="en-GB" sz="2000" dirty="0"/>
          </a:p>
          <a:p>
            <a:pPr>
              <a:lnSpc>
                <a:spcPct val="150000"/>
              </a:lnSpc>
              <a:defRPr/>
            </a:pPr>
            <a:r>
              <a:rPr lang="en-GB" sz="2000" dirty="0">
                <a:solidFill>
                  <a:prstClr val="black"/>
                </a:solidFill>
                <a:latin typeface="Montserrat"/>
              </a:rPr>
              <a:t>What did Pele make his first football out of? </a:t>
            </a:r>
          </a:p>
          <a:p>
            <a:pPr>
              <a:lnSpc>
                <a:spcPct val="150000"/>
              </a:lnSpc>
              <a:defRPr/>
            </a:pPr>
            <a:r>
              <a:rPr lang="en-GB" sz="2000" dirty="0">
                <a:solidFill>
                  <a:prstClr val="black"/>
                </a:solidFill>
                <a:latin typeface="Montserrat"/>
              </a:rPr>
              <a:t>Apart from playing football, what did Pele do when he got famous? </a:t>
            </a:r>
          </a:p>
        </p:txBody>
      </p:sp>
      <p:sp>
        <p:nvSpPr>
          <p:cNvPr id="8" name="TextBox 7">
            <a:extLst>
              <a:ext uri="{FF2B5EF4-FFF2-40B4-BE49-F238E27FC236}">
                <a16:creationId xmlns:a16="http://schemas.microsoft.com/office/drawing/2014/main" id="{58B9AB1F-B753-A912-4424-AA7ABC7BCD2D}"/>
              </a:ext>
            </a:extLst>
          </p:cNvPr>
          <p:cNvSpPr txBox="1"/>
          <p:nvPr/>
        </p:nvSpPr>
        <p:spPr>
          <a:xfrm>
            <a:off x="4088535" y="602782"/>
            <a:ext cx="343555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rPr>
              <a:t>Enjoy the Story</a:t>
            </a:r>
            <a:endParaRPr kumimoji="0" lang="en-GB"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183371" y="130400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6308CEE2-0777-58CC-0CE3-0FEBE43DA0C3}"/>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715500" y="479143"/>
            <a:ext cx="2578395" cy="1822811"/>
          </a:xfrm>
          <a:prstGeom prst="rect">
            <a:avLst/>
          </a:prstGeom>
        </p:spPr>
      </p:pic>
    </p:spTree>
    <p:extLst>
      <p:ext uri="{BB962C8B-B14F-4D97-AF65-F5344CB8AC3E}">
        <p14:creationId xmlns:p14="http://schemas.microsoft.com/office/powerpoint/2010/main" val="28429276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
                                            <p:txEl>
                                              <p:pRg st="0" end="0"/>
                                            </p:txEl>
                                          </p:spTgt>
                                        </p:tgtEl>
                                        <p:attrNameLst>
                                          <p:attrName>style.visibility</p:attrName>
                                        </p:attrNameLst>
                                      </p:cBhvr>
                                      <p:to>
                                        <p:strVal val="visible"/>
                                      </p:to>
                                    </p:set>
                                    <p:animEffect transition="in" filter="fade">
                                      <p:cBhvr>
                                        <p:cTn id="7" dur="500"/>
                                        <p:tgtEl>
                                          <p:spTgt spid="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
                                            <p:txEl>
                                              <p:pRg st="1" end="1"/>
                                            </p:txEl>
                                          </p:spTgt>
                                        </p:tgtEl>
                                        <p:attrNameLst>
                                          <p:attrName>style.visibility</p:attrName>
                                        </p:attrNameLst>
                                      </p:cBhvr>
                                      <p:to>
                                        <p:strVal val="visible"/>
                                      </p:to>
                                    </p:set>
                                    <p:animEffect transition="in" filter="fade">
                                      <p:cBhvr>
                                        <p:cTn id="12" dur="500"/>
                                        <p:tgtEl>
                                          <p:spTgt spid="4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3">
                                            <p:txEl>
                                              <p:pRg st="3" end="3"/>
                                            </p:txEl>
                                          </p:spTgt>
                                        </p:tgtEl>
                                        <p:attrNameLst>
                                          <p:attrName>style.visibility</p:attrName>
                                        </p:attrNameLst>
                                      </p:cBhvr>
                                      <p:to>
                                        <p:strVal val="visible"/>
                                      </p:to>
                                    </p:set>
                                    <p:animEffect transition="in" filter="fade">
                                      <p:cBhvr>
                                        <p:cTn id="17" dur="500"/>
                                        <p:tgtEl>
                                          <p:spTgt spid="4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3">
                                            <p:txEl>
                                              <p:pRg st="4" end="4"/>
                                            </p:txEl>
                                          </p:spTgt>
                                        </p:tgtEl>
                                        <p:attrNameLst>
                                          <p:attrName>style.visibility</p:attrName>
                                        </p:attrNameLst>
                                      </p:cBhvr>
                                      <p:to>
                                        <p:strVal val="visible"/>
                                      </p:to>
                                    </p:set>
                                    <p:animEffect transition="in" filter="fade">
                                      <p:cBhvr>
                                        <p:cTn id="22" dur="500"/>
                                        <p:tgtEl>
                                          <p:spTgt spid="4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3">
                                            <p:txEl>
                                              <p:pRg st="5" end="5"/>
                                            </p:txEl>
                                          </p:spTgt>
                                        </p:tgtEl>
                                        <p:attrNameLst>
                                          <p:attrName>style.visibility</p:attrName>
                                        </p:attrNameLst>
                                      </p:cBhvr>
                                      <p:to>
                                        <p:strVal val="visible"/>
                                      </p:to>
                                    </p:set>
                                    <p:animEffect transition="in" filter="fade">
                                      <p:cBhvr>
                                        <p:cTn id="27" dur="500"/>
                                        <p:tgtEl>
                                          <p:spTgt spid="4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BA61796AE0F5A4E96395FA65072392B" ma:contentTypeVersion="12" ma:contentTypeDescription="Create a new document." ma:contentTypeScope="" ma:versionID="013b85cac90d4b236a82b3c536cec3c3">
  <xsd:schema xmlns:xsd="http://www.w3.org/2001/XMLSchema" xmlns:xs="http://www.w3.org/2001/XMLSchema" xmlns:p="http://schemas.microsoft.com/office/2006/metadata/properties" xmlns:ns2="28259c69-39cb-44a7-9f04-2775eb4563de" xmlns:ns3="b31a91d1-0192-41ba-b554-362273cb85ab" targetNamespace="http://schemas.microsoft.com/office/2006/metadata/properties" ma:root="true" ma:fieldsID="bb5a868901287403e3faaffd7d08f345" ns2:_="" ns3:_="">
    <xsd:import namespace="28259c69-39cb-44a7-9f04-2775eb4563de"/>
    <xsd:import namespace="b31a91d1-0192-41ba-b554-362273cb85a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8259c69-39cb-44a7-9f04-2775eb4563d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18177053-68b3-49ba-830b-641013b218fb"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31a91d1-0192-41ba-b554-362273cb85ab"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45c5fc4e-5e3e-44b4-8344-b79db9234d45}" ma:internalName="TaxCatchAll" ma:showField="CatchAllData" ma:web="b31a91d1-0192-41ba-b554-362273cb85a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0C55E9E-33C1-44B6-A03A-11318584FE1B}">
  <ds:schemaRefs>
    <ds:schemaRef ds:uri="http://schemas.microsoft.com/sharepoint/v3/contenttype/forms"/>
  </ds:schemaRefs>
</ds:datastoreItem>
</file>

<file path=customXml/itemProps2.xml><?xml version="1.0" encoding="utf-8"?>
<ds:datastoreItem xmlns:ds="http://schemas.openxmlformats.org/officeDocument/2006/customXml" ds:itemID="{C01E0783-4F98-44CC-AABC-5FEC88764B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8259c69-39cb-44a7-9f04-2775eb4563de"/>
    <ds:schemaRef ds:uri="b31a91d1-0192-41ba-b554-362273cb85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4126</Words>
  <Application>Microsoft Office PowerPoint</Application>
  <PresentationFormat>Widescreen</PresentationFormat>
  <Paragraphs>402</Paragraphs>
  <Slides>36</Slides>
  <Notes>32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36</vt:i4>
      </vt:variant>
    </vt:vector>
  </HeadingPairs>
  <TitlesOfParts>
    <vt:vector size="44" baseType="lpstr">
      <vt:lpstr>Aptos</vt:lpstr>
      <vt:lpstr>Aptos Display</vt:lpstr>
      <vt:lpstr>Arial</vt:lpstr>
      <vt:lpstr>Montserrat</vt:lpstr>
      <vt:lpstr>Playfair Display</vt:lpstr>
      <vt:lpstr>Roboto</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Fiona McCrudden</dc:creator>
  <cp:lastModifiedBy>Fiona</cp:lastModifiedBy>
  <cp:revision>13</cp:revision>
  <dcterms:created xsi:type="dcterms:W3CDTF">2024-05-16T12:38:53Z</dcterms:created>
  <dcterms:modified xsi:type="dcterms:W3CDTF">2024-11-06T09:58:55Z</dcterms:modified>
</cp:coreProperties>
</file>