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0"/>
  </p:notesMasterIdLst>
  <p:sldIdLst>
    <p:sldId id="256" r:id="rId4"/>
    <p:sldId id="281" r:id="rId5"/>
    <p:sldId id="277" r:id="rId6"/>
    <p:sldId id="267" r:id="rId7"/>
    <p:sldId id="282" r:id="rId8"/>
    <p:sldId id="283" r:id="rId9"/>
    <p:sldId id="284" r:id="rId10"/>
    <p:sldId id="417" r:id="rId11"/>
    <p:sldId id="287" r:id="rId12"/>
    <p:sldId id="288" r:id="rId13"/>
    <p:sldId id="419" r:id="rId14"/>
    <p:sldId id="289" r:id="rId15"/>
    <p:sldId id="420" r:id="rId16"/>
    <p:sldId id="421" r:id="rId17"/>
    <p:sldId id="422" r:id="rId18"/>
    <p:sldId id="290" r:id="rId19"/>
    <p:sldId id="423" r:id="rId20"/>
    <p:sldId id="424" r:id="rId21"/>
    <p:sldId id="425" r:id="rId22"/>
    <p:sldId id="426" r:id="rId23"/>
    <p:sldId id="427" r:id="rId24"/>
    <p:sldId id="428" r:id="rId25"/>
    <p:sldId id="429" r:id="rId26"/>
    <p:sldId id="431" r:id="rId27"/>
    <p:sldId id="335" r:id="rId28"/>
    <p:sldId id="336" r:id="rId29"/>
    <p:sldId id="337" r:id="rId30"/>
    <p:sldId id="338" r:id="rId31"/>
    <p:sldId id="339" r:id="rId32"/>
    <p:sldId id="343" r:id="rId33"/>
    <p:sldId id="346" r:id="rId34"/>
    <p:sldId id="342" r:id="rId35"/>
    <p:sldId id="341" r:id="rId36"/>
    <p:sldId id="347" r:id="rId37"/>
    <p:sldId id="344" r:id="rId38"/>
    <p:sldId id="34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Lst>
        </p14:section>
        <p14:section name="Lesson 1" id="{A433BF49-AB0F-4245-A4C9-1CFBE152D450}">
          <p14:sldIdLst>
            <p14:sldId id="277"/>
            <p14:sldId id="267"/>
            <p14:sldId id="282"/>
            <p14:sldId id="283"/>
            <p14:sldId id="284"/>
            <p14:sldId id="417"/>
            <p14:sldId id="287"/>
            <p14:sldId id="288"/>
            <p14:sldId id="419"/>
            <p14:sldId id="289"/>
            <p14:sldId id="420"/>
            <p14:sldId id="421"/>
            <p14:sldId id="422"/>
          </p14:sldIdLst>
        </p14:section>
        <p14:section name="Lesson 2" id="{28F856FC-BADD-4E61-B4B4-053B6FB6A54B}">
          <p14:sldIdLst>
            <p14:sldId id="290"/>
            <p14:sldId id="423"/>
            <p14:sldId id="424"/>
            <p14:sldId id="425"/>
            <p14:sldId id="426"/>
            <p14:sldId id="427"/>
            <p14:sldId id="428"/>
            <p14:sldId id="429"/>
            <p14:sldId id="431"/>
          </p14:sldIdLst>
        </p14:section>
        <p14:section name="Lesson 3 Reflection" id="{90900C8E-4858-4134-9519-D2E6076731ED}">
          <p14:sldIdLst>
            <p14:sldId id="335"/>
            <p14:sldId id="336"/>
            <p14:sldId id="337"/>
            <p14:sldId id="338"/>
            <p14:sldId id="339"/>
            <p14:sldId id="343"/>
            <p14:sldId id="346"/>
            <p14:sldId id="342"/>
            <p14:sldId id="341"/>
            <p14:sldId id="347"/>
            <p14:sldId id="344"/>
            <p14:sldId id="34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3E53"/>
    <a:srgbClr val="EE9A2B"/>
    <a:srgbClr val="3380A3"/>
    <a:srgbClr val="FEF8F0"/>
    <a:srgbClr val="598E92"/>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454" autoAdjust="0"/>
  </p:normalViewPr>
  <p:slideViewPr>
    <p:cSldViewPr snapToGrid="0">
      <p:cViewPr varScale="1">
        <p:scale>
          <a:sx n="73" d="100"/>
          <a:sy n="73" d="100"/>
        </p:scale>
        <p:origin x="199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0" Type="http://schemas.openxmlformats.org/officeDocument/2006/relationships/slide" Target="slides/slide17.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userId="5fd9b084-9961-4921-ab0f-457ac49028c4" providerId="ADAL" clId="{4F7526C2-C53B-41A9-82AA-63450EDFF648}"/>
    <pc:docChg chg="undo custSel addSld delSld modSld sldOrd modMainMaster addSection modSection">
      <pc:chgData name="Fiona" userId="5fd9b084-9961-4921-ab0f-457ac49028c4" providerId="ADAL" clId="{4F7526C2-C53B-41A9-82AA-63450EDFF648}" dt="2024-08-07T11:13:53.779" v="4763" actId="1076"/>
      <pc:docMkLst>
        <pc:docMk/>
      </pc:docMkLst>
      <pc:sldChg chg="addSp delSp modSp mod setBg">
        <pc:chgData name="Fiona" userId="5fd9b084-9961-4921-ab0f-457ac49028c4" providerId="ADAL" clId="{4F7526C2-C53B-41A9-82AA-63450EDFF648}" dt="2024-08-07T11:13:53.779" v="4763" actId="1076"/>
        <pc:sldMkLst>
          <pc:docMk/>
          <pc:sldMk cId="48654129" sldId="256"/>
        </pc:sldMkLst>
        <pc:spChg chg="add mod">
          <ac:chgData name="Fiona" userId="5fd9b084-9961-4921-ab0f-457ac49028c4" providerId="ADAL" clId="{4F7526C2-C53B-41A9-82AA-63450EDFF648}" dt="2024-08-07T11:13:53.779" v="4763" actId="1076"/>
          <ac:spMkLst>
            <pc:docMk/>
            <pc:sldMk cId="48654129" sldId="256"/>
            <ac:spMk id="3" creationId="{109C2822-1DF0-E6DF-FAED-EE6282BC7CE2}"/>
          </ac:spMkLst>
        </pc:spChg>
        <pc:spChg chg="mod">
          <ac:chgData name="Fiona" userId="5fd9b084-9961-4921-ab0f-457ac49028c4" providerId="ADAL" clId="{4F7526C2-C53B-41A9-82AA-63450EDFF648}" dt="2024-07-30T19:13:26.935" v="1"/>
          <ac:spMkLst>
            <pc:docMk/>
            <pc:sldMk cId="48654129" sldId="256"/>
            <ac:spMk id="3" creationId="{FD33EBDB-3BFF-86C1-778B-2D3D9E3E6A7E}"/>
          </ac:spMkLst>
        </pc:spChg>
        <pc:spChg chg="mod">
          <ac:chgData name="Fiona" userId="5fd9b084-9961-4921-ab0f-457ac49028c4" providerId="ADAL" clId="{4F7526C2-C53B-41A9-82AA-63450EDFF648}" dt="2024-07-31T13:53:14.246" v="2259"/>
          <ac:spMkLst>
            <pc:docMk/>
            <pc:sldMk cId="48654129" sldId="256"/>
            <ac:spMk id="4" creationId="{531A81E3-BF5F-5DBA-6F1C-247DED1CFDB4}"/>
          </ac:spMkLst>
        </pc:spChg>
        <pc:spChg chg="mod">
          <ac:chgData name="Fiona" userId="5fd9b084-9961-4921-ab0f-457ac49028c4" providerId="ADAL" clId="{4F7526C2-C53B-41A9-82AA-63450EDFF648}" dt="2024-07-30T19:13:26.935" v="1"/>
          <ac:spMkLst>
            <pc:docMk/>
            <pc:sldMk cId="48654129" sldId="256"/>
            <ac:spMk id="4" creationId="{F59F2C07-1BC3-526E-41E2-B79874B7F13F}"/>
          </ac:spMkLst>
        </pc:spChg>
        <pc:spChg chg="mod">
          <ac:chgData name="Fiona" userId="5fd9b084-9961-4921-ab0f-457ac49028c4" providerId="ADAL" clId="{4F7526C2-C53B-41A9-82AA-63450EDFF648}" dt="2024-07-30T19:13:26.935" v="1"/>
          <ac:spMkLst>
            <pc:docMk/>
            <pc:sldMk cId="48654129" sldId="256"/>
            <ac:spMk id="6" creationId="{B1F80F5B-49D0-E01B-DB48-DE76557D2A2B}"/>
          </ac:spMkLst>
        </pc:spChg>
        <pc:spChg chg="mod">
          <ac:chgData name="Fiona" userId="5fd9b084-9961-4921-ab0f-457ac49028c4" providerId="ADAL" clId="{4F7526C2-C53B-41A9-82AA-63450EDFF648}" dt="2024-07-31T13:53:14.246" v="2259"/>
          <ac:spMkLst>
            <pc:docMk/>
            <pc:sldMk cId="48654129" sldId="256"/>
            <ac:spMk id="7" creationId="{028F4B84-56BE-C852-7BCE-3D5498ECFB00}"/>
          </ac:spMkLst>
        </pc:spChg>
        <pc:spChg chg="mod">
          <ac:chgData name="Fiona" userId="5fd9b084-9961-4921-ab0f-457ac49028c4" providerId="ADAL" clId="{4F7526C2-C53B-41A9-82AA-63450EDFF648}" dt="2024-07-30T19:13:26.935" v="1"/>
          <ac:spMkLst>
            <pc:docMk/>
            <pc:sldMk cId="48654129" sldId="256"/>
            <ac:spMk id="7" creationId="{16353909-5EC0-DC2D-1248-0C8ED06D97C6}"/>
          </ac:spMkLst>
        </pc:spChg>
        <pc:spChg chg="mod">
          <ac:chgData name="Fiona" userId="5fd9b084-9961-4921-ab0f-457ac49028c4" providerId="ADAL" clId="{4F7526C2-C53B-41A9-82AA-63450EDFF648}" dt="2024-07-30T19:13:26.935" v="1"/>
          <ac:spMkLst>
            <pc:docMk/>
            <pc:sldMk cId="48654129" sldId="256"/>
            <ac:spMk id="8" creationId="{421218F5-9E3E-7C72-8D18-8FD75D4B5EB5}"/>
          </ac:spMkLst>
        </pc:spChg>
        <pc:spChg chg="mod">
          <ac:chgData name="Fiona" userId="5fd9b084-9961-4921-ab0f-457ac49028c4" providerId="ADAL" clId="{4F7526C2-C53B-41A9-82AA-63450EDFF648}" dt="2024-07-31T13:53:14.246" v="2259"/>
          <ac:spMkLst>
            <pc:docMk/>
            <pc:sldMk cId="48654129" sldId="256"/>
            <ac:spMk id="8" creationId="{A03F4EEB-3F85-67F7-BC7C-8883AE19B8FF}"/>
          </ac:spMkLst>
        </pc:spChg>
        <pc:spChg chg="mod">
          <ac:chgData name="Fiona" userId="5fd9b084-9961-4921-ab0f-457ac49028c4" providerId="ADAL" clId="{4F7526C2-C53B-41A9-82AA-63450EDFF648}" dt="2024-07-30T19:13:26.935" v="1"/>
          <ac:spMkLst>
            <pc:docMk/>
            <pc:sldMk cId="48654129" sldId="256"/>
            <ac:spMk id="9" creationId="{04B77D62-A274-9A21-8D82-6A469A6C7B41}"/>
          </ac:spMkLst>
        </pc:spChg>
        <pc:spChg chg="add mod">
          <ac:chgData name="Fiona" userId="5fd9b084-9961-4921-ab0f-457ac49028c4" providerId="ADAL" clId="{4F7526C2-C53B-41A9-82AA-63450EDFF648}" dt="2024-08-05T11:37:46.928" v="3011" actId="164"/>
          <ac:spMkLst>
            <pc:docMk/>
            <pc:sldMk cId="48654129" sldId="256"/>
            <ac:spMk id="9" creationId="{56D17D95-DFE4-08B8-3187-4A0D6D0584D3}"/>
          </ac:spMkLst>
        </pc:spChg>
        <pc:spChg chg="mod">
          <ac:chgData name="Fiona" userId="5fd9b084-9961-4921-ab0f-457ac49028c4" providerId="ADAL" clId="{4F7526C2-C53B-41A9-82AA-63450EDFF648}" dt="2024-07-31T13:53:14.246" v="2259"/>
          <ac:spMkLst>
            <pc:docMk/>
            <pc:sldMk cId="48654129" sldId="256"/>
            <ac:spMk id="9" creationId="{A3F96FC5-5937-28AD-9231-56DECABD2D2A}"/>
          </ac:spMkLst>
        </pc:spChg>
        <pc:spChg chg="mod">
          <ac:chgData name="Fiona" userId="5fd9b084-9961-4921-ab0f-457ac49028c4" providerId="ADAL" clId="{4F7526C2-C53B-41A9-82AA-63450EDFF648}" dt="2024-07-31T13:53:14.246" v="2259"/>
          <ac:spMkLst>
            <pc:docMk/>
            <pc:sldMk cId="48654129" sldId="256"/>
            <ac:spMk id="10" creationId="{A52DAFD9-2E52-3886-33D8-D75943FD5516}"/>
          </ac:spMkLst>
        </pc:spChg>
        <pc:spChg chg="mod">
          <ac:chgData name="Fiona" userId="5fd9b084-9961-4921-ab0f-457ac49028c4" providerId="ADAL" clId="{4F7526C2-C53B-41A9-82AA-63450EDFF648}" dt="2024-07-31T13:53:14.246" v="2259"/>
          <ac:spMkLst>
            <pc:docMk/>
            <pc:sldMk cId="48654129" sldId="256"/>
            <ac:spMk id="11" creationId="{43EF1A7E-8F96-2DD2-0AB2-134D8B6664F4}"/>
          </ac:spMkLst>
        </pc:spChg>
        <pc:spChg chg="mod">
          <ac:chgData name="Fiona" userId="5fd9b084-9961-4921-ab0f-457ac49028c4" providerId="ADAL" clId="{4F7526C2-C53B-41A9-82AA-63450EDFF648}" dt="2024-07-30T19:14:34.457" v="15" actId="1076"/>
          <ac:spMkLst>
            <pc:docMk/>
            <pc:sldMk cId="48654129" sldId="256"/>
            <ac:spMk id="12" creationId="{3F3CC3F2-6D61-1E88-251F-847518765DA7}"/>
          </ac:spMkLst>
        </pc:spChg>
        <pc:spChg chg="mod">
          <ac:chgData name="Fiona" userId="5fd9b084-9961-4921-ab0f-457ac49028c4" providerId="ADAL" clId="{4F7526C2-C53B-41A9-82AA-63450EDFF648}" dt="2024-07-31T13:53:14.246" v="2259"/>
          <ac:spMkLst>
            <pc:docMk/>
            <pc:sldMk cId="48654129" sldId="256"/>
            <ac:spMk id="13" creationId="{60222C73-6D46-BFAC-2B57-E836A7B86394}"/>
          </ac:spMkLst>
        </pc:spChg>
        <pc:spChg chg="mod">
          <ac:chgData name="Fiona" userId="5fd9b084-9961-4921-ab0f-457ac49028c4" providerId="ADAL" clId="{4F7526C2-C53B-41A9-82AA-63450EDFF648}" dt="2024-07-30T19:13:26.935" v="1"/>
          <ac:spMkLst>
            <pc:docMk/>
            <pc:sldMk cId="48654129" sldId="256"/>
            <ac:spMk id="13" creationId="{C12DD36A-B7B8-E820-1596-CCD19B844936}"/>
          </ac:spMkLst>
        </pc:spChg>
        <pc:spChg chg="mod">
          <ac:chgData name="Fiona" userId="5fd9b084-9961-4921-ab0f-457ac49028c4" providerId="ADAL" clId="{4F7526C2-C53B-41A9-82AA-63450EDFF648}" dt="2024-07-30T19:13:26.935" v="1"/>
          <ac:spMkLst>
            <pc:docMk/>
            <pc:sldMk cId="48654129" sldId="256"/>
            <ac:spMk id="14" creationId="{2B1182F9-2B6C-3E58-FC93-B5291B2BE1FF}"/>
          </ac:spMkLst>
        </pc:spChg>
        <pc:spChg chg="mod">
          <ac:chgData name="Fiona" userId="5fd9b084-9961-4921-ab0f-457ac49028c4" providerId="ADAL" clId="{4F7526C2-C53B-41A9-82AA-63450EDFF648}" dt="2024-07-31T13:53:14.246" v="2259"/>
          <ac:spMkLst>
            <pc:docMk/>
            <pc:sldMk cId="48654129" sldId="256"/>
            <ac:spMk id="14" creationId="{83D9886C-0E85-C6A4-EE8F-BB9C8CDF35DA}"/>
          </ac:spMkLst>
        </pc:spChg>
        <pc:spChg chg="mod">
          <ac:chgData name="Fiona" userId="5fd9b084-9961-4921-ab0f-457ac49028c4" providerId="ADAL" clId="{4F7526C2-C53B-41A9-82AA-63450EDFF648}" dt="2024-07-30T19:13:26.935" v="1"/>
          <ac:spMkLst>
            <pc:docMk/>
            <pc:sldMk cId="48654129" sldId="256"/>
            <ac:spMk id="15" creationId="{81D49A9F-DE55-78C1-E17C-0FD242DE431E}"/>
          </ac:spMkLst>
        </pc:spChg>
        <pc:spChg chg="mod">
          <ac:chgData name="Fiona" userId="5fd9b084-9961-4921-ab0f-457ac49028c4" providerId="ADAL" clId="{4F7526C2-C53B-41A9-82AA-63450EDFF648}" dt="2024-07-31T13:53:14.246" v="2259"/>
          <ac:spMkLst>
            <pc:docMk/>
            <pc:sldMk cId="48654129" sldId="256"/>
            <ac:spMk id="15" creationId="{F651D33D-C4F1-B56F-D19E-30E9547C736F}"/>
          </ac:spMkLst>
        </pc:spChg>
        <pc:spChg chg="mod">
          <ac:chgData name="Fiona" userId="5fd9b084-9961-4921-ab0f-457ac49028c4" providerId="ADAL" clId="{4F7526C2-C53B-41A9-82AA-63450EDFF648}" dt="2024-07-31T13:53:14.246" v="2259"/>
          <ac:spMkLst>
            <pc:docMk/>
            <pc:sldMk cId="48654129" sldId="256"/>
            <ac:spMk id="16" creationId="{1B7F11C0-1AFA-8ED1-64B4-03D291BBDA9F}"/>
          </ac:spMkLst>
        </pc:spChg>
        <pc:spChg chg="mod">
          <ac:chgData name="Fiona" userId="5fd9b084-9961-4921-ab0f-457ac49028c4" providerId="ADAL" clId="{4F7526C2-C53B-41A9-82AA-63450EDFF648}" dt="2024-07-30T19:13:26.935" v="1"/>
          <ac:spMkLst>
            <pc:docMk/>
            <pc:sldMk cId="48654129" sldId="256"/>
            <ac:spMk id="16" creationId="{2EC6AA96-9A6B-BC04-538E-3F77FF91D2EE}"/>
          </ac:spMkLst>
        </pc:spChg>
        <pc:spChg chg="mod">
          <ac:chgData name="Fiona" userId="5fd9b084-9961-4921-ab0f-457ac49028c4" providerId="ADAL" clId="{4F7526C2-C53B-41A9-82AA-63450EDFF648}" dt="2024-07-31T13:53:14.246" v="2259"/>
          <ac:spMkLst>
            <pc:docMk/>
            <pc:sldMk cId="48654129" sldId="256"/>
            <ac:spMk id="17" creationId="{91EC2989-6B75-5D30-68BA-9465509BC92D}"/>
          </ac:spMkLst>
        </pc:spChg>
        <pc:spChg chg="mod">
          <ac:chgData name="Fiona" userId="5fd9b084-9961-4921-ab0f-457ac49028c4" providerId="ADAL" clId="{4F7526C2-C53B-41A9-82AA-63450EDFF648}" dt="2024-07-30T19:13:26.935" v="1"/>
          <ac:spMkLst>
            <pc:docMk/>
            <pc:sldMk cId="48654129" sldId="256"/>
            <ac:spMk id="17" creationId="{AF6D253A-E46C-13B9-D15F-334422D0E11B}"/>
          </ac:spMkLst>
        </pc:spChg>
        <pc:spChg chg="mod">
          <ac:chgData name="Fiona" userId="5fd9b084-9961-4921-ab0f-457ac49028c4" providerId="ADAL" clId="{4F7526C2-C53B-41A9-82AA-63450EDFF648}" dt="2024-07-31T13:53:14.246" v="2259"/>
          <ac:spMkLst>
            <pc:docMk/>
            <pc:sldMk cId="48654129" sldId="256"/>
            <ac:spMk id="18" creationId="{0C5AF9E1-8DE3-DFEC-E96A-3D9A3B1892BE}"/>
          </ac:spMkLst>
        </pc:spChg>
        <pc:spChg chg="mod">
          <ac:chgData name="Fiona" userId="5fd9b084-9961-4921-ab0f-457ac49028c4" providerId="ADAL" clId="{4F7526C2-C53B-41A9-82AA-63450EDFF648}" dt="2024-07-30T19:13:26.935" v="1"/>
          <ac:spMkLst>
            <pc:docMk/>
            <pc:sldMk cId="48654129" sldId="256"/>
            <ac:spMk id="18" creationId="{E2D15548-524D-F6EB-48F6-8215F82FAB56}"/>
          </ac:spMkLst>
        </pc:spChg>
        <pc:spChg chg="mod">
          <ac:chgData name="Fiona" userId="5fd9b084-9961-4921-ab0f-457ac49028c4" providerId="ADAL" clId="{4F7526C2-C53B-41A9-82AA-63450EDFF648}" dt="2024-07-31T13:53:14.246" v="2259"/>
          <ac:spMkLst>
            <pc:docMk/>
            <pc:sldMk cId="48654129" sldId="256"/>
            <ac:spMk id="19" creationId="{91052E42-2A97-BCA8-0162-C0D9A9FBF2F7}"/>
          </ac:spMkLst>
        </pc:spChg>
        <pc:spChg chg="mod">
          <ac:chgData name="Fiona" userId="5fd9b084-9961-4921-ab0f-457ac49028c4" providerId="ADAL" clId="{4F7526C2-C53B-41A9-82AA-63450EDFF648}" dt="2024-07-30T19:13:26.935" v="1"/>
          <ac:spMkLst>
            <pc:docMk/>
            <pc:sldMk cId="48654129" sldId="256"/>
            <ac:spMk id="19" creationId="{DDDF588D-6922-2E67-7EC5-3B41A780F4E7}"/>
          </ac:spMkLst>
        </pc:spChg>
        <pc:spChg chg="mod">
          <ac:chgData name="Fiona" userId="5fd9b084-9961-4921-ab0f-457ac49028c4" providerId="ADAL" clId="{4F7526C2-C53B-41A9-82AA-63450EDFF648}" dt="2024-07-31T13:53:14.246" v="2259"/>
          <ac:spMkLst>
            <pc:docMk/>
            <pc:sldMk cId="48654129" sldId="256"/>
            <ac:spMk id="20" creationId="{0018BA94-6CDB-06E2-3E05-499B4A3BB3EC}"/>
          </ac:spMkLst>
        </pc:spChg>
        <pc:spChg chg="mod">
          <ac:chgData name="Fiona" userId="5fd9b084-9961-4921-ab0f-457ac49028c4" providerId="ADAL" clId="{4F7526C2-C53B-41A9-82AA-63450EDFF648}" dt="2024-07-30T19:13:26.935" v="1"/>
          <ac:spMkLst>
            <pc:docMk/>
            <pc:sldMk cId="48654129" sldId="256"/>
            <ac:spMk id="20" creationId="{E54D0A6E-7A9F-81C3-CE73-0758E12224F6}"/>
          </ac:spMkLst>
        </pc:spChg>
        <pc:spChg chg="mod">
          <ac:chgData name="Fiona" userId="5fd9b084-9961-4921-ab0f-457ac49028c4" providerId="ADAL" clId="{4F7526C2-C53B-41A9-82AA-63450EDFF648}" dt="2024-07-31T13:53:14.246" v="2259"/>
          <ac:spMkLst>
            <pc:docMk/>
            <pc:sldMk cId="48654129" sldId="256"/>
            <ac:spMk id="21" creationId="{69C45BF1-2452-5BC2-E395-A3EE58462070}"/>
          </ac:spMkLst>
        </pc:spChg>
        <pc:spChg chg="mod">
          <ac:chgData name="Fiona" userId="5fd9b084-9961-4921-ab0f-457ac49028c4" providerId="ADAL" clId="{4F7526C2-C53B-41A9-82AA-63450EDFF648}" dt="2024-07-30T19:13:26.935" v="1"/>
          <ac:spMkLst>
            <pc:docMk/>
            <pc:sldMk cId="48654129" sldId="256"/>
            <ac:spMk id="21" creationId="{74FD6F93-2987-4051-B3B9-77F429F9EA94}"/>
          </ac:spMkLst>
        </pc:spChg>
        <pc:spChg chg="mod">
          <ac:chgData name="Fiona" userId="5fd9b084-9961-4921-ab0f-457ac49028c4" providerId="ADAL" clId="{4F7526C2-C53B-41A9-82AA-63450EDFF648}" dt="2024-07-30T19:13:26.935" v="1"/>
          <ac:spMkLst>
            <pc:docMk/>
            <pc:sldMk cId="48654129" sldId="256"/>
            <ac:spMk id="22" creationId="{07F65AF5-E4D2-C9DF-CFDF-357893C163F1}"/>
          </ac:spMkLst>
        </pc:spChg>
        <pc:spChg chg="mod">
          <ac:chgData name="Fiona" userId="5fd9b084-9961-4921-ab0f-457ac49028c4" providerId="ADAL" clId="{4F7526C2-C53B-41A9-82AA-63450EDFF648}" dt="2024-07-31T13:53:14.246" v="2259"/>
          <ac:spMkLst>
            <pc:docMk/>
            <pc:sldMk cId="48654129" sldId="256"/>
            <ac:spMk id="22" creationId="{F166A911-48BA-483F-9539-DB430B368607}"/>
          </ac:spMkLst>
        </pc:spChg>
        <pc:spChg chg="mod">
          <ac:chgData name="Fiona" userId="5fd9b084-9961-4921-ab0f-457ac49028c4" providerId="ADAL" clId="{4F7526C2-C53B-41A9-82AA-63450EDFF648}" dt="2024-07-31T13:53:14.246" v="2259"/>
          <ac:spMkLst>
            <pc:docMk/>
            <pc:sldMk cId="48654129" sldId="256"/>
            <ac:spMk id="23" creationId="{32A4CE8F-CA80-FC50-B87E-7C461D0CC288}"/>
          </ac:spMkLst>
        </pc:spChg>
        <pc:spChg chg="mod">
          <ac:chgData name="Fiona" userId="5fd9b084-9961-4921-ab0f-457ac49028c4" providerId="ADAL" clId="{4F7526C2-C53B-41A9-82AA-63450EDFF648}" dt="2024-07-30T19:13:26.935" v="1"/>
          <ac:spMkLst>
            <pc:docMk/>
            <pc:sldMk cId="48654129" sldId="256"/>
            <ac:spMk id="23" creationId="{35FB9CAC-D985-1744-7DAE-9BB9C96F747C}"/>
          </ac:spMkLst>
        </pc:spChg>
        <pc:spChg chg="mod">
          <ac:chgData name="Fiona" userId="5fd9b084-9961-4921-ab0f-457ac49028c4" providerId="ADAL" clId="{4F7526C2-C53B-41A9-82AA-63450EDFF648}" dt="2024-07-30T19:13:26.935" v="1"/>
          <ac:spMkLst>
            <pc:docMk/>
            <pc:sldMk cId="48654129" sldId="256"/>
            <ac:spMk id="24" creationId="{CB95686E-AA08-459C-D240-FC854C2B17B1}"/>
          </ac:spMkLst>
        </pc:spChg>
        <pc:spChg chg="mod">
          <ac:chgData name="Fiona" userId="5fd9b084-9961-4921-ab0f-457ac49028c4" providerId="ADAL" clId="{4F7526C2-C53B-41A9-82AA-63450EDFF648}" dt="2024-07-31T13:53:14.246" v="2259"/>
          <ac:spMkLst>
            <pc:docMk/>
            <pc:sldMk cId="48654129" sldId="256"/>
            <ac:spMk id="24" creationId="{F9BF477D-58FD-D33A-BDD1-975A166CD492}"/>
          </ac:spMkLst>
        </pc:spChg>
        <pc:spChg chg="mod">
          <ac:chgData name="Fiona" userId="5fd9b084-9961-4921-ab0f-457ac49028c4" providerId="ADAL" clId="{4F7526C2-C53B-41A9-82AA-63450EDFF648}" dt="2024-07-31T13:53:14.246" v="2259"/>
          <ac:spMkLst>
            <pc:docMk/>
            <pc:sldMk cId="48654129" sldId="256"/>
            <ac:spMk id="25" creationId="{245A3F05-DE46-1389-7C9F-BB1852B107D7}"/>
          </ac:spMkLst>
        </pc:spChg>
        <pc:spChg chg="mod">
          <ac:chgData name="Fiona" userId="5fd9b084-9961-4921-ab0f-457ac49028c4" providerId="ADAL" clId="{4F7526C2-C53B-41A9-82AA-63450EDFF648}" dt="2024-07-30T19:13:26.935" v="1"/>
          <ac:spMkLst>
            <pc:docMk/>
            <pc:sldMk cId="48654129" sldId="256"/>
            <ac:spMk id="25" creationId="{AED25A54-39B6-D411-D552-317E47C43380}"/>
          </ac:spMkLst>
        </pc:spChg>
        <pc:spChg chg="mod">
          <ac:chgData name="Fiona" userId="5fd9b084-9961-4921-ab0f-457ac49028c4" providerId="ADAL" clId="{4F7526C2-C53B-41A9-82AA-63450EDFF648}" dt="2024-07-30T19:13:26.935" v="1"/>
          <ac:spMkLst>
            <pc:docMk/>
            <pc:sldMk cId="48654129" sldId="256"/>
            <ac:spMk id="26" creationId="{970922C2-C3C5-0A30-6C90-3AADB91A5E44}"/>
          </ac:spMkLst>
        </pc:spChg>
        <pc:spChg chg="mod">
          <ac:chgData name="Fiona" userId="5fd9b084-9961-4921-ab0f-457ac49028c4" providerId="ADAL" clId="{4F7526C2-C53B-41A9-82AA-63450EDFF648}" dt="2024-07-31T13:53:14.246" v="2259"/>
          <ac:spMkLst>
            <pc:docMk/>
            <pc:sldMk cId="48654129" sldId="256"/>
            <ac:spMk id="26" creationId="{A32BA7A7-9B90-4D4F-6CEC-5AB7144F6635}"/>
          </ac:spMkLst>
        </pc:spChg>
        <pc:spChg chg="mod">
          <ac:chgData name="Fiona" userId="5fd9b084-9961-4921-ab0f-457ac49028c4" providerId="ADAL" clId="{4F7526C2-C53B-41A9-82AA-63450EDFF648}" dt="2024-07-30T19:13:26.935" v="1"/>
          <ac:spMkLst>
            <pc:docMk/>
            <pc:sldMk cId="48654129" sldId="256"/>
            <ac:spMk id="27" creationId="{2B23BAE4-6DFE-D25A-C246-E24EA0C73A18}"/>
          </ac:spMkLst>
        </pc:spChg>
        <pc:spChg chg="mod">
          <ac:chgData name="Fiona" userId="5fd9b084-9961-4921-ab0f-457ac49028c4" providerId="ADAL" clId="{4F7526C2-C53B-41A9-82AA-63450EDFF648}" dt="2024-07-31T13:53:14.246" v="2259"/>
          <ac:spMkLst>
            <pc:docMk/>
            <pc:sldMk cId="48654129" sldId="256"/>
            <ac:spMk id="27" creationId="{AE47186D-6BC2-0621-6BAF-4BC51F068D4B}"/>
          </ac:spMkLst>
        </pc:spChg>
        <pc:spChg chg="mod">
          <ac:chgData name="Fiona" userId="5fd9b084-9961-4921-ab0f-457ac49028c4" providerId="ADAL" clId="{4F7526C2-C53B-41A9-82AA-63450EDFF648}" dt="2024-07-30T19:13:26.935" v="1"/>
          <ac:spMkLst>
            <pc:docMk/>
            <pc:sldMk cId="48654129" sldId="256"/>
            <ac:spMk id="28" creationId="{2EE4EC1D-AB78-5CA9-088D-028ABD1A0230}"/>
          </ac:spMkLst>
        </pc:spChg>
        <pc:spChg chg="mod">
          <ac:chgData name="Fiona" userId="5fd9b084-9961-4921-ab0f-457ac49028c4" providerId="ADAL" clId="{4F7526C2-C53B-41A9-82AA-63450EDFF648}" dt="2024-07-31T13:53:14.246" v="2259"/>
          <ac:spMkLst>
            <pc:docMk/>
            <pc:sldMk cId="48654129" sldId="256"/>
            <ac:spMk id="28" creationId="{C93ED6A8-3013-E0C0-CEE2-57701B602C58}"/>
          </ac:spMkLst>
        </pc:spChg>
        <pc:spChg chg="mod">
          <ac:chgData name="Fiona" userId="5fd9b084-9961-4921-ab0f-457ac49028c4" providerId="ADAL" clId="{4F7526C2-C53B-41A9-82AA-63450EDFF648}" dt="2024-07-31T13:53:14.246" v="2259"/>
          <ac:spMkLst>
            <pc:docMk/>
            <pc:sldMk cId="48654129" sldId="256"/>
            <ac:spMk id="29" creationId="{339C0507-CED7-75AF-0618-00F436A96A89}"/>
          </ac:spMkLst>
        </pc:spChg>
        <pc:spChg chg="mod">
          <ac:chgData name="Fiona" userId="5fd9b084-9961-4921-ab0f-457ac49028c4" providerId="ADAL" clId="{4F7526C2-C53B-41A9-82AA-63450EDFF648}" dt="2024-07-30T19:13:26.935" v="1"/>
          <ac:spMkLst>
            <pc:docMk/>
            <pc:sldMk cId="48654129" sldId="256"/>
            <ac:spMk id="29" creationId="{86A79D60-8F7C-BCAD-FDFA-EAB92E661C3A}"/>
          </ac:spMkLst>
        </pc:spChg>
        <pc:spChg chg="mod">
          <ac:chgData name="Fiona" userId="5fd9b084-9961-4921-ab0f-457ac49028c4" providerId="ADAL" clId="{4F7526C2-C53B-41A9-82AA-63450EDFF648}" dt="2024-07-30T19:13:26.935" v="1"/>
          <ac:spMkLst>
            <pc:docMk/>
            <pc:sldMk cId="48654129" sldId="256"/>
            <ac:spMk id="30" creationId="{112B69C8-56F7-8710-7289-2C0BE8C4099D}"/>
          </ac:spMkLst>
        </pc:spChg>
        <pc:spChg chg="mod">
          <ac:chgData name="Fiona" userId="5fd9b084-9961-4921-ab0f-457ac49028c4" providerId="ADAL" clId="{4F7526C2-C53B-41A9-82AA-63450EDFF648}" dt="2024-07-31T13:53:14.246" v="2259"/>
          <ac:spMkLst>
            <pc:docMk/>
            <pc:sldMk cId="48654129" sldId="256"/>
            <ac:spMk id="30" creationId="{360425AA-9F84-F640-BF7A-0E23CD98612B}"/>
          </ac:spMkLst>
        </pc:spChg>
        <pc:spChg chg="mod">
          <ac:chgData name="Fiona" userId="5fd9b084-9961-4921-ab0f-457ac49028c4" providerId="ADAL" clId="{4F7526C2-C53B-41A9-82AA-63450EDFF648}" dt="2024-07-31T13:53:14.246" v="2259"/>
          <ac:spMkLst>
            <pc:docMk/>
            <pc:sldMk cId="48654129" sldId="256"/>
            <ac:spMk id="31" creationId="{ED8CE607-CAA8-F198-9384-C880AEEE286E}"/>
          </ac:spMkLst>
        </pc:spChg>
        <pc:spChg chg="mod">
          <ac:chgData name="Fiona" userId="5fd9b084-9961-4921-ab0f-457ac49028c4" providerId="ADAL" clId="{4F7526C2-C53B-41A9-82AA-63450EDFF648}" dt="2024-07-30T19:13:26.935" v="1"/>
          <ac:spMkLst>
            <pc:docMk/>
            <pc:sldMk cId="48654129" sldId="256"/>
            <ac:spMk id="31" creationId="{F65AA625-FB37-9E17-FD94-797C64D673C4}"/>
          </ac:spMkLst>
        </pc:spChg>
        <pc:spChg chg="mod">
          <ac:chgData name="Fiona" userId="5fd9b084-9961-4921-ab0f-457ac49028c4" providerId="ADAL" clId="{4F7526C2-C53B-41A9-82AA-63450EDFF648}" dt="2024-07-31T13:53:14.246" v="2259"/>
          <ac:spMkLst>
            <pc:docMk/>
            <pc:sldMk cId="48654129" sldId="256"/>
            <ac:spMk id="32" creationId="{5BD597BF-BD7A-9E56-55CE-842B070D8CDD}"/>
          </ac:spMkLst>
        </pc:spChg>
        <pc:spChg chg="mod">
          <ac:chgData name="Fiona" userId="5fd9b084-9961-4921-ab0f-457ac49028c4" providerId="ADAL" clId="{4F7526C2-C53B-41A9-82AA-63450EDFF648}" dt="2024-07-30T19:13:26.935" v="1"/>
          <ac:spMkLst>
            <pc:docMk/>
            <pc:sldMk cId="48654129" sldId="256"/>
            <ac:spMk id="32" creationId="{B4ABE323-8DBC-9967-1AA4-6F556944DDEE}"/>
          </ac:spMkLst>
        </pc:spChg>
        <pc:spChg chg="mod">
          <ac:chgData name="Fiona" userId="5fd9b084-9961-4921-ab0f-457ac49028c4" providerId="ADAL" clId="{4F7526C2-C53B-41A9-82AA-63450EDFF648}" dt="2024-07-30T19:13:26.935" v="1"/>
          <ac:spMkLst>
            <pc:docMk/>
            <pc:sldMk cId="48654129" sldId="256"/>
            <ac:spMk id="33" creationId="{4F749581-2611-F1A5-DCD4-112222048577}"/>
          </ac:spMkLst>
        </pc:spChg>
        <pc:spChg chg="mod">
          <ac:chgData name="Fiona" userId="5fd9b084-9961-4921-ab0f-457ac49028c4" providerId="ADAL" clId="{4F7526C2-C53B-41A9-82AA-63450EDFF648}" dt="2024-07-31T13:53:14.246" v="2259"/>
          <ac:spMkLst>
            <pc:docMk/>
            <pc:sldMk cId="48654129" sldId="256"/>
            <ac:spMk id="33" creationId="{A5277C59-1620-EF45-21FA-1747CD43590C}"/>
          </ac:spMkLst>
        </pc:spChg>
        <pc:spChg chg="mod">
          <ac:chgData name="Fiona" userId="5fd9b084-9961-4921-ab0f-457ac49028c4" providerId="ADAL" clId="{4F7526C2-C53B-41A9-82AA-63450EDFF648}" dt="2024-07-30T19:13:26.935" v="1"/>
          <ac:spMkLst>
            <pc:docMk/>
            <pc:sldMk cId="48654129" sldId="256"/>
            <ac:spMk id="34" creationId="{B97033B8-8BF8-597D-F707-7C03ED249ABF}"/>
          </ac:spMkLst>
        </pc:spChg>
        <pc:spChg chg="mod">
          <ac:chgData name="Fiona" userId="5fd9b084-9961-4921-ab0f-457ac49028c4" providerId="ADAL" clId="{4F7526C2-C53B-41A9-82AA-63450EDFF648}" dt="2024-07-31T13:53:14.246" v="2259"/>
          <ac:spMkLst>
            <pc:docMk/>
            <pc:sldMk cId="48654129" sldId="256"/>
            <ac:spMk id="34" creationId="{CCA52797-3E34-3BC4-6C96-EF5BA021B22D}"/>
          </ac:spMkLst>
        </pc:spChg>
        <pc:spChg chg="mod">
          <ac:chgData name="Fiona" userId="5fd9b084-9961-4921-ab0f-457ac49028c4" providerId="ADAL" clId="{4F7526C2-C53B-41A9-82AA-63450EDFF648}" dt="2024-07-30T19:13:26.935" v="1"/>
          <ac:spMkLst>
            <pc:docMk/>
            <pc:sldMk cId="48654129" sldId="256"/>
            <ac:spMk id="35" creationId="{461E8273-98E6-B833-600D-B12D54C34A2E}"/>
          </ac:spMkLst>
        </pc:spChg>
        <pc:spChg chg="mod">
          <ac:chgData name="Fiona" userId="5fd9b084-9961-4921-ab0f-457ac49028c4" providerId="ADAL" clId="{4F7526C2-C53B-41A9-82AA-63450EDFF648}" dt="2024-07-31T13:53:14.246" v="2259"/>
          <ac:spMkLst>
            <pc:docMk/>
            <pc:sldMk cId="48654129" sldId="256"/>
            <ac:spMk id="35" creationId="{533C16E3-53AF-4011-6F4C-EA031E8A98D3}"/>
          </ac:spMkLst>
        </pc:spChg>
        <pc:spChg chg="mod">
          <ac:chgData name="Fiona" userId="5fd9b084-9961-4921-ab0f-457ac49028c4" providerId="ADAL" clId="{4F7526C2-C53B-41A9-82AA-63450EDFF648}" dt="2024-07-31T13:53:14.246" v="2259"/>
          <ac:spMkLst>
            <pc:docMk/>
            <pc:sldMk cId="48654129" sldId="256"/>
            <ac:spMk id="36" creationId="{70F68646-8A7D-53B7-3458-2ED41A5CA4A6}"/>
          </ac:spMkLst>
        </pc:spChg>
        <pc:spChg chg="mod">
          <ac:chgData name="Fiona" userId="5fd9b084-9961-4921-ab0f-457ac49028c4" providerId="ADAL" clId="{4F7526C2-C53B-41A9-82AA-63450EDFF648}" dt="2024-07-30T19:13:26.935" v="1"/>
          <ac:spMkLst>
            <pc:docMk/>
            <pc:sldMk cId="48654129" sldId="256"/>
            <ac:spMk id="36" creationId="{D5CC95AF-0FBD-CDB5-D0E8-70C7CDCF7E8A}"/>
          </ac:spMkLst>
        </pc:spChg>
        <pc:spChg chg="mod">
          <ac:chgData name="Fiona" userId="5fd9b084-9961-4921-ab0f-457ac49028c4" providerId="ADAL" clId="{4F7526C2-C53B-41A9-82AA-63450EDFF648}" dt="2024-07-30T19:13:26.935" v="1"/>
          <ac:spMkLst>
            <pc:docMk/>
            <pc:sldMk cId="48654129" sldId="256"/>
            <ac:spMk id="37" creationId="{1BB608B9-BA09-14FE-3863-0FE155AC24F3}"/>
          </ac:spMkLst>
        </pc:spChg>
        <pc:spChg chg="mod">
          <ac:chgData name="Fiona" userId="5fd9b084-9961-4921-ab0f-457ac49028c4" providerId="ADAL" clId="{4F7526C2-C53B-41A9-82AA-63450EDFF648}" dt="2024-07-31T13:53:14.246" v="2259"/>
          <ac:spMkLst>
            <pc:docMk/>
            <pc:sldMk cId="48654129" sldId="256"/>
            <ac:spMk id="37" creationId="{B33AE3B8-F87F-5594-2E09-414FBAAB12F4}"/>
          </ac:spMkLst>
        </pc:spChg>
        <pc:spChg chg="mod">
          <ac:chgData name="Fiona" userId="5fd9b084-9961-4921-ab0f-457ac49028c4" providerId="ADAL" clId="{4F7526C2-C53B-41A9-82AA-63450EDFF648}" dt="2024-07-30T19:13:26.935" v="1"/>
          <ac:spMkLst>
            <pc:docMk/>
            <pc:sldMk cId="48654129" sldId="256"/>
            <ac:spMk id="38" creationId="{1B35693E-518F-4993-703C-1E3FA952C9F3}"/>
          </ac:spMkLst>
        </pc:spChg>
        <pc:spChg chg="mod">
          <ac:chgData name="Fiona" userId="5fd9b084-9961-4921-ab0f-457ac49028c4" providerId="ADAL" clId="{4F7526C2-C53B-41A9-82AA-63450EDFF648}" dt="2024-07-31T13:53:14.246" v="2259"/>
          <ac:spMkLst>
            <pc:docMk/>
            <pc:sldMk cId="48654129" sldId="256"/>
            <ac:spMk id="38" creationId="{80793AF6-4EA0-4C9E-77DC-F1F84B333621}"/>
          </ac:spMkLst>
        </pc:spChg>
        <pc:spChg chg="mod">
          <ac:chgData name="Fiona" userId="5fd9b084-9961-4921-ab0f-457ac49028c4" providerId="ADAL" clId="{4F7526C2-C53B-41A9-82AA-63450EDFF648}" dt="2024-07-31T13:53:14.246" v="2259"/>
          <ac:spMkLst>
            <pc:docMk/>
            <pc:sldMk cId="48654129" sldId="256"/>
            <ac:spMk id="39" creationId="{B5E05D3B-BD16-04B1-B398-330C2B1C218A}"/>
          </ac:spMkLst>
        </pc:spChg>
        <pc:spChg chg="mod">
          <ac:chgData name="Fiona" userId="5fd9b084-9961-4921-ab0f-457ac49028c4" providerId="ADAL" clId="{4F7526C2-C53B-41A9-82AA-63450EDFF648}" dt="2024-07-31T13:53:14.246" v="2259"/>
          <ac:spMkLst>
            <pc:docMk/>
            <pc:sldMk cId="48654129" sldId="256"/>
            <ac:spMk id="40" creationId="{8E29793E-1872-DED3-6F06-B8E888096DC5}"/>
          </ac:spMkLst>
        </pc:spChg>
        <pc:spChg chg="mod">
          <ac:chgData name="Fiona" userId="5fd9b084-9961-4921-ab0f-457ac49028c4" providerId="ADAL" clId="{4F7526C2-C53B-41A9-82AA-63450EDFF648}" dt="2024-07-30T19:13:48.131" v="2"/>
          <ac:spMkLst>
            <pc:docMk/>
            <pc:sldMk cId="48654129" sldId="256"/>
            <ac:spMk id="40" creationId="{C37884FA-E316-6DC0-8253-592747FF150B}"/>
          </ac:spMkLst>
        </pc:spChg>
        <pc:spChg chg="mod">
          <ac:chgData name="Fiona" userId="5fd9b084-9961-4921-ab0f-457ac49028c4" providerId="ADAL" clId="{4F7526C2-C53B-41A9-82AA-63450EDFF648}" dt="2024-07-30T19:13:48.131" v="2"/>
          <ac:spMkLst>
            <pc:docMk/>
            <pc:sldMk cId="48654129" sldId="256"/>
            <ac:spMk id="41" creationId="{2D0C1090-F466-D247-8B73-C723330F18E2}"/>
          </ac:spMkLst>
        </pc:spChg>
        <pc:spChg chg="mod">
          <ac:chgData name="Fiona" userId="5fd9b084-9961-4921-ab0f-457ac49028c4" providerId="ADAL" clId="{4F7526C2-C53B-41A9-82AA-63450EDFF648}" dt="2024-07-31T13:53:14.246" v="2259"/>
          <ac:spMkLst>
            <pc:docMk/>
            <pc:sldMk cId="48654129" sldId="256"/>
            <ac:spMk id="41" creationId="{8B43F41E-D622-5ED2-B3B0-A9485BEFA15C}"/>
          </ac:spMkLst>
        </pc:spChg>
        <pc:spChg chg="add mod">
          <ac:chgData name="Fiona" userId="5fd9b084-9961-4921-ab0f-457ac49028c4" providerId="ADAL" clId="{4F7526C2-C53B-41A9-82AA-63450EDFF648}" dt="2024-08-05T11:34:23.932" v="2931" actId="1076"/>
          <ac:spMkLst>
            <pc:docMk/>
            <pc:sldMk cId="48654129" sldId="256"/>
            <ac:spMk id="42" creationId="{CB0B0672-CE45-D42D-71BF-56BF28549873}"/>
          </ac:spMkLst>
        </pc:spChg>
        <pc:spChg chg="mod topLvl">
          <ac:chgData name="Fiona" userId="5fd9b084-9961-4921-ab0f-457ac49028c4" providerId="ADAL" clId="{4F7526C2-C53B-41A9-82AA-63450EDFF648}" dt="2024-08-05T11:37:46.928" v="3011" actId="164"/>
          <ac:spMkLst>
            <pc:docMk/>
            <pc:sldMk cId="48654129" sldId="256"/>
            <ac:spMk id="43" creationId="{96C5F7A4-4D99-FAEA-86F0-44CD0A3CF246}"/>
          </ac:spMkLst>
        </pc:spChg>
        <pc:spChg chg="mod topLvl">
          <ac:chgData name="Fiona" userId="5fd9b084-9961-4921-ab0f-457ac49028c4" providerId="ADAL" clId="{4F7526C2-C53B-41A9-82AA-63450EDFF648}" dt="2024-08-05T11:37:46.928" v="3011" actId="164"/>
          <ac:spMkLst>
            <pc:docMk/>
            <pc:sldMk cId="48654129" sldId="256"/>
            <ac:spMk id="44" creationId="{86DAA244-0656-5FCC-FF32-8BF7C8585853}"/>
          </ac:spMkLst>
        </pc:spChg>
        <pc:spChg chg="mod topLvl">
          <ac:chgData name="Fiona" userId="5fd9b084-9961-4921-ab0f-457ac49028c4" providerId="ADAL" clId="{4F7526C2-C53B-41A9-82AA-63450EDFF648}" dt="2024-08-05T11:37:46.928" v="3011" actId="164"/>
          <ac:spMkLst>
            <pc:docMk/>
            <pc:sldMk cId="48654129" sldId="256"/>
            <ac:spMk id="45" creationId="{46DA3F22-3F1D-566A-7767-8E868E5A3B3F}"/>
          </ac:spMkLst>
        </pc:spChg>
        <pc:spChg chg="del mod topLvl">
          <ac:chgData name="Fiona" userId="5fd9b084-9961-4921-ab0f-457ac49028c4" providerId="ADAL" clId="{4F7526C2-C53B-41A9-82AA-63450EDFF648}" dt="2024-08-05T11:32:59.747" v="2902" actId="478"/>
          <ac:spMkLst>
            <pc:docMk/>
            <pc:sldMk cId="48654129" sldId="256"/>
            <ac:spMk id="46" creationId="{B84E425E-4CBF-42D3-91FE-A50A5683D7CB}"/>
          </ac:spMkLst>
        </pc:spChg>
        <pc:spChg chg="del mod topLvl">
          <ac:chgData name="Fiona" userId="5fd9b084-9961-4921-ab0f-457ac49028c4" providerId="ADAL" clId="{4F7526C2-C53B-41A9-82AA-63450EDFF648}" dt="2024-08-05T11:33:05.158" v="2903" actId="478"/>
          <ac:spMkLst>
            <pc:docMk/>
            <pc:sldMk cId="48654129" sldId="256"/>
            <ac:spMk id="47" creationId="{CD31DCBE-4B56-5274-B24E-4864310B846C}"/>
          </ac:spMkLst>
        </pc:spChg>
        <pc:spChg chg="mod topLvl">
          <ac:chgData name="Fiona" userId="5fd9b084-9961-4921-ab0f-457ac49028c4" providerId="ADAL" clId="{4F7526C2-C53B-41A9-82AA-63450EDFF648}" dt="2024-08-05T11:37:46.928" v="3011" actId="164"/>
          <ac:spMkLst>
            <pc:docMk/>
            <pc:sldMk cId="48654129" sldId="256"/>
            <ac:spMk id="48" creationId="{C19F7170-C372-A498-0739-ACDB9A0C120A}"/>
          </ac:spMkLst>
        </pc:spChg>
        <pc:spChg chg="mod topLvl">
          <ac:chgData name="Fiona" userId="5fd9b084-9961-4921-ab0f-457ac49028c4" providerId="ADAL" clId="{4F7526C2-C53B-41A9-82AA-63450EDFF648}" dt="2024-08-05T11:37:46.928" v="3011" actId="164"/>
          <ac:spMkLst>
            <pc:docMk/>
            <pc:sldMk cId="48654129" sldId="256"/>
            <ac:spMk id="49" creationId="{F76F8E56-7107-F60E-A871-1D6003C7F97D}"/>
          </ac:spMkLst>
        </pc:spChg>
        <pc:spChg chg="mod topLvl">
          <ac:chgData name="Fiona" userId="5fd9b084-9961-4921-ab0f-457ac49028c4" providerId="ADAL" clId="{4F7526C2-C53B-41A9-82AA-63450EDFF648}" dt="2024-08-05T11:37:46.928" v="3011" actId="164"/>
          <ac:spMkLst>
            <pc:docMk/>
            <pc:sldMk cId="48654129" sldId="256"/>
            <ac:spMk id="50" creationId="{8F509E8D-D826-C026-B2A4-33195633688E}"/>
          </ac:spMkLst>
        </pc:spChg>
        <pc:spChg chg="mod topLvl">
          <ac:chgData name="Fiona" userId="5fd9b084-9961-4921-ab0f-457ac49028c4" providerId="ADAL" clId="{4F7526C2-C53B-41A9-82AA-63450EDFF648}" dt="2024-08-05T11:37:46.928" v="3011" actId="164"/>
          <ac:spMkLst>
            <pc:docMk/>
            <pc:sldMk cId="48654129" sldId="256"/>
            <ac:spMk id="51" creationId="{67BF3C8D-4585-B213-FFFA-3CF6A5FA4D13}"/>
          </ac:spMkLst>
        </pc:spChg>
        <pc:spChg chg="del mod topLvl">
          <ac:chgData name="Fiona" userId="5fd9b084-9961-4921-ab0f-457ac49028c4" providerId="ADAL" clId="{4F7526C2-C53B-41A9-82AA-63450EDFF648}" dt="2024-08-05T11:33:06.575" v="2904" actId="478"/>
          <ac:spMkLst>
            <pc:docMk/>
            <pc:sldMk cId="48654129" sldId="256"/>
            <ac:spMk id="52" creationId="{0C893BA8-69DF-62B8-F168-873A68DF3C9E}"/>
          </ac:spMkLst>
        </pc:spChg>
        <pc:spChg chg="mod topLvl">
          <ac:chgData name="Fiona" userId="5fd9b084-9961-4921-ab0f-457ac49028c4" providerId="ADAL" clId="{4F7526C2-C53B-41A9-82AA-63450EDFF648}" dt="2024-08-05T11:37:46.928" v="3011" actId="164"/>
          <ac:spMkLst>
            <pc:docMk/>
            <pc:sldMk cId="48654129" sldId="256"/>
            <ac:spMk id="53" creationId="{E1487072-63A3-9597-A644-2BEE3805658B}"/>
          </ac:spMkLst>
        </pc:spChg>
        <pc:spChg chg="del mod topLvl">
          <ac:chgData name="Fiona" userId="5fd9b084-9961-4921-ab0f-457ac49028c4" providerId="ADAL" clId="{4F7526C2-C53B-41A9-82AA-63450EDFF648}" dt="2024-08-05T11:32:28.585" v="2892" actId="21"/>
          <ac:spMkLst>
            <pc:docMk/>
            <pc:sldMk cId="48654129" sldId="256"/>
            <ac:spMk id="54" creationId="{5F8A1C81-479C-EE51-69A0-F8C0D579AEBF}"/>
          </ac:spMkLst>
        </pc:spChg>
        <pc:spChg chg="mod topLvl">
          <ac:chgData name="Fiona" userId="5fd9b084-9961-4921-ab0f-457ac49028c4" providerId="ADAL" clId="{4F7526C2-C53B-41A9-82AA-63450EDFF648}" dt="2024-08-05T11:37:46.928" v="3011" actId="164"/>
          <ac:spMkLst>
            <pc:docMk/>
            <pc:sldMk cId="48654129" sldId="256"/>
            <ac:spMk id="55" creationId="{E4E4F5AF-63B0-AF30-9EC1-EBA733095076}"/>
          </ac:spMkLst>
        </pc:spChg>
        <pc:spChg chg="del mod topLvl">
          <ac:chgData name="Fiona" userId="5fd9b084-9961-4921-ab0f-457ac49028c4" providerId="ADAL" clId="{4F7526C2-C53B-41A9-82AA-63450EDFF648}" dt="2024-08-05T11:32:41.573" v="2896" actId="478"/>
          <ac:spMkLst>
            <pc:docMk/>
            <pc:sldMk cId="48654129" sldId="256"/>
            <ac:spMk id="56" creationId="{66E972D6-6A10-6903-583B-022DF2531302}"/>
          </ac:spMkLst>
        </pc:spChg>
        <pc:spChg chg="mod topLvl">
          <ac:chgData name="Fiona" userId="5fd9b084-9961-4921-ab0f-457ac49028c4" providerId="ADAL" clId="{4F7526C2-C53B-41A9-82AA-63450EDFF648}" dt="2024-08-05T11:37:46.928" v="3011" actId="164"/>
          <ac:spMkLst>
            <pc:docMk/>
            <pc:sldMk cId="48654129" sldId="256"/>
            <ac:spMk id="57" creationId="{55A13D55-6CC2-B880-1B6B-1F0FB7B5A909}"/>
          </ac:spMkLst>
        </pc:spChg>
        <pc:spChg chg="del mod topLvl">
          <ac:chgData name="Fiona" userId="5fd9b084-9961-4921-ab0f-457ac49028c4" providerId="ADAL" clId="{4F7526C2-C53B-41A9-82AA-63450EDFF648}" dt="2024-08-05T11:32:45.717" v="2899" actId="478"/>
          <ac:spMkLst>
            <pc:docMk/>
            <pc:sldMk cId="48654129" sldId="256"/>
            <ac:spMk id="58" creationId="{8BAB66E8-B6D1-A00D-C138-38A63E31ED91}"/>
          </ac:spMkLst>
        </pc:spChg>
        <pc:spChg chg="mod topLvl">
          <ac:chgData name="Fiona" userId="5fd9b084-9961-4921-ab0f-457ac49028c4" providerId="ADAL" clId="{4F7526C2-C53B-41A9-82AA-63450EDFF648}" dt="2024-08-05T11:37:46.928" v="3011" actId="164"/>
          <ac:spMkLst>
            <pc:docMk/>
            <pc:sldMk cId="48654129" sldId="256"/>
            <ac:spMk id="59" creationId="{47BC4F89-1810-0D94-7E53-F4A4DD570DCA}"/>
          </ac:spMkLst>
        </pc:spChg>
        <pc:spChg chg="mod topLvl">
          <ac:chgData name="Fiona" userId="5fd9b084-9961-4921-ab0f-457ac49028c4" providerId="ADAL" clId="{4F7526C2-C53B-41A9-82AA-63450EDFF648}" dt="2024-08-05T11:37:46.928" v="3011" actId="164"/>
          <ac:spMkLst>
            <pc:docMk/>
            <pc:sldMk cId="48654129" sldId="256"/>
            <ac:spMk id="60" creationId="{746B1115-B11D-88E8-51DF-9B815810F849}"/>
          </ac:spMkLst>
        </pc:spChg>
        <pc:spChg chg="add del mod topLvl">
          <ac:chgData name="Fiona" userId="5fd9b084-9961-4921-ab0f-457ac49028c4" providerId="ADAL" clId="{4F7526C2-C53B-41A9-82AA-63450EDFF648}" dt="2024-08-05T11:37:46.928" v="3011" actId="164"/>
          <ac:spMkLst>
            <pc:docMk/>
            <pc:sldMk cId="48654129" sldId="256"/>
            <ac:spMk id="61" creationId="{30124A1B-9271-62E7-4AAC-F703AF51431D}"/>
          </ac:spMkLst>
        </pc:spChg>
        <pc:spChg chg="del mod topLvl">
          <ac:chgData name="Fiona" userId="5fd9b084-9961-4921-ab0f-457ac49028c4" providerId="ADAL" clId="{4F7526C2-C53B-41A9-82AA-63450EDFF648}" dt="2024-08-05T11:32:57.451" v="2901" actId="478"/>
          <ac:spMkLst>
            <pc:docMk/>
            <pc:sldMk cId="48654129" sldId="256"/>
            <ac:spMk id="62" creationId="{3AE80862-2881-7A50-CE95-88221FAE6D47}"/>
          </ac:spMkLst>
        </pc:spChg>
        <pc:spChg chg="mod topLvl">
          <ac:chgData name="Fiona" userId="5fd9b084-9961-4921-ab0f-457ac49028c4" providerId="ADAL" clId="{4F7526C2-C53B-41A9-82AA-63450EDFF648}" dt="2024-08-05T11:37:46.928" v="3011" actId="164"/>
          <ac:spMkLst>
            <pc:docMk/>
            <pc:sldMk cId="48654129" sldId="256"/>
            <ac:spMk id="63" creationId="{08B8EC80-6443-7F90-5E31-8DC7D52606A7}"/>
          </ac:spMkLst>
        </pc:spChg>
        <pc:spChg chg="mod topLvl">
          <ac:chgData name="Fiona" userId="5fd9b084-9961-4921-ab0f-457ac49028c4" providerId="ADAL" clId="{4F7526C2-C53B-41A9-82AA-63450EDFF648}" dt="2024-08-05T11:37:46.928" v="3011" actId="164"/>
          <ac:spMkLst>
            <pc:docMk/>
            <pc:sldMk cId="48654129" sldId="256"/>
            <ac:spMk id="64" creationId="{85BD29C3-3A99-FA53-8AFC-CECA08B4E02E}"/>
          </ac:spMkLst>
        </pc:spChg>
        <pc:spChg chg="del mod topLvl">
          <ac:chgData name="Fiona" userId="5fd9b084-9961-4921-ab0f-457ac49028c4" providerId="ADAL" clId="{4F7526C2-C53B-41A9-82AA-63450EDFF648}" dt="2024-08-05T11:32:41.573" v="2896" actId="478"/>
          <ac:spMkLst>
            <pc:docMk/>
            <pc:sldMk cId="48654129" sldId="256"/>
            <ac:spMk id="65" creationId="{5F4710DB-1C61-870B-07ED-DDA6213551A8}"/>
          </ac:spMkLst>
        </pc:spChg>
        <pc:spChg chg="mod topLvl">
          <ac:chgData name="Fiona" userId="5fd9b084-9961-4921-ab0f-457ac49028c4" providerId="ADAL" clId="{4F7526C2-C53B-41A9-82AA-63450EDFF648}" dt="2024-08-05T11:37:46.928" v="3011" actId="164"/>
          <ac:spMkLst>
            <pc:docMk/>
            <pc:sldMk cId="48654129" sldId="256"/>
            <ac:spMk id="66" creationId="{90A03539-9136-B5F9-7361-BB076C1952B4}"/>
          </ac:spMkLst>
        </pc:spChg>
        <pc:spChg chg="del mod topLvl">
          <ac:chgData name="Fiona" userId="5fd9b084-9961-4921-ab0f-457ac49028c4" providerId="ADAL" clId="{4F7526C2-C53B-41A9-82AA-63450EDFF648}" dt="2024-08-05T11:32:44.191" v="2898" actId="478"/>
          <ac:spMkLst>
            <pc:docMk/>
            <pc:sldMk cId="48654129" sldId="256"/>
            <ac:spMk id="67" creationId="{2D2F12FF-570A-7107-F3B5-1B677F044523}"/>
          </ac:spMkLst>
        </pc:spChg>
        <pc:spChg chg="mod topLvl">
          <ac:chgData name="Fiona" userId="5fd9b084-9961-4921-ab0f-457ac49028c4" providerId="ADAL" clId="{4F7526C2-C53B-41A9-82AA-63450EDFF648}" dt="2024-08-05T11:37:46.928" v="3011" actId="164"/>
          <ac:spMkLst>
            <pc:docMk/>
            <pc:sldMk cId="48654129" sldId="256"/>
            <ac:spMk id="68" creationId="{7501B3D8-58EF-8494-15C2-E1C3C5C11AE3}"/>
          </ac:spMkLst>
        </pc:spChg>
        <pc:spChg chg="mod topLvl">
          <ac:chgData name="Fiona" userId="5fd9b084-9961-4921-ab0f-457ac49028c4" providerId="ADAL" clId="{4F7526C2-C53B-41A9-82AA-63450EDFF648}" dt="2024-08-05T11:37:46.928" v="3011" actId="164"/>
          <ac:spMkLst>
            <pc:docMk/>
            <pc:sldMk cId="48654129" sldId="256"/>
            <ac:spMk id="69" creationId="{C76B3C73-C4E4-29A1-3C6B-5A76D6487ECE}"/>
          </ac:spMkLst>
        </pc:spChg>
        <pc:spChg chg="del mod topLvl">
          <ac:chgData name="Fiona" userId="5fd9b084-9961-4921-ab0f-457ac49028c4" providerId="ADAL" clId="{4F7526C2-C53B-41A9-82AA-63450EDFF648}" dt="2024-08-05T11:32:35.639" v="2895" actId="478"/>
          <ac:spMkLst>
            <pc:docMk/>
            <pc:sldMk cId="48654129" sldId="256"/>
            <ac:spMk id="70" creationId="{43C32CC8-258E-2F7E-1716-584C938F0F1D}"/>
          </ac:spMkLst>
        </pc:spChg>
        <pc:spChg chg="mod topLvl">
          <ac:chgData name="Fiona" userId="5fd9b084-9961-4921-ab0f-457ac49028c4" providerId="ADAL" clId="{4F7526C2-C53B-41A9-82AA-63450EDFF648}" dt="2024-08-05T11:37:46.928" v="3011" actId="164"/>
          <ac:spMkLst>
            <pc:docMk/>
            <pc:sldMk cId="48654129" sldId="256"/>
            <ac:spMk id="71" creationId="{559B0AB3-94D3-A3DC-665F-54B815038C92}"/>
          </ac:spMkLst>
        </pc:spChg>
        <pc:spChg chg="mod topLvl">
          <ac:chgData name="Fiona" userId="5fd9b084-9961-4921-ab0f-457ac49028c4" providerId="ADAL" clId="{4F7526C2-C53B-41A9-82AA-63450EDFF648}" dt="2024-08-05T11:37:46.928" v="3011" actId="164"/>
          <ac:spMkLst>
            <pc:docMk/>
            <pc:sldMk cId="48654129" sldId="256"/>
            <ac:spMk id="74" creationId="{FD33EBDB-3BFF-86C1-778B-2D3D9E3E6A7E}"/>
          </ac:spMkLst>
        </pc:spChg>
        <pc:spChg chg="mod topLvl">
          <ac:chgData name="Fiona" userId="5fd9b084-9961-4921-ab0f-457ac49028c4" providerId="ADAL" clId="{4F7526C2-C53B-41A9-82AA-63450EDFF648}" dt="2024-08-05T11:37:46.928" v="3011" actId="164"/>
          <ac:spMkLst>
            <pc:docMk/>
            <pc:sldMk cId="48654129" sldId="256"/>
            <ac:spMk id="75" creationId="{F59F2C07-1BC3-526E-41E2-B79874B7F13F}"/>
          </ac:spMkLst>
        </pc:spChg>
        <pc:spChg chg="mod topLvl">
          <ac:chgData name="Fiona" userId="5fd9b084-9961-4921-ab0f-457ac49028c4" providerId="ADAL" clId="{4F7526C2-C53B-41A9-82AA-63450EDFF648}" dt="2024-08-05T11:37:46.928" v="3011" actId="164"/>
          <ac:spMkLst>
            <pc:docMk/>
            <pc:sldMk cId="48654129" sldId="256"/>
            <ac:spMk id="76" creationId="{B1F80F5B-49D0-E01B-DB48-DE76557D2A2B}"/>
          </ac:spMkLst>
        </pc:spChg>
        <pc:spChg chg="del mod topLvl">
          <ac:chgData name="Fiona" userId="5fd9b084-9961-4921-ab0f-457ac49028c4" providerId="ADAL" clId="{4F7526C2-C53B-41A9-82AA-63450EDFF648}" dt="2024-08-05T11:33:10.178" v="2905" actId="478"/>
          <ac:spMkLst>
            <pc:docMk/>
            <pc:sldMk cId="48654129" sldId="256"/>
            <ac:spMk id="77" creationId="{16353909-5EC0-DC2D-1248-0C8ED06D97C6}"/>
          </ac:spMkLst>
        </pc:spChg>
        <pc:spChg chg="del mod topLvl">
          <ac:chgData name="Fiona" userId="5fd9b084-9961-4921-ab0f-457ac49028c4" providerId="ADAL" clId="{4F7526C2-C53B-41A9-82AA-63450EDFF648}" dt="2024-08-05T11:33:14.233" v="2908" actId="478"/>
          <ac:spMkLst>
            <pc:docMk/>
            <pc:sldMk cId="48654129" sldId="256"/>
            <ac:spMk id="78" creationId="{421218F5-9E3E-7C72-8D18-8FD75D4B5EB5}"/>
          </ac:spMkLst>
        </pc:spChg>
        <pc:spChg chg="del mod topLvl">
          <ac:chgData name="Fiona" userId="5fd9b084-9961-4921-ab0f-457ac49028c4" providerId="ADAL" clId="{4F7526C2-C53B-41A9-82AA-63450EDFF648}" dt="2024-08-05T11:35:29.843" v="2970" actId="478"/>
          <ac:spMkLst>
            <pc:docMk/>
            <pc:sldMk cId="48654129" sldId="256"/>
            <ac:spMk id="79" creationId="{11B68415-2AA3-B5D2-A42C-41F3DA6F22AF}"/>
          </ac:spMkLst>
        </pc:spChg>
        <pc:spChg chg="mod topLvl">
          <ac:chgData name="Fiona" userId="5fd9b084-9961-4921-ab0f-457ac49028c4" providerId="ADAL" clId="{4F7526C2-C53B-41A9-82AA-63450EDFF648}" dt="2024-08-05T11:37:46.928" v="3011" actId="164"/>
          <ac:spMkLst>
            <pc:docMk/>
            <pc:sldMk cId="48654129" sldId="256"/>
            <ac:spMk id="80" creationId="{04B77D62-A274-9A21-8D82-6A469A6C7B41}"/>
          </ac:spMkLst>
        </pc:spChg>
        <pc:spChg chg="mod topLvl">
          <ac:chgData name="Fiona" userId="5fd9b084-9961-4921-ab0f-457ac49028c4" providerId="ADAL" clId="{4F7526C2-C53B-41A9-82AA-63450EDFF648}" dt="2024-08-05T11:37:46.928" v="3011" actId="164"/>
          <ac:spMkLst>
            <pc:docMk/>
            <pc:sldMk cId="48654129" sldId="256"/>
            <ac:spMk id="81" creationId="{C12DD36A-B7B8-E820-1596-CCD19B844936}"/>
          </ac:spMkLst>
        </pc:spChg>
        <pc:spChg chg="mod topLvl">
          <ac:chgData name="Fiona" userId="5fd9b084-9961-4921-ab0f-457ac49028c4" providerId="ADAL" clId="{4F7526C2-C53B-41A9-82AA-63450EDFF648}" dt="2024-08-05T11:37:46.928" v="3011" actId="164"/>
          <ac:spMkLst>
            <pc:docMk/>
            <pc:sldMk cId="48654129" sldId="256"/>
            <ac:spMk id="82" creationId="{2B1182F9-2B6C-3E58-FC93-B5291B2BE1FF}"/>
          </ac:spMkLst>
        </pc:spChg>
        <pc:spChg chg="mod topLvl">
          <ac:chgData name="Fiona" userId="5fd9b084-9961-4921-ab0f-457ac49028c4" providerId="ADAL" clId="{4F7526C2-C53B-41A9-82AA-63450EDFF648}" dt="2024-08-05T11:37:46.928" v="3011" actId="164"/>
          <ac:spMkLst>
            <pc:docMk/>
            <pc:sldMk cId="48654129" sldId="256"/>
            <ac:spMk id="83" creationId="{81D49A9F-DE55-78C1-E17C-0FD242DE431E}"/>
          </ac:spMkLst>
        </pc:spChg>
        <pc:spChg chg="del mod topLvl">
          <ac:chgData name="Fiona" userId="5fd9b084-9961-4921-ab0f-457ac49028c4" providerId="ADAL" clId="{4F7526C2-C53B-41A9-82AA-63450EDFF648}" dt="2024-08-05T11:33:23.609" v="2909" actId="478"/>
          <ac:spMkLst>
            <pc:docMk/>
            <pc:sldMk cId="48654129" sldId="256"/>
            <ac:spMk id="84" creationId="{2EC6AA96-9A6B-BC04-538E-3F77FF91D2EE}"/>
          </ac:spMkLst>
        </pc:spChg>
        <pc:spChg chg="mod topLvl">
          <ac:chgData name="Fiona" userId="5fd9b084-9961-4921-ab0f-457ac49028c4" providerId="ADAL" clId="{4F7526C2-C53B-41A9-82AA-63450EDFF648}" dt="2024-08-05T11:37:46.928" v="3011" actId="164"/>
          <ac:spMkLst>
            <pc:docMk/>
            <pc:sldMk cId="48654129" sldId="256"/>
            <ac:spMk id="85" creationId="{AF6D253A-E46C-13B9-D15F-334422D0E11B}"/>
          </ac:spMkLst>
        </pc:spChg>
        <pc:spChg chg="del mod topLvl">
          <ac:chgData name="Fiona" userId="5fd9b084-9961-4921-ab0f-457ac49028c4" providerId="ADAL" clId="{4F7526C2-C53B-41A9-82AA-63450EDFF648}" dt="2024-08-05T11:33:26.203" v="2911" actId="478"/>
          <ac:spMkLst>
            <pc:docMk/>
            <pc:sldMk cId="48654129" sldId="256"/>
            <ac:spMk id="86" creationId="{E2D15548-524D-F6EB-48F6-8215F82FAB56}"/>
          </ac:spMkLst>
        </pc:spChg>
        <pc:spChg chg="mod topLvl">
          <ac:chgData name="Fiona" userId="5fd9b084-9961-4921-ab0f-457ac49028c4" providerId="ADAL" clId="{4F7526C2-C53B-41A9-82AA-63450EDFF648}" dt="2024-08-05T11:37:46.928" v="3011" actId="164"/>
          <ac:spMkLst>
            <pc:docMk/>
            <pc:sldMk cId="48654129" sldId="256"/>
            <ac:spMk id="87" creationId="{DDDF588D-6922-2E67-7EC5-3B41A780F4E7}"/>
          </ac:spMkLst>
        </pc:spChg>
        <pc:spChg chg="del mod topLvl">
          <ac:chgData name="Fiona" userId="5fd9b084-9961-4921-ab0f-457ac49028c4" providerId="ADAL" clId="{4F7526C2-C53B-41A9-82AA-63450EDFF648}" dt="2024-08-05T11:33:11.735" v="2906" actId="478"/>
          <ac:spMkLst>
            <pc:docMk/>
            <pc:sldMk cId="48654129" sldId="256"/>
            <ac:spMk id="88" creationId="{E54D0A6E-7A9F-81C3-CE73-0758E12224F6}"/>
          </ac:spMkLst>
        </pc:spChg>
        <pc:spChg chg="mod topLvl">
          <ac:chgData name="Fiona" userId="5fd9b084-9961-4921-ab0f-457ac49028c4" providerId="ADAL" clId="{4F7526C2-C53B-41A9-82AA-63450EDFF648}" dt="2024-08-05T11:37:46.928" v="3011" actId="164"/>
          <ac:spMkLst>
            <pc:docMk/>
            <pc:sldMk cId="48654129" sldId="256"/>
            <ac:spMk id="89" creationId="{74FD6F93-2987-4051-B3B9-77F429F9EA94}"/>
          </ac:spMkLst>
        </pc:spChg>
        <pc:spChg chg="del mod topLvl">
          <ac:chgData name="Fiona" userId="5fd9b084-9961-4921-ab0f-457ac49028c4" providerId="ADAL" clId="{4F7526C2-C53B-41A9-82AA-63450EDFF648}" dt="2024-08-05T11:33:12.945" v="2907" actId="478"/>
          <ac:spMkLst>
            <pc:docMk/>
            <pc:sldMk cId="48654129" sldId="256"/>
            <ac:spMk id="90" creationId="{07F65AF5-E4D2-C9DF-CFDF-357893C163F1}"/>
          </ac:spMkLst>
        </pc:spChg>
        <pc:spChg chg="mod topLvl">
          <ac:chgData name="Fiona" userId="5fd9b084-9961-4921-ab0f-457ac49028c4" providerId="ADAL" clId="{4F7526C2-C53B-41A9-82AA-63450EDFF648}" dt="2024-08-05T11:37:46.928" v="3011" actId="164"/>
          <ac:spMkLst>
            <pc:docMk/>
            <pc:sldMk cId="48654129" sldId="256"/>
            <ac:spMk id="91" creationId="{35FB9CAC-D985-1744-7DAE-9BB9C96F747C}"/>
          </ac:spMkLst>
        </pc:spChg>
        <pc:spChg chg="mod topLvl">
          <ac:chgData name="Fiona" userId="5fd9b084-9961-4921-ab0f-457ac49028c4" providerId="ADAL" clId="{4F7526C2-C53B-41A9-82AA-63450EDFF648}" dt="2024-08-05T11:37:46.928" v="3011" actId="164"/>
          <ac:spMkLst>
            <pc:docMk/>
            <pc:sldMk cId="48654129" sldId="256"/>
            <ac:spMk id="92" creationId="{CB95686E-AA08-459C-D240-FC854C2B17B1}"/>
          </ac:spMkLst>
        </pc:spChg>
        <pc:spChg chg="mod topLvl">
          <ac:chgData name="Fiona" userId="5fd9b084-9961-4921-ab0f-457ac49028c4" providerId="ADAL" clId="{4F7526C2-C53B-41A9-82AA-63450EDFF648}" dt="2024-08-05T11:37:46.928" v="3011" actId="164"/>
          <ac:spMkLst>
            <pc:docMk/>
            <pc:sldMk cId="48654129" sldId="256"/>
            <ac:spMk id="93" creationId="{AED25A54-39B6-D411-D552-317E47C43380}"/>
          </ac:spMkLst>
        </pc:spChg>
        <pc:spChg chg="del mod topLvl">
          <ac:chgData name="Fiona" userId="5fd9b084-9961-4921-ab0f-457ac49028c4" providerId="ADAL" clId="{4F7526C2-C53B-41A9-82AA-63450EDFF648}" dt="2024-08-05T11:35:14.267" v="2958" actId="478"/>
          <ac:spMkLst>
            <pc:docMk/>
            <pc:sldMk cId="48654129" sldId="256"/>
            <ac:spMk id="94" creationId="{2B23BAE4-6DFE-D25A-C246-E24EA0C73A18}"/>
          </ac:spMkLst>
        </pc:spChg>
        <pc:spChg chg="mod topLvl">
          <ac:chgData name="Fiona" userId="5fd9b084-9961-4921-ab0f-457ac49028c4" providerId="ADAL" clId="{4F7526C2-C53B-41A9-82AA-63450EDFF648}" dt="2024-08-05T11:37:46.928" v="3011" actId="164"/>
          <ac:spMkLst>
            <pc:docMk/>
            <pc:sldMk cId="48654129" sldId="256"/>
            <ac:spMk id="95" creationId="{2EE4EC1D-AB78-5CA9-088D-028ABD1A0230}"/>
          </ac:spMkLst>
        </pc:spChg>
        <pc:spChg chg="del mod topLvl">
          <ac:chgData name="Fiona" userId="5fd9b084-9961-4921-ab0f-457ac49028c4" providerId="ADAL" clId="{4F7526C2-C53B-41A9-82AA-63450EDFF648}" dt="2024-08-05T11:33:24.878" v="2910" actId="478"/>
          <ac:spMkLst>
            <pc:docMk/>
            <pc:sldMk cId="48654129" sldId="256"/>
            <ac:spMk id="96" creationId="{86A79D60-8F7C-BCAD-FDFA-EAB92E661C3A}"/>
          </ac:spMkLst>
        </pc:spChg>
        <pc:spChg chg="del mod topLvl">
          <ac:chgData name="Fiona" userId="5fd9b084-9961-4921-ab0f-457ac49028c4" providerId="ADAL" clId="{4F7526C2-C53B-41A9-82AA-63450EDFF648}" dt="2024-08-05T11:35:28.836" v="2969" actId="478"/>
          <ac:spMkLst>
            <pc:docMk/>
            <pc:sldMk cId="48654129" sldId="256"/>
            <ac:spMk id="97" creationId="{112B69C8-56F7-8710-7289-2C0BE8C4099D}"/>
          </ac:spMkLst>
        </pc:spChg>
        <pc:spChg chg="del mod topLvl">
          <ac:chgData name="Fiona" userId="5fd9b084-9961-4921-ab0f-457ac49028c4" providerId="ADAL" clId="{4F7526C2-C53B-41A9-82AA-63450EDFF648}" dt="2024-08-05T11:32:31.193" v="2893" actId="478"/>
          <ac:spMkLst>
            <pc:docMk/>
            <pc:sldMk cId="48654129" sldId="256"/>
            <ac:spMk id="98" creationId="{F65AA625-FB37-9E17-FD94-797C64D673C4}"/>
          </ac:spMkLst>
        </pc:spChg>
        <pc:spChg chg="mod topLvl">
          <ac:chgData name="Fiona" userId="5fd9b084-9961-4921-ab0f-457ac49028c4" providerId="ADAL" clId="{4F7526C2-C53B-41A9-82AA-63450EDFF648}" dt="2024-08-05T11:37:46.928" v="3011" actId="164"/>
          <ac:spMkLst>
            <pc:docMk/>
            <pc:sldMk cId="48654129" sldId="256"/>
            <ac:spMk id="99" creationId="{B4ABE323-8DBC-9967-1AA4-6F556944DDEE}"/>
          </ac:spMkLst>
        </pc:spChg>
        <pc:spChg chg="mod topLvl">
          <ac:chgData name="Fiona" userId="5fd9b084-9961-4921-ab0f-457ac49028c4" providerId="ADAL" clId="{4F7526C2-C53B-41A9-82AA-63450EDFF648}" dt="2024-08-05T11:37:46.928" v="3011" actId="164"/>
          <ac:spMkLst>
            <pc:docMk/>
            <pc:sldMk cId="48654129" sldId="256"/>
            <ac:spMk id="100" creationId="{4F749581-2611-F1A5-DCD4-112222048577}"/>
          </ac:spMkLst>
        </pc:spChg>
        <pc:spChg chg="del mod topLvl">
          <ac:chgData name="Fiona" userId="5fd9b084-9961-4921-ab0f-457ac49028c4" providerId="ADAL" clId="{4F7526C2-C53B-41A9-82AA-63450EDFF648}" dt="2024-08-05T11:35:06.755" v="2955" actId="478"/>
          <ac:spMkLst>
            <pc:docMk/>
            <pc:sldMk cId="48654129" sldId="256"/>
            <ac:spMk id="101" creationId="{B97033B8-8BF8-597D-F707-7C03ED249ABF}"/>
          </ac:spMkLst>
        </pc:spChg>
        <pc:spChg chg="add del mod topLvl">
          <ac:chgData name="Fiona" userId="5fd9b084-9961-4921-ab0f-457ac49028c4" providerId="ADAL" clId="{4F7526C2-C53B-41A9-82AA-63450EDFF648}" dt="2024-08-05T11:37:46.928" v="3011" actId="164"/>
          <ac:spMkLst>
            <pc:docMk/>
            <pc:sldMk cId="48654129" sldId="256"/>
            <ac:spMk id="102" creationId="{461E8273-98E6-B833-600D-B12D54C34A2E}"/>
          </ac:spMkLst>
        </pc:spChg>
        <pc:spChg chg="del mod topLvl">
          <ac:chgData name="Fiona" userId="5fd9b084-9961-4921-ab0f-457ac49028c4" providerId="ADAL" clId="{4F7526C2-C53B-41A9-82AA-63450EDFF648}" dt="2024-08-05T11:32:33.283" v="2894" actId="478"/>
          <ac:spMkLst>
            <pc:docMk/>
            <pc:sldMk cId="48654129" sldId="256"/>
            <ac:spMk id="103" creationId="{D5CC95AF-0FBD-CDB5-D0E8-70C7CDCF7E8A}"/>
          </ac:spMkLst>
        </pc:spChg>
        <pc:spChg chg="mod topLvl">
          <ac:chgData name="Fiona" userId="5fd9b084-9961-4921-ab0f-457ac49028c4" providerId="ADAL" clId="{4F7526C2-C53B-41A9-82AA-63450EDFF648}" dt="2024-08-05T11:37:46.928" v="3011" actId="164"/>
          <ac:spMkLst>
            <pc:docMk/>
            <pc:sldMk cId="48654129" sldId="256"/>
            <ac:spMk id="105" creationId="{1BB608B9-BA09-14FE-3863-0FE155AC24F3}"/>
          </ac:spMkLst>
        </pc:spChg>
        <pc:spChg chg="del mod topLvl">
          <ac:chgData name="Fiona" userId="5fd9b084-9961-4921-ab0f-457ac49028c4" providerId="ADAL" clId="{4F7526C2-C53B-41A9-82AA-63450EDFF648}" dt="2024-08-05T11:35:12.839" v="2957" actId="478"/>
          <ac:spMkLst>
            <pc:docMk/>
            <pc:sldMk cId="48654129" sldId="256"/>
            <ac:spMk id="106" creationId="{1B35693E-518F-4993-703C-1E3FA952C9F3}"/>
          </ac:spMkLst>
        </pc:spChg>
        <pc:spChg chg="mod">
          <ac:chgData name="Fiona" userId="5fd9b084-9961-4921-ab0f-457ac49028c4" providerId="ADAL" clId="{4F7526C2-C53B-41A9-82AA-63450EDFF648}" dt="2024-07-31T13:53:14.246" v="2259"/>
          <ac:spMkLst>
            <pc:docMk/>
            <pc:sldMk cId="48654129" sldId="256"/>
            <ac:spMk id="107" creationId="{B0708A7C-78F8-618C-BE84-4E3211550DE5}"/>
          </ac:spMkLst>
        </pc:spChg>
        <pc:spChg chg="mod">
          <ac:chgData name="Fiona" userId="5fd9b084-9961-4921-ab0f-457ac49028c4" providerId="ADAL" clId="{4F7526C2-C53B-41A9-82AA-63450EDFF648}" dt="2024-07-31T13:53:14.246" v="2259"/>
          <ac:spMkLst>
            <pc:docMk/>
            <pc:sldMk cId="48654129" sldId="256"/>
            <ac:spMk id="108" creationId="{D55AD2D2-1D50-55CA-842E-12916BF34D2A}"/>
          </ac:spMkLst>
        </pc:spChg>
        <pc:spChg chg="mod">
          <ac:chgData name="Fiona" userId="5fd9b084-9961-4921-ab0f-457ac49028c4" providerId="ADAL" clId="{4F7526C2-C53B-41A9-82AA-63450EDFF648}" dt="2024-07-31T13:53:14.246" v="2259"/>
          <ac:spMkLst>
            <pc:docMk/>
            <pc:sldMk cId="48654129" sldId="256"/>
            <ac:spMk id="109" creationId="{358AB127-E3AD-2759-3E42-BE46B83D4A17}"/>
          </ac:spMkLst>
        </pc:spChg>
        <pc:spChg chg="mod">
          <ac:chgData name="Fiona" userId="5fd9b084-9961-4921-ab0f-457ac49028c4" providerId="ADAL" clId="{4F7526C2-C53B-41A9-82AA-63450EDFF648}" dt="2024-07-31T13:53:14.246" v="2259"/>
          <ac:spMkLst>
            <pc:docMk/>
            <pc:sldMk cId="48654129" sldId="256"/>
            <ac:spMk id="110" creationId="{AA3190E0-7BDB-C798-D010-804256E92877}"/>
          </ac:spMkLst>
        </pc:spChg>
        <pc:spChg chg="mod">
          <ac:chgData name="Fiona" userId="5fd9b084-9961-4921-ab0f-457ac49028c4" providerId="ADAL" clId="{4F7526C2-C53B-41A9-82AA-63450EDFF648}" dt="2024-07-31T13:53:14.246" v="2259"/>
          <ac:spMkLst>
            <pc:docMk/>
            <pc:sldMk cId="48654129" sldId="256"/>
            <ac:spMk id="111" creationId="{BA106C1F-1753-45B7-E54B-BBFFCEF8C83F}"/>
          </ac:spMkLst>
        </pc:spChg>
        <pc:spChg chg="mod">
          <ac:chgData name="Fiona" userId="5fd9b084-9961-4921-ab0f-457ac49028c4" providerId="ADAL" clId="{4F7526C2-C53B-41A9-82AA-63450EDFF648}" dt="2024-07-31T13:53:14.246" v="2259"/>
          <ac:spMkLst>
            <pc:docMk/>
            <pc:sldMk cId="48654129" sldId="256"/>
            <ac:spMk id="112" creationId="{0D1D73BA-5EC4-7702-7526-7856C8370B56}"/>
          </ac:spMkLst>
        </pc:spChg>
        <pc:spChg chg="mod">
          <ac:chgData name="Fiona" userId="5fd9b084-9961-4921-ab0f-457ac49028c4" providerId="ADAL" clId="{4F7526C2-C53B-41A9-82AA-63450EDFF648}" dt="2024-07-31T13:53:14.246" v="2259"/>
          <ac:spMkLst>
            <pc:docMk/>
            <pc:sldMk cId="48654129" sldId="256"/>
            <ac:spMk id="113" creationId="{677D86CE-095D-595E-00DD-FED1A6E51133}"/>
          </ac:spMkLst>
        </pc:spChg>
        <pc:spChg chg="mod">
          <ac:chgData name="Fiona" userId="5fd9b084-9961-4921-ab0f-457ac49028c4" providerId="ADAL" clId="{4F7526C2-C53B-41A9-82AA-63450EDFF648}" dt="2024-07-31T13:53:14.246" v="2259"/>
          <ac:spMkLst>
            <pc:docMk/>
            <pc:sldMk cId="48654129" sldId="256"/>
            <ac:spMk id="114" creationId="{65ABC789-270F-3457-920F-3A9D8E8A31F5}"/>
          </ac:spMkLst>
        </pc:spChg>
        <pc:spChg chg="mod">
          <ac:chgData name="Fiona" userId="5fd9b084-9961-4921-ab0f-457ac49028c4" providerId="ADAL" clId="{4F7526C2-C53B-41A9-82AA-63450EDFF648}" dt="2024-07-31T13:53:14.246" v="2259"/>
          <ac:spMkLst>
            <pc:docMk/>
            <pc:sldMk cId="48654129" sldId="256"/>
            <ac:spMk id="115" creationId="{F0FDF738-C2B2-C596-7A00-AFF32F9695D8}"/>
          </ac:spMkLst>
        </pc:spChg>
        <pc:spChg chg="mod">
          <ac:chgData name="Fiona" userId="5fd9b084-9961-4921-ab0f-457ac49028c4" providerId="ADAL" clId="{4F7526C2-C53B-41A9-82AA-63450EDFF648}" dt="2024-07-31T13:53:14.246" v="2259"/>
          <ac:spMkLst>
            <pc:docMk/>
            <pc:sldMk cId="48654129" sldId="256"/>
            <ac:spMk id="116" creationId="{84933A35-F2DD-E82E-7986-5E432B43B68A}"/>
          </ac:spMkLst>
        </pc:spChg>
        <pc:spChg chg="mod">
          <ac:chgData name="Fiona" userId="5fd9b084-9961-4921-ab0f-457ac49028c4" providerId="ADAL" clId="{4F7526C2-C53B-41A9-82AA-63450EDFF648}" dt="2024-07-31T13:53:14.246" v="2259"/>
          <ac:spMkLst>
            <pc:docMk/>
            <pc:sldMk cId="48654129" sldId="256"/>
            <ac:spMk id="117" creationId="{DB4D3719-D9C0-FFE9-892F-511D03D74ACD}"/>
          </ac:spMkLst>
        </pc:spChg>
        <pc:spChg chg="mod">
          <ac:chgData name="Fiona" userId="5fd9b084-9961-4921-ab0f-457ac49028c4" providerId="ADAL" clId="{4F7526C2-C53B-41A9-82AA-63450EDFF648}" dt="2024-07-31T13:53:14.246" v="2259"/>
          <ac:spMkLst>
            <pc:docMk/>
            <pc:sldMk cId="48654129" sldId="256"/>
            <ac:spMk id="118" creationId="{8024526C-4962-EEC5-8604-DA3F9FED49D3}"/>
          </ac:spMkLst>
        </pc:spChg>
        <pc:spChg chg="mod">
          <ac:chgData name="Fiona" userId="5fd9b084-9961-4921-ab0f-457ac49028c4" providerId="ADAL" clId="{4F7526C2-C53B-41A9-82AA-63450EDFF648}" dt="2024-07-31T13:53:14.246" v="2259"/>
          <ac:spMkLst>
            <pc:docMk/>
            <pc:sldMk cId="48654129" sldId="256"/>
            <ac:spMk id="119" creationId="{B42A797C-B7CF-5B24-9DDF-6A0478468E91}"/>
          </ac:spMkLst>
        </pc:spChg>
        <pc:spChg chg="mod">
          <ac:chgData name="Fiona" userId="5fd9b084-9961-4921-ab0f-457ac49028c4" providerId="ADAL" clId="{4F7526C2-C53B-41A9-82AA-63450EDFF648}" dt="2024-07-31T13:53:14.246" v="2259"/>
          <ac:spMkLst>
            <pc:docMk/>
            <pc:sldMk cId="48654129" sldId="256"/>
            <ac:spMk id="120" creationId="{FD4D7D9B-3FFC-9D67-43BB-42F324F9CC4E}"/>
          </ac:spMkLst>
        </pc:spChg>
        <pc:spChg chg="mod">
          <ac:chgData name="Fiona" userId="5fd9b084-9961-4921-ab0f-457ac49028c4" providerId="ADAL" clId="{4F7526C2-C53B-41A9-82AA-63450EDFF648}" dt="2024-07-31T13:53:14.246" v="2259"/>
          <ac:spMkLst>
            <pc:docMk/>
            <pc:sldMk cId="48654129" sldId="256"/>
            <ac:spMk id="121" creationId="{24C89E8E-1550-185D-83D1-03548F26BEF1}"/>
          </ac:spMkLst>
        </pc:spChg>
        <pc:spChg chg="mod">
          <ac:chgData name="Fiona" userId="5fd9b084-9961-4921-ab0f-457ac49028c4" providerId="ADAL" clId="{4F7526C2-C53B-41A9-82AA-63450EDFF648}" dt="2024-07-31T13:53:14.246" v="2259"/>
          <ac:spMkLst>
            <pc:docMk/>
            <pc:sldMk cId="48654129" sldId="256"/>
            <ac:spMk id="122" creationId="{EAA03E38-1224-4ED4-48EC-00371E1E98E4}"/>
          </ac:spMkLst>
        </pc:spChg>
        <pc:spChg chg="mod">
          <ac:chgData name="Fiona" userId="5fd9b084-9961-4921-ab0f-457ac49028c4" providerId="ADAL" clId="{4F7526C2-C53B-41A9-82AA-63450EDFF648}" dt="2024-07-31T13:53:14.246" v="2259"/>
          <ac:spMkLst>
            <pc:docMk/>
            <pc:sldMk cId="48654129" sldId="256"/>
            <ac:spMk id="123" creationId="{8236A443-61CB-8D8F-F1D4-0E9B8AD3DDB0}"/>
          </ac:spMkLst>
        </pc:spChg>
        <pc:spChg chg="mod">
          <ac:chgData name="Fiona" userId="5fd9b084-9961-4921-ab0f-457ac49028c4" providerId="ADAL" clId="{4F7526C2-C53B-41A9-82AA-63450EDFF648}" dt="2024-07-31T13:53:14.246" v="2259"/>
          <ac:spMkLst>
            <pc:docMk/>
            <pc:sldMk cId="48654129" sldId="256"/>
            <ac:spMk id="124" creationId="{1C88FC0D-A946-A10C-C536-2903E4868CC0}"/>
          </ac:spMkLst>
        </pc:spChg>
        <pc:spChg chg="mod">
          <ac:chgData name="Fiona" userId="5fd9b084-9961-4921-ab0f-457ac49028c4" providerId="ADAL" clId="{4F7526C2-C53B-41A9-82AA-63450EDFF648}" dt="2024-07-31T13:53:14.246" v="2259"/>
          <ac:spMkLst>
            <pc:docMk/>
            <pc:sldMk cId="48654129" sldId="256"/>
            <ac:spMk id="125" creationId="{3ECE4DA2-E6AB-24B9-64D9-681FD61D43C0}"/>
          </ac:spMkLst>
        </pc:spChg>
        <pc:spChg chg="mod">
          <ac:chgData name="Fiona" userId="5fd9b084-9961-4921-ab0f-457ac49028c4" providerId="ADAL" clId="{4F7526C2-C53B-41A9-82AA-63450EDFF648}" dt="2024-07-31T13:53:14.246" v="2259"/>
          <ac:spMkLst>
            <pc:docMk/>
            <pc:sldMk cId="48654129" sldId="256"/>
            <ac:spMk id="126" creationId="{B40CA999-0C36-A9D1-E7B8-E55E42A538A0}"/>
          </ac:spMkLst>
        </pc:spChg>
        <pc:spChg chg="mod">
          <ac:chgData name="Fiona" userId="5fd9b084-9961-4921-ab0f-457ac49028c4" providerId="ADAL" clId="{4F7526C2-C53B-41A9-82AA-63450EDFF648}" dt="2024-07-31T13:53:14.246" v="2259"/>
          <ac:spMkLst>
            <pc:docMk/>
            <pc:sldMk cId="48654129" sldId="256"/>
            <ac:spMk id="127" creationId="{B2F67B4C-6F34-768B-F0E3-B30C0773DDD6}"/>
          </ac:spMkLst>
        </pc:spChg>
        <pc:spChg chg="mod">
          <ac:chgData name="Fiona" userId="5fd9b084-9961-4921-ab0f-457ac49028c4" providerId="ADAL" clId="{4F7526C2-C53B-41A9-82AA-63450EDFF648}" dt="2024-07-31T13:53:14.246" v="2259"/>
          <ac:spMkLst>
            <pc:docMk/>
            <pc:sldMk cId="48654129" sldId="256"/>
            <ac:spMk id="128" creationId="{FC403E21-B155-7EBA-9112-F4D1103E0DD5}"/>
          </ac:spMkLst>
        </pc:spChg>
        <pc:spChg chg="mod">
          <ac:chgData name="Fiona" userId="5fd9b084-9961-4921-ab0f-457ac49028c4" providerId="ADAL" clId="{4F7526C2-C53B-41A9-82AA-63450EDFF648}" dt="2024-07-31T13:53:14.246" v="2259"/>
          <ac:spMkLst>
            <pc:docMk/>
            <pc:sldMk cId="48654129" sldId="256"/>
            <ac:spMk id="129" creationId="{32EC8F5E-96C3-EC0E-7E06-5CC3F9BCD5AF}"/>
          </ac:spMkLst>
        </pc:spChg>
        <pc:spChg chg="mod">
          <ac:chgData name="Fiona" userId="5fd9b084-9961-4921-ab0f-457ac49028c4" providerId="ADAL" clId="{4F7526C2-C53B-41A9-82AA-63450EDFF648}" dt="2024-07-31T13:53:14.246" v="2259"/>
          <ac:spMkLst>
            <pc:docMk/>
            <pc:sldMk cId="48654129" sldId="256"/>
            <ac:spMk id="130" creationId="{70A37311-05ED-5D70-F94D-2AAA0DE5D7AA}"/>
          </ac:spMkLst>
        </pc:spChg>
        <pc:spChg chg="mod">
          <ac:chgData name="Fiona" userId="5fd9b084-9961-4921-ab0f-457ac49028c4" providerId="ADAL" clId="{4F7526C2-C53B-41A9-82AA-63450EDFF648}" dt="2024-07-31T13:53:14.246" v="2259"/>
          <ac:spMkLst>
            <pc:docMk/>
            <pc:sldMk cId="48654129" sldId="256"/>
            <ac:spMk id="131" creationId="{2A055584-45B2-D343-BDE4-348C5772F0A0}"/>
          </ac:spMkLst>
        </pc:spChg>
        <pc:grpChg chg="add mod">
          <ac:chgData name="Fiona" userId="5fd9b084-9961-4921-ab0f-457ac49028c4" providerId="ADAL" clId="{4F7526C2-C53B-41A9-82AA-63450EDFF648}" dt="2024-07-31T13:53:14.246" v="2259"/>
          <ac:grpSpMkLst>
            <pc:docMk/>
            <pc:sldMk cId="48654129" sldId="256"/>
            <ac:grpSpMk id="2" creationId="{C94F5720-0C1B-D28E-B303-0E11DD63EA01}"/>
          </ac:grpSpMkLst>
        </pc:grpChg>
        <pc:grpChg chg="add del mod">
          <ac:chgData name="Fiona" userId="5fd9b084-9961-4921-ab0f-457ac49028c4" providerId="ADAL" clId="{4F7526C2-C53B-41A9-82AA-63450EDFF648}" dt="2024-07-30T19:19:31.575" v="70" actId="478"/>
          <ac:grpSpMkLst>
            <pc:docMk/>
            <pc:sldMk cId="48654129" sldId="256"/>
            <ac:grpSpMk id="2" creationId="{FD755286-EE9F-E46C-75DB-2044601E0AEA}"/>
          </ac:grpSpMkLst>
        </pc:grpChg>
        <pc:grpChg chg="add mod">
          <ac:chgData name="Fiona" userId="5fd9b084-9961-4921-ab0f-457ac49028c4" providerId="ADAL" clId="{4F7526C2-C53B-41A9-82AA-63450EDFF648}" dt="2024-08-05T11:48:36.099" v="3316" actId="1076"/>
          <ac:grpSpMkLst>
            <pc:docMk/>
            <pc:sldMk cId="48654129" sldId="256"/>
            <ac:grpSpMk id="10" creationId="{5BB02E98-CF08-FECE-F27B-AC5626FC9AD5}"/>
          </ac:grpSpMkLst>
        </pc:grpChg>
        <pc:grpChg chg="add del mod">
          <ac:chgData name="Fiona" userId="5fd9b084-9961-4921-ab0f-457ac49028c4" providerId="ADAL" clId="{4F7526C2-C53B-41A9-82AA-63450EDFF648}" dt="2024-07-30T19:14:07.375" v="7" actId="478"/>
          <ac:grpSpMkLst>
            <pc:docMk/>
            <pc:sldMk cId="48654129" sldId="256"/>
            <ac:grpSpMk id="39" creationId="{63499867-A5F2-651B-541B-08C1A89148F9}"/>
          </ac:grpSpMkLst>
        </pc:grpChg>
        <pc:grpChg chg="del mod topLvl">
          <ac:chgData name="Fiona" userId="5fd9b084-9961-4921-ab0f-457ac49028c4" providerId="ADAL" clId="{4F7526C2-C53B-41A9-82AA-63450EDFF648}" dt="2024-08-05T11:32:20.447" v="2891" actId="165"/>
          <ac:grpSpMkLst>
            <pc:docMk/>
            <pc:sldMk cId="48654129" sldId="256"/>
            <ac:grpSpMk id="72" creationId="{FE2897F2-B02D-92ED-D824-80786EFD2148}"/>
          </ac:grpSpMkLst>
        </pc:grpChg>
        <pc:grpChg chg="del mod topLvl">
          <ac:chgData name="Fiona" userId="5fd9b084-9961-4921-ab0f-457ac49028c4" providerId="ADAL" clId="{4F7526C2-C53B-41A9-82AA-63450EDFF648}" dt="2024-08-05T11:32:20.447" v="2891" actId="165"/>
          <ac:grpSpMkLst>
            <pc:docMk/>
            <pc:sldMk cId="48654129" sldId="256"/>
            <ac:grpSpMk id="73" creationId="{2C91FDF0-BDE0-B100-3F3B-88054244A4EA}"/>
          </ac:grpSpMkLst>
        </pc:grpChg>
        <pc:grpChg chg="add del mod">
          <ac:chgData name="Fiona" userId="5fd9b084-9961-4921-ab0f-457ac49028c4" providerId="ADAL" clId="{4F7526C2-C53B-41A9-82AA-63450EDFF648}" dt="2024-08-05T11:32:16.574" v="2890" actId="165"/>
          <ac:grpSpMkLst>
            <pc:docMk/>
            <pc:sldMk cId="48654129" sldId="256"/>
            <ac:grpSpMk id="104" creationId="{94214F0C-F1D5-D3F3-9A7C-8B1E83A00C4B}"/>
          </ac:grpSpMkLst>
        </pc:grpChg>
        <pc:picChg chg="add del mod">
          <ac:chgData name="Fiona" userId="5fd9b084-9961-4921-ab0f-457ac49028c4" providerId="ADAL" clId="{4F7526C2-C53B-41A9-82AA-63450EDFF648}" dt="2024-08-05T11:38:37.792" v="3016" actId="478"/>
          <ac:picMkLst>
            <pc:docMk/>
            <pc:sldMk cId="48654129" sldId="256"/>
            <ac:picMk id="2" creationId="{A9F0042C-43C9-3D84-95E0-C972DFDFE9BA}"/>
          </ac:picMkLst>
        </pc:picChg>
        <pc:picChg chg="add del mod">
          <ac:chgData name="Fiona" userId="5fd9b084-9961-4921-ab0f-457ac49028c4" providerId="ADAL" clId="{4F7526C2-C53B-41A9-82AA-63450EDFF648}" dt="2024-08-05T11:38:30.374" v="3015" actId="478"/>
          <ac:picMkLst>
            <pc:docMk/>
            <pc:sldMk cId="48654129" sldId="256"/>
            <ac:picMk id="3" creationId="{59E1D1FD-BA3C-5948-953A-E0F56B904FAB}"/>
          </ac:picMkLst>
        </pc:picChg>
        <pc:picChg chg="add del mod">
          <ac:chgData name="Fiona" userId="5fd9b084-9961-4921-ab0f-457ac49028c4" providerId="ADAL" clId="{4F7526C2-C53B-41A9-82AA-63450EDFF648}" dt="2024-07-31T06:51:33.185" v="741" actId="478"/>
          <ac:picMkLst>
            <pc:docMk/>
            <pc:sldMk cId="48654129" sldId="256"/>
            <ac:picMk id="3" creationId="{CB586662-C535-ACCC-99F6-EAE85CDED6D6}"/>
          </ac:picMkLst>
        </pc:picChg>
        <pc:picChg chg="mod">
          <ac:chgData name="Fiona" userId="5fd9b084-9961-4921-ab0f-457ac49028c4" providerId="ADAL" clId="{4F7526C2-C53B-41A9-82AA-63450EDFF648}" dt="2024-07-31T13:53:14.246" v="2259"/>
          <ac:picMkLst>
            <pc:docMk/>
            <pc:sldMk cId="48654129" sldId="256"/>
            <ac:picMk id="3" creationId="{FDCA2381-4625-982F-EC57-8F63BA364094}"/>
          </ac:picMkLst>
        </pc:picChg>
        <pc:picChg chg="add del mod">
          <ac:chgData name="Fiona" userId="5fd9b084-9961-4921-ab0f-457ac49028c4" providerId="ADAL" clId="{4F7526C2-C53B-41A9-82AA-63450EDFF648}" dt="2024-08-05T11:38:37.792" v="3016" actId="478"/>
          <ac:picMkLst>
            <pc:docMk/>
            <pc:sldMk cId="48654129" sldId="256"/>
            <ac:picMk id="4" creationId="{F6F171E7-6797-830F-3023-3E76C6A792C0}"/>
          </ac:picMkLst>
        </pc:picChg>
        <pc:picChg chg="mod">
          <ac:chgData name="Fiona" userId="5fd9b084-9961-4921-ab0f-457ac49028c4" providerId="ADAL" clId="{4F7526C2-C53B-41A9-82AA-63450EDFF648}" dt="2024-07-30T19:14:28.084" v="12" actId="1076"/>
          <ac:picMkLst>
            <pc:docMk/>
            <pc:sldMk cId="48654129" sldId="256"/>
            <ac:picMk id="5" creationId="{2D14A226-B77F-8FF1-2232-EE836C8D9C47}"/>
          </ac:picMkLst>
        </pc:picChg>
        <pc:picChg chg="add mod modCrop">
          <ac:chgData name="Fiona" userId="5fd9b084-9961-4921-ab0f-457ac49028c4" providerId="ADAL" clId="{4F7526C2-C53B-41A9-82AA-63450EDFF648}" dt="2024-08-05T11:38:41.304" v="3017" actId="1076"/>
          <ac:picMkLst>
            <pc:docMk/>
            <pc:sldMk cId="48654129" sldId="256"/>
            <ac:picMk id="6" creationId="{225C9C75-D1D5-21F8-5780-6FECBA2ECA51}"/>
          </ac:picMkLst>
        </pc:picChg>
        <pc:picChg chg="add del mod">
          <ac:chgData name="Fiona" userId="5fd9b084-9961-4921-ab0f-457ac49028c4" providerId="ADAL" clId="{4F7526C2-C53B-41A9-82AA-63450EDFF648}" dt="2024-08-05T11:38:37.792" v="3016" actId="478"/>
          <ac:picMkLst>
            <pc:docMk/>
            <pc:sldMk cId="48654129" sldId="256"/>
            <ac:picMk id="7" creationId="{DBB47A63-A65D-E0D5-32CF-BB0CFFBE22BA}"/>
          </ac:picMkLst>
        </pc:picChg>
        <pc:picChg chg="add del mod">
          <ac:chgData name="Fiona" userId="5fd9b084-9961-4921-ab0f-457ac49028c4" providerId="ADAL" clId="{4F7526C2-C53B-41A9-82AA-63450EDFF648}" dt="2024-08-05T11:38:37.792" v="3016" actId="478"/>
          <ac:picMkLst>
            <pc:docMk/>
            <pc:sldMk cId="48654129" sldId="256"/>
            <ac:picMk id="8" creationId="{18CF8D2B-8F9C-7B31-1DF8-1D5DCE0B7874}"/>
          </ac:picMkLst>
        </pc:picChg>
        <pc:picChg chg="del mod">
          <ac:chgData name="Fiona" userId="5fd9b084-9961-4921-ab0f-457ac49028c4" providerId="ADAL" clId="{4F7526C2-C53B-41A9-82AA-63450EDFF648}" dt="2024-07-30T19:17:01.778" v="34" actId="478"/>
          <ac:picMkLst>
            <pc:docMk/>
            <pc:sldMk cId="48654129" sldId="256"/>
            <ac:picMk id="10" creationId="{7BDFBFE2-2C3B-BBD6-2F3E-D82DEB6CFC89}"/>
          </ac:picMkLst>
        </pc:picChg>
        <pc:picChg chg="del">
          <ac:chgData name="Fiona" userId="5fd9b084-9961-4921-ab0f-457ac49028c4" providerId="ADAL" clId="{4F7526C2-C53B-41A9-82AA-63450EDFF648}" dt="2024-07-30T19:13:12.680" v="0" actId="478"/>
          <ac:picMkLst>
            <pc:docMk/>
            <pc:sldMk cId="48654129" sldId="256"/>
            <ac:picMk id="11" creationId="{2AEDD8EC-C5E9-487E-E05F-21477EED96E2}"/>
          </ac:picMkLst>
        </pc:picChg>
      </pc:sldChg>
      <pc:sldChg chg="addSp delSp modSp del mod setBg">
        <pc:chgData name="Fiona" userId="5fd9b084-9961-4921-ab0f-457ac49028c4" providerId="ADAL" clId="{4F7526C2-C53B-41A9-82AA-63450EDFF648}" dt="2024-07-30T19:26:40.172" v="217" actId="47"/>
        <pc:sldMkLst>
          <pc:docMk/>
          <pc:sldMk cId="1564369109" sldId="257"/>
        </pc:sldMkLst>
        <pc:picChg chg="add del mod">
          <ac:chgData name="Fiona" userId="5fd9b084-9961-4921-ab0f-457ac49028c4" providerId="ADAL" clId="{4F7526C2-C53B-41A9-82AA-63450EDFF648}" dt="2024-07-30T19:20:57.992" v="87" actId="21"/>
          <ac:picMkLst>
            <pc:docMk/>
            <pc:sldMk cId="1564369109" sldId="257"/>
            <ac:picMk id="3" creationId="{7BFD142B-BE2C-559D-9C31-71DD18216174}"/>
          </ac:picMkLst>
        </pc:picChg>
        <pc:picChg chg="del mod">
          <ac:chgData name="Fiona" userId="5fd9b084-9961-4921-ab0f-457ac49028c4" providerId="ADAL" clId="{4F7526C2-C53B-41A9-82AA-63450EDFF648}" dt="2024-07-30T19:20:04.345" v="79" actId="478"/>
          <ac:picMkLst>
            <pc:docMk/>
            <pc:sldMk cId="1564369109" sldId="257"/>
            <ac:picMk id="8" creationId="{21845743-673F-03D4-2A9F-02D3EDC9922F}"/>
          </ac:picMkLst>
        </pc:picChg>
        <pc:picChg chg="del mod">
          <ac:chgData name="Fiona" userId="5fd9b084-9961-4921-ab0f-457ac49028c4" providerId="ADAL" clId="{4F7526C2-C53B-41A9-82AA-63450EDFF648}" dt="2024-07-30T19:14:54.225" v="18" actId="478"/>
          <ac:picMkLst>
            <pc:docMk/>
            <pc:sldMk cId="1564369109" sldId="257"/>
            <ac:picMk id="29" creationId="{30D45638-DC79-91C0-5274-19D4E0DF6CC3}"/>
          </ac:picMkLst>
        </pc:picChg>
      </pc:sldChg>
      <pc:sldChg chg="del setBg">
        <pc:chgData name="Fiona" userId="5fd9b084-9961-4921-ab0f-457ac49028c4" providerId="ADAL" clId="{4F7526C2-C53B-41A9-82AA-63450EDFF648}" dt="2024-07-31T06:44:20.720" v="342" actId="2696"/>
        <pc:sldMkLst>
          <pc:docMk/>
          <pc:sldMk cId="2721218187" sldId="259"/>
        </pc:sldMkLst>
      </pc:sldChg>
      <pc:sldChg chg="del setBg">
        <pc:chgData name="Fiona" userId="5fd9b084-9961-4921-ab0f-457ac49028c4" providerId="ADAL" clId="{4F7526C2-C53B-41A9-82AA-63450EDFF648}" dt="2024-07-31T06:53:08.624" v="758" actId="47"/>
        <pc:sldMkLst>
          <pc:docMk/>
          <pc:sldMk cId="2648802621" sldId="260"/>
        </pc:sldMkLst>
      </pc:sldChg>
      <pc:sldChg chg="del setBg">
        <pc:chgData name="Fiona" userId="5fd9b084-9961-4921-ab0f-457ac49028c4" providerId="ADAL" clId="{4F7526C2-C53B-41A9-82AA-63450EDFF648}" dt="2024-07-31T07:31:55.246" v="891" actId="47"/>
        <pc:sldMkLst>
          <pc:docMk/>
          <pc:sldMk cId="1235277808" sldId="261"/>
        </pc:sldMkLst>
      </pc:sldChg>
      <pc:sldChg chg="modSp del mod setBg">
        <pc:chgData name="Fiona" userId="5fd9b084-9961-4921-ab0f-457ac49028c4" providerId="ADAL" clId="{4F7526C2-C53B-41A9-82AA-63450EDFF648}" dt="2024-07-31T07:58:25.420" v="1506" actId="47"/>
        <pc:sldMkLst>
          <pc:docMk/>
          <pc:sldMk cId="3420991825" sldId="262"/>
        </pc:sldMkLst>
        <pc:spChg chg="mod">
          <ac:chgData name="Fiona" userId="5fd9b084-9961-4921-ab0f-457ac49028c4" providerId="ADAL" clId="{4F7526C2-C53B-41A9-82AA-63450EDFF648}" dt="2024-07-31T07:51:37.625" v="1322" actId="1076"/>
          <ac:spMkLst>
            <pc:docMk/>
            <pc:sldMk cId="3420991825" sldId="262"/>
            <ac:spMk id="9" creationId="{05EFD59B-A94F-C404-A188-2543C9F750FE}"/>
          </ac:spMkLst>
        </pc:spChg>
      </pc:sldChg>
      <pc:sldChg chg="del ord setBg">
        <pc:chgData name="Fiona" userId="5fd9b084-9961-4921-ab0f-457ac49028c4" providerId="ADAL" clId="{4F7526C2-C53B-41A9-82AA-63450EDFF648}" dt="2024-07-31T06:53:47.843" v="771" actId="47"/>
        <pc:sldMkLst>
          <pc:docMk/>
          <pc:sldMk cId="3072409306" sldId="263"/>
        </pc:sldMkLst>
      </pc:sldChg>
      <pc:sldChg chg="del setBg">
        <pc:chgData name="Fiona" userId="5fd9b084-9961-4921-ab0f-457ac49028c4" providerId="ADAL" clId="{4F7526C2-C53B-41A9-82AA-63450EDFF648}" dt="2024-07-31T08:26:13.930" v="1746" actId="47"/>
        <pc:sldMkLst>
          <pc:docMk/>
          <pc:sldMk cId="161056959" sldId="264"/>
        </pc:sldMkLst>
      </pc:sldChg>
      <pc:sldChg chg="del setBg">
        <pc:chgData name="Fiona" userId="5fd9b084-9961-4921-ab0f-457ac49028c4" providerId="ADAL" clId="{4F7526C2-C53B-41A9-82AA-63450EDFF648}" dt="2024-07-31T08:28:32.692" v="1903" actId="2696"/>
        <pc:sldMkLst>
          <pc:docMk/>
          <pc:sldMk cId="3384392891" sldId="265"/>
        </pc:sldMkLst>
      </pc:sldChg>
      <pc:sldChg chg="addSp delSp modSp add del mod setBg">
        <pc:chgData name="Fiona" userId="5fd9b084-9961-4921-ab0f-457ac49028c4" providerId="ADAL" clId="{4F7526C2-C53B-41A9-82AA-63450EDFF648}" dt="2024-07-30T19:19:39.340" v="73" actId="47"/>
        <pc:sldMkLst>
          <pc:docMk/>
          <pc:sldMk cId="110973042" sldId="266"/>
        </pc:sldMkLst>
        <pc:spChg chg="mod topLvl">
          <ac:chgData name="Fiona" userId="5fd9b084-9961-4921-ab0f-457ac49028c4" providerId="ADAL" clId="{4F7526C2-C53B-41A9-82AA-63450EDFF648}" dt="2024-07-30T19:18:49.862" v="56" actId="164"/>
          <ac:spMkLst>
            <pc:docMk/>
            <pc:sldMk cId="110973042" sldId="266"/>
            <ac:spMk id="3" creationId="{FD33EBDB-3BFF-86C1-778B-2D3D9E3E6A7E}"/>
          </ac:spMkLst>
        </pc:spChg>
        <pc:spChg chg="mod topLvl">
          <ac:chgData name="Fiona" userId="5fd9b084-9961-4921-ab0f-457ac49028c4" providerId="ADAL" clId="{4F7526C2-C53B-41A9-82AA-63450EDFF648}" dt="2024-07-30T19:18:49.862" v="56" actId="164"/>
          <ac:spMkLst>
            <pc:docMk/>
            <pc:sldMk cId="110973042" sldId="266"/>
            <ac:spMk id="4" creationId="{F59F2C07-1BC3-526E-41E2-B79874B7F13F}"/>
          </ac:spMkLst>
        </pc:spChg>
        <pc:spChg chg="mod topLvl">
          <ac:chgData name="Fiona" userId="5fd9b084-9961-4921-ab0f-457ac49028c4" providerId="ADAL" clId="{4F7526C2-C53B-41A9-82AA-63450EDFF648}" dt="2024-07-30T19:18:49.862" v="56" actId="164"/>
          <ac:spMkLst>
            <pc:docMk/>
            <pc:sldMk cId="110973042" sldId="266"/>
            <ac:spMk id="6" creationId="{B1F80F5B-49D0-E01B-DB48-DE76557D2A2B}"/>
          </ac:spMkLst>
        </pc:spChg>
        <pc:spChg chg="mod topLvl">
          <ac:chgData name="Fiona" userId="5fd9b084-9961-4921-ab0f-457ac49028c4" providerId="ADAL" clId="{4F7526C2-C53B-41A9-82AA-63450EDFF648}" dt="2024-07-30T19:18:49.862" v="56" actId="164"/>
          <ac:spMkLst>
            <pc:docMk/>
            <pc:sldMk cId="110973042" sldId="266"/>
            <ac:spMk id="7" creationId="{16353909-5EC0-DC2D-1248-0C8ED06D97C6}"/>
          </ac:spMkLst>
        </pc:spChg>
        <pc:spChg chg="mod topLvl">
          <ac:chgData name="Fiona" userId="5fd9b084-9961-4921-ab0f-457ac49028c4" providerId="ADAL" clId="{4F7526C2-C53B-41A9-82AA-63450EDFF648}" dt="2024-07-30T19:18:49.862" v="56" actId="164"/>
          <ac:spMkLst>
            <pc:docMk/>
            <pc:sldMk cId="110973042" sldId="266"/>
            <ac:spMk id="8" creationId="{421218F5-9E3E-7C72-8D18-8FD75D4B5EB5}"/>
          </ac:spMkLst>
        </pc:spChg>
        <pc:spChg chg="mod topLvl">
          <ac:chgData name="Fiona" userId="5fd9b084-9961-4921-ab0f-457ac49028c4" providerId="ADAL" clId="{4F7526C2-C53B-41A9-82AA-63450EDFF648}" dt="2024-07-30T19:18:49.862" v="56" actId="164"/>
          <ac:spMkLst>
            <pc:docMk/>
            <pc:sldMk cId="110973042" sldId="266"/>
            <ac:spMk id="9" creationId="{04B77D62-A274-9A21-8D82-6A469A6C7B41}"/>
          </ac:spMkLst>
        </pc:spChg>
        <pc:spChg chg="mod topLvl">
          <ac:chgData name="Fiona" userId="5fd9b084-9961-4921-ab0f-457ac49028c4" providerId="ADAL" clId="{4F7526C2-C53B-41A9-82AA-63450EDFF648}" dt="2024-07-30T19:18:49.862" v="56" actId="164"/>
          <ac:spMkLst>
            <pc:docMk/>
            <pc:sldMk cId="110973042" sldId="266"/>
            <ac:spMk id="13" creationId="{C12DD36A-B7B8-E820-1596-CCD19B844936}"/>
          </ac:spMkLst>
        </pc:spChg>
        <pc:spChg chg="mod topLvl">
          <ac:chgData name="Fiona" userId="5fd9b084-9961-4921-ab0f-457ac49028c4" providerId="ADAL" clId="{4F7526C2-C53B-41A9-82AA-63450EDFF648}" dt="2024-07-30T19:18:49.862" v="56" actId="164"/>
          <ac:spMkLst>
            <pc:docMk/>
            <pc:sldMk cId="110973042" sldId="266"/>
            <ac:spMk id="14" creationId="{2B1182F9-2B6C-3E58-FC93-B5291B2BE1FF}"/>
          </ac:spMkLst>
        </pc:spChg>
        <pc:spChg chg="mod topLvl">
          <ac:chgData name="Fiona" userId="5fd9b084-9961-4921-ab0f-457ac49028c4" providerId="ADAL" clId="{4F7526C2-C53B-41A9-82AA-63450EDFF648}" dt="2024-07-30T19:18:49.862" v="56" actId="164"/>
          <ac:spMkLst>
            <pc:docMk/>
            <pc:sldMk cId="110973042" sldId="266"/>
            <ac:spMk id="15" creationId="{81D49A9F-DE55-78C1-E17C-0FD242DE431E}"/>
          </ac:spMkLst>
        </pc:spChg>
        <pc:spChg chg="mod topLvl">
          <ac:chgData name="Fiona" userId="5fd9b084-9961-4921-ab0f-457ac49028c4" providerId="ADAL" clId="{4F7526C2-C53B-41A9-82AA-63450EDFF648}" dt="2024-07-30T19:18:49.862" v="56" actId="164"/>
          <ac:spMkLst>
            <pc:docMk/>
            <pc:sldMk cId="110973042" sldId="266"/>
            <ac:spMk id="16" creationId="{2EC6AA96-9A6B-BC04-538E-3F77FF91D2EE}"/>
          </ac:spMkLst>
        </pc:spChg>
        <pc:spChg chg="mod topLvl">
          <ac:chgData name="Fiona" userId="5fd9b084-9961-4921-ab0f-457ac49028c4" providerId="ADAL" clId="{4F7526C2-C53B-41A9-82AA-63450EDFF648}" dt="2024-07-30T19:18:49.862" v="56" actId="164"/>
          <ac:spMkLst>
            <pc:docMk/>
            <pc:sldMk cId="110973042" sldId="266"/>
            <ac:spMk id="17" creationId="{AF6D253A-E46C-13B9-D15F-334422D0E11B}"/>
          </ac:spMkLst>
        </pc:spChg>
        <pc:spChg chg="mod topLvl">
          <ac:chgData name="Fiona" userId="5fd9b084-9961-4921-ab0f-457ac49028c4" providerId="ADAL" clId="{4F7526C2-C53B-41A9-82AA-63450EDFF648}" dt="2024-07-30T19:18:49.862" v="56" actId="164"/>
          <ac:spMkLst>
            <pc:docMk/>
            <pc:sldMk cId="110973042" sldId="266"/>
            <ac:spMk id="18" creationId="{E2D15548-524D-F6EB-48F6-8215F82FAB56}"/>
          </ac:spMkLst>
        </pc:spChg>
        <pc:spChg chg="mod topLvl">
          <ac:chgData name="Fiona" userId="5fd9b084-9961-4921-ab0f-457ac49028c4" providerId="ADAL" clId="{4F7526C2-C53B-41A9-82AA-63450EDFF648}" dt="2024-07-30T19:18:49.862" v="56" actId="164"/>
          <ac:spMkLst>
            <pc:docMk/>
            <pc:sldMk cId="110973042" sldId="266"/>
            <ac:spMk id="19" creationId="{DDDF588D-6922-2E67-7EC5-3B41A780F4E7}"/>
          </ac:spMkLst>
        </pc:spChg>
        <pc:spChg chg="mod topLvl">
          <ac:chgData name="Fiona" userId="5fd9b084-9961-4921-ab0f-457ac49028c4" providerId="ADAL" clId="{4F7526C2-C53B-41A9-82AA-63450EDFF648}" dt="2024-07-30T19:18:49.862" v="56" actId="164"/>
          <ac:spMkLst>
            <pc:docMk/>
            <pc:sldMk cId="110973042" sldId="266"/>
            <ac:spMk id="20" creationId="{E54D0A6E-7A9F-81C3-CE73-0758E12224F6}"/>
          </ac:spMkLst>
        </pc:spChg>
        <pc:spChg chg="mod topLvl">
          <ac:chgData name="Fiona" userId="5fd9b084-9961-4921-ab0f-457ac49028c4" providerId="ADAL" clId="{4F7526C2-C53B-41A9-82AA-63450EDFF648}" dt="2024-07-30T19:18:49.862" v="56" actId="164"/>
          <ac:spMkLst>
            <pc:docMk/>
            <pc:sldMk cId="110973042" sldId="266"/>
            <ac:spMk id="21" creationId="{74FD6F93-2987-4051-B3B9-77F429F9EA94}"/>
          </ac:spMkLst>
        </pc:spChg>
        <pc:spChg chg="mod topLvl">
          <ac:chgData name="Fiona" userId="5fd9b084-9961-4921-ab0f-457ac49028c4" providerId="ADAL" clId="{4F7526C2-C53B-41A9-82AA-63450EDFF648}" dt="2024-07-30T19:18:49.862" v="56" actId="164"/>
          <ac:spMkLst>
            <pc:docMk/>
            <pc:sldMk cId="110973042" sldId="266"/>
            <ac:spMk id="22" creationId="{07F65AF5-E4D2-C9DF-CFDF-357893C163F1}"/>
          </ac:spMkLst>
        </pc:spChg>
        <pc:spChg chg="mod topLvl">
          <ac:chgData name="Fiona" userId="5fd9b084-9961-4921-ab0f-457ac49028c4" providerId="ADAL" clId="{4F7526C2-C53B-41A9-82AA-63450EDFF648}" dt="2024-07-30T19:18:49.862" v="56" actId="164"/>
          <ac:spMkLst>
            <pc:docMk/>
            <pc:sldMk cId="110973042" sldId="266"/>
            <ac:spMk id="23" creationId="{35FB9CAC-D985-1744-7DAE-9BB9C96F747C}"/>
          </ac:spMkLst>
        </pc:spChg>
        <pc:spChg chg="mod topLvl">
          <ac:chgData name="Fiona" userId="5fd9b084-9961-4921-ab0f-457ac49028c4" providerId="ADAL" clId="{4F7526C2-C53B-41A9-82AA-63450EDFF648}" dt="2024-07-30T19:18:49.862" v="56" actId="164"/>
          <ac:spMkLst>
            <pc:docMk/>
            <pc:sldMk cId="110973042" sldId="266"/>
            <ac:spMk id="24" creationId="{CB95686E-AA08-459C-D240-FC854C2B17B1}"/>
          </ac:spMkLst>
        </pc:spChg>
        <pc:spChg chg="mod topLvl">
          <ac:chgData name="Fiona" userId="5fd9b084-9961-4921-ab0f-457ac49028c4" providerId="ADAL" clId="{4F7526C2-C53B-41A9-82AA-63450EDFF648}" dt="2024-07-30T19:18:49.862" v="56" actId="164"/>
          <ac:spMkLst>
            <pc:docMk/>
            <pc:sldMk cId="110973042" sldId="266"/>
            <ac:spMk id="25" creationId="{AED25A54-39B6-D411-D552-317E47C43380}"/>
          </ac:spMkLst>
        </pc:spChg>
        <pc:spChg chg="del mod topLvl">
          <ac:chgData name="Fiona" userId="5fd9b084-9961-4921-ab0f-457ac49028c4" providerId="ADAL" clId="{4F7526C2-C53B-41A9-82AA-63450EDFF648}" dt="2024-07-30T19:18:39.317" v="55" actId="478"/>
          <ac:spMkLst>
            <pc:docMk/>
            <pc:sldMk cId="110973042" sldId="266"/>
            <ac:spMk id="26" creationId="{970922C2-C3C5-0A30-6C90-3AADB91A5E44}"/>
          </ac:spMkLst>
        </pc:spChg>
        <pc:spChg chg="mod topLvl">
          <ac:chgData name="Fiona" userId="5fd9b084-9961-4921-ab0f-457ac49028c4" providerId="ADAL" clId="{4F7526C2-C53B-41A9-82AA-63450EDFF648}" dt="2024-07-30T19:18:49.862" v="56" actId="164"/>
          <ac:spMkLst>
            <pc:docMk/>
            <pc:sldMk cId="110973042" sldId="266"/>
            <ac:spMk id="27" creationId="{2B23BAE4-6DFE-D25A-C246-E24EA0C73A18}"/>
          </ac:spMkLst>
        </pc:spChg>
        <pc:spChg chg="mod topLvl">
          <ac:chgData name="Fiona" userId="5fd9b084-9961-4921-ab0f-457ac49028c4" providerId="ADAL" clId="{4F7526C2-C53B-41A9-82AA-63450EDFF648}" dt="2024-07-30T19:18:49.862" v="56" actId="164"/>
          <ac:spMkLst>
            <pc:docMk/>
            <pc:sldMk cId="110973042" sldId="266"/>
            <ac:spMk id="28" creationId="{2EE4EC1D-AB78-5CA9-088D-028ABD1A0230}"/>
          </ac:spMkLst>
        </pc:spChg>
        <pc:spChg chg="mod topLvl">
          <ac:chgData name="Fiona" userId="5fd9b084-9961-4921-ab0f-457ac49028c4" providerId="ADAL" clId="{4F7526C2-C53B-41A9-82AA-63450EDFF648}" dt="2024-07-30T19:18:49.862" v="56" actId="164"/>
          <ac:spMkLst>
            <pc:docMk/>
            <pc:sldMk cId="110973042" sldId="266"/>
            <ac:spMk id="29" creationId="{86A79D60-8F7C-BCAD-FDFA-EAB92E661C3A}"/>
          </ac:spMkLst>
        </pc:spChg>
        <pc:spChg chg="mod topLvl">
          <ac:chgData name="Fiona" userId="5fd9b084-9961-4921-ab0f-457ac49028c4" providerId="ADAL" clId="{4F7526C2-C53B-41A9-82AA-63450EDFF648}" dt="2024-07-30T19:18:49.862" v="56" actId="164"/>
          <ac:spMkLst>
            <pc:docMk/>
            <pc:sldMk cId="110973042" sldId="266"/>
            <ac:spMk id="30" creationId="{112B69C8-56F7-8710-7289-2C0BE8C4099D}"/>
          </ac:spMkLst>
        </pc:spChg>
        <pc:spChg chg="mod topLvl">
          <ac:chgData name="Fiona" userId="5fd9b084-9961-4921-ab0f-457ac49028c4" providerId="ADAL" clId="{4F7526C2-C53B-41A9-82AA-63450EDFF648}" dt="2024-07-30T19:18:49.862" v="56" actId="164"/>
          <ac:spMkLst>
            <pc:docMk/>
            <pc:sldMk cId="110973042" sldId="266"/>
            <ac:spMk id="31" creationId="{F65AA625-FB37-9E17-FD94-797C64D673C4}"/>
          </ac:spMkLst>
        </pc:spChg>
        <pc:spChg chg="mod topLvl">
          <ac:chgData name="Fiona" userId="5fd9b084-9961-4921-ab0f-457ac49028c4" providerId="ADAL" clId="{4F7526C2-C53B-41A9-82AA-63450EDFF648}" dt="2024-07-30T19:18:49.862" v="56" actId="164"/>
          <ac:spMkLst>
            <pc:docMk/>
            <pc:sldMk cId="110973042" sldId="266"/>
            <ac:spMk id="32" creationId="{B4ABE323-8DBC-9967-1AA4-6F556944DDEE}"/>
          </ac:spMkLst>
        </pc:spChg>
        <pc:spChg chg="mod topLvl">
          <ac:chgData name="Fiona" userId="5fd9b084-9961-4921-ab0f-457ac49028c4" providerId="ADAL" clId="{4F7526C2-C53B-41A9-82AA-63450EDFF648}" dt="2024-07-30T19:18:49.862" v="56" actId="164"/>
          <ac:spMkLst>
            <pc:docMk/>
            <pc:sldMk cId="110973042" sldId="266"/>
            <ac:spMk id="33" creationId="{4F749581-2611-F1A5-DCD4-112222048577}"/>
          </ac:spMkLst>
        </pc:spChg>
        <pc:spChg chg="mod topLvl">
          <ac:chgData name="Fiona" userId="5fd9b084-9961-4921-ab0f-457ac49028c4" providerId="ADAL" clId="{4F7526C2-C53B-41A9-82AA-63450EDFF648}" dt="2024-07-30T19:18:49.862" v="56" actId="164"/>
          <ac:spMkLst>
            <pc:docMk/>
            <pc:sldMk cId="110973042" sldId="266"/>
            <ac:spMk id="34" creationId="{B97033B8-8BF8-597D-F707-7C03ED249ABF}"/>
          </ac:spMkLst>
        </pc:spChg>
        <pc:spChg chg="mod topLvl">
          <ac:chgData name="Fiona" userId="5fd9b084-9961-4921-ab0f-457ac49028c4" providerId="ADAL" clId="{4F7526C2-C53B-41A9-82AA-63450EDFF648}" dt="2024-07-30T19:18:49.862" v="56" actId="164"/>
          <ac:spMkLst>
            <pc:docMk/>
            <pc:sldMk cId="110973042" sldId="266"/>
            <ac:spMk id="35" creationId="{461E8273-98E6-B833-600D-B12D54C34A2E}"/>
          </ac:spMkLst>
        </pc:spChg>
        <pc:spChg chg="mod topLvl">
          <ac:chgData name="Fiona" userId="5fd9b084-9961-4921-ab0f-457ac49028c4" providerId="ADAL" clId="{4F7526C2-C53B-41A9-82AA-63450EDFF648}" dt="2024-07-30T19:18:49.862" v="56" actId="164"/>
          <ac:spMkLst>
            <pc:docMk/>
            <pc:sldMk cId="110973042" sldId="266"/>
            <ac:spMk id="36" creationId="{D5CC95AF-0FBD-CDB5-D0E8-70C7CDCF7E8A}"/>
          </ac:spMkLst>
        </pc:spChg>
        <pc:spChg chg="mod topLvl">
          <ac:chgData name="Fiona" userId="5fd9b084-9961-4921-ab0f-457ac49028c4" providerId="ADAL" clId="{4F7526C2-C53B-41A9-82AA-63450EDFF648}" dt="2024-07-30T19:18:49.862" v="56" actId="164"/>
          <ac:spMkLst>
            <pc:docMk/>
            <pc:sldMk cId="110973042" sldId="266"/>
            <ac:spMk id="37" creationId="{1BB608B9-BA09-14FE-3863-0FE155AC24F3}"/>
          </ac:spMkLst>
        </pc:spChg>
        <pc:spChg chg="mod topLvl">
          <ac:chgData name="Fiona" userId="5fd9b084-9961-4921-ab0f-457ac49028c4" providerId="ADAL" clId="{4F7526C2-C53B-41A9-82AA-63450EDFF648}" dt="2024-07-30T19:18:49.862" v="56" actId="164"/>
          <ac:spMkLst>
            <pc:docMk/>
            <pc:sldMk cId="110973042" sldId="266"/>
            <ac:spMk id="38" creationId="{1B35693E-518F-4993-703C-1E3FA952C9F3}"/>
          </ac:spMkLst>
        </pc:spChg>
        <pc:spChg chg="mod topLvl">
          <ac:chgData name="Fiona" userId="5fd9b084-9961-4921-ab0f-457ac49028c4" providerId="ADAL" clId="{4F7526C2-C53B-41A9-82AA-63450EDFF648}" dt="2024-07-30T19:18:19.265" v="46" actId="164"/>
          <ac:spMkLst>
            <pc:docMk/>
            <pc:sldMk cId="110973042" sldId="266"/>
            <ac:spMk id="39" creationId="{96C5F7A4-4D99-FAEA-86F0-44CD0A3CF246}"/>
          </ac:spMkLst>
        </pc:spChg>
        <pc:spChg chg="mod topLvl">
          <ac:chgData name="Fiona" userId="5fd9b084-9961-4921-ab0f-457ac49028c4" providerId="ADAL" clId="{4F7526C2-C53B-41A9-82AA-63450EDFF648}" dt="2024-07-30T19:18:19.265" v="46" actId="164"/>
          <ac:spMkLst>
            <pc:docMk/>
            <pc:sldMk cId="110973042" sldId="266"/>
            <ac:spMk id="40" creationId="{86DAA244-0656-5FCC-FF32-8BF7C8585853}"/>
          </ac:spMkLst>
        </pc:spChg>
        <pc:spChg chg="mod topLvl">
          <ac:chgData name="Fiona" userId="5fd9b084-9961-4921-ab0f-457ac49028c4" providerId="ADAL" clId="{4F7526C2-C53B-41A9-82AA-63450EDFF648}" dt="2024-07-30T19:18:19.265" v="46" actId="164"/>
          <ac:spMkLst>
            <pc:docMk/>
            <pc:sldMk cId="110973042" sldId="266"/>
            <ac:spMk id="41" creationId="{46DA3F22-3F1D-566A-7767-8E868E5A3B3F}"/>
          </ac:spMkLst>
        </pc:spChg>
        <pc:spChg chg="mod topLvl">
          <ac:chgData name="Fiona" userId="5fd9b084-9961-4921-ab0f-457ac49028c4" providerId="ADAL" clId="{4F7526C2-C53B-41A9-82AA-63450EDFF648}" dt="2024-07-30T19:18:19.265" v="46" actId="164"/>
          <ac:spMkLst>
            <pc:docMk/>
            <pc:sldMk cId="110973042" sldId="266"/>
            <ac:spMk id="43" creationId="{B84E425E-4CBF-42D3-91FE-A50A5683D7CB}"/>
          </ac:spMkLst>
        </pc:spChg>
        <pc:spChg chg="mod topLvl">
          <ac:chgData name="Fiona" userId="5fd9b084-9961-4921-ab0f-457ac49028c4" providerId="ADAL" clId="{4F7526C2-C53B-41A9-82AA-63450EDFF648}" dt="2024-07-30T19:18:19.265" v="46" actId="164"/>
          <ac:spMkLst>
            <pc:docMk/>
            <pc:sldMk cId="110973042" sldId="266"/>
            <ac:spMk id="44" creationId="{CD31DCBE-4B56-5274-B24E-4864310B846C}"/>
          </ac:spMkLst>
        </pc:spChg>
        <pc:spChg chg="mod topLvl">
          <ac:chgData name="Fiona" userId="5fd9b084-9961-4921-ab0f-457ac49028c4" providerId="ADAL" clId="{4F7526C2-C53B-41A9-82AA-63450EDFF648}" dt="2024-07-30T19:18:19.265" v="46" actId="164"/>
          <ac:spMkLst>
            <pc:docMk/>
            <pc:sldMk cId="110973042" sldId="266"/>
            <ac:spMk id="45" creationId="{C19F7170-C372-A498-0739-ACDB9A0C120A}"/>
          </ac:spMkLst>
        </pc:spChg>
        <pc:spChg chg="mod topLvl">
          <ac:chgData name="Fiona" userId="5fd9b084-9961-4921-ab0f-457ac49028c4" providerId="ADAL" clId="{4F7526C2-C53B-41A9-82AA-63450EDFF648}" dt="2024-07-30T19:18:19.265" v="46" actId="164"/>
          <ac:spMkLst>
            <pc:docMk/>
            <pc:sldMk cId="110973042" sldId="266"/>
            <ac:spMk id="46" creationId="{F76F8E56-7107-F60E-A871-1D6003C7F97D}"/>
          </ac:spMkLst>
        </pc:spChg>
        <pc:spChg chg="mod topLvl">
          <ac:chgData name="Fiona" userId="5fd9b084-9961-4921-ab0f-457ac49028c4" providerId="ADAL" clId="{4F7526C2-C53B-41A9-82AA-63450EDFF648}" dt="2024-07-30T19:18:19.265" v="46" actId="164"/>
          <ac:spMkLst>
            <pc:docMk/>
            <pc:sldMk cId="110973042" sldId="266"/>
            <ac:spMk id="47" creationId="{8F509E8D-D826-C026-B2A4-33195633688E}"/>
          </ac:spMkLst>
        </pc:spChg>
        <pc:spChg chg="mod topLvl">
          <ac:chgData name="Fiona" userId="5fd9b084-9961-4921-ab0f-457ac49028c4" providerId="ADAL" clId="{4F7526C2-C53B-41A9-82AA-63450EDFF648}" dt="2024-07-30T19:18:19.265" v="46" actId="164"/>
          <ac:spMkLst>
            <pc:docMk/>
            <pc:sldMk cId="110973042" sldId="266"/>
            <ac:spMk id="48" creationId="{67BF3C8D-4585-B213-FFFA-3CF6A5FA4D13}"/>
          </ac:spMkLst>
        </pc:spChg>
        <pc:spChg chg="mod topLvl">
          <ac:chgData name="Fiona" userId="5fd9b084-9961-4921-ab0f-457ac49028c4" providerId="ADAL" clId="{4F7526C2-C53B-41A9-82AA-63450EDFF648}" dt="2024-07-30T19:18:19.265" v="46" actId="164"/>
          <ac:spMkLst>
            <pc:docMk/>
            <pc:sldMk cId="110973042" sldId="266"/>
            <ac:spMk id="49" creationId="{0C893BA8-69DF-62B8-F168-873A68DF3C9E}"/>
          </ac:spMkLst>
        </pc:spChg>
        <pc:spChg chg="mod topLvl">
          <ac:chgData name="Fiona" userId="5fd9b084-9961-4921-ab0f-457ac49028c4" providerId="ADAL" clId="{4F7526C2-C53B-41A9-82AA-63450EDFF648}" dt="2024-07-30T19:18:19.265" v="46" actId="164"/>
          <ac:spMkLst>
            <pc:docMk/>
            <pc:sldMk cId="110973042" sldId="266"/>
            <ac:spMk id="50" creationId="{E1487072-63A3-9597-A644-2BEE3805658B}"/>
          </ac:spMkLst>
        </pc:spChg>
        <pc:spChg chg="mod topLvl">
          <ac:chgData name="Fiona" userId="5fd9b084-9961-4921-ab0f-457ac49028c4" providerId="ADAL" clId="{4F7526C2-C53B-41A9-82AA-63450EDFF648}" dt="2024-07-30T19:18:19.265" v="46" actId="164"/>
          <ac:spMkLst>
            <pc:docMk/>
            <pc:sldMk cId="110973042" sldId="266"/>
            <ac:spMk id="51" creationId="{5F8A1C81-479C-EE51-69A0-F8C0D579AEBF}"/>
          </ac:spMkLst>
        </pc:spChg>
        <pc:spChg chg="mod topLvl">
          <ac:chgData name="Fiona" userId="5fd9b084-9961-4921-ab0f-457ac49028c4" providerId="ADAL" clId="{4F7526C2-C53B-41A9-82AA-63450EDFF648}" dt="2024-07-30T19:18:19.265" v="46" actId="164"/>
          <ac:spMkLst>
            <pc:docMk/>
            <pc:sldMk cId="110973042" sldId="266"/>
            <ac:spMk id="52" creationId="{E4E4F5AF-63B0-AF30-9EC1-EBA733095076}"/>
          </ac:spMkLst>
        </pc:spChg>
        <pc:spChg chg="mod topLvl">
          <ac:chgData name="Fiona" userId="5fd9b084-9961-4921-ab0f-457ac49028c4" providerId="ADAL" clId="{4F7526C2-C53B-41A9-82AA-63450EDFF648}" dt="2024-07-30T19:18:19.265" v="46" actId="164"/>
          <ac:spMkLst>
            <pc:docMk/>
            <pc:sldMk cId="110973042" sldId="266"/>
            <ac:spMk id="53" creationId="{66E972D6-6A10-6903-583B-022DF2531302}"/>
          </ac:spMkLst>
        </pc:spChg>
        <pc:spChg chg="mod topLvl">
          <ac:chgData name="Fiona" userId="5fd9b084-9961-4921-ab0f-457ac49028c4" providerId="ADAL" clId="{4F7526C2-C53B-41A9-82AA-63450EDFF648}" dt="2024-07-30T19:18:19.265" v="46" actId="164"/>
          <ac:spMkLst>
            <pc:docMk/>
            <pc:sldMk cId="110973042" sldId="266"/>
            <ac:spMk id="54" creationId="{55A13D55-6CC2-B880-1B6B-1F0FB7B5A909}"/>
          </ac:spMkLst>
        </pc:spChg>
        <pc:spChg chg="mod topLvl">
          <ac:chgData name="Fiona" userId="5fd9b084-9961-4921-ab0f-457ac49028c4" providerId="ADAL" clId="{4F7526C2-C53B-41A9-82AA-63450EDFF648}" dt="2024-07-30T19:18:19.265" v="46" actId="164"/>
          <ac:spMkLst>
            <pc:docMk/>
            <pc:sldMk cId="110973042" sldId="266"/>
            <ac:spMk id="55" creationId="{8BAB66E8-B6D1-A00D-C138-38A63E31ED91}"/>
          </ac:spMkLst>
        </pc:spChg>
        <pc:spChg chg="mod topLvl">
          <ac:chgData name="Fiona" userId="5fd9b084-9961-4921-ab0f-457ac49028c4" providerId="ADAL" clId="{4F7526C2-C53B-41A9-82AA-63450EDFF648}" dt="2024-07-30T19:18:19.265" v="46" actId="164"/>
          <ac:spMkLst>
            <pc:docMk/>
            <pc:sldMk cId="110973042" sldId="266"/>
            <ac:spMk id="56" creationId="{47BC4F89-1810-0D94-7E53-F4A4DD570DCA}"/>
          </ac:spMkLst>
        </pc:spChg>
        <pc:spChg chg="mod topLvl">
          <ac:chgData name="Fiona" userId="5fd9b084-9961-4921-ab0f-457ac49028c4" providerId="ADAL" clId="{4F7526C2-C53B-41A9-82AA-63450EDFF648}" dt="2024-07-30T19:18:19.265" v="46" actId="164"/>
          <ac:spMkLst>
            <pc:docMk/>
            <pc:sldMk cId="110973042" sldId="266"/>
            <ac:spMk id="57" creationId="{746B1115-B11D-88E8-51DF-9B815810F849}"/>
          </ac:spMkLst>
        </pc:spChg>
        <pc:spChg chg="mod topLvl">
          <ac:chgData name="Fiona" userId="5fd9b084-9961-4921-ab0f-457ac49028c4" providerId="ADAL" clId="{4F7526C2-C53B-41A9-82AA-63450EDFF648}" dt="2024-07-30T19:18:19.265" v="46" actId="164"/>
          <ac:spMkLst>
            <pc:docMk/>
            <pc:sldMk cId="110973042" sldId="266"/>
            <ac:spMk id="58" creationId="{30124A1B-9271-62E7-4AAC-F703AF51431D}"/>
          </ac:spMkLst>
        </pc:spChg>
        <pc:spChg chg="mod topLvl">
          <ac:chgData name="Fiona" userId="5fd9b084-9961-4921-ab0f-457ac49028c4" providerId="ADAL" clId="{4F7526C2-C53B-41A9-82AA-63450EDFF648}" dt="2024-07-30T19:18:19.265" v="46" actId="164"/>
          <ac:spMkLst>
            <pc:docMk/>
            <pc:sldMk cId="110973042" sldId="266"/>
            <ac:spMk id="59" creationId="{3AE80862-2881-7A50-CE95-88221FAE6D47}"/>
          </ac:spMkLst>
        </pc:spChg>
        <pc:spChg chg="mod topLvl">
          <ac:chgData name="Fiona" userId="5fd9b084-9961-4921-ab0f-457ac49028c4" providerId="ADAL" clId="{4F7526C2-C53B-41A9-82AA-63450EDFF648}" dt="2024-07-30T19:18:19.265" v="46" actId="164"/>
          <ac:spMkLst>
            <pc:docMk/>
            <pc:sldMk cId="110973042" sldId="266"/>
            <ac:spMk id="60" creationId="{08B8EC80-6443-7F90-5E31-8DC7D52606A7}"/>
          </ac:spMkLst>
        </pc:spChg>
        <pc:spChg chg="mod topLvl">
          <ac:chgData name="Fiona" userId="5fd9b084-9961-4921-ab0f-457ac49028c4" providerId="ADAL" clId="{4F7526C2-C53B-41A9-82AA-63450EDFF648}" dt="2024-07-30T19:18:19.265" v="46" actId="164"/>
          <ac:spMkLst>
            <pc:docMk/>
            <pc:sldMk cId="110973042" sldId="266"/>
            <ac:spMk id="61" creationId="{85BD29C3-3A99-FA53-8AFC-CECA08B4E02E}"/>
          </ac:spMkLst>
        </pc:spChg>
        <pc:spChg chg="mod topLvl">
          <ac:chgData name="Fiona" userId="5fd9b084-9961-4921-ab0f-457ac49028c4" providerId="ADAL" clId="{4F7526C2-C53B-41A9-82AA-63450EDFF648}" dt="2024-07-30T19:18:19.265" v="46" actId="164"/>
          <ac:spMkLst>
            <pc:docMk/>
            <pc:sldMk cId="110973042" sldId="266"/>
            <ac:spMk id="62" creationId="{5F4710DB-1C61-870B-07ED-DDA6213551A8}"/>
          </ac:spMkLst>
        </pc:spChg>
        <pc:spChg chg="mod topLvl">
          <ac:chgData name="Fiona" userId="5fd9b084-9961-4921-ab0f-457ac49028c4" providerId="ADAL" clId="{4F7526C2-C53B-41A9-82AA-63450EDFF648}" dt="2024-07-30T19:18:19.265" v="46" actId="164"/>
          <ac:spMkLst>
            <pc:docMk/>
            <pc:sldMk cId="110973042" sldId="266"/>
            <ac:spMk id="63" creationId="{90A03539-9136-B5F9-7361-BB076C1952B4}"/>
          </ac:spMkLst>
        </pc:spChg>
        <pc:spChg chg="mod topLvl">
          <ac:chgData name="Fiona" userId="5fd9b084-9961-4921-ab0f-457ac49028c4" providerId="ADAL" clId="{4F7526C2-C53B-41A9-82AA-63450EDFF648}" dt="2024-07-30T19:18:19.265" v="46" actId="164"/>
          <ac:spMkLst>
            <pc:docMk/>
            <pc:sldMk cId="110973042" sldId="266"/>
            <ac:spMk id="64" creationId="{2D2F12FF-570A-7107-F3B5-1B677F044523}"/>
          </ac:spMkLst>
        </pc:spChg>
        <pc:spChg chg="mod topLvl">
          <ac:chgData name="Fiona" userId="5fd9b084-9961-4921-ab0f-457ac49028c4" providerId="ADAL" clId="{4F7526C2-C53B-41A9-82AA-63450EDFF648}" dt="2024-07-30T19:18:19.265" v="46" actId="164"/>
          <ac:spMkLst>
            <pc:docMk/>
            <pc:sldMk cId="110973042" sldId="266"/>
            <ac:spMk id="65" creationId="{7501B3D8-58EF-8494-15C2-E1C3C5C11AE3}"/>
          </ac:spMkLst>
        </pc:spChg>
        <pc:spChg chg="mod topLvl">
          <ac:chgData name="Fiona" userId="5fd9b084-9961-4921-ab0f-457ac49028c4" providerId="ADAL" clId="{4F7526C2-C53B-41A9-82AA-63450EDFF648}" dt="2024-07-30T19:18:19.265" v="46" actId="164"/>
          <ac:spMkLst>
            <pc:docMk/>
            <pc:sldMk cId="110973042" sldId="266"/>
            <ac:spMk id="66" creationId="{C76B3C73-C4E4-29A1-3C6B-5A76D6487ECE}"/>
          </ac:spMkLst>
        </pc:spChg>
        <pc:spChg chg="del mod topLvl">
          <ac:chgData name="Fiona" userId="5fd9b084-9961-4921-ab0f-457ac49028c4" providerId="ADAL" clId="{4F7526C2-C53B-41A9-82AA-63450EDFF648}" dt="2024-07-30T19:18:28.505" v="51" actId="478"/>
          <ac:spMkLst>
            <pc:docMk/>
            <pc:sldMk cId="110973042" sldId="266"/>
            <ac:spMk id="67" creationId="{252F5E53-8F35-CA10-3131-AAF6E66A5CAD}"/>
          </ac:spMkLst>
        </pc:spChg>
        <pc:spChg chg="del mod topLvl">
          <ac:chgData name="Fiona" userId="5fd9b084-9961-4921-ab0f-457ac49028c4" providerId="ADAL" clId="{4F7526C2-C53B-41A9-82AA-63450EDFF648}" dt="2024-07-30T19:17:44.372" v="45" actId="478"/>
          <ac:spMkLst>
            <pc:docMk/>
            <pc:sldMk cId="110973042" sldId="266"/>
            <ac:spMk id="68" creationId="{8B8E9C0C-2D21-7FCD-33B1-45A1544A14DD}"/>
          </ac:spMkLst>
        </pc:spChg>
        <pc:spChg chg="mod topLvl">
          <ac:chgData name="Fiona" userId="5fd9b084-9961-4921-ab0f-457ac49028c4" providerId="ADAL" clId="{4F7526C2-C53B-41A9-82AA-63450EDFF648}" dt="2024-07-30T19:18:19.265" v="46" actId="164"/>
          <ac:spMkLst>
            <pc:docMk/>
            <pc:sldMk cId="110973042" sldId="266"/>
            <ac:spMk id="69" creationId="{43C32CC8-258E-2F7E-1716-584C938F0F1D}"/>
          </ac:spMkLst>
        </pc:spChg>
        <pc:spChg chg="del mod topLvl">
          <ac:chgData name="Fiona" userId="5fd9b084-9961-4921-ab0f-457ac49028c4" providerId="ADAL" clId="{4F7526C2-C53B-41A9-82AA-63450EDFF648}" dt="2024-07-30T19:18:21.485" v="48" actId="478"/>
          <ac:spMkLst>
            <pc:docMk/>
            <pc:sldMk cId="110973042" sldId="266"/>
            <ac:spMk id="70" creationId="{8BCC16F1-668C-8655-E4D9-24682496D0D6}"/>
          </ac:spMkLst>
        </pc:spChg>
        <pc:spChg chg="mod topLvl">
          <ac:chgData name="Fiona" userId="5fd9b084-9961-4921-ab0f-457ac49028c4" providerId="ADAL" clId="{4F7526C2-C53B-41A9-82AA-63450EDFF648}" dt="2024-07-30T19:18:19.265" v="46" actId="164"/>
          <ac:spMkLst>
            <pc:docMk/>
            <pc:sldMk cId="110973042" sldId="266"/>
            <ac:spMk id="71" creationId="{559B0AB3-94D3-A3DC-665F-54B815038C92}"/>
          </ac:spMkLst>
        </pc:spChg>
        <pc:spChg chg="del mod topLvl">
          <ac:chgData name="Fiona" userId="5fd9b084-9961-4921-ab0f-457ac49028c4" providerId="ADAL" clId="{4F7526C2-C53B-41A9-82AA-63450EDFF648}" dt="2024-07-30T19:19:12.964" v="63" actId="478"/>
          <ac:spMkLst>
            <pc:docMk/>
            <pc:sldMk cId="110973042" sldId="266"/>
            <ac:spMk id="75" creationId="{0A0A130C-41BC-18F8-911A-6F27314879E4}"/>
          </ac:spMkLst>
        </pc:spChg>
        <pc:spChg chg="del mod topLvl">
          <ac:chgData name="Fiona" userId="5fd9b084-9961-4921-ab0f-457ac49028c4" providerId="ADAL" clId="{4F7526C2-C53B-41A9-82AA-63450EDFF648}" dt="2024-07-30T19:19:12.964" v="63" actId="478"/>
          <ac:spMkLst>
            <pc:docMk/>
            <pc:sldMk cId="110973042" sldId="266"/>
            <ac:spMk id="76" creationId="{450A0A11-B02B-E85B-F465-4034B4F8F4DA}"/>
          </ac:spMkLst>
        </pc:spChg>
        <pc:spChg chg="del mod topLvl">
          <ac:chgData name="Fiona" userId="5fd9b084-9961-4921-ab0f-457ac49028c4" providerId="ADAL" clId="{4F7526C2-C53B-41A9-82AA-63450EDFF648}" dt="2024-07-30T19:19:12.964" v="63" actId="478"/>
          <ac:spMkLst>
            <pc:docMk/>
            <pc:sldMk cId="110973042" sldId="266"/>
            <ac:spMk id="77" creationId="{A0FC5898-E3E4-1879-8B44-01AEB2438B59}"/>
          </ac:spMkLst>
        </pc:spChg>
        <pc:spChg chg="del mod topLvl">
          <ac:chgData name="Fiona" userId="5fd9b084-9961-4921-ab0f-457ac49028c4" providerId="ADAL" clId="{4F7526C2-C53B-41A9-82AA-63450EDFF648}" dt="2024-07-30T19:19:12.964" v="63" actId="478"/>
          <ac:spMkLst>
            <pc:docMk/>
            <pc:sldMk cId="110973042" sldId="266"/>
            <ac:spMk id="78" creationId="{747C361D-563C-9421-21CA-E7CF71B20CB9}"/>
          </ac:spMkLst>
        </pc:spChg>
        <pc:spChg chg="mod topLvl">
          <ac:chgData name="Fiona" userId="5fd9b084-9961-4921-ab0f-457ac49028c4" providerId="ADAL" clId="{4F7526C2-C53B-41A9-82AA-63450EDFF648}" dt="2024-07-30T19:19:23.924" v="68" actId="164"/>
          <ac:spMkLst>
            <pc:docMk/>
            <pc:sldMk cId="110973042" sldId="266"/>
            <ac:spMk id="79" creationId="{11B68415-2AA3-B5D2-A42C-41F3DA6F22AF}"/>
          </ac:spMkLst>
        </pc:spChg>
        <pc:spChg chg="del mod topLvl">
          <ac:chgData name="Fiona" userId="5fd9b084-9961-4921-ab0f-457ac49028c4" providerId="ADAL" clId="{4F7526C2-C53B-41A9-82AA-63450EDFF648}" dt="2024-07-30T19:19:12.964" v="63" actId="478"/>
          <ac:spMkLst>
            <pc:docMk/>
            <pc:sldMk cId="110973042" sldId="266"/>
            <ac:spMk id="80" creationId="{8CC6FD8C-6122-9F58-3A20-3971A4CA6CEC}"/>
          </ac:spMkLst>
        </pc:spChg>
        <pc:spChg chg="del mod topLvl">
          <ac:chgData name="Fiona" userId="5fd9b084-9961-4921-ab0f-457ac49028c4" providerId="ADAL" clId="{4F7526C2-C53B-41A9-82AA-63450EDFF648}" dt="2024-07-30T19:19:17.277" v="66" actId="478"/>
          <ac:spMkLst>
            <pc:docMk/>
            <pc:sldMk cId="110973042" sldId="266"/>
            <ac:spMk id="81" creationId="{9A41F023-3912-D577-F559-AE319F96106A}"/>
          </ac:spMkLst>
        </pc:spChg>
        <pc:spChg chg="del mod topLvl">
          <ac:chgData name="Fiona" userId="5fd9b084-9961-4921-ab0f-457ac49028c4" providerId="ADAL" clId="{4F7526C2-C53B-41A9-82AA-63450EDFF648}" dt="2024-07-30T19:19:17.277" v="66" actId="478"/>
          <ac:spMkLst>
            <pc:docMk/>
            <pc:sldMk cId="110973042" sldId="266"/>
            <ac:spMk id="82" creationId="{88B5D9B0-496D-E639-EF5D-FEB6B3B58AD8}"/>
          </ac:spMkLst>
        </pc:spChg>
        <pc:spChg chg="del mod topLvl">
          <ac:chgData name="Fiona" userId="5fd9b084-9961-4921-ab0f-457ac49028c4" providerId="ADAL" clId="{4F7526C2-C53B-41A9-82AA-63450EDFF648}" dt="2024-07-30T19:19:12.964" v="63" actId="478"/>
          <ac:spMkLst>
            <pc:docMk/>
            <pc:sldMk cId="110973042" sldId="266"/>
            <ac:spMk id="83" creationId="{7C19304B-6187-9B88-35DB-D33AD260A593}"/>
          </ac:spMkLst>
        </pc:spChg>
        <pc:spChg chg="del mod topLvl">
          <ac:chgData name="Fiona" userId="5fd9b084-9961-4921-ab0f-457ac49028c4" providerId="ADAL" clId="{4F7526C2-C53B-41A9-82AA-63450EDFF648}" dt="2024-07-30T19:19:17.277" v="66" actId="478"/>
          <ac:spMkLst>
            <pc:docMk/>
            <pc:sldMk cId="110973042" sldId="266"/>
            <ac:spMk id="84" creationId="{C89140E0-793F-93E7-F99A-9483084F909B}"/>
          </ac:spMkLst>
        </pc:spChg>
        <pc:spChg chg="del mod topLvl">
          <ac:chgData name="Fiona" userId="5fd9b084-9961-4921-ab0f-457ac49028c4" providerId="ADAL" clId="{4F7526C2-C53B-41A9-82AA-63450EDFF648}" dt="2024-07-30T19:19:17.277" v="66" actId="478"/>
          <ac:spMkLst>
            <pc:docMk/>
            <pc:sldMk cId="110973042" sldId="266"/>
            <ac:spMk id="85" creationId="{EFB6EBE9-7ED2-5959-46AF-663741DBA491}"/>
          </ac:spMkLst>
        </pc:spChg>
        <pc:spChg chg="del mod topLvl">
          <ac:chgData name="Fiona" userId="5fd9b084-9961-4921-ab0f-457ac49028c4" providerId="ADAL" clId="{4F7526C2-C53B-41A9-82AA-63450EDFF648}" dt="2024-07-30T19:19:17.277" v="66" actId="478"/>
          <ac:spMkLst>
            <pc:docMk/>
            <pc:sldMk cId="110973042" sldId="266"/>
            <ac:spMk id="86" creationId="{9A0D6038-D529-EC79-C36E-665C2093311A}"/>
          </ac:spMkLst>
        </pc:spChg>
        <pc:spChg chg="del mod topLvl">
          <ac:chgData name="Fiona" userId="5fd9b084-9961-4921-ab0f-457ac49028c4" providerId="ADAL" clId="{4F7526C2-C53B-41A9-82AA-63450EDFF648}" dt="2024-07-30T19:19:17.277" v="66" actId="478"/>
          <ac:spMkLst>
            <pc:docMk/>
            <pc:sldMk cId="110973042" sldId="266"/>
            <ac:spMk id="87" creationId="{10DDCCD4-9647-E7E3-CA6B-0E4D1C911EF0}"/>
          </ac:spMkLst>
        </pc:spChg>
        <pc:spChg chg="del mod topLvl">
          <ac:chgData name="Fiona" userId="5fd9b084-9961-4921-ab0f-457ac49028c4" providerId="ADAL" clId="{4F7526C2-C53B-41A9-82AA-63450EDFF648}" dt="2024-07-30T19:19:12.964" v="63" actId="478"/>
          <ac:spMkLst>
            <pc:docMk/>
            <pc:sldMk cId="110973042" sldId="266"/>
            <ac:spMk id="88" creationId="{4B2CECDE-7CE0-863E-6D4B-567DDC42DA41}"/>
          </ac:spMkLst>
        </pc:spChg>
        <pc:spChg chg="del mod topLvl">
          <ac:chgData name="Fiona" userId="5fd9b084-9961-4921-ab0f-457ac49028c4" providerId="ADAL" clId="{4F7526C2-C53B-41A9-82AA-63450EDFF648}" dt="2024-07-30T19:19:12.964" v="63" actId="478"/>
          <ac:spMkLst>
            <pc:docMk/>
            <pc:sldMk cId="110973042" sldId="266"/>
            <ac:spMk id="89" creationId="{947EC4DE-CE64-EC33-D1E9-49D2B3E77D32}"/>
          </ac:spMkLst>
        </pc:spChg>
        <pc:spChg chg="del mod topLvl">
          <ac:chgData name="Fiona" userId="5fd9b084-9961-4921-ab0f-457ac49028c4" providerId="ADAL" clId="{4F7526C2-C53B-41A9-82AA-63450EDFF648}" dt="2024-07-30T19:19:12.964" v="63" actId="478"/>
          <ac:spMkLst>
            <pc:docMk/>
            <pc:sldMk cId="110973042" sldId="266"/>
            <ac:spMk id="90" creationId="{DBD6E937-6612-4968-61BA-20070320B619}"/>
          </ac:spMkLst>
        </pc:spChg>
        <pc:spChg chg="del mod topLvl">
          <ac:chgData name="Fiona" userId="5fd9b084-9961-4921-ab0f-457ac49028c4" providerId="ADAL" clId="{4F7526C2-C53B-41A9-82AA-63450EDFF648}" dt="2024-07-30T19:19:17.277" v="66" actId="478"/>
          <ac:spMkLst>
            <pc:docMk/>
            <pc:sldMk cId="110973042" sldId="266"/>
            <ac:spMk id="91" creationId="{42A649B8-5D5E-FFEC-62FC-97AE946F4515}"/>
          </ac:spMkLst>
        </pc:spChg>
        <pc:spChg chg="del mod topLvl">
          <ac:chgData name="Fiona" userId="5fd9b084-9961-4921-ab0f-457ac49028c4" providerId="ADAL" clId="{4F7526C2-C53B-41A9-82AA-63450EDFF648}" dt="2024-07-30T19:19:12.964" v="63" actId="478"/>
          <ac:spMkLst>
            <pc:docMk/>
            <pc:sldMk cId="110973042" sldId="266"/>
            <ac:spMk id="92" creationId="{9CF24B01-49F1-C18A-EB11-E32329EFE231}"/>
          </ac:spMkLst>
        </pc:spChg>
        <pc:spChg chg="del mod topLvl">
          <ac:chgData name="Fiona" userId="5fd9b084-9961-4921-ab0f-457ac49028c4" providerId="ADAL" clId="{4F7526C2-C53B-41A9-82AA-63450EDFF648}" dt="2024-07-30T19:19:14.429" v="64" actId="478"/>
          <ac:spMkLst>
            <pc:docMk/>
            <pc:sldMk cId="110973042" sldId="266"/>
            <ac:spMk id="93" creationId="{1E9AC569-A276-EC81-0C14-7D46528EF47B}"/>
          </ac:spMkLst>
        </pc:spChg>
        <pc:spChg chg="del mod topLvl">
          <ac:chgData name="Fiona" userId="5fd9b084-9961-4921-ab0f-457ac49028c4" providerId="ADAL" clId="{4F7526C2-C53B-41A9-82AA-63450EDFF648}" dt="2024-07-30T19:19:15.534" v="65" actId="478"/>
          <ac:spMkLst>
            <pc:docMk/>
            <pc:sldMk cId="110973042" sldId="266"/>
            <ac:spMk id="94" creationId="{EFE965EC-A48D-6D57-5BF2-27BC40B5E7C5}"/>
          </ac:spMkLst>
        </pc:spChg>
        <pc:spChg chg="del mod topLvl">
          <ac:chgData name="Fiona" userId="5fd9b084-9961-4921-ab0f-457ac49028c4" providerId="ADAL" clId="{4F7526C2-C53B-41A9-82AA-63450EDFF648}" dt="2024-07-30T19:19:17.277" v="66" actId="478"/>
          <ac:spMkLst>
            <pc:docMk/>
            <pc:sldMk cId="110973042" sldId="266"/>
            <ac:spMk id="95" creationId="{338BBDB3-AD9A-83FB-1C91-2FB1FB57CC89}"/>
          </ac:spMkLst>
        </pc:spChg>
        <pc:spChg chg="del mod topLvl">
          <ac:chgData name="Fiona" userId="5fd9b084-9961-4921-ab0f-457ac49028c4" providerId="ADAL" clId="{4F7526C2-C53B-41A9-82AA-63450EDFF648}" dt="2024-07-30T19:19:17.277" v="66" actId="478"/>
          <ac:spMkLst>
            <pc:docMk/>
            <pc:sldMk cId="110973042" sldId="266"/>
            <ac:spMk id="96" creationId="{117F23C3-9BC3-973A-8905-30F6DCFD09E7}"/>
          </ac:spMkLst>
        </pc:spChg>
        <pc:spChg chg="del mod topLvl">
          <ac:chgData name="Fiona" userId="5fd9b084-9961-4921-ab0f-457ac49028c4" providerId="ADAL" clId="{4F7526C2-C53B-41A9-82AA-63450EDFF648}" dt="2024-07-30T19:19:17.277" v="66" actId="478"/>
          <ac:spMkLst>
            <pc:docMk/>
            <pc:sldMk cId="110973042" sldId="266"/>
            <ac:spMk id="97" creationId="{DFB60824-E08A-EE20-222A-70EA6ECE70DF}"/>
          </ac:spMkLst>
        </pc:spChg>
        <pc:spChg chg="del mod topLvl">
          <ac:chgData name="Fiona" userId="5fd9b084-9961-4921-ab0f-457ac49028c4" providerId="ADAL" clId="{4F7526C2-C53B-41A9-82AA-63450EDFF648}" dt="2024-07-30T19:19:14.429" v="64" actId="478"/>
          <ac:spMkLst>
            <pc:docMk/>
            <pc:sldMk cId="110973042" sldId="266"/>
            <ac:spMk id="98" creationId="{2F62C172-529E-28AE-7B19-2AD1F870FD82}"/>
          </ac:spMkLst>
        </pc:spChg>
        <pc:spChg chg="del mod topLvl">
          <ac:chgData name="Fiona" userId="5fd9b084-9961-4921-ab0f-457ac49028c4" providerId="ADAL" clId="{4F7526C2-C53B-41A9-82AA-63450EDFF648}" dt="2024-07-30T19:19:12.964" v="63" actId="478"/>
          <ac:spMkLst>
            <pc:docMk/>
            <pc:sldMk cId="110973042" sldId="266"/>
            <ac:spMk id="99" creationId="{BC3EA04A-4193-EA5E-5559-85BC610BE2F6}"/>
          </ac:spMkLst>
        </pc:spChg>
        <pc:spChg chg="del mod topLvl">
          <ac:chgData name="Fiona" userId="5fd9b084-9961-4921-ab0f-457ac49028c4" providerId="ADAL" clId="{4F7526C2-C53B-41A9-82AA-63450EDFF648}" dt="2024-07-30T19:19:12.964" v="63" actId="478"/>
          <ac:spMkLst>
            <pc:docMk/>
            <pc:sldMk cId="110973042" sldId="266"/>
            <ac:spMk id="100" creationId="{0F8D6D6E-EA55-951E-4EB0-12FFCF1DA15D}"/>
          </ac:spMkLst>
        </pc:spChg>
        <pc:spChg chg="del mod topLvl">
          <ac:chgData name="Fiona" userId="5fd9b084-9961-4921-ab0f-457ac49028c4" providerId="ADAL" clId="{4F7526C2-C53B-41A9-82AA-63450EDFF648}" dt="2024-07-30T19:19:17.277" v="66" actId="478"/>
          <ac:spMkLst>
            <pc:docMk/>
            <pc:sldMk cId="110973042" sldId="266"/>
            <ac:spMk id="101" creationId="{34A80160-146C-9A29-47A6-A0B0B0CD7191}"/>
          </ac:spMkLst>
        </pc:spChg>
        <pc:spChg chg="del mod topLvl">
          <ac:chgData name="Fiona" userId="5fd9b084-9961-4921-ab0f-457ac49028c4" providerId="ADAL" clId="{4F7526C2-C53B-41A9-82AA-63450EDFF648}" dt="2024-07-30T19:19:18.547" v="67" actId="478"/>
          <ac:spMkLst>
            <pc:docMk/>
            <pc:sldMk cId="110973042" sldId="266"/>
            <ac:spMk id="102" creationId="{BF58ADD1-DF28-4691-4AAB-D45810E91411}"/>
          </ac:spMkLst>
        </pc:spChg>
        <pc:spChg chg="del mod topLvl">
          <ac:chgData name="Fiona" userId="5fd9b084-9961-4921-ab0f-457ac49028c4" providerId="ADAL" clId="{4F7526C2-C53B-41A9-82AA-63450EDFF648}" dt="2024-07-30T19:19:12.964" v="63" actId="478"/>
          <ac:spMkLst>
            <pc:docMk/>
            <pc:sldMk cId="110973042" sldId="266"/>
            <ac:spMk id="103" creationId="{63E635A8-0B38-D23A-3A98-17C4FB153BAC}"/>
          </ac:spMkLst>
        </pc:spChg>
        <pc:grpChg chg="del mod">
          <ac:chgData name="Fiona" userId="5fd9b084-9961-4921-ab0f-457ac49028c4" providerId="ADAL" clId="{4F7526C2-C53B-41A9-82AA-63450EDFF648}" dt="2024-07-30T19:18:36.659" v="54" actId="165"/>
          <ac:grpSpMkLst>
            <pc:docMk/>
            <pc:sldMk cId="110973042" sldId="266"/>
            <ac:grpSpMk id="2" creationId="{FD755286-EE9F-E46C-75DB-2044601E0AEA}"/>
          </ac:grpSpMkLst>
        </pc:grpChg>
        <pc:grpChg chg="add del mod">
          <ac:chgData name="Fiona" userId="5fd9b084-9961-4921-ab0f-457ac49028c4" providerId="ADAL" clId="{4F7526C2-C53B-41A9-82AA-63450EDFF648}" dt="2024-07-30T19:17:42.283" v="44" actId="165"/>
          <ac:grpSpMkLst>
            <pc:docMk/>
            <pc:sldMk cId="110973042" sldId="266"/>
            <ac:grpSpMk id="11" creationId="{4CC0633F-5BB2-2169-28C8-F8DF32F67234}"/>
          </ac:grpSpMkLst>
        </pc:grpChg>
        <pc:grpChg chg="add mod">
          <ac:chgData name="Fiona" userId="5fd9b084-9961-4921-ab0f-457ac49028c4" providerId="ADAL" clId="{4F7526C2-C53B-41A9-82AA-63450EDFF648}" dt="2024-07-30T19:19:23.924" v="68" actId="164"/>
          <ac:grpSpMkLst>
            <pc:docMk/>
            <pc:sldMk cId="110973042" sldId="266"/>
            <ac:grpSpMk id="72" creationId="{FE2897F2-B02D-92ED-D824-80786EFD2148}"/>
          </ac:grpSpMkLst>
        </pc:grpChg>
        <pc:grpChg chg="add mod">
          <ac:chgData name="Fiona" userId="5fd9b084-9961-4921-ab0f-457ac49028c4" providerId="ADAL" clId="{4F7526C2-C53B-41A9-82AA-63450EDFF648}" dt="2024-07-30T19:19:23.924" v="68" actId="164"/>
          <ac:grpSpMkLst>
            <pc:docMk/>
            <pc:sldMk cId="110973042" sldId="266"/>
            <ac:grpSpMk id="73" creationId="{2C91FDF0-BDE0-B100-3F3B-88054244A4EA}"/>
          </ac:grpSpMkLst>
        </pc:grpChg>
        <pc:grpChg chg="add del mod">
          <ac:chgData name="Fiona" userId="5fd9b084-9961-4921-ab0f-457ac49028c4" providerId="ADAL" clId="{4F7526C2-C53B-41A9-82AA-63450EDFF648}" dt="2024-07-30T19:19:05.962" v="61" actId="165"/>
          <ac:grpSpMkLst>
            <pc:docMk/>
            <pc:sldMk cId="110973042" sldId="266"/>
            <ac:grpSpMk id="74" creationId="{BC89E079-53B2-7DA6-4216-E3C4F51801D3}"/>
          </ac:grpSpMkLst>
        </pc:grpChg>
        <pc:grpChg chg="add del mod">
          <ac:chgData name="Fiona" userId="5fd9b084-9961-4921-ab0f-457ac49028c4" providerId="ADAL" clId="{4F7526C2-C53B-41A9-82AA-63450EDFF648}" dt="2024-07-30T19:19:29.927" v="69" actId="21"/>
          <ac:grpSpMkLst>
            <pc:docMk/>
            <pc:sldMk cId="110973042" sldId="266"/>
            <ac:grpSpMk id="104" creationId="{94214F0C-F1D5-D3F3-9A7C-8B1E83A00C4B}"/>
          </ac:grpSpMkLst>
        </pc:grpChg>
        <pc:picChg chg="mod">
          <ac:chgData name="Fiona" userId="5fd9b084-9961-4921-ab0f-457ac49028c4" providerId="ADAL" clId="{4F7526C2-C53B-41A9-82AA-63450EDFF648}" dt="2024-07-30T19:16:15.979" v="24" actId="14100"/>
          <ac:picMkLst>
            <pc:docMk/>
            <pc:sldMk cId="110973042" sldId="266"/>
            <ac:picMk id="5" creationId="{2D14A226-B77F-8FF1-2232-EE836C8D9C47}"/>
          </ac:picMkLst>
        </pc:picChg>
        <pc:picChg chg="del mod">
          <ac:chgData name="Fiona" userId="5fd9b084-9961-4921-ab0f-457ac49028c4" providerId="ADAL" clId="{4F7526C2-C53B-41A9-82AA-63450EDFF648}" dt="2024-07-30T19:16:59.903" v="33" actId="478"/>
          <ac:picMkLst>
            <pc:docMk/>
            <pc:sldMk cId="110973042" sldId="266"/>
            <ac:picMk id="10" creationId="{7BDFBFE2-2C3B-BBD6-2F3E-D82DEB6CFC89}"/>
          </ac:picMkLst>
        </pc:picChg>
      </pc:sldChg>
      <pc:sldChg chg="addSp delSp modSp add del mod">
        <pc:chgData name="Fiona" userId="5fd9b084-9961-4921-ab0f-457ac49028c4" providerId="ADAL" clId="{4F7526C2-C53B-41A9-82AA-63450EDFF648}" dt="2024-07-31T06:30:26.381" v="249" actId="2696"/>
        <pc:sldMkLst>
          <pc:docMk/>
          <pc:sldMk cId="3704735310" sldId="266"/>
        </pc:sldMkLst>
        <pc:spChg chg="add mod ord">
          <ac:chgData name="Fiona" userId="5fd9b084-9961-4921-ab0f-457ac49028c4" providerId="ADAL" clId="{4F7526C2-C53B-41A9-82AA-63450EDFF648}" dt="2024-07-30T19:26:25.222" v="216" actId="20577"/>
          <ac:spMkLst>
            <pc:docMk/>
            <pc:sldMk cId="3704735310" sldId="266"/>
            <ac:spMk id="9" creationId="{9E116A1F-BB09-586A-809A-4B343510F445}"/>
          </ac:spMkLst>
        </pc:spChg>
        <pc:spChg chg="mod">
          <ac:chgData name="Fiona" userId="5fd9b084-9961-4921-ab0f-457ac49028c4" providerId="ADAL" clId="{4F7526C2-C53B-41A9-82AA-63450EDFF648}" dt="2024-07-30T19:22:24.919" v="116"/>
          <ac:spMkLst>
            <pc:docMk/>
            <pc:sldMk cId="3704735310" sldId="266"/>
            <ac:spMk id="11" creationId="{138E030F-C55F-650B-9C32-F41C2433257D}"/>
          </ac:spMkLst>
        </pc:spChg>
        <pc:spChg chg="del">
          <ac:chgData name="Fiona" userId="5fd9b084-9961-4921-ab0f-457ac49028c4" providerId="ADAL" clId="{4F7526C2-C53B-41A9-82AA-63450EDFF648}" dt="2024-07-30T19:21:07.682" v="90" actId="478"/>
          <ac:spMkLst>
            <pc:docMk/>
            <pc:sldMk cId="3704735310" sldId="266"/>
            <ac:spMk id="12" creationId="{3F3CC3F2-6D61-1E88-251F-847518765DA7}"/>
          </ac:spMkLst>
        </pc:spChg>
        <pc:spChg chg="mod">
          <ac:chgData name="Fiona" userId="5fd9b084-9961-4921-ab0f-457ac49028c4" providerId="ADAL" clId="{4F7526C2-C53B-41A9-82AA-63450EDFF648}" dt="2024-07-30T19:22:24.919" v="116"/>
          <ac:spMkLst>
            <pc:docMk/>
            <pc:sldMk cId="3704735310" sldId="266"/>
            <ac:spMk id="13" creationId="{1C840BA3-1962-8FF9-F001-60B839F56073}"/>
          </ac:spMkLst>
        </pc:spChg>
        <pc:spChg chg="add mod ord">
          <ac:chgData name="Fiona" userId="5fd9b084-9961-4921-ab0f-457ac49028c4" providerId="ADAL" clId="{4F7526C2-C53B-41A9-82AA-63450EDFF648}" dt="2024-07-30T19:24:38.606" v="149" actId="164"/>
          <ac:spMkLst>
            <pc:docMk/>
            <pc:sldMk cId="3704735310" sldId="266"/>
            <ac:spMk id="14" creationId="{D765F26E-E39F-BFB9-85A9-BE382B137BE9}"/>
          </ac:spMkLst>
        </pc:spChg>
        <pc:spChg chg="add mod">
          <ac:chgData name="Fiona" userId="5fd9b084-9961-4921-ab0f-457ac49028c4" providerId="ADAL" clId="{4F7526C2-C53B-41A9-82AA-63450EDFF648}" dt="2024-07-30T19:25:25.868" v="169" actId="14100"/>
          <ac:spMkLst>
            <pc:docMk/>
            <pc:sldMk cId="3704735310" sldId="266"/>
            <ac:spMk id="19" creationId="{F20B935B-BFE9-C3E1-5F16-0B777FDAD3BE}"/>
          </ac:spMkLst>
        </pc:spChg>
        <pc:spChg chg="add mod">
          <ac:chgData name="Fiona" userId="5fd9b084-9961-4921-ab0f-457ac49028c4" providerId="ADAL" clId="{4F7526C2-C53B-41A9-82AA-63450EDFF648}" dt="2024-07-30T19:25:44.214" v="174" actId="1076"/>
          <ac:spMkLst>
            <pc:docMk/>
            <pc:sldMk cId="3704735310" sldId="266"/>
            <ac:spMk id="20" creationId="{105349B5-05CF-44D9-EF3B-EA1776F9C685}"/>
          </ac:spMkLst>
        </pc:spChg>
        <pc:spChg chg="add mod">
          <ac:chgData name="Fiona" userId="5fd9b084-9961-4921-ab0f-457ac49028c4" providerId="ADAL" clId="{4F7526C2-C53B-41A9-82AA-63450EDFF648}" dt="2024-07-30T19:26:12.327" v="191" actId="403"/>
          <ac:spMkLst>
            <pc:docMk/>
            <pc:sldMk cId="3704735310" sldId="266"/>
            <ac:spMk id="21" creationId="{F317F5D1-B29B-835B-9B95-9503B21472BC}"/>
          </ac:spMkLst>
        </pc:spChg>
        <pc:spChg chg="del mod">
          <ac:chgData name="Fiona" userId="5fd9b084-9961-4921-ab0f-457ac49028c4" providerId="ADAL" clId="{4F7526C2-C53B-41A9-82AA-63450EDFF648}" dt="2024-07-30T19:20:43.762" v="84" actId="478"/>
          <ac:spMkLst>
            <pc:docMk/>
            <pc:sldMk cId="3704735310" sldId="266"/>
            <ac:spMk id="42" creationId="{CB0B0672-CE45-D42D-71BF-56BF28549873}"/>
          </ac:spMkLst>
        </pc:spChg>
        <pc:spChg chg="mod">
          <ac:chgData name="Fiona" userId="5fd9b084-9961-4921-ab0f-457ac49028c4" providerId="ADAL" clId="{4F7526C2-C53B-41A9-82AA-63450EDFF648}" dt="2024-07-30T19:23:37.506" v="139" actId="165"/>
          <ac:spMkLst>
            <pc:docMk/>
            <pc:sldMk cId="3704735310" sldId="266"/>
            <ac:spMk id="43" creationId="{96C5F7A4-4D99-FAEA-86F0-44CD0A3CF246}"/>
          </ac:spMkLst>
        </pc:spChg>
        <pc:spChg chg="mod">
          <ac:chgData name="Fiona" userId="5fd9b084-9961-4921-ab0f-457ac49028c4" providerId="ADAL" clId="{4F7526C2-C53B-41A9-82AA-63450EDFF648}" dt="2024-07-30T19:23:37.506" v="139" actId="165"/>
          <ac:spMkLst>
            <pc:docMk/>
            <pc:sldMk cId="3704735310" sldId="266"/>
            <ac:spMk id="44" creationId="{86DAA244-0656-5FCC-FF32-8BF7C8585853}"/>
          </ac:spMkLst>
        </pc:spChg>
        <pc:spChg chg="mod">
          <ac:chgData name="Fiona" userId="5fd9b084-9961-4921-ab0f-457ac49028c4" providerId="ADAL" clId="{4F7526C2-C53B-41A9-82AA-63450EDFF648}" dt="2024-07-30T19:23:37.506" v="139" actId="165"/>
          <ac:spMkLst>
            <pc:docMk/>
            <pc:sldMk cId="3704735310" sldId="266"/>
            <ac:spMk id="45" creationId="{46DA3F22-3F1D-566A-7767-8E868E5A3B3F}"/>
          </ac:spMkLst>
        </pc:spChg>
        <pc:spChg chg="mod">
          <ac:chgData name="Fiona" userId="5fd9b084-9961-4921-ab0f-457ac49028c4" providerId="ADAL" clId="{4F7526C2-C53B-41A9-82AA-63450EDFF648}" dt="2024-07-30T19:23:37.506" v="139" actId="165"/>
          <ac:spMkLst>
            <pc:docMk/>
            <pc:sldMk cId="3704735310" sldId="266"/>
            <ac:spMk id="46" creationId="{B84E425E-4CBF-42D3-91FE-A50A5683D7CB}"/>
          </ac:spMkLst>
        </pc:spChg>
        <pc:spChg chg="mod">
          <ac:chgData name="Fiona" userId="5fd9b084-9961-4921-ab0f-457ac49028c4" providerId="ADAL" clId="{4F7526C2-C53B-41A9-82AA-63450EDFF648}" dt="2024-07-30T19:23:37.506" v="139" actId="165"/>
          <ac:spMkLst>
            <pc:docMk/>
            <pc:sldMk cId="3704735310" sldId="266"/>
            <ac:spMk id="47" creationId="{CD31DCBE-4B56-5274-B24E-4864310B846C}"/>
          </ac:spMkLst>
        </pc:spChg>
        <pc:spChg chg="mod">
          <ac:chgData name="Fiona" userId="5fd9b084-9961-4921-ab0f-457ac49028c4" providerId="ADAL" clId="{4F7526C2-C53B-41A9-82AA-63450EDFF648}" dt="2024-07-30T19:23:37.506" v="139" actId="165"/>
          <ac:spMkLst>
            <pc:docMk/>
            <pc:sldMk cId="3704735310" sldId="266"/>
            <ac:spMk id="48" creationId="{C19F7170-C372-A498-0739-ACDB9A0C120A}"/>
          </ac:spMkLst>
        </pc:spChg>
        <pc:spChg chg="mod">
          <ac:chgData name="Fiona" userId="5fd9b084-9961-4921-ab0f-457ac49028c4" providerId="ADAL" clId="{4F7526C2-C53B-41A9-82AA-63450EDFF648}" dt="2024-07-30T19:23:37.506" v="139" actId="165"/>
          <ac:spMkLst>
            <pc:docMk/>
            <pc:sldMk cId="3704735310" sldId="266"/>
            <ac:spMk id="49" creationId="{F76F8E56-7107-F60E-A871-1D6003C7F97D}"/>
          </ac:spMkLst>
        </pc:spChg>
        <pc:spChg chg="mod">
          <ac:chgData name="Fiona" userId="5fd9b084-9961-4921-ab0f-457ac49028c4" providerId="ADAL" clId="{4F7526C2-C53B-41A9-82AA-63450EDFF648}" dt="2024-07-30T19:23:37.506" v="139" actId="165"/>
          <ac:spMkLst>
            <pc:docMk/>
            <pc:sldMk cId="3704735310" sldId="266"/>
            <ac:spMk id="50" creationId="{8F509E8D-D826-C026-B2A4-33195633688E}"/>
          </ac:spMkLst>
        </pc:spChg>
        <pc:spChg chg="mod">
          <ac:chgData name="Fiona" userId="5fd9b084-9961-4921-ab0f-457ac49028c4" providerId="ADAL" clId="{4F7526C2-C53B-41A9-82AA-63450EDFF648}" dt="2024-07-30T19:23:37.506" v="139" actId="165"/>
          <ac:spMkLst>
            <pc:docMk/>
            <pc:sldMk cId="3704735310" sldId="266"/>
            <ac:spMk id="51" creationId="{67BF3C8D-4585-B213-FFFA-3CF6A5FA4D13}"/>
          </ac:spMkLst>
        </pc:spChg>
        <pc:spChg chg="mod">
          <ac:chgData name="Fiona" userId="5fd9b084-9961-4921-ab0f-457ac49028c4" providerId="ADAL" clId="{4F7526C2-C53B-41A9-82AA-63450EDFF648}" dt="2024-07-30T19:23:37.506" v="139" actId="165"/>
          <ac:spMkLst>
            <pc:docMk/>
            <pc:sldMk cId="3704735310" sldId="266"/>
            <ac:spMk id="52" creationId="{0C893BA8-69DF-62B8-F168-873A68DF3C9E}"/>
          </ac:spMkLst>
        </pc:spChg>
        <pc:spChg chg="mod">
          <ac:chgData name="Fiona" userId="5fd9b084-9961-4921-ab0f-457ac49028c4" providerId="ADAL" clId="{4F7526C2-C53B-41A9-82AA-63450EDFF648}" dt="2024-07-30T19:23:37.506" v="139" actId="165"/>
          <ac:spMkLst>
            <pc:docMk/>
            <pc:sldMk cId="3704735310" sldId="266"/>
            <ac:spMk id="53" creationId="{E1487072-63A3-9597-A644-2BEE3805658B}"/>
          </ac:spMkLst>
        </pc:spChg>
        <pc:spChg chg="mod">
          <ac:chgData name="Fiona" userId="5fd9b084-9961-4921-ab0f-457ac49028c4" providerId="ADAL" clId="{4F7526C2-C53B-41A9-82AA-63450EDFF648}" dt="2024-07-30T19:23:37.506" v="139" actId="165"/>
          <ac:spMkLst>
            <pc:docMk/>
            <pc:sldMk cId="3704735310" sldId="266"/>
            <ac:spMk id="54" creationId="{5F8A1C81-479C-EE51-69A0-F8C0D579AEBF}"/>
          </ac:spMkLst>
        </pc:spChg>
        <pc:spChg chg="mod">
          <ac:chgData name="Fiona" userId="5fd9b084-9961-4921-ab0f-457ac49028c4" providerId="ADAL" clId="{4F7526C2-C53B-41A9-82AA-63450EDFF648}" dt="2024-07-30T19:23:37.506" v="139" actId="165"/>
          <ac:spMkLst>
            <pc:docMk/>
            <pc:sldMk cId="3704735310" sldId="266"/>
            <ac:spMk id="55" creationId="{E4E4F5AF-63B0-AF30-9EC1-EBA733095076}"/>
          </ac:spMkLst>
        </pc:spChg>
        <pc:spChg chg="mod">
          <ac:chgData name="Fiona" userId="5fd9b084-9961-4921-ab0f-457ac49028c4" providerId="ADAL" clId="{4F7526C2-C53B-41A9-82AA-63450EDFF648}" dt="2024-07-30T19:23:37.506" v="139" actId="165"/>
          <ac:spMkLst>
            <pc:docMk/>
            <pc:sldMk cId="3704735310" sldId="266"/>
            <ac:spMk id="56" creationId="{66E972D6-6A10-6903-583B-022DF2531302}"/>
          </ac:spMkLst>
        </pc:spChg>
        <pc:spChg chg="mod">
          <ac:chgData name="Fiona" userId="5fd9b084-9961-4921-ab0f-457ac49028c4" providerId="ADAL" clId="{4F7526C2-C53B-41A9-82AA-63450EDFF648}" dt="2024-07-30T19:23:37.506" v="139" actId="165"/>
          <ac:spMkLst>
            <pc:docMk/>
            <pc:sldMk cId="3704735310" sldId="266"/>
            <ac:spMk id="57" creationId="{55A13D55-6CC2-B880-1B6B-1F0FB7B5A909}"/>
          </ac:spMkLst>
        </pc:spChg>
        <pc:spChg chg="mod">
          <ac:chgData name="Fiona" userId="5fd9b084-9961-4921-ab0f-457ac49028c4" providerId="ADAL" clId="{4F7526C2-C53B-41A9-82AA-63450EDFF648}" dt="2024-07-30T19:23:37.506" v="139" actId="165"/>
          <ac:spMkLst>
            <pc:docMk/>
            <pc:sldMk cId="3704735310" sldId="266"/>
            <ac:spMk id="58" creationId="{8BAB66E8-B6D1-A00D-C138-38A63E31ED91}"/>
          </ac:spMkLst>
        </pc:spChg>
        <pc:spChg chg="mod">
          <ac:chgData name="Fiona" userId="5fd9b084-9961-4921-ab0f-457ac49028c4" providerId="ADAL" clId="{4F7526C2-C53B-41A9-82AA-63450EDFF648}" dt="2024-07-30T19:23:37.506" v="139" actId="165"/>
          <ac:spMkLst>
            <pc:docMk/>
            <pc:sldMk cId="3704735310" sldId="266"/>
            <ac:spMk id="59" creationId="{47BC4F89-1810-0D94-7E53-F4A4DD570DCA}"/>
          </ac:spMkLst>
        </pc:spChg>
        <pc:spChg chg="mod">
          <ac:chgData name="Fiona" userId="5fd9b084-9961-4921-ab0f-457ac49028c4" providerId="ADAL" clId="{4F7526C2-C53B-41A9-82AA-63450EDFF648}" dt="2024-07-30T19:23:37.506" v="139" actId="165"/>
          <ac:spMkLst>
            <pc:docMk/>
            <pc:sldMk cId="3704735310" sldId="266"/>
            <ac:spMk id="60" creationId="{746B1115-B11D-88E8-51DF-9B815810F849}"/>
          </ac:spMkLst>
        </pc:spChg>
        <pc:spChg chg="mod">
          <ac:chgData name="Fiona" userId="5fd9b084-9961-4921-ab0f-457ac49028c4" providerId="ADAL" clId="{4F7526C2-C53B-41A9-82AA-63450EDFF648}" dt="2024-07-30T19:23:37.506" v="139" actId="165"/>
          <ac:spMkLst>
            <pc:docMk/>
            <pc:sldMk cId="3704735310" sldId="266"/>
            <ac:spMk id="61" creationId="{30124A1B-9271-62E7-4AAC-F703AF51431D}"/>
          </ac:spMkLst>
        </pc:spChg>
        <pc:spChg chg="mod">
          <ac:chgData name="Fiona" userId="5fd9b084-9961-4921-ab0f-457ac49028c4" providerId="ADAL" clId="{4F7526C2-C53B-41A9-82AA-63450EDFF648}" dt="2024-07-30T19:23:37.506" v="139" actId="165"/>
          <ac:spMkLst>
            <pc:docMk/>
            <pc:sldMk cId="3704735310" sldId="266"/>
            <ac:spMk id="62" creationId="{3AE80862-2881-7A50-CE95-88221FAE6D47}"/>
          </ac:spMkLst>
        </pc:spChg>
        <pc:spChg chg="mod">
          <ac:chgData name="Fiona" userId="5fd9b084-9961-4921-ab0f-457ac49028c4" providerId="ADAL" clId="{4F7526C2-C53B-41A9-82AA-63450EDFF648}" dt="2024-07-30T19:23:37.506" v="139" actId="165"/>
          <ac:spMkLst>
            <pc:docMk/>
            <pc:sldMk cId="3704735310" sldId="266"/>
            <ac:spMk id="63" creationId="{08B8EC80-6443-7F90-5E31-8DC7D52606A7}"/>
          </ac:spMkLst>
        </pc:spChg>
        <pc:spChg chg="mod">
          <ac:chgData name="Fiona" userId="5fd9b084-9961-4921-ab0f-457ac49028c4" providerId="ADAL" clId="{4F7526C2-C53B-41A9-82AA-63450EDFF648}" dt="2024-07-30T19:23:37.506" v="139" actId="165"/>
          <ac:spMkLst>
            <pc:docMk/>
            <pc:sldMk cId="3704735310" sldId="266"/>
            <ac:spMk id="64" creationId="{85BD29C3-3A99-FA53-8AFC-CECA08B4E02E}"/>
          </ac:spMkLst>
        </pc:spChg>
        <pc:spChg chg="mod">
          <ac:chgData name="Fiona" userId="5fd9b084-9961-4921-ab0f-457ac49028c4" providerId="ADAL" clId="{4F7526C2-C53B-41A9-82AA-63450EDFF648}" dt="2024-07-30T19:23:37.506" v="139" actId="165"/>
          <ac:spMkLst>
            <pc:docMk/>
            <pc:sldMk cId="3704735310" sldId="266"/>
            <ac:spMk id="65" creationId="{5F4710DB-1C61-870B-07ED-DDA6213551A8}"/>
          </ac:spMkLst>
        </pc:spChg>
        <pc:spChg chg="mod">
          <ac:chgData name="Fiona" userId="5fd9b084-9961-4921-ab0f-457ac49028c4" providerId="ADAL" clId="{4F7526C2-C53B-41A9-82AA-63450EDFF648}" dt="2024-07-30T19:23:37.506" v="139" actId="165"/>
          <ac:spMkLst>
            <pc:docMk/>
            <pc:sldMk cId="3704735310" sldId="266"/>
            <ac:spMk id="66" creationId="{90A03539-9136-B5F9-7361-BB076C1952B4}"/>
          </ac:spMkLst>
        </pc:spChg>
        <pc:spChg chg="mod">
          <ac:chgData name="Fiona" userId="5fd9b084-9961-4921-ab0f-457ac49028c4" providerId="ADAL" clId="{4F7526C2-C53B-41A9-82AA-63450EDFF648}" dt="2024-07-30T19:23:37.506" v="139" actId="165"/>
          <ac:spMkLst>
            <pc:docMk/>
            <pc:sldMk cId="3704735310" sldId="266"/>
            <ac:spMk id="67" creationId="{2D2F12FF-570A-7107-F3B5-1B677F044523}"/>
          </ac:spMkLst>
        </pc:spChg>
        <pc:spChg chg="mod">
          <ac:chgData name="Fiona" userId="5fd9b084-9961-4921-ab0f-457ac49028c4" providerId="ADAL" clId="{4F7526C2-C53B-41A9-82AA-63450EDFF648}" dt="2024-07-30T19:23:37.506" v="139" actId="165"/>
          <ac:spMkLst>
            <pc:docMk/>
            <pc:sldMk cId="3704735310" sldId="266"/>
            <ac:spMk id="68" creationId="{7501B3D8-58EF-8494-15C2-E1C3C5C11AE3}"/>
          </ac:spMkLst>
        </pc:spChg>
        <pc:spChg chg="mod">
          <ac:chgData name="Fiona" userId="5fd9b084-9961-4921-ab0f-457ac49028c4" providerId="ADAL" clId="{4F7526C2-C53B-41A9-82AA-63450EDFF648}" dt="2024-07-30T19:23:37.506" v="139" actId="165"/>
          <ac:spMkLst>
            <pc:docMk/>
            <pc:sldMk cId="3704735310" sldId="266"/>
            <ac:spMk id="69" creationId="{C76B3C73-C4E4-29A1-3C6B-5A76D6487ECE}"/>
          </ac:spMkLst>
        </pc:spChg>
        <pc:spChg chg="mod">
          <ac:chgData name="Fiona" userId="5fd9b084-9961-4921-ab0f-457ac49028c4" providerId="ADAL" clId="{4F7526C2-C53B-41A9-82AA-63450EDFF648}" dt="2024-07-30T19:23:37.506" v="139" actId="165"/>
          <ac:spMkLst>
            <pc:docMk/>
            <pc:sldMk cId="3704735310" sldId="266"/>
            <ac:spMk id="70" creationId="{43C32CC8-258E-2F7E-1716-584C938F0F1D}"/>
          </ac:spMkLst>
        </pc:spChg>
        <pc:spChg chg="mod">
          <ac:chgData name="Fiona" userId="5fd9b084-9961-4921-ab0f-457ac49028c4" providerId="ADAL" clId="{4F7526C2-C53B-41A9-82AA-63450EDFF648}" dt="2024-07-30T19:23:37.506" v="139" actId="165"/>
          <ac:spMkLst>
            <pc:docMk/>
            <pc:sldMk cId="3704735310" sldId="266"/>
            <ac:spMk id="71" creationId="{559B0AB3-94D3-A3DC-665F-54B815038C92}"/>
          </ac:spMkLst>
        </pc:spChg>
        <pc:spChg chg="mod topLvl">
          <ac:chgData name="Fiona" userId="5fd9b084-9961-4921-ab0f-457ac49028c4" providerId="ADAL" clId="{4F7526C2-C53B-41A9-82AA-63450EDFF648}" dt="2024-07-30T19:24:02.745" v="144" actId="164"/>
          <ac:spMkLst>
            <pc:docMk/>
            <pc:sldMk cId="3704735310" sldId="266"/>
            <ac:spMk id="74" creationId="{FD33EBDB-3BFF-86C1-778B-2D3D9E3E6A7E}"/>
          </ac:spMkLst>
        </pc:spChg>
        <pc:spChg chg="mod topLvl">
          <ac:chgData name="Fiona" userId="5fd9b084-9961-4921-ab0f-457ac49028c4" providerId="ADAL" clId="{4F7526C2-C53B-41A9-82AA-63450EDFF648}" dt="2024-07-30T19:24:18.292" v="146" actId="164"/>
          <ac:spMkLst>
            <pc:docMk/>
            <pc:sldMk cId="3704735310" sldId="266"/>
            <ac:spMk id="75" creationId="{F59F2C07-1BC3-526E-41E2-B79874B7F13F}"/>
          </ac:spMkLst>
        </pc:spChg>
        <pc:spChg chg="mod topLvl">
          <ac:chgData name="Fiona" userId="5fd9b084-9961-4921-ab0f-457ac49028c4" providerId="ADAL" clId="{4F7526C2-C53B-41A9-82AA-63450EDFF648}" dt="2024-07-30T19:24:18.292" v="146" actId="164"/>
          <ac:spMkLst>
            <pc:docMk/>
            <pc:sldMk cId="3704735310" sldId="266"/>
            <ac:spMk id="76" creationId="{B1F80F5B-49D0-E01B-DB48-DE76557D2A2B}"/>
          </ac:spMkLst>
        </pc:spChg>
        <pc:spChg chg="mod topLvl">
          <ac:chgData name="Fiona" userId="5fd9b084-9961-4921-ab0f-457ac49028c4" providerId="ADAL" clId="{4F7526C2-C53B-41A9-82AA-63450EDFF648}" dt="2024-07-30T19:24:18.292" v="146" actId="164"/>
          <ac:spMkLst>
            <pc:docMk/>
            <pc:sldMk cId="3704735310" sldId="266"/>
            <ac:spMk id="77" creationId="{16353909-5EC0-DC2D-1248-0C8ED06D97C6}"/>
          </ac:spMkLst>
        </pc:spChg>
        <pc:spChg chg="mod topLvl">
          <ac:chgData name="Fiona" userId="5fd9b084-9961-4921-ab0f-457ac49028c4" providerId="ADAL" clId="{4F7526C2-C53B-41A9-82AA-63450EDFF648}" dt="2024-07-30T19:24:02.745" v="144" actId="164"/>
          <ac:spMkLst>
            <pc:docMk/>
            <pc:sldMk cId="3704735310" sldId="266"/>
            <ac:spMk id="78" creationId="{421218F5-9E3E-7C72-8D18-8FD75D4B5EB5}"/>
          </ac:spMkLst>
        </pc:spChg>
        <pc:spChg chg="mod topLvl">
          <ac:chgData name="Fiona" userId="5fd9b084-9961-4921-ab0f-457ac49028c4" providerId="ADAL" clId="{4F7526C2-C53B-41A9-82AA-63450EDFF648}" dt="2024-07-30T19:24:27.923" v="148" actId="164"/>
          <ac:spMkLst>
            <pc:docMk/>
            <pc:sldMk cId="3704735310" sldId="266"/>
            <ac:spMk id="79" creationId="{11B68415-2AA3-B5D2-A42C-41F3DA6F22AF}"/>
          </ac:spMkLst>
        </pc:spChg>
        <pc:spChg chg="mod topLvl">
          <ac:chgData name="Fiona" userId="5fd9b084-9961-4921-ab0f-457ac49028c4" providerId="ADAL" clId="{4F7526C2-C53B-41A9-82AA-63450EDFF648}" dt="2024-07-30T19:24:02.745" v="144" actId="164"/>
          <ac:spMkLst>
            <pc:docMk/>
            <pc:sldMk cId="3704735310" sldId="266"/>
            <ac:spMk id="80" creationId="{04B77D62-A274-9A21-8D82-6A469A6C7B41}"/>
          </ac:spMkLst>
        </pc:spChg>
        <pc:spChg chg="mod topLvl">
          <ac:chgData name="Fiona" userId="5fd9b084-9961-4921-ab0f-457ac49028c4" providerId="ADAL" clId="{4F7526C2-C53B-41A9-82AA-63450EDFF648}" dt="2024-07-30T19:24:02.745" v="144" actId="164"/>
          <ac:spMkLst>
            <pc:docMk/>
            <pc:sldMk cId="3704735310" sldId="266"/>
            <ac:spMk id="81" creationId="{C12DD36A-B7B8-E820-1596-CCD19B844936}"/>
          </ac:spMkLst>
        </pc:spChg>
        <pc:spChg chg="mod topLvl">
          <ac:chgData name="Fiona" userId="5fd9b084-9961-4921-ab0f-457ac49028c4" providerId="ADAL" clId="{4F7526C2-C53B-41A9-82AA-63450EDFF648}" dt="2024-07-30T19:24:02.745" v="144" actId="164"/>
          <ac:spMkLst>
            <pc:docMk/>
            <pc:sldMk cId="3704735310" sldId="266"/>
            <ac:spMk id="82" creationId="{2B1182F9-2B6C-3E58-FC93-B5291B2BE1FF}"/>
          </ac:spMkLst>
        </pc:spChg>
        <pc:spChg chg="del mod topLvl">
          <ac:chgData name="Fiona" userId="5fd9b084-9961-4921-ab0f-457ac49028c4" providerId="ADAL" clId="{4F7526C2-C53B-41A9-82AA-63450EDFF648}" dt="2024-07-30T19:23:46.428" v="142" actId="478"/>
          <ac:spMkLst>
            <pc:docMk/>
            <pc:sldMk cId="3704735310" sldId="266"/>
            <ac:spMk id="83" creationId="{81D49A9F-DE55-78C1-E17C-0FD242DE431E}"/>
          </ac:spMkLst>
        </pc:spChg>
        <pc:spChg chg="mod topLvl">
          <ac:chgData name="Fiona" userId="5fd9b084-9961-4921-ab0f-457ac49028c4" providerId="ADAL" clId="{4F7526C2-C53B-41A9-82AA-63450EDFF648}" dt="2024-07-30T19:24:02.745" v="144" actId="164"/>
          <ac:spMkLst>
            <pc:docMk/>
            <pc:sldMk cId="3704735310" sldId="266"/>
            <ac:spMk id="84" creationId="{2EC6AA96-9A6B-BC04-538E-3F77FF91D2EE}"/>
          </ac:spMkLst>
        </pc:spChg>
        <pc:spChg chg="mod topLvl">
          <ac:chgData name="Fiona" userId="5fd9b084-9961-4921-ab0f-457ac49028c4" providerId="ADAL" clId="{4F7526C2-C53B-41A9-82AA-63450EDFF648}" dt="2024-07-30T19:24:02.745" v="144" actId="164"/>
          <ac:spMkLst>
            <pc:docMk/>
            <pc:sldMk cId="3704735310" sldId="266"/>
            <ac:spMk id="85" creationId="{AF6D253A-E46C-13B9-D15F-334422D0E11B}"/>
          </ac:spMkLst>
        </pc:spChg>
        <pc:spChg chg="mod topLvl">
          <ac:chgData name="Fiona" userId="5fd9b084-9961-4921-ab0f-457ac49028c4" providerId="ADAL" clId="{4F7526C2-C53B-41A9-82AA-63450EDFF648}" dt="2024-07-30T19:24:02.745" v="144" actId="164"/>
          <ac:spMkLst>
            <pc:docMk/>
            <pc:sldMk cId="3704735310" sldId="266"/>
            <ac:spMk id="86" creationId="{E2D15548-524D-F6EB-48F6-8215F82FAB56}"/>
          </ac:spMkLst>
        </pc:spChg>
        <pc:spChg chg="mod topLvl">
          <ac:chgData name="Fiona" userId="5fd9b084-9961-4921-ab0f-457ac49028c4" providerId="ADAL" clId="{4F7526C2-C53B-41A9-82AA-63450EDFF648}" dt="2024-07-30T19:24:02.745" v="144" actId="164"/>
          <ac:spMkLst>
            <pc:docMk/>
            <pc:sldMk cId="3704735310" sldId="266"/>
            <ac:spMk id="87" creationId="{DDDF588D-6922-2E67-7EC5-3B41A780F4E7}"/>
          </ac:spMkLst>
        </pc:spChg>
        <pc:spChg chg="mod topLvl">
          <ac:chgData name="Fiona" userId="5fd9b084-9961-4921-ab0f-457ac49028c4" providerId="ADAL" clId="{4F7526C2-C53B-41A9-82AA-63450EDFF648}" dt="2024-07-30T19:24:18.292" v="146" actId="164"/>
          <ac:spMkLst>
            <pc:docMk/>
            <pc:sldMk cId="3704735310" sldId="266"/>
            <ac:spMk id="88" creationId="{E54D0A6E-7A9F-81C3-CE73-0758E12224F6}"/>
          </ac:spMkLst>
        </pc:spChg>
        <pc:spChg chg="mod topLvl">
          <ac:chgData name="Fiona" userId="5fd9b084-9961-4921-ab0f-457ac49028c4" providerId="ADAL" clId="{4F7526C2-C53B-41A9-82AA-63450EDFF648}" dt="2024-07-30T19:24:18.292" v="146" actId="164"/>
          <ac:spMkLst>
            <pc:docMk/>
            <pc:sldMk cId="3704735310" sldId="266"/>
            <ac:spMk id="89" creationId="{74FD6F93-2987-4051-B3B9-77F429F9EA94}"/>
          </ac:spMkLst>
        </pc:spChg>
        <pc:spChg chg="mod topLvl">
          <ac:chgData name="Fiona" userId="5fd9b084-9961-4921-ab0f-457ac49028c4" providerId="ADAL" clId="{4F7526C2-C53B-41A9-82AA-63450EDFF648}" dt="2024-07-30T19:24:02.745" v="144" actId="164"/>
          <ac:spMkLst>
            <pc:docMk/>
            <pc:sldMk cId="3704735310" sldId="266"/>
            <ac:spMk id="90" creationId="{07F65AF5-E4D2-C9DF-CFDF-357893C163F1}"/>
          </ac:spMkLst>
        </pc:spChg>
        <pc:spChg chg="mod topLvl">
          <ac:chgData name="Fiona" userId="5fd9b084-9961-4921-ab0f-457ac49028c4" providerId="ADAL" clId="{4F7526C2-C53B-41A9-82AA-63450EDFF648}" dt="2024-07-30T19:24:02.745" v="144" actId="164"/>
          <ac:spMkLst>
            <pc:docMk/>
            <pc:sldMk cId="3704735310" sldId="266"/>
            <ac:spMk id="91" creationId="{35FB9CAC-D985-1744-7DAE-9BB9C96F747C}"/>
          </ac:spMkLst>
        </pc:spChg>
        <pc:spChg chg="del mod topLvl">
          <ac:chgData name="Fiona" userId="5fd9b084-9961-4921-ab0f-457ac49028c4" providerId="ADAL" clId="{4F7526C2-C53B-41A9-82AA-63450EDFF648}" dt="2024-07-30T19:23:45.563" v="141" actId="478"/>
          <ac:spMkLst>
            <pc:docMk/>
            <pc:sldMk cId="3704735310" sldId="266"/>
            <ac:spMk id="92" creationId="{CB95686E-AA08-459C-D240-FC854C2B17B1}"/>
          </ac:spMkLst>
        </pc:spChg>
        <pc:spChg chg="mod topLvl">
          <ac:chgData name="Fiona" userId="5fd9b084-9961-4921-ab0f-457ac49028c4" providerId="ADAL" clId="{4F7526C2-C53B-41A9-82AA-63450EDFF648}" dt="2024-07-30T19:24:18.292" v="146" actId="164"/>
          <ac:spMkLst>
            <pc:docMk/>
            <pc:sldMk cId="3704735310" sldId="266"/>
            <ac:spMk id="93" creationId="{AED25A54-39B6-D411-D552-317E47C43380}"/>
          </ac:spMkLst>
        </pc:spChg>
        <pc:spChg chg="mod topLvl">
          <ac:chgData name="Fiona" userId="5fd9b084-9961-4921-ab0f-457ac49028c4" providerId="ADAL" clId="{4F7526C2-C53B-41A9-82AA-63450EDFF648}" dt="2024-07-30T19:24:02.745" v="144" actId="164"/>
          <ac:spMkLst>
            <pc:docMk/>
            <pc:sldMk cId="3704735310" sldId="266"/>
            <ac:spMk id="94" creationId="{2B23BAE4-6DFE-D25A-C246-E24EA0C73A18}"/>
          </ac:spMkLst>
        </pc:spChg>
        <pc:spChg chg="mod topLvl">
          <ac:chgData name="Fiona" userId="5fd9b084-9961-4921-ab0f-457ac49028c4" providerId="ADAL" clId="{4F7526C2-C53B-41A9-82AA-63450EDFF648}" dt="2024-07-30T19:24:02.745" v="144" actId="164"/>
          <ac:spMkLst>
            <pc:docMk/>
            <pc:sldMk cId="3704735310" sldId="266"/>
            <ac:spMk id="95" creationId="{2EE4EC1D-AB78-5CA9-088D-028ABD1A0230}"/>
          </ac:spMkLst>
        </pc:spChg>
        <pc:spChg chg="mod topLvl">
          <ac:chgData name="Fiona" userId="5fd9b084-9961-4921-ab0f-457ac49028c4" providerId="ADAL" clId="{4F7526C2-C53B-41A9-82AA-63450EDFF648}" dt="2024-07-30T19:24:02.745" v="144" actId="164"/>
          <ac:spMkLst>
            <pc:docMk/>
            <pc:sldMk cId="3704735310" sldId="266"/>
            <ac:spMk id="96" creationId="{86A79D60-8F7C-BCAD-FDFA-EAB92E661C3A}"/>
          </ac:spMkLst>
        </pc:spChg>
        <pc:spChg chg="mod topLvl">
          <ac:chgData name="Fiona" userId="5fd9b084-9961-4921-ab0f-457ac49028c4" providerId="ADAL" clId="{4F7526C2-C53B-41A9-82AA-63450EDFF648}" dt="2024-07-30T19:24:18.292" v="146" actId="164"/>
          <ac:spMkLst>
            <pc:docMk/>
            <pc:sldMk cId="3704735310" sldId="266"/>
            <ac:spMk id="97" creationId="{112B69C8-56F7-8710-7289-2C0BE8C4099D}"/>
          </ac:spMkLst>
        </pc:spChg>
        <pc:spChg chg="mod topLvl">
          <ac:chgData name="Fiona" userId="5fd9b084-9961-4921-ab0f-457ac49028c4" providerId="ADAL" clId="{4F7526C2-C53B-41A9-82AA-63450EDFF648}" dt="2024-07-30T19:24:18.292" v="146" actId="164"/>
          <ac:spMkLst>
            <pc:docMk/>
            <pc:sldMk cId="3704735310" sldId="266"/>
            <ac:spMk id="98" creationId="{F65AA625-FB37-9E17-FD94-797C64D673C4}"/>
          </ac:spMkLst>
        </pc:spChg>
        <pc:spChg chg="mod topLvl">
          <ac:chgData name="Fiona" userId="5fd9b084-9961-4921-ab0f-457ac49028c4" providerId="ADAL" clId="{4F7526C2-C53B-41A9-82AA-63450EDFF648}" dt="2024-07-30T19:24:02.745" v="144" actId="164"/>
          <ac:spMkLst>
            <pc:docMk/>
            <pc:sldMk cId="3704735310" sldId="266"/>
            <ac:spMk id="99" creationId="{B4ABE323-8DBC-9967-1AA4-6F556944DDEE}"/>
          </ac:spMkLst>
        </pc:spChg>
        <pc:spChg chg="mod topLvl">
          <ac:chgData name="Fiona" userId="5fd9b084-9961-4921-ab0f-457ac49028c4" providerId="ADAL" clId="{4F7526C2-C53B-41A9-82AA-63450EDFF648}" dt="2024-07-30T19:24:02.745" v="144" actId="164"/>
          <ac:spMkLst>
            <pc:docMk/>
            <pc:sldMk cId="3704735310" sldId="266"/>
            <ac:spMk id="100" creationId="{4F749581-2611-F1A5-DCD4-112222048577}"/>
          </ac:spMkLst>
        </pc:spChg>
        <pc:spChg chg="mod topLvl">
          <ac:chgData name="Fiona" userId="5fd9b084-9961-4921-ab0f-457ac49028c4" providerId="ADAL" clId="{4F7526C2-C53B-41A9-82AA-63450EDFF648}" dt="2024-07-30T19:24:18.292" v="146" actId="164"/>
          <ac:spMkLst>
            <pc:docMk/>
            <pc:sldMk cId="3704735310" sldId="266"/>
            <ac:spMk id="101" creationId="{B97033B8-8BF8-597D-F707-7C03ED249ABF}"/>
          </ac:spMkLst>
        </pc:spChg>
        <pc:spChg chg="mod topLvl">
          <ac:chgData name="Fiona" userId="5fd9b084-9961-4921-ab0f-457ac49028c4" providerId="ADAL" clId="{4F7526C2-C53B-41A9-82AA-63450EDFF648}" dt="2024-07-30T19:24:18.292" v="146" actId="164"/>
          <ac:spMkLst>
            <pc:docMk/>
            <pc:sldMk cId="3704735310" sldId="266"/>
            <ac:spMk id="102" creationId="{461E8273-98E6-B833-600D-B12D54C34A2E}"/>
          </ac:spMkLst>
        </pc:spChg>
        <pc:spChg chg="mod topLvl">
          <ac:chgData name="Fiona" userId="5fd9b084-9961-4921-ab0f-457ac49028c4" providerId="ADAL" clId="{4F7526C2-C53B-41A9-82AA-63450EDFF648}" dt="2024-07-30T19:24:02.745" v="144" actId="164"/>
          <ac:spMkLst>
            <pc:docMk/>
            <pc:sldMk cId="3704735310" sldId="266"/>
            <ac:spMk id="103" creationId="{D5CC95AF-0FBD-CDB5-D0E8-70C7CDCF7E8A}"/>
          </ac:spMkLst>
        </pc:spChg>
        <pc:spChg chg="mod topLvl">
          <ac:chgData name="Fiona" userId="5fd9b084-9961-4921-ab0f-457ac49028c4" providerId="ADAL" clId="{4F7526C2-C53B-41A9-82AA-63450EDFF648}" dt="2024-07-30T19:24:18.292" v="146" actId="164"/>
          <ac:spMkLst>
            <pc:docMk/>
            <pc:sldMk cId="3704735310" sldId="266"/>
            <ac:spMk id="105" creationId="{1BB608B9-BA09-14FE-3863-0FE155AC24F3}"/>
          </ac:spMkLst>
        </pc:spChg>
        <pc:spChg chg="mod topLvl">
          <ac:chgData name="Fiona" userId="5fd9b084-9961-4921-ab0f-457ac49028c4" providerId="ADAL" clId="{4F7526C2-C53B-41A9-82AA-63450EDFF648}" dt="2024-07-30T19:24:02.745" v="144" actId="164"/>
          <ac:spMkLst>
            <pc:docMk/>
            <pc:sldMk cId="3704735310" sldId="266"/>
            <ac:spMk id="106" creationId="{1B35693E-518F-4993-703C-1E3FA952C9F3}"/>
          </ac:spMkLst>
        </pc:spChg>
        <pc:grpChg chg="add del mod">
          <ac:chgData name="Fiona" userId="5fd9b084-9961-4921-ab0f-457ac49028c4" providerId="ADAL" clId="{4F7526C2-C53B-41A9-82AA-63450EDFF648}" dt="2024-07-30T19:22:35.272" v="124" actId="478"/>
          <ac:grpSpMkLst>
            <pc:docMk/>
            <pc:sldMk cId="3704735310" sldId="266"/>
            <ac:grpSpMk id="10" creationId="{2EE94F0C-788B-300C-7909-B75DA586A5A7}"/>
          </ac:grpSpMkLst>
        </pc:grpChg>
        <pc:grpChg chg="add mod">
          <ac:chgData name="Fiona" userId="5fd9b084-9961-4921-ab0f-457ac49028c4" providerId="ADAL" clId="{4F7526C2-C53B-41A9-82AA-63450EDFF648}" dt="2024-07-30T19:24:18.292" v="146" actId="164"/>
          <ac:grpSpMkLst>
            <pc:docMk/>
            <pc:sldMk cId="3704735310" sldId="266"/>
            <ac:grpSpMk id="15" creationId="{C86B5708-C9E4-574F-01CC-3BD8FB23E107}"/>
          </ac:grpSpMkLst>
        </pc:grpChg>
        <pc:grpChg chg="add mod">
          <ac:chgData name="Fiona" userId="5fd9b084-9961-4921-ab0f-457ac49028c4" providerId="ADAL" clId="{4F7526C2-C53B-41A9-82AA-63450EDFF648}" dt="2024-07-30T19:24:27.923" v="148" actId="164"/>
          <ac:grpSpMkLst>
            <pc:docMk/>
            <pc:sldMk cId="3704735310" sldId="266"/>
            <ac:grpSpMk id="16" creationId="{5FA383FD-CCD2-E05F-D0E2-00AD2D0D996F}"/>
          </ac:grpSpMkLst>
        </pc:grpChg>
        <pc:grpChg chg="add mod">
          <ac:chgData name="Fiona" userId="5fd9b084-9961-4921-ab0f-457ac49028c4" providerId="ADAL" clId="{4F7526C2-C53B-41A9-82AA-63450EDFF648}" dt="2024-07-30T19:24:27.923" v="148" actId="164"/>
          <ac:grpSpMkLst>
            <pc:docMk/>
            <pc:sldMk cId="3704735310" sldId="266"/>
            <ac:grpSpMk id="17" creationId="{A9BA5ED5-498C-3857-4FDD-8B536F4BB74A}"/>
          </ac:grpSpMkLst>
        </pc:grpChg>
        <pc:grpChg chg="add mod ord">
          <ac:chgData name="Fiona" userId="5fd9b084-9961-4921-ab0f-457ac49028c4" providerId="ADAL" clId="{4F7526C2-C53B-41A9-82AA-63450EDFF648}" dt="2024-07-30T19:24:59.925" v="156" actId="1076"/>
          <ac:grpSpMkLst>
            <pc:docMk/>
            <pc:sldMk cId="3704735310" sldId="266"/>
            <ac:grpSpMk id="18" creationId="{7AD12AAE-3565-ED73-F270-2AC2BD87E575}"/>
          </ac:grpSpMkLst>
        </pc:grpChg>
        <pc:grpChg chg="mod topLvl">
          <ac:chgData name="Fiona" userId="5fd9b084-9961-4921-ab0f-457ac49028c4" providerId="ADAL" clId="{4F7526C2-C53B-41A9-82AA-63450EDFF648}" dt="2024-07-30T19:24:18.292" v="146" actId="164"/>
          <ac:grpSpMkLst>
            <pc:docMk/>
            <pc:sldMk cId="3704735310" sldId="266"/>
            <ac:grpSpMk id="72" creationId="{FE2897F2-B02D-92ED-D824-80786EFD2148}"/>
          </ac:grpSpMkLst>
        </pc:grpChg>
        <pc:grpChg chg="del mod topLvl">
          <ac:chgData name="Fiona" userId="5fd9b084-9961-4921-ab0f-457ac49028c4" providerId="ADAL" clId="{4F7526C2-C53B-41A9-82AA-63450EDFF648}" dt="2024-07-30T19:23:42.878" v="140" actId="165"/>
          <ac:grpSpMkLst>
            <pc:docMk/>
            <pc:sldMk cId="3704735310" sldId="266"/>
            <ac:grpSpMk id="73" creationId="{2C91FDF0-BDE0-B100-3F3B-88054244A4EA}"/>
          </ac:grpSpMkLst>
        </pc:grpChg>
        <pc:grpChg chg="del mod">
          <ac:chgData name="Fiona" userId="5fd9b084-9961-4921-ab0f-457ac49028c4" providerId="ADAL" clId="{4F7526C2-C53B-41A9-82AA-63450EDFF648}" dt="2024-07-30T19:23:37.506" v="139" actId="165"/>
          <ac:grpSpMkLst>
            <pc:docMk/>
            <pc:sldMk cId="3704735310" sldId="266"/>
            <ac:grpSpMk id="104" creationId="{94214F0C-F1D5-D3F3-9A7C-8B1E83A00C4B}"/>
          </ac:grpSpMkLst>
        </pc:grpChg>
        <pc:picChg chg="add mod">
          <ac:chgData name="Fiona" userId="5fd9b084-9961-4921-ab0f-457ac49028c4" providerId="ADAL" clId="{4F7526C2-C53B-41A9-82AA-63450EDFF648}" dt="2024-07-30T19:20:53.777" v="86" actId="1076"/>
          <ac:picMkLst>
            <pc:docMk/>
            <pc:sldMk cId="3704735310" sldId="266"/>
            <ac:picMk id="2" creationId="{3416B4A8-F9C5-7F4B-B67B-48E51699A4EC}"/>
          </ac:picMkLst>
        </pc:picChg>
        <pc:picChg chg="add mod">
          <ac:chgData name="Fiona" userId="5fd9b084-9961-4921-ab0f-457ac49028c4" providerId="ADAL" clId="{4F7526C2-C53B-41A9-82AA-63450EDFF648}" dt="2024-07-30T19:20:53.777" v="86" actId="1076"/>
          <ac:picMkLst>
            <pc:docMk/>
            <pc:sldMk cId="3704735310" sldId="266"/>
            <ac:picMk id="3" creationId="{075E2856-508C-E033-C76C-577F03F7E6DF}"/>
          </ac:picMkLst>
        </pc:picChg>
        <pc:picChg chg="add mod">
          <ac:chgData name="Fiona" userId="5fd9b084-9961-4921-ab0f-457ac49028c4" providerId="ADAL" clId="{4F7526C2-C53B-41A9-82AA-63450EDFF648}" dt="2024-07-30T19:20:53.777" v="86" actId="1076"/>
          <ac:picMkLst>
            <pc:docMk/>
            <pc:sldMk cId="3704735310" sldId="266"/>
            <ac:picMk id="4" creationId="{E58051AE-3917-809F-DDF1-5AB69A0D2FFE}"/>
          </ac:picMkLst>
        </pc:picChg>
        <pc:picChg chg="mod">
          <ac:chgData name="Fiona" userId="5fd9b084-9961-4921-ab0f-457ac49028c4" providerId="ADAL" clId="{4F7526C2-C53B-41A9-82AA-63450EDFF648}" dt="2024-07-30T19:23:51.587" v="143" actId="1076"/>
          <ac:picMkLst>
            <pc:docMk/>
            <pc:sldMk cId="3704735310" sldId="266"/>
            <ac:picMk id="5" creationId="{2D14A226-B77F-8FF1-2232-EE836C8D9C47}"/>
          </ac:picMkLst>
        </pc:picChg>
        <pc:picChg chg="add mod">
          <ac:chgData name="Fiona" userId="5fd9b084-9961-4921-ab0f-457ac49028c4" providerId="ADAL" clId="{4F7526C2-C53B-41A9-82AA-63450EDFF648}" dt="2024-07-30T19:20:53.777" v="86" actId="1076"/>
          <ac:picMkLst>
            <pc:docMk/>
            <pc:sldMk cId="3704735310" sldId="266"/>
            <ac:picMk id="6" creationId="{407D0836-81F3-1E9C-8C27-02D71A9864DB}"/>
          </ac:picMkLst>
        </pc:picChg>
        <pc:picChg chg="add mod">
          <ac:chgData name="Fiona" userId="5fd9b084-9961-4921-ab0f-457ac49028c4" providerId="ADAL" clId="{4F7526C2-C53B-41A9-82AA-63450EDFF648}" dt="2024-07-30T19:20:53.777" v="86" actId="1076"/>
          <ac:picMkLst>
            <pc:docMk/>
            <pc:sldMk cId="3704735310" sldId="266"/>
            <ac:picMk id="7" creationId="{4301D758-19E8-A84E-FA6B-E8DD425F9806}"/>
          </ac:picMkLst>
        </pc:picChg>
        <pc:picChg chg="add mod">
          <ac:chgData name="Fiona" userId="5fd9b084-9961-4921-ab0f-457ac49028c4" providerId="ADAL" clId="{4F7526C2-C53B-41A9-82AA-63450EDFF648}" dt="2024-07-30T19:24:38.606" v="149" actId="164"/>
          <ac:picMkLst>
            <pc:docMk/>
            <pc:sldMk cId="3704735310" sldId="266"/>
            <ac:picMk id="8" creationId="{7BFD142B-BE2C-559D-9C31-71DD18216174}"/>
          </ac:picMkLst>
        </pc:picChg>
      </pc:sldChg>
      <pc:sldChg chg="addSp delSp modSp add mod">
        <pc:chgData name="Fiona" userId="5fd9b084-9961-4921-ab0f-457ac49028c4" providerId="ADAL" clId="{4F7526C2-C53B-41A9-82AA-63450EDFF648}" dt="2024-08-07T11:13:40.688" v="4760" actId="478"/>
        <pc:sldMkLst>
          <pc:docMk/>
          <pc:sldMk cId="1412962564" sldId="267"/>
        </pc:sldMkLst>
        <pc:spChg chg="add del mod">
          <ac:chgData name="Fiona" userId="5fd9b084-9961-4921-ab0f-457ac49028c4" providerId="ADAL" clId="{4F7526C2-C53B-41A9-82AA-63450EDFF648}" dt="2024-08-07T11:13:40.688" v="4760" actId="478"/>
          <ac:spMkLst>
            <pc:docMk/>
            <pc:sldMk cId="1412962564" sldId="267"/>
            <ac:spMk id="5" creationId="{3B60C9D9-856D-5D12-80B9-B70DF3BB20CF}"/>
          </ac:spMkLst>
        </pc:spChg>
        <pc:spChg chg="add mod">
          <ac:chgData name="Fiona" userId="5fd9b084-9961-4921-ab0f-457ac49028c4" providerId="ADAL" clId="{4F7526C2-C53B-41A9-82AA-63450EDFF648}" dt="2024-08-07T11:13:36.183" v="4759" actId="1076"/>
          <ac:spMkLst>
            <pc:docMk/>
            <pc:sldMk cId="1412962564" sldId="267"/>
            <ac:spMk id="8" creationId="{6B83B77E-3437-DC7E-41C0-7E16F4255FD8}"/>
          </ac:spMkLst>
        </pc:spChg>
        <pc:spChg chg="mod">
          <ac:chgData name="Fiona" userId="5fd9b084-9961-4921-ab0f-457ac49028c4" providerId="ADAL" clId="{4F7526C2-C53B-41A9-82AA-63450EDFF648}" dt="2024-07-31T08:34:59.162" v="2021" actId="208"/>
          <ac:spMkLst>
            <pc:docMk/>
            <pc:sldMk cId="1412962564" sldId="267"/>
            <ac:spMk id="10" creationId="{CA996614-7306-A892-CFB4-D1D6F755131A}"/>
          </ac:spMkLst>
        </pc:spChg>
        <pc:spChg chg="add mod">
          <ac:chgData name="Fiona" userId="5fd9b084-9961-4921-ab0f-457ac49028c4" providerId="ADAL" clId="{4F7526C2-C53B-41A9-82AA-63450EDFF648}" dt="2024-07-31T13:53:06.306" v="2257" actId="164"/>
          <ac:spMkLst>
            <pc:docMk/>
            <pc:sldMk cId="1412962564" sldId="267"/>
            <ac:spMk id="12" creationId="{2998E99B-BA32-48CD-0823-1910E3DBE9FE}"/>
          </ac:spMkLst>
        </pc:spChg>
        <pc:spChg chg="del mod ord">
          <ac:chgData name="Fiona" userId="5fd9b084-9961-4921-ab0f-457ac49028c4" providerId="ADAL" clId="{4F7526C2-C53B-41A9-82AA-63450EDFF648}" dt="2024-07-31T08:32:52.127" v="1963" actId="478"/>
          <ac:spMkLst>
            <pc:docMk/>
            <pc:sldMk cId="1412962564" sldId="267"/>
            <ac:spMk id="12" creationId="{3F3CC3F2-6D61-1E88-251F-847518765DA7}"/>
          </ac:spMkLst>
        </pc:spChg>
        <pc:spChg chg="add mod">
          <ac:chgData name="Fiona" userId="5fd9b084-9961-4921-ab0f-457ac49028c4" providerId="ADAL" clId="{4F7526C2-C53B-41A9-82AA-63450EDFF648}" dt="2024-08-05T12:11:35.986" v="4414" actId="14100"/>
          <ac:spMkLst>
            <pc:docMk/>
            <pc:sldMk cId="1412962564" sldId="267"/>
            <ac:spMk id="13" creationId="{E67F8557-313A-4DD7-8BB3-D4371BBF4582}"/>
          </ac:spMkLst>
        </pc:spChg>
        <pc:spChg chg="add mod">
          <ac:chgData name="Fiona" userId="5fd9b084-9961-4921-ab0f-457ac49028c4" providerId="ADAL" clId="{4F7526C2-C53B-41A9-82AA-63450EDFF648}" dt="2024-08-05T11:50:15.643" v="3399" actId="1076"/>
          <ac:spMkLst>
            <pc:docMk/>
            <pc:sldMk cId="1412962564" sldId="267"/>
            <ac:spMk id="14" creationId="{2CED58E5-514F-F601-E289-43F7BCCF7371}"/>
          </ac:spMkLst>
        </pc:spChg>
        <pc:spChg chg="add mod">
          <ac:chgData name="Fiona" userId="5fd9b084-9961-4921-ab0f-457ac49028c4" providerId="ADAL" clId="{4F7526C2-C53B-41A9-82AA-63450EDFF648}" dt="2024-07-31T13:53:06.306" v="2257" actId="164"/>
          <ac:spMkLst>
            <pc:docMk/>
            <pc:sldMk cId="1412962564" sldId="267"/>
            <ac:spMk id="15" creationId="{856FD20A-D63D-6CA9-58F0-59F77041F11A}"/>
          </ac:spMkLst>
        </pc:spChg>
        <pc:spChg chg="add del mod">
          <ac:chgData name="Fiona" userId="5fd9b084-9961-4921-ab0f-457ac49028c4" providerId="ADAL" clId="{4F7526C2-C53B-41A9-82AA-63450EDFF648}" dt="2024-07-31T06:29:39.376" v="227" actId="478"/>
          <ac:spMkLst>
            <pc:docMk/>
            <pc:sldMk cId="1412962564" sldId="267"/>
            <ac:spMk id="15" creationId="{C73A713B-FD9A-F247-B342-B00413F006C8}"/>
          </ac:spMkLst>
        </pc:spChg>
        <pc:spChg chg="add mod">
          <ac:chgData name="Fiona" userId="5fd9b084-9961-4921-ab0f-457ac49028c4" providerId="ADAL" clId="{4F7526C2-C53B-41A9-82AA-63450EDFF648}" dt="2024-08-05T11:50:06.550" v="3395" actId="1076"/>
          <ac:spMkLst>
            <pc:docMk/>
            <pc:sldMk cId="1412962564" sldId="267"/>
            <ac:spMk id="16" creationId="{F9E28E6B-3DBF-E6BF-DD81-CF1A462D9CC4}"/>
          </ac:spMkLst>
        </pc:spChg>
        <pc:spChg chg="mod">
          <ac:chgData name="Fiona" userId="5fd9b084-9961-4921-ab0f-457ac49028c4" providerId="ADAL" clId="{4F7526C2-C53B-41A9-82AA-63450EDFF648}" dt="2024-08-05T11:46:17.992" v="3247"/>
          <ac:spMkLst>
            <pc:docMk/>
            <pc:sldMk cId="1412962564" sldId="267"/>
            <ac:spMk id="20" creationId="{06C8DD19-8633-AA82-5D1F-9CA12ED55E73}"/>
          </ac:spMkLst>
        </pc:spChg>
        <pc:spChg chg="mod">
          <ac:chgData name="Fiona" userId="5fd9b084-9961-4921-ab0f-457ac49028c4" providerId="ADAL" clId="{4F7526C2-C53B-41A9-82AA-63450EDFF648}" dt="2024-08-05T11:46:17.992" v="3247"/>
          <ac:spMkLst>
            <pc:docMk/>
            <pc:sldMk cId="1412962564" sldId="267"/>
            <ac:spMk id="21" creationId="{2E5D5423-2195-5579-835D-DA20D07B3B15}"/>
          </ac:spMkLst>
        </pc:spChg>
        <pc:spChg chg="mod">
          <ac:chgData name="Fiona" userId="5fd9b084-9961-4921-ab0f-457ac49028c4" providerId="ADAL" clId="{4F7526C2-C53B-41A9-82AA-63450EDFF648}" dt="2024-08-05T11:46:17.992" v="3247"/>
          <ac:spMkLst>
            <pc:docMk/>
            <pc:sldMk cId="1412962564" sldId="267"/>
            <ac:spMk id="22" creationId="{24010B0F-B7C5-F0AB-1602-39B18A7751FC}"/>
          </ac:spMkLst>
        </pc:spChg>
        <pc:spChg chg="mod">
          <ac:chgData name="Fiona" userId="5fd9b084-9961-4921-ab0f-457ac49028c4" providerId="ADAL" clId="{4F7526C2-C53B-41A9-82AA-63450EDFF648}" dt="2024-08-05T11:46:17.992" v="3247"/>
          <ac:spMkLst>
            <pc:docMk/>
            <pc:sldMk cId="1412962564" sldId="267"/>
            <ac:spMk id="23" creationId="{78A1993F-AB35-C14F-2DEF-8F8A18C2B213}"/>
          </ac:spMkLst>
        </pc:spChg>
        <pc:spChg chg="mod">
          <ac:chgData name="Fiona" userId="5fd9b084-9961-4921-ab0f-457ac49028c4" providerId="ADAL" clId="{4F7526C2-C53B-41A9-82AA-63450EDFF648}" dt="2024-08-05T11:46:17.992" v="3247"/>
          <ac:spMkLst>
            <pc:docMk/>
            <pc:sldMk cId="1412962564" sldId="267"/>
            <ac:spMk id="24" creationId="{FEDE5B13-ECA9-A7E4-92DD-60C49A0033FD}"/>
          </ac:spMkLst>
        </pc:spChg>
        <pc:spChg chg="mod">
          <ac:chgData name="Fiona" userId="5fd9b084-9961-4921-ab0f-457ac49028c4" providerId="ADAL" clId="{4F7526C2-C53B-41A9-82AA-63450EDFF648}" dt="2024-08-05T11:46:17.992" v="3247"/>
          <ac:spMkLst>
            <pc:docMk/>
            <pc:sldMk cId="1412962564" sldId="267"/>
            <ac:spMk id="25" creationId="{C26AFE85-DC70-8B9A-4DD4-3DC42DB3777C}"/>
          </ac:spMkLst>
        </pc:spChg>
        <pc:spChg chg="mod">
          <ac:chgData name="Fiona" userId="5fd9b084-9961-4921-ab0f-457ac49028c4" providerId="ADAL" clId="{4F7526C2-C53B-41A9-82AA-63450EDFF648}" dt="2024-08-05T11:46:17.992" v="3247"/>
          <ac:spMkLst>
            <pc:docMk/>
            <pc:sldMk cId="1412962564" sldId="267"/>
            <ac:spMk id="26" creationId="{446A607F-5942-7E4B-9A07-F79526A597CC}"/>
          </ac:spMkLst>
        </pc:spChg>
        <pc:spChg chg="mod">
          <ac:chgData name="Fiona" userId="5fd9b084-9961-4921-ab0f-457ac49028c4" providerId="ADAL" clId="{4F7526C2-C53B-41A9-82AA-63450EDFF648}" dt="2024-08-05T11:46:17.992" v="3247"/>
          <ac:spMkLst>
            <pc:docMk/>
            <pc:sldMk cId="1412962564" sldId="267"/>
            <ac:spMk id="27" creationId="{16A0D48D-8051-DBE4-ECF0-02DD5F9CFF38}"/>
          </ac:spMkLst>
        </pc:spChg>
        <pc:spChg chg="mod">
          <ac:chgData name="Fiona" userId="5fd9b084-9961-4921-ab0f-457ac49028c4" providerId="ADAL" clId="{4F7526C2-C53B-41A9-82AA-63450EDFF648}" dt="2024-08-05T11:46:17.992" v="3247"/>
          <ac:spMkLst>
            <pc:docMk/>
            <pc:sldMk cId="1412962564" sldId="267"/>
            <ac:spMk id="28" creationId="{F39C54FC-47F9-5FC7-10E7-6B482C066606}"/>
          </ac:spMkLst>
        </pc:spChg>
        <pc:spChg chg="mod">
          <ac:chgData name="Fiona" userId="5fd9b084-9961-4921-ab0f-457ac49028c4" providerId="ADAL" clId="{4F7526C2-C53B-41A9-82AA-63450EDFF648}" dt="2024-08-05T11:46:17.992" v="3247"/>
          <ac:spMkLst>
            <pc:docMk/>
            <pc:sldMk cId="1412962564" sldId="267"/>
            <ac:spMk id="29" creationId="{DE306841-674C-12EB-6D73-8759658CE91D}"/>
          </ac:spMkLst>
        </pc:spChg>
        <pc:spChg chg="mod">
          <ac:chgData name="Fiona" userId="5fd9b084-9961-4921-ab0f-457ac49028c4" providerId="ADAL" clId="{4F7526C2-C53B-41A9-82AA-63450EDFF648}" dt="2024-08-05T11:46:17.992" v="3247"/>
          <ac:spMkLst>
            <pc:docMk/>
            <pc:sldMk cId="1412962564" sldId="267"/>
            <ac:spMk id="30" creationId="{4F761D1C-26AA-4673-0DE2-0C8BA30E8900}"/>
          </ac:spMkLst>
        </pc:spChg>
        <pc:spChg chg="mod">
          <ac:chgData name="Fiona" userId="5fd9b084-9961-4921-ab0f-457ac49028c4" providerId="ADAL" clId="{4F7526C2-C53B-41A9-82AA-63450EDFF648}" dt="2024-08-05T11:46:17.992" v="3247"/>
          <ac:spMkLst>
            <pc:docMk/>
            <pc:sldMk cId="1412962564" sldId="267"/>
            <ac:spMk id="31" creationId="{1007EAB9-4122-3A5B-0A5B-9916E38CA9C1}"/>
          </ac:spMkLst>
        </pc:spChg>
        <pc:spChg chg="mod">
          <ac:chgData name="Fiona" userId="5fd9b084-9961-4921-ab0f-457ac49028c4" providerId="ADAL" clId="{4F7526C2-C53B-41A9-82AA-63450EDFF648}" dt="2024-08-05T11:46:17.992" v="3247"/>
          <ac:spMkLst>
            <pc:docMk/>
            <pc:sldMk cId="1412962564" sldId="267"/>
            <ac:spMk id="32" creationId="{900B06BE-80B3-3B8A-156D-A2E77ACA4A0F}"/>
          </ac:spMkLst>
        </pc:spChg>
        <pc:spChg chg="mod">
          <ac:chgData name="Fiona" userId="5fd9b084-9961-4921-ab0f-457ac49028c4" providerId="ADAL" clId="{4F7526C2-C53B-41A9-82AA-63450EDFF648}" dt="2024-08-05T11:46:17.992" v="3247"/>
          <ac:spMkLst>
            <pc:docMk/>
            <pc:sldMk cId="1412962564" sldId="267"/>
            <ac:spMk id="33" creationId="{DEA5C5FB-7B9D-CAE7-19EC-2875E41C4762}"/>
          </ac:spMkLst>
        </pc:spChg>
        <pc:spChg chg="mod">
          <ac:chgData name="Fiona" userId="5fd9b084-9961-4921-ab0f-457ac49028c4" providerId="ADAL" clId="{4F7526C2-C53B-41A9-82AA-63450EDFF648}" dt="2024-08-05T11:46:17.992" v="3247"/>
          <ac:spMkLst>
            <pc:docMk/>
            <pc:sldMk cId="1412962564" sldId="267"/>
            <ac:spMk id="34" creationId="{1605F076-1488-A2EF-27AD-F9978BCCA146}"/>
          </ac:spMkLst>
        </pc:spChg>
        <pc:spChg chg="mod">
          <ac:chgData name="Fiona" userId="5fd9b084-9961-4921-ab0f-457ac49028c4" providerId="ADAL" clId="{4F7526C2-C53B-41A9-82AA-63450EDFF648}" dt="2024-08-05T11:46:17.992" v="3247"/>
          <ac:spMkLst>
            <pc:docMk/>
            <pc:sldMk cId="1412962564" sldId="267"/>
            <ac:spMk id="35" creationId="{6642AA50-BA9F-8CD0-FE7D-95C9BFCDEBA1}"/>
          </ac:spMkLst>
        </pc:spChg>
        <pc:spChg chg="mod">
          <ac:chgData name="Fiona" userId="5fd9b084-9961-4921-ab0f-457ac49028c4" providerId="ADAL" clId="{4F7526C2-C53B-41A9-82AA-63450EDFF648}" dt="2024-08-05T11:46:17.992" v="3247"/>
          <ac:spMkLst>
            <pc:docMk/>
            <pc:sldMk cId="1412962564" sldId="267"/>
            <ac:spMk id="36" creationId="{B848716A-F5B5-6784-4DB6-5ACD30D0D491}"/>
          </ac:spMkLst>
        </pc:spChg>
        <pc:spChg chg="mod">
          <ac:chgData name="Fiona" userId="5fd9b084-9961-4921-ab0f-457ac49028c4" providerId="ADAL" clId="{4F7526C2-C53B-41A9-82AA-63450EDFF648}" dt="2024-08-05T11:46:17.992" v="3247"/>
          <ac:spMkLst>
            <pc:docMk/>
            <pc:sldMk cId="1412962564" sldId="267"/>
            <ac:spMk id="37" creationId="{E4E1031B-592D-1F2E-836C-467AB7E010AD}"/>
          </ac:spMkLst>
        </pc:spChg>
        <pc:spChg chg="mod">
          <ac:chgData name="Fiona" userId="5fd9b084-9961-4921-ab0f-457ac49028c4" providerId="ADAL" clId="{4F7526C2-C53B-41A9-82AA-63450EDFF648}" dt="2024-08-05T11:46:17.992" v="3247"/>
          <ac:spMkLst>
            <pc:docMk/>
            <pc:sldMk cId="1412962564" sldId="267"/>
            <ac:spMk id="38" creationId="{0C3FE51F-2BA3-D203-D887-14AEE163DEBB}"/>
          </ac:spMkLst>
        </pc:spChg>
        <pc:spChg chg="mod">
          <ac:chgData name="Fiona" userId="5fd9b084-9961-4921-ab0f-457ac49028c4" providerId="ADAL" clId="{4F7526C2-C53B-41A9-82AA-63450EDFF648}" dt="2024-08-05T11:46:17.992" v="3247"/>
          <ac:spMkLst>
            <pc:docMk/>
            <pc:sldMk cId="1412962564" sldId="267"/>
            <ac:spMk id="39" creationId="{39DCE56C-2DD6-D7B2-EDF0-8F20BA2517D2}"/>
          </ac:spMkLst>
        </pc:spChg>
        <pc:spChg chg="mod">
          <ac:chgData name="Fiona" userId="5fd9b084-9961-4921-ab0f-457ac49028c4" providerId="ADAL" clId="{4F7526C2-C53B-41A9-82AA-63450EDFF648}" dt="2024-08-05T11:46:17.992" v="3247"/>
          <ac:spMkLst>
            <pc:docMk/>
            <pc:sldMk cId="1412962564" sldId="267"/>
            <ac:spMk id="40" creationId="{E62EC2A7-0E0A-7A74-9F5D-01312AF7C86B}"/>
          </ac:spMkLst>
        </pc:spChg>
        <pc:spChg chg="mod">
          <ac:chgData name="Fiona" userId="5fd9b084-9961-4921-ab0f-457ac49028c4" providerId="ADAL" clId="{4F7526C2-C53B-41A9-82AA-63450EDFF648}" dt="2024-08-05T11:46:17.992" v="3247"/>
          <ac:spMkLst>
            <pc:docMk/>
            <pc:sldMk cId="1412962564" sldId="267"/>
            <ac:spMk id="41" creationId="{A3185C49-4CC9-C25F-4D45-1BB273B9281C}"/>
          </ac:spMkLst>
        </pc:spChg>
        <pc:spChg chg="mod">
          <ac:chgData name="Fiona" userId="5fd9b084-9961-4921-ab0f-457ac49028c4" providerId="ADAL" clId="{4F7526C2-C53B-41A9-82AA-63450EDFF648}" dt="2024-08-05T11:46:17.992" v="3247"/>
          <ac:spMkLst>
            <pc:docMk/>
            <pc:sldMk cId="1412962564" sldId="267"/>
            <ac:spMk id="42" creationId="{9D5E025B-4E87-B609-4D30-CEC7F1E74AF4}"/>
          </ac:spMkLst>
        </pc:spChg>
        <pc:spChg chg="del">
          <ac:chgData name="Fiona" userId="5fd9b084-9961-4921-ab0f-457ac49028c4" providerId="ADAL" clId="{4F7526C2-C53B-41A9-82AA-63450EDFF648}" dt="2024-07-31T06:28:51.374" v="220" actId="478"/>
          <ac:spMkLst>
            <pc:docMk/>
            <pc:sldMk cId="1412962564" sldId="267"/>
            <ac:spMk id="42" creationId="{CB0B0672-CE45-D42D-71BF-56BF28549873}"/>
          </ac:spMkLst>
        </pc:spChg>
        <pc:spChg chg="mod topLvl">
          <ac:chgData name="Fiona" userId="5fd9b084-9961-4921-ab0f-457ac49028c4" providerId="ADAL" clId="{4F7526C2-C53B-41A9-82AA-63450EDFF648}" dt="2024-07-31T13:53:06.306" v="2257" actId="164"/>
          <ac:spMkLst>
            <pc:docMk/>
            <pc:sldMk cId="1412962564" sldId="267"/>
            <ac:spMk id="43" creationId="{96C5F7A4-4D99-FAEA-86F0-44CD0A3CF246}"/>
          </ac:spMkLst>
        </pc:spChg>
        <pc:spChg chg="mod topLvl">
          <ac:chgData name="Fiona" userId="5fd9b084-9961-4921-ab0f-457ac49028c4" providerId="ADAL" clId="{4F7526C2-C53B-41A9-82AA-63450EDFF648}" dt="2024-07-31T13:53:06.306" v="2257" actId="164"/>
          <ac:spMkLst>
            <pc:docMk/>
            <pc:sldMk cId="1412962564" sldId="267"/>
            <ac:spMk id="44" creationId="{86DAA244-0656-5FCC-FF32-8BF7C8585853}"/>
          </ac:spMkLst>
        </pc:spChg>
        <pc:spChg chg="mod topLvl">
          <ac:chgData name="Fiona" userId="5fd9b084-9961-4921-ab0f-457ac49028c4" providerId="ADAL" clId="{4F7526C2-C53B-41A9-82AA-63450EDFF648}" dt="2024-07-31T13:53:06.306" v="2257" actId="164"/>
          <ac:spMkLst>
            <pc:docMk/>
            <pc:sldMk cId="1412962564" sldId="267"/>
            <ac:spMk id="45" creationId="{46DA3F22-3F1D-566A-7767-8E868E5A3B3F}"/>
          </ac:spMkLst>
        </pc:spChg>
        <pc:spChg chg="mod topLvl">
          <ac:chgData name="Fiona" userId="5fd9b084-9961-4921-ab0f-457ac49028c4" providerId="ADAL" clId="{4F7526C2-C53B-41A9-82AA-63450EDFF648}" dt="2024-07-31T13:53:06.306" v="2257" actId="164"/>
          <ac:spMkLst>
            <pc:docMk/>
            <pc:sldMk cId="1412962564" sldId="267"/>
            <ac:spMk id="46" creationId="{B84E425E-4CBF-42D3-91FE-A50A5683D7CB}"/>
          </ac:spMkLst>
        </pc:spChg>
        <pc:spChg chg="mod topLvl">
          <ac:chgData name="Fiona" userId="5fd9b084-9961-4921-ab0f-457ac49028c4" providerId="ADAL" clId="{4F7526C2-C53B-41A9-82AA-63450EDFF648}" dt="2024-07-31T13:53:06.306" v="2257" actId="164"/>
          <ac:spMkLst>
            <pc:docMk/>
            <pc:sldMk cId="1412962564" sldId="267"/>
            <ac:spMk id="47" creationId="{CD31DCBE-4B56-5274-B24E-4864310B846C}"/>
          </ac:spMkLst>
        </pc:spChg>
        <pc:spChg chg="mod topLvl">
          <ac:chgData name="Fiona" userId="5fd9b084-9961-4921-ab0f-457ac49028c4" providerId="ADAL" clId="{4F7526C2-C53B-41A9-82AA-63450EDFF648}" dt="2024-07-31T13:53:06.306" v="2257" actId="164"/>
          <ac:spMkLst>
            <pc:docMk/>
            <pc:sldMk cId="1412962564" sldId="267"/>
            <ac:spMk id="48" creationId="{C19F7170-C372-A498-0739-ACDB9A0C120A}"/>
          </ac:spMkLst>
        </pc:spChg>
        <pc:spChg chg="mod topLvl">
          <ac:chgData name="Fiona" userId="5fd9b084-9961-4921-ab0f-457ac49028c4" providerId="ADAL" clId="{4F7526C2-C53B-41A9-82AA-63450EDFF648}" dt="2024-07-31T13:53:06.306" v="2257" actId="164"/>
          <ac:spMkLst>
            <pc:docMk/>
            <pc:sldMk cId="1412962564" sldId="267"/>
            <ac:spMk id="49" creationId="{F76F8E56-7107-F60E-A871-1D6003C7F97D}"/>
          </ac:spMkLst>
        </pc:spChg>
        <pc:spChg chg="mod topLvl">
          <ac:chgData name="Fiona" userId="5fd9b084-9961-4921-ab0f-457ac49028c4" providerId="ADAL" clId="{4F7526C2-C53B-41A9-82AA-63450EDFF648}" dt="2024-07-31T13:53:06.306" v="2257" actId="164"/>
          <ac:spMkLst>
            <pc:docMk/>
            <pc:sldMk cId="1412962564" sldId="267"/>
            <ac:spMk id="50" creationId="{8F509E8D-D826-C026-B2A4-33195633688E}"/>
          </ac:spMkLst>
        </pc:spChg>
        <pc:spChg chg="mod topLvl">
          <ac:chgData name="Fiona" userId="5fd9b084-9961-4921-ab0f-457ac49028c4" providerId="ADAL" clId="{4F7526C2-C53B-41A9-82AA-63450EDFF648}" dt="2024-07-31T13:53:06.306" v="2257" actId="164"/>
          <ac:spMkLst>
            <pc:docMk/>
            <pc:sldMk cId="1412962564" sldId="267"/>
            <ac:spMk id="51" creationId="{67BF3C8D-4585-B213-FFFA-3CF6A5FA4D13}"/>
          </ac:spMkLst>
        </pc:spChg>
        <pc:spChg chg="mod topLvl">
          <ac:chgData name="Fiona" userId="5fd9b084-9961-4921-ab0f-457ac49028c4" providerId="ADAL" clId="{4F7526C2-C53B-41A9-82AA-63450EDFF648}" dt="2024-07-31T13:53:06.306" v="2257" actId="164"/>
          <ac:spMkLst>
            <pc:docMk/>
            <pc:sldMk cId="1412962564" sldId="267"/>
            <ac:spMk id="52" creationId="{0C893BA8-69DF-62B8-F168-873A68DF3C9E}"/>
          </ac:spMkLst>
        </pc:spChg>
        <pc:spChg chg="mod topLvl">
          <ac:chgData name="Fiona" userId="5fd9b084-9961-4921-ab0f-457ac49028c4" providerId="ADAL" clId="{4F7526C2-C53B-41A9-82AA-63450EDFF648}" dt="2024-07-31T13:53:06.306" v="2257" actId="164"/>
          <ac:spMkLst>
            <pc:docMk/>
            <pc:sldMk cId="1412962564" sldId="267"/>
            <ac:spMk id="53" creationId="{E1487072-63A3-9597-A644-2BEE3805658B}"/>
          </ac:spMkLst>
        </pc:spChg>
        <pc:spChg chg="mod topLvl">
          <ac:chgData name="Fiona" userId="5fd9b084-9961-4921-ab0f-457ac49028c4" providerId="ADAL" clId="{4F7526C2-C53B-41A9-82AA-63450EDFF648}" dt="2024-07-31T13:53:06.306" v="2257" actId="164"/>
          <ac:spMkLst>
            <pc:docMk/>
            <pc:sldMk cId="1412962564" sldId="267"/>
            <ac:spMk id="54" creationId="{5F8A1C81-479C-EE51-69A0-F8C0D579AEBF}"/>
          </ac:spMkLst>
        </pc:spChg>
        <pc:spChg chg="mod topLvl">
          <ac:chgData name="Fiona" userId="5fd9b084-9961-4921-ab0f-457ac49028c4" providerId="ADAL" clId="{4F7526C2-C53B-41A9-82AA-63450EDFF648}" dt="2024-07-31T13:53:06.306" v="2257" actId="164"/>
          <ac:spMkLst>
            <pc:docMk/>
            <pc:sldMk cId="1412962564" sldId="267"/>
            <ac:spMk id="55" creationId="{E4E4F5AF-63B0-AF30-9EC1-EBA733095076}"/>
          </ac:spMkLst>
        </pc:spChg>
        <pc:spChg chg="mod topLvl">
          <ac:chgData name="Fiona" userId="5fd9b084-9961-4921-ab0f-457ac49028c4" providerId="ADAL" clId="{4F7526C2-C53B-41A9-82AA-63450EDFF648}" dt="2024-07-31T13:53:06.306" v="2257" actId="164"/>
          <ac:spMkLst>
            <pc:docMk/>
            <pc:sldMk cId="1412962564" sldId="267"/>
            <ac:spMk id="56" creationId="{66E972D6-6A10-6903-583B-022DF2531302}"/>
          </ac:spMkLst>
        </pc:spChg>
        <pc:spChg chg="mod topLvl">
          <ac:chgData name="Fiona" userId="5fd9b084-9961-4921-ab0f-457ac49028c4" providerId="ADAL" clId="{4F7526C2-C53B-41A9-82AA-63450EDFF648}" dt="2024-07-31T13:53:06.306" v="2257" actId="164"/>
          <ac:spMkLst>
            <pc:docMk/>
            <pc:sldMk cId="1412962564" sldId="267"/>
            <ac:spMk id="57" creationId="{55A13D55-6CC2-B880-1B6B-1F0FB7B5A909}"/>
          </ac:spMkLst>
        </pc:spChg>
        <pc:spChg chg="mod topLvl">
          <ac:chgData name="Fiona" userId="5fd9b084-9961-4921-ab0f-457ac49028c4" providerId="ADAL" clId="{4F7526C2-C53B-41A9-82AA-63450EDFF648}" dt="2024-07-31T13:53:06.306" v="2257" actId="164"/>
          <ac:spMkLst>
            <pc:docMk/>
            <pc:sldMk cId="1412962564" sldId="267"/>
            <ac:spMk id="58" creationId="{8BAB66E8-B6D1-A00D-C138-38A63E31ED91}"/>
          </ac:spMkLst>
        </pc:spChg>
        <pc:spChg chg="mod topLvl">
          <ac:chgData name="Fiona" userId="5fd9b084-9961-4921-ab0f-457ac49028c4" providerId="ADAL" clId="{4F7526C2-C53B-41A9-82AA-63450EDFF648}" dt="2024-07-31T13:53:06.306" v="2257" actId="164"/>
          <ac:spMkLst>
            <pc:docMk/>
            <pc:sldMk cId="1412962564" sldId="267"/>
            <ac:spMk id="59" creationId="{47BC4F89-1810-0D94-7E53-F4A4DD570DCA}"/>
          </ac:spMkLst>
        </pc:spChg>
        <pc:spChg chg="mod topLvl">
          <ac:chgData name="Fiona" userId="5fd9b084-9961-4921-ab0f-457ac49028c4" providerId="ADAL" clId="{4F7526C2-C53B-41A9-82AA-63450EDFF648}" dt="2024-07-31T13:53:06.306" v="2257" actId="164"/>
          <ac:spMkLst>
            <pc:docMk/>
            <pc:sldMk cId="1412962564" sldId="267"/>
            <ac:spMk id="60" creationId="{746B1115-B11D-88E8-51DF-9B815810F849}"/>
          </ac:spMkLst>
        </pc:spChg>
        <pc:spChg chg="mod topLvl">
          <ac:chgData name="Fiona" userId="5fd9b084-9961-4921-ab0f-457ac49028c4" providerId="ADAL" clId="{4F7526C2-C53B-41A9-82AA-63450EDFF648}" dt="2024-07-31T13:53:06.306" v="2257" actId="164"/>
          <ac:spMkLst>
            <pc:docMk/>
            <pc:sldMk cId="1412962564" sldId="267"/>
            <ac:spMk id="61" creationId="{30124A1B-9271-62E7-4AAC-F703AF51431D}"/>
          </ac:spMkLst>
        </pc:spChg>
        <pc:spChg chg="del mod topLvl">
          <ac:chgData name="Fiona" userId="5fd9b084-9961-4921-ab0f-457ac49028c4" providerId="ADAL" clId="{4F7526C2-C53B-41A9-82AA-63450EDFF648}" dt="2024-07-31T13:52:50.842" v="2256" actId="478"/>
          <ac:spMkLst>
            <pc:docMk/>
            <pc:sldMk cId="1412962564" sldId="267"/>
            <ac:spMk id="62" creationId="{3AE80862-2881-7A50-CE95-88221FAE6D47}"/>
          </ac:spMkLst>
        </pc:spChg>
        <pc:spChg chg="mod">
          <ac:chgData name="Fiona" userId="5fd9b084-9961-4921-ab0f-457ac49028c4" providerId="ADAL" clId="{4F7526C2-C53B-41A9-82AA-63450EDFF648}" dt="2024-08-05T11:46:17.992" v="3247"/>
          <ac:spMkLst>
            <pc:docMk/>
            <pc:sldMk cId="1412962564" sldId="267"/>
            <ac:spMk id="62" creationId="{8E644C77-C7DC-11A3-0C36-350A2B2CA519}"/>
          </ac:spMkLst>
        </pc:spChg>
        <pc:spChg chg="mod topLvl">
          <ac:chgData name="Fiona" userId="5fd9b084-9961-4921-ab0f-457ac49028c4" providerId="ADAL" clId="{4F7526C2-C53B-41A9-82AA-63450EDFF648}" dt="2024-07-31T13:53:06.306" v="2257" actId="164"/>
          <ac:spMkLst>
            <pc:docMk/>
            <pc:sldMk cId="1412962564" sldId="267"/>
            <ac:spMk id="63" creationId="{08B8EC80-6443-7F90-5E31-8DC7D52606A7}"/>
          </ac:spMkLst>
        </pc:spChg>
        <pc:spChg chg="mod topLvl">
          <ac:chgData name="Fiona" userId="5fd9b084-9961-4921-ab0f-457ac49028c4" providerId="ADAL" clId="{4F7526C2-C53B-41A9-82AA-63450EDFF648}" dt="2024-07-31T13:53:06.306" v="2257" actId="164"/>
          <ac:spMkLst>
            <pc:docMk/>
            <pc:sldMk cId="1412962564" sldId="267"/>
            <ac:spMk id="64" creationId="{85BD29C3-3A99-FA53-8AFC-CECA08B4E02E}"/>
          </ac:spMkLst>
        </pc:spChg>
        <pc:spChg chg="mod topLvl">
          <ac:chgData name="Fiona" userId="5fd9b084-9961-4921-ab0f-457ac49028c4" providerId="ADAL" clId="{4F7526C2-C53B-41A9-82AA-63450EDFF648}" dt="2024-07-31T13:53:06.306" v="2257" actId="164"/>
          <ac:spMkLst>
            <pc:docMk/>
            <pc:sldMk cId="1412962564" sldId="267"/>
            <ac:spMk id="65" creationId="{5F4710DB-1C61-870B-07ED-DDA6213551A8}"/>
          </ac:spMkLst>
        </pc:spChg>
        <pc:spChg chg="mod topLvl">
          <ac:chgData name="Fiona" userId="5fd9b084-9961-4921-ab0f-457ac49028c4" providerId="ADAL" clId="{4F7526C2-C53B-41A9-82AA-63450EDFF648}" dt="2024-07-31T13:53:06.306" v="2257" actId="164"/>
          <ac:spMkLst>
            <pc:docMk/>
            <pc:sldMk cId="1412962564" sldId="267"/>
            <ac:spMk id="66" creationId="{90A03539-9136-B5F9-7361-BB076C1952B4}"/>
          </ac:spMkLst>
        </pc:spChg>
        <pc:spChg chg="mod topLvl">
          <ac:chgData name="Fiona" userId="5fd9b084-9961-4921-ab0f-457ac49028c4" providerId="ADAL" clId="{4F7526C2-C53B-41A9-82AA-63450EDFF648}" dt="2024-07-31T13:53:06.306" v="2257" actId="164"/>
          <ac:spMkLst>
            <pc:docMk/>
            <pc:sldMk cId="1412962564" sldId="267"/>
            <ac:spMk id="67" creationId="{2D2F12FF-570A-7107-F3B5-1B677F044523}"/>
          </ac:spMkLst>
        </pc:spChg>
        <pc:spChg chg="mod topLvl">
          <ac:chgData name="Fiona" userId="5fd9b084-9961-4921-ab0f-457ac49028c4" providerId="ADAL" clId="{4F7526C2-C53B-41A9-82AA-63450EDFF648}" dt="2024-07-31T13:53:06.306" v="2257" actId="164"/>
          <ac:spMkLst>
            <pc:docMk/>
            <pc:sldMk cId="1412962564" sldId="267"/>
            <ac:spMk id="68" creationId="{7501B3D8-58EF-8494-15C2-E1C3C5C11AE3}"/>
          </ac:spMkLst>
        </pc:spChg>
        <pc:spChg chg="mod topLvl">
          <ac:chgData name="Fiona" userId="5fd9b084-9961-4921-ab0f-457ac49028c4" providerId="ADAL" clId="{4F7526C2-C53B-41A9-82AA-63450EDFF648}" dt="2024-07-31T13:53:06.306" v="2257" actId="164"/>
          <ac:spMkLst>
            <pc:docMk/>
            <pc:sldMk cId="1412962564" sldId="267"/>
            <ac:spMk id="69" creationId="{C76B3C73-C4E4-29A1-3C6B-5A76D6487ECE}"/>
          </ac:spMkLst>
        </pc:spChg>
        <pc:spChg chg="mod topLvl">
          <ac:chgData name="Fiona" userId="5fd9b084-9961-4921-ab0f-457ac49028c4" providerId="ADAL" clId="{4F7526C2-C53B-41A9-82AA-63450EDFF648}" dt="2024-07-31T13:53:06.306" v="2257" actId="164"/>
          <ac:spMkLst>
            <pc:docMk/>
            <pc:sldMk cId="1412962564" sldId="267"/>
            <ac:spMk id="70" creationId="{43C32CC8-258E-2F7E-1716-584C938F0F1D}"/>
          </ac:spMkLst>
        </pc:spChg>
        <pc:spChg chg="mod topLvl">
          <ac:chgData name="Fiona" userId="5fd9b084-9961-4921-ab0f-457ac49028c4" providerId="ADAL" clId="{4F7526C2-C53B-41A9-82AA-63450EDFF648}" dt="2024-07-31T13:53:06.306" v="2257" actId="164"/>
          <ac:spMkLst>
            <pc:docMk/>
            <pc:sldMk cId="1412962564" sldId="267"/>
            <ac:spMk id="71" creationId="{559B0AB3-94D3-A3DC-665F-54B815038C92}"/>
          </ac:spMkLst>
        </pc:spChg>
        <pc:spChg chg="mod">
          <ac:chgData name="Fiona" userId="5fd9b084-9961-4921-ab0f-457ac49028c4" providerId="ADAL" clId="{4F7526C2-C53B-41A9-82AA-63450EDFF648}" dt="2024-08-05T11:46:17.992" v="3247"/>
          <ac:spMkLst>
            <pc:docMk/>
            <pc:sldMk cId="1412962564" sldId="267"/>
            <ac:spMk id="72" creationId="{B6B8BF38-512C-F84F-E676-C296C7EFB111}"/>
          </ac:spMkLst>
        </pc:spChg>
        <pc:spChg chg="mod">
          <ac:chgData name="Fiona" userId="5fd9b084-9961-4921-ab0f-457ac49028c4" providerId="ADAL" clId="{4F7526C2-C53B-41A9-82AA-63450EDFF648}" dt="2024-08-05T11:46:17.992" v="3247"/>
          <ac:spMkLst>
            <pc:docMk/>
            <pc:sldMk cId="1412962564" sldId="267"/>
            <ac:spMk id="73" creationId="{D0834BD4-D939-84EA-923E-DDAFEC649AD4}"/>
          </ac:spMkLst>
        </pc:spChg>
        <pc:spChg chg="add del mod topLvl">
          <ac:chgData name="Fiona" userId="5fd9b084-9961-4921-ab0f-457ac49028c4" providerId="ADAL" clId="{4F7526C2-C53B-41A9-82AA-63450EDFF648}" dt="2024-07-31T13:53:06.306" v="2257" actId="164"/>
          <ac:spMkLst>
            <pc:docMk/>
            <pc:sldMk cId="1412962564" sldId="267"/>
            <ac:spMk id="74" creationId="{FD33EBDB-3BFF-86C1-778B-2D3D9E3E6A7E}"/>
          </ac:spMkLst>
        </pc:spChg>
        <pc:spChg chg="mod">
          <ac:chgData name="Fiona" userId="5fd9b084-9961-4921-ab0f-457ac49028c4" providerId="ADAL" clId="{4F7526C2-C53B-41A9-82AA-63450EDFF648}" dt="2024-08-05T11:46:17.992" v="3247"/>
          <ac:spMkLst>
            <pc:docMk/>
            <pc:sldMk cId="1412962564" sldId="267"/>
            <ac:spMk id="75" creationId="{C59EE7F3-71D9-B4AD-5680-F5A7E2BB420B}"/>
          </ac:spMkLst>
        </pc:spChg>
        <pc:spChg chg="del mod topLvl">
          <ac:chgData name="Fiona" userId="5fd9b084-9961-4921-ab0f-457ac49028c4" providerId="ADAL" clId="{4F7526C2-C53B-41A9-82AA-63450EDFF648}" dt="2024-07-31T13:51:25.065" v="2226" actId="478"/>
          <ac:spMkLst>
            <pc:docMk/>
            <pc:sldMk cId="1412962564" sldId="267"/>
            <ac:spMk id="75" creationId="{F59F2C07-1BC3-526E-41E2-B79874B7F13F}"/>
          </ac:spMkLst>
        </pc:spChg>
        <pc:spChg chg="mod topLvl">
          <ac:chgData name="Fiona" userId="5fd9b084-9961-4921-ab0f-457ac49028c4" providerId="ADAL" clId="{4F7526C2-C53B-41A9-82AA-63450EDFF648}" dt="2024-07-31T13:53:06.306" v="2257" actId="164"/>
          <ac:spMkLst>
            <pc:docMk/>
            <pc:sldMk cId="1412962564" sldId="267"/>
            <ac:spMk id="76" creationId="{B1F80F5B-49D0-E01B-DB48-DE76557D2A2B}"/>
          </ac:spMkLst>
        </pc:spChg>
        <pc:spChg chg="mod topLvl">
          <ac:chgData name="Fiona" userId="5fd9b084-9961-4921-ab0f-457ac49028c4" providerId="ADAL" clId="{4F7526C2-C53B-41A9-82AA-63450EDFF648}" dt="2024-07-31T13:53:06.306" v="2257" actId="164"/>
          <ac:spMkLst>
            <pc:docMk/>
            <pc:sldMk cId="1412962564" sldId="267"/>
            <ac:spMk id="77" creationId="{16353909-5EC0-DC2D-1248-0C8ED06D97C6}"/>
          </ac:spMkLst>
        </pc:spChg>
        <pc:spChg chg="mod topLvl">
          <ac:chgData name="Fiona" userId="5fd9b084-9961-4921-ab0f-457ac49028c4" providerId="ADAL" clId="{4F7526C2-C53B-41A9-82AA-63450EDFF648}" dt="2024-07-31T13:53:06.306" v="2257" actId="164"/>
          <ac:spMkLst>
            <pc:docMk/>
            <pc:sldMk cId="1412962564" sldId="267"/>
            <ac:spMk id="78" creationId="{421218F5-9E3E-7C72-8D18-8FD75D4B5EB5}"/>
          </ac:spMkLst>
        </pc:spChg>
        <pc:spChg chg="mod topLvl">
          <ac:chgData name="Fiona" userId="5fd9b084-9961-4921-ab0f-457ac49028c4" providerId="ADAL" clId="{4F7526C2-C53B-41A9-82AA-63450EDFF648}" dt="2024-07-31T13:53:06.306" v="2257" actId="164"/>
          <ac:spMkLst>
            <pc:docMk/>
            <pc:sldMk cId="1412962564" sldId="267"/>
            <ac:spMk id="79" creationId="{11B68415-2AA3-B5D2-A42C-41F3DA6F22AF}"/>
          </ac:spMkLst>
        </pc:spChg>
        <pc:spChg chg="mod topLvl">
          <ac:chgData name="Fiona" userId="5fd9b084-9961-4921-ab0f-457ac49028c4" providerId="ADAL" clId="{4F7526C2-C53B-41A9-82AA-63450EDFF648}" dt="2024-07-31T13:53:06.306" v="2257" actId="164"/>
          <ac:spMkLst>
            <pc:docMk/>
            <pc:sldMk cId="1412962564" sldId="267"/>
            <ac:spMk id="80" creationId="{04B77D62-A274-9A21-8D82-6A469A6C7B41}"/>
          </ac:spMkLst>
        </pc:spChg>
        <pc:spChg chg="mod topLvl">
          <ac:chgData name="Fiona" userId="5fd9b084-9961-4921-ab0f-457ac49028c4" providerId="ADAL" clId="{4F7526C2-C53B-41A9-82AA-63450EDFF648}" dt="2024-07-31T13:53:06.306" v="2257" actId="164"/>
          <ac:spMkLst>
            <pc:docMk/>
            <pc:sldMk cId="1412962564" sldId="267"/>
            <ac:spMk id="81" creationId="{C12DD36A-B7B8-E820-1596-CCD19B844936}"/>
          </ac:spMkLst>
        </pc:spChg>
        <pc:spChg chg="mod topLvl">
          <ac:chgData name="Fiona" userId="5fd9b084-9961-4921-ab0f-457ac49028c4" providerId="ADAL" clId="{4F7526C2-C53B-41A9-82AA-63450EDFF648}" dt="2024-07-31T13:53:06.306" v="2257" actId="164"/>
          <ac:spMkLst>
            <pc:docMk/>
            <pc:sldMk cId="1412962564" sldId="267"/>
            <ac:spMk id="82" creationId="{2B1182F9-2B6C-3E58-FC93-B5291B2BE1FF}"/>
          </ac:spMkLst>
        </pc:spChg>
        <pc:spChg chg="mod topLvl">
          <ac:chgData name="Fiona" userId="5fd9b084-9961-4921-ab0f-457ac49028c4" providerId="ADAL" clId="{4F7526C2-C53B-41A9-82AA-63450EDFF648}" dt="2024-07-31T13:53:06.306" v="2257" actId="164"/>
          <ac:spMkLst>
            <pc:docMk/>
            <pc:sldMk cId="1412962564" sldId="267"/>
            <ac:spMk id="83" creationId="{81D49A9F-DE55-78C1-E17C-0FD242DE431E}"/>
          </ac:spMkLst>
        </pc:spChg>
        <pc:spChg chg="mod topLvl">
          <ac:chgData name="Fiona" userId="5fd9b084-9961-4921-ab0f-457ac49028c4" providerId="ADAL" clId="{4F7526C2-C53B-41A9-82AA-63450EDFF648}" dt="2024-07-31T13:53:06.306" v="2257" actId="164"/>
          <ac:spMkLst>
            <pc:docMk/>
            <pc:sldMk cId="1412962564" sldId="267"/>
            <ac:spMk id="84" creationId="{2EC6AA96-9A6B-BC04-538E-3F77FF91D2EE}"/>
          </ac:spMkLst>
        </pc:spChg>
        <pc:spChg chg="mod topLvl">
          <ac:chgData name="Fiona" userId="5fd9b084-9961-4921-ab0f-457ac49028c4" providerId="ADAL" clId="{4F7526C2-C53B-41A9-82AA-63450EDFF648}" dt="2024-07-31T13:53:06.306" v="2257" actId="164"/>
          <ac:spMkLst>
            <pc:docMk/>
            <pc:sldMk cId="1412962564" sldId="267"/>
            <ac:spMk id="85" creationId="{AF6D253A-E46C-13B9-D15F-334422D0E11B}"/>
          </ac:spMkLst>
        </pc:spChg>
        <pc:spChg chg="mod topLvl">
          <ac:chgData name="Fiona" userId="5fd9b084-9961-4921-ab0f-457ac49028c4" providerId="ADAL" clId="{4F7526C2-C53B-41A9-82AA-63450EDFF648}" dt="2024-07-31T13:53:06.306" v="2257" actId="164"/>
          <ac:spMkLst>
            <pc:docMk/>
            <pc:sldMk cId="1412962564" sldId="267"/>
            <ac:spMk id="86" creationId="{E2D15548-524D-F6EB-48F6-8215F82FAB56}"/>
          </ac:spMkLst>
        </pc:spChg>
        <pc:spChg chg="mod topLvl">
          <ac:chgData name="Fiona" userId="5fd9b084-9961-4921-ab0f-457ac49028c4" providerId="ADAL" clId="{4F7526C2-C53B-41A9-82AA-63450EDFF648}" dt="2024-07-31T13:53:06.306" v="2257" actId="164"/>
          <ac:spMkLst>
            <pc:docMk/>
            <pc:sldMk cId="1412962564" sldId="267"/>
            <ac:spMk id="87" creationId="{DDDF588D-6922-2E67-7EC5-3B41A780F4E7}"/>
          </ac:spMkLst>
        </pc:spChg>
        <pc:spChg chg="mod topLvl">
          <ac:chgData name="Fiona" userId="5fd9b084-9961-4921-ab0f-457ac49028c4" providerId="ADAL" clId="{4F7526C2-C53B-41A9-82AA-63450EDFF648}" dt="2024-07-31T13:53:06.306" v="2257" actId="164"/>
          <ac:spMkLst>
            <pc:docMk/>
            <pc:sldMk cId="1412962564" sldId="267"/>
            <ac:spMk id="88" creationId="{E54D0A6E-7A9F-81C3-CE73-0758E12224F6}"/>
          </ac:spMkLst>
        </pc:spChg>
        <pc:spChg chg="mod topLvl">
          <ac:chgData name="Fiona" userId="5fd9b084-9961-4921-ab0f-457ac49028c4" providerId="ADAL" clId="{4F7526C2-C53B-41A9-82AA-63450EDFF648}" dt="2024-07-31T13:53:06.306" v="2257" actId="164"/>
          <ac:spMkLst>
            <pc:docMk/>
            <pc:sldMk cId="1412962564" sldId="267"/>
            <ac:spMk id="89" creationId="{74FD6F93-2987-4051-B3B9-77F429F9EA94}"/>
          </ac:spMkLst>
        </pc:spChg>
        <pc:spChg chg="mod topLvl">
          <ac:chgData name="Fiona" userId="5fd9b084-9961-4921-ab0f-457ac49028c4" providerId="ADAL" clId="{4F7526C2-C53B-41A9-82AA-63450EDFF648}" dt="2024-07-31T13:53:06.306" v="2257" actId="164"/>
          <ac:spMkLst>
            <pc:docMk/>
            <pc:sldMk cId="1412962564" sldId="267"/>
            <ac:spMk id="90" creationId="{07F65AF5-E4D2-C9DF-CFDF-357893C163F1}"/>
          </ac:spMkLst>
        </pc:spChg>
        <pc:spChg chg="mod topLvl">
          <ac:chgData name="Fiona" userId="5fd9b084-9961-4921-ab0f-457ac49028c4" providerId="ADAL" clId="{4F7526C2-C53B-41A9-82AA-63450EDFF648}" dt="2024-07-31T13:53:06.306" v="2257" actId="164"/>
          <ac:spMkLst>
            <pc:docMk/>
            <pc:sldMk cId="1412962564" sldId="267"/>
            <ac:spMk id="91" creationId="{35FB9CAC-D985-1744-7DAE-9BB9C96F747C}"/>
          </ac:spMkLst>
        </pc:spChg>
        <pc:spChg chg="mod topLvl">
          <ac:chgData name="Fiona" userId="5fd9b084-9961-4921-ab0f-457ac49028c4" providerId="ADAL" clId="{4F7526C2-C53B-41A9-82AA-63450EDFF648}" dt="2024-07-31T13:53:06.306" v="2257" actId="164"/>
          <ac:spMkLst>
            <pc:docMk/>
            <pc:sldMk cId="1412962564" sldId="267"/>
            <ac:spMk id="92" creationId="{CB95686E-AA08-459C-D240-FC854C2B17B1}"/>
          </ac:spMkLst>
        </pc:spChg>
        <pc:spChg chg="mod topLvl">
          <ac:chgData name="Fiona" userId="5fd9b084-9961-4921-ab0f-457ac49028c4" providerId="ADAL" clId="{4F7526C2-C53B-41A9-82AA-63450EDFF648}" dt="2024-07-31T13:53:06.306" v="2257" actId="164"/>
          <ac:spMkLst>
            <pc:docMk/>
            <pc:sldMk cId="1412962564" sldId="267"/>
            <ac:spMk id="93" creationId="{AED25A54-39B6-D411-D552-317E47C43380}"/>
          </ac:spMkLst>
        </pc:spChg>
        <pc:spChg chg="mod topLvl">
          <ac:chgData name="Fiona" userId="5fd9b084-9961-4921-ab0f-457ac49028c4" providerId="ADAL" clId="{4F7526C2-C53B-41A9-82AA-63450EDFF648}" dt="2024-07-31T13:53:06.306" v="2257" actId="164"/>
          <ac:spMkLst>
            <pc:docMk/>
            <pc:sldMk cId="1412962564" sldId="267"/>
            <ac:spMk id="94" creationId="{2B23BAE4-6DFE-D25A-C246-E24EA0C73A18}"/>
          </ac:spMkLst>
        </pc:spChg>
        <pc:spChg chg="mod topLvl">
          <ac:chgData name="Fiona" userId="5fd9b084-9961-4921-ab0f-457ac49028c4" providerId="ADAL" clId="{4F7526C2-C53B-41A9-82AA-63450EDFF648}" dt="2024-07-31T13:53:06.306" v="2257" actId="164"/>
          <ac:spMkLst>
            <pc:docMk/>
            <pc:sldMk cId="1412962564" sldId="267"/>
            <ac:spMk id="95" creationId="{2EE4EC1D-AB78-5CA9-088D-028ABD1A0230}"/>
          </ac:spMkLst>
        </pc:spChg>
        <pc:spChg chg="mod topLvl">
          <ac:chgData name="Fiona" userId="5fd9b084-9961-4921-ab0f-457ac49028c4" providerId="ADAL" clId="{4F7526C2-C53B-41A9-82AA-63450EDFF648}" dt="2024-07-31T13:53:06.306" v="2257" actId="164"/>
          <ac:spMkLst>
            <pc:docMk/>
            <pc:sldMk cId="1412962564" sldId="267"/>
            <ac:spMk id="96" creationId="{86A79D60-8F7C-BCAD-FDFA-EAB92E661C3A}"/>
          </ac:spMkLst>
        </pc:spChg>
        <pc:spChg chg="mod topLvl">
          <ac:chgData name="Fiona" userId="5fd9b084-9961-4921-ab0f-457ac49028c4" providerId="ADAL" clId="{4F7526C2-C53B-41A9-82AA-63450EDFF648}" dt="2024-07-31T13:53:06.306" v="2257" actId="164"/>
          <ac:spMkLst>
            <pc:docMk/>
            <pc:sldMk cId="1412962564" sldId="267"/>
            <ac:spMk id="97" creationId="{112B69C8-56F7-8710-7289-2C0BE8C4099D}"/>
          </ac:spMkLst>
        </pc:spChg>
        <pc:spChg chg="mod topLvl">
          <ac:chgData name="Fiona" userId="5fd9b084-9961-4921-ab0f-457ac49028c4" providerId="ADAL" clId="{4F7526C2-C53B-41A9-82AA-63450EDFF648}" dt="2024-07-31T13:53:06.306" v="2257" actId="164"/>
          <ac:spMkLst>
            <pc:docMk/>
            <pc:sldMk cId="1412962564" sldId="267"/>
            <ac:spMk id="98" creationId="{F65AA625-FB37-9E17-FD94-797C64D673C4}"/>
          </ac:spMkLst>
        </pc:spChg>
        <pc:spChg chg="mod topLvl">
          <ac:chgData name="Fiona" userId="5fd9b084-9961-4921-ab0f-457ac49028c4" providerId="ADAL" clId="{4F7526C2-C53B-41A9-82AA-63450EDFF648}" dt="2024-07-31T13:53:06.306" v="2257" actId="164"/>
          <ac:spMkLst>
            <pc:docMk/>
            <pc:sldMk cId="1412962564" sldId="267"/>
            <ac:spMk id="99" creationId="{B4ABE323-8DBC-9967-1AA4-6F556944DDEE}"/>
          </ac:spMkLst>
        </pc:spChg>
        <pc:spChg chg="mod topLvl">
          <ac:chgData name="Fiona" userId="5fd9b084-9961-4921-ab0f-457ac49028c4" providerId="ADAL" clId="{4F7526C2-C53B-41A9-82AA-63450EDFF648}" dt="2024-07-31T13:53:06.306" v="2257" actId="164"/>
          <ac:spMkLst>
            <pc:docMk/>
            <pc:sldMk cId="1412962564" sldId="267"/>
            <ac:spMk id="100" creationId="{4F749581-2611-F1A5-DCD4-112222048577}"/>
          </ac:spMkLst>
        </pc:spChg>
        <pc:spChg chg="mod topLvl">
          <ac:chgData name="Fiona" userId="5fd9b084-9961-4921-ab0f-457ac49028c4" providerId="ADAL" clId="{4F7526C2-C53B-41A9-82AA-63450EDFF648}" dt="2024-07-31T13:53:06.306" v="2257" actId="164"/>
          <ac:spMkLst>
            <pc:docMk/>
            <pc:sldMk cId="1412962564" sldId="267"/>
            <ac:spMk id="101" creationId="{B97033B8-8BF8-597D-F707-7C03ED249ABF}"/>
          </ac:spMkLst>
        </pc:spChg>
        <pc:spChg chg="del mod topLvl">
          <ac:chgData name="Fiona" userId="5fd9b084-9961-4921-ab0f-457ac49028c4" providerId="ADAL" clId="{4F7526C2-C53B-41A9-82AA-63450EDFF648}" dt="2024-08-05T11:46:23.383" v="3249" actId="478"/>
          <ac:spMkLst>
            <pc:docMk/>
            <pc:sldMk cId="1412962564" sldId="267"/>
            <ac:spMk id="102" creationId="{461E8273-98E6-B833-600D-B12D54C34A2E}"/>
          </ac:spMkLst>
        </pc:spChg>
        <pc:spChg chg="mod topLvl">
          <ac:chgData name="Fiona" userId="5fd9b084-9961-4921-ab0f-457ac49028c4" providerId="ADAL" clId="{4F7526C2-C53B-41A9-82AA-63450EDFF648}" dt="2024-07-31T13:53:06.306" v="2257" actId="164"/>
          <ac:spMkLst>
            <pc:docMk/>
            <pc:sldMk cId="1412962564" sldId="267"/>
            <ac:spMk id="103" creationId="{D5CC95AF-0FBD-CDB5-D0E8-70C7CDCF7E8A}"/>
          </ac:spMkLst>
        </pc:spChg>
        <pc:spChg chg="mod">
          <ac:chgData name="Fiona" userId="5fd9b084-9961-4921-ab0f-457ac49028c4" providerId="ADAL" clId="{4F7526C2-C53B-41A9-82AA-63450EDFF648}" dt="2024-08-05T11:46:17.992" v="3247"/>
          <ac:spMkLst>
            <pc:docMk/>
            <pc:sldMk cId="1412962564" sldId="267"/>
            <ac:spMk id="104" creationId="{BE23E591-F316-3495-BEF7-B8591659CFAE}"/>
          </ac:spMkLst>
        </pc:spChg>
        <pc:spChg chg="mod topLvl">
          <ac:chgData name="Fiona" userId="5fd9b084-9961-4921-ab0f-457ac49028c4" providerId="ADAL" clId="{4F7526C2-C53B-41A9-82AA-63450EDFF648}" dt="2024-07-31T13:53:06.306" v="2257" actId="164"/>
          <ac:spMkLst>
            <pc:docMk/>
            <pc:sldMk cId="1412962564" sldId="267"/>
            <ac:spMk id="105" creationId="{1BB608B9-BA09-14FE-3863-0FE155AC24F3}"/>
          </ac:spMkLst>
        </pc:spChg>
        <pc:spChg chg="add del mod topLvl">
          <ac:chgData name="Fiona" userId="5fd9b084-9961-4921-ab0f-457ac49028c4" providerId="ADAL" clId="{4F7526C2-C53B-41A9-82AA-63450EDFF648}" dt="2024-07-31T13:53:06.306" v="2257" actId="164"/>
          <ac:spMkLst>
            <pc:docMk/>
            <pc:sldMk cId="1412962564" sldId="267"/>
            <ac:spMk id="106" creationId="{1B35693E-518F-4993-703C-1E3FA952C9F3}"/>
          </ac:spMkLst>
        </pc:spChg>
        <pc:spChg chg="mod">
          <ac:chgData name="Fiona" userId="5fd9b084-9961-4921-ab0f-457ac49028c4" providerId="ADAL" clId="{4F7526C2-C53B-41A9-82AA-63450EDFF648}" dt="2024-08-05T11:46:17.992" v="3247"/>
          <ac:spMkLst>
            <pc:docMk/>
            <pc:sldMk cId="1412962564" sldId="267"/>
            <ac:spMk id="107" creationId="{24DEB7C1-8615-5519-F85D-A1C6C628F5AE}"/>
          </ac:spMkLst>
        </pc:spChg>
        <pc:spChg chg="mod">
          <ac:chgData name="Fiona" userId="5fd9b084-9961-4921-ab0f-457ac49028c4" providerId="ADAL" clId="{4F7526C2-C53B-41A9-82AA-63450EDFF648}" dt="2024-08-05T11:46:17.992" v="3247"/>
          <ac:spMkLst>
            <pc:docMk/>
            <pc:sldMk cId="1412962564" sldId="267"/>
            <ac:spMk id="108" creationId="{0D8BBF90-44B7-21E8-31E9-6342C5D6092B}"/>
          </ac:spMkLst>
        </pc:spChg>
        <pc:spChg chg="mod">
          <ac:chgData name="Fiona" userId="5fd9b084-9961-4921-ab0f-457ac49028c4" providerId="ADAL" clId="{4F7526C2-C53B-41A9-82AA-63450EDFF648}" dt="2024-08-05T11:46:17.992" v="3247"/>
          <ac:spMkLst>
            <pc:docMk/>
            <pc:sldMk cId="1412962564" sldId="267"/>
            <ac:spMk id="109" creationId="{EE7F1B88-C005-A0D1-AC39-790E32CCA566}"/>
          </ac:spMkLst>
        </pc:spChg>
        <pc:spChg chg="mod">
          <ac:chgData name="Fiona" userId="5fd9b084-9961-4921-ab0f-457ac49028c4" providerId="ADAL" clId="{4F7526C2-C53B-41A9-82AA-63450EDFF648}" dt="2024-08-05T11:46:17.992" v="3247"/>
          <ac:spMkLst>
            <pc:docMk/>
            <pc:sldMk cId="1412962564" sldId="267"/>
            <ac:spMk id="110" creationId="{F824BE36-3AAE-1481-5C5A-6EFBAE3EB16C}"/>
          </ac:spMkLst>
        </pc:spChg>
        <pc:spChg chg="mod">
          <ac:chgData name="Fiona" userId="5fd9b084-9961-4921-ab0f-457ac49028c4" providerId="ADAL" clId="{4F7526C2-C53B-41A9-82AA-63450EDFF648}" dt="2024-08-05T11:46:17.992" v="3247"/>
          <ac:spMkLst>
            <pc:docMk/>
            <pc:sldMk cId="1412962564" sldId="267"/>
            <ac:spMk id="111" creationId="{F9A54689-155D-AB5E-3568-8D0005E0AA7B}"/>
          </ac:spMkLst>
        </pc:spChg>
        <pc:spChg chg="mod">
          <ac:chgData name="Fiona" userId="5fd9b084-9961-4921-ab0f-457ac49028c4" providerId="ADAL" clId="{4F7526C2-C53B-41A9-82AA-63450EDFF648}" dt="2024-08-05T11:46:17.992" v="3247"/>
          <ac:spMkLst>
            <pc:docMk/>
            <pc:sldMk cId="1412962564" sldId="267"/>
            <ac:spMk id="112" creationId="{D8822272-1B77-84CA-2C05-8A816A10D851}"/>
          </ac:spMkLst>
        </pc:spChg>
        <pc:spChg chg="mod">
          <ac:chgData name="Fiona" userId="5fd9b084-9961-4921-ab0f-457ac49028c4" providerId="ADAL" clId="{4F7526C2-C53B-41A9-82AA-63450EDFF648}" dt="2024-08-05T11:46:17.992" v="3247"/>
          <ac:spMkLst>
            <pc:docMk/>
            <pc:sldMk cId="1412962564" sldId="267"/>
            <ac:spMk id="113" creationId="{F32AC11B-2FF7-F203-CAF6-72EB95180073}"/>
          </ac:spMkLst>
        </pc:spChg>
        <pc:spChg chg="mod">
          <ac:chgData name="Fiona" userId="5fd9b084-9961-4921-ab0f-457ac49028c4" providerId="ADAL" clId="{4F7526C2-C53B-41A9-82AA-63450EDFF648}" dt="2024-08-05T11:46:17.992" v="3247"/>
          <ac:spMkLst>
            <pc:docMk/>
            <pc:sldMk cId="1412962564" sldId="267"/>
            <ac:spMk id="114" creationId="{43757097-364B-6B81-00C0-7E96CD19B77C}"/>
          </ac:spMkLst>
        </pc:spChg>
        <pc:spChg chg="mod">
          <ac:chgData name="Fiona" userId="5fd9b084-9961-4921-ab0f-457ac49028c4" providerId="ADAL" clId="{4F7526C2-C53B-41A9-82AA-63450EDFF648}" dt="2024-08-05T11:46:17.992" v="3247"/>
          <ac:spMkLst>
            <pc:docMk/>
            <pc:sldMk cId="1412962564" sldId="267"/>
            <ac:spMk id="115" creationId="{526591FB-0647-F411-8EB1-F8E3E48B16A9}"/>
          </ac:spMkLst>
        </pc:spChg>
        <pc:spChg chg="mod">
          <ac:chgData name="Fiona" userId="5fd9b084-9961-4921-ab0f-457ac49028c4" providerId="ADAL" clId="{4F7526C2-C53B-41A9-82AA-63450EDFF648}" dt="2024-08-05T11:46:17.992" v="3247"/>
          <ac:spMkLst>
            <pc:docMk/>
            <pc:sldMk cId="1412962564" sldId="267"/>
            <ac:spMk id="116" creationId="{96F15EE6-DC4B-D88B-BB8D-6E6F9943FAC4}"/>
          </ac:spMkLst>
        </pc:spChg>
        <pc:spChg chg="add del mod">
          <ac:chgData name="Fiona" userId="5fd9b084-9961-4921-ab0f-457ac49028c4" providerId="ADAL" clId="{4F7526C2-C53B-41A9-82AA-63450EDFF648}" dt="2024-08-05T11:48:01.914" v="3309" actId="478"/>
          <ac:spMkLst>
            <pc:docMk/>
            <pc:sldMk cId="1412962564" sldId="267"/>
            <ac:spMk id="117" creationId="{8FCB50AE-C434-914E-078D-0A61B4CB37A6}"/>
          </ac:spMkLst>
        </pc:spChg>
        <pc:grpChg chg="add mod">
          <ac:chgData name="Fiona" userId="5fd9b084-9961-4921-ab0f-457ac49028c4" providerId="ADAL" clId="{4F7526C2-C53B-41A9-82AA-63450EDFF648}" dt="2024-08-05T11:50:12.693" v="3398" actId="1076"/>
          <ac:grpSpMkLst>
            <pc:docMk/>
            <pc:sldMk cId="1412962564" sldId="267"/>
            <ac:grpSpMk id="9" creationId="{56233909-77DC-5356-D34D-E5318AD1B4E3}"/>
          </ac:grpSpMkLst>
        </pc:grpChg>
        <pc:grpChg chg="add del mod">
          <ac:chgData name="Fiona" userId="5fd9b084-9961-4921-ab0f-457ac49028c4" providerId="ADAL" clId="{4F7526C2-C53B-41A9-82AA-63450EDFF648}" dt="2024-08-05T11:46:13.677" v="3246" actId="478"/>
          <ac:grpSpMkLst>
            <pc:docMk/>
            <pc:sldMk cId="1412962564" sldId="267"/>
            <ac:grpSpMk id="18" creationId="{3B9F63DC-A0A6-5A84-1E6F-2C550E341D53}"/>
          </ac:grpSpMkLst>
        </pc:grpChg>
        <pc:grpChg chg="add mod">
          <ac:chgData name="Fiona" userId="5fd9b084-9961-4921-ab0f-457ac49028c4" providerId="ADAL" clId="{4F7526C2-C53B-41A9-82AA-63450EDFF648}" dt="2024-08-05T11:48:51.546" v="3356" actId="1037"/>
          <ac:grpSpMkLst>
            <pc:docMk/>
            <pc:sldMk cId="1412962564" sldId="267"/>
            <ac:grpSpMk id="19" creationId="{C0C5F2E6-3EE8-BAAC-0832-8DC55D972187}"/>
          </ac:grpSpMkLst>
        </pc:grpChg>
        <pc:grpChg chg="del mod topLvl">
          <ac:chgData name="Fiona" userId="5fd9b084-9961-4921-ab0f-457ac49028c4" providerId="ADAL" clId="{4F7526C2-C53B-41A9-82AA-63450EDFF648}" dt="2024-07-31T13:52:08.078" v="2248" actId="165"/>
          <ac:grpSpMkLst>
            <pc:docMk/>
            <pc:sldMk cId="1412962564" sldId="267"/>
            <ac:grpSpMk id="72" creationId="{FE2897F2-B02D-92ED-D824-80786EFD2148}"/>
          </ac:grpSpMkLst>
        </pc:grpChg>
        <pc:grpChg chg="del mod topLvl">
          <ac:chgData name="Fiona" userId="5fd9b084-9961-4921-ab0f-457ac49028c4" providerId="ADAL" clId="{4F7526C2-C53B-41A9-82AA-63450EDFF648}" dt="2024-07-31T13:51:22.754" v="2225" actId="165"/>
          <ac:grpSpMkLst>
            <pc:docMk/>
            <pc:sldMk cId="1412962564" sldId="267"/>
            <ac:grpSpMk id="73" creationId="{2C91FDF0-BDE0-B100-3F3B-88054244A4EA}"/>
          </ac:grpSpMkLst>
        </pc:grpChg>
        <pc:grpChg chg="del mod">
          <ac:chgData name="Fiona" userId="5fd9b084-9961-4921-ab0f-457ac49028c4" providerId="ADAL" clId="{4F7526C2-C53B-41A9-82AA-63450EDFF648}" dt="2024-07-31T13:51:15.395" v="2224" actId="165"/>
          <ac:grpSpMkLst>
            <pc:docMk/>
            <pc:sldMk cId="1412962564" sldId="267"/>
            <ac:grpSpMk id="104" creationId="{94214F0C-F1D5-D3F3-9A7C-8B1E83A00C4B}"/>
          </ac:grpSpMkLst>
        </pc:grpChg>
        <pc:picChg chg="add mod">
          <ac:chgData name="Fiona" userId="5fd9b084-9961-4921-ab0f-457ac49028c4" providerId="ADAL" clId="{4F7526C2-C53B-41A9-82AA-63450EDFF648}" dt="2024-08-05T11:47:30.828" v="3305" actId="1038"/>
          <ac:picMkLst>
            <pc:docMk/>
            <pc:sldMk cId="1412962564" sldId="267"/>
            <ac:picMk id="2" creationId="{B4254017-2DB8-139D-DC91-0E441E1FDD14}"/>
          </ac:picMkLst>
        </pc:picChg>
        <pc:picChg chg="add mod">
          <ac:chgData name="Fiona" userId="5fd9b084-9961-4921-ab0f-457ac49028c4" providerId="ADAL" clId="{4F7526C2-C53B-41A9-82AA-63450EDFF648}" dt="2024-08-05T11:49:31.599" v="3386" actId="1076"/>
          <ac:picMkLst>
            <pc:docMk/>
            <pc:sldMk cId="1412962564" sldId="267"/>
            <ac:picMk id="3" creationId="{C6234BCD-7F53-66FC-43DE-7636AC273AED}"/>
          </ac:picMkLst>
        </pc:picChg>
        <pc:picChg chg="add mod">
          <ac:chgData name="Fiona" userId="5fd9b084-9961-4921-ab0f-457ac49028c4" providerId="ADAL" clId="{4F7526C2-C53B-41A9-82AA-63450EDFF648}" dt="2024-08-05T11:49:42.353" v="3389" actId="14100"/>
          <ac:picMkLst>
            <pc:docMk/>
            <pc:sldMk cId="1412962564" sldId="267"/>
            <ac:picMk id="4" creationId="{BB3E63DC-2A19-3A04-8912-1BB344DB7BA9}"/>
          </ac:picMkLst>
        </pc:picChg>
        <pc:picChg chg="mod">
          <ac:chgData name="Fiona" userId="5fd9b084-9961-4921-ab0f-457ac49028c4" providerId="ADAL" clId="{4F7526C2-C53B-41A9-82AA-63450EDFF648}" dt="2024-07-31T13:53:06.306" v="2257" actId="164"/>
          <ac:picMkLst>
            <pc:docMk/>
            <pc:sldMk cId="1412962564" sldId="267"/>
            <ac:picMk id="5" creationId="{2D14A226-B77F-8FF1-2232-EE836C8D9C47}"/>
          </ac:picMkLst>
        </pc:picChg>
        <pc:picChg chg="add mod">
          <ac:chgData name="Fiona" userId="5fd9b084-9961-4921-ab0f-457ac49028c4" providerId="ADAL" clId="{4F7526C2-C53B-41A9-82AA-63450EDFF648}" dt="2024-08-05T11:49:49.783" v="3390" actId="14100"/>
          <ac:picMkLst>
            <pc:docMk/>
            <pc:sldMk cId="1412962564" sldId="267"/>
            <ac:picMk id="6" creationId="{78C1F535-12E2-0956-C0B4-E03403EB9EFE}"/>
          </ac:picMkLst>
        </pc:picChg>
        <pc:picChg chg="add mod">
          <ac:chgData name="Fiona" userId="5fd9b084-9961-4921-ab0f-457ac49028c4" providerId="ADAL" clId="{4F7526C2-C53B-41A9-82AA-63450EDFF648}" dt="2024-08-05T11:49:55.344" v="3391" actId="1076"/>
          <ac:picMkLst>
            <pc:docMk/>
            <pc:sldMk cId="1412962564" sldId="267"/>
            <ac:picMk id="7" creationId="{D58C4A5D-7D3D-C654-C02D-DF1BCD70CD9E}"/>
          </ac:picMkLst>
        </pc:picChg>
        <pc:picChg chg="mod">
          <ac:chgData name="Fiona" userId="5fd9b084-9961-4921-ab0f-457ac49028c4" providerId="ADAL" clId="{4F7526C2-C53B-41A9-82AA-63450EDFF648}" dt="2024-07-31T08:34:59.162" v="2021" actId="208"/>
          <ac:picMkLst>
            <pc:docMk/>
            <pc:sldMk cId="1412962564" sldId="267"/>
            <ac:picMk id="11" creationId="{B4239B2F-E968-E34D-CD5F-FCBBC889C168}"/>
          </ac:picMkLst>
        </pc:picChg>
        <pc:picChg chg="add mod">
          <ac:chgData name="Fiona" userId="5fd9b084-9961-4921-ab0f-457ac49028c4" providerId="ADAL" clId="{4F7526C2-C53B-41A9-82AA-63450EDFF648}" dt="2024-08-05T11:50:08.842" v="3396" actId="1076"/>
          <ac:picMkLst>
            <pc:docMk/>
            <pc:sldMk cId="1412962564" sldId="267"/>
            <ac:picMk id="17" creationId="{1889BE0A-8A44-8EC9-04B1-271D5EFE85AC}"/>
          </ac:picMkLst>
        </pc:picChg>
        <pc:cxnChg chg="add del mod">
          <ac:chgData name="Fiona" userId="5fd9b084-9961-4921-ab0f-457ac49028c4" providerId="ADAL" clId="{4F7526C2-C53B-41A9-82AA-63450EDFF648}" dt="2024-08-05T11:48:28.160" v="3315" actId="478"/>
          <ac:cxnSpMkLst>
            <pc:docMk/>
            <pc:sldMk cId="1412962564" sldId="267"/>
            <ac:cxnSpMk id="119" creationId="{F0B24FD7-D1B1-A1FE-154F-43402D3E71F7}"/>
          </ac:cxnSpMkLst>
        </pc:cxnChg>
      </pc:sldChg>
      <pc:sldChg chg="modSp add del mod">
        <pc:chgData name="Fiona" userId="5fd9b084-9961-4921-ab0f-457ac49028c4" providerId="ADAL" clId="{4F7526C2-C53B-41A9-82AA-63450EDFF648}" dt="2024-07-31T06:43:29.179" v="340" actId="47"/>
        <pc:sldMkLst>
          <pc:docMk/>
          <pc:sldMk cId="3367243026" sldId="268"/>
        </pc:sldMkLst>
        <pc:spChg chg="mod">
          <ac:chgData name="Fiona" userId="5fd9b084-9961-4921-ab0f-457ac49028c4" providerId="ADAL" clId="{4F7526C2-C53B-41A9-82AA-63450EDFF648}" dt="2024-07-31T06:37:45.768" v="272" actId="1582"/>
          <ac:spMkLst>
            <pc:docMk/>
            <pc:sldMk cId="3367243026" sldId="268"/>
            <ac:spMk id="8" creationId="{6B83B77E-3437-DC7E-41C0-7E16F4255FD8}"/>
          </ac:spMkLst>
        </pc:spChg>
        <pc:spChg chg="mod">
          <ac:chgData name="Fiona" userId="5fd9b084-9961-4921-ab0f-457ac49028c4" providerId="ADAL" clId="{4F7526C2-C53B-41A9-82AA-63450EDFF648}" dt="2024-07-31T06:38:13.240" v="275" actId="1076"/>
          <ac:spMkLst>
            <pc:docMk/>
            <pc:sldMk cId="3367243026" sldId="268"/>
            <ac:spMk id="13" creationId="{E67F8557-313A-4DD7-8BB3-D4371BBF4582}"/>
          </ac:spMkLst>
        </pc:spChg>
        <pc:grpChg chg="mod">
          <ac:chgData name="Fiona" userId="5fd9b084-9961-4921-ab0f-457ac49028c4" providerId="ADAL" clId="{4F7526C2-C53B-41A9-82AA-63450EDFF648}" dt="2024-07-31T06:30:43.682" v="251" actId="1076"/>
          <ac:grpSpMkLst>
            <pc:docMk/>
            <pc:sldMk cId="3367243026" sldId="268"/>
            <ac:grpSpMk id="104" creationId="{94214F0C-F1D5-D3F3-9A7C-8B1E83A00C4B}"/>
          </ac:grpSpMkLst>
        </pc:grpChg>
      </pc:sldChg>
      <pc:sldChg chg="addSp delSp modSp add del mod">
        <pc:chgData name="Fiona" userId="5fd9b084-9961-4921-ab0f-457ac49028c4" providerId="ADAL" clId="{4F7526C2-C53B-41A9-82AA-63450EDFF648}" dt="2024-08-05T11:52:48.063" v="3451" actId="47"/>
        <pc:sldMkLst>
          <pc:docMk/>
          <pc:sldMk cId="739025586" sldId="269"/>
        </pc:sldMkLst>
        <pc:spChg chg="add del mod">
          <ac:chgData name="Fiona" userId="5fd9b084-9961-4921-ab0f-457ac49028c4" providerId="ADAL" clId="{4F7526C2-C53B-41A9-82AA-63450EDFF648}" dt="2024-07-31T07:35:46.813" v="932" actId="14861"/>
          <ac:spMkLst>
            <pc:docMk/>
            <pc:sldMk cId="739025586" sldId="269"/>
            <ac:spMk id="8" creationId="{6B83B77E-3437-DC7E-41C0-7E16F4255FD8}"/>
          </ac:spMkLst>
        </pc:spChg>
        <pc:spChg chg="mod">
          <ac:chgData name="Fiona" userId="5fd9b084-9961-4921-ab0f-457ac49028c4" providerId="ADAL" clId="{4F7526C2-C53B-41A9-82AA-63450EDFF648}" dt="2024-07-31T13:53:54.760" v="2267"/>
          <ac:spMkLst>
            <pc:docMk/>
            <pc:sldMk cId="739025586" sldId="269"/>
            <ac:spMk id="11" creationId="{5300411B-17FE-37F0-148B-F949D02D52AA}"/>
          </ac:spMkLst>
        </pc:spChg>
        <pc:spChg chg="mod">
          <ac:chgData name="Fiona" userId="5fd9b084-9961-4921-ab0f-457ac49028c4" providerId="ADAL" clId="{4F7526C2-C53B-41A9-82AA-63450EDFF648}" dt="2024-07-31T06:45:14.396" v="364" actId="2711"/>
          <ac:spMkLst>
            <pc:docMk/>
            <pc:sldMk cId="739025586" sldId="269"/>
            <ac:spMk id="12" creationId="{3F3CC3F2-6D61-1E88-251F-847518765DA7}"/>
          </ac:spMkLst>
        </pc:spChg>
        <pc:spChg chg="mod">
          <ac:chgData name="Fiona" userId="5fd9b084-9961-4921-ab0f-457ac49028c4" providerId="ADAL" clId="{4F7526C2-C53B-41A9-82AA-63450EDFF648}" dt="2024-07-31T06:46:57.771" v="544" actId="20577"/>
          <ac:spMkLst>
            <pc:docMk/>
            <pc:sldMk cId="739025586" sldId="269"/>
            <ac:spMk id="13" creationId="{E67F8557-313A-4DD7-8BB3-D4371BBF4582}"/>
          </ac:spMkLst>
        </pc:spChg>
        <pc:spChg chg="del mod">
          <ac:chgData name="Fiona" userId="5fd9b084-9961-4921-ab0f-457ac49028c4" providerId="ADAL" clId="{4F7526C2-C53B-41A9-82AA-63450EDFF648}" dt="2024-07-31T07:53:16.022" v="1381" actId="478"/>
          <ac:spMkLst>
            <pc:docMk/>
            <pc:sldMk cId="739025586" sldId="269"/>
            <ac:spMk id="14" creationId="{2CED58E5-514F-F601-E289-43F7BCCF7371}"/>
          </ac:spMkLst>
        </pc:spChg>
        <pc:spChg chg="mod">
          <ac:chgData name="Fiona" userId="5fd9b084-9961-4921-ab0f-457ac49028c4" providerId="ADAL" clId="{4F7526C2-C53B-41A9-82AA-63450EDFF648}" dt="2024-07-31T13:53:54.760" v="2267"/>
          <ac:spMkLst>
            <pc:docMk/>
            <pc:sldMk cId="739025586" sldId="269"/>
            <ac:spMk id="14" creationId="{679D1648-CA2F-98CF-85F4-42C1AA854115}"/>
          </ac:spMkLst>
        </pc:spChg>
        <pc:spChg chg="add mod">
          <ac:chgData name="Fiona" userId="5fd9b084-9961-4921-ab0f-457ac49028c4" providerId="ADAL" clId="{4F7526C2-C53B-41A9-82AA-63450EDFF648}" dt="2024-07-31T06:40:08.722" v="321" actId="2711"/>
          <ac:spMkLst>
            <pc:docMk/>
            <pc:sldMk cId="739025586" sldId="269"/>
            <ac:spMk id="15" creationId="{A4426099-162D-D697-7C12-296B07F1526E}"/>
          </ac:spMkLst>
        </pc:spChg>
        <pc:spChg chg="add del mod">
          <ac:chgData name="Fiona" userId="5fd9b084-9961-4921-ab0f-457ac49028c4" providerId="ADAL" clId="{4F7526C2-C53B-41A9-82AA-63450EDFF648}" dt="2024-07-31T06:47:39.103" v="545" actId="478"/>
          <ac:spMkLst>
            <pc:docMk/>
            <pc:sldMk cId="739025586" sldId="269"/>
            <ac:spMk id="16" creationId="{0C5A8818-13B9-B673-35A8-7294AD9629EF}"/>
          </ac:spMkLst>
        </pc:spChg>
        <pc:spChg chg="mod">
          <ac:chgData name="Fiona" userId="5fd9b084-9961-4921-ab0f-457ac49028c4" providerId="ADAL" clId="{4F7526C2-C53B-41A9-82AA-63450EDFF648}" dt="2024-07-31T13:53:54.760" v="2267"/>
          <ac:spMkLst>
            <pc:docMk/>
            <pc:sldMk cId="739025586" sldId="269"/>
            <ac:spMk id="16" creationId="{53D7C7E5-8865-AA8F-6203-73CF2F043DF2}"/>
          </ac:spMkLst>
        </pc:spChg>
        <pc:spChg chg="mod">
          <ac:chgData name="Fiona" userId="5fd9b084-9961-4921-ab0f-457ac49028c4" providerId="ADAL" clId="{4F7526C2-C53B-41A9-82AA-63450EDFF648}" dt="2024-07-31T13:53:54.760" v="2267"/>
          <ac:spMkLst>
            <pc:docMk/>
            <pc:sldMk cId="739025586" sldId="269"/>
            <ac:spMk id="17" creationId="{887FB684-FCA2-09B3-42F4-0255E6E7EC2F}"/>
          </ac:spMkLst>
        </pc:spChg>
        <pc:spChg chg="add del mod ord">
          <ac:chgData name="Fiona" userId="5fd9b084-9961-4921-ab0f-457ac49028c4" providerId="ADAL" clId="{4F7526C2-C53B-41A9-82AA-63450EDFF648}" dt="2024-07-31T06:42:12.910" v="330" actId="478"/>
          <ac:spMkLst>
            <pc:docMk/>
            <pc:sldMk cId="739025586" sldId="269"/>
            <ac:spMk id="17" creationId="{C86B9E9B-0BA5-6180-1599-2992CE503611}"/>
          </ac:spMkLst>
        </pc:spChg>
        <pc:spChg chg="add mod">
          <ac:chgData name="Fiona" userId="5fd9b084-9961-4921-ab0f-457ac49028c4" providerId="ADAL" clId="{4F7526C2-C53B-41A9-82AA-63450EDFF648}" dt="2024-07-31T06:44:44.752" v="348" actId="1076"/>
          <ac:spMkLst>
            <pc:docMk/>
            <pc:sldMk cId="739025586" sldId="269"/>
            <ac:spMk id="19" creationId="{5B057F5C-B1F2-C2DF-0606-FA80003FD669}"/>
          </ac:spMkLst>
        </pc:spChg>
        <pc:spChg chg="mod">
          <ac:chgData name="Fiona" userId="5fd9b084-9961-4921-ab0f-457ac49028c4" providerId="ADAL" clId="{4F7526C2-C53B-41A9-82AA-63450EDFF648}" dt="2024-07-31T13:53:54.760" v="2267"/>
          <ac:spMkLst>
            <pc:docMk/>
            <pc:sldMk cId="739025586" sldId="269"/>
            <ac:spMk id="20" creationId="{A8DF6322-9AB3-75AE-399F-12DB56925754}"/>
          </ac:spMkLst>
        </pc:spChg>
        <pc:spChg chg="add del mod">
          <ac:chgData name="Fiona" userId="5fd9b084-9961-4921-ab0f-457ac49028c4" providerId="ADAL" clId="{4F7526C2-C53B-41A9-82AA-63450EDFF648}" dt="2024-07-31T06:52:29.659" v="753" actId="478"/>
          <ac:spMkLst>
            <pc:docMk/>
            <pc:sldMk cId="739025586" sldId="269"/>
            <ac:spMk id="20" creationId="{C22385A4-E423-9DAD-872C-2573CF195129}"/>
          </ac:spMkLst>
        </pc:spChg>
        <pc:spChg chg="mod">
          <ac:chgData name="Fiona" userId="5fd9b084-9961-4921-ab0f-457ac49028c4" providerId="ADAL" clId="{4F7526C2-C53B-41A9-82AA-63450EDFF648}" dt="2024-07-31T13:53:54.760" v="2267"/>
          <ac:spMkLst>
            <pc:docMk/>
            <pc:sldMk cId="739025586" sldId="269"/>
            <ac:spMk id="21" creationId="{275BA90C-E29A-57BF-0CEF-DC87AB4BD2E5}"/>
          </ac:spMkLst>
        </pc:spChg>
        <pc:spChg chg="add del mod">
          <ac:chgData name="Fiona" userId="5fd9b084-9961-4921-ab0f-457ac49028c4" providerId="ADAL" clId="{4F7526C2-C53B-41A9-82AA-63450EDFF648}" dt="2024-07-31T08:31:10.745" v="1935" actId="478"/>
          <ac:spMkLst>
            <pc:docMk/>
            <pc:sldMk cId="739025586" sldId="269"/>
            <ac:spMk id="21" creationId="{E1CE58BB-5AB3-4F28-954C-941979E3EB25}"/>
          </ac:spMkLst>
        </pc:spChg>
        <pc:spChg chg="add del mod">
          <ac:chgData name="Fiona" userId="5fd9b084-9961-4921-ab0f-457ac49028c4" providerId="ADAL" clId="{4F7526C2-C53B-41A9-82AA-63450EDFF648}" dt="2024-07-31T13:53:41.036" v="2261" actId="478"/>
          <ac:spMkLst>
            <pc:docMk/>
            <pc:sldMk cId="739025586" sldId="269"/>
            <ac:spMk id="22" creationId="{0EDB49C3-F163-8089-FEB6-1FB6F2471086}"/>
          </ac:spMkLst>
        </pc:spChg>
        <pc:spChg chg="mod">
          <ac:chgData name="Fiona" userId="5fd9b084-9961-4921-ab0f-457ac49028c4" providerId="ADAL" clId="{4F7526C2-C53B-41A9-82AA-63450EDFF648}" dt="2024-07-31T13:53:54.760" v="2267"/>
          <ac:spMkLst>
            <pc:docMk/>
            <pc:sldMk cId="739025586" sldId="269"/>
            <ac:spMk id="23" creationId="{D6777552-BBAB-281D-AF04-22981D158CC8}"/>
          </ac:spMkLst>
        </pc:spChg>
        <pc:spChg chg="mod">
          <ac:chgData name="Fiona" userId="5fd9b084-9961-4921-ab0f-457ac49028c4" providerId="ADAL" clId="{4F7526C2-C53B-41A9-82AA-63450EDFF648}" dt="2024-07-31T13:53:54.760" v="2267"/>
          <ac:spMkLst>
            <pc:docMk/>
            <pc:sldMk cId="739025586" sldId="269"/>
            <ac:spMk id="24" creationId="{8EDF03BB-94D5-B99F-604E-768F2A0B2697}"/>
          </ac:spMkLst>
        </pc:spChg>
        <pc:spChg chg="mod">
          <ac:chgData name="Fiona" userId="5fd9b084-9961-4921-ab0f-457ac49028c4" providerId="ADAL" clId="{4F7526C2-C53B-41A9-82AA-63450EDFF648}" dt="2024-07-31T13:53:54.760" v="2267"/>
          <ac:spMkLst>
            <pc:docMk/>
            <pc:sldMk cId="739025586" sldId="269"/>
            <ac:spMk id="25" creationId="{49696159-4D1C-2EDF-F178-491A18AE818E}"/>
          </ac:spMkLst>
        </pc:spChg>
        <pc:spChg chg="mod">
          <ac:chgData name="Fiona" userId="5fd9b084-9961-4921-ab0f-457ac49028c4" providerId="ADAL" clId="{4F7526C2-C53B-41A9-82AA-63450EDFF648}" dt="2024-07-31T13:53:54.760" v="2267"/>
          <ac:spMkLst>
            <pc:docMk/>
            <pc:sldMk cId="739025586" sldId="269"/>
            <ac:spMk id="26" creationId="{5CA6245C-7E8A-CCA0-029B-8066B64AB6B7}"/>
          </ac:spMkLst>
        </pc:spChg>
        <pc:spChg chg="mod">
          <ac:chgData name="Fiona" userId="5fd9b084-9961-4921-ab0f-457ac49028c4" providerId="ADAL" clId="{4F7526C2-C53B-41A9-82AA-63450EDFF648}" dt="2024-07-31T13:53:54.760" v="2267"/>
          <ac:spMkLst>
            <pc:docMk/>
            <pc:sldMk cId="739025586" sldId="269"/>
            <ac:spMk id="27" creationId="{C1315D06-0740-8C93-D798-B437298049F9}"/>
          </ac:spMkLst>
        </pc:spChg>
        <pc:spChg chg="mod">
          <ac:chgData name="Fiona" userId="5fd9b084-9961-4921-ab0f-457ac49028c4" providerId="ADAL" clId="{4F7526C2-C53B-41A9-82AA-63450EDFF648}" dt="2024-07-31T13:53:54.760" v="2267"/>
          <ac:spMkLst>
            <pc:docMk/>
            <pc:sldMk cId="739025586" sldId="269"/>
            <ac:spMk id="28" creationId="{89134FAC-3470-825D-63A8-9D2040299E92}"/>
          </ac:spMkLst>
        </pc:spChg>
        <pc:spChg chg="mod">
          <ac:chgData name="Fiona" userId="5fd9b084-9961-4921-ab0f-457ac49028c4" providerId="ADAL" clId="{4F7526C2-C53B-41A9-82AA-63450EDFF648}" dt="2024-07-31T13:53:54.760" v="2267"/>
          <ac:spMkLst>
            <pc:docMk/>
            <pc:sldMk cId="739025586" sldId="269"/>
            <ac:spMk id="29" creationId="{77BDBC3B-8D7F-7409-E6C1-9D0048D5FEE8}"/>
          </ac:spMkLst>
        </pc:spChg>
        <pc:spChg chg="mod">
          <ac:chgData name="Fiona" userId="5fd9b084-9961-4921-ab0f-457ac49028c4" providerId="ADAL" clId="{4F7526C2-C53B-41A9-82AA-63450EDFF648}" dt="2024-07-31T13:53:54.760" v="2267"/>
          <ac:spMkLst>
            <pc:docMk/>
            <pc:sldMk cId="739025586" sldId="269"/>
            <ac:spMk id="30" creationId="{301553BE-E0DA-4D85-8D37-C0E5193E4237}"/>
          </ac:spMkLst>
        </pc:spChg>
        <pc:spChg chg="mod">
          <ac:chgData name="Fiona" userId="5fd9b084-9961-4921-ab0f-457ac49028c4" providerId="ADAL" clId="{4F7526C2-C53B-41A9-82AA-63450EDFF648}" dt="2024-07-31T13:53:54.760" v="2267"/>
          <ac:spMkLst>
            <pc:docMk/>
            <pc:sldMk cId="739025586" sldId="269"/>
            <ac:spMk id="31" creationId="{D740779E-73BE-2350-0E50-BDC20A378335}"/>
          </ac:spMkLst>
        </pc:spChg>
        <pc:spChg chg="mod">
          <ac:chgData name="Fiona" userId="5fd9b084-9961-4921-ab0f-457ac49028c4" providerId="ADAL" clId="{4F7526C2-C53B-41A9-82AA-63450EDFF648}" dt="2024-07-31T13:53:54.760" v="2267"/>
          <ac:spMkLst>
            <pc:docMk/>
            <pc:sldMk cId="739025586" sldId="269"/>
            <ac:spMk id="32" creationId="{3E5E9FD7-9AE8-F15C-405A-1B8D85243630}"/>
          </ac:spMkLst>
        </pc:spChg>
        <pc:spChg chg="mod">
          <ac:chgData name="Fiona" userId="5fd9b084-9961-4921-ab0f-457ac49028c4" providerId="ADAL" clId="{4F7526C2-C53B-41A9-82AA-63450EDFF648}" dt="2024-07-31T13:53:54.760" v="2267"/>
          <ac:spMkLst>
            <pc:docMk/>
            <pc:sldMk cId="739025586" sldId="269"/>
            <ac:spMk id="33" creationId="{55984932-1610-D737-CF9B-99D775A06BB3}"/>
          </ac:spMkLst>
        </pc:spChg>
        <pc:spChg chg="mod">
          <ac:chgData name="Fiona" userId="5fd9b084-9961-4921-ab0f-457ac49028c4" providerId="ADAL" clId="{4F7526C2-C53B-41A9-82AA-63450EDFF648}" dt="2024-07-31T13:53:54.760" v="2267"/>
          <ac:spMkLst>
            <pc:docMk/>
            <pc:sldMk cId="739025586" sldId="269"/>
            <ac:spMk id="34" creationId="{E01ACB0F-DCCA-32E8-5312-6B4A1BE5077A}"/>
          </ac:spMkLst>
        </pc:spChg>
        <pc:spChg chg="mod">
          <ac:chgData name="Fiona" userId="5fd9b084-9961-4921-ab0f-457ac49028c4" providerId="ADAL" clId="{4F7526C2-C53B-41A9-82AA-63450EDFF648}" dt="2024-07-31T13:53:54.760" v="2267"/>
          <ac:spMkLst>
            <pc:docMk/>
            <pc:sldMk cId="739025586" sldId="269"/>
            <ac:spMk id="35" creationId="{D836AC9F-3475-B5F6-49A0-162633959E5E}"/>
          </ac:spMkLst>
        </pc:spChg>
        <pc:spChg chg="mod">
          <ac:chgData name="Fiona" userId="5fd9b084-9961-4921-ab0f-457ac49028c4" providerId="ADAL" clId="{4F7526C2-C53B-41A9-82AA-63450EDFF648}" dt="2024-07-31T13:53:54.760" v="2267"/>
          <ac:spMkLst>
            <pc:docMk/>
            <pc:sldMk cId="739025586" sldId="269"/>
            <ac:spMk id="36" creationId="{0368194D-17F8-3367-33D3-F7337485BF03}"/>
          </ac:spMkLst>
        </pc:spChg>
        <pc:spChg chg="mod">
          <ac:chgData name="Fiona" userId="5fd9b084-9961-4921-ab0f-457ac49028c4" providerId="ADAL" clId="{4F7526C2-C53B-41A9-82AA-63450EDFF648}" dt="2024-07-31T13:53:54.760" v="2267"/>
          <ac:spMkLst>
            <pc:docMk/>
            <pc:sldMk cId="739025586" sldId="269"/>
            <ac:spMk id="37" creationId="{AD65546E-6165-CDBF-C952-005C2D7DD0B8}"/>
          </ac:spMkLst>
        </pc:spChg>
        <pc:spChg chg="mod">
          <ac:chgData name="Fiona" userId="5fd9b084-9961-4921-ab0f-457ac49028c4" providerId="ADAL" clId="{4F7526C2-C53B-41A9-82AA-63450EDFF648}" dt="2024-07-31T13:53:54.760" v="2267"/>
          <ac:spMkLst>
            <pc:docMk/>
            <pc:sldMk cId="739025586" sldId="269"/>
            <ac:spMk id="38" creationId="{C9CE5C34-1B51-26F7-A036-5C8ECF9DF782}"/>
          </ac:spMkLst>
        </pc:spChg>
        <pc:spChg chg="mod">
          <ac:chgData name="Fiona" userId="5fd9b084-9961-4921-ab0f-457ac49028c4" providerId="ADAL" clId="{4F7526C2-C53B-41A9-82AA-63450EDFF648}" dt="2024-07-31T13:53:54.760" v="2267"/>
          <ac:spMkLst>
            <pc:docMk/>
            <pc:sldMk cId="739025586" sldId="269"/>
            <ac:spMk id="39" creationId="{A4C75D36-9F01-D1B1-D218-EFF18BFA253A}"/>
          </ac:spMkLst>
        </pc:spChg>
        <pc:spChg chg="mod">
          <ac:chgData name="Fiona" userId="5fd9b084-9961-4921-ab0f-457ac49028c4" providerId="ADAL" clId="{4F7526C2-C53B-41A9-82AA-63450EDFF648}" dt="2024-07-31T13:53:54.760" v="2267"/>
          <ac:spMkLst>
            <pc:docMk/>
            <pc:sldMk cId="739025586" sldId="269"/>
            <ac:spMk id="40" creationId="{94EBADFA-29B4-E65D-2F39-C224E65F276E}"/>
          </ac:spMkLst>
        </pc:spChg>
        <pc:spChg chg="mod">
          <ac:chgData name="Fiona" userId="5fd9b084-9961-4921-ab0f-457ac49028c4" providerId="ADAL" clId="{4F7526C2-C53B-41A9-82AA-63450EDFF648}" dt="2024-07-31T13:53:54.760" v="2267"/>
          <ac:spMkLst>
            <pc:docMk/>
            <pc:sldMk cId="739025586" sldId="269"/>
            <ac:spMk id="41" creationId="{BA85146B-4B48-A07D-8F0F-EE586B6612AD}"/>
          </ac:spMkLst>
        </pc:spChg>
        <pc:spChg chg="mod">
          <ac:chgData name="Fiona" userId="5fd9b084-9961-4921-ab0f-457ac49028c4" providerId="ADAL" clId="{4F7526C2-C53B-41A9-82AA-63450EDFF648}" dt="2024-07-31T13:53:54.760" v="2267"/>
          <ac:spMkLst>
            <pc:docMk/>
            <pc:sldMk cId="739025586" sldId="269"/>
            <ac:spMk id="42" creationId="{214098F6-24D9-69CD-20BE-CE0FD17FDEB2}"/>
          </ac:spMkLst>
        </pc:spChg>
        <pc:spChg chg="mod">
          <ac:chgData name="Fiona" userId="5fd9b084-9961-4921-ab0f-457ac49028c4" providerId="ADAL" clId="{4F7526C2-C53B-41A9-82AA-63450EDFF648}" dt="2024-07-31T13:53:54.760" v="2267"/>
          <ac:spMkLst>
            <pc:docMk/>
            <pc:sldMk cId="739025586" sldId="269"/>
            <ac:spMk id="107" creationId="{F00DC417-60B2-1FAE-EC38-B2C3B6C41924}"/>
          </ac:spMkLst>
        </pc:spChg>
        <pc:spChg chg="mod">
          <ac:chgData name="Fiona" userId="5fd9b084-9961-4921-ab0f-457ac49028c4" providerId="ADAL" clId="{4F7526C2-C53B-41A9-82AA-63450EDFF648}" dt="2024-07-31T13:53:54.760" v="2267"/>
          <ac:spMkLst>
            <pc:docMk/>
            <pc:sldMk cId="739025586" sldId="269"/>
            <ac:spMk id="108" creationId="{0EB8CBD9-38B2-399C-EE11-7A852C0E09C5}"/>
          </ac:spMkLst>
        </pc:spChg>
        <pc:spChg chg="mod">
          <ac:chgData name="Fiona" userId="5fd9b084-9961-4921-ab0f-457ac49028c4" providerId="ADAL" clId="{4F7526C2-C53B-41A9-82AA-63450EDFF648}" dt="2024-07-31T13:53:54.760" v="2267"/>
          <ac:spMkLst>
            <pc:docMk/>
            <pc:sldMk cId="739025586" sldId="269"/>
            <ac:spMk id="109" creationId="{0642FFA7-4D87-06A6-BA08-E15109007903}"/>
          </ac:spMkLst>
        </pc:spChg>
        <pc:spChg chg="mod">
          <ac:chgData name="Fiona" userId="5fd9b084-9961-4921-ab0f-457ac49028c4" providerId="ADAL" clId="{4F7526C2-C53B-41A9-82AA-63450EDFF648}" dt="2024-07-31T13:53:54.760" v="2267"/>
          <ac:spMkLst>
            <pc:docMk/>
            <pc:sldMk cId="739025586" sldId="269"/>
            <ac:spMk id="110" creationId="{B0FAE2D9-B3C3-B22C-F71C-B5701F66A446}"/>
          </ac:spMkLst>
        </pc:spChg>
        <pc:spChg chg="mod">
          <ac:chgData name="Fiona" userId="5fd9b084-9961-4921-ab0f-457ac49028c4" providerId="ADAL" clId="{4F7526C2-C53B-41A9-82AA-63450EDFF648}" dt="2024-07-31T13:53:54.760" v="2267"/>
          <ac:spMkLst>
            <pc:docMk/>
            <pc:sldMk cId="739025586" sldId="269"/>
            <ac:spMk id="111" creationId="{70E7EA5A-E6E5-0070-F201-0EADCD23CC82}"/>
          </ac:spMkLst>
        </pc:spChg>
        <pc:spChg chg="mod">
          <ac:chgData name="Fiona" userId="5fd9b084-9961-4921-ab0f-457ac49028c4" providerId="ADAL" clId="{4F7526C2-C53B-41A9-82AA-63450EDFF648}" dt="2024-07-31T13:53:54.760" v="2267"/>
          <ac:spMkLst>
            <pc:docMk/>
            <pc:sldMk cId="739025586" sldId="269"/>
            <ac:spMk id="112" creationId="{5ABA4FB9-399B-3793-B323-EE251A0AAD8A}"/>
          </ac:spMkLst>
        </pc:spChg>
        <pc:spChg chg="mod">
          <ac:chgData name="Fiona" userId="5fd9b084-9961-4921-ab0f-457ac49028c4" providerId="ADAL" clId="{4F7526C2-C53B-41A9-82AA-63450EDFF648}" dt="2024-07-31T13:53:54.760" v="2267"/>
          <ac:spMkLst>
            <pc:docMk/>
            <pc:sldMk cId="739025586" sldId="269"/>
            <ac:spMk id="113" creationId="{A5D194B4-A88E-A109-6E1D-0ECF10E8C733}"/>
          </ac:spMkLst>
        </pc:spChg>
        <pc:spChg chg="mod">
          <ac:chgData name="Fiona" userId="5fd9b084-9961-4921-ab0f-457ac49028c4" providerId="ADAL" clId="{4F7526C2-C53B-41A9-82AA-63450EDFF648}" dt="2024-07-31T13:53:54.760" v="2267"/>
          <ac:spMkLst>
            <pc:docMk/>
            <pc:sldMk cId="739025586" sldId="269"/>
            <ac:spMk id="114" creationId="{13E518DC-F6FD-AFBC-D002-09D8D92201BE}"/>
          </ac:spMkLst>
        </pc:spChg>
        <pc:spChg chg="mod">
          <ac:chgData name="Fiona" userId="5fd9b084-9961-4921-ab0f-457ac49028c4" providerId="ADAL" clId="{4F7526C2-C53B-41A9-82AA-63450EDFF648}" dt="2024-07-31T13:53:54.760" v="2267"/>
          <ac:spMkLst>
            <pc:docMk/>
            <pc:sldMk cId="739025586" sldId="269"/>
            <ac:spMk id="115" creationId="{36CE6D4A-4E46-85E3-06D8-8F8822233573}"/>
          </ac:spMkLst>
        </pc:spChg>
        <pc:spChg chg="mod">
          <ac:chgData name="Fiona" userId="5fd9b084-9961-4921-ab0f-457ac49028c4" providerId="ADAL" clId="{4F7526C2-C53B-41A9-82AA-63450EDFF648}" dt="2024-07-31T13:53:54.760" v="2267"/>
          <ac:spMkLst>
            <pc:docMk/>
            <pc:sldMk cId="739025586" sldId="269"/>
            <ac:spMk id="116" creationId="{AF8034C6-E000-D270-7F3A-1311EA9304B2}"/>
          </ac:spMkLst>
        </pc:spChg>
        <pc:spChg chg="mod">
          <ac:chgData name="Fiona" userId="5fd9b084-9961-4921-ab0f-457ac49028c4" providerId="ADAL" clId="{4F7526C2-C53B-41A9-82AA-63450EDFF648}" dt="2024-07-31T13:53:54.760" v="2267"/>
          <ac:spMkLst>
            <pc:docMk/>
            <pc:sldMk cId="739025586" sldId="269"/>
            <ac:spMk id="117" creationId="{60BDE768-6CDC-7A4C-8450-448BE026EC83}"/>
          </ac:spMkLst>
        </pc:spChg>
        <pc:spChg chg="mod">
          <ac:chgData name="Fiona" userId="5fd9b084-9961-4921-ab0f-457ac49028c4" providerId="ADAL" clId="{4F7526C2-C53B-41A9-82AA-63450EDFF648}" dt="2024-07-31T13:53:54.760" v="2267"/>
          <ac:spMkLst>
            <pc:docMk/>
            <pc:sldMk cId="739025586" sldId="269"/>
            <ac:spMk id="118" creationId="{0D1F8744-36CC-8D5A-4C78-7B03EC91F332}"/>
          </ac:spMkLst>
        </pc:spChg>
        <pc:spChg chg="mod">
          <ac:chgData name="Fiona" userId="5fd9b084-9961-4921-ab0f-457ac49028c4" providerId="ADAL" clId="{4F7526C2-C53B-41A9-82AA-63450EDFF648}" dt="2024-07-31T13:53:54.760" v="2267"/>
          <ac:spMkLst>
            <pc:docMk/>
            <pc:sldMk cId="739025586" sldId="269"/>
            <ac:spMk id="119" creationId="{751F6F77-625C-11C0-FDC3-B2DE4ADA9251}"/>
          </ac:spMkLst>
        </pc:spChg>
        <pc:spChg chg="mod">
          <ac:chgData name="Fiona" userId="5fd9b084-9961-4921-ab0f-457ac49028c4" providerId="ADAL" clId="{4F7526C2-C53B-41A9-82AA-63450EDFF648}" dt="2024-07-31T13:53:54.760" v="2267"/>
          <ac:spMkLst>
            <pc:docMk/>
            <pc:sldMk cId="739025586" sldId="269"/>
            <ac:spMk id="120" creationId="{1EDE0642-A557-2257-FF44-669F16BD33BB}"/>
          </ac:spMkLst>
        </pc:spChg>
        <pc:spChg chg="mod">
          <ac:chgData name="Fiona" userId="5fd9b084-9961-4921-ab0f-457ac49028c4" providerId="ADAL" clId="{4F7526C2-C53B-41A9-82AA-63450EDFF648}" dt="2024-07-31T13:53:54.760" v="2267"/>
          <ac:spMkLst>
            <pc:docMk/>
            <pc:sldMk cId="739025586" sldId="269"/>
            <ac:spMk id="121" creationId="{73B0689C-D2AA-B979-E078-EBB14F5BA227}"/>
          </ac:spMkLst>
        </pc:spChg>
        <pc:spChg chg="mod">
          <ac:chgData name="Fiona" userId="5fd9b084-9961-4921-ab0f-457ac49028c4" providerId="ADAL" clId="{4F7526C2-C53B-41A9-82AA-63450EDFF648}" dt="2024-07-31T13:53:54.760" v="2267"/>
          <ac:spMkLst>
            <pc:docMk/>
            <pc:sldMk cId="739025586" sldId="269"/>
            <ac:spMk id="122" creationId="{D968352F-0C02-76CD-29E7-DC6023E6E27C}"/>
          </ac:spMkLst>
        </pc:spChg>
        <pc:spChg chg="mod">
          <ac:chgData name="Fiona" userId="5fd9b084-9961-4921-ab0f-457ac49028c4" providerId="ADAL" clId="{4F7526C2-C53B-41A9-82AA-63450EDFF648}" dt="2024-07-31T13:53:54.760" v="2267"/>
          <ac:spMkLst>
            <pc:docMk/>
            <pc:sldMk cId="739025586" sldId="269"/>
            <ac:spMk id="123" creationId="{D104DC7A-F892-1344-D120-4431BD3CF694}"/>
          </ac:spMkLst>
        </pc:spChg>
        <pc:spChg chg="mod">
          <ac:chgData name="Fiona" userId="5fd9b084-9961-4921-ab0f-457ac49028c4" providerId="ADAL" clId="{4F7526C2-C53B-41A9-82AA-63450EDFF648}" dt="2024-07-31T13:53:54.760" v="2267"/>
          <ac:spMkLst>
            <pc:docMk/>
            <pc:sldMk cId="739025586" sldId="269"/>
            <ac:spMk id="124" creationId="{E8368FFA-CE9A-FA1F-A94D-251101E02BD4}"/>
          </ac:spMkLst>
        </pc:spChg>
        <pc:spChg chg="mod">
          <ac:chgData name="Fiona" userId="5fd9b084-9961-4921-ab0f-457ac49028c4" providerId="ADAL" clId="{4F7526C2-C53B-41A9-82AA-63450EDFF648}" dt="2024-07-31T13:53:54.760" v="2267"/>
          <ac:spMkLst>
            <pc:docMk/>
            <pc:sldMk cId="739025586" sldId="269"/>
            <ac:spMk id="125" creationId="{0849DCEB-C376-F45E-D482-FC0392A0ECC0}"/>
          </ac:spMkLst>
        </pc:spChg>
        <pc:spChg chg="mod">
          <ac:chgData name="Fiona" userId="5fd9b084-9961-4921-ab0f-457ac49028c4" providerId="ADAL" clId="{4F7526C2-C53B-41A9-82AA-63450EDFF648}" dt="2024-07-31T13:53:54.760" v="2267"/>
          <ac:spMkLst>
            <pc:docMk/>
            <pc:sldMk cId="739025586" sldId="269"/>
            <ac:spMk id="126" creationId="{06C15120-3C87-43F2-B43A-5110DE0EFDF3}"/>
          </ac:spMkLst>
        </pc:spChg>
        <pc:spChg chg="mod">
          <ac:chgData name="Fiona" userId="5fd9b084-9961-4921-ab0f-457ac49028c4" providerId="ADAL" clId="{4F7526C2-C53B-41A9-82AA-63450EDFF648}" dt="2024-07-31T13:53:54.760" v="2267"/>
          <ac:spMkLst>
            <pc:docMk/>
            <pc:sldMk cId="739025586" sldId="269"/>
            <ac:spMk id="127" creationId="{4F99434B-E8E7-83FF-A903-7648A6B7670B}"/>
          </ac:spMkLst>
        </pc:spChg>
        <pc:spChg chg="mod">
          <ac:chgData name="Fiona" userId="5fd9b084-9961-4921-ab0f-457ac49028c4" providerId="ADAL" clId="{4F7526C2-C53B-41A9-82AA-63450EDFF648}" dt="2024-07-31T13:53:54.760" v="2267"/>
          <ac:spMkLst>
            <pc:docMk/>
            <pc:sldMk cId="739025586" sldId="269"/>
            <ac:spMk id="128" creationId="{FBD806FB-79CD-F31E-941B-3D2C2CF229D6}"/>
          </ac:spMkLst>
        </pc:spChg>
        <pc:spChg chg="mod">
          <ac:chgData name="Fiona" userId="5fd9b084-9961-4921-ab0f-457ac49028c4" providerId="ADAL" clId="{4F7526C2-C53B-41A9-82AA-63450EDFF648}" dt="2024-07-31T13:53:54.760" v="2267"/>
          <ac:spMkLst>
            <pc:docMk/>
            <pc:sldMk cId="739025586" sldId="269"/>
            <ac:spMk id="129" creationId="{533664F2-B9F1-5EA7-F313-5AA0C20B2133}"/>
          </ac:spMkLst>
        </pc:spChg>
        <pc:spChg chg="mod">
          <ac:chgData name="Fiona" userId="5fd9b084-9961-4921-ab0f-457ac49028c4" providerId="ADAL" clId="{4F7526C2-C53B-41A9-82AA-63450EDFF648}" dt="2024-07-31T13:53:54.760" v="2267"/>
          <ac:spMkLst>
            <pc:docMk/>
            <pc:sldMk cId="739025586" sldId="269"/>
            <ac:spMk id="130" creationId="{9DB31FB8-545B-B7D6-ABAD-5ABEE56851EE}"/>
          </ac:spMkLst>
        </pc:spChg>
        <pc:spChg chg="mod">
          <ac:chgData name="Fiona" userId="5fd9b084-9961-4921-ab0f-457ac49028c4" providerId="ADAL" clId="{4F7526C2-C53B-41A9-82AA-63450EDFF648}" dt="2024-07-31T13:53:54.760" v="2267"/>
          <ac:spMkLst>
            <pc:docMk/>
            <pc:sldMk cId="739025586" sldId="269"/>
            <ac:spMk id="131" creationId="{2D17E8BB-5E2B-3CA8-67E6-A68DA1C265C9}"/>
          </ac:spMkLst>
        </pc:spChg>
        <pc:spChg chg="mod">
          <ac:chgData name="Fiona" userId="5fd9b084-9961-4921-ab0f-457ac49028c4" providerId="ADAL" clId="{4F7526C2-C53B-41A9-82AA-63450EDFF648}" dt="2024-07-31T13:53:54.760" v="2267"/>
          <ac:spMkLst>
            <pc:docMk/>
            <pc:sldMk cId="739025586" sldId="269"/>
            <ac:spMk id="132" creationId="{FAB39D93-054D-F48E-0A0E-6233E2BD233D}"/>
          </ac:spMkLst>
        </pc:spChg>
        <pc:spChg chg="mod">
          <ac:chgData name="Fiona" userId="5fd9b084-9961-4921-ab0f-457ac49028c4" providerId="ADAL" clId="{4F7526C2-C53B-41A9-82AA-63450EDFF648}" dt="2024-07-31T13:53:54.760" v="2267"/>
          <ac:spMkLst>
            <pc:docMk/>
            <pc:sldMk cId="739025586" sldId="269"/>
            <ac:spMk id="133" creationId="{8AB04BAA-9652-8D71-E8DE-A6D268472BDD}"/>
          </ac:spMkLst>
        </pc:spChg>
        <pc:spChg chg="mod">
          <ac:chgData name="Fiona" userId="5fd9b084-9961-4921-ab0f-457ac49028c4" providerId="ADAL" clId="{4F7526C2-C53B-41A9-82AA-63450EDFF648}" dt="2024-07-31T13:53:54.760" v="2267"/>
          <ac:spMkLst>
            <pc:docMk/>
            <pc:sldMk cId="739025586" sldId="269"/>
            <ac:spMk id="134" creationId="{A0DC2086-D4D2-21D7-ECAB-322656CA7141}"/>
          </ac:spMkLst>
        </pc:spChg>
        <pc:spChg chg="mod">
          <ac:chgData name="Fiona" userId="5fd9b084-9961-4921-ab0f-457ac49028c4" providerId="ADAL" clId="{4F7526C2-C53B-41A9-82AA-63450EDFF648}" dt="2024-07-31T13:53:54.760" v="2267"/>
          <ac:spMkLst>
            <pc:docMk/>
            <pc:sldMk cId="739025586" sldId="269"/>
            <ac:spMk id="135" creationId="{8261EE32-67C6-DF04-C273-03C9E70DD802}"/>
          </ac:spMkLst>
        </pc:spChg>
        <pc:spChg chg="mod">
          <ac:chgData name="Fiona" userId="5fd9b084-9961-4921-ab0f-457ac49028c4" providerId="ADAL" clId="{4F7526C2-C53B-41A9-82AA-63450EDFF648}" dt="2024-07-31T13:53:54.760" v="2267"/>
          <ac:spMkLst>
            <pc:docMk/>
            <pc:sldMk cId="739025586" sldId="269"/>
            <ac:spMk id="136" creationId="{C6385809-5B81-7E5B-D142-A8315940A3E0}"/>
          </ac:spMkLst>
        </pc:spChg>
        <pc:spChg chg="mod">
          <ac:chgData name="Fiona" userId="5fd9b084-9961-4921-ab0f-457ac49028c4" providerId="ADAL" clId="{4F7526C2-C53B-41A9-82AA-63450EDFF648}" dt="2024-07-31T13:53:54.760" v="2267"/>
          <ac:spMkLst>
            <pc:docMk/>
            <pc:sldMk cId="739025586" sldId="269"/>
            <ac:spMk id="137" creationId="{FE015777-3B4E-108B-9C36-010CA2364B7B}"/>
          </ac:spMkLst>
        </pc:spChg>
        <pc:spChg chg="mod">
          <ac:chgData name="Fiona" userId="5fd9b084-9961-4921-ab0f-457ac49028c4" providerId="ADAL" clId="{4F7526C2-C53B-41A9-82AA-63450EDFF648}" dt="2024-07-31T13:53:54.760" v="2267"/>
          <ac:spMkLst>
            <pc:docMk/>
            <pc:sldMk cId="739025586" sldId="269"/>
            <ac:spMk id="138" creationId="{48C45BD0-60A4-66C6-49A5-403E820196AD}"/>
          </ac:spMkLst>
        </pc:spChg>
        <pc:spChg chg="mod">
          <ac:chgData name="Fiona" userId="5fd9b084-9961-4921-ab0f-457ac49028c4" providerId="ADAL" clId="{4F7526C2-C53B-41A9-82AA-63450EDFF648}" dt="2024-07-31T13:53:54.760" v="2267"/>
          <ac:spMkLst>
            <pc:docMk/>
            <pc:sldMk cId="739025586" sldId="269"/>
            <ac:spMk id="139" creationId="{B7425D6A-DAAB-1D8F-B6E7-4A8FC41BEA7F}"/>
          </ac:spMkLst>
        </pc:spChg>
        <pc:spChg chg="mod">
          <ac:chgData name="Fiona" userId="5fd9b084-9961-4921-ab0f-457ac49028c4" providerId="ADAL" clId="{4F7526C2-C53B-41A9-82AA-63450EDFF648}" dt="2024-07-31T13:53:54.760" v="2267"/>
          <ac:spMkLst>
            <pc:docMk/>
            <pc:sldMk cId="739025586" sldId="269"/>
            <ac:spMk id="140" creationId="{38FF21DF-3585-B1F7-6274-ECDD0E813AFB}"/>
          </ac:spMkLst>
        </pc:spChg>
        <pc:grpChg chg="add mod">
          <ac:chgData name="Fiona" userId="5fd9b084-9961-4921-ab0f-457ac49028c4" providerId="ADAL" clId="{4F7526C2-C53B-41A9-82AA-63450EDFF648}" dt="2024-07-31T13:54:04.034" v="2270" actId="1076"/>
          <ac:grpSpMkLst>
            <pc:docMk/>
            <pc:sldMk cId="739025586" sldId="269"/>
            <ac:grpSpMk id="9" creationId="{15664343-D946-0500-8FCE-8C07964397D9}"/>
          </ac:grpSpMkLst>
        </pc:grpChg>
        <pc:grpChg chg="add del mod">
          <ac:chgData name="Fiona" userId="5fd9b084-9961-4921-ab0f-457ac49028c4" providerId="ADAL" clId="{4F7526C2-C53B-41A9-82AA-63450EDFF648}" dt="2024-07-31T06:37:01.213" v="266" actId="478"/>
          <ac:grpSpMkLst>
            <pc:docMk/>
            <pc:sldMk cId="739025586" sldId="269"/>
            <ac:grpSpMk id="9" creationId="{56233909-77DC-5356-D34D-E5318AD1B4E3}"/>
          </ac:grpSpMkLst>
        </pc:grpChg>
        <pc:grpChg chg="del mod">
          <ac:chgData name="Fiona" userId="5fd9b084-9961-4921-ab0f-457ac49028c4" providerId="ADAL" clId="{4F7526C2-C53B-41A9-82AA-63450EDFF648}" dt="2024-07-31T13:53:49.875" v="2265" actId="478"/>
          <ac:grpSpMkLst>
            <pc:docMk/>
            <pc:sldMk cId="739025586" sldId="269"/>
            <ac:grpSpMk id="104" creationId="{94214F0C-F1D5-D3F3-9A7C-8B1E83A00C4B}"/>
          </ac:grpSpMkLst>
        </pc:grpChg>
        <pc:picChg chg="mod">
          <ac:chgData name="Fiona" userId="5fd9b084-9961-4921-ab0f-457ac49028c4" providerId="ADAL" clId="{4F7526C2-C53B-41A9-82AA-63450EDFF648}" dt="2024-07-31T06:33:42.592" v="263" actId="14100"/>
          <ac:picMkLst>
            <pc:docMk/>
            <pc:sldMk cId="739025586" sldId="269"/>
            <ac:picMk id="2" creationId="{B4254017-2DB8-139D-DC91-0E441E1FDD14}"/>
          </ac:picMkLst>
        </pc:picChg>
        <pc:picChg chg="mod">
          <ac:chgData name="Fiona" userId="5fd9b084-9961-4921-ab0f-457ac49028c4" providerId="ADAL" clId="{4F7526C2-C53B-41A9-82AA-63450EDFF648}" dt="2024-07-31T07:27:57.001" v="807" actId="29295"/>
          <ac:picMkLst>
            <pc:docMk/>
            <pc:sldMk cId="739025586" sldId="269"/>
            <ac:picMk id="3" creationId="{C6234BCD-7F53-66FC-43DE-7636AC273AED}"/>
          </ac:picMkLst>
        </pc:picChg>
        <pc:picChg chg="mod">
          <ac:chgData name="Fiona" userId="5fd9b084-9961-4921-ab0f-457ac49028c4" providerId="ADAL" clId="{4F7526C2-C53B-41A9-82AA-63450EDFF648}" dt="2024-07-31T07:27:57.001" v="807" actId="29295"/>
          <ac:picMkLst>
            <pc:docMk/>
            <pc:sldMk cId="739025586" sldId="269"/>
            <ac:picMk id="4" creationId="{BB3E63DC-2A19-3A04-8912-1BB344DB7BA9}"/>
          </ac:picMkLst>
        </pc:picChg>
        <pc:picChg chg="del">
          <ac:chgData name="Fiona" userId="5fd9b084-9961-4921-ab0f-457ac49028c4" providerId="ADAL" clId="{4F7526C2-C53B-41A9-82AA-63450EDFF648}" dt="2024-07-31T13:53:50.714" v="2266" actId="478"/>
          <ac:picMkLst>
            <pc:docMk/>
            <pc:sldMk cId="739025586" sldId="269"/>
            <ac:picMk id="5" creationId="{2D14A226-B77F-8FF1-2232-EE836C8D9C47}"/>
          </ac:picMkLst>
        </pc:picChg>
        <pc:picChg chg="mod">
          <ac:chgData name="Fiona" userId="5fd9b084-9961-4921-ab0f-457ac49028c4" providerId="ADAL" clId="{4F7526C2-C53B-41A9-82AA-63450EDFF648}" dt="2024-07-31T07:27:57.001" v="807" actId="29295"/>
          <ac:picMkLst>
            <pc:docMk/>
            <pc:sldMk cId="739025586" sldId="269"/>
            <ac:picMk id="6" creationId="{78C1F535-12E2-0956-C0B4-E03403EB9EFE}"/>
          </ac:picMkLst>
        </pc:picChg>
        <pc:picChg chg="mod">
          <ac:chgData name="Fiona" userId="5fd9b084-9961-4921-ab0f-457ac49028c4" providerId="ADAL" clId="{4F7526C2-C53B-41A9-82AA-63450EDFF648}" dt="2024-07-31T07:27:57.001" v="807" actId="29295"/>
          <ac:picMkLst>
            <pc:docMk/>
            <pc:sldMk cId="739025586" sldId="269"/>
            <ac:picMk id="7" creationId="{D58C4A5D-7D3D-C654-C02D-DF1BCD70CD9E}"/>
          </ac:picMkLst>
        </pc:picChg>
        <pc:picChg chg="mod">
          <ac:chgData name="Fiona" userId="5fd9b084-9961-4921-ab0f-457ac49028c4" providerId="ADAL" clId="{4F7526C2-C53B-41A9-82AA-63450EDFF648}" dt="2024-07-31T13:53:54.760" v="2267"/>
          <ac:picMkLst>
            <pc:docMk/>
            <pc:sldMk cId="739025586" sldId="269"/>
            <ac:picMk id="10" creationId="{18C796A0-5EF7-3425-6927-4352D201D24F}"/>
          </ac:picMkLst>
        </pc:picChg>
        <pc:picChg chg="add mod">
          <ac:chgData name="Fiona" userId="5fd9b084-9961-4921-ab0f-457ac49028c4" providerId="ADAL" clId="{4F7526C2-C53B-41A9-82AA-63450EDFF648}" dt="2024-07-31T06:42:57.531" v="338" actId="14100"/>
          <ac:picMkLst>
            <pc:docMk/>
            <pc:sldMk cId="739025586" sldId="269"/>
            <ac:picMk id="18" creationId="{8F07F4B4-C040-1EDD-1131-E223F05E8F09}"/>
          </ac:picMkLst>
        </pc:picChg>
      </pc:sldChg>
      <pc:sldChg chg="addSp delSp modSp add del mod">
        <pc:chgData name="Fiona" userId="5fd9b084-9961-4921-ab0f-457ac49028c4" providerId="ADAL" clId="{4F7526C2-C53B-41A9-82AA-63450EDFF648}" dt="2024-08-05T11:56:18.289" v="3544" actId="47"/>
        <pc:sldMkLst>
          <pc:docMk/>
          <pc:sldMk cId="1708371447" sldId="270"/>
        </pc:sldMkLst>
        <pc:spChg chg="mod">
          <ac:chgData name="Fiona" userId="5fd9b084-9961-4921-ab0f-457ac49028c4" providerId="ADAL" clId="{4F7526C2-C53B-41A9-82AA-63450EDFF648}" dt="2024-07-31T07:34:25.134" v="911" actId="14861"/>
          <ac:spMkLst>
            <pc:docMk/>
            <pc:sldMk cId="1708371447" sldId="270"/>
            <ac:spMk id="8" creationId="{6B83B77E-3437-DC7E-41C0-7E16F4255FD8}"/>
          </ac:spMkLst>
        </pc:spChg>
        <pc:spChg chg="add del mod">
          <ac:chgData name="Fiona" userId="5fd9b084-9961-4921-ab0f-457ac49028c4" providerId="ADAL" clId="{4F7526C2-C53B-41A9-82AA-63450EDFF648}" dt="2024-08-05T09:12:13.906" v="2643" actId="478"/>
          <ac:spMkLst>
            <pc:docMk/>
            <pc:sldMk cId="1708371447" sldId="270"/>
            <ac:spMk id="9" creationId="{6BFCF164-C7C0-5040-33A0-9B129E89DA2D}"/>
          </ac:spMkLst>
        </pc:spChg>
        <pc:spChg chg="add del mod">
          <ac:chgData name="Fiona" userId="5fd9b084-9961-4921-ab0f-457ac49028c4" providerId="ADAL" clId="{4F7526C2-C53B-41A9-82AA-63450EDFF648}" dt="2024-07-31T08:30:59.533" v="1933" actId="21"/>
          <ac:spMkLst>
            <pc:docMk/>
            <pc:sldMk cId="1708371447" sldId="270"/>
            <ac:spMk id="10" creationId="{7072256D-876E-C354-5DAA-DE802552912B}"/>
          </ac:spMkLst>
        </pc:spChg>
        <pc:spChg chg="add del mod">
          <ac:chgData name="Fiona" userId="5fd9b084-9961-4921-ab0f-457ac49028c4" providerId="ADAL" clId="{4F7526C2-C53B-41A9-82AA-63450EDFF648}" dt="2024-07-31T13:53:44.019" v="2262" actId="478"/>
          <ac:spMkLst>
            <pc:docMk/>
            <pc:sldMk cId="1708371447" sldId="270"/>
            <ac:spMk id="11" creationId="{9A6724CD-3B68-D2ED-4F4D-87C732D26B4B}"/>
          </ac:spMkLst>
        </pc:spChg>
        <pc:spChg chg="mod">
          <ac:chgData name="Fiona" userId="5fd9b084-9961-4921-ab0f-457ac49028c4" providerId="ADAL" clId="{4F7526C2-C53B-41A9-82AA-63450EDFF648}" dt="2024-07-31T06:50:21.391" v="618" actId="20577"/>
          <ac:spMkLst>
            <pc:docMk/>
            <pc:sldMk cId="1708371447" sldId="270"/>
            <ac:spMk id="12" creationId="{3F3CC3F2-6D61-1E88-251F-847518765DA7}"/>
          </ac:spMkLst>
        </pc:spChg>
        <pc:spChg chg="mod">
          <ac:chgData name="Fiona" userId="5fd9b084-9961-4921-ab0f-457ac49028c4" providerId="ADAL" clId="{4F7526C2-C53B-41A9-82AA-63450EDFF648}" dt="2024-07-31T06:50:56.275" v="731" actId="20577"/>
          <ac:spMkLst>
            <pc:docMk/>
            <pc:sldMk cId="1708371447" sldId="270"/>
            <ac:spMk id="13" creationId="{E67F8557-313A-4DD7-8BB3-D4371BBF4582}"/>
          </ac:spMkLst>
        </pc:spChg>
        <pc:spChg chg="del">
          <ac:chgData name="Fiona" userId="5fd9b084-9961-4921-ab0f-457ac49028c4" providerId="ADAL" clId="{4F7526C2-C53B-41A9-82AA-63450EDFF648}" dt="2024-07-31T07:53:20.410" v="1382" actId="478"/>
          <ac:spMkLst>
            <pc:docMk/>
            <pc:sldMk cId="1708371447" sldId="270"/>
            <ac:spMk id="14" creationId="{2CED58E5-514F-F601-E289-43F7BCCF7371}"/>
          </ac:spMkLst>
        </pc:spChg>
        <pc:spChg chg="mod">
          <ac:chgData name="Fiona" userId="5fd9b084-9961-4921-ab0f-457ac49028c4" providerId="ADAL" clId="{4F7526C2-C53B-41A9-82AA-63450EDFF648}" dt="2024-07-31T06:48:49.973" v="585" actId="14100"/>
          <ac:spMkLst>
            <pc:docMk/>
            <pc:sldMk cId="1708371447" sldId="270"/>
            <ac:spMk id="15" creationId="{A4426099-162D-D697-7C12-296B07F1526E}"/>
          </ac:spMkLst>
        </pc:spChg>
        <pc:spChg chg="mod">
          <ac:chgData name="Fiona" userId="5fd9b084-9961-4921-ab0f-457ac49028c4" providerId="ADAL" clId="{4F7526C2-C53B-41A9-82AA-63450EDFF648}" dt="2024-07-31T13:54:18.365" v="2271"/>
          <ac:spMkLst>
            <pc:docMk/>
            <pc:sldMk cId="1708371447" sldId="270"/>
            <ac:spMk id="16" creationId="{69B775B3-0E78-2D8E-D78F-FA69CD7FE01A}"/>
          </ac:spMkLst>
        </pc:spChg>
        <pc:spChg chg="mod">
          <ac:chgData name="Fiona" userId="5fd9b084-9961-4921-ab0f-457ac49028c4" providerId="ADAL" clId="{4F7526C2-C53B-41A9-82AA-63450EDFF648}" dt="2024-07-31T13:54:18.365" v="2271"/>
          <ac:spMkLst>
            <pc:docMk/>
            <pc:sldMk cId="1708371447" sldId="270"/>
            <ac:spMk id="17" creationId="{B9DFF054-8948-FADD-4713-A48EC52EFDE2}"/>
          </ac:spMkLst>
        </pc:spChg>
        <pc:spChg chg="mod">
          <ac:chgData name="Fiona" userId="5fd9b084-9961-4921-ab0f-457ac49028c4" providerId="ADAL" clId="{4F7526C2-C53B-41A9-82AA-63450EDFF648}" dt="2024-07-31T13:54:18.365" v="2271"/>
          <ac:spMkLst>
            <pc:docMk/>
            <pc:sldMk cId="1708371447" sldId="270"/>
            <ac:spMk id="19" creationId="{29FE1422-E5C8-D478-3A73-13407725225B}"/>
          </ac:spMkLst>
        </pc:spChg>
        <pc:spChg chg="del">
          <ac:chgData name="Fiona" userId="5fd9b084-9961-4921-ab0f-457ac49028c4" providerId="ADAL" clId="{4F7526C2-C53B-41A9-82AA-63450EDFF648}" dt="2024-07-31T06:49:14.837" v="586" actId="478"/>
          <ac:spMkLst>
            <pc:docMk/>
            <pc:sldMk cId="1708371447" sldId="270"/>
            <ac:spMk id="19" creationId="{5B057F5C-B1F2-C2DF-0606-FA80003FD669}"/>
          </ac:spMkLst>
        </pc:spChg>
        <pc:spChg chg="mod">
          <ac:chgData name="Fiona" userId="5fd9b084-9961-4921-ab0f-457ac49028c4" providerId="ADAL" clId="{4F7526C2-C53B-41A9-82AA-63450EDFF648}" dt="2024-07-31T13:54:18.365" v="2271"/>
          <ac:spMkLst>
            <pc:docMk/>
            <pc:sldMk cId="1708371447" sldId="270"/>
            <ac:spMk id="20" creationId="{1E3A7131-E8BB-2D3F-567B-07B2B57E40E5}"/>
          </ac:spMkLst>
        </pc:spChg>
        <pc:spChg chg="del">
          <ac:chgData name="Fiona" userId="5fd9b084-9961-4921-ab0f-457ac49028c4" providerId="ADAL" clId="{4F7526C2-C53B-41A9-82AA-63450EDFF648}" dt="2024-07-31T06:52:49.905" v="754" actId="478"/>
          <ac:spMkLst>
            <pc:docMk/>
            <pc:sldMk cId="1708371447" sldId="270"/>
            <ac:spMk id="20" creationId="{C22385A4-E423-9DAD-872C-2573CF195129}"/>
          </ac:spMkLst>
        </pc:spChg>
        <pc:spChg chg="mod">
          <ac:chgData name="Fiona" userId="5fd9b084-9961-4921-ab0f-457ac49028c4" providerId="ADAL" clId="{4F7526C2-C53B-41A9-82AA-63450EDFF648}" dt="2024-07-31T13:54:18.365" v="2271"/>
          <ac:spMkLst>
            <pc:docMk/>
            <pc:sldMk cId="1708371447" sldId="270"/>
            <ac:spMk id="21" creationId="{FF22A141-4AA0-FBC2-7D59-9F19CF1F36B3}"/>
          </ac:spMkLst>
        </pc:spChg>
        <pc:spChg chg="mod">
          <ac:chgData name="Fiona" userId="5fd9b084-9961-4921-ab0f-457ac49028c4" providerId="ADAL" clId="{4F7526C2-C53B-41A9-82AA-63450EDFF648}" dt="2024-07-31T13:54:18.365" v="2271"/>
          <ac:spMkLst>
            <pc:docMk/>
            <pc:sldMk cId="1708371447" sldId="270"/>
            <ac:spMk id="22" creationId="{B1ACD1CE-9BEB-C3CC-3A47-823212E62A47}"/>
          </ac:spMkLst>
        </pc:spChg>
        <pc:spChg chg="mod">
          <ac:chgData name="Fiona" userId="5fd9b084-9961-4921-ab0f-457ac49028c4" providerId="ADAL" clId="{4F7526C2-C53B-41A9-82AA-63450EDFF648}" dt="2024-07-31T13:54:18.365" v="2271"/>
          <ac:spMkLst>
            <pc:docMk/>
            <pc:sldMk cId="1708371447" sldId="270"/>
            <ac:spMk id="23" creationId="{43040824-5F73-9652-9E74-E170B1E59CD4}"/>
          </ac:spMkLst>
        </pc:spChg>
        <pc:spChg chg="mod">
          <ac:chgData name="Fiona" userId="5fd9b084-9961-4921-ab0f-457ac49028c4" providerId="ADAL" clId="{4F7526C2-C53B-41A9-82AA-63450EDFF648}" dt="2024-07-31T13:54:18.365" v="2271"/>
          <ac:spMkLst>
            <pc:docMk/>
            <pc:sldMk cId="1708371447" sldId="270"/>
            <ac:spMk id="24" creationId="{6E44D70B-DE32-77D8-68C0-C3292BCDC5E4}"/>
          </ac:spMkLst>
        </pc:spChg>
        <pc:spChg chg="mod">
          <ac:chgData name="Fiona" userId="5fd9b084-9961-4921-ab0f-457ac49028c4" providerId="ADAL" clId="{4F7526C2-C53B-41A9-82AA-63450EDFF648}" dt="2024-07-31T13:54:18.365" v="2271"/>
          <ac:spMkLst>
            <pc:docMk/>
            <pc:sldMk cId="1708371447" sldId="270"/>
            <ac:spMk id="25" creationId="{7A978503-1C19-1F37-F41B-4AE6FA121A1A}"/>
          </ac:spMkLst>
        </pc:spChg>
        <pc:spChg chg="mod">
          <ac:chgData name="Fiona" userId="5fd9b084-9961-4921-ab0f-457ac49028c4" providerId="ADAL" clId="{4F7526C2-C53B-41A9-82AA-63450EDFF648}" dt="2024-07-31T13:54:18.365" v="2271"/>
          <ac:spMkLst>
            <pc:docMk/>
            <pc:sldMk cId="1708371447" sldId="270"/>
            <ac:spMk id="26" creationId="{2A6FC9B4-45DA-32B6-E355-0BC6EE451373}"/>
          </ac:spMkLst>
        </pc:spChg>
        <pc:spChg chg="mod">
          <ac:chgData name="Fiona" userId="5fd9b084-9961-4921-ab0f-457ac49028c4" providerId="ADAL" clId="{4F7526C2-C53B-41A9-82AA-63450EDFF648}" dt="2024-07-31T13:54:18.365" v="2271"/>
          <ac:spMkLst>
            <pc:docMk/>
            <pc:sldMk cId="1708371447" sldId="270"/>
            <ac:spMk id="27" creationId="{5D9BE530-3747-8669-8C59-E20A3B33DDD6}"/>
          </ac:spMkLst>
        </pc:spChg>
        <pc:spChg chg="mod">
          <ac:chgData name="Fiona" userId="5fd9b084-9961-4921-ab0f-457ac49028c4" providerId="ADAL" clId="{4F7526C2-C53B-41A9-82AA-63450EDFF648}" dt="2024-07-31T13:54:18.365" v="2271"/>
          <ac:spMkLst>
            <pc:docMk/>
            <pc:sldMk cId="1708371447" sldId="270"/>
            <ac:spMk id="28" creationId="{F48A8234-3584-6E88-06BA-6F29C3AD6A1E}"/>
          </ac:spMkLst>
        </pc:spChg>
        <pc:spChg chg="mod">
          <ac:chgData name="Fiona" userId="5fd9b084-9961-4921-ab0f-457ac49028c4" providerId="ADAL" clId="{4F7526C2-C53B-41A9-82AA-63450EDFF648}" dt="2024-07-31T13:54:18.365" v="2271"/>
          <ac:spMkLst>
            <pc:docMk/>
            <pc:sldMk cId="1708371447" sldId="270"/>
            <ac:spMk id="29" creationId="{685A3D75-87E9-834A-925F-A1FAC5BA8312}"/>
          </ac:spMkLst>
        </pc:spChg>
        <pc:spChg chg="mod">
          <ac:chgData name="Fiona" userId="5fd9b084-9961-4921-ab0f-457ac49028c4" providerId="ADAL" clId="{4F7526C2-C53B-41A9-82AA-63450EDFF648}" dt="2024-07-31T13:54:18.365" v="2271"/>
          <ac:spMkLst>
            <pc:docMk/>
            <pc:sldMk cId="1708371447" sldId="270"/>
            <ac:spMk id="30" creationId="{F18A3D55-6772-B853-5E0C-2D2A3FF4F93D}"/>
          </ac:spMkLst>
        </pc:spChg>
        <pc:spChg chg="mod">
          <ac:chgData name="Fiona" userId="5fd9b084-9961-4921-ab0f-457ac49028c4" providerId="ADAL" clId="{4F7526C2-C53B-41A9-82AA-63450EDFF648}" dt="2024-07-31T13:54:18.365" v="2271"/>
          <ac:spMkLst>
            <pc:docMk/>
            <pc:sldMk cId="1708371447" sldId="270"/>
            <ac:spMk id="31" creationId="{F3922D78-530F-3788-0AAA-5DCE46378F2B}"/>
          </ac:spMkLst>
        </pc:spChg>
        <pc:spChg chg="mod">
          <ac:chgData name="Fiona" userId="5fd9b084-9961-4921-ab0f-457ac49028c4" providerId="ADAL" clId="{4F7526C2-C53B-41A9-82AA-63450EDFF648}" dt="2024-07-31T13:54:18.365" v="2271"/>
          <ac:spMkLst>
            <pc:docMk/>
            <pc:sldMk cId="1708371447" sldId="270"/>
            <ac:spMk id="32" creationId="{0660C3C3-9B54-AE28-1FE5-8E06D774807C}"/>
          </ac:spMkLst>
        </pc:spChg>
        <pc:spChg chg="mod">
          <ac:chgData name="Fiona" userId="5fd9b084-9961-4921-ab0f-457ac49028c4" providerId="ADAL" clId="{4F7526C2-C53B-41A9-82AA-63450EDFF648}" dt="2024-07-31T13:54:18.365" v="2271"/>
          <ac:spMkLst>
            <pc:docMk/>
            <pc:sldMk cId="1708371447" sldId="270"/>
            <ac:spMk id="33" creationId="{D291FAE3-1414-4E7F-F80C-DDE112635FF4}"/>
          </ac:spMkLst>
        </pc:spChg>
        <pc:spChg chg="mod">
          <ac:chgData name="Fiona" userId="5fd9b084-9961-4921-ab0f-457ac49028c4" providerId="ADAL" clId="{4F7526C2-C53B-41A9-82AA-63450EDFF648}" dt="2024-07-31T13:54:18.365" v="2271"/>
          <ac:spMkLst>
            <pc:docMk/>
            <pc:sldMk cId="1708371447" sldId="270"/>
            <ac:spMk id="34" creationId="{3E80634E-3110-343F-6575-606AD03D33E7}"/>
          </ac:spMkLst>
        </pc:spChg>
        <pc:spChg chg="mod">
          <ac:chgData name="Fiona" userId="5fd9b084-9961-4921-ab0f-457ac49028c4" providerId="ADAL" clId="{4F7526C2-C53B-41A9-82AA-63450EDFF648}" dt="2024-07-31T13:54:18.365" v="2271"/>
          <ac:spMkLst>
            <pc:docMk/>
            <pc:sldMk cId="1708371447" sldId="270"/>
            <ac:spMk id="35" creationId="{0B0170D7-277D-287A-44DB-4AF24AAEE467}"/>
          </ac:spMkLst>
        </pc:spChg>
        <pc:spChg chg="mod">
          <ac:chgData name="Fiona" userId="5fd9b084-9961-4921-ab0f-457ac49028c4" providerId="ADAL" clId="{4F7526C2-C53B-41A9-82AA-63450EDFF648}" dt="2024-07-31T13:54:18.365" v="2271"/>
          <ac:spMkLst>
            <pc:docMk/>
            <pc:sldMk cId="1708371447" sldId="270"/>
            <ac:spMk id="36" creationId="{FE878790-779C-E7E3-F468-E4F3B10C86ED}"/>
          </ac:spMkLst>
        </pc:spChg>
        <pc:spChg chg="mod">
          <ac:chgData name="Fiona" userId="5fd9b084-9961-4921-ab0f-457ac49028c4" providerId="ADAL" clId="{4F7526C2-C53B-41A9-82AA-63450EDFF648}" dt="2024-07-31T13:54:18.365" v="2271"/>
          <ac:spMkLst>
            <pc:docMk/>
            <pc:sldMk cId="1708371447" sldId="270"/>
            <ac:spMk id="37" creationId="{9303D6A1-F56E-F217-4447-947F553F5225}"/>
          </ac:spMkLst>
        </pc:spChg>
        <pc:spChg chg="mod">
          <ac:chgData name="Fiona" userId="5fd9b084-9961-4921-ab0f-457ac49028c4" providerId="ADAL" clId="{4F7526C2-C53B-41A9-82AA-63450EDFF648}" dt="2024-07-31T13:54:18.365" v="2271"/>
          <ac:spMkLst>
            <pc:docMk/>
            <pc:sldMk cId="1708371447" sldId="270"/>
            <ac:spMk id="38" creationId="{9E063471-72B6-0235-27C5-83F789F9C006}"/>
          </ac:spMkLst>
        </pc:spChg>
        <pc:spChg chg="mod">
          <ac:chgData name="Fiona" userId="5fd9b084-9961-4921-ab0f-457ac49028c4" providerId="ADAL" clId="{4F7526C2-C53B-41A9-82AA-63450EDFF648}" dt="2024-07-31T13:54:18.365" v="2271"/>
          <ac:spMkLst>
            <pc:docMk/>
            <pc:sldMk cId="1708371447" sldId="270"/>
            <ac:spMk id="39" creationId="{9D3454B8-30F5-7880-61BB-958604AD8C64}"/>
          </ac:spMkLst>
        </pc:spChg>
        <pc:spChg chg="mod">
          <ac:chgData name="Fiona" userId="5fd9b084-9961-4921-ab0f-457ac49028c4" providerId="ADAL" clId="{4F7526C2-C53B-41A9-82AA-63450EDFF648}" dt="2024-07-31T13:54:18.365" v="2271"/>
          <ac:spMkLst>
            <pc:docMk/>
            <pc:sldMk cId="1708371447" sldId="270"/>
            <ac:spMk id="40" creationId="{C0CDF792-7F90-B15C-F70E-9699C2AD31D4}"/>
          </ac:spMkLst>
        </pc:spChg>
        <pc:spChg chg="mod">
          <ac:chgData name="Fiona" userId="5fd9b084-9961-4921-ab0f-457ac49028c4" providerId="ADAL" clId="{4F7526C2-C53B-41A9-82AA-63450EDFF648}" dt="2024-07-31T13:54:18.365" v="2271"/>
          <ac:spMkLst>
            <pc:docMk/>
            <pc:sldMk cId="1708371447" sldId="270"/>
            <ac:spMk id="41" creationId="{3680427A-1B90-D695-E070-D113C240947D}"/>
          </ac:spMkLst>
        </pc:spChg>
        <pc:spChg chg="mod">
          <ac:chgData name="Fiona" userId="5fd9b084-9961-4921-ab0f-457ac49028c4" providerId="ADAL" clId="{4F7526C2-C53B-41A9-82AA-63450EDFF648}" dt="2024-07-31T13:54:18.365" v="2271"/>
          <ac:spMkLst>
            <pc:docMk/>
            <pc:sldMk cId="1708371447" sldId="270"/>
            <ac:spMk id="42" creationId="{BF9844DC-AA42-DC8B-FDA4-E374D9DE896F}"/>
          </ac:spMkLst>
        </pc:spChg>
        <pc:spChg chg="mod">
          <ac:chgData name="Fiona" userId="5fd9b084-9961-4921-ab0f-457ac49028c4" providerId="ADAL" clId="{4F7526C2-C53B-41A9-82AA-63450EDFF648}" dt="2024-07-31T13:54:18.365" v="2271"/>
          <ac:spMkLst>
            <pc:docMk/>
            <pc:sldMk cId="1708371447" sldId="270"/>
            <ac:spMk id="107" creationId="{D702EC2B-5698-A66E-9ECE-80B9F292801E}"/>
          </ac:spMkLst>
        </pc:spChg>
        <pc:spChg chg="mod">
          <ac:chgData name="Fiona" userId="5fd9b084-9961-4921-ab0f-457ac49028c4" providerId="ADAL" clId="{4F7526C2-C53B-41A9-82AA-63450EDFF648}" dt="2024-07-31T13:54:18.365" v="2271"/>
          <ac:spMkLst>
            <pc:docMk/>
            <pc:sldMk cId="1708371447" sldId="270"/>
            <ac:spMk id="108" creationId="{FDF0CF6F-A69A-E950-CF74-75E6FBC8B914}"/>
          </ac:spMkLst>
        </pc:spChg>
        <pc:spChg chg="mod">
          <ac:chgData name="Fiona" userId="5fd9b084-9961-4921-ab0f-457ac49028c4" providerId="ADAL" clId="{4F7526C2-C53B-41A9-82AA-63450EDFF648}" dt="2024-07-31T13:54:18.365" v="2271"/>
          <ac:spMkLst>
            <pc:docMk/>
            <pc:sldMk cId="1708371447" sldId="270"/>
            <ac:spMk id="109" creationId="{14AF4F7C-92E9-5AF9-6122-40F1EEA0C07B}"/>
          </ac:spMkLst>
        </pc:spChg>
        <pc:spChg chg="mod">
          <ac:chgData name="Fiona" userId="5fd9b084-9961-4921-ab0f-457ac49028c4" providerId="ADAL" clId="{4F7526C2-C53B-41A9-82AA-63450EDFF648}" dt="2024-07-31T13:54:18.365" v="2271"/>
          <ac:spMkLst>
            <pc:docMk/>
            <pc:sldMk cId="1708371447" sldId="270"/>
            <ac:spMk id="110" creationId="{6EAF54FE-2D93-BB9E-4824-59F2821EC5C4}"/>
          </ac:spMkLst>
        </pc:spChg>
        <pc:spChg chg="mod">
          <ac:chgData name="Fiona" userId="5fd9b084-9961-4921-ab0f-457ac49028c4" providerId="ADAL" clId="{4F7526C2-C53B-41A9-82AA-63450EDFF648}" dt="2024-07-31T13:54:18.365" v="2271"/>
          <ac:spMkLst>
            <pc:docMk/>
            <pc:sldMk cId="1708371447" sldId="270"/>
            <ac:spMk id="111" creationId="{1165A114-F419-9772-892C-44DA713B8377}"/>
          </ac:spMkLst>
        </pc:spChg>
        <pc:spChg chg="mod">
          <ac:chgData name="Fiona" userId="5fd9b084-9961-4921-ab0f-457ac49028c4" providerId="ADAL" clId="{4F7526C2-C53B-41A9-82AA-63450EDFF648}" dt="2024-07-31T13:54:18.365" v="2271"/>
          <ac:spMkLst>
            <pc:docMk/>
            <pc:sldMk cId="1708371447" sldId="270"/>
            <ac:spMk id="112" creationId="{BDF47C2F-3B48-A179-C3B0-DFCF307DF3D9}"/>
          </ac:spMkLst>
        </pc:spChg>
        <pc:spChg chg="mod">
          <ac:chgData name="Fiona" userId="5fd9b084-9961-4921-ab0f-457ac49028c4" providerId="ADAL" clId="{4F7526C2-C53B-41A9-82AA-63450EDFF648}" dt="2024-07-31T13:54:18.365" v="2271"/>
          <ac:spMkLst>
            <pc:docMk/>
            <pc:sldMk cId="1708371447" sldId="270"/>
            <ac:spMk id="113" creationId="{432CDF5B-C046-E194-33CA-0A351EC6BDB6}"/>
          </ac:spMkLst>
        </pc:spChg>
        <pc:spChg chg="mod">
          <ac:chgData name="Fiona" userId="5fd9b084-9961-4921-ab0f-457ac49028c4" providerId="ADAL" clId="{4F7526C2-C53B-41A9-82AA-63450EDFF648}" dt="2024-07-31T13:54:18.365" v="2271"/>
          <ac:spMkLst>
            <pc:docMk/>
            <pc:sldMk cId="1708371447" sldId="270"/>
            <ac:spMk id="114" creationId="{4DC820A3-B1D7-A9BD-4B99-7A35E4A22DB7}"/>
          </ac:spMkLst>
        </pc:spChg>
        <pc:spChg chg="mod">
          <ac:chgData name="Fiona" userId="5fd9b084-9961-4921-ab0f-457ac49028c4" providerId="ADAL" clId="{4F7526C2-C53B-41A9-82AA-63450EDFF648}" dt="2024-07-31T13:54:18.365" v="2271"/>
          <ac:spMkLst>
            <pc:docMk/>
            <pc:sldMk cId="1708371447" sldId="270"/>
            <ac:spMk id="115" creationId="{FED9ED77-95D2-CDB2-E1CA-87A69CCF7F35}"/>
          </ac:spMkLst>
        </pc:spChg>
        <pc:spChg chg="mod">
          <ac:chgData name="Fiona" userId="5fd9b084-9961-4921-ab0f-457ac49028c4" providerId="ADAL" clId="{4F7526C2-C53B-41A9-82AA-63450EDFF648}" dt="2024-07-31T13:54:18.365" v="2271"/>
          <ac:spMkLst>
            <pc:docMk/>
            <pc:sldMk cId="1708371447" sldId="270"/>
            <ac:spMk id="116" creationId="{1F94D6A5-18EC-3751-AF96-06E53AC99421}"/>
          </ac:spMkLst>
        </pc:spChg>
        <pc:spChg chg="mod">
          <ac:chgData name="Fiona" userId="5fd9b084-9961-4921-ab0f-457ac49028c4" providerId="ADAL" clId="{4F7526C2-C53B-41A9-82AA-63450EDFF648}" dt="2024-07-31T13:54:18.365" v="2271"/>
          <ac:spMkLst>
            <pc:docMk/>
            <pc:sldMk cId="1708371447" sldId="270"/>
            <ac:spMk id="117" creationId="{0B93DF1E-7F14-67C0-58C8-6A31D3CE2001}"/>
          </ac:spMkLst>
        </pc:spChg>
        <pc:spChg chg="mod">
          <ac:chgData name="Fiona" userId="5fd9b084-9961-4921-ab0f-457ac49028c4" providerId="ADAL" clId="{4F7526C2-C53B-41A9-82AA-63450EDFF648}" dt="2024-07-31T13:54:18.365" v="2271"/>
          <ac:spMkLst>
            <pc:docMk/>
            <pc:sldMk cId="1708371447" sldId="270"/>
            <ac:spMk id="118" creationId="{0081F8A5-00C0-A7DD-F89C-ED4DBA414DC5}"/>
          </ac:spMkLst>
        </pc:spChg>
        <pc:spChg chg="mod">
          <ac:chgData name="Fiona" userId="5fd9b084-9961-4921-ab0f-457ac49028c4" providerId="ADAL" clId="{4F7526C2-C53B-41A9-82AA-63450EDFF648}" dt="2024-07-31T13:54:18.365" v="2271"/>
          <ac:spMkLst>
            <pc:docMk/>
            <pc:sldMk cId="1708371447" sldId="270"/>
            <ac:spMk id="119" creationId="{84AAB8B5-F32C-86B0-FDE1-EB328739866D}"/>
          </ac:spMkLst>
        </pc:spChg>
        <pc:spChg chg="mod">
          <ac:chgData name="Fiona" userId="5fd9b084-9961-4921-ab0f-457ac49028c4" providerId="ADAL" clId="{4F7526C2-C53B-41A9-82AA-63450EDFF648}" dt="2024-07-31T13:54:18.365" v="2271"/>
          <ac:spMkLst>
            <pc:docMk/>
            <pc:sldMk cId="1708371447" sldId="270"/>
            <ac:spMk id="120" creationId="{DFD7BEFE-F681-7DD2-9394-3B7171D544A0}"/>
          </ac:spMkLst>
        </pc:spChg>
        <pc:spChg chg="mod">
          <ac:chgData name="Fiona" userId="5fd9b084-9961-4921-ab0f-457ac49028c4" providerId="ADAL" clId="{4F7526C2-C53B-41A9-82AA-63450EDFF648}" dt="2024-07-31T13:54:18.365" v="2271"/>
          <ac:spMkLst>
            <pc:docMk/>
            <pc:sldMk cId="1708371447" sldId="270"/>
            <ac:spMk id="121" creationId="{6BE3819F-0D94-5782-9B6F-BE4DD067B0DF}"/>
          </ac:spMkLst>
        </pc:spChg>
        <pc:spChg chg="mod">
          <ac:chgData name="Fiona" userId="5fd9b084-9961-4921-ab0f-457ac49028c4" providerId="ADAL" clId="{4F7526C2-C53B-41A9-82AA-63450EDFF648}" dt="2024-07-31T13:54:18.365" v="2271"/>
          <ac:spMkLst>
            <pc:docMk/>
            <pc:sldMk cId="1708371447" sldId="270"/>
            <ac:spMk id="122" creationId="{D5E0404B-7C01-2D04-E08F-8D253AFF7830}"/>
          </ac:spMkLst>
        </pc:spChg>
        <pc:spChg chg="mod">
          <ac:chgData name="Fiona" userId="5fd9b084-9961-4921-ab0f-457ac49028c4" providerId="ADAL" clId="{4F7526C2-C53B-41A9-82AA-63450EDFF648}" dt="2024-07-31T13:54:18.365" v="2271"/>
          <ac:spMkLst>
            <pc:docMk/>
            <pc:sldMk cId="1708371447" sldId="270"/>
            <ac:spMk id="123" creationId="{176D4061-1CEF-810A-B265-57FB6C463440}"/>
          </ac:spMkLst>
        </pc:spChg>
        <pc:spChg chg="mod">
          <ac:chgData name="Fiona" userId="5fd9b084-9961-4921-ab0f-457ac49028c4" providerId="ADAL" clId="{4F7526C2-C53B-41A9-82AA-63450EDFF648}" dt="2024-07-31T13:54:18.365" v="2271"/>
          <ac:spMkLst>
            <pc:docMk/>
            <pc:sldMk cId="1708371447" sldId="270"/>
            <ac:spMk id="124" creationId="{27E45C53-D41D-670E-3E50-9FFEDC9DE9E5}"/>
          </ac:spMkLst>
        </pc:spChg>
        <pc:spChg chg="mod">
          <ac:chgData name="Fiona" userId="5fd9b084-9961-4921-ab0f-457ac49028c4" providerId="ADAL" clId="{4F7526C2-C53B-41A9-82AA-63450EDFF648}" dt="2024-07-31T13:54:18.365" v="2271"/>
          <ac:spMkLst>
            <pc:docMk/>
            <pc:sldMk cId="1708371447" sldId="270"/>
            <ac:spMk id="125" creationId="{DD44BFFB-22FF-9C42-6C38-C08E48DD6108}"/>
          </ac:spMkLst>
        </pc:spChg>
        <pc:spChg chg="mod">
          <ac:chgData name="Fiona" userId="5fd9b084-9961-4921-ab0f-457ac49028c4" providerId="ADAL" clId="{4F7526C2-C53B-41A9-82AA-63450EDFF648}" dt="2024-07-31T13:54:18.365" v="2271"/>
          <ac:spMkLst>
            <pc:docMk/>
            <pc:sldMk cId="1708371447" sldId="270"/>
            <ac:spMk id="126" creationId="{D5DE40AE-0C39-C44B-6A90-22E03E8411F3}"/>
          </ac:spMkLst>
        </pc:spChg>
        <pc:spChg chg="mod">
          <ac:chgData name="Fiona" userId="5fd9b084-9961-4921-ab0f-457ac49028c4" providerId="ADAL" clId="{4F7526C2-C53B-41A9-82AA-63450EDFF648}" dt="2024-07-31T13:54:18.365" v="2271"/>
          <ac:spMkLst>
            <pc:docMk/>
            <pc:sldMk cId="1708371447" sldId="270"/>
            <ac:spMk id="127" creationId="{943D9CD2-6C13-F6DC-4A9E-93729B37D19D}"/>
          </ac:spMkLst>
        </pc:spChg>
        <pc:spChg chg="mod">
          <ac:chgData name="Fiona" userId="5fd9b084-9961-4921-ab0f-457ac49028c4" providerId="ADAL" clId="{4F7526C2-C53B-41A9-82AA-63450EDFF648}" dt="2024-07-31T13:54:18.365" v="2271"/>
          <ac:spMkLst>
            <pc:docMk/>
            <pc:sldMk cId="1708371447" sldId="270"/>
            <ac:spMk id="128" creationId="{65495967-B3CC-6590-B286-F690DA0DAFB4}"/>
          </ac:spMkLst>
        </pc:spChg>
        <pc:spChg chg="mod">
          <ac:chgData name="Fiona" userId="5fd9b084-9961-4921-ab0f-457ac49028c4" providerId="ADAL" clId="{4F7526C2-C53B-41A9-82AA-63450EDFF648}" dt="2024-07-31T13:54:18.365" v="2271"/>
          <ac:spMkLst>
            <pc:docMk/>
            <pc:sldMk cId="1708371447" sldId="270"/>
            <ac:spMk id="129" creationId="{45808525-DE76-8C0B-1232-3631EE278663}"/>
          </ac:spMkLst>
        </pc:spChg>
        <pc:spChg chg="mod">
          <ac:chgData name="Fiona" userId="5fd9b084-9961-4921-ab0f-457ac49028c4" providerId="ADAL" clId="{4F7526C2-C53B-41A9-82AA-63450EDFF648}" dt="2024-07-31T13:54:18.365" v="2271"/>
          <ac:spMkLst>
            <pc:docMk/>
            <pc:sldMk cId="1708371447" sldId="270"/>
            <ac:spMk id="130" creationId="{3CBCEF11-2EE2-1A01-9931-30EB6AC10534}"/>
          </ac:spMkLst>
        </pc:spChg>
        <pc:spChg chg="mod">
          <ac:chgData name="Fiona" userId="5fd9b084-9961-4921-ab0f-457ac49028c4" providerId="ADAL" clId="{4F7526C2-C53B-41A9-82AA-63450EDFF648}" dt="2024-07-31T13:54:18.365" v="2271"/>
          <ac:spMkLst>
            <pc:docMk/>
            <pc:sldMk cId="1708371447" sldId="270"/>
            <ac:spMk id="131" creationId="{AB521A14-1F2C-85B8-CBF3-4F0063D0630A}"/>
          </ac:spMkLst>
        </pc:spChg>
        <pc:spChg chg="mod">
          <ac:chgData name="Fiona" userId="5fd9b084-9961-4921-ab0f-457ac49028c4" providerId="ADAL" clId="{4F7526C2-C53B-41A9-82AA-63450EDFF648}" dt="2024-07-31T13:54:18.365" v="2271"/>
          <ac:spMkLst>
            <pc:docMk/>
            <pc:sldMk cId="1708371447" sldId="270"/>
            <ac:spMk id="132" creationId="{58711568-9A9A-01FF-1646-3E454B16081F}"/>
          </ac:spMkLst>
        </pc:spChg>
        <pc:spChg chg="mod">
          <ac:chgData name="Fiona" userId="5fd9b084-9961-4921-ab0f-457ac49028c4" providerId="ADAL" clId="{4F7526C2-C53B-41A9-82AA-63450EDFF648}" dt="2024-07-31T13:54:18.365" v="2271"/>
          <ac:spMkLst>
            <pc:docMk/>
            <pc:sldMk cId="1708371447" sldId="270"/>
            <ac:spMk id="133" creationId="{94C07F2B-CC67-66B8-DB99-A60217027D29}"/>
          </ac:spMkLst>
        </pc:spChg>
        <pc:spChg chg="mod">
          <ac:chgData name="Fiona" userId="5fd9b084-9961-4921-ab0f-457ac49028c4" providerId="ADAL" clId="{4F7526C2-C53B-41A9-82AA-63450EDFF648}" dt="2024-07-31T13:54:18.365" v="2271"/>
          <ac:spMkLst>
            <pc:docMk/>
            <pc:sldMk cId="1708371447" sldId="270"/>
            <ac:spMk id="134" creationId="{2D46BD5C-847B-2E59-BB74-D35E88A3630D}"/>
          </ac:spMkLst>
        </pc:spChg>
        <pc:spChg chg="mod">
          <ac:chgData name="Fiona" userId="5fd9b084-9961-4921-ab0f-457ac49028c4" providerId="ADAL" clId="{4F7526C2-C53B-41A9-82AA-63450EDFF648}" dt="2024-07-31T13:54:18.365" v="2271"/>
          <ac:spMkLst>
            <pc:docMk/>
            <pc:sldMk cId="1708371447" sldId="270"/>
            <ac:spMk id="135" creationId="{4C1CC3A1-3698-D808-E7B3-CD7D5DF73078}"/>
          </ac:spMkLst>
        </pc:spChg>
        <pc:spChg chg="mod">
          <ac:chgData name="Fiona" userId="5fd9b084-9961-4921-ab0f-457ac49028c4" providerId="ADAL" clId="{4F7526C2-C53B-41A9-82AA-63450EDFF648}" dt="2024-07-31T13:54:18.365" v="2271"/>
          <ac:spMkLst>
            <pc:docMk/>
            <pc:sldMk cId="1708371447" sldId="270"/>
            <ac:spMk id="136" creationId="{4F8F470A-FDCA-E2A4-9B56-6B080CCF95EA}"/>
          </ac:spMkLst>
        </pc:spChg>
        <pc:spChg chg="mod">
          <ac:chgData name="Fiona" userId="5fd9b084-9961-4921-ab0f-457ac49028c4" providerId="ADAL" clId="{4F7526C2-C53B-41A9-82AA-63450EDFF648}" dt="2024-07-31T13:54:18.365" v="2271"/>
          <ac:spMkLst>
            <pc:docMk/>
            <pc:sldMk cId="1708371447" sldId="270"/>
            <ac:spMk id="137" creationId="{03F0E578-6BCC-031F-E941-1D14D3C5A677}"/>
          </ac:spMkLst>
        </pc:spChg>
        <pc:spChg chg="mod">
          <ac:chgData name="Fiona" userId="5fd9b084-9961-4921-ab0f-457ac49028c4" providerId="ADAL" clId="{4F7526C2-C53B-41A9-82AA-63450EDFF648}" dt="2024-07-31T13:54:18.365" v="2271"/>
          <ac:spMkLst>
            <pc:docMk/>
            <pc:sldMk cId="1708371447" sldId="270"/>
            <ac:spMk id="138" creationId="{9BBEAA26-F4D1-43BF-CDBC-2D2EAF9CCAE1}"/>
          </ac:spMkLst>
        </pc:spChg>
        <pc:spChg chg="mod">
          <ac:chgData name="Fiona" userId="5fd9b084-9961-4921-ab0f-457ac49028c4" providerId="ADAL" clId="{4F7526C2-C53B-41A9-82AA-63450EDFF648}" dt="2024-07-31T13:54:18.365" v="2271"/>
          <ac:spMkLst>
            <pc:docMk/>
            <pc:sldMk cId="1708371447" sldId="270"/>
            <ac:spMk id="139" creationId="{6187DC3B-8671-625E-3956-E742FC382B66}"/>
          </ac:spMkLst>
        </pc:spChg>
        <pc:spChg chg="mod">
          <ac:chgData name="Fiona" userId="5fd9b084-9961-4921-ab0f-457ac49028c4" providerId="ADAL" clId="{4F7526C2-C53B-41A9-82AA-63450EDFF648}" dt="2024-07-31T13:54:18.365" v="2271"/>
          <ac:spMkLst>
            <pc:docMk/>
            <pc:sldMk cId="1708371447" sldId="270"/>
            <ac:spMk id="140" creationId="{C4729263-09AD-4602-7631-E4E3CA19B4B4}"/>
          </ac:spMkLst>
        </pc:spChg>
        <pc:grpChg chg="add del mod">
          <ac:chgData name="Fiona" userId="5fd9b084-9961-4921-ab0f-457ac49028c4" providerId="ADAL" clId="{4F7526C2-C53B-41A9-82AA-63450EDFF648}" dt="2024-08-05T09:13:22.092" v="2662" actId="165"/>
          <ac:grpSpMkLst>
            <pc:docMk/>
            <pc:sldMk cId="1708371447" sldId="270"/>
            <ac:grpSpMk id="5" creationId="{33D1DC2D-F8A1-D9E7-B31A-4DD3471AC2B6}"/>
          </ac:grpSpMkLst>
        </pc:grpChg>
        <pc:grpChg chg="add mod">
          <ac:chgData name="Fiona" userId="5fd9b084-9961-4921-ab0f-457ac49028c4" providerId="ADAL" clId="{4F7526C2-C53B-41A9-82AA-63450EDFF648}" dt="2024-07-31T13:54:23.966" v="2272" actId="1076"/>
          <ac:grpSpMkLst>
            <pc:docMk/>
            <pc:sldMk cId="1708371447" sldId="270"/>
            <ac:grpSpMk id="10" creationId="{9CE00C04-0849-A642-359A-99387D1D849A}"/>
          </ac:grpSpMkLst>
        </pc:grpChg>
        <pc:grpChg chg="add del mod">
          <ac:chgData name="Fiona" userId="5fd9b084-9961-4921-ab0f-457ac49028c4" providerId="ADAL" clId="{4F7526C2-C53B-41A9-82AA-63450EDFF648}" dt="2024-08-05T09:12:58.349" v="2656" actId="165"/>
          <ac:grpSpMkLst>
            <pc:docMk/>
            <pc:sldMk cId="1708371447" sldId="270"/>
            <ac:grpSpMk id="44" creationId="{437E7C6C-9647-234F-E700-9A58485C746D}"/>
          </ac:grpSpMkLst>
        </pc:grpChg>
        <pc:grpChg chg="add del mod">
          <ac:chgData name="Fiona" userId="5fd9b084-9961-4921-ab0f-457ac49028c4" providerId="ADAL" clId="{4F7526C2-C53B-41A9-82AA-63450EDFF648}" dt="2024-08-05T09:12:35.847" v="2650" actId="165"/>
          <ac:grpSpMkLst>
            <pc:docMk/>
            <pc:sldMk cId="1708371447" sldId="270"/>
            <ac:grpSpMk id="47" creationId="{3D78311C-7AB0-AFDC-7912-0B49FBF3F60B}"/>
          </ac:grpSpMkLst>
        </pc:grpChg>
        <pc:grpChg chg="del mod">
          <ac:chgData name="Fiona" userId="5fd9b084-9961-4921-ab0f-457ac49028c4" providerId="ADAL" clId="{4F7526C2-C53B-41A9-82AA-63450EDFF648}" dt="2024-07-31T13:53:46.608" v="2263" actId="478"/>
          <ac:grpSpMkLst>
            <pc:docMk/>
            <pc:sldMk cId="1708371447" sldId="270"/>
            <ac:grpSpMk id="104" creationId="{94214F0C-F1D5-D3F3-9A7C-8B1E83A00C4B}"/>
          </ac:grpSpMkLst>
        </pc:grpChg>
        <pc:picChg chg="mod">
          <ac:chgData name="Fiona" userId="5fd9b084-9961-4921-ab0f-457ac49028c4" providerId="ADAL" clId="{4F7526C2-C53B-41A9-82AA-63450EDFF648}" dt="2024-07-31T07:28:10.732" v="808" actId="29295"/>
          <ac:picMkLst>
            <pc:docMk/>
            <pc:sldMk cId="1708371447" sldId="270"/>
            <ac:picMk id="2" creationId="{B4254017-2DB8-139D-DC91-0E441E1FDD14}"/>
          </ac:picMkLst>
        </pc:picChg>
        <pc:picChg chg="mod">
          <ac:chgData name="Fiona" userId="5fd9b084-9961-4921-ab0f-457ac49028c4" providerId="ADAL" clId="{4F7526C2-C53B-41A9-82AA-63450EDFF648}" dt="2024-07-31T07:28:10.732" v="808" actId="29295"/>
          <ac:picMkLst>
            <pc:docMk/>
            <pc:sldMk cId="1708371447" sldId="270"/>
            <ac:picMk id="3" creationId="{C6234BCD-7F53-66FC-43DE-7636AC273AED}"/>
          </ac:picMkLst>
        </pc:picChg>
        <pc:picChg chg="mod">
          <ac:chgData name="Fiona" userId="5fd9b084-9961-4921-ab0f-457ac49028c4" providerId="ADAL" clId="{4F7526C2-C53B-41A9-82AA-63450EDFF648}" dt="2024-07-31T06:48:41.208" v="570" actId="14100"/>
          <ac:picMkLst>
            <pc:docMk/>
            <pc:sldMk cId="1708371447" sldId="270"/>
            <ac:picMk id="4" creationId="{BB3E63DC-2A19-3A04-8912-1BB344DB7BA9}"/>
          </ac:picMkLst>
        </pc:picChg>
        <pc:picChg chg="del">
          <ac:chgData name="Fiona" userId="5fd9b084-9961-4921-ab0f-457ac49028c4" providerId="ADAL" clId="{4F7526C2-C53B-41A9-82AA-63450EDFF648}" dt="2024-07-31T13:53:48.141" v="2264" actId="478"/>
          <ac:picMkLst>
            <pc:docMk/>
            <pc:sldMk cId="1708371447" sldId="270"/>
            <ac:picMk id="5" creationId="{2D14A226-B77F-8FF1-2232-EE836C8D9C47}"/>
          </ac:picMkLst>
        </pc:picChg>
        <pc:picChg chg="mod">
          <ac:chgData name="Fiona" userId="5fd9b084-9961-4921-ab0f-457ac49028c4" providerId="ADAL" clId="{4F7526C2-C53B-41A9-82AA-63450EDFF648}" dt="2024-07-31T07:28:10.732" v="808" actId="29295"/>
          <ac:picMkLst>
            <pc:docMk/>
            <pc:sldMk cId="1708371447" sldId="270"/>
            <ac:picMk id="6" creationId="{78C1F535-12E2-0956-C0B4-E03403EB9EFE}"/>
          </ac:picMkLst>
        </pc:picChg>
        <pc:picChg chg="mod">
          <ac:chgData name="Fiona" userId="5fd9b084-9961-4921-ab0f-457ac49028c4" providerId="ADAL" clId="{4F7526C2-C53B-41A9-82AA-63450EDFF648}" dt="2024-07-31T07:28:10.732" v="808" actId="29295"/>
          <ac:picMkLst>
            <pc:docMk/>
            <pc:sldMk cId="1708371447" sldId="270"/>
            <ac:picMk id="7" creationId="{D58C4A5D-7D3D-C654-C02D-DF1BCD70CD9E}"/>
          </ac:picMkLst>
        </pc:picChg>
        <pc:picChg chg="mod topLvl modCrop">
          <ac:chgData name="Fiona" userId="5fd9b084-9961-4921-ab0f-457ac49028c4" providerId="ADAL" clId="{4F7526C2-C53B-41A9-82AA-63450EDFF648}" dt="2024-08-05T09:15:38.970" v="2709" actId="1076"/>
          <ac:picMkLst>
            <pc:docMk/>
            <pc:sldMk cId="1708371447" sldId="270"/>
            <ac:picMk id="11" creationId="{73538211-860F-D7D0-7C59-8A91A4F5BB35}"/>
          </ac:picMkLst>
        </pc:picChg>
        <pc:picChg chg="mod">
          <ac:chgData name="Fiona" userId="5fd9b084-9961-4921-ab0f-457ac49028c4" providerId="ADAL" clId="{4F7526C2-C53B-41A9-82AA-63450EDFF648}" dt="2024-07-31T13:54:18.365" v="2271"/>
          <ac:picMkLst>
            <pc:docMk/>
            <pc:sldMk cId="1708371447" sldId="270"/>
            <ac:picMk id="14" creationId="{4E4B87F8-C2C7-F518-FDD1-2A73A2E23D30}"/>
          </ac:picMkLst>
        </pc:picChg>
        <pc:picChg chg="mod topLvl modCrop">
          <ac:chgData name="Fiona" userId="5fd9b084-9961-4921-ab0f-457ac49028c4" providerId="ADAL" clId="{4F7526C2-C53B-41A9-82AA-63450EDFF648}" dt="2024-08-05T09:15:35.884" v="2708" actId="732"/>
          <ac:picMkLst>
            <pc:docMk/>
            <pc:sldMk cId="1708371447" sldId="270"/>
            <ac:picMk id="43" creationId="{F616CD6F-0E53-2F77-21D2-A88E3CC32EAB}"/>
          </ac:picMkLst>
        </pc:picChg>
        <pc:picChg chg="mod topLvl modCrop">
          <ac:chgData name="Fiona" userId="5fd9b084-9961-4921-ab0f-457ac49028c4" providerId="ADAL" clId="{4F7526C2-C53B-41A9-82AA-63450EDFF648}" dt="2024-08-05T09:15:12.066" v="2703" actId="1076"/>
          <ac:picMkLst>
            <pc:docMk/>
            <pc:sldMk cId="1708371447" sldId="270"/>
            <ac:picMk id="45" creationId="{64ACCBA2-F392-5696-E792-EA35A5906FCA}"/>
          </ac:picMkLst>
        </pc:picChg>
        <pc:picChg chg="mod topLvl modCrop">
          <ac:chgData name="Fiona" userId="5fd9b084-9961-4921-ab0f-457ac49028c4" providerId="ADAL" clId="{4F7526C2-C53B-41A9-82AA-63450EDFF648}" dt="2024-08-05T09:15:41.942" v="2711" actId="688"/>
          <ac:picMkLst>
            <pc:docMk/>
            <pc:sldMk cId="1708371447" sldId="270"/>
            <ac:picMk id="46" creationId="{D10C5F38-56D0-1543-C273-A9ED31CA6EA4}"/>
          </ac:picMkLst>
        </pc:picChg>
        <pc:picChg chg="mod topLvl modCrop">
          <ac:chgData name="Fiona" userId="5fd9b084-9961-4921-ab0f-457ac49028c4" providerId="ADAL" clId="{4F7526C2-C53B-41A9-82AA-63450EDFF648}" dt="2024-08-05T09:15:29.253" v="2706" actId="1076"/>
          <ac:picMkLst>
            <pc:docMk/>
            <pc:sldMk cId="1708371447" sldId="270"/>
            <ac:picMk id="48" creationId="{FF8F945D-5517-9F11-3938-9471FF63DE51}"/>
          </ac:picMkLst>
        </pc:picChg>
        <pc:picChg chg="mod topLvl modCrop">
          <ac:chgData name="Fiona" userId="5fd9b084-9961-4921-ab0f-457ac49028c4" providerId="ADAL" clId="{4F7526C2-C53B-41A9-82AA-63450EDFF648}" dt="2024-08-05T09:15:10.539" v="2702" actId="1076"/>
          <ac:picMkLst>
            <pc:docMk/>
            <pc:sldMk cId="1708371447" sldId="270"/>
            <ac:picMk id="49" creationId="{5E0E3D74-A364-D206-9CC8-47ADD118C797}"/>
          </ac:picMkLst>
        </pc:picChg>
      </pc:sldChg>
      <pc:sldChg chg="addSp delSp modSp add del mod">
        <pc:chgData name="Fiona" userId="5fd9b084-9961-4921-ab0f-457ac49028c4" providerId="ADAL" clId="{4F7526C2-C53B-41A9-82AA-63450EDFF648}" dt="2024-08-05T09:30:58.357" v="2712" actId="47"/>
        <pc:sldMkLst>
          <pc:docMk/>
          <pc:sldMk cId="3100833032" sldId="271"/>
        </pc:sldMkLst>
        <pc:spChg chg="del">
          <ac:chgData name="Fiona" userId="5fd9b084-9961-4921-ab0f-457ac49028c4" providerId="ADAL" clId="{4F7526C2-C53B-41A9-82AA-63450EDFF648}" dt="2024-07-31T06:53:25.680" v="761" actId="478"/>
          <ac:spMkLst>
            <pc:docMk/>
            <pc:sldMk cId="3100833032" sldId="271"/>
            <ac:spMk id="8" creationId="{6B83B77E-3437-DC7E-41C0-7E16F4255FD8}"/>
          </ac:spMkLst>
        </pc:spChg>
        <pc:spChg chg="del">
          <ac:chgData name="Fiona" userId="5fd9b084-9961-4921-ab0f-457ac49028c4" providerId="ADAL" clId="{4F7526C2-C53B-41A9-82AA-63450EDFF648}" dt="2024-07-31T06:53:26.377" v="762" actId="478"/>
          <ac:spMkLst>
            <pc:docMk/>
            <pc:sldMk cId="3100833032" sldId="271"/>
            <ac:spMk id="9" creationId="{6BFCF164-C7C0-5040-33A0-9B129E89DA2D}"/>
          </ac:spMkLst>
        </pc:spChg>
        <pc:spChg chg="del mod">
          <ac:chgData name="Fiona" userId="5fd9b084-9961-4921-ab0f-457ac49028c4" providerId="ADAL" clId="{4F7526C2-C53B-41A9-82AA-63450EDFF648}" dt="2024-07-31T06:53:32.511" v="766" actId="478"/>
          <ac:spMkLst>
            <pc:docMk/>
            <pc:sldMk cId="3100833032" sldId="271"/>
            <ac:spMk id="12" creationId="{3F3CC3F2-6D61-1E88-251F-847518765DA7}"/>
          </ac:spMkLst>
        </pc:spChg>
        <pc:spChg chg="mod">
          <ac:chgData name="Fiona" userId="5fd9b084-9961-4921-ab0f-457ac49028c4" providerId="ADAL" clId="{4F7526C2-C53B-41A9-82AA-63450EDFF648}" dt="2024-07-31T13:54:34.370" v="2276"/>
          <ac:spMkLst>
            <pc:docMk/>
            <pc:sldMk cId="3100833032" sldId="271"/>
            <ac:spMk id="12" creationId="{A4D1DBD4-CF73-78B1-2745-E0489B11C01D}"/>
          </ac:spMkLst>
        </pc:spChg>
        <pc:spChg chg="mod">
          <ac:chgData name="Fiona" userId="5fd9b084-9961-4921-ab0f-457ac49028c4" providerId="ADAL" clId="{4F7526C2-C53B-41A9-82AA-63450EDFF648}" dt="2024-07-31T13:54:34.370" v="2276"/>
          <ac:spMkLst>
            <pc:docMk/>
            <pc:sldMk cId="3100833032" sldId="271"/>
            <ac:spMk id="13" creationId="{970F855B-CB86-0274-0E2A-0190DA4BD666}"/>
          </ac:spMkLst>
        </pc:spChg>
        <pc:spChg chg="del">
          <ac:chgData name="Fiona" userId="5fd9b084-9961-4921-ab0f-457ac49028c4" providerId="ADAL" clId="{4F7526C2-C53B-41A9-82AA-63450EDFF648}" dt="2024-07-31T06:53:28.162" v="763" actId="478"/>
          <ac:spMkLst>
            <pc:docMk/>
            <pc:sldMk cId="3100833032" sldId="271"/>
            <ac:spMk id="13" creationId="{E67F8557-313A-4DD7-8BB3-D4371BBF4582}"/>
          </ac:spMkLst>
        </pc:spChg>
        <pc:spChg chg="del">
          <ac:chgData name="Fiona" userId="5fd9b084-9961-4921-ab0f-457ac49028c4" providerId="ADAL" clId="{4F7526C2-C53B-41A9-82AA-63450EDFF648}" dt="2024-07-31T06:53:23.392" v="760" actId="478"/>
          <ac:spMkLst>
            <pc:docMk/>
            <pc:sldMk cId="3100833032" sldId="271"/>
            <ac:spMk id="14" creationId="{2CED58E5-514F-F601-E289-43F7BCCF7371}"/>
          </ac:spMkLst>
        </pc:spChg>
        <pc:spChg chg="mod">
          <ac:chgData name="Fiona" userId="5fd9b084-9961-4921-ab0f-457ac49028c4" providerId="ADAL" clId="{4F7526C2-C53B-41A9-82AA-63450EDFF648}" dt="2024-07-31T13:54:34.370" v="2276"/>
          <ac:spMkLst>
            <pc:docMk/>
            <pc:sldMk cId="3100833032" sldId="271"/>
            <ac:spMk id="14" creationId="{A4A2DBE2-5ABC-5F91-3CDB-B6A4CBD08542}"/>
          </ac:spMkLst>
        </pc:spChg>
        <pc:spChg chg="add del mod">
          <ac:chgData name="Fiona" userId="5fd9b084-9961-4921-ab0f-457ac49028c4" providerId="ADAL" clId="{4F7526C2-C53B-41A9-82AA-63450EDFF648}" dt="2024-07-31T13:54:28.359" v="2273" actId="478"/>
          <ac:spMkLst>
            <pc:docMk/>
            <pc:sldMk cId="3100833032" sldId="271"/>
            <ac:spMk id="17" creationId="{C0F6E12F-9F57-B3EF-E686-E0E928E7BEBA}"/>
          </ac:spMkLst>
        </pc:spChg>
        <pc:spChg chg="mod">
          <ac:chgData name="Fiona" userId="5fd9b084-9961-4921-ab0f-457ac49028c4" providerId="ADAL" clId="{4F7526C2-C53B-41A9-82AA-63450EDFF648}" dt="2024-07-31T13:54:34.370" v="2276"/>
          <ac:spMkLst>
            <pc:docMk/>
            <pc:sldMk cId="3100833032" sldId="271"/>
            <ac:spMk id="18" creationId="{1716A4D9-13BE-74B1-5AA3-31CCAF87E1A4}"/>
          </ac:spMkLst>
        </pc:spChg>
        <pc:spChg chg="mod">
          <ac:chgData name="Fiona" userId="5fd9b084-9961-4921-ab0f-457ac49028c4" providerId="ADAL" clId="{4F7526C2-C53B-41A9-82AA-63450EDFF648}" dt="2024-07-31T13:54:34.370" v="2276"/>
          <ac:spMkLst>
            <pc:docMk/>
            <pc:sldMk cId="3100833032" sldId="271"/>
            <ac:spMk id="19" creationId="{BF1A1197-9D7D-4FC5-EDB1-55D944A79ADF}"/>
          </ac:spMkLst>
        </pc:spChg>
        <pc:spChg chg="mod">
          <ac:chgData name="Fiona" userId="5fd9b084-9961-4921-ab0f-457ac49028c4" providerId="ADAL" clId="{4F7526C2-C53B-41A9-82AA-63450EDFF648}" dt="2024-07-31T13:54:34.370" v="2276"/>
          <ac:spMkLst>
            <pc:docMk/>
            <pc:sldMk cId="3100833032" sldId="271"/>
            <ac:spMk id="20" creationId="{334C8EE9-E63C-535A-C291-381ACD2D3929}"/>
          </ac:spMkLst>
        </pc:spChg>
        <pc:spChg chg="mod">
          <ac:chgData name="Fiona" userId="5fd9b084-9961-4921-ab0f-457ac49028c4" providerId="ADAL" clId="{4F7526C2-C53B-41A9-82AA-63450EDFF648}" dt="2024-07-31T13:54:34.370" v="2276"/>
          <ac:spMkLst>
            <pc:docMk/>
            <pc:sldMk cId="3100833032" sldId="271"/>
            <ac:spMk id="21" creationId="{924C6A46-5B2B-C80E-85AD-B1F3B6316E01}"/>
          </ac:spMkLst>
        </pc:spChg>
        <pc:spChg chg="mod">
          <ac:chgData name="Fiona" userId="5fd9b084-9961-4921-ab0f-457ac49028c4" providerId="ADAL" clId="{4F7526C2-C53B-41A9-82AA-63450EDFF648}" dt="2024-07-31T13:54:34.370" v="2276"/>
          <ac:spMkLst>
            <pc:docMk/>
            <pc:sldMk cId="3100833032" sldId="271"/>
            <ac:spMk id="22" creationId="{7F6688E4-4617-04F5-4BB3-C8D1B8B9388E}"/>
          </ac:spMkLst>
        </pc:spChg>
        <pc:spChg chg="mod">
          <ac:chgData name="Fiona" userId="5fd9b084-9961-4921-ab0f-457ac49028c4" providerId="ADAL" clId="{4F7526C2-C53B-41A9-82AA-63450EDFF648}" dt="2024-07-31T13:54:34.370" v="2276"/>
          <ac:spMkLst>
            <pc:docMk/>
            <pc:sldMk cId="3100833032" sldId="271"/>
            <ac:spMk id="23" creationId="{09F1EB2A-7898-3E2E-C7FB-3A61F7BB2398}"/>
          </ac:spMkLst>
        </pc:spChg>
        <pc:spChg chg="mod">
          <ac:chgData name="Fiona" userId="5fd9b084-9961-4921-ab0f-457ac49028c4" providerId="ADAL" clId="{4F7526C2-C53B-41A9-82AA-63450EDFF648}" dt="2024-07-31T13:54:34.370" v="2276"/>
          <ac:spMkLst>
            <pc:docMk/>
            <pc:sldMk cId="3100833032" sldId="271"/>
            <ac:spMk id="24" creationId="{A2C2ADAF-ABE1-9A66-15C5-B81F5A5DED50}"/>
          </ac:spMkLst>
        </pc:spChg>
        <pc:spChg chg="mod">
          <ac:chgData name="Fiona" userId="5fd9b084-9961-4921-ab0f-457ac49028c4" providerId="ADAL" clId="{4F7526C2-C53B-41A9-82AA-63450EDFF648}" dt="2024-07-31T13:54:34.370" v="2276"/>
          <ac:spMkLst>
            <pc:docMk/>
            <pc:sldMk cId="3100833032" sldId="271"/>
            <ac:spMk id="25" creationId="{2611D506-B434-A092-05CF-27A803BF3895}"/>
          </ac:spMkLst>
        </pc:spChg>
        <pc:spChg chg="mod">
          <ac:chgData name="Fiona" userId="5fd9b084-9961-4921-ab0f-457ac49028c4" providerId="ADAL" clId="{4F7526C2-C53B-41A9-82AA-63450EDFF648}" dt="2024-07-31T13:54:34.370" v="2276"/>
          <ac:spMkLst>
            <pc:docMk/>
            <pc:sldMk cId="3100833032" sldId="271"/>
            <ac:spMk id="26" creationId="{DEC4EEC1-6954-8D19-999F-8F8111E939AD}"/>
          </ac:spMkLst>
        </pc:spChg>
        <pc:spChg chg="mod">
          <ac:chgData name="Fiona" userId="5fd9b084-9961-4921-ab0f-457ac49028c4" providerId="ADAL" clId="{4F7526C2-C53B-41A9-82AA-63450EDFF648}" dt="2024-07-31T13:54:34.370" v="2276"/>
          <ac:spMkLst>
            <pc:docMk/>
            <pc:sldMk cId="3100833032" sldId="271"/>
            <ac:spMk id="27" creationId="{4A439721-FFD1-F963-47F5-AC0516B874AB}"/>
          </ac:spMkLst>
        </pc:spChg>
        <pc:spChg chg="mod">
          <ac:chgData name="Fiona" userId="5fd9b084-9961-4921-ab0f-457ac49028c4" providerId="ADAL" clId="{4F7526C2-C53B-41A9-82AA-63450EDFF648}" dt="2024-07-31T13:54:34.370" v="2276"/>
          <ac:spMkLst>
            <pc:docMk/>
            <pc:sldMk cId="3100833032" sldId="271"/>
            <ac:spMk id="28" creationId="{BF1A2875-47CC-4D44-981E-40DFC26B4647}"/>
          </ac:spMkLst>
        </pc:spChg>
        <pc:spChg chg="mod">
          <ac:chgData name="Fiona" userId="5fd9b084-9961-4921-ab0f-457ac49028c4" providerId="ADAL" clId="{4F7526C2-C53B-41A9-82AA-63450EDFF648}" dt="2024-07-31T13:54:34.370" v="2276"/>
          <ac:spMkLst>
            <pc:docMk/>
            <pc:sldMk cId="3100833032" sldId="271"/>
            <ac:spMk id="29" creationId="{4E7DCC0E-25D2-8A06-B99C-6C367D1AF80A}"/>
          </ac:spMkLst>
        </pc:spChg>
        <pc:spChg chg="mod">
          <ac:chgData name="Fiona" userId="5fd9b084-9961-4921-ab0f-457ac49028c4" providerId="ADAL" clId="{4F7526C2-C53B-41A9-82AA-63450EDFF648}" dt="2024-07-31T13:54:34.370" v="2276"/>
          <ac:spMkLst>
            <pc:docMk/>
            <pc:sldMk cId="3100833032" sldId="271"/>
            <ac:spMk id="30" creationId="{60E5D75E-0234-371A-4268-86232513C95C}"/>
          </ac:spMkLst>
        </pc:spChg>
        <pc:spChg chg="mod">
          <ac:chgData name="Fiona" userId="5fd9b084-9961-4921-ab0f-457ac49028c4" providerId="ADAL" clId="{4F7526C2-C53B-41A9-82AA-63450EDFF648}" dt="2024-07-31T13:54:34.370" v="2276"/>
          <ac:spMkLst>
            <pc:docMk/>
            <pc:sldMk cId="3100833032" sldId="271"/>
            <ac:spMk id="31" creationId="{71251EF9-F386-C5BE-796A-D7294AC394E7}"/>
          </ac:spMkLst>
        </pc:spChg>
        <pc:spChg chg="mod">
          <ac:chgData name="Fiona" userId="5fd9b084-9961-4921-ab0f-457ac49028c4" providerId="ADAL" clId="{4F7526C2-C53B-41A9-82AA-63450EDFF648}" dt="2024-07-31T13:54:34.370" v="2276"/>
          <ac:spMkLst>
            <pc:docMk/>
            <pc:sldMk cId="3100833032" sldId="271"/>
            <ac:spMk id="32" creationId="{7D30F1FE-CAE3-D2DD-7F0D-E55223102935}"/>
          </ac:spMkLst>
        </pc:spChg>
        <pc:spChg chg="mod">
          <ac:chgData name="Fiona" userId="5fd9b084-9961-4921-ab0f-457ac49028c4" providerId="ADAL" clId="{4F7526C2-C53B-41A9-82AA-63450EDFF648}" dt="2024-07-31T13:54:34.370" v="2276"/>
          <ac:spMkLst>
            <pc:docMk/>
            <pc:sldMk cId="3100833032" sldId="271"/>
            <ac:spMk id="33" creationId="{048E26ED-C9EB-5D26-DF0F-CC3CA23C25A4}"/>
          </ac:spMkLst>
        </pc:spChg>
        <pc:spChg chg="mod">
          <ac:chgData name="Fiona" userId="5fd9b084-9961-4921-ab0f-457ac49028c4" providerId="ADAL" clId="{4F7526C2-C53B-41A9-82AA-63450EDFF648}" dt="2024-07-31T13:54:34.370" v="2276"/>
          <ac:spMkLst>
            <pc:docMk/>
            <pc:sldMk cId="3100833032" sldId="271"/>
            <ac:spMk id="34" creationId="{D00B4E61-E584-6B96-69A2-CF35A8B7F0F6}"/>
          </ac:spMkLst>
        </pc:spChg>
        <pc:spChg chg="mod">
          <ac:chgData name="Fiona" userId="5fd9b084-9961-4921-ab0f-457ac49028c4" providerId="ADAL" clId="{4F7526C2-C53B-41A9-82AA-63450EDFF648}" dt="2024-07-31T13:54:34.370" v="2276"/>
          <ac:spMkLst>
            <pc:docMk/>
            <pc:sldMk cId="3100833032" sldId="271"/>
            <ac:spMk id="35" creationId="{53FE241B-553A-FD6A-86A2-F8B8295DAA8F}"/>
          </ac:spMkLst>
        </pc:spChg>
        <pc:spChg chg="mod">
          <ac:chgData name="Fiona" userId="5fd9b084-9961-4921-ab0f-457ac49028c4" providerId="ADAL" clId="{4F7526C2-C53B-41A9-82AA-63450EDFF648}" dt="2024-07-31T13:54:34.370" v="2276"/>
          <ac:spMkLst>
            <pc:docMk/>
            <pc:sldMk cId="3100833032" sldId="271"/>
            <ac:spMk id="36" creationId="{537F1C12-16DA-9339-43B2-76A301F7FD55}"/>
          </ac:spMkLst>
        </pc:spChg>
        <pc:spChg chg="mod">
          <ac:chgData name="Fiona" userId="5fd9b084-9961-4921-ab0f-457ac49028c4" providerId="ADAL" clId="{4F7526C2-C53B-41A9-82AA-63450EDFF648}" dt="2024-07-31T13:54:34.370" v="2276"/>
          <ac:spMkLst>
            <pc:docMk/>
            <pc:sldMk cId="3100833032" sldId="271"/>
            <ac:spMk id="37" creationId="{99D62035-EE6B-023F-AACA-9B0C92E6B490}"/>
          </ac:spMkLst>
        </pc:spChg>
        <pc:spChg chg="mod">
          <ac:chgData name="Fiona" userId="5fd9b084-9961-4921-ab0f-457ac49028c4" providerId="ADAL" clId="{4F7526C2-C53B-41A9-82AA-63450EDFF648}" dt="2024-07-31T13:54:34.370" v="2276"/>
          <ac:spMkLst>
            <pc:docMk/>
            <pc:sldMk cId="3100833032" sldId="271"/>
            <ac:spMk id="38" creationId="{F7AC29AC-7567-7CD0-AFCB-974DB920474D}"/>
          </ac:spMkLst>
        </pc:spChg>
        <pc:spChg chg="mod">
          <ac:chgData name="Fiona" userId="5fd9b084-9961-4921-ab0f-457ac49028c4" providerId="ADAL" clId="{4F7526C2-C53B-41A9-82AA-63450EDFF648}" dt="2024-07-31T13:54:34.370" v="2276"/>
          <ac:spMkLst>
            <pc:docMk/>
            <pc:sldMk cId="3100833032" sldId="271"/>
            <ac:spMk id="39" creationId="{9A2EC58B-B5A5-97A7-FD74-2C204A57A86F}"/>
          </ac:spMkLst>
        </pc:spChg>
        <pc:spChg chg="mod">
          <ac:chgData name="Fiona" userId="5fd9b084-9961-4921-ab0f-457ac49028c4" providerId="ADAL" clId="{4F7526C2-C53B-41A9-82AA-63450EDFF648}" dt="2024-07-31T13:54:34.370" v="2276"/>
          <ac:spMkLst>
            <pc:docMk/>
            <pc:sldMk cId="3100833032" sldId="271"/>
            <ac:spMk id="40" creationId="{8176985F-43F0-9F77-F0BE-457AA1D75DEB}"/>
          </ac:spMkLst>
        </pc:spChg>
        <pc:spChg chg="mod">
          <ac:chgData name="Fiona" userId="5fd9b084-9961-4921-ab0f-457ac49028c4" providerId="ADAL" clId="{4F7526C2-C53B-41A9-82AA-63450EDFF648}" dt="2024-07-31T13:54:34.370" v="2276"/>
          <ac:spMkLst>
            <pc:docMk/>
            <pc:sldMk cId="3100833032" sldId="271"/>
            <ac:spMk id="41" creationId="{7FDE985F-5839-D5CE-9965-FDF4A6B2461F}"/>
          </ac:spMkLst>
        </pc:spChg>
        <pc:spChg chg="mod">
          <ac:chgData name="Fiona" userId="5fd9b084-9961-4921-ab0f-457ac49028c4" providerId="ADAL" clId="{4F7526C2-C53B-41A9-82AA-63450EDFF648}" dt="2024-07-31T13:54:34.370" v="2276"/>
          <ac:spMkLst>
            <pc:docMk/>
            <pc:sldMk cId="3100833032" sldId="271"/>
            <ac:spMk id="42" creationId="{6C6A9F46-D64E-6737-992D-BD821B99DDAE}"/>
          </ac:spMkLst>
        </pc:spChg>
        <pc:spChg chg="mod">
          <ac:chgData name="Fiona" userId="5fd9b084-9961-4921-ab0f-457ac49028c4" providerId="ADAL" clId="{4F7526C2-C53B-41A9-82AA-63450EDFF648}" dt="2024-07-31T13:54:34.370" v="2276"/>
          <ac:spMkLst>
            <pc:docMk/>
            <pc:sldMk cId="3100833032" sldId="271"/>
            <ac:spMk id="107" creationId="{BC544B2D-F9D9-936B-BF1C-D79ABBB9EE04}"/>
          </ac:spMkLst>
        </pc:spChg>
        <pc:spChg chg="mod">
          <ac:chgData name="Fiona" userId="5fd9b084-9961-4921-ab0f-457ac49028c4" providerId="ADAL" clId="{4F7526C2-C53B-41A9-82AA-63450EDFF648}" dt="2024-07-31T13:54:34.370" v="2276"/>
          <ac:spMkLst>
            <pc:docMk/>
            <pc:sldMk cId="3100833032" sldId="271"/>
            <ac:spMk id="108" creationId="{C1DBD094-9B3E-241C-D27B-A4A03F6F8C05}"/>
          </ac:spMkLst>
        </pc:spChg>
        <pc:spChg chg="mod">
          <ac:chgData name="Fiona" userId="5fd9b084-9961-4921-ab0f-457ac49028c4" providerId="ADAL" clId="{4F7526C2-C53B-41A9-82AA-63450EDFF648}" dt="2024-07-31T13:54:34.370" v="2276"/>
          <ac:spMkLst>
            <pc:docMk/>
            <pc:sldMk cId="3100833032" sldId="271"/>
            <ac:spMk id="109" creationId="{C69B6E85-C9C5-F3AC-2D45-ACE4BF61C170}"/>
          </ac:spMkLst>
        </pc:spChg>
        <pc:spChg chg="mod">
          <ac:chgData name="Fiona" userId="5fd9b084-9961-4921-ab0f-457ac49028c4" providerId="ADAL" clId="{4F7526C2-C53B-41A9-82AA-63450EDFF648}" dt="2024-07-31T13:54:34.370" v="2276"/>
          <ac:spMkLst>
            <pc:docMk/>
            <pc:sldMk cId="3100833032" sldId="271"/>
            <ac:spMk id="110" creationId="{11B7C7F1-9DBC-2A0D-AD70-49F79B88025D}"/>
          </ac:spMkLst>
        </pc:spChg>
        <pc:spChg chg="mod">
          <ac:chgData name="Fiona" userId="5fd9b084-9961-4921-ab0f-457ac49028c4" providerId="ADAL" clId="{4F7526C2-C53B-41A9-82AA-63450EDFF648}" dt="2024-07-31T13:54:34.370" v="2276"/>
          <ac:spMkLst>
            <pc:docMk/>
            <pc:sldMk cId="3100833032" sldId="271"/>
            <ac:spMk id="111" creationId="{A0AD2DCC-CD9D-B174-F0A0-742B145E4F57}"/>
          </ac:spMkLst>
        </pc:spChg>
        <pc:spChg chg="mod">
          <ac:chgData name="Fiona" userId="5fd9b084-9961-4921-ab0f-457ac49028c4" providerId="ADAL" clId="{4F7526C2-C53B-41A9-82AA-63450EDFF648}" dt="2024-07-31T13:54:34.370" v="2276"/>
          <ac:spMkLst>
            <pc:docMk/>
            <pc:sldMk cId="3100833032" sldId="271"/>
            <ac:spMk id="112" creationId="{8ABD2920-C2F7-D5C0-B6DE-86386DCBA391}"/>
          </ac:spMkLst>
        </pc:spChg>
        <pc:spChg chg="mod">
          <ac:chgData name="Fiona" userId="5fd9b084-9961-4921-ab0f-457ac49028c4" providerId="ADAL" clId="{4F7526C2-C53B-41A9-82AA-63450EDFF648}" dt="2024-07-31T13:54:34.370" v="2276"/>
          <ac:spMkLst>
            <pc:docMk/>
            <pc:sldMk cId="3100833032" sldId="271"/>
            <ac:spMk id="113" creationId="{7BEF9094-3960-B6D9-BEF8-C8CA3BFBD7B2}"/>
          </ac:spMkLst>
        </pc:spChg>
        <pc:spChg chg="mod">
          <ac:chgData name="Fiona" userId="5fd9b084-9961-4921-ab0f-457ac49028c4" providerId="ADAL" clId="{4F7526C2-C53B-41A9-82AA-63450EDFF648}" dt="2024-07-31T13:54:34.370" v="2276"/>
          <ac:spMkLst>
            <pc:docMk/>
            <pc:sldMk cId="3100833032" sldId="271"/>
            <ac:spMk id="114" creationId="{110996F3-6482-412D-511F-9D1AF7E369EE}"/>
          </ac:spMkLst>
        </pc:spChg>
        <pc:spChg chg="mod">
          <ac:chgData name="Fiona" userId="5fd9b084-9961-4921-ab0f-457ac49028c4" providerId="ADAL" clId="{4F7526C2-C53B-41A9-82AA-63450EDFF648}" dt="2024-07-31T13:54:34.370" v="2276"/>
          <ac:spMkLst>
            <pc:docMk/>
            <pc:sldMk cId="3100833032" sldId="271"/>
            <ac:spMk id="115" creationId="{62B7A799-42F1-17C6-A3CA-7827AD3202BB}"/>
          </ac:spMkLst>
        </pc:spChg>
        <pc:spChg chg="mod">
          <ac:chgData name="Fiona" userId="5fd9b084-9961-4921-ab0f-457ac49028c4" providerId="ADAL" clId="{4F7526C2-C53B-41A9-82AA-63450EDFF648}" dt="2024-07-31T13:54:34.370" v="2276"/>
          <ac:spMkLst>
            <pc:docMk/>
            <pc:sldMk cId="3100833032" sldId="271"/>
            <ac:spMk id="116" creationId="{E9BEE84E-6714-7E03-C28E-CF377F35FC11}"/>
          </ac:spMkLst>
        </pc:spChg>
        <pc:spChg chg="mod">
          <ac:chgData name="Fiona" userId="5fd9b084-9961-4921-ab0f-457ac49028c4" providerId="ADAL" clId="{4F7526C2-C53B-41A9-82AA-63450EDFF648}" dt="2024-07-31T13:54:34.370" v="2276"/>
          <ac:spMkLst>
            <pc:docMk/>
            <pc:sldMk cId="3100833032" sldId="271"/>
            <ac:spMk id="117" creationId="{59CB0326-2134-EA2C-45FA-E9D5BDDE77DF}"/>
          </ac:spMkLst>
        </pc:spChg>
        <pc:spChg chg="mod">
          <ac:chgData name="Fiona" userId="5fd9b084-9961-4921-ab0f-457ac49028c4" providerId="ADAL" clId="{4F7526C2-C53B-41A9-82AA-63450EDFF648}" dt="2024-07-31T13:54:34.370" v="2276"/>
          <ac:spMkLst>
            <pc:docMk/>
            <pc:sldMk cId="3100833032" sldId="271"/>
            <ac:spMk id="118" creationId="{F507E115-4DF5-337B-4BBE-1B357FBC0984}"/>
          </ac:spMkLst>
        </pc:spChg>
        <pc:spChg chg="mod">
          <ac:chgData name="Fiona" userId="5fd9b084-9961-4921-ab0f-457ac49028c4" providerId="ADAL" clId="{4F7526C2-C53B-41A9-82AA-63450EDFF648}" dt="2024-07-31T13:54:34.370" v="2276"/>
          <ac:spMkLst>
            <pc:docMk/>
            <pc:sldMk cId="3100833032" sldId="271"/>
            <ac:spMk id="119" creationId="{5B80E79B-7724-7DB9-E05A-65F819424C82}"/>
          </ac:spMkLst>
        </pc:spChg>
        <pc:spChg chg="mod">
          <ac:chgData name="Fiona" userId="5fd9b084-9961-4921-ab0f-457ac49028c4" providerId="ADAL" clId="{4F7526C2-C53B-41A9-82AA-63450EDFF648}" dt="2024-07-31T13:54:34.370" v="2276"/>
          <ac:spMkLst>
            <pc:docMk/>
            <pc:sldMk cId="3100833032" sldId="271"/>
            <ac:spMk id="120" creationId="{5116C9EB-352E-2BE0-E963-B4143A7D24E1}"/>
          </ac:spMkLst>
        </pc:spChg>
        <pc:spChg chg="mod">
          <ac:chgData name="Fiona" userId="5fd9b084-9961-4921-ab0f-457ac49028c4" providerId="ADAL" clId="{4F7526C2-C53B-41A9-82AA-63450EDFF648}" dt="2024-07-31T13:54:34.370" v="2276"/>
          <ac:spMkLst>
            <pc:docMk/>
            <pc:sldMk cId="3100833032" sldId="271"/>
            <ac:spMk id="121" creationId="{61057849-824B-BAF0-0A8C-E6301DC913BB}"/>
          </ac:spMkLst>
        </pc:spChg>
        <pc:spChg chg="mod">
          <ac:chgData name="Fiona" userId="5fd9b084-9961-4921-ab0f-457ac49028c4" providerId="ADAL" clId="{4F7526C2-C53B-41A9-82AA-63450EDFF648}" dt="2024-07-31T13:54:34.370" v="2276"/>
          <ac:spMkLst>
            <pc:docMk/>
            <pc:sldMk cId="3100833032" sldId="271"/>
            <ac:spMk id="122" creationId="{2DA6ADFA-FDBD-E40F-57F0-C9CFABB29CEF}"/>
          </ac:spMkLst>
        </pc:spChg>
        <pc:spChg chg="mod">
          <ac:chgData name="Fiona" userId="5fd9b084-9961-4921-ab0f-457ac49028c4" providerId="ADAL" clId="{4F7526C2-C53B-41A9-82AA-63450EDFF648}" dt="2024-07-31T13:54:34.370" v="2276"/>
          <ac:spMkLst>
            <pc:docMk/>
            <pc:sldMk cId="3100833032" sldId="271"/>
            <ac:spMk id="123" creationId="{91623AF6-D3A2-3559-607E-A8E8D98345E8}"/>
          </ac:spMkLst>
        </pc:spChg>
        <pc:spChg chg="mod">
          <ac:chgData name="Fiona" userId="5fd9b084-9961-4921-ab0f-457ac49028c4" providerId="ADAL" clId="{4F7526C2-C53B-41A9-82AA-63450EDFF648}" dt="2024-07-31T13:54:34.370" v="2276"/>
          <ac:spMkLst>
            <pc:docMk/>
            <pc:sldMk cId="3100833032" sldId="271"/>
            <ac:spMk id="124" creationId="{15A6184A-E90D-6A6E-AF3C-DA09EAA56F16}"/>
          </ac:spMkLst>
        </pc:spChg>
        <pc:spChg chg="mod">
          <ac:chgData name="Fiona" userId="5fd9b084-9961-4921-ab0f-457ac49028c4" providerId="ADAL" clId="{4F7526C2-C53B-41A9-82AA-63450EDFF648}" dt="2024-07-31T13:54:34.370" v="2276"/>
          <ac:spMkLst>
            <pc:docMk/>
            <pc:sldMk cId="3100833032" sldId="271"/>
            <ac:spMk id="125" creationId="{A01D65F0-CC1E-5847-2961-6E85103B14CF}"/>
          </ac:spMkLst>
        </pc:spChg>
        <pc:spChg chg="mod">
          <ac:chgData name="Fiona" userId="5fd9b084-9961-4921-ab0f-457ac49028c4" providerId="ADAL" clId="{4F7526C2-C53B-41A9-82AA-63450EDFF648}" dt="2024-07-31T13:54:34.370" v="2276"/>
          <ac:spMkLst>
            <pc:docMk/>
            <pc:sldMk cId="3100833032" sldId="271"/>
            <ac:spMk id="126" creationId="{D074322D-C803-6E4D-3D14-DCA2FCE3B398}"/>
          </ac:spMkLst>
        </pc:spChg>
        <pc:spChg chg="mod">
          <ac:chgData name="Fiona" userId="5fd9b084-9961-4921-ab0f-457ac49028c4" providerId="ADAL" clId="{4F7526C2-C53B-41A9-82AA-63450EDFF648}" dt="2024-07-31T13:54:34.370" v="2276"/>
          <ac:spMkLst>
            <pc:docMk/>
            <pc:sldMk cId="3100833032" sldId="271"/>
            <ac:spMk id="127" creationId="{2A7CE178-7D70-757F-5E00-CD863BCF8604}"/>
          </ac:spMkLst>
        </pc:spChg>
        <pc:spChg chg="mod">
          <ac:chgData name="Fiona" userId="5fd9b084-9961-4921-ab0f-457ac49028c4" providerId="ADAL" clId="{4F7526C2-C53B-41A9-82AA-63450EDFF648}" dt="2024-07-31T13:54:34.370" v="2276"/>
          <ac:spMkLst>
            <pc:docMk/>
            <pc:sldMk cId="3100833032" sldId="271"/>
            <ac:spMk id="128" creationId="{E8B1D2BD-4100-6AEF-A4EB-9E5F364F8ACF}"/>
          </ac:spMkLst>
        </pc:spChg>
        <pc:spChg chg="mod">
          <ac:chgData name="Fiona" userId="5fd9b084-9961-4921-ab0f-457ac49028c4" providerId="ADAL" clId="{4F7526C2-C53B-41A9-82AA-63450EDFF648}" dt="2024-07-31T13:54:34.370" v="2276"/>
          <ac:spMkLst>
            <pc:docMk/>
            <pc:sldMk cId="3100833032" sldId="271"/>
            <ac:spMk id="129" creationId="{3C982857-9879-F951-4EBF-36A7D686AD95}"/>
          </ac:spMkLst>
        </pc:spChg>
        <pc:spChg chg="mod">
          <ac:chgData name="Fiona" userId="5fd9b084-9961-4921-ab0f-457ac49028c4" providerId="ADAL" clId="{4F7526C2-C53B-41A9-82AA-63450EDFF648}" dt="2024-07-31T13:54:34.370" v="2276"/>
          <ac:spMkLst>
            <pc:docMk/>
            <pc:sldMk cId="3100833032" sldId="271"/>
            <ac:spMk id="130" creationId="{45E36A0C-A453-7EB9-60B2-195E48935F17}"/>
          </ac:spMkLst>
        </pc:spChg>
        <pc:spChg chg="mod">
          <ac:chgData name="Fiona" userId="5fd9b084-9961-4921-ab0f-457ac49028c4" providerId="ADAL" clId="{4F7526C2-C53B-41A9-82AA-63450EDFF648}" dt="2024-07-31T13:54:34.370" v="2276"/>
          <ac:spMkLst>
            <pc:docMk/>
            <pc:sldMk cId="3100833032" sldId="271"/>
            <ac:spMk id="131" creationId="{8538C219-7768-A200-3951-B03EEF8B1547}"/>
          </ac:spMkLst>
        </pc:spChg>
        <pc:spChg chg="mod">
          <ac:chgData name="Fiona" userId="5fd9b084-9961-4921-ab0f-457ac49028c4" providerId="ADAL" clId="{4F7526C2-C53B-41A9-82AA-63450EDFF648}" dt="2024-07-31T13:54:34.370" v="2276"/>
          <ac:spMkLst>
            <pc:docMk/>
            <pc:sldMk cId="3100833032" sldId="271"/>
            <ac:spMk id="132" creationId="{A8B96A9A-43C2-1286-F36B-3A69E13BD874}"/>
          </ac:spMkLst>
        </pc:spChg>
        <pc:spChg chg="mod">
          <ac:chgData name="Fiona" userId="5fd9b084-9961-4921-ab0f-457ac49028c4" providerId="ADAL" clId="{4F7526C2-C53B-41A9-82AA-63450EDFF648}" dt="2024-07-31T13:54:34.370" v="2276"/>
          <ac:spMkLst>
            <pc:docMk/>
            <pc:sldMk cId="3100833032" sldId="271"/>
            <ac:spMk id="133" creationId="{C5ACDE2C-4057-C27B-39E6-56CB02ED1D6E}"/>
          </ac:spMkLst>
        </pc:spChg>
        <pc:spChg chg="mod">
          <ac:chgData name="Fiona" userId="5fd9b084-9961-4921-ab0f-457ac49028c4" providerId="ADAL" clId="{4F7526C2-C53B-41A9-82AA-63450EDFF648}" dt="2024-07-31T13:54:34.370" v="2276"/>
          <ac:spMkLst>
            <pc:docMk/>
            <pc:sldMk cId="3100833032" sldId="271"/>
            <ac:spMk id="134" creationId="{556F99E1-21E3-6A4A-0536-4FF96870E394}"/>
          </ac:spMkLst>
        </pc:spChg>
        <pc:spChg chg="mod">
          <ac:chgData name="Fiona" userId="5fd9b084-9961-4921-ab0f-457ac49028c4" providerId="ADAL" clId="{4F7526C2-C53B-41A9-82AA-63450EDFF648}" dt="2024-07-31T13:54:34.370" v="2276"/>
          <ac:spMkLst>
            <pc:docMk/>
            <pc:sldMk cId="3100833032" sldId="271"/>
            <ac:spMk id="135" creationId="{A2DD68A4-94F3-4D3D-8285-93DD59F327E3}"/>
          </ac:spMkLst>
        </pc:spChg>
        <pc:spChg chg="mod">
          <ac:chgData name="Fiona" userId="5fd9b084-9961-4921-ab0f-457ac49028c4" providerId="ADAL" clId="{4F7526C2-C53B-41A9-82AA-63450EDFF648}" dt="2024-07-31T13:54:34.370" v="2276"/>
          <ac:spMkLst>
            <pc:docMk/>
            <pc:sldMk cId="3100833032" sldId="271"/>
            <ac:spMk id="136" creationId="{2ED3CA13-18DA-F460-E89F-F466027ABA14}"/>
          </ac:spMkLst>
        </pc:spChg>
        <pc:spChg chg="mod">
          <ac:chgData name="Fiona" userId="5fd9b084-9961-4921-ab0f-457ac49028c4" providerId="ADAL" clId="{4F7526C2-C53B-41A9-82AA-63450EDFF648}" dt="2024-07-31T13:54:34.370" v="2276"/>
          <ac:spMkLst>
            <pc:docMk/>
            <pc:sldMk cId="3100833032" sldId="271"/>
            <ac:spMk id="137" creationId="{37F52959-2353-C874-9C10-456274F552C0}"/>
          </ac:spMkLst>
        </pc:spChg>
        <pc:spChg chg="mod">
          <ac:chgData name="Fiona" userId="5fd9b084-9961-4921-ab0f-457ac49028c4" providerId="ADAL" clId="{4F7526C2-C53B-41A9-82AA-63450EDFF648}" dt="2024-07-31T13:54:34.370" v="2276"/>
          <ac:spMkLst>
            <pc:docMk/>
            <pc:sldMk cId="3100833032" sldId="271"/>
            <ac:spMk id="138" creationId="{465A7A99-8B42-6B62-5BD6-696F4224ED0E}"/>
          </ac:spMkLst>
        </pc:spChg>
        <pc:grpChg chg="add mod">
          <ac:chgData name="Fiona" userId="5fd9b084-9961-4921-ab0f-457ac49028c4" providerId="ADAL" clId="{4F7526C2-C53B-41A9-82AA-63450EDFF648}" dt="2024-07-31T13:54:37.545" v="2297" actId="1036"/>
          <ac:grpSpMkLst>
            <pc:docMk/>
            <pc:sldMk cId="3100833032" sldId="271"/>
            <ac:grpSpMk id="8" creationId="{8F61ECC2-9A2F-BC29-3679-B16962E02213}"/>
          </ac:grpSpMkLst>
        </pc:grpChg>
        <pc:grpChg chg="add mod">
          <ac:chgData name="Fiona" userId="5fd9b084-9961-4921-ab0f-457ac49028c4" providerId="ADAL" clId="{4F7526C2-C53B-41A9-82AA-63450EDFF648}" dt="2024-07-31T06:53:52.054" v="772" actId="1076"/>
          <ac:grpSpMkLst>
            <pc:docMk/>
            <pc:sldMk cId="3100833032" sldId="271"/>
            <ac:grpSpMk id="10" creationId="{0EC1F5C7-B46A-195F-FE9F-42B17056BC2D}"/>
          </ac:grpSpMkLst>
        </pc:grpChg>
        <pc:grpChg chg="del mod">
          <ac:chgData name="Fiona" userId="5fd9b084-9961-4921-ab0f-457ac49028c4" providerId="ADAL" clId="{4F7526C2-C53B-41A9-82AA-63450EDFF648}" dt="2024-07-31T13:54:29.040" v="2274" actId="478"/>
          <ac:grpSpMkLst>
            <pc:docMk/>
            <pc:sldMk cId="3100833032" sldId="271"/>
            <ac:grpSpMk id="104" creationId="{94214F0C-F1D5-D3F3-9A7C-8B1E83A00C4B}"/>
          </ac:grpSpMkLst>
        </pc:grpChg>
        <pc:picChg chg="mod">
          <ac:chgData name="Fiona" userId="5fd9b084-9961-4921-ab0f-457ac49028c4" providerId="ADAL" clId="{4F7526C2-C53B-41A9-82AA-63450EDFF648}" dt="2024-07-31T07:28:19.866" v="809" actId="29295"/>
          <ac:picMkLst>
            <pc:docMk/>
            <pc:sldMk cId="3100833032" sldId="271"/>
            <ac:picMk id="2" creationId="{B4254017-2DB8-139D-DC91-0E441E1FDD14}"/>
          </ac:picMkLst>
        </pc:picChg>
        <pc:picChg chg="mod">
          <ac:chgData name="Fiona" userId="5fd9b084-9961-4921-ab0f-457ac49028c4" providerId="ADAL" clId="{4F7526C2-C53B-41A9-82AA-63450EDFF648}" dt="2024-07-31T07:28:19.866" v="809" actId="29295"/>
          <ac:picMkLst>
            <pc:docMk/>
            <pc:sldMk cId="3100833032" sldId="271"/>
            <ac:picMk id="3" creationId="{C6234BCD-7F53-66FC-43DE-7636AC273AED}"/>
          </ac:picMkLst>
        </pc:picChg>
        <pc:picChg chg="del">
          <ac:chgData name="Fiona" userId="5fd9b084-9961-4921-ab0f-457ac49028c4" providerId="ADAL" clId="{4F7526C2-C53B-41A9-82AA-63450EDFF648}" dt="2024-07-31T13:54:30.045" v="2275" actId="478"/>
          <ac:picMkLst>
            <pc:docMk/>
            <pc:sldMk cId="3100833032" sldId="271"/>
            <ac:picMk id="5" creationId="{2D14A226-B77F-8FF1-2232-EE836C8D9C47}"/>
          </ac:picMkLst>
        </pc:picChg>
        <pc:picChg chg="mod">
          <ac:chgData name="Fiona" userId="5fd9b084-9961-4921-ab0f-457ac49028c4" providerId="ADAL" clId="{4F7526C2-C53B-41A9-82AA-63450EDFF648}" dt="2024-07-31T07:28:19.866" v="809" actId="29295"/>
          <ac:picMkLst>
            <pc:docMk/>
            <pc:sldMk cId="3100833032" sldId="271"/>
            <ac:picMk id="6" creationId="{78C1F535-12E2-0956-C0B4-E03403EB9EFE}"/>
          </ac:picMkLst>
        </pc:picChg>
        <pc:picChg chg="mod">
          <ac:chgData name="Fiona" userId="5fd9b084-9961-4921-ab0f-457ac49028c4" providerId="ADAL" clId="{4F7526C2-C53B-41A9-82AA-63450EDFF648}" dt="2024-07-31T07:28:19.866" v="809" actId="29295"/>
          <ac:picMkLst>
            <pc:docMk/>
            <pc:sldMk cId="3100833032" sldId="271"/>
            <ac:picMk id="7" creationId="{D58C4A5D-7D3D-C654-C02D-DF1BCD70CD9E}"/>
          </ac:picMkLst>
        </pc:picChg>
        <pc:picChg chg="mod">
          <ac:chgData name="Fiona" userId="5fd9b084-9961-4921-ab0f-457ac49028c4" providerId="ADAL" clId="{4F7526C2-C53B-41A9-82AA-63450EDFF648}" dt="2024-07-31T13:54:34.370" v="2276"/>
          <ac:picMkLst>
            <pc:docMk/>
            <pc:sldMk cId="3100833032" sldId="271"/>
            <ac:picMk id="9" creationId="{E34F0F47-62E7-347E-A546-31BFF6AFB578}"/>
          </ac:picMkLst>
        </pc:picChg>
        <pc:picChg chg="mod">
          <ac:chgData name="Fiona" userId="5fd9b084-9961-4921-ab0f-457ac49028c4" providerId="ADAL" clId="{4F7526C2-C53B-41A9-82AA-63450EDFF648}" dt="2024-07-31T06:53:36.294" v="767"/>
          <ac:picMkLst>
            <pc:docMk/>
            <pc:sldMk cId="3100833032" sldId="271"/>
            <ac:picMk id="11" creationId="{DE937816-2756-0185-590E-36758EAE5726}"/>
          </ac:picMkLst>
        </pc:picChg>
        <pc:picChg chg="mod">
          <ac:chgData name="Fiona" userId="5fd9b084-9961-4921-ab0f-457ac49028c4" providerId="ADAL" clId="{4F7526C2-C53B-41A9-82AA-63450EDFF648}" dt="2024-07-31T06:53:36.294" v="767"/>
          <ac:picMkLst>
            <pc:docMk/>
            <pc:sldMk cId="3100833032" sldId="271"/>
            <ac:picMk id="16" creationId="{61D464D4-B75A-4AEA-312C-2657AF2B0F60}"/>
          </ac:picMkLst>
        </pc:picChg>
        <pc:picChg chg="del">
          <ac:chgData name="Fiona" userId="5fd9b084-9961-4921-ab0f-457ac49028c4" providerId="ADAL" clId="{4F7526C2-C53B-41A9-82AA-63450EDFF648}" dt="2024-07-31T06:53:30.680" v="765" actId="478"/>
          <ac:picMkLst>
            <pc:docMk/>
            <pc:sldMk cId="3100833032" sldId="271"/>
            <ac:picMk id="18" creationId="{8F07F4B4-C040-1EDD-1131-E223F05E8F09}"/>
          </ac:picMkLst>
        </pc:picChg>
      </pc:sldChg>
      <pc:sldChg chg="modSp add del mod">
        <pc:chgData name="Fiona" userId="5fd9b084-9961-4921-ab0f-457ac49028c4" providerId="ADAL" clId="{4F7526C2-C53B-41A9-82AA-63450EDFF648}" dt="2024-07-31T07:26:59.508" v="775" actId="2696"/>
        <pc:sldMkLst>
          <pc:docMk/>
          <pc:sldMk cId="3268274229" sldId="272"/>
        </pc:sldMkLst>
        <pc:grpChg chg="mod">
          <ac:chgData name="Fiona" userId="5fd9b084-9961-4921-ab0f-457ac49028c4" providerId="ADAL" clId="{4F7526C2-C53B-41A9-82AA-63450EDFF648}" dt="2024-07-31T07:26:57.276" v="774" actId="1076"/>
          <ac:grpSpMkLst>
            <pc:docMk/>
            <pc:sldMk cId="3268274229" sldId="272"/>
            <ac:grpSpMk id="104" creationId="{94214F0C-F1D5-D3F3-9A7C-8B1E83A00C4B}"/>
          </ac:grpSpMkLst>
        </pc:grpChg>
      </pc:sldChg>
      <pc:sldChg chg="addSp delSp modSp add del mod modTransition">
        <pc:chgData name="Fiona" userId="5fd9b084-9961-4921-ab0f-457ac49028c4" providerId="ADAL" clId="{4F7526C2-C53B-41A9-82AA-63450EDFF648}" dt="2024-08-05T11:59:10.162" v="3629" actId="47"/>
        <pc:sldMkLst>
          <pc:docMk/>
          <pc:sldMk cId="3917062890" sldId="272"/>
        </pc:sldMkLst>
        <pc:spChg chg="mod">
          <ac:chgData name="Fiona" userId="5fd9b084-9961-4921-ab0f-457ac49028c4" providerId="ADAL" clId="{4F7526C2-C53B-41A9-82AA-63450EDFF648}" dt="2024-07-31T08:39:20.257" v="2158" actId="208"/>
          <ac:spMkLst>
            <pc:docMk/>
            <pc:sldMk cId="3917062890" sldId="272"/>
            <ac:spMk id="9" creationId="{82A7E93B-A767-714F-FDF7-E50185E617D5}"/>
          </ac:spMkLst>
        </pc:spChg>
        <pc:spChg chg="add del mod ord">
          <ac:chgData name="Fiona" userId="5fd9b084-9961-4921-ab0f-457ac49028c4" providerId="ADAL" clId="{4F7526C2-C53B-41A9-82AA-63450EDFF648}" dt="2024-08-05T11:57:08.131" v="3583" actId="21"/>
          <ac:spMkLst>
            <pc:docMk/>
            <pc:sldMk cId="3917062890" sldId="272"/>
            <ac:spMk id="13" creationId="{F985044D-37B4-F380-DB13-0B4CC88E16C3}"/>
          </ac:spMkLst>
        </pc:spChg>
        <pc:spChg chg="mod topLvl">
          <ac:chgData name="Fiona" userId="5fd9b084-9961-4921-ab0f-457ac49028c4" providerId="ADAL" clId="{4F7526C2-C53B-41A9-82AA-63450EDFF648}" dt="2024-07-31T14:01:10.969" v="2483" actId="164"/>
          <ac:spMkLst>
            <pc:docMk/>
            <pc:sldMk cId="3917062890" sldId="272"/>
            <ac:spMk id="14" creationId="{608BB6D9-2041-1CED-A82C-F35CC5FC90BE}"/>
          </ac:spMkLst>
        </pc:spChg>
        <pc:spChg chg="add del mod">
          <ac:chgData name="Fiona" userId="5fd9b084-9961-4921-ab0f-457ac49028c4" providerId="ADAL" clId="{4F7526C2-C53B-41A9-82AA-63450EDFF648}" dt="2024-07-31T07:29:22.123" v="820" actId="478"/>
          <ac:spMkLst>
            <pc:docMk/>
            <pc:sldMk cId="3917062890" sldId="272"/>
            <ac:spMk id="14" creationId="{6C057A94-7C07-23F1-3B44-69812C8EFC54}"/>
          </ac:spMkLst>
        </pc:spChg>
        <pc:spChg chg="mod">
          <ac:chgData name="Fiona" userId="5fd9b084-9961-4921-ab0f-457ac49028c4" providerId="ADAL" clId="{4F7526C2-C53B-41A9-82AA-63450EDFF648}" dt="2024-07-31T07:27:39.638" v="806" actId="1037"/>
          <ac:spMkLst>
            <pc:docMk/>
            <pc:sldMk cId="3917062890" sldId="272"/>
            <ac:spMk id="15" creationId="{A4426099-162D-D697-7C12-296B07F1526E}"/>
          </ac:spMkLst>
        </pc:spChg>
        <pc:spChg chg="mod topLvl">
          <ac:chgData name="Fiona" userId="5fd9b084-9961-4921-ab0f-457ac49028c4" providerId="ADAL" clId="{4F7526C2-C53B-41A9-82AA-63450EDFF648}" dt="2024-07-31T14:01:10.969" v="2483" actId="164"/>
          <ac:spMkLst>
            <pc:docMk/>
            <pc:sldMk cId="3917062890" sldId="272"/>
            <ac:spMk id="16" creationId="{7C6AE84D-3333-A39D-40E0-1A50DCBC2EBF}"/>
          </ac:spMkLst>
        </pc:spChg>
        <pc:spChg chg="add del mod ord">
          <ac:chgData name="Fiona" userId="5fd9b084-9961-4921-ab0f-457ac49028c4" providerId="ADAL" clId="{4F7526C2-C53B-41A9-82AA-63450EDFF648}" dt="2024-07-31T07:30:17.430" v="850" actId="478"/>
          <ac:spMkLst>
            <pc:docMk/>
            <pc:sldMk cId="3917062890" sldId="272"/>
            <ac:spMk id="17" creationId="{D438CE4A-2B5E-18BB-14A4-DCD5EF39C32E}"/>
          </ac:spMkLst>
        </pc:spChg>
        <pc:spChg chg="mod topLvl">
          <ac:chgData name="Fiona" userId="5fd9b084-9961-4921-ab0f-457ac49028c4" providerId="ADAL" clId="{4F7526C2-C53B-41A9-82AA-63450EDFF648}" dt="2024-07-31T14:01:10.969" v="2483" actId="164"/>
          <ac:spMkLst>
            <pc:docMk/>
            <pc:sldMk cId="3917062890" sldId="272"/>
            <ac:spMk id="17" creationId="{D95CE40C-DF07-1B6F-2762-EB0CB205745D}"/>
          </ac:spMkLst>
        </pc:spChg>
        <pc:spChg chg="add del mod">
          <ac:chgData name="Fiona" userId="5fd9b084-9961-4921-ab0f-457ac49028c4" providerId="ADAL" clId="{4F7526C2-C53B-41A9-82AA-63450EDFF648}" dt="2024-08-05T11:57:08.131" v="3583" actId="21"/>
          <ac:spMkLst>
            <pc:docMk/>
            <pc:sldMk cId="3917062890" sldId="272"/>
            <ac:spMk id="18" creationId="{594972DA-5CE2-0F5E-4BBE-9C96485CCAD6}"/>
          </ac:spMkLst>
        </pc:spChg>
        <pc:spChg chg="add mod">
          <ac:chgData name="Fiona" userId="5fd9b084-9961-4921-ab0f-457ac49028c4" providerId="ADAL" clId="{4F7526C2-C53B-41A9-82AA-63450EDFF648}" dt="2024-07-31T08:39:14.626" v="2157" actId="1076"/>
          <ac:spMkLst>
            <pc:docMk/>
            <pc:sldMk cId="3917062890" sldId="272"/>
            <ac:spMk id="19" creationId="{BB69BEC2-F0CB-C175-2497-520F2EAFB1A8}"/>
          </ac:spMkLst>
        </pc:spChg>
        <pc:spChg chg="add del mod">
          <ac:chgData name="Fiona" userId="5fd9b084-9961-4921-ab0f-457ac49028c4" providerId="ADAL" clId="{4F7526C2-C53B-41A9-82AA-63450EDFF648}" dt="2024-08-05T11:57:08.131" v="3583" actId="21"/>
          <ac:spMkLst>
            <pc:docMk/>
            <pc:sldMk cId="3917062890" sldId="272"/>
            <ac:spMk id="20" creationId="{95F3EF56-C5AD-6468-A653-C69DE93BCF30}"/>
          </ac:spMkLst>
        </pc:spChg>
        <pc:spChg chg="add mod topLvl">
          <ac:chgData name="Fiona" userId="5fd9b084-9961-4921-ab0f-457ac49028c4" providerId="ADAL" clId="{4F7526C2-C53B-41A9-82AA-63450EDFF648}" dt="2024-07-31T14:01:10.969" v="2483" actId="164"/>
          <ac:spMkLst>
            <pc:docMk/>
            <pc:sldMk cId="3917062890" sldId="272"/>
            <ac:spMk id="21" creationId="{7072256D-876E-C354-5DAA-DE802552912B}"/>
          </ac:spMkLst>
        </pc:spChg>
        <pc:spChg chg="mod topLvl">
          <ac:chgData name="Fiona" userId="5fd9b084-9961-4921-ab0f-457ac49028c4" providerId="ADAL" clId="{4F7526C2-C53B-41A9-82AA-63450EDFF648}" dt="2024-07-31T14:01:10.969" v="2483" actId="164"/>
          <ac:spMkLst>
            <pc:docMk/>
            <pc:sldMk cId="3917062890" sldId="272"/>
            <ac:spMk id="22" creationId="{FC9A4D5E-DBAA-5785-129C-54898B155568}"/>
          </ac:spMkLst>
        </pc:spChg>
        <pc:spChg chg="mod topLvl">
          <ac:chgData name="Fiona" userId="5fd9b084-9961-4921-ab0f-457ac49028c4" providerId="ADAL" clId="{4F7526C2-C53B-41A9-82AA-63450EDFF648}" dt="2024-07-31T14:01:10.969" v="2483" actId="164"/>
          <ac:spMkLst>
            <pc:docMk/>
            <pc:sldMk cId="3917062890" sldId="272"/>
            <ac:spMk id="23" creationId="{0A104A99-6652-3F34-C3E9-529832F88B27}"/>
          </ac:spMkLst>
        </pc:spChg>
        <pc:spChg chg="mod topLvl">
          <ac:chgData name="Fiona" userId="5fd9b084-9961-4921-ab0f-457ac49028c4" providerId="ADAL" clId="{4F7526C2-C53B-41A9-82AA-63450EDFF648}" dt="2024-07-31T14:01:10.969" v="2483" actId="164"/>
          <ac:spMkLst>
            <pc:docMk/>
            <pc:sldMk cId="3917062890" sldId="272"/>
            <ac:spMk id="24" creationId="{E3ED8BC9-F340-E6AA-87EE-4463FF4E79FE}"/>
          </ac:spMkLst>
        </pc:spChg>
        <pc:spChg chg="mod topLvl">
          <ac:chgData name="Fiona" userId="5fd9b084-9961-4921-ab0f-457ac49028c4" providerId="ADAL" clId="{4F7526C2-C53B-41A9-82AA-63450EDFF648}" dt="2024-07-31T14:01:10.969" v="2483" actId="164"/>
          <ac:spMkLst>
            <pc:docMk/>
            <pc:sldMk cId="3917062890" sldId="272"/>
            <ac:spMk id="25" creationId="{0569CF6E-4C17-CE28-7AEC-A0D146480117}"/>
          </ac:spMkLst>
        </pc:spChg>
        <pc:spChg chg="mod topLvl">
          <ac:chgData name="Fiona" userId="5fd9b084-9961-4921-ab0f-457ac49028c4" providerId="ADAL" clId="{4F7526C2-C53B-41A9-82AA-63450EDFF648}" dt="2024-07-31T14:01:10.969" v="2483" actId="164"/>
          <ac:spMkLst>
            <pc:docMk/>
            <pc:sldMk cId="3917062890" sldId="272"/>
            <ac:spMk id="26" creationId="{31D1FAAD-594C-5962-8F7B-F84782C595BA}"/>
          </ac:spMkLst>
        </pc:spChg>
        <pc:spChg chg="mod topLvl">
          <ac:chgData name="Fiona" userId="5fd9b084-9961-4921-ab0f-457ac49028c4" providerId="ADAL" clId="{4F7526C2-C53B-41A9-82AA-63450EDFF648}" dt="2024-07-31T14:01:10.969" v="2483" actId="164"/>
          <ac:spMkLst>
            <pc:docMk/>
            <pc:sldMk cId="3917062890" sldId="272"/>
            <ac:spMk id="27" creationId="{23FF02D5-0652-957B-E2C0-9D562C9A99F1}"/>
          </ac:spMkLst>
        </pc:spChg>
        <pc:spChg chg="mod topLvl">
          <ac:chgData name="Fiona" userId="5fd9b084-9961-4921-ab0f-457ac49028c4" providerId="ADAL" clId="{4F7526C2-C53B-41A9-82AA-63450EDFF648}" dt="2024-07-31T14:01:10.969" v="2483" actId="164"/>
          <ac:spMkLst>
            <pc:docMk/>
            <pc:sldMk cId="3917062890" sldId="272"/>
            <ac:spMk id="28" creationId="{20DC9F20-E6F2-B92F-6B42-2685A440A387}"/>
          </ac:spMkLst>
        </pc:spChg>
        <pc:spChg chg="mod topLvl">
          <ac:chgData name="Fiona" userId="5fd9b084-9961-4921-ab0f-457ac49028c4" providerId="ADAL" clId="{4F7526C2-C53B-41A9-82AA-63450EDFF648}" dt="2024-07-31T14:01:10.969" v="2483" actId="164"/>
          <ac:spMkLst>
            <pc:docMk/>
            <pc:sldMk cId="3917062890" sldId="272"/>
            <ac:spMk id="29" creationId="{42DF384F-B37A-5A8F-A84B-6DE9A575F34B}"/>
          </ac:spMkLst>
        </pc:spChg>
        <pc:spChg chg="mod topLvl">
          <ac:chgData name="Fiona" userId="5fd9b084-9961-4921-ab0f-457ac49028c4" providerId="ADAL" clId="{4F7526C2-C53B-41A9-82AA-63450EDFF648}" dt="2024-07-31T14:01:10.969" v="2483" actId="164"/>
          <ac:spMkLst>
            <pc:docMk/>
            <pc:sldMk cId="3917062890" sldId="272"/>
            <ac:spMk id="30" creationId="{215402C8-A4DB-641E-C172-ED21907C1829}"/>
          </ac:spMkLst>
        </pc:spChg>
        <pc:spChg chg="mod topLvl">
          <ac:chgData name="Fiona" userId="5fd9b084-9961-4921-ab0f-457ac49028c4" providerId="ADAL" clId="{4F7526C2-C53B-41A9-82AA-63450EDFF648}" dt="2024-07-31T14:01:10.969" v="2483" actId="164"/>
          <ac:spMkLst>
            <pc:docMk/>
            <pc:sldMk cId="3917062890" sldId="272"/>
            <ac:spMk id="31" creationId="{2FAA05ED-9DCD-1174-41E8-A8CAEED019D0}"/>
          </ac:spMkLst>
        </pc:spChg>
        <pc:spChg chg="mod topLvl">
          <ac:chgData name="Fiona" userId="5fd9b084-9961-4921-ab0f-457ac49028c4" providerId="ADAL" clId="{4F7526C2-C53B-41A9-82AA-63450EDFF648}" dt="2024-07-31T14:01:10.969" v="2483" actId="164"/>
          <ac:spMkLst>
            <pc:docMk/>
            <pc:sldMk cId="3917062890" sldId="272"/>
            <ac:spMk id="32" creationId="{2B4A5248-082C-7101-AA3B-3DE91C2C99A6}"/>
          </ac:spMkLst>
        </pc:spChg>
        <pc:spChg chg="mod topLvl">
          <ac:chgData name="Fiona" userId="5fd9b084-9961-4921-ab0f-457ac49028c4" providerId="ADAL" clId="{4F7526C2-C53B-41A9-82AA-63450EDFF648}" dt="2024-07-31T14:01:10.969" v="2483" actId="164"/>
          <ac:spMkLst>
            <pc:docMk/>
            <pc:sldMk cId="3917062890" sldId="272"/>
            <ac:spMk id="33" creationId="{23E755AB-5321-6CAE-DC21-05CAE9BB64CB}"/>
          </ac:spMkLst>
        </pc:spChg>
        <pc:spChg chg="mod topLvl">
          <ac:chgData name="Fiona" userId="5fd9b084-9961-4921-ab0f-457ac49028c4" providerId="ADAL" clId="{4F7526C2-C53B-41A9-82AA-63450EDFF648}" dt="2024-07-31T14:01:10.969" v="2483" actId="164"/>
          <ac:spMkLst>
            <pc:docMk/>
            <pc:sldMk cId="3917062890" sldId="272"/>
            <ac:spMk id="34" creationId="{352B04F4-DF08-EF4F-A0A7-227EE8BC522B}"/>
          </ac:spMkLst>
        </pc:spChg>
        <pc:spChg chg="mod topLvl">
          <ac:chgData name="Fiona" userId="5fd9b084-9961-4921-ab0f-457ac49028c4" providerId="ADAL" clId="{4F7526C2-C53B-41A9-82AA-63450EDFF648}" dt="2024-07-31T14:01:10.969" v="2483" actId="164"/>
          <ac:spMkLst>
            <pc:docMk/>
            <pc:sldMk cId="3917062890" sldId="272"/>
            <ac:spMk id="35" creationId="{E0FC2FF4-217E-BEC1-A20C-FE46FA08B023}"/>
          </ac:spMkLst>
        </pc:spChg>
        <pc:spChg chg="add del mod topLvl">
          <ac:chgData name="Fiona" userId="5fd9b084-9961-4921-ab0f-457ac49028c4" providerId="ADAL" clId="{4F7526C2-C53B-41A9-82AA-63450EDFF648}" dt="2024-07-31T14:01:10.969" v="2483" actId="164"/>
          <ac:spMkLst>
            <pc:docMk/>
            <pc:sldMk cId="3917062890" sldId="272"/>
            <ac:spMk id="36" creationId="{88719CE6-F647-73B2-3DBE-EA5CB7CE9CA4}"/>
          </ac:spMkLst>
        </pc:spChg>
        <pc:spChg chg="mod topLvl">
          <ac:chgData name="Fiona" userId="5fd9b084-9961-4921-ab0f-457ac49028c4" providerId="ADAL" clId="{4F7526C2-C53B-41A9-82AA-63450EDFF648}" dt="2024-07-31T14:01:10.969" v="2483" actId="164"/>
          <ac:spMkLst>
            <pc:docMk/>
            <pc:sldMk cId="3917062890" sldId="272"/>
            <ac:spMk id="37" creationId="{B7D4C23D-4FBE-4AC2-FB67-DBB92650E902}"/>
          </ac:spMkLst>
        </pc:spChg>
        <pc:spChg chg="mod topLvl">
          <ac:chgData name="Fiona" userId="5fd9b084-9961-4921-ab0f-457ac49028c4" providerId="ADAL" clId="{4F7526C2-C53B-41A9-82AA-63450EDFF648}" dt="2024-07-31T14:01:10.969" v="2483" actId="164"/>
          <ac:spMkLst>
            <pc:docMk/>
            <pc:sldMk cId="3917062890" sldId="272"/>
            <ac:spMk id="38" creationId="{81E52962-B6AF-81A7-8025-9A8E5B02D507}"/>
          </ac:spMkLst>
        </pc:spChg>
        <pc:spChg chg="mod topLvl">
          <ac:chgData name="Fiona" userId="5fd9b084-9961-4921-ab0f-457ac49028c4" providerId="ADAL" clId="{4F7526C2-C53B-41A9-82AA-63450EDFF648}" dt="2024-07-31T14:01:10.969" v="2483" actId="164"/>
          <ac:spMkLst>
            <pc:docMk/>
            <pc:sldMk cId="3917062890" sldId="272"/>
            <ac:spMk id="39" creationId="{CA907CAF-ABF5-9EF5-6DA8-1A9D6F33D43D}"/>
          </ac:spMkLst>
        </pc:spChg>
        <pc:spChg chg="add del mod topLvl">
          <ac:chgData name="Fiona" userId="5fd9b084-9961-4921-ab0f-457ac49028c4" providerId="ADAL" clId="{4F7526C2-C53B-41A9-82AA-63450EDFF648}" dt="2024-07-31T13:55:30.082" v="2334" actId="478"/>
          <ac:spMkLst>
            <pc:docMk/>
            <pc:sldMk cId="3917062890" sldId="272"/>
            <ac:spMk id="40" creationId="{29BDBF67-364C-B1BF-1D3A-16243B452221}"/>
          </ac:spMkLst>
        </pc:spChg>
        <pc:spChg chg="mod topLvl">
          <ac:chgData name="Fiona" userId="5fd9b084-9961-4921-ab0f-457ac49028c4" providerId="ADAL" clId="{4F7526C2-C53B-41A9-82AA-63450EDFF648}" dt="2024-07-31T14:01:10.969" v="2483" actId="164"/>
          <ac:spMkLst>
            <pc:docMk/>
            <pc:sldMk cId="3917062890" sldId="272"/>
            <ac:spMk id="41" creationId="{1CAB63DA-2E73-BE12-D6C4-4744A5DCA636}"/>
          </ac:spMkLst>
        </pc:spChg>
        <pc:spChg chg="mod topLvl">
          <ac:chgData name="Fiona" userId="5fd9b084-9961-4921-ab0f-457ac49028c4" providerId="ADAL" clId="{4F7526C2-C53B-41A9-82AA-63450EDFF648}" dt="2024-07-31T14:01:10.969" v="2483" actId="164"/>
          <ac:spMkLst>
            <pc:docMk/>
            <pc:sldMk cId="3917062890" sldId="272"/>
            <ac:spMk id="42" creationId="{D57C18B1-D0E6-738A-BEBD-03A69255E1F7}"/>
          </ac:spMkLst>
        </pc:spChg>
        <pc:spChg chg="mod topLvl">
          <ac:chgData name="Fiona" userId="5fd9b084-9961-4921-ab0f-457ac49028c4" providerId="ADAL" clId="{4F7526C2-C53B-41A9-82AA-63450EDFF648}" dt="2024-07-31T14:01:10.969" v="2483" actId="164"/>
          <ac:spMkLst>
            <pc:docMk/>
            <pc:sldMk cId="3917062890" sldId="272"/>
            <ac:spMk id="107" creationId="{F21DFC8F-AF30-0693-E757-DEC1DC2B0B84}"/>
          </ac:spMkLst>
        </pc:spChg>
        <pc:spChg chg="add del mod topLvl">
          <ac:chgData name="Fiona" userId="5fd9b084-9961-4921-ab0f-457ac49028c4" providerId="ADAL" clId="{4F7526C2-C53B-41A9-82AA-63450EDFF648}" dt="2024-07-31T14:07:17.525" v="2591" actId="478"/>
          <ac:spMkLst>
            <pc:docMk/>
            <pc:sldMk cId="3917062890" sldId="272"/>
            <ac:spMk id="108" creationId="{5074427D-2FC4-105F-F75F-5409CDB1A4DC}"/>
          </ac:spMkLst>
        </pc:spChg>
        <pc:spChg chg="mod topLvl">
          <ac:chgData name="Fiona" userId="5fd9b084-9961-4921-ab0f-457ac49028c4" providerId="ADAL" clId="{4F7526C2-C53B-41A9-82AA-63450EDFF648}" dt="2024-07-31T14:01:10.969" v="2483" actId="164"/>
          <ac:spMkLst>
            <pc:docMk/>
            <pc:sldMk cId="3917062890" sldId="272"/>
            <ac:spMk id="109" creationId="{45333102-FFB3-2C3B-FC8D-2E63AA03F2C0}"/>
          </ac:spMkLst>
        </pc:spChg>
        <pc:spChg chg="mod topLvl">
          <ac:chgData name="Fiona" userId="5fd9b084-9961-4921-ab0f-457ac49028c4" providerId="ADAL" clId="{4F7526C2-C53B-41A9-82AA-63450EDFF648}" dt="2024-07-31T14:01:10.969" v="2483" actId="164"/>
          <ac:spMkLst>
            <pc:docMk/>
            <pc:sldMk cId="3917062890" sldId="272"/>
            <ac:spMk id="110" creationId="{95AC5043-1EA6-8C48-015B-B335A29FB553}"/>
          </ac:spMkLst>
        </pc:spChg>
        <pc:spChg chg="mod topLvl">
          <ac:chgData name="Fiona" userId="5fd9b084-9961-4921-ab0f-457ac49028c4" providerId="ADAL" clId="{4F7526C2-C53B-41A9-82AA-63450EDFF648}" dt="2024-07-31T14:01:10.969" v="2483" actId="164"/>
          <ac:spMkLst>
            <pc:docMk/>
            <pc:sldMk cId="3917062890" sldId="272"/>
            <ac:spMk id="111" creationId="{745AB66D-2E73-6A8C-7862-0C22CA2DAC4E}"/>
          </ac:spMkLst>
        </pc:spChg>
        <pc:spChg chg="mod topLvl">
          <ac:chgData name="Fiona" userId="5fd9b084-9961-4921-ab0f-457ac49028c4" providerId="ADAL" clId="{4F7526C2-C53B-41A9-82AA-63450EDFF648}" dt="2024-07-31T14:01:10.969" v="2483" actId="164"/>
          <ac:spMkLst>
            <pc:docMk/>
            <pc:sldMk cId="3917062890" sldId="272"/>
            <ac:spMk id="112" creationId="{8C44E224-28BA-49AB-A21E-C2528DD949D3}"/>
          </ac:spMkLst>
        </pc:spChg>
        <pc:spChg chg="mod topLvl">
          <ac:chgData name="Fiona" userId="5fd9b084-9961-4921-ab0f-457ac49028c4" providerId="ADAL" clId="{4F7526C2-C53B-41A9-82AA-63450EDFF648}" dt="2024-07-31T14:01:10.969" v="2483" actId="164"/>
          <ac:spMkLst>
            <pc:docMk/>
            <pc:sldMk cId="3917062890" sldId="272"/>
            <ac:spMk id="113" creationId="{704FA4C2-133C-E0B2-0927-7CB59256ABF8}"/>
          </ac:spMkLst>
        </pc:spChg>
        <pc:spChg chg="mod topLvl">
          <ac:chgData name="Fiona" userId="5fd9b084-9961-4921-ab0f-457ac49028c4" providerId="ADAL" clId="{4F7526C2-C53B-41A9-82AA-63450EDFF648}" dt="2024-07-31T14:01:10.969" v="2483" actId="164"/>
          <ac:spMkLst>
            <pc:docMk/>
            <pc:sldMk cId="3917062890" sldId="272"/>
            <ac:spMk id="114" creationId="{1F24BE85-A270-FD77-335D-D4B2F23384AC}"/>
          </ac:spMkLst>
        </pc:spChg>
        <pc:spChg chg="mod topLvl">
          <ac:chgData name="Fiona" userId="5fd9b084-9961-4921-ab0f-457ac49028c4" providerId="ADAL" clId="{4F7526C2-C53B-41A9-82AA-63450EDFF648}" dt="2024-07-31T14:01:10.969" v="2483" actId="164"/>
          <ac:spMkLst>
            <pc:docMk/>
            <pc:sldMk cId="3917062890" sldId="272"/>
            <ac:spMk id="115" creationId="{F28D2EDB-2D03-E6CD-F3A7-6810AFCB2041}"/>
          </ac:spMkLst>
        </pc:spChg>
        <pc:spChg chg="mod topLvl">
          <ac:chgData name="Fiona" userId="5fd9b084-9961-4921-ab0f-457ac49028c4" providerId="ADAL" clId="{4F7526C2-C53B-41A9-82AA-63450EDFF648}" dt="2024-07-31T14:01:10.969" v="2483" actId="164"/>
          <ac:spMkLst>
            <pc:docMk/>
            <pc:sldMk cId="3917062890" sldId="272"/>
            <ac:spMk id="116" creationId="{0713B2BC-1F00-F32C-6E10-6E8645E2AE46}"/>
          </ac:spMkLst>
        </pc:spChg>
        <pc:spChg chg="mod topLvl">
          <ac:chgData name="Fiona" userId="5fd9b084-9961-4921-ab0f-457ac49028c4" providerId="ADAL" clId="{4F7526C2-C53B-41A9-82AA-63450EDFF648}" dt="2024-07-31T14:01:10.969" v="2483" actId="164"/>
          <ac:spMkLst>
            <pc:docMk/>
            <pc:sldMk cId="3917062890" sldId="272"/>
            <ac:spMk id="117" creationId="{8FA88036-4764-6B1B-991D-BB2D52D2064D}"/>
          </ac:spMkLst>
        </pc:spChg>
        <pc:spChg chg="mod topLvl">
          <ac:chgData name="Fiona" userId="5fd9b084-9961-4921-ab0f-457ac49028c4" providerId="ADAL" clId="{4F7526C2-C53B-41A9-82AA-63450EDFF648}" dt="2024-07-31T14:01:10.969" v="2483" actId="164"/>
          <ac:spMkLst>
            <pc:docMk/>
            <pc:sldMk cId="3917062890" sldId="272"/>
            <ac:spMk id="118" creationId="{07AD0217-8A92-0826-3B7E-F35BBF7754D6}"/>
          </ac:spMkLst>
        </pc:spChg>
        <pc:spChg chg="mod topLvl">
          <ac:chgData name="Fiona" userId="5fd9b084-9961-4921-ab0f-457ac49028c4" providerId="ADAL" clId="{4F7526C2-C53B-41A9-82AA-63450EDFF648}" dt="2024-07-31T14:01:10.969" v="2483" actId="164"/>
          <ac:spMkLst>
            <pc:docMk/>
            <pc:sldMk cId="3917062890" sldId="272"/>
            <ac:spMk id="119" creationId="{4142DACF-A6A9-A743-6247-E523FF4FEE33}"/>
          </ac:spMkLst>
        </pc:spChg>
        <pc:spChg chg="mod topLvl">
          <ac:chgData name="Fiona" userId="5fd9b084-9961-4921-ab0f-457ac49028c4" providerId="ADAL" clId="{4F7526C2-C53B-41A9-82AA-63450EDFF648}" dt="2024-07-31T14:01:10.969" v="2483" actId="164"/>
          <ac:spMkLst>
            <pc:docMk/>
            <pc:sldMk cId="3917062890" sldId="272"/>
            <ac:spMk id="120" creationId="{440C67A4-FD23-B346-71BC-429974B7508A}"/>
          </ac:spMkLst>
        </pc:spChg>
        <pc:spChg chg="mod topLvl">
          <ac:chgData name="Fiona" userId="5fd9b084-9961-4921-ab0f-457ac49028c4" providerId="ADAL" clId="{4F7526C2-C53B-41A9-82AA-63450EDFF648}" dt="2024-07-31T14:01:10.969" v="2483" actId="164"/>
          <ac:spMkLst>
            <pc:docMk/>
            <pc:sldMk cId="3917062890" sldId="272"/>
            <ac:spMk id="121" creationId="{DC748D94-5EEB-E5B6-ADC0-EC12F0752882}"/>
          </ac:spMkLst>
        </pc:spChg>
        <pc:spChg chg="mod topLvl">
          <ac:chgData name="Fiona" userId="5fd9b084-9961-4921-ab0f-457ac49028c4" providerId="ADAL" clId="{4F7526C2-C53B-41A9-82AA-63450EDFF648}" dt="2024-07-31T14:01:10.969" v="2483" actId="164"/>
          <ac:spMkLst>
            <pc:docMk/>
            <pc:sldMk cId="3917062890" sldId="272"/>
            <ac:spMk id="122" creationId="{DF62600B-AA35-C495-A540-0A8D0E8BDF39}"/>
          </ac:spMkLst>
        </pc:spChg>
        <pc:spChg chg="mod topLvl">
          <ac:chgData name="Fiona" userId="5fd9b084-9961-4921-ab0f-457ac49028c4" providerId="ADAL" clId="{4F7526C2-C53B-41A9-82AA-63450EDFF648}" dt="2024-07-31T14:01:10.969" v="2483" actId="164"/>
          <ac:spMkLst>
            <pc:docMk/>
            <pc:sldMk cId="3917062890" sldId="272"/>
            <ac:spMk id="123" creationId="{03385960-39CE-493A-A84B-14DD5C41CDF1}"/>
          </ac:spMkLst>
        </pc:spChg>
        <pc:spChg chg="mod topLvl">
          <ac:chgData name="Fiona" userId="5fd9b084-9961-4921-ab0f-457ac49028c4" providerId="ADAL" clId="{4F7526C2-C53B-41A9-82AA-63450EDFF648}" dt="2024-07-31T14:01:10.969" v="2483" actId="164"/>
          <ac:spMkLst>
            <pc:docMk/>
            <pc:sldMk cId="3917062890" sldId="272"/>
            <ac:spMk id="124" creationId="{E1309CE0-D270-6E4F-F704-FA7E86F1248A}"/>
          </ac:spMkLst>
        </pc:spChg>
        <pc:spChg chg="mod topLvl">
          <ac:chgData name="Fiona" userId="5fd9b084-9961-4921-ab0f-457ac49028c4" providerId="ADAL" clId="{4F7526C2-C53B-41A9-82AA-63450EDFF648}" dt="2024-07-31T14:01:10.969" v="2483" actId="164"/>
          <ac:spMkLst>
            <pc:docMk/>
            <pc:sldMk cId="3917062890" sldId="272"/>
            <ac:spMk id="125" creationId="{01860073-6A65-CA27-63D6-D124FD636BC7}"/>
          </ac:spMkLst>
        </pc:spChg>
        <pc:spChg chg="mod topLvl">
          <ac:chgData name="Fiona" userId="5fd9b084-9961-4921-ab0f-457ac49028c4" providerId="ADAL" clId="{4F7526C2-C53B-41A9-82AA-63450EDFF648}" dt="2024-07-31T14:01:10.969" v="2483" actId="164"/>
          <ac:spMkLst>
            <pc:docMk/>
            <pc:sldMk cId="3917062890" sldId="272"/>
            <ac:spMk id="126" creationId="{BF3CD9D4-F1FA-0789-E33A-DE38CEE69EEB}"/>
          </ac:spMkLst>
        </pc:spChg>
        <pc:spChg chg="mod topLvl">
          <ac:chgData name="Fiona" userId="5fd9b084-9961-4921-ab0f-457ac49028c4" providerId="ADAL" clId="{4F7526C2-C53B-41A9-82AA-63450EDFF648}" dt="2024-07-31T14:01:10.969" v="2483" actId="164"/>
          <ac:spMkLst>
            <pc:docMk/>
            <pc:sldMk cId="3917062890" sldId="272"/>
            <ac:spMk id="127" creationId="{2BA65FB6-4998-DCA3-BCDD-8B1FD1193C94}"/>
          </ac:spMkLst>
        </pc:spChg>
        <pc:spChg chg="mod topLvl">
          <ac:chgData name="Fiona" userId="5fd9b084-9961-4921-ab0f-457ac49028c4" providerId="ADAL" clId="{4F7526C2-C53B-41A9-82AA-63450EDFF648}" dt="2024-07-31T14:01:10.969" v="2483" actId="164"/>
          <ac:spMkLst>
            <pc:docMk/>
            <pc:sldMk cId="3917062890" sldId="272"/>
            <ac:spMk id="128" creationId="{EFEFDFBF-A6AA-D3FF-1465-7ADDE8377560}"/>
          </ac:spMkLst>
        </pc:spChg>
        <pc:spChg chg="mod topLvl">
          <ac:chgData name="Fiona" userId="5fd9b084-9961-4921-ab0f-457ac49028c4" providerId="ADAL" clId="{4F7526C2-C53B-41A9-82AA-63450EDFF648}" dt="2024-07-31T14:01:10.969" v="2483" actId="164"/>
          <ac:spMkLst>
            <pc:docMk/>
            <pc:sldMk cId="3917062890" sldId="272"/>
            <ac:spMk id="129" creationId="{9FEFE15B-3941-9AD4-3E73-8618854631A9}"/>
          </ac:spMkLst>
        </pc:spChg>
        <pc:spChg chg="mod topLvl">
          <ac:chgData name="Fiona" userId="5fd9b084-9961-4921-ab0f-457ac49028c4" providerId="ADAL" clId="{4F7526C2-C53B-41A9-82AA-63450EDFF648}" dt="2024-07-31T14:01:10.969" v="2483" actId="164"/>
          <ac:spMkLst>
            <pc:docMk/>
            <pc:sldMk cId="3917062890" sldId="272"/>
            <ac:spMk id="130" creationId="{228E9663-FB6E-C848-F089-A841F5B5BFA0}"/>
          </ac:spMkLst>
        </pc:spChg>
        <pc:spChg chg="mod topLvl">
          <ac:chgData name="Fiona" userId="5fd9b084-9961-4921-ab0f-457ac49028c4" providerId="ADAL" clId="{4F7526C2-C53B-41A9-82AA-63450EDFF648}" dt="2024-07-31T14:01:10.969" v="2483" actId="164"/>
          <ac:spMkLst>
            <pc:docMk/>
            <pc:sldMk cId="3917062890" sldId="272"/>
            <ac:spMk id="131" creationId="{6A121551-7D8A-DC79-AA40-CB2655B42AA4}"/>
          </ac:spMkLst>
        </pc:spChg>
        <pc:spChg chg="mod topLvl">
          <ac:chgData name="Fiona" userId="5fd9b084-9961-4921-ab0f-457ac49028c4" providerId="ADAL" clId="{4F7526C2-C53B-41A9-82AA-63450EDFF648}" dt="2024-07-31T14:01:10.969" v="2483" actId="164"/>
          <ac:spMkLst>
            <pc:docMk/>
            <pc:sldMk cId="3917062890" sldId="272"/>
            <ac:spMk id="132" creationId="{28C434DC-B21C-99A2-D514-965D55263DD5}"/>
          </ac:spMkLst>
        </pc:spChg>
        <pc:spChg chg="mod topLvl">
          <ac:chgData name="Fiona" userId="5fd9b084-9961-4921-ab0f-457ac49028c4" providerId="ADAL" clId="{4F7526C2-C53B-41A9-82AA-63450EDFF648}" dt="2024-07-31T14:01:10.969" v="2483" actId="164"/>
          <ac:spMkLst>
            <pc:docMk/>
            <pc:sldMk cId="3917062890" sldId="272"/>
            <ac:spMk id="133" creationId="{22C690A6-B82A-429F-D4A3-82CF209DC727}"/>
          </ac:spMkLst>
        </pc:spChg>
        <pc:spChg chg="mod topLvl">
          <ac:chgData name="Fiona" userId="5fd9b084-9961-4921-ab0f-457ac49028c4" providerId="ADAL" clId="{4F7526C2-C53B-41A9-82AA-63450EDFF648}" dt="2024-07-31T14:01:10.969" v="2483" actId="164"/>
          <ac:spMkLst>
            <pc:docMk/>
            <pc:sldMk cId="3917062890" sldId="272"/>
            <ac:spMk id="134" creationId="{7232BC9A-DD7D-46BC-FE00-71A7E9CED621}"/>
          </ac:spMkLst>
        </pc:spChg>
        <pc:spChg chg="mod topLvl">
          <ac:chgData name="Fiona" userId="5fd9b084-9961-4921-ab0f-457ac49028c4" providerId="ADAL" clId="{4F7526C2-C53B-41A9-82AA-63450EDFF648}" dt="2024-07-31T14:01:10.969" v="2483" actId="164"/>
          <ac:spMkLst>
            <pc:docMk/>
            <pc:sldMk cId="3917062890" sldId="272"/>
            <ac:spMk id="135" creationId="{01B58FC1-AC9C-4995-663D-BBCE453B09B8}"/>
          </ac:spMkLst>
        </pc:spChg>
        <pc:spChg chg="mod topLvl">
          <ac:chgData name="Fiona" userId="5fd9b084-9961-4921-ab0f-457ac49028c4" providerId="ADAL" clId="{4F7526C2-C53B-41A9-82AA-63450EDFF648}" dt="2024-07-31T14:01:10.969" v="2483" actId="164"/>
          <ac:spMkLst>
            <pc:docMk/>
            <pc:sldMk cId="3917062890" sldId="272"/>
            <ac:spMk id="136" creationId="{C4FC07D4-A59E-FF50-E944-A5F7A099A317}"/>
          </ac:spMkLst>
        </pc:spChg>
        <pc:spChg chg="mod topLvl">
          <ac:chgData name="Fiona" userId="5fd9b084-9961-4921-ab0f-457ac49028c4" providerId="ADAL" clId="{4F7526C2-C53B-41A9-82AA-63450EDFF648}" dt="2024-07-31T14:01:10.969" v="2483" actId="164"/>
          <ac:spMkLst>
            <pc:docMk/>
            <pc:sldMk cId="3917062890" sldId="272"/>
            <ac:spMk id="137" creationId="{D9D260DF-0B0D-AB4D-F713-1F7F17B58076}"/>
          </ac:spMkLst>
        </pc:spChg>
        <pc:spChg chg="mod topLvl">
          <ac:chgData name="Fiona" userId="5fd9b084-9961-4921-ab0f-457ac49028c4" providerId="ADAL" clId="{4F7526C2-C53B-41A9-82AA-63450EDFF648}" dt="2024-07-31T14:01:10.969" v="2483" actId="164"/>
          <ac:spMkLst>
            <pc:docMk/>
            <pc:sldMk cId="3917062890" sldId="272"/>
            <ac:spMk id="138" creationId="{7144508A-388D-DC8E-0B14-37F7A077D95F}"/>
          </ac:spMkLst>
        </pc:spChg>
        <pc:spChg chg="mod topLvl">
          <ac:chgData name="Fiona" userId="5fd9b084-9961-4921-ab0f-457ac49028c4" providerId="ADAL" clId="{4F7526C2-C53B-41A9-82AA-63450EDFF648}" dt="2024-07-31T14:01:10.969" v="2483" actId="164"/>
          <ac:spMkLst>
            <pc:docMk/>
            <pc:sldMk cId="3917062890" sldId="272"/>
            <ac:spMk id="139" creationId="{51E906AF-DD4C-6637-CCC1-A0ADC233D7E9}"/>
          </ac:spMkLst>
        </pc:spChg>
        <pc:spChg chg="add del mod topLvl">
          <ac:chgData name="Fiona" userId="5fd9b084-9961-4921-ab0f-457ac49028c4" providerId="ADAL" clId="{4F7526C2-C53B-41A9-82AA-63450EDFF648}" dt="2024-07-31T13:55:29.264" v="2333" actId="478"/>
          <ac:spMkLst>
            <pc:docMk/>
            <pc:sldMk cId="3917062890" sldId="272"/>
            <ac:spMk id="140" creationId="{2730DC5B-5C28-2713-47CB-1B66942D0D9B}"/>
          </ac:spMkLst>
        </pc:spChg>
        <pc:spChg chg="mod topLvl">
          <ac:chgData name="Fiona" userId="5fd9b084-9961-4921-ab0f-457ac49028c4" providerId="ADAL" clId="{4F7526C2-C53B-41A9-82AA-63450EDFF648}" dt="2024-07-31T14:01:10.969" v="2483" actId="164"/>
          <ac:spMkLst>
            <pc:docMk/>
            <pc:sldMk cId="3917062890" sldId="272"/>
            <ac:spMk id="141" creationId="{F13703FE-266D-940F-15DC-2BDDB7F819B8}"/>
          </ac:spMkLst>
        </pc:spChg>
        <pc:spChg chg="mod topLvl">
          <ac:chgData name="Fiona" userId="5fd9b084-9961-4921-ab0f-457ac49028c4" providerId="ADAL" clId="{4F7526C2-C53B-41A9-82AA-63450EDFF648}" dt="2024-07-31T14:01:10.969" v="2483" actId="164"/>
          <ac:spMkLst>
            <pc:docMk/>
            <pc:sldMk cId="3917062890" sldId="272"/>
            <ac:spMk id="142" creationId="{AD100195-3D3A-789F-B432-3529AC99EDD4}"/>
          </ac:spMkLst>
        </pc:spChg>
        <pc:spChg chg="mod">
          <ac:chgData name="Fiona" userId="5fd9b084-9961-4921-ab0f-457ac49028c4" providerId="ADAL" clId="{4F7526C2-C53B-41A9-82AA-63450EDFF648}" dt="2024-07-31T14:07:04.555" v="2578"/>
          <ac:spMkLst>
            <pc:docMk/>
            <pc:sldMk cId="3917062890" sldId="272"/>
            <ac:spMk id="147" creationId="{A1E3E164-E07C-B785-6A52-C44705668B2C}"/>
          </ac:spMkLst>
        </pc:spChg>
        <pc:spChg chg="mod">
          <ac:chgData name="Fiona" userId="5fd9b084-9961-4921-ab0f-457ac49028c4" providerId="ADAL" clId="{4F7526C2-C53B-41A9-82AA-63450EDFF648}" dt="2024-07-31T14:07:04.555" v="2578"/>
          <ac:spMkLst>
            <pc:docMk/>
            <pc:sldMk cId="3917062890" sldId="272"/>
            <ac:spMk id="148" creationId="{F077F58E-D730-6B8F-E096-1EAC13306910}"/>
          </ac:spMkLst>
        </pc:spChg>
        <pc:spChg chg="mod">
          <ac:chgData name="Fiona" userId="5fd9b084-9961-4921-ab0f-457ac49028c4" providerId="ADAL" clId="{4F7526C2-C53B-41A9-82AA-63450EDFF648}" dt="2024-07-31T14:07:04.555" v="2578"/>
          <ac:spMkLst>
            <pc:docMk/>
            <pc:sldMk cId="3917062890" sldId="272"/>
            <ac:spMk id="149" creationId="{3EB12BE2-95A9-DDD8-79B9-45F8E40874FE}"/>
          </ac:spMkLst>
        </pc:spChg>
        <pc:spChg chg="mod">
          <ac:chgData name="Fiona" userId="5fd9b084-9961-4921-ab0f-457ac49028c4" providerId="ADAL" clId="{4F7526C2-C53B-41A9-82AA-63450EDFF648}" dt="2024-07-31T14:07:04.555" v="2578"/>
          <ac:spMkLst>
            <pc:docMk/>
            <pc:sldMk cId="3917062890" sldId="272"/>
            <ac:spMk id="150" creationId="{A96A96EA-C92C-1317-D621-E889F33AC81D}"/>
          </ac:spMkLst>
        </pc:spChg>
        <pc:spChg chg="mod">
          <ac:chgData name="Fiona" userId="5fd9b084-9961-4921-ab0f-457ac49028c4" providerId="ADAL" clId="{4F7526C2-C53B-41A9-82AA-63450EDFF648}" dt="2024-07-31T14:07:04.555" v="2578"/>
          <ac:spMkLst>
            <pc:docMk/>
            <pc:sldMk cId="3917062890" sldId="272"/>
            <ac:spMk id="151" creationId="{802617A1-ADDF-D1A8-BCE8-E65D108AC2BF}"/>
          </ac:spMkLst>
        </pc:spChg>
        <pc:spChg chg="mod">
          <ac:chgData name="Fiona" userId="5fd9b084-9961-4921-ab0f-457ac49028c4" providerId="ADAL" clId="{4F7526C2-C53B-41A9-82AA-63450EDFF648}" dt="2024-07-31T14:07:04.555" v="2578"/>
          <ac:spMkLst>
            <pc:docMk/>
            <pc:sldMk cId="3917062890" sldId="272"/>
            <ac:spMk id="152" creationId="{BE304711-A728-36B0-015A-E7F0DBEBE4FD}"/>
          </ac:spMkLst>
        </pc:spChg>
        <pc:spChg chg="mod">
          <ac:chgData name="Fiona" userId="5fd9b084-9961-4921-ab0f-457ac49028c4" providerId="ADAL" clId="{4F7526C2-C53B-41A9-82AA-63450EDFF648}" dt="2024-07-31T14:07:04.555" v="2578"/>
          <ac:spMkLst>
            <pc:docMk/>
            <pc:sldMk cId="3917062890" sldId="272"/>
            <ac:spMk id="153" creationId="{7DF06933-CF67-A499-1EAD-447D6CBC4E14}"/>
          </ac:spMkLst>
        </pc:spChg>
        <pc:spChg chg="mod">
          <ac:chgData name="Fiona" userId="5fd9b084-9961-4921-ab0f-457ac49028c4" providerId="ADAL" clId="{4F7526C2-C53B-41A9-82AA-63450EDFF648}" dt="2024-07-31T14:07:04.555" v="2578"/>
          <ac:spMkLst>
            <pc:docMk/>
            <pc:sldMk cId="3917062890" sldId="272"/>
            <ac:spMk id="154" creationId="{370A0A64-9B02-6CA4-E4FB-3E302EEA4CAC}"/>
          </ac:spMkLst>
        </pc:spChg>
        <pc:spChg chg="mod">
          <ac:chgData name="Fiona" userId="5fd9b084-9961-4921-ab0f-457ac49028c4" providerId="ADAL" clId="{4F7526C2-C53B-41A9-82AA-63450EDFF648}" dt="2024-07-31T14:07:04.555" v="2578"/>
          <ac:spMkLst>
            <pc:docMk/>
            <pc:sldMk cId="3917062890" sldId="272"/>
            <ac:spMk id="155" creationId="{3F6E7B52-06E6-2867-1E1F-6AA3DD02953B}"/>
          </ac:spMkLst>
        </pc:spChg>
        <pc:spChg chg="mod">
          <ac:chgData name="Fiona" userId="5fd9b084-9961-4921-ab0f-457ac49028c4" providerId="ADAL" clId="{4F7526C2-C53B-41A9-82AA-63450EDFF648}" dt="2024-07-31T14:07:04.555" v="2578"/>
          <ac:spMkLst>
            <pc:docMk/>
            <pc:sldMk cId="3917062890" sldId="272"/>
            <ac:spMk id="156" creationId="{9CAEFBA1-DFF0-C516-CC84-DD5FF10CE51B}"/>
          </ac:spMkLst>
        </pc:spChg>
        <pc:spChg chg="mod">
          <ac:chgData name="Fiona" userId="5fd9b084-9961-4921-ab0f-457ac49028c4" providerId="ADAL" clId="{4F7526C2-C53B-41A9-82AA-63450EDFF648}" dt="2024-07-31T14:07:04.555" v="2578"/>
          <ac:spMkLst>
            <pc:docMk/>
            <pc:sldMk cId="3917062890" sldId="272"/>
            <ac:spMk id="157" creationId="{68C5BE1B-4408-69CF-A5DF-125858FBE45E}"/>
          </ac:spMkLst>
        </pc:spChg>
        <pc:spChg chg="mod">
          <ac:chgData name="Fiona" userId="5fd9b084-9961-4921-ab0f-457ac49028c4" providerId="ADAL" clId="{4F7526C2-C53B-41A9-82AA-63450EDFF648}" dt="2024-07-31T14:07:04.555" v="2578"/>
          <ac:spMkLst>
            <pc:docMk/>
            <pc:sldMk cId="3917062890" sldId="272"/>
            <ac:spMk id="158" creationId="{C4D4D15D-3E56-F150-8B00-67F1AE95F6EC}"/>
          </ac:spMkLst>
        </pc:spChg>
        <pc:spChg chg="mod">
          <ac:chgData name="Fiona" userId="5fd9b084-9961-4921-ab0f-457ac49028c4" providerId="ADAL" clId="{4F7526C2-C53B-41A9-82AA-63450EDFF648}" dt="2024-07-31T14:07:04.555" v="2578"/>
          <ac:spMkLst>
            <pc:docMk/>
            <pc:sldMk cId="3917062890" sldId="272"/>
            <ac:spMk id="159" creationId="{828DE1AF-6B54-A6EE-5CFF-612508159253}"/>
          </ac:spMkLst>
        </pc:spChg>
        <pc:spChg chg="mod">
          <ac:chgData name="Fiona" userId="5fd9b084-9961-4921-ab0f-457ac49028c4" providerId="ADAL" clId="{4F7526C2-C53B-41A9-82AA-63450EDFF648}" dt="2024-07-31T14:07:04.555" v="2578"/>
          <ac:spMkLst>
            <pc:docMk/>
            <pc:sldMk cId="3917062890" sldId="272"/>
            <ac:spMk id="160" creationId="{3BB501DE-1940-779A-220A-E2B7156AF4BE}"/>
          </ac:spMkLst>
        </pc:spChg>
        <pc:spChg chg="mod">
          <ac:chgData name="Fiona" userId="5fd9b084-9961-4921-ab0f-457ac49028c4" providerId="ADAL" clId="{4F7526C2-C53B-41A9-82AA-63450EDFF648}" dt="2024-07-31T14:07:04.555" v="2578"/>
          <ac:spMkLst>
            <pc:docMk/>
            <pc:sldMk cId="3917062890" sldId="272"/>
            <ac:spMk id="161" creationId="{69C6B881-299F-0AFE-FB7E-0EC00210B000}"/>
          </ac:spMkLst>
        </pc:spChg>
        <pc:spChg chg="mod">
          <ac:chgData name="Fiona" userId="5fd9b084-9961-4921-ab0f-457ac49028c4" providerId="ADAL" clId="{4F7526C2-C53B-41A9-82AA-63450EDFF648}" dt="2024-07-31T14:07:04.555" v="2578"/>
          <ac:spMkLst>
            <pc:docMk/>
            <pc:sldMk cId="3917062890" sldId="272"/>
            <ac:spMk id="162" creationId="{B6EAC0D6-DEB2-9204-365F-D011AA74F4C2}"/>
          </ac:spMkLst>
        </pc:spChg>
        <pc:spChg chg="mod">
          <ac:chgData name="Fiona" userId="5fd9b084-9961-4921-ab0f-457ac49028c4" providerId="ADAL" clId="{4F7526C2-C53B-41A9-82AA-63450EDFF648}" dt="2024-07-31T14:07:04.555" v="2578"/>
          <ac:spMkLst>
            <pc:docMk/>
            <pc:sldMk cId="3917062890" sldId="272"/>
            <ac:spMk id="163" creationId="{F9E12628-4F1D-2F6E-78F0-A40F7B2316B0}"/>
          </ac:spMkLst>
        </pc:spChg>
        <pc:spChg chg="mod">
          <ac:chgData name="Fiona" userId="5fd9b084-9961-4921-ab0f-457ac49028c4" providerId="ADAL" clId="{4F7526C2-C53B-41A9-82AA-63450EDFF648}" dt="2024-07-31T14:07:04.555" v="2578"/>
          <ac:spMkLst>
            <pc:docMk/>
            <pc:sldMk cId="3917062890" sldId="272"/>
            <ac:spMk id="164" creationId="{D9861B82-484C-52F2-8165-0880CE16E012}"/>
          </ac:spMkLst>
        </pc:spChg>
        <pc:spChg chg="mod">
          <ac:chgData name="Fiona" userId="5fd9b084-9961-4921-ab0f-457ac49028c4" providerId="ADAL" clId="{4F7526C2-C53B-41A9-82AA-63450EDFF648}" dt="2024-07-31T14:07:04.555" v="2578"/>
          <ac:spMkLst>
            <pc:docMk/>
            <pc:sldMk cId="3917062890" sldId="272"/>
            <ac:spMk id="165" creationId="{833E8E87-D316-76AF-4A5E-A8467C314BFF}"/>
          </ac:spMkLst>
        </pc:spChg>
        <pc:spChg chg="mod">
          <ac:chgData name="Fiona" userId="5fd9b084-9961-4921-ab0f-457ac49028c4" providerId="ADAL" clId="{4F7526C2-C53B-41A9-82AA-63450EDFF648}" dt="2024-07-31T14:07:04.555" v="2578"/>
          <ac:spMkLst>
            <pc:docMk/>
            <pc:sldMk cId="3917062890" sldId="272"/>
            <ac:spMk id="166" creationId="{BFABE5B4-75B5-B215-C41B-AFC73B17854B}"/>
          </ac:spMkLst>
        </pc:spChg>
        <pc:spChg chg="mod">
          <ac:chgData name="Fiona" userId="5fd9b084-9961-4921-ab0f-457ac49028c4" providerId="ADAL" clId="{4F7526C2-C53B-41A9-82AA-63450EDFF648}" dt="2024-07-31T14:07:04.555" v="2578"/>
          <ac:spMkLst>
            <pc:docMk/>
            <pc:sldMk cId="3917062890" sldId="272"/>
            <ac:spMk id="167" creationId="{386D215A-C0A3-26EA-ADE7-4D062CF8E04D}"/>
          </ac:spMkLst>
        </pc:spChg>
        <pc:spChg chg="mod">
          <ac:chgData name="Fiona" userId="5fd9b084-9961-4921-ab0f-457ac49028c4" providerId="ADAL" clId="{4F7526C2-C53B-41A9-82AA-63450EDFF648}" dt="2024-07-31T14:07:04.555" v="2578"/>
          <ac:spMkLst>
            <pc:docMk/>
            <pc:sldMk cId="3917062890" sldId="272"/>
            <ac:spMk id="168" creationId="{858EB469-13B1-2B55-6A8A-B2FDA088106B}"/>
          </ac:spMkLst>
        </pc:spChg>
        <pc:spChg chg="mod">
          <ac:chgData name="Fiona" userId="5fd9b084-9961-4921-ab0f-457ac49028c4" providerId="ADAL" clId="{4F7526C2-C53B-41A9-82AA-63450EDFF648}" dt="2024-07-31T14:07:04.555" v="2578"/>
          <ac:spMkLst>
            <pc:docMk/>
            <pc:sldMk cId="3917062890" sldId="272"/>
            <ac:spMk id="169" creationId="{4AADB077-72F3-621F-0D1F-FDD6E2E86817}"/>
          </ac:spMkLst>
        </pc:spChg>
        <pc:spChg chg="mod">
          <ac:chgData name="Fiona" userId="5fd9b084-9961-4921-ab0f-457ac49028c4" providerId="ADAL" clId="{4F7526C2-C53B-41A9-82AA-63450EDFF648}" dt="2024-07-31T14:07:04.555" v="2578"/>
          <ac:spMkLst>
            <pc:docMk/>
            <pc:sldMk cId="3917062890" sldId="272"/>
            <ac:spMk id="170" creationId="{5F91C1AD-E4F8-A0FA-4935-69874F192060}"/>
          </ac:spMkLst>
        </pc:spChg>
        <pc:spChg chg="mod">
          <ac:chgData name="Fiona" userId="5fd9b084-9961-4921-ab0f-457ac49028c4" providerId="ADAL" clId="{4F7526C2-C53B-41A9-82AA-63450EDFF648}" dt="2024-07-31T14:07:04.555" v="2578"/>
          <ac:spMkLst>
            <pc:docMk/>
            <pc:sldMk cId="3917062890" sldId="272"/>
            <ac:spMk id="171" creationId="{3718F0F6-9224-55F1-B28D-0422FF55D5F8}"/>
          </ac:spMkLst>
        </pc:spChg>
        <pc:spChg chg="mod">
          <ac:chgData name="Fiona" userId="5fd9b084-9961-4921-ab0f-457ac49028c4" providerId="ADAL" clId="{4F7526C2-C53B-41A9-82AA-63450EDFF648}" dt="2024-07-31T14:07:04.555" v="2578"/>
          <ac:spMkLst>
            <pc:docMk/>
            <pc:sldMk cId="3917062890" sldId="272"/>
            <ac:spMk id="172" creationId="{3F732250-06FC-BE88-1F96-64B22F29750C}"/>
          </ac:spMkLst>
        </pc:spChg>
        <pc:spChg chg="mod">
          <ac:chgData name="Fiona" userId="5fd9b084-9961-4921-ab0f-457ac49028c4" providerId="ADAL" clId="{4F7526C2-C53B-41A9-82AA-63450EDFF648}" dt="2024-07-31T14:07:04.555" v="2578"/>
          <ac:spMkLst>
            <pc:docMk/>
            <pc:sldMk cId="3917062890" sldId="272"/>
            <ac:spMk id="173" creationId="{0F4130B9-ECEB-E651-033C-6F250E56238D}"/>
          </ac:spMkLst>
        </pc:spChg>
        <pc:spChg chg="mod">
          <ac:chgData name="Fiona" userId="5fd9b084-9961-4921-ab0f-457ac49028c4" providerId="ADAL" clId="{4F7526C2-C53B-41A9-82AA-63450EDFF648}" dt="2024-07-31T14:07:04.555" v="2578"/>
          <ac:spMkLst>
            <pc:docMk/>
            <pc:sldMk cId="3917062890" sldId="272"/>
            <ac:spMk id="174" creationId="{5E1A089D-1910-B250-6BEE-B294341E04D6}"/>
          </ac:spMkLst>
        </pc:spChg>
        <pc:spChg chg="mod">
          <ac:chgData name="Fiona" userId="5fd9b084-9961-4921-ab0f-457ac49028c4" providerId="ADAL" clId="{4F7526C2-C53B-41A9-82AA-63450EDFF648}" dt="2024-07-31T14:07:04.555" v="2578"/>
          <ac:spMkLst>
            <pc:docMk/>
            <pc:sldMk cId="3917062890" sldId="272"/>
            <ac:spMk id="175" creationId="{BF009030-0417-76CF-1AA2-228798DE2EAF}"/>
          </ac:spMkLst>
        </pc:spChg>
        <pc:spChg chg="mod">
          <ac:chgData name="Fiona" userId="5fd9b084-9961-4921-ab0f-457ac49028c4" providerId="ADAL" clId="{4F7526C2-C53B-41A9-82AA-63450EDFF648}" dt="2024-07-31T14:07:04.555" v="2578"/>
          <ac:spMkLst>
            <pc:docMk/>
            <pc:sldMk cId="3917062890" sldId="272"/>
            <ac:spMk id="176" creationId="{3864519B-C73E-F470-0A3F-7738EE76A363}"/>
          </ac:spMkLst>
        </pc:spChg>
        <pc:spChg chg="mod">
          <ac:chgData name="Fiona" userId="5fd9b084-9961-4921-ab0f-457ac49028c4" providerId="ADAL" clId="{4F7526C2-C53B-41A9-82AA-63450EDFF648}" dt="2024-07-31T14:07:04.555" v="2578"/>
          <ac:spMkLst>
            <pc:docMk/>
            <pc:sldMk cId="3917062890" sldId="272"/>
            <ac:spMk id="177" creationId="{CFC17AD2-234D-8976-1273-7545769E9ADE}"/>
          </ac:spMkLst>
        </pc:spChg>
        <pc:spChg chg="mod">
          <ac:chgData name="Fiona" userId="5fd9b084-9961-4921-ab0f-457ac49028c4" providerId="ADAL" clId="{4F7526C2-C53B-41A9-82AA-63450EDFF648}" dt="2024-07-31T14:07:04.555" v="2578"/>
          <ac:spMkLst>
            <pc:docMk/>
            <pc:sldMk cId="3917062890" sldId="272"/>
            <ac:spMk id="178" creationId="{B318BDD8-0DBE-D602-B21D-C67130AA168F}"/>
          </ac:spMkLst>
        </pc:spChg>
        <pc:spChg chg="mod">
          <ac:chgData name="Fiona" userId="5fd9b084-9961-4921-ab0f-457ac49028c4" providerId="ADAL" clId="{4F7526C2-C53B-41A9-82AA-63450EDFF648}" dt="2024-07-31T14:07:04.555" v="2578"/>
          <ac:spMkLst>
            <pc:docMk/>
            <pc:sldMk cId="3917062890" sldId="272"/>
            <ac:spMk id="179" creationId="{E412E289-2A0D-D8C7-28BA-363591C757A5}"/>
          </ac:spMkLst>
        </pc:spChg>
        <pc:spChg chg="mod">
          <ac:chgData name="Fiona" userId="5fd9b084-9961-4921-ab0f-457ac49028c4" providerId="ADAL" clId="{4F7526C2-C53B-41A9-82AA-63450EDFF648}" dt="2024-07-31T14:07:04.555" v="2578"/>
          <ac:spMkLst>
            <pc:docMk/>
            <pc:sldMk cId="3917062890" sldId="272"/>
            <ac:spMk id="180" creationId="{E59F756F-5B05-8691-CB5E-49DE84797298}"/>
          </ac:spMkLst>
        </pc:spChg>
        <pc:spChg chg="mod">
          <ac:chgData name="Fiona" userId="5fd9b084-9961-4921-ab0f-457ac49028c4" providerId="ADAL" clId="{4F7526C2-C53B-41A9-82AA-63450EDFF648}" dt="2024-07-31T14:07:04.555" v="2578"/>
          <ac:spMkLst>
            <pc:docMk/>
            <pc:sldMk cId="3917062890" sldId="272"/>
            <ac:spMk id="181" creationId="{F857000D-44F5-26C3-579D-7C76DAE526E1}"/>
          </ac:spMkLst>
        </pc:spChg>
        <pc:spChg chg="mod">
          <ac:chgData name="Fiona" userId="5fd9b084-9961-4921-ab0f-457ac49028c4" providerId="ADAL" clId="{4F7526C2-C53B-41A9-82AA-63450EDFF648}" dt="2024-07-31T14:07:04.555" v="2578"/>
          <ac:spMkLst>
            <pc:docMk/>
            <pc:sldMk cId="3917062890" sldId="272"/>
            <ac:spMk id="182" creationId="{66DED01F-12B0-32B5-8B88-E10CB089C6E1}"/>
          </ac:spMkLst>
        </pc:spChg>
        <pc:spChg chg="mod">
          <ac:chgData name="Fiona" userId="5fd9b084-9961-4921-ab0f-457ac49028c4" providerId="ADAL" clId="{4F7526C2-C53B-41A9-82AA-63450EDFF648}" dt="2024-07-31T14:07:04.555" v="2578"/>
          <ac:spMkLst>
            <pc:docMk/>
            <pc:sldMk cId="3917062890" sldId="272"/>
            <ac:spMk id="183" creationId="{71E69B36-7C68-2F5B-F6FB-D05983BE1D02}"/>
          </ac:spMkLst>
        </pc:spChg>
        <pc:spChg chg="mod">
          <ac:chgData name="Fiona" userId="5fd9b084-9961-4921-ab0f-457ac49028c4" providerId="ADAL" clId="{4F7526C2-C53B-41A9-82AA-63450EDFF648}" dt="2024-07-31T14:07:04.555" v="2578"/>
          <ac:spMkLst>
            <pc:docMk/>
            <pc:sldMk cId="3917062890" sldId="272"/>
            <ac:spMk id="184" creationId="{237066F3-715D-CAF4-240A-088E9636A559}"/>
          </ac:spMkLst>
        </pc:spChg>
        <pc:spChg chg="mod">
          <ac:chgData name="Fiona" userId="5fd9b084-9961-4921-ab0f-457ac49028c4" providerId="ADAL" clId="{4F7526C2-C53B-41A9-82AA-63450EDFF648}" dt="2024-07-31T14:07:04.555" v="2578"/>
          <ac:spMkLst>
            <pc:docMk/>
            <pc:sldMk cId="3917062890" sldId="272"/>
            <ac:spMk id="185" creationId="{F7CEEF75-A8FC-1C15-5B9B-65D504C213F4}"/>
          </ac:spMkLst>
        </pc:spChg>
        <pc:spChg chg="mod">
          <ac:chgData name="Fiona" userId="5fd9b084-9961-4921-ab0f-457ac49028c4" providerId="ADAL" clId="{4F7526C2-C53B-41A9-82AA-63450EDFF648}" dt="2024-07-31T14:07:04.555" v="2578"/>
          <ac:spMkLst>
            <pc:docMk/>
            <pc:sldMk cId="3917062890" sldId="272"/>
            <ac:spMk id="186" creationId="{4D85BFBF-FAD9-B555-EC99-C38905B13574}"/>
          </ac:spMkLst>
        </pc:spChg>
        <pc:spChg chg="mod">
          <ac:chgData name="Fiona" userId="5fd9b084-9961-4921-ab0f-457ac49028c4" providerId="ADAL" clId="{4F7526C2-C53B-41A9-82AA-63450EDFF648}" dt="2024-07-31T14:07:04.555" v="2578"/>
          <ac:spMkLst>
            <pc:docMk/>
            <pc:sldMk cId="3917062890" sldId="272"/>
            <ac:spMk id="187" creationId="{74DF5F2C-9A31-16D4-36A2-967FCBF53410}"/>
          </ac:spMkLst>
        </pc:spChg>
        <pc:spChg chg="mod">
          <ac:chgData name="Fiona" userId="5fd9b084-9961-4921-ab0f-457ac49028c4" providerId="ADAL" clId="{4F7526C2-C53B-41A9-82AA-63450EDFF648}" dt="2024-07-31T14:07:04.555" v="2578"/>
          <ac:spMkLst>
            <pc:docMk/>
            <pc:sldMk cId="3917062890" sldId="272"/>
            <ac:spMk id="188" creationId="{2E8E7285-43A2-6C7B-7650-16F7696F8EB2}"/>
          </ac:spMkLst>
        </pc:spChg>
        <pc:spChg chg="mod">
          <ac:chgData name="Fiona" userId="5fd9b084-9961-4921-ab0f-457ac49028c4" providerId="ADAL" clId="{4F7526C2-C53B-41A9-82AA-63450EDFF648}" dt="2024-07-31T14:07:04.555" v="2578"/>
          <ac:spMkLst>
            <pc:docMk/>
            <pc:sldMk cId="3917062890" sldId="272"/>
            <ac:spMk id="189" creationId="{7554E121-7826-B9A4-2410-8F5017AE7481}"/>
          </ac:spMkLst>
        </pc:spChg>
        <pc:spChg chg="mod">
          <ac:chgData name="Fiona" userId="5fd9b084-9961-4921-ab0f-457ac49028c4" providerId="ADAL" clId="{4F7526C2-C53B-41A9-82AA-63450EDFF648}" dt="2024-07-31T14:07:04.555" v="2578"/>
          <ac:spMkLst>
            <pc:docMk/>
            <pc:sldMk cId="3917062890" sldId="272"/>
            <ac:spMk id="190" creationId="{322E9760-4349-351E-2F2C-AE24D7C276EA}"/>
          </ac:spMkLst>
        </pc:spChg>
        <pc:spChg chg="mod">
          <ac:chgData name="Fiona" userId="5fd9b084-9961-4921-ab0f-457ac49028c4" providerId="ADAL" clId="{4F7526C2-C53B-41A9-82AA-63450EDFF648}" dt="2024-07-31T14:07:04.555" v="2578"/>
          <ac:spMkLst>
            <pc:docMk/>
            <pc:sldMk cId="3917062890" sldId="272"/>
            <ac:spMk id="191" creationId="{AF78CC37-228D-B519-4230-580C6111D37E}"/>
          </ac:spMkLst>
        </pc:spChg>
        <pc:spChg chg="mod">
          <ac:chgData name="Fiona" userId="5fd9b084-9961-4921-ab0f-457ac49028c4" providerId="ADAL" clId="{4F7526C2-C53B-41A9-82AA-63450EDFF648}" dt="2024-07-31T14:07:04.555" v="2578"/>
          <ac:spMkLst>
            <pc:docMk/>
            <pc:sldMk cId="3917062890" sldId="272"/>
            <ac:spMk id="192" creationId="{94DDE3D4-1CF6-3496-068D-752771F6D5C7}"/>
          </ac:spMkLst>
        </pc:spChg>
        <pc:spChg chg="mod">
          <ac:chgData name="Fiona" userId="5fd9b084-9961-4921-ab0f-457ac49028c4" providerId="ADAL" clId="{4F7526C2-C53B-41A9-82AA-63450EDFF648}" dt="2024-07-31T14:07:04.555" v="2578"/>
          <ac:spMkLst>
            <pc:docMk/>
            <pc:sldMk cId="3917062890" sldId="272"/>
            <ac:spMk id="193" creationId="{6D77062B-2951-DCB0-ECEA-30D05780FF15}"/>
          </ac:spMkLst>
        </pc:spChg>
        <pc:spChg chg="mod">
          <ac:chgData name="Fiona" userId="5fd9b084-9961-4921-ab0f-457ac49028c4" providerId="ADAL" clId="{4F7526C2-C53B-41A9-82AA-63450EDFF648}" dt="2024-07-31T14:07:04.555" v="2578"/>
          <ac:spMkLst>
            <pc:docMk/>
            <pc:sldMk cId="3917062890" sldId="272"/>
            <ac:spMk id="194" creationId="{2403781C-1B49-0537-D910-7801BC87C018}"/>
          </ac:spMkLst>
        </pc:spChg>
        <pc:spChg chg="mod">
          <ac:chgData name="Fiona" userId="5fd9b084-9961-4921-ab0f-457ac49028c4" providerId="ADAL" clId="{4F7526C2-C53B-41A9-82AA-63450EDFF648}" dt="2024-07-31T14:07:04.555" v="2578"/>
          <ac:spMkLst>
            <pc:docMk/>
            <pc:sldMk cId="3917062890" sldId="272"/>
            <ac:spMk id="195" creationId="{36F31A37-BAC9-308E-C9BB-31C9AB5BFE19}"/>
          </ac:spMkLst>
        </pc:spChg>
        <pc:spChg chg="mod">
          <ac:chgData name="Fiona" userId="5fd9b084-9961-4921-ab0f-457ac49028c4" providerId="ADAL" clId="{4F7526C2-C53B-41A9-82AA-63450EDFF648}" dt="2024-07-31T14:07:04.555" v="2578"/>
          <ac:spMkLst>
            <pc:docMk/>
            <pc:sldMk cId="3917062890" sldId="272"/>
            <ac:spMk id="196" creationId="{B7A65F3E-2BB1-4362-7E28-87C8A24AFDD8}"/>
          </ac:spMkLst>
        </pc:spChg>
        <pc:spChg chg="mod">
          <ac:chgData name="Fiona" userId="5fd9b084-9961-4921-ab0f-457ac49028c4" providerId="ADAL" clId="{4F7526C2-C53B-41A9-82AA-63450EDFF648}" dt="2024-07-31T14:07:04.555" v="2578"/>
          <ac:spMkLst>
            <pc:docMk/>
            <pc:sldMk cId="3917062890" sldId="272"/>
            <ac:spMk id="197" creationId="{D25B4497-9F4A-1D4C-659F-73CCE083C654}"/>
          </ac:spMkLst>
        </pc:spChg>
        <pc:spChg chg="mod">
          <ac:chgData name="Fiona" userId="5fd9b084-9961-4921-ab0f-457ac49028c4" providerId="ADAL" clId="{4F7526C2-C53B-41A9-82AA-63450EDFF648}" dt="2024-07-31T14:07:04.555" v="2578"/>
          <ac:spMkLst>
            <pc:docMk/>
            <pc:sldMk cId="3917062890" sldId="272"/>
            <ac:spMk id="198" creationId="{A96E1B85-EE14-E6F6-B8FA-78604C59A686}"/>
          </ac:spMkLst>
        </pc:spChg>
        <pc:spChg chg="mod">
          <ac:chgData name="Fiona" userId="5fd9b084-9961-4921-ab0f-457ac49028c4" providerId="ADAL" clId="{4F7526C2-C53B-41A9-82AA-63450EDFF648}" dt="2024-07-31T14:07:04.555" v="2578"/>
          <ac:spMkLst>
            <pc:docMk/>
            <pc:sldMk cId="3917062890" sldId="272"/>
            <ac:spMk id="199" creationId="{BA41D24A-3D1A-9868-4C0B-1B837FF7B076}"/>
          </ac:spMkLst>
        </pc:spChg>
        <pc:spChg chg="mod">
          <ac:chgData name="Fiona" userId="5fd9b084-9961-4921-ab0f-457ac49028c4" providerId="ADAL" clId="{4F7526C2-C53B-41A9-82AA-63450EDFF648}" dt="2024-07-31T14:07:04.555" v="2578"/>
          <ac:spMkLst>
            <pc:docMk/>
            <pc:sldMk cId="3917062890" sldId="272"/>
            <ac:spMk id="200" creationId="{434CE07C-94DC-0E00-5EA7-7503EFF01D89}"/>
          </ac:spMkLst>
        </pc:spChg>
        <pc:spChg chg="mod">
          <ac:chgData name="Fiona" userId="5fd9b084-9961-4921-ab0f-457ac49028c4" providerId="ADAL" clId="{4F7526C2-C53B-41A9-82AA-63450EDFF648}" dt="2024-07-31T14:07:04.555" v="2578"/>
          <ac:spMkLst>
            <pc:docMk/>
            <pc:sldMk cId="3917062890" sldId="272"/>
            <ac:spMk id="201" creationId="{61D4755A-2C47-0A76-DF54-676BFC1253FF}"/>
          </ac:spMkLst>
        </pc:spChg>
        <pc:spChg chg="mod">
          <ac:chgData name="Fiona" userId="5fd9b084-9961-4921-ab0f-457ac49028c4" providerId="ADAL" clId="{4F7526C2-C53B-41A9-82AA-63450EDFF648}" dt="2024-07-31T14:07:04.555" v="2578"/>
          <ac:spMkLst>
            <pc:docMk/>
            <pc:sldMk cId="3917062890" sldId="272"/>
            <ac:spMk id="202" creationId="{1CF2D645-13ED-67C8-D17B-5FC9952543EB}"/>
          </ac:spMkLst>
        </pc:spChg>
        <pc:spChg chg="mod">
          <ac:chgData name="Fiona" userId="5fd9b084-9961-4921-ab0f-457ac49028c4" providerId="ADAL" clId="{4F7526C2-C53B-41A9-82AA-63450EDFF648}" dt="2024-07-31T14:07:04.555" v="2578"/>
          <ac:spMkLst>
            <pc:docMk/>
            <pc:sldMk cId="3917062890" sldId="272"/>
            <ac:spMk id="203" creationId="{9BF886A6-B747-7051-B378-5D3AEEB4B23B}"/>
          </ac:spMkLst>
        </pc:spChg>
        <pc:spChg chg="mod">
          <ac:chgData name="Fiona" userId="5fd9b084-9961-4921-ab0f-457ac49028c4" providerId="ADAL" clId="{4F7526C2-C53B-41A9-82AA-63450EDFF648}" dt="2024-07-31T14:07:04.555" v="2578"/>
          <ac:spMkLst>
            <pc:docMk/>
            <pc:sldMk cId="3917062890" sldId="272"/>
            <ac:spMk id="204" creationId="{6B689FC0-9D91-333C-8373-201F6B9D72BD}"/>
          </ac:spMkLst>
        </pc:spChg>
        <pc:spChg chg="mod">
          <ac:chgData name="Fiona" userId="5fd9b084-9961-4921-ab0f-457ac49028c4" providerId="ADAL" clId="{4F7526C2-C53B-41A9-82AA-63450EDFF648}" dt="2024-07-31T14:07:04.555" v="2578"/>
          <ac:spMkLst>
            <pc:docMk/>
            <pc:sldMk cId="3917062890" sldId="272"/>
            <ac:spMk id="205" creationId="{36ADE211-5BDC-D968-B722-EE07D90DCF51}"/>
          </ac:spMkLst>
        </pc:spChg>
        <pc:spChg chg="mod">
          <ac:chgData name="Fiona" userId="5fd9b084-9961-4921-ab0f-457ac49028c4" providerId="ADAL" clId="{4F7526C2-C53B-41A9-82AA-63450EDFF648}" dt="2024-07-31T14:07:04.555" v="2578"/>
          <ac:spMkLst>
            <pc:docMk/>
            <pc:sldMk cId="3917062890" sldId="272"/>
            <ac:spMk id="206" creationId="{1826B679-B56E-DD0D-428A-CA555C5E8E09}"/>
          </ac:spMkLst>
        </pc:spChg>
        <pc:grpChg chg="add del mod">
          <ac:chgData name="Fiona" userId="5fd9b084-9961-4921-ab0f-457ac49028c4" providerId="ADAL" clId="{4F7526C2-C53B-41A9-82AA-63450EDFF648}" dt="2024-08-05T11:57:08.131" v="3583" actId="21"/>
          <ac:grpSpMkLst>
            <pc:docMk/>
            <pc:sldMk cId="3917062890" sldId="272"/>
            <ac:grpSpMk id="8" creationId="{E0A76C89-91FC-4C61-4C32-3A767ADD48F3}"/>
          </ac:grpSpMkLst>
        </pc:grpChg>
        <pc:grpChg chg="del">
          <ac:chgData name="Fiona" userId="5fd9b084-9961-4921-ab0f-457ac49028c4" providerId="ADAL" clId="{4F7526C2-C53B-41A9-82AA-63450EDFF648}" dt="2024-07-31T07:27:12.472" v="778" actId="478"/>
          <ac:grpSpMkLst>
            <pc:docMk/>
            <pc:sldMk cId="3917062890" sldId="272"/>
            <ac:grpSpMk id="10" creationId="{0EC1F5C7-B46A-195F-FE9F-42B17056BC2D}"/>
          </ac:grpSpMkLst>
        </pc:grpChg>
        <pc:grpChg chg="add del mod">
          <ac:chgData name="Fiona" userId="5fd9b084-9961-4921-ab0f-457ac49028c4" providerId="ADAL" clId="{4F7526C2-C53B-41A9-82AA-63450EDFF648}" dt="2024-07-31T13:55:14.947" v="2323" actId="165"/>
          <ac:grpSpMkLst>
            <pc:docMk/>
            <pc:sldMk cId="3917062890" sldId="272"/>
            <ac:grpSpMk id="10" creationId="{F53CCDD2-693E-23D3-2094-1DE0E9E20201}"/>
          </ac:grpSpMkLst>
        </pc:grpChg>
        <pc:grpChg chg="del mod">
          <ac:chgData name="Fiona" userId="5fd9b084-9961-4921-ab0f-457ac49028c4" providerId="ADAL" clId="{4F7526C2-C53B-41A9-82AA-63450EDFF648}" dt="2024-07-31T13:55:00.488" v="2302" actId="478"/>
          <ac:grpSpMkLst>
            <pc:docMk/>
            <pc:sldMk cId="3917062890" sldId="272"/>
            <ac:grpSpMk id="104" creationId="{94214F0C-F1D5-D3F3-9A7C-8B1E83A00C4B}"/>
          </ac:grpSpMkLst>
        </pc:grpChg>
        <pc:grpChg chg="add del mod">
          <ac:chgData name="Fiona" userId="5fd9b084-9961-4921-ab0f-457ac49028c4" providerId="ADAL" clId="{4F7526C2-C53B-41A9-82AA-63450EDFF648}" dt="2024-07-31T14:00:25.263" v="2467" actId="165"/>
          <ac:grpSpMkLst>
            <pc:docMk/>
            <pc:sldMk cId="3917062890" sldId="272"/>
            <ac:grpSpMk id="143" creationId="{F79005DB-B106-4951-6677-CC938EBD7618}"/>
          </ac:grpSpMkLst>
        </pc:grpChg>
        <pc:grpChg chg="add del mod">
          <ac:chgData name="Fiona" userId="5fd9b084-9961-4921-ab0f-457ac49028c4" providerId="ADAL" clId="{4F7526C2-C53B-41A9-82AA-63450EDFF648}" dt="2024-07-31T14:07:17.942" v="2592" actId="478"/>
          <ac:grpSpMkLst>
            <pc:docMk/>
            <pc:sldMk cId="3917062890" sldId="272"/>
            <ac:grpSpMk id="144" creationId="{AF02B740-5260-0F5C-DF8D-40DA3FA1C8EE}"/>
          </ac:grpSpMkLst>
        </pc:grpChg>
        <pc:grpChg chg="add mod">
          <ac:chgData name="Fiona" userId="5fd9b084-9961-4921-ab0f-457ac49028c4" providerId="ADAL" clId="{4F7526C2-C53B-41A9-82AA-63450EDFF648}" dt="2024-07-31T14:07:16.405" v="2590" actId="1036"/>
          <ac:grpSpMkLst>
            <pc:docMk/>
            <pc:sldMk cId="3917062890" sldId="272"/>
            <ac:grpSpMk id="145" creationId="{067D850D-7506-5BFB-0824-E4D75F9D9EF0}"/>
          </ac:grpSpMkLst>
        </pc:grpChg>
        <pc:picChg chg="mod">
          <ac:chgData name="Fiona" userId="5fd9b084-9961-4921-ab0f-457ac49028c4" providerId="ADAL" clId="{4F7526C2-C53B-41A9-82AA-63450EDFF648}" dt="2024-07-31T07:28:32.696" v="810" actId="29295"/>
          <ac:picMkLst>
            <pc:docMk/>
            <pc:sldMk cId="3917062890" sldId="272"/>
            <ac:picMk id="2" creationId="{B4254017-2DB8-139D-DC91-0E441E1FDD14}"/>
          </ac:picMkLst>
        </pc:picChg>
        <pc:picChg chg="mod">
          <ac:chgData name="Fiona" userId="5fd9b084-9961-4921-ab0f-457ac49028c4" providerId="ADAL" clId="{4F7526C2-C53B-41A9-82AA-63450EDFF648}" dt="2024-07-31T07:27:31.178" v="784" actId="1076"/>
          <ac:picMkLst>
            <pc:docMk/>
            <pc:sldMk cId="3917062890" sldId="272"/>
            <ac:picMk id="3" creationId="{C6234BCD-7F53-66FC-43DE-7636AC273AED}"/>
          </ac:picMkLst>
        </pc:picChg>
        <pc:picChg chg="mod">
          <ac:chgData name="Fiona" userId="5fd9b084-9961-4921-ab0f-457ac49028c4" providerId="ADAL" clId="{4F7526C2-C53B-41A9-82AA-63450EDFF648}" dt="2024-07-31T07:28:32.696" v="810" actId="29295"/>
          <ac:picMkLst>
            <pc:docMk/>
            <pc:sldMk cId="3917062890" sldId="272"/>
            <ac:picMk id="4" creationId="{BB3E63DC-2A19-3A04-8912-1BB344DB7BA9}"/>
          </ac:picMkLst>
        </pc:picChg>
        <pc:picChg chg="del">
          <ac:chgData name="Fiona" userId="5fd9b084-9961-4921-ab0f-457ac49028c4" providerId="ADAL" clId="{4F7526C2-C53B-41A9-82AA-63450EDFF648}" dt="2024-07-31T13:54:59.253" v="2301" actId="478"/>
          <ac:picMkLst>
            <pc:docMk/>
            <pc:sldMk cId="3917062890" sldId="272"/>
            <ac:picMk id="5" creationId="{2D14A226-B77F-8FF1-2232-EE836C8D9C47}"/>
          </ac:picMkLst>
        </pc:picChg>
        <pc:picChg chg="mod">
          <ac:chgData name="Fiona" userId="5fd9b084-9961-4921-ab0f-457ac49028c4" providerId="ADAL" clId="{4F7526C2-C53B-41A9-82AA-63450EDFF648}" dt="2024-07-31T07:28:32.696" v="810" actId="29295"/>
          <ac:picMkLst>
            <pc:docMk/>
            <pc:sldMk cId="3917062890" sldId="272"/>
            <ac:picMk id="6" creationId="{78C1F535-12E2-0956-C0B4-E03403EB9EFE}"/>
          </ac:picMkLst>
        </pc:picChg>
        <pc:picChg chg="mod">
          <ac:chgData name="Fiona" userId="5fd9b084-9961-4921-ab0f-457ac49028c4" providerId="ADAL" clId="{4F7526C2-C53B-41A9-82AA-63450EDFF648}" dt="2024-07-31T07:28:32.696" v="810" actId="29295"/>
          <ac:picMkLst>
            <pc:docMk/>
            <pc:sldMk cId="3917062890" sldId="272"/>
            <ac:picMk id="7" creationId="{D58C4A5D-7D3D-C654-C02D-DF1BCD70CD9E}"/>
          </ac:picMkLst>
        </pc:picChg>
        <pc:picChg chg="mod topLvl">
          <ac:chgData name="Fiona" userId="5fd9b084-9961-4921-ab0f-457ac49028c4" providerId="ADAL" clId="{4F7526C2-C53B-41A9-82AA-63450EDFF648}" dt="2024-07-31T14:01:10.969" v="2483" actId="164"/>
          <ac:picMkLst>
            <pc:docMk/>
            <pc:sldMk cId="3917062890" sldId="272"/>
            <ac:picMk id="11" creationId="{37AF2D5D-1076-B0B5-0229-0983B80347FE}"/>
          </ac:picMkLst>
        </pc:picChg>
        <pc:picChg chg="mod">
          <ac:chgData name="Fiona" userId="5fd9b084-9961-4921-ab0f-457ac49028c4" providerId="ADAL" clId="{4F7526C2-C53B-41A9-82AA-63450EDFF648}" dt="2024-07-31T08:39:20.257" v="2158" actId="208"/>
          <ac:picMkLst>
            <pc:docMk/>
            <pc:sldMk cId="3917062890" sldId="272"/>
            <ac:picMk id="12" creationId="{16D2BCD9-A13B-64F8-2E51-63C3FD53018E}"/>
          </ac:picMkLst>
        </pc:picChg>
        <pc:picChg chg="mod">
          <ac:chgData name="Fiona" userId="5fd9b084-9961-4921-ab0f-457ac49028c4" providerId="ADAL" clId="{4F7526C2-C53B-41A9-82AA-63450EDFF648}" dt="2024-07-31T14:07:04.555" v="2578"/>
          <ac:picMkLst>
            <pc:docMk/>
            <pc:sldMk cId="3917062890" sldId="272"/>
            <ac:picMk id="146" creationId="{49E5523D-81D9-9241-25B9-68F2574A8231}"/>
          </ac:picMkLst>
        </pc:picChg>
      </pc:sldChg>
      <pc:sldChg chg="addSp delSp modSp add del mod modShow modNotesTx">
        <pc:chgData name="Fiona" userId="5fd9b084-9961-4921-ab0f-457ac49028c4" providerId="ADAL" clId="{4F7526C2-C53B-41A9-82AA-63450EDFF648}" dt="2024-08-05T12:07:11.811" v="4170" actId="47"/>
        <pc:sldMkLst>
          <pc:docMk/>
          <pc:sldMk cId="2602644434" sldId="273"/>
        </pc:sldMkLst>
        <pc:spChg chg="del mod ord">
          <ac:chgData name="Fiona" userId="5fd9b084-9961-4921-ab0f-457ac49028c4" providerId="ADAL" clId="{4F7526C2-C53B-41A9-82AA-63450EDFF648}" dt="2024-07-31T07:49:52.251" v="1155" actId="478"/>
          <ac:spMkLst>
            <pc:docMk/>
            <pc:sldMk cId="2602644434" sldId="273"/>
            <ac:spMk id="13" creationId="{F985044D-37B4-F380-DB13-0B4CC88E16C3}"/>
          </ac:spMkLst>
        </pc:spChg>
        <pc:spChg chg="add del mod">
          <ac:chgData name="Fiona" userId="5fd9b084-9961-4921-ab0f-457ac49028c4" providerId="ADAL" clId="{4F7526C2-C53B-41A9-82AA-63450EDFF648}" dt="2024-07-31T07:49:52.820" v="1156" actId="478"/>
          <ac:spMkLst>
            <pc:docMk/>
            <pc:sldMk cId="2602644434" sldId="273"/>
            <ac:spMk id="14" creationId="{75D5D577-F0BD-4983-D819-10B51C8811BE}"/>
          </ac:spMkLst>
        </pc:spChg>
        <pc:spChg chg="mod">
          <ac:chgData name="Fiona" userId="5fd9b084-9961-4921-ab0f-457ac49028c4" providerId="ADAL" clId="{4F7526C2-C53B-41A9-82AA-63450EDFF648}" dt="2024-07-31T07:37:06.395" v="955" actId="1076"/>
          <ac:spMkLst>
            <pc:docMk/>
            <pc:sldMk cId="2602644434" sldId="273"/>
            <ac:spMk id="15" creationId="{A4426099-162D-D697-7C12-296B07F1526E}"/>
          </ac:spMkLst>
        </pc:spChg>
        <pc:spChg chg="add del mod">
          <ac:chgData name="Fiona" userId="5fd9b084-9961-4921-ab0f-457ac49028c4" providerId="ADAL" clId="{4F7526C2-C53B-41A9-82AA-63450EDFF648}" dt="2024-07-31T07:49:55.096" v="1160" actId="478"/>
          <ac:spMkLst>
            <pc:docMk/>
            <pc:sldMk cId="2602644434" sldId="273"/>
            <ac:spMk id="16" creationId="{425BF56B-2D76-C779-DC44-38139FE0B731}"/>
          </ac:spMkLst>
        </pc:spChg>
        <pc:spChg chg="add del mod">
          <ac:chgData name="Fiona" userId="5fd9b084-9961-4921-ab0f-457ac49028c4" providerId="ADAL" clId="{4F7526C2-C53B-41A9-82AA-63450EDFF648}" dt="2024-07-31T07:49:54.645" v="1159" actId="478"/>
          <ac:spMkLst>
            <pc:docMk/>
            <pc:sldMk cId="2602644434" sldId="273"/>
            <ac:spMk id="17" creationId="{E9BD27BE-F21E-2163-F1C7-1C271154837B}"/>
          </ac:spMkLst>
        </pc:spChg>
        <pc:spChg chg="del mod">
          <ac:chgData name="Fiona" userId="5fd9b084-9961-4921-ab0f-457ac49028c4" providerId="ADAL" clId="{4F7526C2-C53B-41A9-82AA-63450EDFF648}" dt="2024-07-31T07:49:54.048" v="1158" actId="478"/>
          <ac:spMkLst>
            <pc:docMk/>
            <pc:sldMk cId="2602644434" sldId="273"/>
            <ac:spMk id="18" creationId="{594972DA-5CE2-0F5E-4BBE-9C96485CCAD6}"/>
          </ac:spMkLst>
        </pc:spChg>
        <pc:spChg chg="del">
          <ac:chgData name="Fiona" userId="5fd9b084-9961-4921-ab0f-457ac49028c4" providerId="ADAL" clId="{4F7526C2-C53B-41A9-82AA-63450EDFF648}" dt="2024-07-31T07:37:10.986" v="957" actId="478"/>
          <ac:spMkLst>
            <pc:docMk/>
            <pc:sldMk cId="2602644434" sldId="273"/>
            <ac:spMk id="19" creationId="{BB69BEC2-F0CB-C175-2497-520F2EAFB1A8}"/>
          </ac:spMkLst>
        </pc:spChg>
        <pc:spChg chg="del mod">
          <ac:chgData name="Fiona" userId="5fd9b084-9961-4921-ab0f-457ac49028c4" providerId="ADAL" clId="{4F7526C2-C53B-41A9-82AA-63450EDFF648}" dt="2024-07-31T07:45:22.614" v="976" actId="478"/>
          <ac:spMkLst>
            <pc:docMk/>
            <pc:sldMk cId="2602644434" sldId="273"/>
            <ac:spMk id="20" creationId="{95F3EF56-C5AD-6468-A653-C69DE93BCF30}"/>
          </ac:spMkLst>
        </pc:spChg>
        <pc:spChg chg="add del mod">
          <ac:chgData name="Fiona" userId="5fd9b084-9961-4921-ab0f-457ac49028c4" providerId="ADAL" clId="{4F7526C2-C53B-41A9-82AA-63450EDFF648}" dt="2024-07-31T07:49:53.396" v="1157" actId="478"/>
          <ac:spMkLst>
            <pc:docMk/>
            <pc:sldMk cId="2602644434" sldId="273"/>
            <ac:spMk id="21" creationId="{3EFF4125-DB2D-578C-5CA3-4AB121159AA7}"/>
          </ac:spMkLst>
        </pc:spChg>
        <pc:spChg chg="add del mod">
          <ac:chgData name="Fiona" userId="5fd9b084-9961-4921-ab0f-457ac49028c4" providerId="ADAL" clId="{4F7526C2-C53B-41A9-82AA-63450EDFF648}" dt="2024-07-31T07:51:44.534" v="1323" actId="478"/>
          <ac:spMkLst>
            <pc:docMk/>
            <pc:sldMk cId="2602644434" sldId="273"/>
            <ac:spMk id="24" creationId="{CB06A51A-2372-2DB2-F84F-AEF42AE90DAA}"/>
          </ac:spMkLst>
        </pc:spChg>
        <pc:spChg chg="add del mod">
          <ac:chgData name="Fiona" userId="5fd9b084-9961-4921-ab0f-457ac49028c4" providerId="ADAL" clId="{4F7526C2-C53B-41A9-82AA-63450EDFF648}" dt="2024-07-31T08:36:14.671" v="2086" actId="404"/>
          <ac:spMkLst>
            <pc:docMk/>
            <pc:sldMk cId="2602644434" sldId="273"/>
            <ac:spMk id="25" creationId="{FD1C01D1-E8EC-D635-3E84-249150E7BDD9}"/>
          </ac:spMkLst>
        </pc:spChg>
        <pc:spChg chg="add mod">
          <ac:chgData name="Fiona" userId="5fd9b084-9961-4921-ab0f-457ac49028c4" providerId="ADAL" clId="{4F7526C2-C53B-41A9-82AA-63450EDFF648}" dt="2024-07-31T07:58:19.014" v="1505" actId="14100"/>
          <ac:spMkLst>
            <pc:docMk/>
            <pc:sldMk cId="2602644434" sldId="273"/>
            <ac:spMk id="27" creationId="{78276EAC-2C2E-D610-E715-5C9CC4F96160}"/>
          </ac:spMkLst>
        </pc:spChg>
        <pc:spChg chg="add mod">
          <ac:chgData name="Fiona" userId="5fd9b084-9961-4921-ab0f-457ac49028c4" providerId="ADAL" clId="{4F7526C2-C53B-41A9-82AA-63450EDFF648}" dt="2024-07-31T07:54:44.767" v="1393" actId="1076"/>
          <ac:spMkLst>
            <pc:docMk/>
            <pc:sldMk cId="2602644434" sldId="273"/>
            <ac:spMk id="28" creationId="{9B215D32-8159-A7C9-D300-FC1DBA6F4736}"/>
          </ac:spMkLst>
        </pc:spChg>
        <pc:spChg chg="add mod">
          <ac:chgData name="Fiona" userId="5fd9b084-9961-4921-ab0f-457ac49028c4" providerId="ADAL" clId="{4F7526C2-C53B-41A9-82AA-63450EDFF648}" dt="2024-08-01T16:59:42.569" v="2642" actId="20577"/>
          <ac:spMkLst>
            <pc:docMk/>
            <pc:sldMk cId="2602644434" sldId="273"/>
            <ac:spMk id="29" creationId="{0DC5FB24-91C4-45FD-079F-B6B163F05082}"/>
          </ac:spMkLst>
        </pc:spChg>
        <pc:grpChg chg="del">
          <ac:chgData name="Fiona" userId="5fd9b084-9961-4921-ab0f-457ac49028c4" providerId="ADAL" clId="{4F7526C2-C53B-41A9-82AA-63450EDFF648}" dt="2024-07-31T07:37:09.940" v="956" actId="478"/>
          <ac:grpSpMkLst>
            <pc:docMk/>
            <pc:sldMk cId="2602644434" sldId="273"/>
            <ac:grpSpMk id="8" creationId="{E0A76C89-91FC-4C61-4C32-3A767ADD48F3}"/>
          </ac:grpSpMkLst>
        </pc:grpChg>
        <pc:grpChg chg="del mod">
          <ac:chgData name="Fiona" userId="5fd9b084-9961-4921-ab0f-457ac49028c4" providerId="ADAL" clId="{4F7526C2-C53B-41A9-82AA-63450EDFF648}" dt="2024-07-31T07:55:42.131" v="1431" actId="478"/>
          <ac:grpSpMkLst>
            <pc:docMk/>
            <pc:sldMk cId="2602644434" sldId="273"/>
            <ac:grpSpMk id="104" creationId="{94214F0C-F1D5-D3F3-9A7C-8B1E83A00C4B}"/>
          </ac:grpSpMkLst>
        </pc:grpChg>
        <pc:picChg chg="mod">
          <ac:chgData name="Fiona" userId="5fd9b084-9961-4921-ab0f-457ac49028c4" providerId="ADAL" clId="{4F7526C2-C53B-41A9-82AA-63450EDFF648}" dt="2024-07-31T07:36:47.372" v="937" actId="29295"/>
          <ac:picMkLst>
            <pc:docMk/>
            <pc:sldMk cId="2602644434" sldId="273"/>
            <ac:picMk id="3" creationId="{C6234BCD-7F53-66FC-43DE-7636AC273AED}"/>
          </ac:picMkLst>
        </pc:picChg>
        <pc:picChg chg="mod">
          <ac:chgData name="Fiona" userId="5fd9b084-9961-4921-ab0f-457ac49028c4" providerId="ADAL" clId="{4F7526C2-C53B-41A9-82AA-63450EDFF648}" dt="2024-07-31T07:55:30.013" v="1427" actId="1076"/>
          <ac:picMkLst>
            <pc:docMk/>
            <pc:sldMk cId="2602644434" sldId="273"/>
            <ac:picMk id="5" creationId="{2D14A226-B77F-8FF1-2232-EE836C8D9C47}"/>
          </ac:picMkLst>
        </pc:picChg>
        <pc:picChg chg="mod">
          <ac:chgData name="Fiona" userId="5fd9b084-9961-4921-ab0f-457ac49028c4" providerId="ADAL" clId="{4F7526C2-C53B-41A9-82AA-63450EDFF648}" dt="2024-07-31T07:36:59.230" v="942" actId="29295"/>
          <ac:picMkLst>
            <pc:docMk/>
            <pc:sldMk cId="2602644434" sldId="273"/>
            <ac:picMk id="6" creationId="{78C1F535-12E2-0956-C0B4-E03403EB9EFE}"/>
          </ac:picMkLst>
        </pc:picChg>
        <pc:picChg chg="add del mod">
          <ac:chgData name="Fiona" userId="5fd9b084-9961-4921-ab0f-457ac49028c4" providerId="ADAL" clId="{4F7526C2-C53B-41A9-82AA-63450EDFF648}" dt="2024-07-31T07:43:53.386" v="964" actId="478"/>
          <ac:picMkLst>
            <pc:docMk/>
            <pc:sldMk cId="2602644434" sldId="273"/>
            <ac:picMk id="11" creationId="{FAB9B7D1-3F33-0F61-B284-F37DB3BC1258}"/>
          </ac:picMkLst>
        </pc:picChg>
        <pc:picChg chg="add del mod">
          <ac:chgData name="Fiona" userId="5fd9b084-9961-4921-ab0f-457ac49028c4" providerId="ADAL" clId="{4F7526C2-C53B-41A9-82AA-63450EDFF648}" dt="2024-07-31T07:54:36.747" v="1389" actId="478"/>
          <ac:picMkLst>
            <pc:docMk/>
            <pc:sldMk cId="2602644434" sldId="273"/>
            <ac:picMk id="23" creationId="{5A65DED3-4606-6502-F211-F9D39B1C10CD}"/>
          </ac:picMkLst>
        </pc:picChg>
        <pc:picChg chg="add mod">
          <ac:chgData name="Fiona" userId="5fd9b084-9961-4921-ab0f-457ac49028c4" providerId="ADAL" clId="{4F7526C2-C53B-41A9-82AA-63450EDFF648}" dt="2024-07-31T07:57:03.246" v="1485" actId="1076"/>
          <ac:picMkLst>
            <pc:docMk/>
            <pc:sldMk cId="2602644434" sldId="273"/>
            <ac:picMk id="26" creationId="{52AD3B43-2B48-BF53-EEFF-12FF9D4696AE}"/>
          </ac:picMkLst>
        </pc:picChg>
      </pc:sldChg>
      <pc:sldChg chg="delSp add del mod">
        <pc:chgData name="Fiona" userId="5fd9b084-9961-4921-ab0f-457ac49028c4" providerId="ADAL" clId="{4F7526C2-C53B-41A9-82AA-63450EDFF648}" dt="2024-07-31T07:54:24.745" v="1386" actId="2696"/>
        <pc:sldMkLst>
          <pc:docMk/>
          <pc:sldMk cId="1249286359" sldId="274"/>
        </pc:sldMkLst>
        <pc:spChg chg="del">
          <ac:chgData name="Fiona" userId="5fd9b084-9961-4921-ab0f-457ac49028c4" providerId="ADAL" clId="{4F7526C2-C53B-41A9-82AA-63450EDFF648}" dt="2024-07-31T07:54:21.399" v="1385" actId="478"/>
          <ac:spMkLst>
            <pc:docMk/>
            <pc:sldMk cId="1249286359" sldId="274"/>
            <ac:spMk id="19" creationId="{BB69BEC2-F0CB-C175-2497-520F2EAFB1A8}"/>
          </ac:spMkLst>
        </pc:spChg>
        <pc:grpChg chg="del">
          <ac:chgData name="Fiona" userId="5fd9b084-9961-4921-ab0f-457ac49028c4" providerId="ADAL" clId="{4F7526C2-C53B-41A9-82AA-63450EDFF648}" dt="2024-07-31T07:54:20.666" v="1384" actId="478"/>
          <ac:grpSpMkLst>
            <pc:docMk/>
            <pc:sldMk cId="1249286359" sldId="274"/>
            <ac:grpSpMk id="8" creationId="{E0A76C89-91FC-4C61-4C32-3A767ADD48F3}"/>
          </ac:grpSpMkLst>
        </pc:grpChg>
      </pc:sldChg>
      <pc:sldChg chg="addSp delSp modSp add del mod">
        <pc:chgData name="Fiona" userId="5fd9b084-9961-4921-ab0f-457ac49028c4" providerId="ADAL" clId="{4F7526C2-C53B-41A9-82AA-63450EDFF648}" dt="2024-08-05T12:07:07.907" v="4169" actId="47"/>
        <pc:sldMkLst>
          <pc:docMk/>
          <pc:sldMk cId="4166354712" sldId="274"/>
        </pc:sldMkLst>
        <pc:spChg chg="add del mod">
          <ac:chgData name="Fiona" userId="5fd9b084-9961-4921-ab0f-457ac49028c4" providerId="ADAL" clId="{4F7526C2-C53B-41A9-82AA-63450EDFF648}" dt="2024-07-31T13:55:57.230" v="2339" actId="478"/>
          <ac:spMkLst>
            <pc:docMk/>
            <pc:sldMk cId="4166354712" sldId="274"/>
            <ac:spMk id="8" creationId="{C56DBCAA-F7FB-3FBA-2E04-5C293656CE3F}"/>
          </ac:spMkLst>
        </pc:spChg>
        <pc:spChg chg="mod">
          <ac:chgData name="Fiona" userId="5fd9b084-9961-4921-ab0f-457ac49028c4" providerId="ADAL" clId="{4F7526C2-C53B-41A9-82AA-63450EDFF648}" dt="2024-07-31T13:55:58.083" v="2340"/>
          <ac:spMkLst>
            <pc:docMk/>
            <pc:sldMk cId="4166354712" sldId="274"/>
            <ac:spMk id="10" creationId="{996BB74D-9E1C-8EAA-CD13-130B3BDBCF50}"/>
          </ac:spMkLst>
        </pc:spChg>
        <pc:spChg chg="mod">
          <ac:chgData name="Fiona" userId="5fd9b084-9961-4921-ab0f-457ac49028c4" providerId="ADAL" clId="{4F7526C2-C53B-41A9-82AA-63450EDFF648}" dt="2024-07-31T13:55:58.083" v="2340"/>
          <ac:spMkLst>
            <pc:docMk/>
            <pc:sldMk cId="4166354712" sldId="274"/>
            <ac:spMk id="12" creationId="{1E69C8BA-B5C4-9FDB-AABF-7C8474598C61}"/>
          </ac:spMkLst>
        </pc:spChg>
        <pc:spChg chg="mod">
          <ac:chgData name="Fiona" userId="5fd9b084-9961-4921-ab0f-457ac49028c4" providerId="ADAL" clId="{4F7526C2-C53B-41A9-82AA-63450EDFF648}" dt="2024-07-31T13:55:58.083" v="2340"/>
          <ac:spMkLst>
            <pc:docMk/>
            <pc:sldMk cId="4166354712" sldId="274"/>
            <ac:spMk id="13" creationId="{E45E412D-CECB-9A27-0166-4DB96DD8B7AC}"/>
          </ac:spMkLst>
        </pc:spChg>
        <pc:spChg chg="mod">
          <ac:chgData name="Fiona" userId="5fd9b084-9961-4921-ab0f-457ac49028c4" providerId="ADAL" clId="{4F7526C2-C53B-41A9-82AA-63450EDFF648}" dt="2024-07-31T13:55:58.083" v="2340"/>
          <ac:spMkLst>
            <pc:docMk/>
            <pc:sldMk cId="4166354712" sldId="274"/>
            <ac:spMk id="14" creationId="{46051C45-9F36-7BA3-FE6C-1F5EC00ED6E8}"/>
          </ac:spMkLst>
        </pc:spChg>
        <pc:spChg chg="mod">
          <ac:chgData name="Fiona" userId="5fd9b084-9961-4921-ab0f-457ac49028c4" providerId="ADAL" clId="{4F7526C2-C53B-41A9-82AA-63450EDFF648}" dt="2024-07-31T13:55:58.083" v="2340"/>
          <ac:spMkLst>
            <pc:docMk/>
            <pc:sldMk cId="4166354712" sldId="274"/>
            <ac:spMk id="16" creationId="{DEBEBD36-2709-E91C-5BD8-822EE37C9673}"/>
          </ac:spMkLst>
        </pc:spChg>
        <pc:spChg chg="mod">
          <ac:chgData name="Fiona" userId="5fd9b084-9961-4921-ab0f-457ac49028c4" providerId="ADAL" clId="{4F7526C2-C53B-41A9-82AA-63450EDFF648}" dt="2024-07-31T13:55:58.083" v="2340"/>
          <ac:spMkLst>
            <pc:docMk/>
            <pc:sldMk cId="4166354712" sldId="274"/>
            <ac:spMk id="17" creationId="{B6B60FED-C7CC-4994-91DB-9EF001975388}"/>
          </ac:spMkLst>
        </pc:spChg>
        <pc:spChg chg="mod">
          <ac:chgData name="Fiona" userId="5fd9b084-9961-4921-ab0f-457ac49028c4" providerId="ADAL" clId="{4F7526C2-C53B-41A9-82AA-63450EDFF648}" dt="2024-07-31T13:55:58.083" v="2340"/>
          <ac:spMkLst>
            <pc:docMk/>
            <pc:sldMk cId="4166354712" sldId="274"/>
            <ac:spMk id="18" creationId="{83BF8445-60D7-3F64-FF06-21A60E97FB5F}"/>
          </ac:spMkLst>
        </pc:spChg>
        <pc:spChg chg="mod">
          <ac:chgData name="Fiona" userId="5fd9b084-9961-4921-ab0f-457ac49028c4" providerId="ADAL" clId="{4F7526C2-C53B-41A9-82AA-63450EDFF648}" dt="2024-07-31T13:55:58.083" v="2340"/>
          <ac:spMkLst>
            <pc:docMk/>
            <pc:sldMk cId="4166354712" sldId="274"/>
            <ac:spMk id="19" creationId="{C5D7CE5F-3286-B00A-945E-78F45048B9EB}"/>
          </ac:spMkLst>
        </pc:spChg>
        <pc:spChg chg="mod">
          <ac:chgData name="Fiona" userId="5fd9b084-9961-4921-ab0f-457ac49028c4" providerId="ADAL" clId="{4F7526C2-C53B-41A9-82AA-63450EDFF648}" dt="2024-07-31T13:55:58.083" v="2340"/>
          <ac:spMkLst>
            <pc:docMk/>
            <pc:sldMk cId="4166354712" sldId="274"/>
            <ac:spMk id="20" creationId="{231B97AD-13CF-7FB5-C32A-280069D2602E}"/>
          </ac:spMkLst>
        </pc:spChg>
        <pc:spChg chg="mod">
          <ac:chgData name="Fiona" userId="5fd9b084-9961-4921-ab0f-457ac49028c4" providerId="ADAL" clId="{4F7526C2-C53B-41A9-82AA-63450EDFF648}" dt="2024-07-31T13:55:58.083" v="2340"/>
          <ac:spMkLst>
            <pc:docMk/>
            <pc:sldMk cId="4166354712" sldId="274"/>
            <ac:spMk id="21" creationId="{CC382D6C-399C-BC38-6EE3-2E3953839892}"/>
          </ac:spMkLst>
        </pc:spChg>
        <pc:spChg chg="mod">
          <ac:chgData name="Fiona" userId="5fd9b084-9961-4921-ab0f-457ac49028c4" providerId="ADAL" clId="{4F7526C2-C53B-41A9-82AA-63450EDFF648}" dt="2024-07-31T13:55:58.083" v="2340"/>
          <ac:spMkLst>
            <pc:docMk/>
            <pc:sldMk cId="4166354712" sldId="274"/>
            <ac:spMk id="22" creationId="{A60C3F61-7161-61B0-1A93-5B26F66D4773}"/>
          </ac:spMkLst>
        </pc:spChg>
        <pc:spChg chg="mod">
          <ac:chgData name="Fiona" userId="5fd9b084-9961-4921-ab0f-457ac49028c4" providerId="ADAL" clId="{4F7526C2-C53B-41A9-82AA-63450EDFF648}" dt="2024-07-31T13:55:58.083" v="2340"/>
          <ac:spMkLst>
            <pc:docMk/>
            <pc:sldMk cId="4166354712" sldId="274"/>
            <ac:spMk id="24" creationId="{40A17DB0-5A76-9243-451D-E8690E579212}"/>
          </ac:spMkLst>
        </pc:spChg>
        <pc:spChg chg="del mod">
          <ac:chgData name="Fiona" userId="5fd9b084-9961-4921-ab0f-457ac49028c4" providerId="ADAL" clId="{4F7526C2-C53B-41A9-82AA-63450EDFF648}" dt="2024-08-05T12:01:31.894" v="3707" actId="478"/>
          <ac:spMkLst>
            <pc:docMk/>
            <pc:sldMk cId="4166354712" sldId="274"/>
            <ac:spMk id="25" creationId="{FD1C01D1-E8EC-D635-3E84-249150E7BDD9}"/>
          </ac:spMkLst>
        </pc:spChg>
        <pc:spChg chg="del">
          <ac:chgData name="Fiona" userId="5fd9b084-9961-4921-ab0f-457ac49028c4" providerId="ADAL" clId="{4F7526C2-C53B-41A9-82AA-63450EDFF648}" dt="2024-08-05T12:01:34.816" v="3709" actId="478"/>
          <ac:spMkLst>
            <pc:docMk/>
            <pc:sldMk cId="4166354712" sldId="274"/>
            <ac:spMk id="27" creationId="{78276EAC-2C2E-D610-E715-5C9CC4F96160}"/>
          </ac:spMkLst>
        </pc:spChg>
        <pc:spChg chg="mod">
          <ac:chgData name="Fiona" userId="5fd9b084-9961-4921-ab0f-457ac49028c4" providerId="ADAL" clId="{4F7526C2-C53B-41A9-82AA-63450EDFF648}" dt="2024-07-31T13:55:58.083" v="2340"/>
          <ac:spMkLst>
            <pc:docMk/>
            <pc:sldMk cId="4166354712" sldId="274"/>
            <ac:spMk id="28" creationId="{AAFEE40C-1442-71B1-A2C9-F1CEB4463456}"/>
          </ac:spMkLst>
        </pc:spChg>
        <pc:spChg chg="mod">
          <ac:chgData name="Fiona" userId="5fd9b084-9961-4921-ab0f-457ac49028c4" providerId="ADAL" clId="{4F7526C2-C53B-41A9-82AA-63450EDFF648}" dt="2024-07-31T13:55:58.083" v="2340"/>
          <ac:spMkLst>
            <pc:docMk/>
            <pc:sldMk cId="4166354712" sldId="274"/>
            <ac:spMk id="29" creationId="{D22CE500-4D7F-9102-995A-918BBFAFF9B5}"/>
          </ac:spMkLst>
        </pc:spChg>
        <pc:spChg chg="mod">
          <ac:chgData name="Fiona" userId="5fd9b084-9961-4921-ab0f-457ac49028c4" providerId="ADAL" clId="{4F7526C2-C53B-41A9-82AA-63450EDFF648}" dt="2024-07-31T13:55:58.083" v="2340"/>
          <ac:spMkLst>
            <pc:docMk/>
            <pc:sldMk cId="4166354712" sldId="274"/>
            <ac:spMk id="30" creationId="{20304666-4F42-4CD6-1EDB-E2D34A7F654A}"/>
          </ac:spMkLst>
        </pc:spChg>
        <pc:spChg chg="mod">
          <ac:chgData name="Fiona" userId="5fd9b084-9961-4921-ab0f-457ac49028c4" providerId="ADAL" clId="{4F7526C2-C53B-41A9-82AA-63450EDFF648}" dt="2024-07-31T13:55:58.083" v="2340"/>
          <ac:spMkLst>
            <pc:docMk/>
            <pc:sldMk cId="4166354712" sldId="274"/>
            <ac:spMk id="31" creationId="{846E2AE8-7292-DF1D-530C-FC658C1C8015}"/>
          </ac:spMkLst>
        </pc:spChg>
        <pc:spChg chg="mod">
          <ac:chgData name="Fiona" userId="5fd9b084-9961-4921-ab0f-457ac49028c4" providerId="ADAL" clId="{4F7526C2-C53B-41A9-82AA-63450EDFF648}" dt="2024-07-31T13:55:58.083" v="2340"/>
          <ac:spMkLst>
            <pc:docMk/>
            <pc:sldMk cId="4166354712" sldId="274"/>
            <ac:spMk id="32" creationId="{394A0549-C71C-3E3C-F61E-4ED4E1B1B8BA}"/>
          </ac:spMkLst>
        </pc:spChg>
        <pc:spChg chg="mod">
          <ac:chgData name="Fiona" userId="5fd9b084-9961-4921-ab0f-457ac49028c4" providerId="ADAL" clId="{4F7526C2-C53B-41A9-82AA-63450EDFF648}" dt="2024-07-31T13:55:58.083" v="2340"/>
          <ac:spMkLst>
            <pc:docMk/>
            <pc:sldMk cId="4166354712" sldId="274"/>
            <ac:spMk id="33" creationId="{88294307-A16E-FE53-2AA8-9DD54C384312}"/>
          </ac:spMkLst>
        </pc:spChg>
        <pc:spChg chg="mod">
          <ac:chgData name="Fiona" userId="5fd9b084-9961-4921-ab0f-457ac49028c4" providerId="ADAL" clId="{4F7526C2-C53B-41A9-82AA-63450EDFF648}" dt="2024-07-31T13:55:58.083" v="2340"/>
          <ac:spMkLst>
            <pc:docMk/>
            <pc:sldMk cId="4166354712" sldId="274"/>
            <ac:spMk id="34" creationId="{FFDE564B-7778-B322-62D4-193FA46A155D}"/>
          </ac:spMkLst>
        </pc:spChg>
        <pc:spChg chg="mod">
          <ac:chgData name="Fiona" userId="5fd9b084-9961-4921-ab0f-457ac49028c4" providerId="ADAL" clId="{4F7526C2-C53B-41A9-82AA-63450EDFF648}" dt="2024-07-31T13:55:58.083" v="2340"/>
          <ac:spMkLst>
            <pc:docMk/>
            <pc:sldMk cId="4166354712" sldId="274"/>
            <ac:spMk id="35" creationId="{560B9F66-B7C4-DED9-B2CC-755558579E0C}"/>
          </ac:spMkLst>
        </pc:spChg>
        <pc:spChg chg="mod">
          <ac:chgData name="Fiona" userId="5fd9b084-9961-4921-ab0f-457ac49028c4" providerId="ADAL" clId="{4F7526C2-C53B-41A9-82AA-63450EDFF648}" dt="2024-07-31T13:55:58.083" v="2340"/>
          <ac:spMkLst>
            <pc:docMk/>
            <pc:sldMk cId="4166354712" sldId="274"/>
            <ac:spMk id="36" creationId="{3616AEA2-7FC3-107E-A83F-BA3098758CD6}"/>
          </ac:spMkLst>
        </pc:spChg>
        <pc:spChg chg="mod">
          <ac:chgData name="Fiona" userId="5fd9b084-9961-4921-ab0f-457ac49028c4" providerId="ADAL" clId="{4F7526C2-C53B-41A9-82AA-63450EDFF648}" dt="2024-07-31T13:55:58.083" v="2340"/>
          <ac:spMkLst>
            <pc:docMk/>
            <pc:sldMk cId="4166354712" sldId="274"/>
            <ac:spMk id="37" creationId="{CBBC6476-E870-A695-5DDF-54EAF828C814}"/>
          </ac:spMkLst>
        </pc:spChg>
        <pc:spChg chg="mod">
          <ac:chgData name="Fiona" userId="5fd9b084-9961-4921-ab0f-457ac49028c4" providerId="ADAL" clId="{4F7526C2-C53B-41A9-82AA-63450EDFF648}" dt="2024-07-31T13:55:58.083" v="2340"/>
          <ac:spMkLst>
            <pc:docMk/>
            <pc:sldMk cId="4166354712" sldId="274"/>
            <ac:spMk id="38" creationId="{0B46FB85-F78B-1409-F124-D9957CE24331}"/>
          </ac:spMkLst>
        </pc:spChg>
        <pc:spChg chg="mod">
          <ac:chgData name="Fiona" userId="5fd9b084-9961-4921-ab0f-457ac49028c4" providerId="ADAL" clId="{4F7526C2-C53B-41A9-82AA-63450EDFF648}" dt="2024-07-31T13:55:58.083" v="2340"/>
          <ac:spMkLst>
            <pc:docMk/>
            <pc:sldMk cId="4166354712" sldId="274"/>
            <ac:spMk id="39" creationId="{5E50BF02-0625-9638-09A3-2765A19D02E3}"/>
          </ac:spMkLst>
        </pc:spChg>
        <pc:spChg chg="mod">
          <ac:chgData name="Fiona" userId="5fd9b084-9961-4921-ab0f-457ac49028c4" providerId="ADAL" clId="{4F7526C2-C53B-41A9-82AA-63450EDFF648}" dt="2024-07-31T13:55:58.083" v="2340"/>
          <ac:spMkLst>
            <pc:docMk/>
            <pc:sldMk cId="4166354712" sldId="274"/>
            <ac:spMk id="40" creationId="{FEBB447E-B80A-F570-39F8-D22785ACF2C1}"/>
          </ac:spMkLst>
        </pc:spChg>
        <pc:spChg chg="mod">
          <ac:chgData name="Fiona" userId="5fd9b084-9961-4921-ab0f-457ac49028c4" providerId="ADAL" clId="{4F7526C2-C53B-41A9-82AA-63450EDFF648}" dt="2024-07-31T13:55:58.083" v="2340"/>
          <ac:spMkLst>
            <pc:docMk/>
            <pc:sldMk cId="4166354712" sldId="274"/>
            <ac:spMk id="41" creationId="{C1A0D188-47B8-22DF-84D8-80F1A2F76E43}"/>
          </ac:spMkLst>
        </pc:spChg>
        <pc:spChg chg="mod">
          <ac:chgData name="Fiona" userId="5fd9b084-9961-4921-ab0f-457ac49028c4" providerId="ADAL" clId="{4F7526C2-C53B-41A9-82AA-63450EDFF648}" dt="2024-07-31T13:55:58.083" v="2340"/>
          <ac:spMkLst>
            <pc:docMk/>
            <pc:sldMk cId="4166354712" sldId="274"/>
            <ac:spMk id="42" creationId="{AB85D9F5-C925-6BC0-95E8-420D838D5C7F}"/>
          </ac:spMkLst>
        </pc:spChg>
        <pc:spChg chg="mod">
          <ac:chgData name="Fiona" userId="5fd9b084-9961-4921-ab0f-457ac49028c4" providerId="ADAL" clId="{4F7526C2-C53B-41A9-82AA-63450EDFF648}" dt="2024-07-31T13:55:58.083" v="2340"/>
          <ac:spMkLst>
            <pc:docMk/>
            <pc:sldMk cId="4166354712" sldId="274"/>
            <ac:spMk id="107" creationId="{E76C37F0-C167-711B-64DA-1056904577EC}"/>
          </ac:spMkLst>
        </pc:spChg>
        <pc:spChg chg="mod">
          <ac:chgData name="Fiona" userId="5fd9b084-9961-4921-ab0f-457ac49028c4" providerId="ADAL" clId="{4F7526C2-C53B-41A9-82AA-63450EDFF648}" dt="2024-07-31T13:55:58.083" v="2340"/>
          <ac:spMkLst>
            <pc:docMk/>
            <pc:sldMk cId="4166354712" sldId="274"/>
            <ac:spMk id="108" creationId="{C5524F74-6F99-0B3E-3569-B93397C01CBA}"/>
          </ac:spMkLst>
        </pc:spChg>
        <pc:spChg chg="mod">
          <ac:chgData name="Fiona" userId="5fd9b084-9961-4921-ab0f-457ac49028c4" providerId="ADAL" clId="{4F7526C2-C53B-41A9-82AA-63450EDFF648}" dt="2024-07-31T13:55:58.083" v="2340"/>
          <ac:spMkLst>
            <pc:docMk/>
            <pc:sldMk cId="4166354712" sldId="274"/>
            <ac:spMk id="109" creationId="{D65E95CA-15DE-DF34-969A-6E1EF109F20B}"/>
          </ac:spMkLst>
        </pc:spChg>
        <pc:spChg chg="mod">
          <ac:chgData name="Fiona" userId="5fd9b084-9961-4921-ab0f-457ac49028c4" providerId="ADAL" clId="{4F7526C2-C53B-41A9-82AA-63450EDFF648}" dt="2024-07-31T13:55:58.083" v="2340"/>
          <ac:spMkLst>
            <pc:docMk/>
            <pc:sldMk cId="4166354712" sldId="274"/>
            <ac:spMk id="110" creationId="{0E76CA62-909E-9E8D-886B-9A5BFE17BE60}"/>
          </ac:spMkLst>
        </pc:spChg>
        <pc:spChg chg="mod">
          <ac:chgData name="Fiona" userId="5fd9b084-9961-4921-ab0f-457ac49028c4" providerId="ADAL" clId="{4F7526C2-C53B-41A9-82AA-63450EDFF648}" dt="2024-07-31T13:55:58.083" v="2340"/>
          <ac:spMkLst>
            <pc:docMk/>
            <pc:sldMk cId="4166354712" sldId="274"/>
            <ac:spMk id="111" creationId="{2CB71655-D508-5846-1544-E0A10AE57A3B}"/>
          </ac:spMkLst>
        </pc:spChg>
        <pc:spChg chg="mod">
          <ac:chgData name="Fiona" userId="5fd9b084-9961-4921-ab0f-457ac49028c4" providerId="ADAL" clId="{4F7526C2-C53B-41A9-82AA-63450EDFF648}" dt="2024-07-31T13:55:58.083" v="2340"/>
          <ac:spMkLst>
            <pc:docMk/>
            <pc:sldMk cId="4166354712" sldId="274"/>
            <ac:spMk id="112" creationId="{F85805DF-16C2-C237-F135-D5B3F8ED88B5}"/>
          </ac:spMkLst>
        </pc:spChg>
        <pc:spChg chg="mod">
          <ac:chgData name="Fiona" userId="5fd9b084-9961-4921-ab0f-457ac49028c4" providerId="ADAL" clId="{4F7526C2-C53B-41A9-82AA-63450EDFF648}" dt="2024-07-31T13:55:58.083" v="2340"/>
          <ac:spMkLst>
            <pc:docMk/>
            <pc:sldMk cId="4166354712" sldId="274"/>
            <ac:spMk id="113" creationId="{C8E95008-FB08-DEC3-762F-E210DA6A8FE1}"/>
          </ac:spMkLst>
        </pc:spChg>
        <pc:spChg chg="mod">
          <ac:chgData name="Fiona" userId="5fd9b084-9961-4921-ab0f-457ac49028c4" providerId="ADAL" clId="{4F7526C2-C53B-41A9-82AA-63450EDFF648}" dt="2024-07-31T13:55:58.083" v="2340"/>
          <ac:spMkLst>
            <pc:docMk/>
            <pc:sldMk cId="4166354712" sldId="274"/>
            <ac:spMk id="114" creationId="{0A6732CB-0BFE-B574-3C41-372A0D1B80E0}"/>
          </ac:spMkLst>
        </pc:spChg>
        <pc:spChg chg="mod">
          <ac:chgData name="Fiona" userId="5fd9b084-9961-4921-ab0f-457ac49028c4" providerId="ADAL" clId="{4F7526C2-C53B-41A9-82AA-63450EDFF648}" dt="2024-07-31T13:55:58.083" v="2340"/>
          <ac:spMkLst>
            <pc:docMk/>
            <pc:sldMk cId="4166354712" sldId="274"/>
            <ac:spMk id="115" creationId="{E5D3CF69-CACB-A380-A1F7-A729982D719D}"/>
          </ac:spMkLst>
        </pc:spChg>
        <pc:spChg chg="mod">
          <ac:chgData name="Fiona" userId="5fd9b084-9961-4921-ab0f-457ac49028c4" providerId="ADAL" clId="{4F7526C2-C53B-41A9-82AA-63450EDFF648}" dt="2024-07-31T13:55:58.083" v="2340"/>
          <ac:spMkLst>
            <pc:docMk/>
            <pc:sldMk cId="4166354712" sldId="274"/>
            <ac:spMk id="116" creationId="{40431F25-AADA-9C39-E7B3-94A857B2D3EF}"/>
          </ac:spMkLst>
        </pc:spChg>
        <pc:spChg chg="mod">
          <ac:chgData name="Fiona" userId="5fd9b084-9961-4921-ab0f-457ac49028c4" providerId="ADAL" clId="{4F7526C2-C53B-41A9-82AA-63450EDFF648}" dt="2024-07-31T13:55:58.083" v="2340"/>
          <ac:spMkLst>
            <pc:docMk/>
            <pc:sldMk cId="4166354712" sldId="274"/>
            <ac:spMk id="117" creationId="{5D22E53E-480F-14E0-6C12-BAE68E912D40}"/>
          </ac:spMkLst>
        </pc:spChg>
        <pc:spChg chg="mod">
          <ac:chgData name="Fiona" userId="5fd9b084-9961-4921-ab0f-457ac49028c4" providerId="ADAL" clId="{4F7526C2-C53B-41A9-82AA-63450EDFF648}" dt="2024-07-31T13:55:58.083" v="2340"/>
          <ac:spMkLst>
            <pc:docMk/>
            <pc:sldMk cId="4166354712" sldId="274"/>
            <ac:spMk id="118" creationId="{3598CBB9-89BA-7471-660D-6A01578BB266}"/>
          </ac:spMkLst>
        </pc:spChg>
        <pc:spChg chg="mod">
          <ac:chgData name="Fiona" userId="5fd9b084-9961-4921-ab0f-457ac49028c4" providerId="ADAL" clId="{4F7526C2-C53B-41A9-82AA-63450EDFF648}" dt="2024-07-31T13:55:58.083" v="2340"/>
          <ac:spMkLst>
            <pc:docMk/>
            <pc:sldMk cId="4166354712" sldId="274"/>
            <ac:spMk id="119" creationId="{615EFB1C-A21A-CA3C-D6A5-427B2CB3BEAA}"/>
          </ac:spMkLst>
        </pc:spChg>
        <pc:spChg chg="mod">
          <ac:chgData name="Fiona" userId="5fd9b084-9961-4921-ab0f-457ac49028c4" providerId="ADAL" clId="{4F7526C2-C53B-41A9-82AA-63450EDFF648}" dt="2024-07-31T13:55:58.083" v="2340"/>
          <ac:spMkLst>
            <pc:docMk/>
            <pc:sldMk cId="4166354712" sldId="274"/>
            <ac:spMk id="120" creationId="{26B8314E-74AE-B15C-8648-D533E3451716}"/>
          </ac:spMkLst>
        </pc:spChg>
        <pc:spChg chg="mod">
          <ac:chgData name="Fiona" userId="5fd9b084-9961-4921-ab0f-457ac49028c4" providerId="ADAL" clId="{4F7526C2-C53B-41A9-82AA-63450EDFF648}" dt="2024-07-31T13:55:58.083" v="2340"/>
          <ac:spMkLst>
            <pc:docMk/>
            <pc:sldMk cId="4166354712" sldId="274"/>
            <ac:spMk id="121" creationId="{60A26757-4101-13D6-6FFD-510DFF4E51F4}"/>
          </ac:spMkLst>
        </pc:spChg>
        <pc:spChg chg="mod">
          <ac:chgData name="Fiona" userId="5fd9b084-9961-4921-ab0f-457ac49028c4" providerId="ADAL" clId="{4F7526C2-C53B-41A9-82AA-63450EDFF648}" dt="2024-07-31T13:55:58.083" v="2340"/>
          <ac:spMkLst>
            <pc:docMk/>
            <pc:sldMk cId="4166354712" sldId="274"/>
            <ac:spMk id="122" creationId="{2E9FEF45-8C8B-E0E0-22E0-5C5A68509543}"/>
          </ac:spMkLst>
        </pc:spChg>
        <pc:spChg chg="mod">
          <ac:chgData name="Fiona" userId="5fd9b084-9961-4921-ab0f-457ac49028c4" providerId="ADAL" clId="{4F7526C2-C53B-41A9-82AA-63450EDFF648}" dt="2024-07-31T13:55:58.083" v="2340"/>
          <ac:spMkLst>
            <pc:docMk/>
            <pc:sldMk cId="4166354712" sldId="274"/>
            <ac:spMk id="123" creationId="{47950ABA-033E-D6B1-684C-A37B0184521E}"/>
          </ac:spMkLst>
        </pc:spChg>
        <pc:spChg chg="mod">
          <ac:chgData name="Fiona" userId="5fd9b084-9961-4921-ab0f-457ac49028c4" providerId="ADAL" clId="{4F7526C2-C53B-41A9-82AA-63450EDFF648}" dt="2024-07-31T13:55:58.083" v="2340"/>
          <ac:spMkLst>
            <pc:docMk/>
            <pc:sldMk cId="4166354712" sldId="274"/>
            <ac:spMk id="124" creationId="{6B2F790A-CAA3-49B8-7A96-8F4F81003D97}"/>
          </ac:spMkLst>
        </pc:spChg>
        <pc:spChg chg="mod">
          <ac:chgData name="Fiona" userId="5fd9b084-9961-4921-ab0f-457ac49028c4" providerId="ADAL" clId="{4F7526C2-C53B-41A9-82AA-63450EDFF648}" dt="2024-07-31T13:55:58.083" v="2340"/>
          <ac:spMkLst>
            <pc:docMk/>
            <pc:sldMk cId="4166354712" sldId="274"/>
            <ac:spMk id="125" creationId="{89ED36DF-12F6-637A-5773-1F8DD5B112C5}"/>
          </ac:spMkLst>
        </pc:spChg>
        <pc:spChg chg="mod">
          <ac:chgData name="Fiona" userId="5fd9b084-9961-4921-ab0f-457ac49028c4" providerId="ADAL" clId="{4F7526C2-C53B-41A9-82AA-63450EDFF648}" dt="2024-07-31T13:55:58.083" v="2340"/>
          <ac:spMkLst>
            <pc:docMk/>
            <pc:sldMk cId="4166354712" sldId="274"/>
            <ac:spMk id="126" creationId="{FE5088F3-36DB-97DA-139C-CC5E44CFFF98}"/>
          </ac:spMkLst>
        </pc:spChg>
        <pc:spChg chg="mod">
          <ac:chgData name="Fiona" userId="5fd9b084-9961-4921-ab0f-457ac49028c4" providerId="ADAL" clId="{4F7526C2-C53B-41A9-82AA-63450EDFF648}" dt="2024-07-31T13:55:58.083" v="2340"/>
          <ac:spMkLst>
            <pc:docMk/>
            <pc:sldMk cId="4166354712" sldId="274"/>
            <ac:spMk id="127" creationId="{A9618DCE-B4D2-A0EC-69C8-FADCCA0370F4}"/>
          </ac:spMkLst>
        </pc:spChg>
        <pc:spChg chg="mod">
          <ac:chgData name="Fiona" userId="5fd9b084-9961-4921-ab0f-457ac49028c4" providerId="ADAL" clId="{4F7526C2-C53B-41A9-82AA-63450EDFF648}" dt="2024-07-31T13:55:58.083" v="2340"/>
          <ac:spMkLst>
            <pc:docMk/>
            <pc:sldMk cId="4166354712" sldId="274"/>
            <ac:spMk id="128" creationId="{A093DFF0-ABDB-0A61-CECA-5B6F0E7570DE}"/>
          </ac:spMkLst>
        </pc:spChg>
        <pc:spChg chg="mod">
          <ac:chgData name="Fiona" userId="5fd9b084-9961-4921-ab0f-457ac49028c4" providerId="ADAL" clId="{4F7526C2-C53B-41A9-82AA-63450EDFF648}" dt="2024-07-31T13:55:58.083" v="2340"/>
          <ac:spMkLst>
            <pc:docMk/>
            <pc:sldMk cId="4166354712" sldId="274"/>
            <ac:spMk id="129" creationId="{9005A97E-902D-907C-EB72-DDF040D7DC9B}"/>
          </ac:spMkLst>
        </pc:spChg>
        <pc:spChg chg="mod">
          <ac:chgData name="Fiona" userId="5fd9b084-9961-4921-ab0f-457ac49028c4" providerId="ADAL" clId="{4F7526C2-C53B-41A9-82AA-63450EDFF648}" dt="2024-07-31T13:55:58.083" v="2340"/>
          <ac:spMkLst>
            <pc:docMk/>
            <pc:sldMk cId="4166354712" sldId="274"/>
            <ac:spMk id="130" creationId="{6686EC1D-2AEF-4C0D-271E-4884EA82F1FD}"/>
          </ac:spMkLst>
        </pc:spChg>
        <pc:spChg chg="mod">
          <ac:chgData name="Fiona" userId="5fd9b084-9961-4921-ab0f-457ac49028c4" providerId="ADAL" clId="{4F7526C2-C53B-41A9-82AA-63450EDFF648}" dt="2024-07-31T13:55:58.083" v="2340"/>
          <ac:spMkLst>
            <pc:docMk/>
            <pc:sldMk cId="4166354712" sldId="274"/>
            <ac:spMk id="131" creationId="{ADE351FC-22FA-169D-C54B-4FA4EE9936A4}"/>
          </ac:spMkLst>
        </pc:spChg>
        <pc:spChg chg="mod">
          <ac:chgData name="Fiona" userId="5fd9b084-9961-4921-ab0f-457ac49028c4" providerId="ADAL" clId="{4F7526C2-C53B-41A9-82AA-63450EDFF648}" dt="2024-07-31T13:55:58.083" v="2340"/>
          <ac:spMkLst>
            <pc:docMk/>
            <pc:sldMk cId="4166354712" sldId="274"/>
            <ac:spMk id="132" creationId="{0D155AA4-7AE5-1A6B-79D4-61E4E8B471C4}"/>
          </ac:spMkLst>
        </pc:spChg>
        <pc:spChg chg="mod">
          <ac:chgData name="Fiona" userId="5fd9b084-9961-4921-ab0f-457ac49028c4" providerId="ADAL" clId="{4F7526C2-C53B-41A9-82AA-63450EDFF648}" dt="2024-07-31T13:55:58.083" v="2340"/>
          <ac:spMkLst>
            <pc:docMk/>
            <pc:sldMk cId="4166354712" sldId="274"/>
            <ac:spMk id="133" creationId="{6653E5F0-4C3C-A480-104A-07BEE8A9E512}"/>
          </ac:spMkLst>
        </pc:spChg>
        <pc:spChg chg="mod">
          <ac:chgData name="Fiona" userId="5fd9b084-9961-4921-ab0f-457ac49028c4" providerId="ADAL" clId="{4F7526C2-C53B-41A9-82AA-63450EDFF648}" dt="2024-07-31T13:55:58.083" v="2340"/>
          <ac:spMkLst>
            <pc:docMk/>
            <pc:sldMk cId="4166354712" sldId="274"/>
            <ac:spMk id="134" creationId="{C203EC69-B5E1-102E-6DA2-4162162777E1}"/>
          </ac:spMkLst>
        </pc:spChg>
        <pc:spChg chg="mod">
          <ac:chgData name="Fiona" userId="5fd9b084-9961-4921-ab0f-457ac49028c4" providerId="ADAL" clId="{4F7526C2-C53B-41A9-82AA-63450EDFF648}" dt="2024-07-31T13:55:58.083" v="2340"/>
          <ac:spMkLst>
            <pc:docMk/>
            <pc:sldMk cId="4166354712" sldId="274"/>
            <ac:spMk id="135" creationId="{0B8AB1B9-C1A9-3AFF-A01F-9E3E0739624C}"/>
          </ac:spMkLst>
        </pc:spChg>
        <pc:spChg chg="mod">
          <ac:chgData name="Fiona" userId="5fd9b084-9961-4921-ab0f-457ac49028c4" providerId="ADAL" clId="{4F7526C2-C53B-41A9-82AA-63450EDFF648}" dt="2024-07-31T13:55:58.083" v="2340"/>
          <ac:spMkLst>
            <pc:docMk/>
            <pc:sldMk cId="4166354712" sldId="274"/>
            <ac:spMk id="136" creationId="{15D8B89B-BB59-1CA2-9124-EA490A46396F}"/>
          </ac:spMkLst>
        </pc:spChg>
        <pc:spChg chg="mod">
          <ac:chgData name="Fiona" userId="5fd9b084-9961-4921-ab0f-457ac49028c4" providerId="ADAL" clId="{4F7526C2-C53B-41A9-82AA-63450EDFF648}" dt="2024-07-31T13:55:58.083" v="2340"/>
          <ac:spMkLst>
            <pc:docMk/>
            <pc:sldMk cId="4166354712" sldId="274"/>
            <ac:spMk id="137" creationId="{B7DFDADD-0028-0203-E8AB-5994F33C5914}"/>
          </ac:spMkLst>
        </pc:spChg>
        <pc:spChg chg="mod">
          <ac:chgData name="Fiona" userId="5fd9b084-9961-4921-ab0f-457ac49028c4" providerId="ADAL" clId="{4F7526C2-C53B-41A9-82AA-63450EDFF648}" dt="2024-07-31T14:01:15.688" v="2485"/>
          <ac:spMkLst>
            <pc:docMk/>
            <pc:sldMk cId="4166354712" sldId="274"/>
            <ac:spMk id="139" creationId="{7C7A04FC-5789-C822-9A8A-865AC141CEC9}"/>
          </ac:spMkLst>
        </pc:spChg>
        <pc:spChg chg="mod">
          <ac:chgData name="Fiona" userId="5fd9b084-9961-4921-ab0f-457ac49028c4" providerId="ADAL" clId="{4F7526C2-C53B-41A9-82AA-63450EDFF648}" dt="2024-07-31T14:01:15.688" v="2485"/>
          <ac:spMkLst>
            <pc:docMk/>
            <pc:sldMk cId="4166354712" sldId="274"/>
            <ac:spMk id="140" creationId="{F8F8A7E4-FB72-0E48-9EA2-7F1804AB43B1}"/>
          </ac:spMkLst>
        </pc:spChg>
        <pc:spChg chg="mod">
          <ac:chgData name="Fiona" userId="5fd9b084-9961-4921-ab0f-457ac49028c4" providerId="ADAL" clId="{4F7526C2-C53B-41A9-82AA-63450EDFF648}" dt="2024-07-31T14:01:15.688" v="2485"/>
          <ac:spMkLst>
            <pc:docMk/>
            <pc:sldMk cId="4166354712" sldId="274"/>
            <ac:spMk id="142" creationId="{3C691B05-BC73-DB18-5DB0-6743D90E3BD8}"/>
          </ac:spMkLst>
        </pc:spChg>
        <pc:spChg chg="mod">
          <ac:chgData name="Fiona" userId="5fd9b084-9961-4921-ab0f-457ac49028c4" providerId="ADAL" clId="{4F7526C2-C53B-41A9-82AA-63450EDFF648}" dt="2024-07-31T14:01:15.688" v="2485"/>
          <ac:spMkLst>
            <pc:docMk/>
            <pc:sldMk cId="4166354712" sldId="274"/>
            <ac:spMk id="143" creationId="{71CB74FD-CFF7-90C5-96AA-65B20D1A5530}"/>
          </ac:spMkLst>
        </pc:spChg>
        <pc:spChg chg="mod">
          <ac:chgData name="Fiona" userId="5fd9b084-9961-4921-ab0f-457ac49028c4" providerId="ADAL" clId="{4F7526C2-C53B-41A9-82AA-63450EDFF648}" dt="2024-07-31T14:01:15.688" v="2485"/>
          <ac:spMkLst>
            <pc:docMk/>
            <pc:sldMk cId="4166354712" sldId="274"/>
            <ac:spMk id="144" creationId="{5DC4F26D-EC91-1FD7-313A-25465852CD01}"/>
          </ac:spMkLst>
        </pc:spChg>
        <pc:spChg chg="mod">
          <ac:chgData name="Fiona" userId="5fd9b084-9961-4921-ab0f-457ac49028c4" providerId="ADAL" clId="{4F7526C2-C53B-41A9-82AA-63450EDFF648}" dt="2024-07-31T14:01:15.688" v="2485"/>
          <ac:spMkLst>
            <pc:docMk/>
            <pc:sldMk cId="4166354712" sldId="274"/>
            <ac:spMk id="145" creationId="{BB8F537F-16AC-3649-7467-02797CF875CE}"/>
          </ac:spMkLst>
        </pc:spChg>
        <pc:spChg chg="mod">
          <ac:chgData name="Fiona" userId="5fd9b084-9961-4921-ab0f-457ac49028c4" providerId="ADAL" clId="{4F7526C2-C53B-41A9-82AA-63450EDFF648}" dt="2024-07-31T14:01:15.688" v="2485"/>
          <ac:spMkLst>
            <pc:docMk/>
            <pc:sldMk cId="4166354712" sldId="274"/>
            <ac:spMk id="146" creationId="{F6D3746B-50F3-920A-9AB2-289568DB7EF4}"/>
          </ac:spMkLst>
        </pc:spChg>
        <pc:spChg chg="mod">
          <ac:chgData name="Fiona" userId="5fd9b084-9961-4921-ab0f-457ac49028c4" providerId="ADAL" clId="{4F7526C2-C53B-41A9-82AA-63450EDFF648}" dt="2024-07-31T14:01:15.688" v="2485"/>
          <ac:spMkLst>
            <pc:docMk/>
            <pc:sldMk cId="4166354712" sldId="274"/>
            <ac:spMk id="147" creationId="{E914DF2A-56FE-0FA9-3F5C-5A2FCA3826D4}"/>
          </ac:spMkLst>
        </pc:spChg>
        <pc:spChg chg="mod">
          <ac:chgData name="Fiona" userId="5fd9b084-9961-4921-ab0f-457ac49028c4" providerId="ADAL" clId="{4F7526C2-C53B-41A9-82AA-63450EDFF648}" dt="2024-07-31T14:01:15.688" v="2485"/>
          <ac:spMkLst>
            <pc:docMk/>
            <pc:sldMk cId="4166354712" sldId="274"/>
            <ac:spMk id="148" creationId="{E130DC0E-BF6B-7BDF-B136-0020EC872795}"/>
          </ac:spMkLst>
        </pc:spChg>
        <pc:spChg chg="mod">
          <ac:chgData name="Fiona" userId="5fd9b084-9961-4921-ab0f-457ac49028c4" providerId="ADAL" clId="{4F7526C2-C53B-41A9-82AA-63450EDFF648}" dt="2024-07-31T14:01:15.688" v="2485"/>
          <ac:spMkLst>
            <pc:docMk/>
            <pc:sldMk cId="4166354712" sldId="274"/>
            <ac:spMk id="149" creationId="{58C63D67-327C-5E51-0169-AD4CCDED9E96}"/>
          </ac:spMkLst>
        </pc:spChg>
        <pc:spChg chg="mod">
          <ac:chgData name="Fiona" userId="5fd9b084-9961-4921-ab0f-457ac49028c4" providerId="ADAL" clId="{4F7526C2-C53B-41A9-82AA-63450EDFF648}" dt="2024-07-31T14:01:15.688" v="2485"/>
          <ac:spMkLst>
            <pc:docMk/>
            <pc:sldMk cId="4166354712" sldId="274"/>
            <ac:spMk id="150" creationId="{CDD5AB8A-F4BB-72A5-B9AC-11F92530DC00}"/>
          </ac:spMkLst>
        </pc:spChg>
        <pc:spChg chg="mod">
          <ac:chgData name="Fiona" userId="5fd9b084-9961-4921-ab0f-457ac49028c4" providerId="ADAL" clId="{4F7526C2-C53B-41A9-82AA-63450EDFF648}" dt="2024-07-31T14:01:15.688" v="2485"/>
          <ac:spMkLst>
            <pc:docMk/>
            <pc:sldMk cId="4166354712" sldId="274"/>
            <ac:spMk id="151" creationId="{86FA2EC9-3C89-AFE3-7A4B-56211952A386}"/>
          </ac:spMkLst>
        </pc:spChg>
        <pc:spChg chg="mod">
          <ac:chgData name="Fiona" userId="5fd9b084-9961-4921-ab0f-457ac49028c4" providerId="ADAL" clId="{4F7526C2-C53B-41A9-82AA-63450EDFF648}" dt="2024-07-31T14:01:15.688" v="2485"/>
          <ac:spMkLst>
            <pc:docMk/>
            <pc:sldMk cId="4166354712" sldId="274"/>
            <ac:spMk id="152" creationId="{47E90117-BBF3-E4C2-9332-E88117928A4A}"/>
          </ac:spMkLst>
        </pc:spChg>
        <pc:spChg chg="mod">
          <ac:chgData name="Fiona" userId="5fd9b084-9961-4921-ab0f-457ac49028c4" providerId="ADAL" clId="{4F7526C2-C53B-41A9-82AA-63450EDFF648}" dt="2024-07-31T14:01:15.688" v="2485"/>
          <ac:spMkLst>
            <pc:docMk/>
            <pc:sldMk cId="4166354712" sldId="274"/>
            <ac:spMk id="153" creationId="{EDA4480D-305B-76CC-7637-4D05BC577B17}"/>
          </ac:spMkLst>
        </pc:spChg>
        <pc:spChg chg="mod">
          <ac:chgData name="Fiona" userId="5fd9b084-9961-4921-ab0f-457ac49028c4" providerId="ADAL" clId="{4F7526C2-C53B-41A9-82AA-63450EDFF648}" dt="2024-07-31T14:01:15.688" v="2485"/>
          <ac:spMkLst>
            <pc:docMk/>
            <pc:sldMk cId="4166354712" sldId="274"/>
            <ac:spMk id="154" creationId="{B52FFB55-F8B7-41E2-FCD6-C51F708507FC}"/>
          </ac:spMkLst>
        </pc:spChg>
        <pc:spChg chg="mod">
          <ac:chgData name="Fiona" userId="5fd9b084-9961-4921-ab0f-457ac49028c4" providerId="ADAL" clId="{4F7526C2-C53B-41A9-82AA-63450EDFF648}" dt="2024-07-31T14:01:15.688" v="2485"/>
          <ac:spMkLst>
            <pc:docMk/>
            <pc:sldMk cId="4166354712" sldId="274"/>
            <ac:spMk id="155" creationId="{23F912B5-FA26-211F-D7B6-4624D3B81981}"/>
          </ac:spMkLst>
        </pc:spChg>
        <pc:spChg chg="mod">
          <ac:chgData name="Fiona" userId="5fd9b084-9961-4921-ab0f-457ac49028c4" providerId="ADAL" clId="{4F7526C2-C53B-41A9-82AA-63450EDFF648}" dt="2024-07-31T14:01:15.688" v="2485"/>
          <ac:spMkLst>
            <pc:docMk/>
            <pc:sldMk cId="4166354712" sldId="274"/>
            <ac:spMk id="156" creationId="{91BD2099-E42D-BF33-E335-0306DAD2B9FE}"/>
          </ac:spMkLst>
        </pc:spChg>
        <pc:spChg chg="mod">
          <ac:chgData name="Fiona" userId="5fd9b084-9961-4921-ab0f-457ac49028c4" providerId="ADAL" clId="{4F7526C2-C53B-41A9-82AA-63450EDFF648}" dt="2024-07-31T14:01:15.688" v="2485"/>
          <ac:spMkLst>
            <pc:docMk/>
            <pc:sldMk cId="4166354712" sldId="274"/>
            <ac:spMk id="157" creationId="{3640D098-E6D8-406E-C691-424D4A4B0A7C}"/>
          </ac:spMkLst>
        </pc:spChg>
        <pc:spChg chg="mod">
          <ac:chgData name="Fiona" userId="5fd9b084-9961-4921-ab0f-457ac49028c4" providerId="ADAL" clId="{4F7526C2-C53B-41A9-82AA-63450EDFF648}" dt="2024-07-31T14:01:15.688" v="2485"/>
          <ac:spMkLst>
            <pc:docMk/>
            <pc:sldMk cId="4166354712" sldId="274"/>
            <ac:spMk id="158" creationId="{8577AA6C-DAF2-F407-88B2-D22B951DF046}"/>
          </ac:spMkLst>
        </pc:spChg>
        <pc:spChg chg="mod">
          <ac:chgData name="Fiona" userId="5fd9b084-9961-4921-ab0f-457ac49028c4" providerId="ADAL" clId="{4F7526C2-C53B-41A9-82AA-63450EDFF648}" dt="2024-07-31T14:01:15.688" v="2485"/>
          <ac:spMkLst>
            <pc:docMk/>
            <pc:sldMk cId="4166354712" sldId="274"/>
            <ac:spMk id="159" creationId="{41759289-0048-34F4-F74D-182C627D37A2}"/>
          </ac:spMkLst>
        </pc:spChg>
        <pc:spChg chg="mod">
          <ac:chgData name="Fiona" userId="5fd9b084-9961-4921-ab0f-457ac49028c4" providerId="ADAL" clId="{4F7526C2-C53B-41A9-82AA-63450EDFF648}" dt="2024-07-31T14:01:15.688" v="2485"/>
          <ac:spMkLst>
            <pc:docMk/>
            <pc:sldMk cId="4166354712" sldId="274"/>
            <ac:spMk id="160" creationId="{61B433FB-2FF2-B3B7-6C53-8ECC61B7E1A5}"/>
          </ac:spMkLst>
        </pc:spChg>
        <pc:spChg chg="mod">
          <ac:chgData name="Fiona" userId="5fd9b084-9961-4921-ab0f-457ac49028c4" providerId="ADAL" clId="{4F7526C2-C53B-41A9-82AA-63450EDFF648}" dt="2024-07-31T14:01:15.688" v="2485"/>
          <ac:spMkLst>
            <pc:docMk/>
            <pc:sldMk cId="4166354712" sldId="274"/>
            <ac:spMk id="161" creationId="{14A46D54-D6A4-9D68-1780-F731744E0F34}"/>
          </ac:spMkLst>
        </pc:spChg>
        <pc:spChg chg="mod">
          <ac:chgData name="Fiona" userId="5fd9b084-9961-4921-ab0f-457ac49028c4" providerId="ADAL" clId="{4F7526C2-C53B-41A9-82AA-63450EDFF648}" dt="2024-07-31T14:01:15.688" v="2485"/>
          <ac:spMkLst>
            <pc:docMk/>
            <pc:sldMk cId="4166354712" sldId="274"/>
            <ac:spMk id="162" creationId="{C47D5974-2A7B-20D9-797A-E1F89002BD0D}"/>
          </ac:spMkLst>
        </pc:spChg>
        <pc:spChg chg="mod">
          <ac:chgData name="Fiona" userId="5fd9b084-9961-4921-ab0f-457ac49028c4" providerId="ADAL" clId="{4F7526C2-C53B-41A9-82AA-63450EDFF648}" dt="2024-07-31T14:01:15.688" v="2485"/>
          <ac:spMkLst>
            <pc:docMk/>
            <pc:sldMk cId="4166354712" sldId="274"/>
            <ac:spMk id="163" creationId="{F3DE3BC8-F52C-19D6-A25D-A4A0024A0A7A}"/>
          </ac:spMkLst>
        </pc:spChg>
        <pc:spChg chg="mod">
          <ac:chgData name="Fiona" userId="5fd9b084-9961-4921-ab0f-457ac49028c4" providerId="ADAL" clId="{4F7526C2-C53B-41A9-82AA-63450EDFF648}" dt="2024-07-31T14:01:15.688" v="2485"/>
          <ac:spMkLst>
            <pc:docMk/>
            <pc:sldMk cId="4166354712" sldId="274"/>
            <ac:spMk id="164" creationId="{7758A748-744F-1AFC-DA18-D9801E4ABC51}"/>
          </ac:spMkLst>
        </pc:spChg>
        <pc:spChg chg="mod">
          <ac:chgData name="Fiona" userId="5fd9b084-9961-4921-ab0f-457ac49028c4" providerId="ADAL" clId="{4F7526C2-C53B-41A9-82AA-63450EDFF648}" dt="2024-07-31T14:01:15.688" v="2485"/>
          <ac:spMkLst>
            <pc:docMk/>
            <pc:sldMk cId="4166354712" sldId="274"/>
            <ac:spMk id="165" creationId="{A95AB6BB-F31B-90C5-40E9-C08CF7D68E4A}"/>
          </ac:spMkLst>
        </pc:spChg>
        <pc:spChg chg="mod">
          <ac:chgData name="Fiona" userId="5fd9b084-9961-4921-ab0f-457ac49028c4" providerId="ADAL" clId="{4F7526C2-C53B-41A9-82AA-63450EDFF648}" dt="2024-07-31T14:01:15.688" v="2485"/>
          <ac:spMkLst>
            <pc:docMk/>
            <pc:sldMk cId="4166354712" sldId="274"/>
            <ac:spMk id="166" creationId="{4AD33E4F-E45A-FCF0-30B1-A933C5F6D7B7}"/>
          </ac:spMkLst>
        </pc:spChg>
        <pc:spChg chg="mod">
          <ac:chgData name="Fiona" userId="5fd9b084-9961-4921-ab0f-457ac49028c4" providerId="ADAL" clId="{4F7526C2-C53B-41A9-82AA-63450EDFF648}" dt="2024-07-31T14:01:15.688" v="2485"/>
          <ac:spMkLst>
            <pc:docMk/>
            <pc:sldMk cId="4166354712" sldId="274"/>
            <ac:spMk id="167" creationId="{BFB2C7B9-CC2A-7B69-0F58-A65EFF4762EA}"/>
          </ac:spMkLst>
        </pc:spChg>
        <pc:spChg chg="mod">
          <ac:chgData name="Fiona" userId="5fd9b084-9961-4921-ab0f-457ac49028c4" providerId="ADAL" clId="{4F7526C2-C53B-41A9-82AA-63450EDFF648}" dt="2024-07-31T14:01:15.688" v="2485"/>
          <ac:spMkLst>
            <pc:docMk/>
            <pc:sldMk cId="4166354712" sldId="274"/>
            <ac:spMk id="168" creationId="{A70387B7-CDF5-29BE-2BF6-52B2DAB71AF4}"/>
          </ac:spMkLst>
        </pc:spChg>
        <pc:spChg chg="mod">
          <ac:chgData name="Fiona" userId="5fd9b084-9961-4921-ab0f-457ac49028c4" providerId="ADAL" clId="{4F7526C2-C53B-41A9-82AA-63450EDFF648}" dt="2024-07-31T14:01:15.688" v="2485"/>
          <ac:spMkLst>
            <pc:docMk/>
            <pc:sldMk cId="4166354712" sldId="274"/>
            <ac:spMk id="169" creationId="{E33E6136-9ED6-2333-5326-35A26A4DB328}"/>
          </ac:spMkLst>
        </pc:spChg>
        <pc:spChg chg="mod">
          <ac:chgData name="Fiona" userId="5fd9b084-9961-4921-ab0f-457ac49028c4" providerId="ADAL" clId="{4F7526C2-C53B-41A9-82AA-63450EDFF648}" dt="2024-07-31T14:01:15.688" v="2485"/>
          <ac:spMkLst>
            <pc:docMk/>
            <pc:sldMk cId="4166354712" sldId="274"/>
            <ac:spMk id="170" creationId="{C10FA2AC-E523-1FDA-FE1C-F96F546DEDCA}"/>
          </ac:spMkLst>
        </pc:spChg>
        <pc:spChg chg="mod">
          <ac:chgData name="Fiona" userId="5fd9b084-9961-4921-ab0f-457ac49028c4" providerId="ADAL" clId="{4F7526C2-C53B-41A9-82AA-63450EDFF648}" dt="2024-07-31T14:01:15.688" v="2485"/>
          <ac:spMkLst>
            <pc:docMk/>
            <pc:sldMk cId="4166354712" sldId="274"/>
            <ac:spMk id="171" creationId="{2BEF592D-6F28-4B25-5AF0-78F720BD0626}"/>
          </ac:spMkLst>
        </pc:spChg>
        <pc:spChg chg="mod">
          <ac:chgData name="Fiona" userId="5fd9b084-9961-4921-ab0f-457ac49028c4" providerId="ADAL" clId="{4F7526C2-C53B-41A9-82AA-63450EDFF648}" dt="2024-07-31T14:01:15.688" v="2485"/>
          <ac:spMkLst>
            <pc:docMk/>
            <pc:sldMk cId="4166354712" sldId="274"/>
            <ac:spMk id="172" creationId="{78B16264-B896-FB95-CC00-D6F4BF4E122B}"/>
          </ac:spMkLst>
        </pc:spChg>
        <pc:spChg chg="mod">
          <ac:chgData name="Fiona" userId="5fd9b084-9961-4921-ab0f-457ac49028c4" providerId="ADAL" clId="{4F7526C2-C53B-41A9-82AA-63450EDFF648}" dt="2024-07-31T14:01:15.688" v="2485"/>
          <ac:spMkLst>
            <pc:docMk/>
            <pc:sldMk cId="4166354712" sldId="274"/>
            <ac:spMk id="173" creationId="{AF9D3EAE-7923-689D-B450-DA6EF650DDE9}"/>
          </ac:spMkLst>
        </pc:spChg>
        <pc:spChg chg="mod">
          <ac:chgData name="Fiona" userId="5fd9b084-9961-4921-ab0f-457ac49028c4" providerId="ADAL" clId="{4F7526C2-C53B-41A9-82AA-63450EDFF648}" dt="2024-07-31T14:01:15.688" v="2485"/>
          <ac:spMkLst>
            <pc:docMk/>
            <pc:sldMk cId="4166354712" sldId="274"/>
            <ac:spMk id="174" creationId="{FECBC2D0-F457-AC08-DC74-822FEA12D8C3}"/>
          </ac:spMkLst>
        </pc:spChg>
        <pc:spChg chg="mod">
          <ac:chgData name="Fiona" userId="5fd9b084-9961-4921-ab0f-457ac49028c4" providerId="ADAL" clId="{4F7526C2-C53B-41A9-82AA-63450EDFF648}" dt="2024-07-31T14:01:15.688" v="2485"/>
          <ac:spMkLst>
            <pc:docMk/>
            <pc:sldMk cId="4166354712" sldId="274"/>
            <ac:spMk id="175" creationId="{C2031722-33D2-C8E4-7FCA-B8626CC75875}"/>
          </ac:spMkLst>
        </pc:spChg>
        <pc:spChg chg="mod">
          <ac:chgData name="Fiona" userId="5fd9b084-9961-4921-ab0f-457ac49028c4" providerId="ADAL" clId="{4F7526C2-C53B-41A9-82AA-63450EDFF648}" dt="2024-07-31T14:01:15.688" v="2485"/>
          <ac:spMkLst>
            <pc:docMk/>
            <pc:sldMk cId="4166354712" sldId="274"/>
            <ac:spMk id="176" creationId="{D39EA82B-F5BC-4F5C-35CF-D8D789AFB034}"/>
          </ac:spMkLst>
        </pc:spChg>
        <pc:spChg chg="mod">
          <ac:chgData name="Fiona" userId="5fd9b084-9961-4921-ab0f-457ac49028c4" providerId="ADAL" clId="{4F7526C2-C53B-41A9-82AA-63450EDFF648}" dt="2024-07-31T14:01:15.688" v="2485"/>
          <ac:spMkLst>
            <pc:docMk/>
            <pc:sldMk cId="4166354712" sldId="274"/>
            <ac:spMk id="177" creationId="{E2C46D0A-8D3D-CBA0-2756-B7D471A6BC20}"/>
          </ac:spMkLst>
        </pc:spChg>
        <pc:spChg chg="mod">
          <ac:chgData name="Fiona" userId="5fd9b084-9961-4921-ab0f-457ac49028c4" providerId="ADAL" clId="{4F7526C2-C53B-41A9-82AA-63450EDFF648}" dt="2024-07-31T14:01:15.688" v="2485"/>
          <ac:spMkLst>
            <pc:docMk/>
            <pc:sldMk cId="4166354712" sldId="274"/>
            <ac:spMk id="178" creationId="{34A4BEE6-910D-AB0A-67D4-6694FBF278F8}"/>
          </ac:spMkLst>
        </pc:spChg>
        <pc:spChg chg="mod">
          <ac:chgData name="Fiona" userId="5fd9b084-9961-4921-ab0f-457ac49028c4" providerId="ADAL" clId="{4F7526C2-C53B-41A9-82AA-63450EDFF648}" dt="2024-07-31T14:01:15.688" v="2485"/>
          <ac:spMkLst>
            <pc:docMk/>
            <pc:sldMk cId="4166354712" sldId="274"/>
            <ac:spMk id="179" creationId="{D347BD6F-3E52-292E-B0A8-59E8F9634405}"/>
          </ac:spMkLst>
        </pc:spChg>
        <pc:spChg chg="mod">
          <ac:chgData name="Fiona" userId="5fd9b084-9961-4921-ab0f-457ac49028c4" providerId="ADAL" clId="{4F7526C2-C53B-41A9-82AA-63450EDFF648}" dt="2024-07-31T14:01:15.688" v="2485"/>
          <ac:spMkLst>
            <pc:docMk/>
            <pc:sldMk cId="4166354712" sldId="274"/>
            <ac:spMk id="180" creationId="{5000E938-29A1-963D-ADBA-BC6D64266B93}"/>
          </ac:spMkLst>
        </pc:spChg>
        <pc:spChg chg="mod">
          <ac:chgData name="Fiona" userId="5fd9b084-9961-4921-ab0f-457ac49028c4" providerId="ADAL" clId="{4F7526C2-C53B-41A9-82AA-63450EDFF648}" dt="2024-07-31T14:01:15.688" v="2485"/>
          <ac:spMkLst>
            <pc:docMk/>
            <pc:sldMk cId="4166354712" sldId="274"/>
            <ac:spMk id="181" creationId="{9482B0D8-6CEE-4287-1015-D8B5F8A25C1B}"/>
          </ac:spMkLst>
        </pc:spChg>
        <pc:spChg chg="mod">
          <ac:chgData name="Fiona" userId="5fd9b084-9961-4921-ab0f-457ac49028c4" providerId="ADAL" clId="{4F7526C2-C53B-41A9-82AA-63450EDFF648}" dt="2024-07-31T14:01:15.688" v="2485"/>
          <ac:spMkLst>
            <pc:docMk/>
            <pc:sldMk cId="4166354712" sldId="274"/>
            <ac:spMk id="182" creationId="{1559836A-CDB9-9757-1B7E-4B55162C16D8}"/>
          </ac:spMkLst>
        </pc:spChg>
        <pc:spChg chg="mod">
          <ac:chgData name="Fiona" userId="5fd9b084-9961-4921-ab0f-457ac49028c4" providerId="ADAL" clId="{4F7526C2-C53B-41A9-82AA-63450EDFF648}" dt="2024-07-31T14:01:15.688" v="2485"/>
          <ac:spMkLst>
            <pc:docMk/>
            <pc:sldMk cId="4166354712" sldId="274"/>
            <ac:spMk id="183" creationId="{18437A1C-5A3C-9C12-7C54-BF89E1D70392}"/>
          </ac:spMkLst>
        </pc:spChg>
        <pc:spChg chg="mod">
          <ac:chgData name="Fiona" userId="5fd9b084-9961-4921-ab0f-457ac49028c4" providerId="ADAL" clId="{4F7526C2-C53B-41A9-82AA-63450EDFF648}" dt="2024-07-31T14:01:15.688" v="2485"/>
          <ac:spMkLst>
            <pc:docMk/>
            <pc:sldMk cId="4166354712" sldId="274"/>
            <ac:spMk id="184" creationId="{B064D857-30A2-9B02-D901-2F080180D370}"/>
          </ac:spMkLst>
        </pc:spChg>
        <pc:spChg chg="mod">
          <ac:chgData name="Fiona" userId="5fd9b084-9961-4921-ab0f-457ac49028c4" providerId="ADAL" clId="{4F7526C2-C53B-41A9-82AA-63450EDFF648}" dt="2024-07-31T14:01:15.688" v="2485"/>
          <ac:spMkLst>
            <pc:docMk/>
            <pc:sldMk cId="4166354712" sldId="274"/>
            <ac:spMk id="185" creationId="{E71D3668-8775-D07E-9E1B-3F486C1B2C51}"/>
          </ac:spMkLst>
        </pc:spChg>
        <pc:spChg chg="mod">
          <ac:chgData name="Fiona" userId="5fd9b084-9961-4921-ab0f-457ac49028c4" providerId="ADAL" clId="{4F7526C2-C53B-41A9-82AA-63450EDFF648}" dt="2024-07-31T14:01:15.688" v="2485"/>
          <ac:spMkLst>
            <pc:docMk/>
            <pc:sldMk cId="4166354712" sldId="274"/>
            <ac:spMk id="186" creationId="{9FE74E46-23F8-3C4E-24A2-5D300F39E734}"/>
          </ac:spMkLst>
        </pc:spChg>
        <pc:spChg chg="mod">
          <ac:chgData name="Fiona" userId="5fd9b084-9961-4921-ab0f-457ac49028c4" providerId="ADAL" clId="{4F7526C2-C53B-41A9-82AA-63450EDFF648}" dt="2024-07-31T14:01:15.688" v="2485"/>
          <ac:spMkLst>
            <pc:docMk/>
            <pc:sldMk cId="4166354712" sldId="274"/>
            <ac:spMk id="187" creationId="{DA818691-D67C-4EBC-4961-902B533B15DB}"/>
          </ac:spMkLst>
        </pc:spChg>
        <pc:spChg chg="mod">
          <ac:chgData name="Fiona" userId="5fd9b084-9961-4921-ab0f-457ac49028c4" providerId="ADAL" clId="{4F7526C2-C53B-41A9-82AA-63450EDFF648}" dt="2024-07-31T14:01:15.688" v="2485"/>
          <ac:spMkLst>
            <pc:docMk/>
            <pc:sldMk cId="4166354712" sldId="274"/>
            <ac:spMk id="188" creationId="{3654FD33-5D89-D393-A45C-16B8A361A60A}"/>
          </ac:spMkLst>
        </pc:spChg>
        <pc:spChg chg="mod">
          <ac:chgData name="Fiona" userId="5fd9b084-9961-4921-ab0f-457ac49028c4" providerId="ADAL" clId="{4F7526C2-C53B-41A9-82AA-63450EDFF648}" dt="2024-07-31T14:01:15.688" v="2485"/>
          <ac:spMkLst>
            <pc:docMk/>
            <pc:sldMk cId="4166354712" sldId="274"/>
            <ac:spMk id="189" creationId="{427D2E93-2834-8E59-530C-850B03A1E238}"/>
          </ac:spMkLst>
        </pc:spChg>
        <pc:spChg chg="mod">
          <ac:chgData name="Fiona" userId="5fd9b084-9961-4921-ab0f-457ac49028c4" providerId="ADAL" clId="{4F7526C2-C53B-41A9-82AA-63450EDFF648}" dt="2024-07-31T14:01:15.688" v="2485"/>
          <ac:spMkLst>
            <pc:docMk/>
            <pc:sldMk cId="4166354712" sldId="274"/>
            <ac:spMk id="190" creationId="{F46E42A6-A642-DB04-D97A-E19FE5D9FE18}"/>
          </ac:spMkLst>
        </pc:spChg>
        <pc:spChg chg="mod">
          <ac:chgData name="Fiona" userId="5fd9b084-9961-4921-ab0f-457ac49028c4" providerId="ADAL" clId="{4F7526C2-C53B-41A9-82AA-63450EDFF648}" dt="2024-07-31T14:01:15.688" v="2485"/>
          <ac:spMkLst>
            <pc:docMk/>
            <pc:sldMk cId="4166354712" sldId="274"/>
            <ac:spMk id="191" creationId="{03C89CF0-7D6D-538E-67CC-E962FE99C294}"/>
          </ac:spMkLst>
        </pc:spChg>
        <pc:spChg chg="mod">
          <ac:chgData name="Fiona" userId="5fd9b084-9961-4921-ab0f-457ac49028c4" providerId="ADAL" clId="{4F7526C2-C53B-41A9-82AA-63450EDFF648}" dt="2024-07-31T14:01:15.688" v="2485"/>
          <ac:spMkLst>
            <pc:docMk/>
            <pc:sldMk cId="4166354712" sldId="274"/>
            <ac:spMk id="192" creationId="{2ABE7478-F464-3EF3-55A6-2B0B0299537D}"/>
          </ac:spMkLst>
        </pc:spChg>
        <pc:spChg chg="mod">
          <ac:chgData name="Fiona" userId="5fd9b084-9961-4921-ab0f-457ac49028c4" providerId="ADAL" clId="{4F7526C2-C53B-41A9-82AA-63450EDFF648}" dt="2024-07-31T14:01:15.688" v="2485"/>
          <ac:spMkLst>
            <pc:docMk/>
            <pc:sldMk cId="4166354712" sldId="274"/>
            <ac:spMk id="193" creationId="{025CCE59-8667-EF59-5B76-5564AC46E97E}"/>
          </ac:spMkLst>
        </pc:spChg>
        <pc:spChg chg="mod">
          <ac:chgData name="Fiona" userId="5fd9b084-9961-4921-ab0f-457ac49028c4" providerId="ADAL" clId="{4F7526C2-C53B-41A9-82AA-63450EDFF648}" dt="2024-07-31T14:01:15.688" v="2485"/>
          <ac:spMkLst>
            <pc:docMk/>
            <pc:sldMk cId="4166354712" sldId="274"/>
            <ac:spMk id="194" creationId="{59676DF7-0262-31A3-2062-429034E1AA68}"/>
          </ac:spMkLst>
        </pc:spChg>
        <pc:spChg chg="mod">
          <ac:chgData name="Fiona" userId="5fd9b084-9961-4921-ab0f-457ac49028c4" providerId="ADAL" clId="{4F7526C2-C53B-41A9-82AA-63450EDFF648}" dt="2024-07-31T14:01:15.688" v="2485"/>
          <ac:spMkLst>
            <pc:docMk/>
            <pc:sldMk cId="4166354712" sldId="274"/>
            <ac:spMk id="195" creationId="{280B316A-8F5C-20C9-A236-2885A40FA05E}"/>
          </ac:spMkLst>
        </pc:spChg>
        <pc:spChg chg="mod">
          <ac:chgData name="Fiona" userId="5fd9b084-9961-4921-ab0f-457ac49028c4" providerId="ADAL" clId="{4F7526C2-C53B-41A9-82AA-63450EDFF648}" dt="2024-07-31T14:01:15.688" v="2485"/>
          <ac:spMkLst>
            <pc:docMk/>
            <pc:sldMk cId="4166354712" sldId="274"/>
            <ac:spMk id="196" creationId="{A552DA01-1B3A-A58F-64B0-D062D5194C15}"/>
          </ac:spMkLst>
        </pc:spChg>
        <pc:spChg chg="mod">
          <ac:chgData name="Fiona" userId="5fd9b084-9961-4921-ab0f-457ac49028c4" providerId="ADAL" clId="{4F7526C2-C53B-41A9-82AA-63450EDFF648}" dt="2024-07-31T14:01:15.688" v="2485"/>
          <ac:spMkLst>
            <pc:docMk/>
            <pc:sldMk cId="4166354712" sldId="274"/>
            <ac:spMk id="197" creationId="{8DCDB51D-8465-D644-CF9C-10F935BFDFC5}"/>
          </ac:spMkLst>
        </pc:spChg>
        <pc:grpChg chg="add del mod">
          <ac:chgData name="Fiona" userId="5fd9b084-9961-4921-ab0f-457ac49028c4" providerId="ADAL" clId="{4F7526C2-C53B-41A9-82AA-63450EDFF648}" dt="2024-07-31T14:01:14.976" v="2484" actId="478"/>
          <ac:grpSpMkLst>
            <pc:docMk/>
            <pc:sldMk cId="4166354712" sldId="274"/>
            <ac:grpSpMk id="9" creationId="{7426B537-3E28-7BB1-9803-B26CD06E35F1}"/>
          </ac:grpSpMkLst>
        </pc:grpChg>
        <pc:grpChg chg="del">
          <ac:chgData name="Fiona" userId="5fd9b084-9961-4921-ab0f-457ac49028c4" providerId="ADAL" clId="{4F7526C2-C53B-41A9-82AA-63450EDFF648}" dt="2024-07-31T13:55:53.987" v="2337" actId="478"/>
          <ac:grpSpMkLst>
            <pc:docMk/>
            <pc:sldMk cId="4166354712" sldId="274"/>
            <ac:grpSpMk id="104" creationId="{94214F0C-F1D5-D3F3-9A7C-8B1E83A00C4B}"/>
          </ac:grpSpMkLst>
        </pc:grpChg>
        <pc:grpChg chg="add mod">
          <ac:chgData name="Fiona" userId="5fd9b084-9961-4921-ab0f-457ac49028c4" providerId="ADAL" clId="{4F7526C2-C53B-41A9-82AA-63450EDFF648}" dt="2024-07-31T14:06:11.283" v="2573" actId="1036"/>
          <ac:grpSpMkLst>
            <pc:docMk/>
            <pc:sldMk cId="4166354712" sldId="274"/>
            <ac:grpSpMk id="138" creationId="{D5A66F0D-06F7-D7D4-1508-95A9ECCA8C41}"/>
          </ac:grpSpMkLst>
        </pc:grpChg>
        <pc:picChg chg="del">
          <ac:chgData name="Fiona" userId="5fd9b084-9961-4921-ab0f-457ac49028c4" providerId="ADAL" clId="{4F7526C2-C53B-41A9-82AA-63450EDFF648}" dt="2024-07-31T13:55:55.272" v="2338" actId="478"/>
          <ac:picMkLst>
            <pc:docMk/>
            <pc:sldMk cId="4166354712" sldId="274"/>
            <ac:picMk id="5" creationId="{2D14A226-B77F-8FF1-2232-EE836C8D9C47}"/>
          </ac:picMkLst>
        </pc:picChg>
        <pc:picChg chg="mod">
          <ac:chgData name="Fiona" userId="5fd9b084-9961-4921-ab0f-457ac49028c4" providerId="ADAL" clId="{4F7526C2-C53B-41A9-82AA-63450EDFF648}" dt="2024-07-31T13:55:58.083" v="2340"/>
          <ac:picMkLst>
            <pc:docMk/>
            <pc:sldMk cId="4166354712" sldId="274"/>
            <ac:picMk id="11" creationId="{BC615794-4BA0-AD06-ACDB-98BF4F8D2EE5}"/>
          </ac:picMkLst>
        </pc:picChg>
        <pc:picChg chg="mod">
          <ac:chgData name="Fiona" userId="5fd9b084-9961-4921-ab0f-457ac49028c4" providerId="ADAL" clId="{4F7526C2-C53B-41A9-82AA-63450EDFF648}" dt="2024-08-05T12:00:48.227" v="3676" actId="1076"/>
          <ac:picMkLst>
            <pc:docMk/>
            <pc:sldMk cId="4166354712" sldId="274"/>
            <ac:picMk id="23" creationId="{5A65DED3-4606-6502-F211-F9D39B1C10CD}"/>
          </ac:picMkLst>
        </pc:picChg>
        <pc:picChg chg="del">
          <ac:chgData name="Fiona" userId="5fd9b084-9961-4921-ab0f-457ac49028c4" providerId="ADAL" clId="{4F7526C2-C53B-41A9-82AA-63450EDFF648}" dt="2024-08-05T12:01:33.198" v="3708" actId="478"/>
          <ac:picMkLst>
            <pc:docMk/>
            <pc:sldMk cId="4166354712" sldId="274"/>
            <ac:picMk id="26" creationId="{52AD3B43-2B48-BF53-EEFF-12FF9D4696AE}"/>
          </ac:picMkLst>
        </pc:picChg>
        <pc:picChg chg="mod">
          <ac:chgData name="Fiona" userId="5fd9b084-9961-4921-ab0f-457ac49028c4" providerId="ADAL" clId="{4F7526C2-C53B-41A9-82AA-63450EDFF648}" dt="2024-07-31T14:01:15.688" v="2485"/>
          <ac:picMkLst>
            <pc:docMk/>
            <pc:sldMk cId="4166354712" sldId="274"/>
            <ac:picMk id="141" creationId="{D0E517A5-AFD3-5B17-4371-8933EE9D79A0}"/>
          </ac:picMkLst>
        </pc:picChg>
      </pc:sldChg>
      <pc:sldChg chg="addSp delSp modSp add del mod">
        <pc:chgData name="Fiona" userId="5fd9b084-9961-4921-ab0f-457ac49028c4" providerId="ADAL" clId="{4F7526C2-C53B-41A9-82AA-63450EDFF648}" dt="2024-08-05T12:10:55.682" v="4406" actId="47"/>
        <pc:sldMkLst>
          <pc:docMk/>
          <pc:sldMk cId="3408070221" sldId="275"/>
        </pc:sldMkLst>
        <pc:spChg chg="add mod ord">
          <ac:chgData name="Fiona" userId="5fd9b084-9961-4921-ab0f-457ac49028c4" providerId="ADAL" clId="{4F7526C2-C53B-41A9-82AA-63450EDFF648}" dt="2024-07-31T08:24:15.921" v="1588" actId="1076"/>
          <ac:spMkLst>
            <pc:docMk/>
            <pc:sldMk cId="3408070221" sldId="275"/>
            <ac:spMk id="8" creationId="{B448422B-BEC9-728F-DC08-74E38F2A2A24}"/>
          </ac:spMkLst>
        </pc:spChg>
        <pc:spChg chg="add del mod">
          <ac:chgData name="Fiona" userId="5fd9b084-9961-4921-ab0f-457ac49028c4" providerId="ADAL" clId="{4F7526C2-C53B-41A9-82AA-63450EDFF648}" dt="2024-07-31T08:24:08.821" v="1584" actId="478"/>
          <ac:spMkLst>
            <pc:docMk/>
            <pc:sldMk cId="3408070221" sldId="275"/>
            <ac:spMk id="9" creationId="{A2AC2BE2-321E-B156-1805-9FE1783EED98}"/>
          </ac:spMkLst>
        </pc:spChg>
        <pc:spChg chg="add del mod">
          <ac:chgData name="Fiona" userId="5fd9b084-9961-4921-ab0f-457ac49028c4" providerId="ADAL" clId="{4F7526C2-C53B-41A9-82AA-63450EDFF648}" dt="2024-07-31T08:37:39.937" v="2108" actId="164"/>
          <ac:spMkLst>
            <pc:docMk/>
            <pc:sldMk cId="3408070221" sldId="275"/>
            <ac:spMk id="10" creationId="{00000000-0000-0000-0000-000000000000}"/>
          </ac:spMkLst>
        </pc:spChg>
        <pc:spChg chg="add mod">
          <ac:chgData name="Fiona" userId="5fd9b084-9961-4921-ab0f-457ac49028c4" providerId="ADAL" clId="{4F7526C2-C53B-41A9-82AA-63450EDFF648}" dt="2024-07-31T08:24:58.027" v="1627" actId="14100"/>
          <ac:spMkLst>
            <pc:docMk/>
            <pc:sldMk cId="3408070221" sldId="275"/>
            <ac:spMk id="11" creationId="{F1D6BE46-6C19-4A15-68AD-50DE681EC69B}"/>
          </ac:spMkLst>
        </pc:spChg>
        <pc:spChg chg="add del mod">
          <ac:chgData name="Fiona" userId="5fd9b084-9961-4921-ab0f-457ac49028c4" providerId="ADAL" clId="{4F7526C2-C53B-41A9-82AA-63450EDFF648}" dt="2024-07-31T13:56:09.915" v="2366" actId="478"/>
          <ac:spMkLst>
            <pc:docMk/>
            <pc:sldMk cId="3408070221" sldId="275"/>
            <ac:spMk id="12" creationId="{A9E5A7AB-2E47-947F-C0D6-93C0C3D9B75B}"/>
          </ac:spMkLst>
        </pc:spChg>
        <pc:spChg chg="add del mod">
          <ac:chgData name="Fiona" userId="5fd9b084-9961-4921-ab0f-457ac49028c4" providerId="ADAL" clId="{4F7526C2-C53B-41A9-82AA-63450EDFF648}" dt="2024-07-31T08:36:52.362" v="2104" actId="478"/>
          <ac:spMkLst>
            <pc:docMk/>
            <pc:sldMk cId="3408070221" sldId="275"/>
            <ac:spMk id="13" creationId="{3518712C-118C-F94C-7EFB-252043CB4392}"/>
          </ac:spMkLst>
        </pc:spChg>
        <pc:spChg chg="mod">
          <ac:chgData name="Fiona" userId="5fd9b084-9961-4921-ab0f-457ac49028c4" providerId="ADAL" clId="{4F7526C2-C53B-41A9-82AA-63450EDFF648}" dt="2024-07-31T13:56:14.506" v="2367"/>
          <ac:spMkLst>
            <pc:docMk/>
            <pc:sldMk cId="3408070221" sldId="275"/>
            <ac:spMk id="13" creationId="{D93E01FC-EA59-2DF5-4A7B-995CF64A986B}"/>
          </ac:spMkLst>
        </pc:spChg>
        <pc:spChg chg="add del mod">
          <ac:chgData name="Fiona" userId="5fd9b084-9961-4921-ab0f-457ac49028c4" providerId="ADAL" clId="{4F7526C2-C53B-41A9-82AA-63450EDFF648}" dt="2024-07-31T08:37:42.462" v="2109" actId="478"/>
          <ac:spMkLst>
            <pc:docMk/>
            <pc:sldMk cId="3408070221" sldId="275"/>
            <ac:spMk id="14" creationId="{DAA35305-A237-9A50-E13A-A42826F9C640}"/>
          </ac:spMkLst>
        </pc:spChg>
        <pc:spChg chg="mod">
          <ac:chgData name="Fiona" userId="5fd9b084-9961-4921-ab0f-457ac49028c4" providerId="ADAL" clId="{4F7526C2-C53B-41A9-82AA-63450EDFF648}" dt="2024-07-31T08:20:09.660" v="1553" actId="1038"/>
          <ac:spMkLst>
            <pc:docMk/>
            <pc:sldMk cId="3408070221" sldId="275"/>
            <ac:spMk id="15" creationId="{A4426099-162D-D697-7C12-296B07F1526E}"/>
          </ac:spMkLst>
        </pc:spChg>
        <pc:spChg chg="mod">
          <ac:chgData name="Fiona" userId="5fd9b084-9961-4921-ab0f-457ac49028c4" providerId="ADAL" clId="{4F7526C2-C53B-41A9-82AA-63450EDFF648}" dt="2024-07-31T13:56:14.506" v="2367"/>
          <ac:spMkLst>
            <pc:docMk/>
            <pc:sldMk cId="3408070221" sldId="275"/>
            <ac:spMk id="16" creationId="{45BF3FCF-2C8F-5C10-2E2D-8F9342E2CCF4}"/>
          </ac:spMkLst>
        </pc:spChg>
        <pc:spChg chg="mod">
          <ac:chgData name="Fiona" userId="5fd9b084-9961-4921-ab0f-457ac49028c4" providerId="ADAL" clId="{4F7526C2-C53B-41A9-82AA-63450EDFF648}" dt="2024-07-31T13:56:14.506" v="2367"/>
          <ac:spMkLst>
            <pc:docMk/>
            <pc:sldMk cId="3408070221" sldId="275"/>
            <ac:spMk id="17" creationId="{900D0E39-FBEE-7B49-4E61-BA272D5632C7}"/>
          </ac:spMkLst>
        </pc:spChg>
        <pc:spChg chg="mod">
          <ac:chgData name="Fiona" userId="5fd9b084-9961-4921-ab0f-457ac49028c4" providerId="ADAL" clId="{4F7526C2-C53B-41A9-82AA-63450EDFF648}" dt="2024-07-31T13:56:14.506" v="2367"/>
          <ac:spMkLst>
            <pc:docMk/>
            <pc:sldMk cId="3408070221" sldId="275"/>
            <ac:spMk id="18" creationId="{7EF59C22-010E-562B-1BB3-106DC0D29E2A}"/>
          </ac:spMkLst>
        </pc:spChg>
        <pc:spChg chg="mod">
          <ac:chgData name="Fiona" userId="5fd9b084-9961-4921-ab0f-457ac49028c4" providerId="ADAL" clId="{4F7526C2-C53B-41A9-82AA-63450EDFF648}" dt="2024-07-31T13:56:14.506" v="2367"/>
          <ac:spMkLst>
            <pc:docMk/>
            <pc:sldMk cId="3408070221" sldId="275"/>
            <ac:spMk id="19" creationId="{7707FC30-4CA8-C08F-3A23-2BA6C68254BB}"/>
          </ac:spMkLst>
        </pc:spChg>
        <pc:spChg chg="mod">
          <ac:chgData name="Fiona" userId="5fd9b084-9961-4921-ab0f-457ac49028c4" providerId="ADAL" clId="{4F7526C2-C53B-41A9-82AA-63450EDFF648}" dt="2024-07-31T13:56:14.506" v="2367"/>
          <ac:spMkLst>
            <pc:docMk/>
            <pc:sldMk cId="3408070221" sldId="275"/>
            <ac:spMk id="20" creationId="{3062C284-4D42-3620-A37B-691AB77CC91E}"/>
          </ac:spMkLst>
        </pc:spChg>
        <pc:spChg chg="mod">
          <ac:chgData name="Fiona" userId="5fd9b084-9961-4921-ab0f-457ac49028c4" providerId="ADAL" clId="{4F7526C2-C53B-41A9-82AA-63450EDFF648}" dt="2024-07-31T13:56:14.506" v="2367"/>
          <ac:spMkLst>
            <pc:docMk/>
            <pc:sldMk cId="3408070221" sldId="275"/>
            <ac:spMk id="21" creationId="{8DD44518-CC42-4EE4-D715-F0597364070F}"/>
          </ac:spMkLst>
        </pc:spChg>
        <pc:spChg chg="mod">
          <ac:chgData name="Fiona" userId="5fd9b084-9961-4921-ab0f-457ac49028c4" providerId="ADAL" clId="{4F7526C2-C53B-41A9-82AA-63450EDFF648}" dt="2024-07-31T13:56:14.506" v="2367"/>
          <ac:spMkLst>
            <pc:docMk/>
            <pc:sldMk cId="3408070221" sldId="275"/>
            <ac:spMk id="22" creationId="{0F84C079-AD3C-3F28-54C0-4B44281DB577}"/>
          </ac:spMkLst>
        </pc:spChg>
        <pc:spChg chg="mod">
          <ac:chgData name="Fiona" userId="5fd9b084-9961-4921-ab0f-457ac49028c4" providerId="ADAL" clId="{4F7526C2-C53B-41A9-82AA-63450EDFF648}" dt="2024-07-31T13:56:14.506" v="2367"/>
          <ac:spMkLst>
            <pc:docMk/>
            <pc:sldMk cId="3408070221" sldId="275"/>
            <ac:spMk id="23" creationId="{0CCE9A1E-2BEB-B1CF-6F78-85A64B5379DD}"/>
          </ac:spMkLst>
        </pc:spChg>
        <pc:spChg chg="mod">
          <ac:chgData name="Fiona" userId="5fd9b084-9961-4921-ab0f-457ac49028c4" providerId="ADAL" clId="{4F7526C2-C53B-41A9-82AA-63450EDFF648}" dt="2024-07-31T13:56:14.506" v="2367"/>
          <ac:spMkLst>
            <pc:docMk/>
            <pc:sldMk cId="3408070221" sldId="275"/>
            <ac:spMk id="24" creationId="{49B08156-DDD7-529A-7EED-F28C9EDCD143}"/>
          </ac:spMkLst>
        </pc:spChg>
        <pc:spChg chg="mod">
          <ac:chgData name="Fiona" userId="5fd9b084-9961-4921-ab0f-457ac49028c4" providerId="ADAL" clId="{4F7526C2-C53B-41A9-82AA-63450EDFF648}" dt="2024-07-31T08:24:23.790" v="1590" actId="1076"/>
          <ac:spMkLst>
            <pc:docMk/>
            <pc:sldMk cId="3408070221" sldId="275"/>
            <ac:spMk id="25" creationId="{FD1C01D1-E8EC-D635-3E84-249150E7BDD9}"/>
          </ac:spMkLst>
        </pc:spChg>
        <pc:spChg chg="mod">
          <ac:chgData name="Fiona" userId="5fd9b084-9961-4921-ab0f-457ac49028c4" providerId="ADAL" clId="{4F7526C2-C53B-41A9-82AA-63450EDFF648}" dt="2024-07-31T08:27:40.833" v="1836" actId="1076"/>
          <ac:spMkLst>
            <pc:docMk/>
            <pc:sldMk cId="3408070221" sldId="275"/>
            <ac:spMk id="27" creationId="{78276EAC-2C2E-D610-E715-5C9CC4F96160}"/>
          </ac:spMkLst>
        </pc:spChg>
        <pc:spChg chg="mod">
          <ac:chgData name="Fiona" userId="5fd9b084-9961-4921-ab0f-457ac49028c4" providerId="ADAL" clId="{4F7526C2-C53B-41A9-82AA-63450EDFF648}" dt="2024-07-31T13:56:14.506" v="2367"/>
          <ac:spMkLst>
            <pc:docMk/>
            <pc:sldMk cId="3408070221" sldId="275"/>
            <ac:spMk id="28" creationId="{CB59D424-42AD-855C-4923-AFE06B842008}"/>
          </ac:spMkLst>
        </pc:spChg>
        <pc:spChg chg="mod">
          <ac:chgData name="Fiona" userId="5fd9b084-9961-4921-ab0f-457ac49028c4" providerId="ADAL" clId="{4F7526C2-C53B-41A9-82AA-63450EDFF648}" dt="2024-07-31T13:56:14.506" v="2367"/>
          <ac:spMkLst>
            <pc:docMk/>
            <pc:sldMk cId="3408070221" sldId="275"/>
            <ac:spMk id="29" creationId="{B4F2B77C-0B91-74EB-B5C8-10EB57ABE9BF}"/>
          </ac:spMkLst>
        </pc:spChg>
        <pc:spChg chg="mod">
          <ac:chgData name="Fiona" userId="5fd9b084-9961-4921-ab0f-457ac49028c4" providerId="ADAL" clId="{4F7526C2-C53B-41A9-82AA-63450EDFF648}" dt="2024-07-31T13:56:14.506" v="2367"/>
          <ac:spMkLst>
            <pc:docMk/>
            <pc:sldMk cId="3408070221" sldId="275"/>
            <ac:spMk id="30" creationId="{68260EED-EACE-EE35-9D3E-106C0C37C41F}"/>
          </ac:spMkLst>
        </pc:spChg>
        <pc:spChg chg="mod">
          <ac:chgData name="Fiona" userId="5fd9b084-9961-4921-ab0f-457ac49028c4" providerId="ADAL" clId="{4F7526C2-C53B-41A9-82AA-63450EDFF648}" dt="2024-07-31T13:56:14.506" v="2367"/>
          <ac:spMkLst>
            <pc:docMk/>
            <pc:sldMk cId="3408070221" sldId="275"/>
            <ac:spMk id="31" creationId="{967313B7-4AE3-6544-2A50-4AAADFE9B40B}"/>
          </ac:spMkLst>
        </pc:spChg>
        <pc:spChg chg="mod">
          <ac:chgData name="Fiona" userId="5fd9b084-9961-4921-ab0f-457ac49028c4" providerId="ADAL" clId="{4F7526C2-C53B-41A9-82AA-63450EDFF648}" dt="2024-07-31T13:56:14.506" v="2367"/>
          <ac:spMkLst>
            <pc:docMk/>
            <pc:sldMk cId="3408070221" sldId="275"/>
            <ac:spMk id="32" creationId="{DDB9B63A-D6AD-55FA-0A4F-12E287459BDB}"/>
          </ac:spMkLst>
        </pc:spChg>
        <pc:spChg chg="mod">
          <ac:chgData name="Fiona" userId="5fd9b084-9961-4921-ab0f-457ac49028c4" providerId="ADAL" clId="{4F7526C2-C53B-41A9-82AA-63450EDFF648}" dt="2024-07-31T13:56:14.506" v="2367"/>
          <ac:spMkLst>
            <pc:docMk/>
            <pc:sldMk cId="3408070221" sldId="275"/>
            <ac:spMk id="33" creationId="{192B5A12-9747-C6D8-5A1E-485DE9C93E29}"/>
          </ac:spMkLst>
        </pc:spChg>
        <pc:spChg chg="mod">
          <ac:chgData name="Fiona" userId="5fd9b084-9961-4921-ab0f-457ac49028c4" providerId="ADAL" clId="{4F7526C2-C53B-41A9-82AA-63450EDFF648}" dt="2024-07-31T13:56:14.506" v="2367"/>
          <ac:spMkLst>
            <pc:docMk/>
            <pc:sldMk cId="3408070221" sldId="275"/>
            <ac:spMk id="34" creationId="{DA13C006-8A75-5ADB-3322-53122B11022D}"/>
          </ac:spMkLst>
        </pc:spChg>
        <pc:spChg chg="mod">
          <ac:chgData name="Fiona" userId="5fd9b084-9961-4921-ab0f-457ac49028c4" providerId="ADAL" clId="{4F7526C2-C53B-41A9-82AA-63450EDFF648}" dt="2024-07-31T13:56:14.506" v="2367"/>
          <ac:spMkLst>
            <pc:docMk/>
            <pc:sldMk cId="3408070221" sldId="275"/>
            <ac:spMk id="35" creationId="{6DFEB04F-8C0D-E079-C6E9-C3AA70B420B0}"/>
          </ac:spMkLst>
        </pc:spChg>
        <pc:spChg chg="mod">
          <ac:chgData name="Fiona" userId="5fd9b084-9961-4921-ab0f-457ac49028c4" providerId="ADAL" clId="{4F7526C2-C53B-41A9-82AA-63450EDFF648}" dt="2024-07-31T13:56:14.506" v="2367"/>
          <ac:spMkLst>
            <pc:docMk/>
            <pc:sldMk cId="3408070221" sldId="275"/>
            <ac:spMk id="36" creationId="{4C7DEAFF-C20D-0748-461C-C1F15DE44566}"/>
          </ac:spMkLst>
        </pc:spChg>
        <pc:spChg chg="mod">
          <ac:chgData name="Fiona" userId="5fd9b084-9961-4921-ab0f-457ac49028c4" providerId="ADAL" clId="{4F7526C2-C53B-41A9-82AA-63450EDFF648}" dt="2024-07-31T13:56:14.506" v="2367"/>
          <ac:spMkLst>
            <pc:docMk/>
            <pc:sldMk cId="3408070221" sldId="275"/>
            <ac:spMk id="37" creationId="{4A3D757B-F251-21E9-B664-2B5BF9E8AC3F}"/>
          </ac:spMkLst>
        </pc:spChg>
        <pc:spChg chg="mod">
          <ac:chgData name="Fiona" userId="5fd9b084-9961-4921-ab0f-457ac49028c4" providerId="ADAL" clId="{4F7526C2-C53B-41A9-82AA-63450EDFF648}" dt="2024-07-31T13:56:14.506" v="2367"/>
          <ac:spMkLst>
            <pc:docMk/>
            <pc:sldMk cId="3408070221" sldId="275"/>
            <ac:spMk id="38" creationId="{D9379E05-1DF2-8C2F-8F61-08FB7DCE08BE}"/>
          </ac:spMkLst>
        </pc:spChg>
        <pc:spChg chg="mod">
          <ac:chgData name="Fiona" userId="5fd9b084-9961-4921-ab0f-457ac49028c4" providerId="ADAL" clId="{4F7526C2-C53B-41A9-82AA-63450EDFF648}" dt="2024-07-31T13:56:14.506" v="2367"/>
          <ac:spMkLst>
            <pc:docMk/>
            <pc:sldMk cId="3408070221" sldId="275"/>
            <ac:spMk id="39" creationId="{9EB9935E-B614-B666-CA00-138BCF30FB73}"/>
          </ac:spMkLst>
        </pc:spChg>
        <pc:spChg chg="mod">
          <ac:chgData name="Fiona" userId="5fd9b084-9961-4921-ab0f-457ac49028c4" providerId="ADAL" clId="{4F7526C2-C53B-41A9-82AA-63450EDFF648}" dt="2024-07-31T13:56:14.506" v="2367"/>
          <ac:spMkLst>
            <pc:docMk/>
            <pc:sldMk cId="3408070221" sldId="275"/>
            <ac:spMk id="40" creationId="{2F2934BD-7AC9-8D91-D466-2135176C849C}"/>
          </ac:spMkLst>
        </pc:spChg>
        <pc:spChg chg="mod">
          <ac:chgData name="Fiona" userId="5fd9b084-9961-4921-ab0f-457ac49028c4" providerId="ADAL" clId="{4F7526C2-C53B-41A9-82AA-63450EDFF648}" dt="2024-07-31T13:56:14.506" v="2367"/>
          <ac:spMkLst>
            <pc:docMk/>
            <pc:sldMk cId="3408070221" sldId="275"/>
            <ac:spMk id="41" creationId="{C274F893-F0DE-6AF2-0AB5-B0A97560ADE5}"/>
          </ac:spMkLst>
        </pc:spChg>
        <pc:spChg chg="mod">
          <ac:chgData name="Fiona" userId="5fd9b084-9961-4921-ab0f-457ac49028c4" providerId="ADAL" clId="{4F7526C2-C53B-41A9-82AA-63450EDFF648}" dt="2024-07-31T13:56:14.506" v="2367"/>
          <ac:spMkLst>
            <pc:docMk/>
            <pc:sldMk cId="3408070221" sldId="275"/>
            <ac:spMk id="42" creationId="{697EF9D3-0CA2-9530-D3CF-694023BC8699}"/>
          </ac:spMkLst>
        </pc:spChg>
        <pc:spChg chg="mod">
          <ac:chgData name="Fiona" userId="5fd9b084-9961-4921-ab0f-457ac49028c4" providerId="ADAL" clId="{4F7526C2-C53B-41A9-82AA-63450EDFF648}" dt="2024-07-31T13:56:14.506" v="2367"/>
          <ac:spMkLst>
            <pc:docMk/>
            <pc:sldMk cId="3408070221" sldId="275"/>
            <ac:spMk id="107" creationId="{C1757FC1-4049-0FF8-FAE6-D4728AA42A43}"/>
          </ac:spMkLst>
        </pc:spChg>
        <pc:spChg chg="mod">
          <ac:chgData name="Fiona" userId="5fd9b084-9961-4921-ab0f-457ac49028c4" providerId="ADAL" clId="{4F7526C2-C53B-41A9-82AA-63450EDFF648}" dt="2024-07-31T13:56:14.506" v="2367"/>
          <ac:spMkLst>
            <pc:docMk/>
            <pc:sldMk cId="3408070221" sldId="275"/>
            <ac:spMk id="108" creationId="{B6C20428-4F89-73D5-6693-D68482A2C202}"/>
          </ac:spMkLst>
        </pc:spChg>
        <pc:spChg chg="mod">
          <ac:chgData name="Fiona" userId="5fd9b084-9961-4921-ab0f-457ac49028c4" providerId="ADAL" clId="{4F7526C2-C53B-41A9-82AA-63450EDFF648}" dt="2024-07-31T13:56:14.506" v="2367"/>
          <ac:spMkLst>
            <pc:docMk/>
            <pc:sldMk cId="3408070221" sldId="275"/>
            <ac:spMk id="109" creationId="{3998C351-BB37-4363-F5C9-541C85D7C3B4}"/>
          </ac:spMkLst>
        </pc:spChg>
        <pc:spChg chg="mod">
          <ac:chgData name="Fiona" userId="5fd9b084-9961-4921-ab0f-457ac49028c4" providerId="ADAL" clId="{4F7526C2-C53B-41A9-82AA-63450EDFF648}" dt="2024-07-31T13:56:14.506" v="2367"/>
          <ac:spMkLst>
            <pc:docMk/>
            <pc:sldMk cId="3408070221" sldId="275"/>
            <ac:spMk id="110" creationId="{889D4C76-CD09-FC4A-9443-8828D352EF56}"/>
          </ac:spMkLst>
        </pc:spChg>
        <pc:spChg chg="mod">
          <ac:chgData name="Fiona" userId="5fd9b084-9961-4921-ab0f-457ac49028c4" providerId="ADAL" clId="{4F7526C2-C53B-41A9-82AA-63450EDFF648}" dt="2024-07-31T13:56:14.506" v="2367"/>
          <ac:spMkLst>
            <pc:docMk/>
            <pc:sldMk cId="3408070221" sldId="275"/>
            <ac:spMk id="111" creationId="{500B8A67-F243-F49E-D70D-2EFFDC162358}"/>
          </ac:spMkLst>
        </pc:spChg>
        <pc:spChg chg="mod">
          <ac:chgData name="Fiona" userId="5fd9b084-9961-4921-ab0f-457ac49028c4" providerId="ADAL" clId="{4F7526C2-C53B-41A9-82AA-63450EDFF648}" dt="2024-07-31T13:56:14.506" v="2367"/>
          <ac:spMkLst>
            <pc:docMk/>
            <pc:sldMk cId="3408070221" sldId="275"/>
            <ac:spMk id="112" creationId="{49E0653E-E302-267F-E002-6D4CD9707825}"/>
          </ac:spMkLst>
        </pc:spChg>
        <pc:spChg chg="mod">
          <ac:chgData name="Fiona" userId="5fd9b084-9961-4921-ab0f-457ac49028c4" providerId="ADAL" clId="{4F7526C2-C53B-41A9-82AA-63450EDFF648}" dt="2024-07-31T13:56:14.506" v="2367"/>
          <ac:spMkLst>
            <pc:docMk/>
            <pc:sldMk cId="3408070221" sldId="275"/>
            <ac:spMk id="113" creationId="{F2D62E22-250C-EB1E-0277-495E1589B8B6}"/>
          </ac:spMkLst>
        </pc:spChg>
        <pc:spChg chg="mod">
          <ac:chgData name="Fiona" userId="5fd9b084-9961-4921-ab0f-457ac49028c4" providerId="ADAL" clId="{4F7526C2-C53B-41A9-82AA-63450EDFF648}" dt="2024-07-31T13:56:14.506" v="2367"/>
          <ac:spMkLst>
            <pc:docMk/>
            <pc:sldMk cId="3408070221" sldId="275"/>
            <ac:spMk id="114" creationId="{37798593-E7E9-19BA-765C-CDBC84DADAEE}"/>
          </ac:spMkLst>
        </pc:spChg>
        <pc:spChg chg="mod">
          <ac:chgData name="Fiona" userId="5fd9b084-9961-4921-ab0f-457ac49028c4" providerId="ADAL" clId="{4F7526C2-C53B-41A9-82AA-63450EDFF648}" dt="2024-07-31T13:56:14.506" v="2367"/>
          <ac:spMkLst>
            <pc:docMk/>
            <pc:sldMk cId="3408070221" sldId="275"/>
            <ac:spMk id="115" creationId="{C9264578-9CE1-EB01-9FC1-BBC73FBFC8E6}"/>
          </ac:spMkLst>
        </pc:spChg>
        <pc:spChg chg="mod">
          <ac:chgData name="Fiona" userId="5fd9b084-9961-4921-ab0f-457ac49028c4" providerId="ADAL" clId="{4F7526C2-C53B-41A9-82AA-63450EDFF648}" dt="2024-07-31T13:56:14.506" v="2367"/>
          <ac:spMkLst>
            <pc:docMk/>
            <pc:sldMk cId="3408070221" sldId="275"/>
            <ac:spMk id="116" creationId="{BA53699C-3B62-6E98-FD94-CD40D68E4913}"/>
          </ac:spMkLst>
        </pc:spChg>
        <pc:spChg chg="mod">
          <ac:chgData name="Fiona" userId="5fd9b084-9961-4921-ab0f-457ac49028c4" providerId="ADAL" clId="{4F7526C2-C53B-41A9-82AA-63450EDFF648}" dt="2024-07-31T13:56:14.506" v="2367"/>
          <ac:spMkLst>
            <pc:docMk/>
            <pc:sldMk cId="3408070221" sldId="275"/>
            <ac:spMk id="117" creationId="{C48DE7E0-D4DB-8FB5-6BD6-5B5B3C833F47}"/>
          </ac:spMkLst>
        </pc:spChg>
        <pc:spChg chg="mod">
          <ac:chgData name="Fiona" userId="5fd9b084-9961-4921-ab0f-457ac49028c4" providerId="ADAL" clId="{4F7526C2-C53B-41A9-82AA-63450EDFF648}" dt="2024-07-31T13:56:14.506" v="2367"/>
          <ac:spMkLst>
            <pc:docMk/>
            <pc:sldMk cId="3408070221" sldId="275"/>
            <ac:spMk id="118" creationId="{68FA88B1-2D69-13AD-73DB-33B79CC49577}"/>
          </ac:spMkLst>
        </pc:spChg>
        <pc:spChg chg="mod">
          <ac:chgData name="Fiona" userId="5fd9b084-9961-4921-ab0f-457ac49028c4" providerId="ADAL" clId="{4F7526C2-C53B-41A9-82AA-63450EDFF648}" dt="2024-07-31T13:56:14.506" v="2367"/>
          <ac:spMkLst>
            <pc:docMk/>
            <pc:sldMk cId="3408070221" sldId="275"/>
            <ac:spMk id="119" creationId="{2C633F8F-6BC4-A13C-7053-51D7E74BD14A}"/>
          </ac:spMkLst>
        </pc:spChg>
        <pc:spChg chg="mod">
          <ac:chgData name="Fiona" userId="5fd9b084-9961-4921-ab0f-457ac49028c4" providerId="ADAL" clId="{4F7526C2-C53B-41A9-82AA-63450EDFF648}" dt="2024-07-31T13:56:14.506" v="2367"/>
          <ac:spMkLst>
            <pc:docMk/>
            <pc:sldMk cId="3408070221" sldId="275"/>
            <ac:spMk id="120" creationId="{F2333B4C-369B-7947-28E9-10D1F7F64A48}"/>
          </ac:spMkLst>
        </pc:spChg>
        <pc:spChg chg="mod">
          <ac:chgData name="Fiona" userId="5fd9b084-9961-4921-ab0f-457ac49028c4" providerId="ADAL" clId="{4F7526C2-C53B-41A9-82AA-63450EDFF648}" dt="2024-07-31T13:56:14.506" v="2367"/>
          <ac:spMkLst>
            <pc:docMk/>
            <pc:sldMk cId="3408070221" sldId="275"/>
            <ac:spMk id="121" creationId="{44DC986C-1216-8FDB-0A5C-9DDDB67CD7D4}"/>
          </ac:spMkLst>
        </pc:spChg>
        <pc:spChg chg="mod">
          <ac:chgData name="Fiona" userId="5fd9b084-9961-4921-ab0f-457ac49028c4" providerId="ADAL" clId="{4F7526C2-C53B-41A9-82AA-63450EDFF648}" dt="2024-07-31T13:56:14.506" v="2367"/>
          <ac:spMkLst>
            <pc:docMk/>
            <pc:sldMk cId="3408070221" sldId="275"/>
            <ac:spMk id="122" creationId="{AEBE388F-808B-6128-26A9-9A1F2A46B09F}"/>
          </ac:spMkLst>
        </pc:spChg>
        <pc:spChg chg="mod">
          <ac:chgData name="Fiona" userId="5fd9b084-9961-4921-ab0f-457ac49028c4" providerId="ADAL" clId="{4F7526C2-C53B-41A9-82AA-63450EDFF648}" dt="2024-07-31T13:56:14.506" v="2367"/>
          <ac:spMkLst>
            <pc:docMk/>
            <pc:sldMk cId="3408070221" sldId="275"/>
            <ac:spMk id="123" creationId="{A0210330-3051-4FE7-55C1-684519614A7E}"/>
          </ac:spMkLst>
        </pc:spChg>
        <pc:spChg chg="mod">
          <ac:chgData name="Fiona" userId="5fd9b084-9961-4921-ab0f-457ac49028c4" providerId="ADAL" clId="{4F7526C2-C53B-41A9-82AA-63450EDFF648}" dt="2024-07-31T13:56:14.506" v="2367"/>
          <ac:spMkLst>
            <pc:docMk/>
            <pc:sldMk cId="3408070221" sldId="275"/>
            <ac:spMk id="124" creationId="{C2BB6345-57AD-B330-9E39-514945D2EFEE}"/>
          </ac:spMkLst>
        </pc:spChg>
        <pc:spChg chg="mod">
          <ac:chgData name="Fiona" userId="5fd9b084-9961-4921-ab0f-457ac49028c4" providerId="ADAL" clId="{4F7526C2-C53B-41A9-82AA-63450EDFF648}" dt="2024-07-31T13:56:14.506" v="2367"/>
          <ac:spMkLst>
            <pc:docMk/>
            <pc:sldMk cId="3408070221" sldId="275"/>
            <ac:spMk id="125" creationId="{B4E1E6BA-7AEA-5B37-334D-F19D74229854}"/>
          </ac:spMkLst>
        </pc:spChg>
        <pc:spChg chg="mod">
          <ac:chgData name="Fiona" userId="5fd9b084-9961-4921-ab0f-457ac49028c4" providerId="ADAL" clId="{4F7526C2-C53B-41A9-82AA-63450EDFF648}" dt="2024-07-31T13:56:14.506" v="2367"/>
          <ac:spMkLst>
            <pc:docMk/>
            <pc:sldMk cId="3408070221" sldId="275"/>
            <ac:spMk id="126" creationId="{89BA1AC0-3942-8198-1768-92FAE781CF41}"/>
          </ac:spMkLst>
        </pc:spChg>
        <pc:spChg chg="mod">
          <ac:chgData name="Fiona" userId="5fd9b084-9961-4921-ab0f-457ac49028c4" providerId="ADAL" clId="{4F7526C2-C53B-41A9-82AA-63450EDFF648}" dt="2024-07-31T13:56:14.506" v="2367"/>
          <ac:spMkLst>
            <pc:docMk/>
            <pc:sldMk cId="3408070221" sldId="275"/>
            <ac:spMk id="127" creationId="{9145B045-7F4D-F506-6EEB-595A519638DC}"/>
          </ac:spMkLst>
        </pc:spChg>
        <pc:spChg chg="mod">
          <ac:chgData name="Fiona" userId="5fd9b084-9961-4921-ab0f-457ac49028c4" providerId="ADAL" clId="{4F7526C2-C53B-41A9-82AA-63450EDFF648}" dt="2024-07-31T13:56:14.506" v="2367"/>
          <ac:spMkLst>
            <pc:docMk/>
            <pc:sldMk cId="3408070221" sldId="275"/>
            <ac:spMk id="128" creationId="{87B63F02-2E71-4B54-DBFF-917C8F6F0A2E}"/>
          </ac:spMkLst>
        </pc:spChg>
        <pc:spChg chg="mod">
          <ac:chgData name="Fiona" userId="5fd9b084-9961-4921-ab0f-457ac49028c4" providerId="ADAL" clId="{4F7526C2-C53B-41A9-82AA-63450EDFF648}" dt="2024-07-31T13:56:14.506" v="2367"/>
          <ac:spMkLst>
            <pc:docMk/>
            <pc:sldMk cId="3408070221" sldId="275"/>
            <ac:spMk id="129" creationId="{EFAFFEAB-997A-33E2-C9EC-8151723286FE}"/>
          </ac:spMkLst>
        </pc:spChg>
        <pc:spChg chg="mod">
          <ac:chgData name="Fiona" userId="5fd9b084-9961-4921-ab0f-457ac49028c4" providerId="ADAL" clId="{4F7526C2-C53B-41A9-82AA-63450EDFF648}" dt="2024-07-31T13:56:14.506" v="2367"/>
          <ac:spMkLst>
            <pc:docMk/>
            <pc:sldMk cId="3408070221" sldId="275"/>
            <ac:spMk id="130" creationId="{AF415FB5-8B5F-46D9-A1EC-92B3B1F123EB}"/>
          </ac:spMkLst>
        </pc:spChg>
        <pc:spChg chg="mod">
          <ac:chgData name="Fiona" userId="5fd9b084-9961-4921-ab0f-457ac49028c4" providerId="ADAL" clId="{4F7526C2-C53B-41A9-82AA-63450EDFF648}" dt="2024-07-31T13:56:14.506" v="2367"/>
          <ac:spMkLst>
            <pc:docMk/>
            <pc:sldMk cId="3408070221" sldId="275"/>
            <ac:spMk id="131" creationId="{26CF2CFB-6BDC-11C7-65F8-7618453FED7D}"/>
          </ac:spMkLst>
        </pc:spChg>
        <pc:spChg chg="mod">
          <ac:chgData name="Fiona" userId="5fd9b084-9961-4921-ab0f-457ac49028c4" providerId="ADAL" clId="{4F7526C2-C53B-41A9-82AA-63450EDFF648}" dt="2024-07-31T13:56:14.506" v="2367"/>
          <ac:spMkLst>
            <pc:docMk/>
            <pc:sldMk cId="3408070221" sldId="275"/>
            <ac:spMk id="132" creationId="{13A7533B-F2AD-F027-4C9D-E9226B14318E}"/>
          </ac:spMkLst>
        </pc:spChg>
        <pc:spChg chg="mod">
          <ac:chgData name="Fiona" userId="5fd9b084-9961-4921-ab0f-457ac49028c4" providerId="ADAL" clId="{4F7526C2-C53B-41A9-82AA-63450EDFF648}" dt="2024-07-31T13:56:14.506" v="2367"/>
          <ac:spMkLst>
            <pc:docMk/>
            <pc:sldMk cId="3408070221" sldId="275"/>
            <ac:spMk id="133" creationId="{174FC902-5901-4771-91E0-C21EF5B22792}"/>
          </ac:spMkLst>
        </pc:spChg>
        <pc:spChg chg="mod">
          <ac:chgData name="Fiona" userId="5fd9b084-9961-4921-ab0f-457ac49028c4" providerId="ADAL" clId="{4F7526C2-C53B-41A9-82AA-63450EDFF648}" dt="2024-07-31T13:56:14.506" v="2367"/>
          <ac:spMkLst>
            <pc:docMk/>
            <pc:sldMk cId="3408070221" sldId="275"/>
            <ac:spMk id="134" creationId="{87EEA60A-85A6-A041-F3B8-25422DA52F3F}"/>
          </ac:spMkLst>
        </pc:spChg>
        <pc:spChg chg="mod">
          <ac:chgData name="Fiona" userId="5fd9b084-9961-4921-ab0f-457ac49028c4" providerId="ADAL" clId="{4F7526C2-C53B-41A9-82AA-63450EDFF648}" dt="2024-07-31T13:56:14.506" v="2367"/>
          <ac:spMkLst>
            <pc:docMk/>
            <pc:sldMk cId="3408070221" sldId="275"/>
            <ac:spMk id="135" creationId="{5C526C23-E8BD-E9AF-BE8C-D889B931C068}"/>
          </ac:spMkLst>
        </pc:spChg>
        <pc:spChg chg="mod">
          <ac:chgData name="Fiona" userId="5fd9b084-9961-4921-ab0f-457ac49028c4" providerId="ADAL" clId="{4F7526C2-C53B-41A9-82AA-63450EDFF648}" dt="2024-07-31T13:56:14.506" v="2367"/>
          <ac:spMkLst>
            <pc:docMk/>
            <pc:sldMk cId="3408070221" sldId="275"/>
            <ac:spMk id="136" creationId="{608815B7-D665-2C5F-0CE3-6FFF2901F1BF}"/>
          </ac:spMkLst>
        </pc:spChg>
        <pc:spChg chg="mod">
          <ac:chgData name="Fiona" userId="5fd9b084-9961-4921-ab0f-457ac49028c4" providerId="ADAL" clId="{4F7526C2-C53B-41A9-82AA-63450EDFF648}" dt="2024-07-31T13:56:14.506" v="2367"/>
          <ac:spMkLst>
            <pc:docMk/>
            <pc:sldMk cId="3408070221" sldId="275"/>
            <ac:spMk id="137" creationId="{AF9A61DE-CC05-9EEF-D841-8C520D668CA8}"/>
          </ac:spMkLst>
        </pc:spChg>
        <pc:spChg chg="mod">
          <ac:chgData name="Fiona" userId="5fd9b084-9961-4921-ab0f-457ac49028c4" providerId="ADAL" clId="{4F7526C2-C53B-41A9-82AA-63450EDFF648}" dt="2024-07-31T13:56:14.506" v="2367"/>
          <ac:spMkLst>
            <pc:docMk/>
            <pc:sldMk cId="3408070221" sldId="275"/>
            <ac:spMk id="138" creationId="{351ECB46-CCCA-9FE5-A4DE-3B9C61880132}"/>
          </ac:spMkLst>
        </pc:spChg>
        <pc:spChg chg="mod">
          <ac:chgData name="Fiona" userId="5fd9b084-9961-4921-ab0f-457ac49028c4" providerId="ADAL" clId="{4F7526C2-C53B-41A9-82AA-63450EDFF648}" dt="2024-07-31T13:56:14.506" v="2367"/>
          <ac:spMkLst>
            <pc:docMk/>
            <pc:sldMk cId="3408070221" sldId="275"/>
            <ac:spMk id="139" creationId="{B4189063-6F93-9198-A859-537BE34F8FAC}"/>
          </ac:spMkLst>
        </pc:spChg>
        <pc:spChg chg="mod">
          <ac:chgData name="Fiona" userId="5fd9b084-9961-4921-ab0f-457ac49028c4" providerId="ADAL" clId="{4F7526C2-C53B-41A9-82AA-63450EDFF648}" dt="2024-07-31T14:01:25.971" v="2499"/>
          <ac:spMkLst>
            <pc:docMk/>
            <pc:sldMk cId="3408070221" sldId="275"/>
            <ac:spMk id="141" creationId="{400A54C9-F6DE-D339-E53A-D24CCE861114}"/>
          </ac:spMkLst>
        </pc:spChg>
        <pc:spChg chg="mod">
          <ac:chgData name="Fiona" userId="5fd9b084-9961-4921-ab0f-457ac49028c4" providerId="ADAL" clId="{4F7526C2-C53B-41A9-82AA-63450EDFF648}" dt="2024-07-31T14:01:25.971" v="2499"/>
          <ac:spMkLst>
            <pc:docMk/>
            <pc:sldMk cId="3408070221" sldId="275"/>
            <ac:spMk id="142" creationId="{2DA16238-D7EA-5581-50CE-B3990D1E1790}"/>
          </ac:spMkLst>
        </pc:spChg>
        <pc:spChg chg="mod">
          <ac:chgData name="Fiona" userId="5fd9b084-9961-4921-ab0f-457ac49028c4" providerId="ADAL" clId="{4F7526C2-C53B-41A9-82AA-63450EDFF648}" dt="2024-07-31T14:01:25.971" v="2499"/>
          <ac:spMkLst>
            <pc:docMk/>
            <pc:sldMk cId="3408070221" sldId="275"/>
            <ac:spMk id="144" creationId="{27928618-F631-C0D1-B000-03DF538B1A81}"/>
          </ac:spMkLst>
        </pc:spChg>
        <pc:spChg chg="mod">
          <ac:chgData name="Fiona" userId="5fd9b084-9961-4921-ab0f-457ac49028c4" providerId="ADAL" clId="{4F7526C2-C53B-41A9-82AA-63450EDFF648}" dt="2024-07-31T14:01:25.971" v="2499"/>
          <ac:spMkLst>
            <pc:docMk/>
            <pc:sldMk cId="3408070221" sldId="275"/>
            <ac:spMk id="145" creationId="{0EF4DC75-CBBD-0241-B2D9-D9B154EB5FB3}"/>
          </ac:spMkLst>
        </pc:spChg>
        <pc:spChg chg="mod">
          <ac:chgData name="Fiona" userId="5fd9b084-9961-4921-ab0f-457ac49028c4" providerId="ADAL" clId="{4F7526C2-C53B-41A9-82AA-63450EDFF648}" dt="2024-07-31T14:01:25.971" v="2499"/>
          <ac:spMkLst>
            <pc:docMk/>
            <pc:sldMk cId="3408070221" sldId="275"/>
            <ac:spMk id="146" creationId="{B8BE7AD9-528E-535A-BB9E-2173B2BE43F4}"/>
          </ac:spMkLst>
        </pc:spChg>
        <pc:spChg chg="mod">
          <ac:chgData name="Fiona" userId="5fd9b084-9961-4921-ab0f-457ac49028c4" providerId="ADAL" clId="{4F7526C2-C53B-41A9-82AA-63450EDFF648}" dt="2024-07-31T14:01:25.971" v="2499"/>
          <ac:spMkLst>
            <pc:docMk/>
            <pc:sldMk cId="3408070221" sldId="275"/>
            <ac:spMk id="147" creationId="{8D65E1C6-1529-6348-FEDC-3618BF5C1D6A}"/>
          </ac:spMkLst>
        </pc:spChg>
        <pc:spChg chg="mod">
          <ac:chgData name="Fiona" userId="5fd9b084-9961-4921-ab0f-457ac49028c4" providerId="ADAL" clId="{4F7526C2-C53B-41A9-82AA-63450EDFF648}" dt="2024-07-31T14:01:25.971" v="2499"/>
          <ac:spMkLst>
            <pc:docMk/>
            <pc:sldMk cId="3408070221" sldId="275"/>
            <ac:spMk id="148" creationId="{5B57ECD8-EF44-83F7-E0C4-02AE253557A9}"/>
          </ac:spMkLst>
        </pc:spChg>
        <pc:spChg chg="mod">
          <ac:chgData name="Fiona" userId="5fd9b084-9961-4921-ab0f-457ac49028c4" providerId="ADAL" clId="{4F7526C2-C53B-41A9-82AA-63450EDFF648}" dt="2024-07-31T14:01:25.971" v="2499"/>
          <ac:spMkLst>
            <pc:docMk/>
            <pc:sldMk cId="3408070221" sldId="275"/>
            <ac:spMk id="149" creationId="{5AB8D277-9DAE-337F-2B5D-7B6D2EBF8794}"/>
          </ac:spMkLst>
        </pc:spChg>
        <pc:spChg chg="mod">
          <ac:chgData name="Fiona" userId="5fd9b084-9961-4921-ab0f-457ac49028c4" providerId="ADAL" clId="{4F7526C2-C53B-41A9-82AA-63450EDFF648}" dt="2024-07-31T14:01:25.971" v="2499"/>
          <ac:spMkLst>
            <pc:docMk/>
            <pc:sldMk cId="3408070221" sldId="275"/>
            <ac:spMk id="150" creationId="{C08BAF2C-5FCC-4EDF-AB0F-7B6AB4FD1156}"/>
          </ac:spMkLst>
        </pc:spChg>
        <pc:spChg chg="mod">
          <ac:chgData name="Fiona" userId="5fd9b084-9961-4921-ab0f-457ac49028c4" providerId="ADAL" clId="{4F7526C2-C53B-41A9-82AA-63450EDFF648}" dt="2024-07-31T14:01:25.971" v="2499"/>
          <ac:spMkLst>
            <pc:docMk/>
            <pc:sldMk cId="3408070221" sldId="275"/>
            <ac:spMk id="151" creationId="{07F5E741-0131-D980-B212-422F890B9925}"/>
          </ac:spMkLst>
        </pc:spChg>
        <pc:spChg chg="mod">
          <ac:chgData name="Fiona" userId="5fd9b084-9961-4921-ab0f-457ac49028c4" providerId="ADAL" clId="{4F7526C2-C53B-41A9-82AA-63450EDFF648}" dt="2024-07-31T14:01:25.971" v="2499"/>
          <ac:spMkLst>
            <pc:docMk/>
            <pc:sldMk cId="3408070221" sldId="275"/>
            <ac:spMk id="152" creationId="{62F1FA6D-6E32-C493-80BC-99663A2207E7}"/>
          </ac:spMkLst>
        </pc:spChg>
        <pc:spChg chg="mod">
          <ac:chgData name="Fiona" userId="5fd9b084-9961-4921-ab0f-457ac49028c4" providerId="ADAL" clId="{4F7526C2-C53B-41A9-82AA-63450EDFF648}" dt="2024-07-31T14:01:25.971" v="2499"/>
          <ac:spMkLst>
            <pc:docMk/>
            <pc:sldMk cId="3408070221" sldId="275"/>
            <ac:spMk id="153" creationId="{299BC9FE-607D-44C0-3AA7-B65B5C3747CD}"/>
          </ac:spMkLst>
        </pc:spChg>
        <pc:spChg chg="mod">
          <ac:chgData name="Fiona" userId="5fd9b084-9961-4921-ab0f-457ac49028c4" providerId="ADAL" clId="{4F7526C2-C53B-41A9-82AA-63450EDFF648}" dt="2024-07-31T14:01:25.971" v="2499"/>
          <ac:spMkLst>
            <pc:docMk/>
            <pc:sldMk cId="3408070221" sldId="275"/>
            <ac:spMk id="154" creationId="{FD8652B1-FF5A-0294-8651-6ABF40B494E5}"/>
          </ac:spMkLst>
        </pc:spChg>
        <pc:spChg chg="mod">
          <ac:chgData name="Fiona" userId="5fd9b084-9961-4921-ab0f-457ac49028c4" providerId="ADAL" clId="{4F7526C2-C53B-41A9-82AA-63450EDFF648}" dt="2024-07-31T14:01:25.971" v="2499"/>
          <ac:spMkLst>
            <pc:docMk/>
            <pc:sldMk cId="3408070221" sldId="275"/>
            <ac:spMk id="155" creationId="{FA63780A-6472-E288-B884-D9661797791E}"/>
          </ac:spMkLst>
        </pc:spChg>
        <pc:spChg chg="mod">
          <ac:chgData name="Fiona" userId="5fd9b084-9961-4921-ab0f-457ac49028c4" providerId="ADAL" clId="{4F7526C2-C53B-41A9-82AA-63450EDFF648}" dt="2024-07-31T14:01:25.971" v="2499"/>
          <ac:spMkLst>
            <pc:docMk/>
            <pc:sldMk cId="3408070221" sldId="275"/>
            <ac:spMk id="156" creationId="{F594406F-EF7E-08A5-2BA6-D980263CC198}"/>
          </ac:spMkLst>
        </pc:spChg>
        <pc:spChg chg="mod">
          <ac:chgData name="Fiona" userId="5fd9b084-9961-4921-ab0f-457ac49028c4" providerId="ADAL" clId="{4F7526C2-C53B-41A9-82AA-63450EDFF648}" dt="2024-07-31T14:01:25.971" v="2499"/>
          <ac:spMkLst>
            <pc:docMk/>
            <pc:sldMk cId="3408070221" sldId="275"/>
            <ac:spMk id="157" creationId="{479F4780-2355-52C5-2CA7-21E26A1FE81B}"/>
          </ac:spMkLst>
        </pc:spChg>
        <pc:spChg chg="mod">
          <ac:chgData name="Fiona" userId="5fd9b084-9961-4921-ab0f-457ac49028c4" providerId="ADAL" clId="{4F7526C2-C53B-41A9-82AA-63450EDFF648}" dt="2024-07-31T14:01:25.971" v="2499"/>
          <ac:spMkLst>
            <pc:docMk/>
            <pc:sldMk cId="3408070221" sldId="275"/>
            <ac:spMk id="158" creationId="{6D9996F6-D772-19B8-1860-9449F0094422}"/>
          </ac:spMkLst>
        </pc:spChg>
        <pc:spChg chg="mod">
          <ac:chgData name="Fiona" userId="5fd9b084-9961-4921-ab0f-457ac49028c4" providerId="ADAL" clId="{4F7526C2-C53B-41A9-82AA-63450EDFF648}" dt="2024-07-31T14:01:25.971" v="2499"/>
          <ac:spMkLst>
            <pc:docMk/>
            <pc:sldMk cId="3408070221" sldId="275"/>
            <ac:spMk id="159" creationId="{182E609C-D328-339F-6DE2-318E3F10994B}"/>
          </ac:spMkLst>
        </pc:spChg>
        <pc:spChg chg="mod">
          <ac:chgData name="Fiona" userId="5fd9b084-9961-4921-ab0f-457ac49028c4" providerId="ADAL" clId="{4F7526C2-C53B-41A9-82AA-63450EDFF648}" dt="2024-07-31T14:01:25.971" v="2499"/>
          <ac:spMkLst>
            <pc:docMk/>
            <pc:sldMk cId="3408070221" sldId="275"/>
            <ac:spMk id="160" creationId="{6098314F-5D0A-112D-9172-F7916FD60D98}"/>
          </ac:spMkLst>
        </pc:spChg>
        <pc:spChg chg="mod">
          <ac:chgData name="Fiona" userId="5fd9b084-9961-4921-ab0f-457ac49028c4" providerId="ADAL" clId="{4F7526C2-C53B-41A9-82AA-63450EDFF648}" dt="2024-07-31T14:01:25.971" v="2499"/>
          <ac:spMkLst>
            <pc:docMk/>
            <pc:sldMk cId="3408070221" sldId="275"/>
            <ac:spMk id="161" creationId="{A5957ED1-3113-827D-ACB1-266643287CA4}"/>
          </ac:spMkLst>
        </pc:spChg>
        <pc:spChg chg="mod">
          <ac:chgData name="Fiona" userId="5fd9b084-9961-4921-ab0f-457ac49028c4" providerId="ADAL" clId="{4F7526C2-C53B-41A9-82AA-63450EDFF648}" dt="2024-07-31T14:01:25.971" v="2499"/>
          <ac:spMkLst>
            <pc:docMk/>
            <pc:sldMk cId="3408070221" sldId="275"/>
            <ac:spMk id="162" creationId="{5596DE57-A4CB-79C4-6D0C-054CF2D3DC1D}"/>
          </ac:spMkLst>
        </pc:spChg>
        <pc:spChg chg="mod">
          <ac:chgData name="Fiona" userId="5fd9b084-9961-4921-ab0f-457ac49028c4" providerId="ADAL" clId="{4F7526C2-C53B-41A9-82AA-63450EDFF648}" dt="2024-07-31T14:01:25.971" v="2499"/>
          <ac:spMkLst>
            <pc:docMk/>
            <pc:sldMk cId="3408070221" sldId="275"/>
            <ac:spMk id="163" creationId="{96F48E60-6FAC-6A1E-ECB7-A07F3300279E}"/>
          </ac:spMkLst>
        </pc:spChg>
        <pc:spChg chg="mod">
          <ac:chgData name="Fiona" userId="5fd9b084-9961-4921-ab0f-457ac49028c4" providerId="ADAL" clId="{4F7526C2-C53B-41A9-82AA-63450EDFF648}" dt="2024-07-31T14:01:25.971" v="2499"/>
          <ac:spMkLst>
            <pc:docMk/>
            <pc:sldMk cId="3408070221" sldId="275"/>
            <ac:spMk id="164" creationId="{6354059B-3100-1CDD-D6A8-8C830B0AA7A7}"/>
          </ac:spMkLst>
        </pc:spChg>
        <pc:spChg chg="mod">
          <ac:chgData name="Fiona" userId="5fd9b084-9961-4921-ab0f-457ac49028c4" providerId="ADAL" clId="{4F7526C2-C53B-41A9-82AA-63450EDFF648}" dt="2024-07-31T14:01:25.971" v="2499"/>
          <ac:spMkLst>
            <pc:docMk/>
            <pc:sldMk cId="3408070221" sldId="275"/>
            <ac:spMk id="165" creationId="{984A5C69-BCA8-9472-9105-EE563AE3BC8F}"/>
          </ac:spMkLst>
        </pc:spChg>
        <pc:spChg chg="mod">
          <ac:chgData name="Fiona" userId="5fd9b084-9961-4921-ab0f-457ac49028c4" providerId="ADAL" clId="{4F7526C2-C53B-41A9-82AA-63450EDFF648}" dt="2024-07-31T14:01:25.971" v="2499"/>
          <ac:spMkLst>
            <pc:docMk/>
            <pc:sldMk cId="3408070221" sldId="275"/>
            <ac:spMk id="166" creationId="{F9ADE454-834C-CCEF-4098-19A332C6A735}"/>
          </ac:spMkLst>
        </pc:spChg>
        <pc:spChg chg="mod">
          <ac:chgData name="Fiona" userId="5fd9b084-9961-4921-ab0f-457ac49028c4" providerId="ADAL" clId="{4F7526C2-C53B-41A9-82AA-63450EDFF648}" dt="2024-07-31T14:01:25.971" v="2499"/>
          <ac:spMkLst>
            <pc:docMk/>
            <pc:sldMk cId="3408070221" sldId="275"/>
            <ac:spMk id="167" creationId="{21A6066D-54C0-A531-6B3C-878619E6F6B1}"/>
          </ac:spMkLst>
        </pc:spChg>
        <pc:spChg chg="mod">
          <ac:chgData name="Fiona" userId="5fd9b084-9961-4921-ab0f-457ac49028c4" providerId="ADAL" clId="{4F7526C2-C53B-41A9-82AA-63450EDFF648}" dt="2024-07-31T14:01:25.971" v="2499"/>
          <ac:spMkLst>
            <pc:docMk/>
            <pc:sldMk cId="3408070221" sldId="275"/>
            <ac:spMk id="168" creationId="{BE040B2E-D253-DD84-0FA6-9FC2783A983E}"/>
          </ac:spMkLst>
        </pc:spChg>
        <pc:spChg chg="mod">
          <ac:chgData name="Fiona" userId="5fd9b084-9961-4921-ab0f-457ac49028c4" providerId="ADAL" clId="{4F7526C2-C53B-41A9-82AA-63450EDFF648}" dt="2024-07-31T14:01:25.971" v="2499"/>
          <ac:spMkLst>
            <pc:docMk/>
            <pc:sldMk cId="3408070221" sldId="275"/>
            <ac:spMk id="169" creationId="{9E6C5BF7-615F-0E1F-815C-1CF9CEBA12CD}"/>
          </ac:spMkLst>
        </pc:spChg>
        <pc:spChg chg="mod">
          <ac:chgData name="Fiona" userId="5fd9b084-9961-4921-ab0f-457ac49028c4" providerId="ADAL" clId="{4F7526C2-C53B-41A9-82AA-63450EDFF648}" dt="2024-07-31T14:01:25.971" v="2499"/>
          <ac:spMkLst>
            <pc:docMk/>
            <pc:sldMk cId="3408070221" sldId="275"/>
            <ac:spMk id="170" creationId="{DA2E23FA-1B47-9279-9DA4-2AC60743F1A5}"/>
          </ac:spMkLst>
        </pc:spChg>
        <pc:spChg chg="mod">
          <ac:chgData name="Fiona" userId="5fd9b084-9961-4921-ab0f-457ac49028c4" providerId="ADAL" clId="{4F7526C2-C53B-41A9-82AA-63450EDFF648}" dt="2024-07-31T14:01:25.971" v="2499"/>
          <ac:spMkLst>
            <pc:docMk/>
            <pc:sldMk cId="3408070221" sldId="275"/>
            <ac:spMk id="171" creationId="{8B8FE546-9623-89B4-B406-3A7E2F9CAB12}"/>
          </ac:spMkLst>
        </pc:spChg>
        <pc:spChg chg="mod">
          <ac:chgData name="Fiona" userId="5fd9b084-9961-4921-ab0f-457ac49028c4" providerId="ADAL" clId="{4F7526C2-C53B-41A9-82AA-63450EDFF648}" dt="2024-07-31T14:01:25.971" v="2499"/>
          <ac:spMkLst>
            <pc:docMk/>
            <pc:sldMk cId="3408070221" sldId="275"/>
            <ac:spMk id="172" creationId="{B8C62A41-2CF3-3EAA-DBD8-E36180CC770D}"/>
          </ac:spMkLst>
        </pc:spChg>
        <pc:spChg chg="mod">
          <ac:chgData name="Fiona" userId="5fd9b084-9961-4921-ab0f-457ac49028c4" providerId="ADAL" clId="{4F7526C2-C53B-41A9-82AA-63450EDFF648}" dt="2024-07-31T14:01:25.971" v="2499"/>
          <ac:spMkLst>
            <pc:docMk/>
            <pc:sldMk cId="3408070221" sldId="275"/>
            <ac:spMk id="173" creationId="{78381C77-8707-05E9-B0BD-EBA4AAA47C7E}"/>
          </ac:spMkLst>
        </pc:spChg>
        <pc:spChg chg="mod">
          <ac:chgData name="Fiona" userId="5fd9b084-9961-4921-ab0f-457ac49028c4" providerId="ADAL" clId="{4F7526C2-C53B-41A9-82AA-63450EDFF648}" dt="2024-07-31T14:01:25.971" v="2499"/>
          <ac:spMkLst>
            <pc:docMk/>
            <pc:sldMk cId="3408070221" sldId="275"/>
            <ac:spMk id="174" creationId="{9E881C4C-3A00-43FD-41EA-7D784B0BDB57}"/>
          </ac:spMkLst>
        </pc:spChg>
        <pc:spChg chg="mod">
          <ac:chgData name="Fiona" userId="5fd9b084-9961-4921-ab0f-457ac49028c4" providerId="ADAL" clId="{4F7526C2-C53B-41A9-82AA-63450EDFF648}" dt="2024-07-31T14:01:25.971" v="2499"/>
          <ac:spMkLst>
            <pc:docMk/>
            <pc:sldMk cId="3408070221" sldId="275"/>
            <ac:spMk id="175" creationId="{F97AD59E-E8E9-A085-5C18-82EB44388374}"/>
          </ac:spMkLst>
        </pc:spChg>
        <pc:spChg chg="mod">
          <ac:chgData name="Fiona" userId="5fd9b084-9961-4921-ab0f-457ac49028c4" providerId="ADAL" clId="{4F7526C2-C53B-41A9-82AA-63450EDFF648}" dt="2024-07-31T14:01:25.971" v="2499"/>
          <ac:spMkLst>
            <pc:docMk/>
            <pc:sldMk cId="3408070221" sldId="275"/>
            <ac:spMk id="176" creationId="{666E2B8A-2E18-76FD-DE9B-FC8D340F8163}"/>
          </ac:spMkLst>
        </pc:spChg>
        <pc:spChg chg="mod">
          <ac:chgData name="Fiona" userId="5fd9b084-9961-4921-ab0f-457ac49028c4" providerId="ADAL" clId="{4F7526C2-C53B-41A9-82AA-63450EDFF648}" dt="2024-07-31T14:01:25.971" v="2499"/>
          <ac:spMkLst>
            <pc:docMk/>
            <pc:sldMk cId="3408070221" sldId="275"/>
            <ac:spMk id="177" creationId="{F6D9F95B-C210-ED23-5EC4-9FE1F6653429}"/>
          </ac:spMkLst>
        </pc:spChg>
        <pc:spChg chg="mod">
          <ac:chgData name="Fiona" userId="5fd9b084-9961-4921-ab0f-457ac49028c4" providerId="ADAL" clId="{4F7526C2-C53B-41A9-82AA-63450EDFF648}" dt="2024-07-31T14:01:25.971" v="2499"/>
          <ac:spMkLst>
            <pc:docMk/>
            <pc:sldMk cId="3408070221" sldId="275"/>
            <ac:spMk id="178" creationId="{5E7A5D4B-9167-7B4A-AC29-6C2381F92616}"/>
          </ac:spMkLst>
        </pc:spChg>
        <pc:spChg chg="mod">
          <ac:chgData name="Fiona" userId="5fd9b084-9961-4921-ab0f-457ac49028c4" providerId="ADAL" clId="{4F7526C2-C53B-41A9-82AA-63450EDFF648}" dt="2024-07-31T14:01:25.971" v="2499"/>
          <ac:spMkLst>
            <pc:docMk/>
            <pc:sldMk cId="3408070221" sldId="275"/>
            <ac:spMk id="179" creationId="{702D1B44-6A6A-5E51-EF84-7719E54DE537}"/>
          </ac:spMkLst>
        </pc:spChg>
        <pc:spChg chg="mod">
          <ac:chgData name="Fiona" userId="5fd9b084-9961-4921-ab0f-457ac49028c4" providerId="ADAL" clId="{4F7526C2-C53B-41A9-82AA-63450EDFF648}" dt="2024-07-31T14:01:25.971" v="2499"/>
          <ac:spMkLst>
            <pc:docMk/>
            <pc:sldMk cId="3408070221" sldId="275"/>
            <ac:spMk id="180" creationId="{1D846FE3-FDA9-E6D9-61CA-A959A5E62E75}"/>
          </ac:spMkLst>
        </pc:spChg>
        <pc:spChg chg="mod">
          <ac:chgData name="Fiona" userId="5fd9b084-9961-4921-ab0f-457ac49028c4" providerId="ADAL" clId="{4F7526C2-C53B-41A9-82AA-63450EDFF648}" dt="2024-07-31T14:01:25.971" v="2499"/>
          <ac:spMkLst>
            <pc:docMk/>
            <pc:sldMk cId="3408070221" sldId="275"/>
            <ac:spMk id="181" creationId="{CCABF0F0-CD3C-688A-12D9-FA0DB2BEC4B7}"/>
          </ac:spMkLst>
        </pc:spChg>
        <pc:spChg chg="mod">
          <ac:chgData name="Fiona" userId="5fd9b084-9961-4921-ab0f-457ac49028c4" providerId="ADAL" clId="{4F7526C2-C53B-41A9-82AA-63450EDFF648}" dt="2024-07-31T14:01:25.971" v="2499"/>
          <ac:spMkLst>
            <pc:docMk/>
            <pc:sldMk cId="3408070221" sldId="275"/>
            <ac:spMk id="182" creationId="{B9218A1F-0A2E-C022-C5C2-868A4642AA88}"/>
          </ac:spMkLst>
        </pc:spChg>
        <pc:spChg chg="mod">
          <ac:chgData name="Fiona" userId="5fd9b084-9961-4921-ab0f-457ac49028c4" providerId="ADAL" clId="{4F7526C2-C53B-41A9-82AA-63450EDFF648}" dt="2024-07-31T14:01:25.971" v="2499"/>
          <ac:spMkLst>
            <pc:docMk/>
            <pc:sldMk cId="3408070221" sldId="275"/>
            <ac:spMk id="183" creationId="{762C681C-F482-12BC-111A-CDD4253950E5}"/>
          </ac:spMkLst>
        </pc:spChg>
        <pc:spChg chg="mod">
          <ac:chgData name="Fiona" userId="5fd9b084-9961-4921-ab0f-457ac49028c4" providerId="ADAL" clId="{4F7526C2-C53B-41A9-82AA-63450EDFF648}" dt="2024-07-31T14:01:25.971" v="2499"/>
          <ac:spMkLst>
            <pc:docMk/>
            <pc:sldMk cId="3408070221" sldId="275"/>
            <ac:spMk id="184" creationId="{67409EF9-D72C-9A3B-B1A0-B02A72F6E83F}"/>
          </ac:spMkLst>
        </pc:spChg>
        <pc:spChg chg="mod">
          <ac:chgData name="Fiona" userId="5fd9b084-9961-4921-ab0f-457ac49028c4" providerId="ADAL" clId="{4F7526C2-C53B-41A9-82AA-63450EDFF648}" dt="2024-07-31T14:01:25.971" v="2499"/>
          <ac:spMkLst>
            <pc:docMk/>
            <pc:sldMk cId="3408070221" sldId="275"/>
            <ac:spMk id="185" creationId="{1ECCD51E-C497-B299-B745-8D525EEC5863}"/>
          </ac:spMkLst>
        </pc:spChg>
        <pc:spChg chg="mod">
          <ac:chgData name="Fiona" userId="5fd9b084-9961-4921-ab0f-457ac49028c4" providerId="ADAL" clId="{4F7526C2-C53B-41A9-82AA-63450EDFF648}" dt="2024-07-31T14:01:25.971" v="2499"/>
          <ac:spMkLst>
            <pc:docMk/>
            <pc:sldMk cId="3408070221" sldId="275"/>
            <ac:spMk id="186" creationId="{12CF881A-116E-059E-D006-795865AEB7FD}"/>
          </ac:spMkLst>
        </pc:spChg>
        <pc:spChg chg="mod">
          <ac:chgData name="Fiona" userId="5fd9b084-9961-4921-ab0f-457ac49028c4" providerId="ADAL" clId="{4F7526C2-C53B-41A9-82AA-63450EDFF648}" dt="2024-07-31T14:01:25.971" v="2499"/>
          <ac:spMkLst>
            <pc:docMk/>
            <pc:sldMk cId="3408070221" sldId="275"/>
            <ac:spMk id="187" creationId="{A9E6DFC4-7FEA-3398-B390-2EBDC76021EB}"/>
          </ac:spMkLst>
        </pc:spChg>
        <pc:spChg chg="mod">
          <ac:chgData name="Fiona" userId="5fd9b084-9961-4921-ab0f-457ac49028c4" providerId="ADAL" clId="{4F7526C2-C53B-41A9-82AA-63450EDFF648}" dt="2024-07-31T14:01:25.971" v="2499"/>
          <ac:spMkLst>
            <pc:docMk/>
            <pc:sldMk cId="3408070221" sldId="275"/>
            <ac:spMk id="188" creationId="{1125D299-CC76-D091-091D-70CA602BA6C7}"/>
          </ac:spMkLst>
        </pc:spChg>
        <pc:spChg chg="mod">
          <ac:chgData name="Fiona" userId="5fd9b084-9961-4921-ab0f-457ac49028c4" providerId="ADAL" clId="{4F7526C2-C53B-41A9-82AA-63450EDFF648}" dt="2024-07-31T14:01:25.971" v="2499"/>
          <ac:spMkLst>
            <pc:docMk/>
            <pc:sldMk cId="3408070221" sldId="275"/>
            <ac:spMk id="189" creationId="{ABF3913E-93D9-4D9F-100A-54622758170B}"/>
          </ac:spMkLst>
        </pc:spChg>
        <pc:spChg chg="mod">
          <ac:chgData name="Fiona" userId="5fd9b084-9961-4921-ab0f-457ac49028c4" providerId="ADAL" clId="{4F7526C2-C53B-41A9-82AA-63450EDFF648}" dt="2024-07-31T14:01:25.971" v="2499"/>
          <ac:spMkLst>
            <pc:docMk/>
            <pc:sldMk cId="3408070221" sldId="275"/>
            <ac:spMk id="190" creationId="{C365BE31-5131-B1C0-0CB8-8A4299040E1C}"/>
          </ac:spMkLst>
        </pc:spChg>
        <pc:spChg chg="mod">
          <ac:chgData name="Fiona" userId="5fd9b084-9961-4921-ab0f-457ac49028c4" providerId="ADAL" clId="{4F7526C2-C53B-41A9-82AA-63450EDFF648}" dt="2024-07-31T14:01:25.971" v="2499"/>
          <ac:spMkLst>
            <pc:docMk/>
            <pc:sldMk cId="3408070221" sldId="275"/>
            <ac:spMk id="191" creationId="{E193990F-C781-8097-C3C5-F5EDC6B12151}"/>
          </ac:spMkLst>
        </pc:spChg>
        <pc:spChg chg="mod">
          <ac:chgData name="Fiona" userId="5fd9b084-9961-4921-ab0f-457ac49028c4" providerId="ADAL" clId="{4F7526C2-C53B-41A9-82AA-63450EDFF648}" dt="2024-07-31T14:01:25.971" v="2499"/>
          <ac:spMkLst>
            <pc:docMk/>
            <pc:sldMk cId="3408070221" sldId="275"/>
            <ac:spMk id="192" creationId="{E5C8C332-2E50-5868-A971-B0E19D2796F7}"/>
          </ac:spMkLst>
        </pc:spChg>
        <pc:spChg chg="mod">
          <ac:chgData name="Fiona" userId="5fd9b084-9961-4921-ab0f-457ac49028c4" providerId="ADAL" clId="{4F7526C2-C53B-41A9-82AA-63450EDFF648}" dt="2024-07-31T14:01:25.971" v="2499"/>
          <ac:spMkLst>
            <pc:docMk/>
            <pc:sldMk cId="3408070221" sldId="275"/>
            <ac:spMk id="193" creationId="{C7991403-39DE-2D09-9818-D3423B47B6E4}"/>
          </ac:spMkLst>
        </pc:spChg>
        <pc:spChg chg="mod">
          <ac:chgData name="Fiona" userId="5fd9b084-9961-4921-ab0f-457ac49028c4" providerId="ADAL" clId="{4F7526C2-C53B-41A9-82AA-63450EDFF648}" dt="2024-07-31T14:01:25.971" v="2499"/>
          <ac:spMkLst>
            <pc:docMk/>
            <pc:sldMk cId="3408070221" sldId="275"/>
            <ac:spMk id="194" creationId="{0B9EA25B-0CFB-13E3-A2F3-EAF5A6DD8A14}"/>
          </ac:spMkLst>
        </pc:spChg>
        <pc:spChg chg="mod">
          <ac:chgData name="Fiona" userId="5fd9b084-9961-4921-ab0f-457ac49028c4" providerId="ADAL" clId="{4F7526C2-C53B-41A9-82AA-63450EDFF648}" dt="2024-07-31T14:01:25.971" v="2499"/>
          <ac:spMkLst>
            <pc:docMk/>
            <pc:sldMk cId="3408070221" sldId="275"/>
            <ac:spMk id="195" creationId="{7126182B-4402-5B70-CF17-D47B6533AA15}"/>
          </ac:spMkLst>
        </pc:spChg>
        <pc:spChg chg="mod">
          <ac:chgData name="Fiona" userId="5fd9b084-9961-4921-ab0f-457ac49028c4" providerId="ADAL" clId="{4F7526C2-C53B-41A9-82AA-63450EDFF648}" dt="2024-07-31T14:01:25.971" v="2499"/>
          <ac:spMkLst>
            <pc:docMk/>
            <pc:sldMk cId="3408070221" sldId="275"/>
            <ac:spMk id="196" creationId="{52E157CA-FA7C-59BB-4D82-C86A0073A877}"/>
          </ac:spMkLst>
        </pc:spChg>
        <pc:spChg chg="mod">
          <ac:chgData name="Fiona" userId="5fd9b084-9961-4921-ab0f-457ac49028c4" providerId="ADAL" clId="{4F7526C2-C53B-41A9-82AA-63450EDFF648}" dt="2024-07-31T14:01:25.971" v="2499"/>
          <ac:spMkLst>
            <pc:docMk/>
            <pc:sldMk cId="3408070221" sldId="275"/>
            <ac:spMk id="197" creationId="{7C09CF33-D661-3C8A-F889-FF214EB6516E}"/>
          </ac:spMkLst>
        </pc:spChg>
        <pc:spChg chg="mod">
          <ac:chgData name="Fiona" userId="5fd9b084-9961-4921-ab0f-457ac49028c4" providerId="ADAL" clId="{4F7526C2-C53B-41A9-82AA-63450EDFF648}" dt="2024-07-31T14:01:25.971" v="2499"/>
          <ac:spMkLst>
            <pc:docMk/>
            <pc:sldMk cId="3408070221" sldId="275"/>
            <ac:spMk id="198" creationId="{3DCE2EA3-D699-F420-17F3-86C3335946C6}"/>
          </ac:spMkLst>
        </pc:spChg>
        <pc:spChg chg="mod">
          <ac:chgData name="Fiona" userId="5fd9b084-9961-4921-ab0f-457ac49028c4" providerId="ADAL" clId="{4F7526C2-C53B-41A9-82AA-63450EDFF648}" dt="2024-07-31T14:01:25.971" v="2499"/>
          <ac:spMkLst>
            <pc:docMk/>
            <pc:sldMk cId="3408070221" sldId="275"/>
            <ac:spMk id="199" creationId="{7AB17AFE-88C2-3488-D2B9-2E983DEFC745}"/>
          </ac:spMkLst>
        </pc:spChg>
        <pc:grpChg chg="add del mod">
          <ac:chgData name="Fiona" userId="5fd9b084-9961-4921-ab0f-457ac49028c4" providerId="ADAL" clId="{4F7526C2-C53B-41A9-82AA-63450EDFF648}" dt="2024-07-31T14:01:21.722" v="2498" actId="478"/>
          <ac:grpSpMkLst>
            <pc:docMk/>
            <pc:sldMk cId="3408070221" sldId="275"/>
            <ac:grpSpMk id="9" creationId="{ABB0148F-1BC7-F930-8AAA-AE7AE16D9F68}"/>
          </ac:grpSpMkLst>
        </pc:grpChg>
        <pc:grpChg chg="add mod ord">
          <ac:chgData name="Fiona" userId="5fd9b084-9961-4921-ab0f-457ac49028c4" providerId="ADAL" clId="{4F7526C2-C53B-41A9-82AA-63450EDFF648}" dt="2024-07-31T08:37:39.937" v="2108" actId="164"/>
          <ac:grpSpMkLst>
            <pc:docMk/>
            <pc:sldMk cId="3408070221" sldId="275"/>
            <ac:grpSpMk id="16" creationId="{8C9D8424-156F-8855-92A8-B8E762049C54}"/>
          </ac:grpSpMkLst>
        </pc:grpChg>
        <pc:grpChg chg="del mod">
          <ac:chgData name="Fiona" userId="5fd9b084-9961-4921-ab0f-457ac49028c4" providerId="ADAL" clId="{4F7526C2-C53B-41A9-82AA-63450EDFF648}" dt="2024-07-31T13:56:06.527" v="2364" actId="478"/>
          <ac:grpSpMkLst>
            <pc:docMk/>
            <pc:sldMk cId="3408070221" sldId="275"/>
            <ac:grpSpMk id="104" creationId="{94214F0C-F1D5-D3F3-9A7C-8B1E83A00C4B}"/>
          </ac:grpSpMkLst>
        </pc:grpChg>
        <pc:grpChg chg="add del mod">
          <ac:chgData name="Fiona" userId="5fd9b084-9961-4921-ab0f-457ac49028c4" providerId="ADAL" clId="{4F7526C2-C53B-41A9-82AA-63450EDFF648}" dt="2024-08-05T12:07:31.481" v="4172" actId="478"/>
          <ac:grpSpMkLst>
            <pc:docMk/>
            <pc:sldMk cId="3408070221" sldId="275"/>
            <ac:grpSpMk id="140" creationId="{441DB623-B8F7-2B8A-A8CF-17DE1AEC052C}"/>
          </ac:grpSpMkLst>
        </pc:grpChg>
        <pc:picChg chg="del">
          <ac:chgData name="Fiona" userId="5fd9b084-9961-4921-ab0f-457ac49028c4" providerId="ADAL" clId="{4F7526C2-C53B-41A9-82AA-63450EDFF648}" dt="2024-07-31T13:56:07.452" v="2365" actId="478"/>
          <ac:picMkLst>
            <pc:docMk/>
            <pc:sldMk cId="3408070221" sldId="275"/>
            <ac:picMk id="5" creationId="{2D14A226-B77F-8FF1-2232-EE836C8D9C47}"/>
          </ac:picMkLst>
        </pc:picChg>
        <pc:picChg chg="mod">
          <ac:chgData name="Fiona" userId="5fd9b084-9961-4921-ab0f-457ac49028c4" providerId="ADAL" clId="{4F7526C2-C53B-41A9-82AA-63450EDFF648}" dt="2024-07-31T08:19:49.566" v="1513" actId="29295"/>
          <ac:picMkLst>
            <pc:docMk/>
            <pc:sldMk cId="3408070221" sldId="275"/>
            <ac:picMk id="6" creationId="{78C1F535-12E2-0956-C0B4-E03403EB9EFE}"/>
          </ac:picMkLst>
        </pc:picChg>
        <pc:picChg chg="mod">
          <ac:chgData name="Fiona" userId="5fd9b084-9961-4921-ab0f-457ac49028c4" providerId="ADAL" clId="{4F7526C2-C53B-41A9-82AA-63450EDFF648}" dt="2024-07-31T08:19:59.791" v="1517" actId="14100"/>
          <ac:picMkLst>
            <pc:docMk/>
            <pc:sldMk cId="3408070221" sldId="275"/>
            <ac:picMk id="7" creationId="{D58C4A5D-7D3D-C654-C02D-DF1BCD70CD9E}"/>
          </ac:picMkLst>
        </pc:picChg>
        <pc:picChg chg="mod">
          <ac:chgData name="Fiona" userId="5fd9b084-9961-4921-ab0f-457ac49028c4" providerId="ADAL" clId="{4F7526C2-C53B-41A9-82AA-63450EDFF648}" dt="2024-07-31T13:56:14.506" v="2367"/>
          <ac:picMkLst>
            <pc:docMk/>
            <pc:sldMk cId="3408070221" sldId="275"/>
            <ac:picMk id="14" creationId="{C45943AC-5168-FBBB-585B-2058A2BC579D}"/>
          </ac:picMkLst>
        </pc:picChg>
        <pc:picChg chg="del">
          <ac:chgData name="Fiona" userId="5fd9b084-9961-4921-ab0f-457ac49028c4" providerId="ADAL" clId="{4F7526C2-C53B-41A9-82AA-63450EDFF648}" dt="2024-07-31T08:19:14.433" v="1508" actId="478"/>
          <ac:picMkLst>
            <pc:docMk/>
            <pc:sldMk cId="3408070221" sldId="275"/>
            <ac:picMk id="23" creationId="{5A65DED3-4606-6502-F211-F9D39B1C10CD}"/>
          </ac:picMkLst>
        </pc:picChg>
        <pc:picChg chg="mod">
          <ac:chgData name="Fiona" userId="5fd9b084-9961-4921-ab0f-457ac49028c4" providerId="ADAL" clId="{4F7526C2-C53B-41A9-82AA-63450EDFF648}" dt="2024-07-31T08:24:28.326" v="1591" actId="1076"/>
          <ac:picMkLst>
            <pc:docMk/>
            <pc:sldMk cId="3408070221" sldId="275"/>
            <ac:picMk id="26" creationId="{52AD3B43-2B48-BF53-EEFF-12FF9D4696AE}"/>
          </ac:picMkLst>
        </pc:picChg>
        <pc:picChg chg="mod">
          <ac:chgData name="Fiona" userId="5fd9b084-9961-4921-ab0f-457ac49028c4" providerId="ADAL" clId="{4F7526C2-C53B-41A9-82AA-63450EDFF648}" dt="2024-07-31T14:01:25.971" v="2499"/>
          <ac:picMkLst>
            <pc:docMk/>
            <pc:sldMk cId="3408070221" sldId="275"/>
            <ac:picMk id="143" creationId="{763E794F-1A09-6383-A524-39799E2657F1}"/>
          </ac:picMkLst>
        </pc:picChg>
      </pc:sldChg>
      <pc:sldChg chg="addSp delSp modSp add del mod">
        <pc:chgData name="Fiona" userId="5fd9b084-9961-4921-ab0f-457ac49028c4" providerId="ADAL" clId="{4F7526C2-C53B-41A9-82AA-63450EDFF648}" dt="2024-08-05T12:13:30.343" v="4458" actId="47"/>
        <pc:sldMkLst>
          <pc:docMk/>
          <pc:sldMk cId="1058066365" sldId="276"/>
        </pc:sldMkLst>
        <pc:spChg chg="mod">
          <ac:chgData name="Fiona" userId="5fd9b084-9961-4921-ab0f-457ac49028c4" providerId="ADAL" clId="{4F7526C2-C53B-41A9-82AA-63450EDFF648}" dt="2024-07-31T08:27:03.344" v="1771" actId="1076"/>
          <ac:spMkLst>
            <pc:docMk/>
            <pc:sldMk cId="1058066365" sldId="276"/>
            <ac:spMk id="8" creationId="{B448422B-BEC9-728F-DC08-74E38F2A2A24}"/>
          </ac:spMkLst>
        </pc:spChg>
        <pc:spChg chg="add del mod">
          <ac:chgData name="Fiona" userId="5fd9b084-9961-4921-ab0f-457ac49028c4" providerId="ADAL" clId="{4F7526C2-C53B-41A9-82AA-63450EDFF648}" dt="2024-07-31T13:56:24.393" v="2387" actId="478"/>
          <ac:spMkLst>
            <pc:docMk/>
            <pc:sldMk cId="1058066365" sldId="276"/>
            <ac:spMk id="9" creationId="{87127376-725D-7B60-900D-5542D4625DC4}"/>
          </ac:spMkLst>
        </pc:spChg>
        <pc:spChg chg="mod">
          <ac:chgData name="Fiona" userId="5fd9b084-9961-4921-ab0f-457ac49028c4" providerId="ADAL" clId="{4F7526C2-C53B-41A9-82AA-63450EDFF648}" dt="2024-07-31T08:36:33.910" v="2099" actId="1035"/>
          <ac:spMkLst>
            <pc:docMk/>
            <pc:sldMk cId="1058066365" sldId="276"/>
            <ac:spMk id="10" creationId="{00000000-0000-0000-0000-000000000000}"/>
          </ac:spMkLst>
        </pc:spChg>
        <pc:spChg chg="mod">
          <ac:chgData name="Fiona" userId="5fd9b084-9961-4921-ab0f-457ac49028c4" providerId="ADAL" clId="{4F7526C2-C53B-41A9-82AA-63450EDFF648}" dt="2024-07-31T08:26:29.271" v="1752" actId="20577"/>
          <ac:spMkLst>
            <pc:docMk/>
            <pc:sldMk cId="1058066365" sldId="276"/>
            <ac:spMk id="11" creationId="{F1D6BE46-6C19-4A15-68AD-50DE681EC69B}"/>
          </ac:spMkLst>
        </pc:spChg>
        <pc:spChg chg="mod">
          <ac:chgData name="Fiona" userId="5fd9b084-9961-4921-ab0f-457ac49028c4" providerId="ADAL" clId="{4F7526C2-C53B-41A9-82AA-63450EDFF648}" dt="2024-07-31T13:56:31.370" v="2388"/>
          <ac:spMkLst>
            <pc:docMk/>
            <pc:sldMk cId="1058066365" sldId="276"/>
            <ac:spMk id="13" creationId="{5E8773BE-83DB-D23B-1241-A1BDC296446B}"/>
          </ac:spMkLst>
        </pc:spChg>
        <pc:spChg chg="mod">
          <ac:chgData name="Fiona" userId="5fd9b084-9961-4921-ab0f-457ac49028c4" providerId="ADAL" clId="{4F7526C2-C53B-41A9-82AA-63450EDFF648}" dt="2024-07-31T13:56:31.370" v="2388"/>
          <ac:spMkLst>
            <pc:docMk/>
            <pc:sldMk cId="1058066365" sldId="276"/>
            <ac:spMk id="16" creationId="{5774119C-1D4A-0392-AA8E-7CA3240C8361}"/>
          </ac:spMkLst>
        </pc:spChg>
        <pc:spChg chg="mod">
          <ac:chgData name="Fiona" userId="5fd9b084-9961-4921-ab0f-457ac49028c4" providerId="ADAL" clId="{4F7526C2-C53B-41A9-82AA-63450EDFF648}" dt="2024-07-31T13:56:31.370" v="2388"/>
          <ac:spMkLst>
            <pc:docMk/>
            <pc:sldMk cId="1058066365" sldId="276"/>
            <ac:spMk id="17" creationId="{F06D7E29-06F4-FA22-BA08-CE7F39DDC6D8}"/>
          </ac:spMkLst>
        </pc:spChg>
        <pc:spChg chg="mod">
          <ac:chgData name="Fiona" userId="5fd9b084-9961-4921-ab0f-457ac49028c4" providerId="ADAL" clId="{4F7526C2-C53B-41A9-82AA-63450EDFF648}" dt="2024-07-31T13:56:31.370" v="2388"/>
          <ac:spMkLst>
            <pc:docMk/>
            <pc:sldMk cId="1058066365" sldId="276"/>
            <ac:spMk id="18" creationId="{1031A78D-342B-122A-0E6F-A13168A63BD0}"/>
          </ac:spMkLst>
        </pc:spChg>
        <pc:spChg chg="mod">
          <ac:chgData name="Fiona" userId="5fd9b084-9961-4921-ab0f-457ac49028c4" providerId="ADAL" clId="{4F7526C2-C53B-41A9-82AA-63450EDFF648}" dt="2024-07-31T13:56:31.370" v="2388"/>
          <ac:spMkLst>
            <pc:docMk/>
            <pc:sldMk cId="1058066365" sldId="276"/>
            <ac:spMk id="19" creationId="{FC82AE0E-D6B4-1001-010E-BA25F0FEF8A0}"/>
          </ac:spMkLst>
        </pc:spChg>
        <pc:spChg chg="mod">
          <ac:chgData name="Fiona" userId="5fd9b084-9961-4921-ab0f-457ac49028c4" providerId="ADAL" clId="{4F7526C2-C53B-41A9-82AA-63450EDFF648}" dt="2024-07-31T13:56:31.370" v="2388"/>
          <ac:spMkLst>
            <pc:docMk/>
            <pc:sldMk cId="1058066365" sldId="276"/>
            <ac:spMk id="20" creationId="{453D3507-0190-3AB8-CAED-EB40B0E961DD}"/>
          </ac:spMkLst>
        </pc:spChg>
        <pc:spChg chg="mod">
          <ac:chgData name="Fiona" userId="5fd9b084-9961-4921-ab0f-457ac49028c4" providerId="ADAL" clId="{4F7526C2-C53B-41A9-82AA-63450EDFF648}" dt="2024-07-31T13:56:31.370" v="2388"/>
          <ac:spMkLst>
            <pc:docMk/>
            <pc:sldMk cId="1058066365" sldId="276"/>
            <ac:spMk id="21" creationId="{3C4A1B34-0EA6-3163-705B-9F611A389016}"/>
          </ac:spMkLst>
        </pc:spChg>
        <pc:spChg chg="mod">
          <ac:chgData name="Fiona" userId="5fd9b084-9961-4921-ab0f-457ac49028c4" providerId="ADAL" clId="{4F7526C2-C53B-41A9-82AA-63450EDFF648}" dt="2024-07-31T13:56:31.370" v="2388"/>
          <ac:spMkLst>
            <pc:docMk/>
            <pc:sldMk cId="1058066365" sldId="276"/>
            <ac:spMk id="22" creationId="{2850B1D2-0274-B2B3-DB08-EE0DE80BD1B7}"/>
          </ac:spMkLst>
        </pc:spChg>
        <pc:spChg chg="mod">
          <ac:chgData name="Fiona" userId="5fd9b084-9961-4921-ab0f-457ac49028c4" providerId="ADAL" clId="{4F7526C2-C53B-41A9-82AA-63450EDFF648}" dt="2024-07-31T13:56:31.370" v="2388"/>
          <ac:spMkLst>
            <pc:docMk/>
            <pc:sldMk cId="1058066365" sldId="276"/>
            <ac:spMk id="23" creationId="{5BCA4730-A321-EC56-C67E-3536ED51EB33}"/>
          </ac:spMkLst>
        </pc:spChg>
        <pc:spChg chg="mod">
          <ac:chgData name="Fiona" userId="5fd9b084-9961-4921-ab0f-457ac49028c4" providerId="ADAL" clId="{4F7526C2-C53B-41A9-82AA-63450EDFF648}" dt="2024-07-31T13:56:31.370" v="2388"/>
          <ac:spMkLst>
            <pc:docMk/>
            <pc:sldMk cId="1058066365" sldId="276"/>
            <ac:spMk id="24" creationId="{DA9C956C-F1DB-EDDB-3F49-95F6A487D167}"/>
          </ac:spMkLst>
        </pc:spChg>
        <pc:spChg chg="mod">
          <ac:chgData name="Fiona" userId="5fd9b084-9961-4921-ab0f-457ac49028c4" providerId="ADAL" clId="{4F7526C2-C53B-41A9-82AA-63450EDFF648}" dt="2024-07-31T08:26:54.094" v="1766" actId="1076"/>
          <ac:spMkLst>
            <pc:docMk/>
            <pc:sldMk cId="1058066365" sldId="276"/>
            <ac:spMk id="25" creationId="{FD1C01D1-E8EC-D635-3E84-249150E7BDD9}"/>
          </ac:spMkLst>
        </pc:spChg>
        <pc:spChg chg="mod">
          <ac:chgData name="Fiona" userId="5fd9b084-9961-4921-ab0f-457ac49028c4" providerId="ADAL" clId="{4F7526C2-C53B-41A9-82AA-63450EDFF648}" dt="2024-07-31T08:28:25.427" v="1902" actId="20577"/>
          <ac:spMkLst>
            <pc:docMk/>
            <pc:sldMk cId="1058066365" sldId="276"/>
            <ac:spMk id="27" creationId="{78276EAC-2C2E-D610-E715-5C9CC4F96160}"/>
          </ac:spMkLst>
        </pc:spChg>
        <pc:spChg chg="mod">
          <ac:chgData name="Fiona" userId="5fd9b084-9961-4921-ab0f-457ac49028c4" providerId="ADAL" clId="{4F7526C2-C53B-41A9-82AA-63450EDFF648}" dt="2024-07-31T13:56:31.370" v="2388"/>
          <ac:spMkLst>
            <pc:docMk/>
            <pc:sldMk cId="1058066365" sldId="276"/>
            <ac:spMk id="28" creationId="{72A9D544-ACD4-8B99-38D6-54E921A078A6}"/>
          </ac:spMkLst>
        </pc:spChg>
        <pc:spChg chg="mod">
          <ac:chgData name="Fiona" userId="5fd9b084-9961-4921-ab0f-457ac49028c4" providerId="ADAL" clId="{4F7526C2-C53B-41A9-82AA-63450EDFF648}" dt="2024-07-31T13:56:31.370" v="2388"/>
          <ac:spMkLst>
            <pc:docMk/>
            <pc:sldMk cId="1058066365" sldId="276"/>
            <ac:spMk id="29" creationId="{310F3947-4DCA-E736-0D82-2E9056ECB15E}"/>
          </ac:spMkLst>
        </pc:spChg>
        <pc:spChg chg="mod">
          <ac:chgData name="Fiona" userId="5fd9b084-9961-4921-ab0f-457ac49028c4" providerId="ADAL" clId="{4F7526C2-C53B-41A9-82AA-63450EDFF648}" dt="2024-07-31T13:56:31.370" v="2388"/>
          <ac:spMkLst>
            <pc:docMk/>
            <pc:sldMk cId="1058066365" sldId="276"/>
            <ac:spMk id="30" creationId="{FC1E019F-ABD8-4A0F-774C-15B23CD6D979}"/>
          </ac:spMkLst>
        </pc:spChg>
        <pc:spChg chg="mod">
          <ac:chgData name="Fiona" userId="5fd9b084-9961-4921-ab0f-457ac49028c4" providerId="ADAL" clId="{4F7526C2-C53B-41A9-82AA-63450EDFF648}" dt="2024-07-31T13:56:31.370" v="2388"/>
          <ac:spMkLst>
            <pc:docMk/>
            <pc:sldMk cId="1058066365" sldId="276"/>
            <ac:spMk id="31" creationId="{27E62EA6-EED5-84D3-1B90-61564F16E7DD}"/>
          </ac:spMkLst>
        </pc:spChg>
        <pc:spChg chg="mod">
          <ac:chgData name="Fiona" userId="5fd9b084-9961-4921-ab0f-457ac49028c4" providerId="ADAL" clId="{4F7526C2-C53B-41A9-82AA-63450EDFF648}" dt="2024-07-31T13:56:31.370" v="2388"/>
          <ac:spMkLst>
            <pc:docMk/>
            <pc:sldMk cId="1058066365" sldId="276"/>
            <ac:spMk id="32" creationId="{570F5A70-7456-AED3-67E4-5D2E4DF93879}"/>
          </ac:spMkLst>
        </pc:spChg>
        <pc:spChg chg="mod">
          <ac:chgData name="Fiona" userId="5fd9b084-9961-4921-ab0f-457ac49028c4" providerId="ADAL" clId="{4F7526C2-C53B-41A9-82AA-63450EDFF648}" dt="2024-07-31T13:56:31.370" v="2388"/>
          <ac:spMkLst>
            <pc:docMk/>
            <pc:sldMk cId="1058066365" sldId="276"/>
            <ac:spMk id="33" creationId="{3FBDADDD-6DDD-2171-AA6E-F1073C24A824}"/>
          </ac:spMkLst>
        </pc:spChg>
        <pc:spChg chg="mod">
          <ac:chgData name="Fiona" userId="5fd9b084-9961-4921-ab0f-457ac49028c4" providerId="ADAL" clId="{4F7526C2-C53B-41A9-82AA-63450EDFF648}" dt="2024-07-31T13:56:31.370" v="2388"/>
          <ac:spMkLst>
            <pc:docMk/>
            <pc:sldMk cId="1058066365" sldId="276"/>
            <ac:spMk id="34" creationId="{8F60C9A3-7F4E-6187-1FE9-7C8F9F07B895}"/>
          </ac:spMkLst>
        </pc:spChg>
        <pc:spChg chg="mod">
          <ac:chgData name="Fiona" userId="5fd9b084-9961-4921-ab0f-457ac49028c4" providerId="ADAL" clId="{4F7526C2-C53B-41A9-82AA-63450EDFF648}" dt="2024-07-31T13:56:31.370" v="2388"/>
          <ac:spMkLst>
            <pc:docMk/>
            <pc:sldMk cId="1058066365" sldId="276"/>
            <ac:spMk id="35" creationId="{D943BF13-D8EA-6B88-D1C7-B0079552C4EB}"/>
          </ac:spMkLst>
        </pc:spChg>
        <pc:spChg chg="mod">
          <ac:chgData name="Fiona" userId="5fd9b084-9961-4921-ab0f-457ac49028c4" providerId="ADAL" clId="{4F7526C2-C53B-41A9-82AA-63450EDFF648}" dt="2024-07-31T13:56:31.370" v="2388"/>
          <ac:spMkLst>
            <pc:docMk/>
            <pc:sldMk cId="1058066365" sldId="276"/>
            <ac:spMk id="36" creationId="{7B8CAD1D-309D-8E61-90BF-0DD491327B68}"/>
          </ac:spMkLst>
        </pc:spChg>
        <pc:spChg chg="mod">
          <ac:chgData name="Fiona" userId="5fd9b084-9961-4921-ab0f-457ac49028c4" providerId="ADAL" clId="{4F7526C2-C53B-41A9-82AA-63450EDFF648}" dt="2024-07-31T13:56:31.370" v="2388"/>
          <ac:spMkLst>
            <pc:docMk/>
            <pc:sldMk cId="1058066365" sldId="276"/>
            <ac:spMk id="37" creationId="{B2EB8976-381E-029C-4A47-D74C9909D5BA}"/>
          </ac:spMkLst>
        </pc:spChg>
        <pc:spChg chg="mod">
          <ac:chgData name="Fiona" userId="5fd9b084-9961-4921-ab0f-457ac49028c4" providerId="ADAL" clId="{4F7526C2-C53B-41A9-82AA-63450EDFF648}" dt="2024-07-31T13:56:31.370" v="2388"/>
          <ac:spMkLst>
            <pc:docMk/>
            <pc:sldMk cId="1058066365" sldId="276"/>
            <ac:spMk id="38" creationId="{5841A882-2403-3013-3991-2718B24D73BC}"/>
          </ac:spMkLst>
        </pc:spChg>
        <pc:spChg chg="mod">
          <ac:chgData name="Fiona" userId="5fd9b084-9961-4921-ab0f-457ac49028c4" providerId="ADAL" clId="{4F7526C2-C53B-41A9-82AA-63450EDFF648}" dt="2024-07-31T13:56:31.370" v="2388"/>
          <ac:spMkLst>
            <pc:docMk/>
            <pc:sldMk cId="1058066365" sldId="276"/>
            <ac:spMk id="39" creationId="{9CA4EDAB-B232-2087-2F19-7D7A94390988}"/>
          </ac:spMkLst>
        </pc:spChg>
        <pc:spChg chg="mod">
          <ac:chgData name="Fiona" userId="5fd9b084-9961-4921-ab0f-457ac49028c4" providerId="ADAL" clId="{4F7526C2-C53B-41A9-82AA-63450EDFF648}" dt="2024-07-31T13:56:31.370" v="2388"/>
          <ac:spMkLst>
            <pc:docMk/>
            <pc:sldMk cId="1058066365" sldId="276"/>
            <ac:spMk id="40" creationId="{E52F55D6-F14C-CE8C-005B-C97494B2879B}"/>
          </ac:spMkLst>
        </pc:spChg>
        <pc:spChg chg="mod">
          <ac:chgData name="Fiona" userId="5fd9b084-9961-4921-ab0f-457ac49028c4" providerId="ADAL" clId="{4F7526C2-C53B-41A9-82AA-63450EDFF648}" dt="2024-07-31T13:56:31.370" v="2388"/>
          <ac:spMkLst>
            <pc:docMk/>
            <pc:sldMk cId="1058066365" sldId="276"/>
            <ac:spMk id="41" creationId="{73E7C54D-2E92-7285-6098-CD74C369D869}"/>
          </ac:spMkLst>
        </pc:spChg>
        <pc:spChg chg="mod">
          <ac:chgData name="Fiona" userId="5fd9b084-9961-4921-ab0f-457ac49028c4" providerId="ADAL" clId="{4F7526C2-C53B-41A9-82AA-63450EDFF648}" dt="2024-07-31T13:56:31.370" v="2388"/>
          <ac:spMkLst>
            <pc:docMk/>
            <pc:sldMk cId="1058066365" sldId="276"/>
            <ac:spMk id="42" creationId="{20A95A6B-FCF8-4576-7B63-192BA593C035}"/>
          </ac:spMkLst>
        </pc:spChg>
        <pc:spChg chg="mod">
          <ac:chgData name="Fiona" userId="5fd9b084-9961-4921-ab0f-457ac49028c4" providerId="ADAL" clId="{4F7526C2-C53B-41A9-82AA-63450EDFF648}" dt="2024-07-31T13:56:31.370" v="2388"/>
          <ac:spMkLst>
            <pc:docMk/>
            <pc:sldMk cId="1058066365" sldId="276"/>
            <ac:spMk id="107" creationId="{1F604BCC-236D-9F19-7A35-D3E91E573A7E}"/>
          </ac:spMkLst>
        </pc:spChg>
        <pc:spChg chg="mod">
          <ac:chgData name="Fiona" userId="5fd9b084-9961-4921-ab0f-457ac49028c4" providerId="ADAL" clId="{4F7526C2-C53B-41A9-82AA-63450EDFF648}" dt="2024-07-31T13:56:31.370" v="2388"/>
          <ac:spMkLst>
            <pc:docMk/>
            <pc:sldMk cId="1058066365" sldId="276"/>
            <ac:spMk id="108" creationId="{A1D44982-EC1B-B212-5BDF-94AC05FE7BB0}"/>
          </ac:spMkLst>
        </pc:spChg>
        <pc:spChg chg="mod">
          <ac:chgData name="Fiona" userId="5fd9b084-9961-4921-ab0f-457ac49028c4" providerId="ADAL" clId="{4F7526C2-C53B-41A9-82AA-63450EDFF648}" dt="2024-07-31T13:56:31.370" v="2388"/>
          <ac:spMkLst>
            <pc:docMk/>
            <pc:sldMk cId="1058066365" sldId="276"/>
            <ac:spMk id="109" creationId="{B512DBFB-BB44-C75B-7059-544A08310314}"/>
          </ac:spMkLst>
        </pc:spChg>
        <pc:spChg chg="mod">
          <ac:chgData name="Fiona" userId="5fd9b084-9961-4921-ab0f-457ac49028c4" providerId="ADAL" clId="{4F7526C2-C53B-41A9-82AA-63450EDFF648}" dt="2024-07-31T13:56:31.370" v="2388"/>
          <ac:spMkLst>
            <pc:docMk/>
            <pc:sldMk cId="1058066365" sldId="276"/>
            <ac:spMk id="110" creationId="{7DEDA2CA-4761-08C9-CB5C-FF52D8A17852}"/>
          </ac:spMkLst>
        </pc:spChg>
        <pc:spChg chg="mod">
          <ac:chgData name="Fiona" userId="5fd9b084-9961-4921-ab0f-457ac49028c4" providerId="ADAL" clId="{4F7526C2-C53B-41A9-82AA-63450EDFF648}" dt="2024-07-31T13:56:31.370" v="2388"/>
          <ac:spMkLst>
            <pc:docMk/>
            <pc:sldMk cId="1058066365" sldId="276"/>
            <ac:spMk id="111" creationId="{014B4A5B-A652-DBBB-09EF-E99CA40265D8}"/>
          </ac:spMkLst>
        </pc:spChg>
        <pc:spChg chg="mod">
          <ac:chgData name="Fiona" userId="5fd9b084-9961-4921-ab0f-457ac49028c4" providerId="ADAL" clId="{4F7526C2-C53B-41A9-82AA-63450EDFF648}" dt="2024-07-31T13:56:31.370" v="2388"/>
          <ac:spMkLst>
            <pc:docMk/>
            <pc:sldMk cId="1058066365" sldId="276"/>
            <ac:spMk id="112" creationId="{FCA2A744-7729-E68F-DAF4-5BC63B1FA0C9}"/>
          </ac:spMkLst>
        </pc:spChg>
        <pc:spChg chg="mod">
          <ac:chgData name="Fiona" userId="5fd9b084-9961-4921-ab0f-457ac49028c4" providerId="ADAL" clId="{4F7526C2-C53B-41A9-82AA-63450EDFF648}" dt="2024-07-31T13:56:31.370" v="2388"/>
          <ac:spMkLst>
            <pc:docMk/>
            <pc:sldMk cId="1058066365" sldId="276"/>
            <ac:spMk id="113" creationId="{14EDE10C-4B91-85EA-DAC8-514B6CF27332}"/>
          </ac:spMkLst>
        </pc:spChg>
        <pc:spChg chg="mod">
          <ac:chgData name="Fiona" userId="5fd9b084-9961-4921-ab0f-457ac49028c4" providerId="ADAL" clId="{4F7526C2-C53B-41A9-82AA-63450EDFF648}" dt="2024-07-31T13:56:31.370" v="2388"/>
          <ac:spMkLst>
            <pc:docMk/>
            <pc:sldMk cId="1058066365" sldId="276"/>
            <ac:spMk id="114" creationId="{6FEFE3E1-EBA0-BE9C-E16B-C8E1E5B7B730}"/>
          </ac:spMkLst>
        </pc:spChg>
        <pc:spChg chg="mod">
          <ac:chgData name="Fiona" userId="5fd9b084-9961-4921-ab0f-457ac49028c4" providerId="ADAL" clId="{4F7526C2-C53B-41A9-82AA-63450EDFF648}" dt="2024-07-31T13:56:31.370" v="2388"/>
          <ac:spMkLst>
            <pc:docMk/>
            <pc:sldMk cId="1058066365" sldId="276"/>
            <ac:spMk id="115" creationId="{844A016C-0782-69E3-382C-122D474CFD67}"/>
          </ac:spMkLst>
        </pc:spChg>
        <pc:spChg chg="mod">
          <ac:chgData name="Fiona" userId="5fd9b084-9961-4921-ab0f-457ac49028c4" providerId="ADAL" clId="{4F7526C2-C53B-41A9-82AA-63450EDFF648}" dt="2024-07-31T13:56:31.370" v="2388"/>
          <ac:spMkLst>
            <pc:docMk/>
            <pc:sldMk cId="1058066365" sldId="276"/>
            <ac:spMk id="116" creationId="{17C083F2-39BB-92B9-6514-6967AE53550F}"/>
          </ac:spMkLst>
        </pc:spChg>
        <pc:spChg chg="mod">
          <ac:chgData name="Fiona" userId="5fd9b084-9961-4921-ab0f-457ac49028c4" providerId="ADAL" clId="{4F7526C2-C53B-41A9-82AA-63450EDFF648}" dt="2024-07-31T13:56:31.370" v="2388"/>
          <ac:spMkLst>
            <pc:docMk/>
            <pc:sldMk cId="1058066365" sldId="276"/>
            <ac:spMk id="117" creationId="{698DDFF2-8483-A777-881B-88DA38B3737E}"/>
          </ac:spMkLst>
        </pc:spChg>
        <pc:spChg chg="mod">
          <ac:chgData name="Fiona" userId="5fd9b084-9961-4921-ab0f-457ac49028c4" providerId="ADAL" clId="{4F7526C2-C53B-41A9-82AA-63450EDFF648}" dt="2024-07-31T13:56:31.370" v="2388"/>
          <ac:spMkLst>
            <pc:docMk/>
            <pc:sldMk cId="1058066365" sldId="276"/>
            <ac:spMk id="118" creationId="{ABD4807E-71CC-1056-F0E6-713787EC293A}"/>
          </ac:spMkLst>
        </pc:spChg>
        <pc:spChg chg="mod">
          <ac:chgData name="Fiona" userId="5fd9b084-9961-4921-ab0f-457ac49028c4" providerId="ADAL" clId="{4F7526C2-C53B-41A9-82AA-63450EDFF648}" dt="2024-07-31T13:56:31.370" v="2388"/>
          <ac:spMkLst>
            <pc:docMk/>
            <pc:sldMk cId="1058066365" sldId="276"/>
            <ac:spMk id="119" creationId="{F131AF63-7993-CDA4-030A-867902F38246}"/>
          </ac:spMkLst>
        </pc:spChg>
        <pc:spChg chg="mod">
          <ac:chgData name="Fiona" userId="5fd9b084-9961-4921-ab0f-457ac49028c4" providerId="ADAL" clId="{4F7526C2-C53B-41A9-82AA-63450EDFF648}" dt="2024-07-31T13:56:31.370" v="2388"/>
          <ac:spMkLst>
            <pc:docMk/>
            <pc:sldMk cId="1058066365" sldId="276"/>
            <ac:spMk id="120" creationId="{33678D48-549E-442E-0131-0C91E7037B87}"/>
          </ac:spMkLst>
        </pc:spChg>
        <pc:spChg chg="mod">
          <ac:chgData name="Fiona" userId="5fd9b084-9961-4921-ab0f-457ac49028c4" providerId="ADAL" clId="{4F7526C2-C53B-41A9-82AA-63450EDFF648}" dt="2024-07-31T13:56:31.370" v="2388"/>
          <ac:spMkLst>
            <pc:docMk/>
            <pc:sldMk cId="1058066365" sldId="276"/>
            <ac:spMk id="121" creationId="{7612B0C0-BE1D-0876-DD25-9C5C2E27DAED}"/>
          </ac:spMkLst>
        </pc:spChg>
        <pc:spChg chg="mod">
          <ac:chgData name="Fiona" userId="5fd9b084-9961-4921-ab0f-457ac49028c4" providerId="ADAL" clId="{4F7526C2-C53B-41A9-82AA-63450EDFF648}" dt="2024-07-31T13:56:31.370" v="2388"/>
          <ac:spMkLst>
            <pc:docMk/>
            <pc:sldMk cId="1058066365" sldId="276"/>
            <ac:spMk id="122" creationId="{320B37C6-0F1E-949B-127D-0BD98C9283C8}"/>
          </ac:spMkLst>
        </pc:spChg>
        <pc:spChg chg="mod">
          <ac:chgData name="Fiona" userId="5fd9b084-9961-4921-ab0f-457ac49028c4" providerId="ADAL" clId="{4F7526C2-C53B-41A9-82AA-63450EDFF648}" dt="2024-07-31T13:56:31.370" v="2388"/>
          <ac:spMkLst>
            <pc:docMk/>
            <pc:sldMk cId="1058066365" sldId="276"/>
            <ac:spMk id="123" creationId="{B82040D2-89CF-1B26-5299-F156821A55AE}"/>
          </ac:spMkLst>
        </pc:spChg>
        <pc:spChg chg="mod">
          <ac:chgData name="Fiona" userId="5fd9b084-9961-4921-ab0f-457ac49028c4" providerId="ADAL" clId="{4F7526C2-C53B-41A9-82AA-63450EDFF648}" dt="2024-07-31T13:56:31.370" v="2388"/>
          <ac:spMkLst>
            <pc:docMk/>
            <pc:sldMk cId="1058066365" sldId="276"/>
            <ac:spMk id="124" creationId="{DCC63E23-CE3E-9579-1FF3-1CF21C45865D}"/>
          </ac:spMkLst>
        </pc:spChg>
        <pc:spChg chg="mod">
          <ac:chgData name="Fiona" userId="5fd9b084-9961-4921-ab0f-457ac49028c4" providerId="ADAL" clId="{4F7526C2-C53B-41A9-82AA-63450EDFF648}" dt="2024-07-31T13:56:31.370" v="2388"/>
          <ac:spMkLst>
            <pc:docMk/>
            <pc:sldMk cId="1058066365" sldId="276"/>
            <ac:spMk id="125" creationId="{729A7A0E-5970-560F-0276-6E19F1BBC7E4}"/>
          </ac:spMkLst>
        </pc:spChg>
        <pc:spChg chg="mod">
          <ac:chgData name="Fiona" userId="5fd9b084-9961-4921-ab0f-457ac49028c4" providerId="ADAL" clId="{4F7526C2-C53B-41A9-82AA-63450EDFF648}" dt="2024-07-31T13:56:31.370" v="2388"/>
          <ac:spMkLst>
            <pc:docMk/>
            <pc:sldMk cId="1058066365" sldId="276"/>
            <ac:spMk id="126" creationId="{AE9C5A89-0415-48DD-8236-E11992ED10CD}"/>
          </ac:spMkLst>
        </pc:spChg>
        <pc:spChg chg="mod">
          <ac:chgData name="Fiona" userId="5fd9b084-9961-4921-ab0f-457ac49028c4" providerId="ADAL" clId="{4F7526C2-C53B-41A9-82AA-63450EDFF648}" dt="2024-07-31T13:56:31.370" v="2388"/>
          <ac:spMkLst>
            <pc:docMk/>
            <pc:sldMk cId="1058066365" sldId="276"/>
            <ac:spMk id="127" creationId="{0B7F39D3-D717-8012-15CE-7E8EAAAA289B}"/>
          </ac:spMkLst>
        </pc:spChg>
        <pc:spChg chg="mod">
          <ac:chgData name="Fiona" userId="5fd9b084-9961-4921-ab0f-457ac49028c4" providerId="ADAL" clId="{4F7526C2-C53B-41A9-82AA-63450EDFF648}" dt="2024-07-31T13:56:31.370" v="2388"/>
          <ac:spMkLst>
            <pc:docMk/>
            <pc:sldMk cId="1058066365" sldId="276"/>
            <ac:spMk id="128" creationId="{5A844615-4F59-2BAC-B27B-DBA9CDAFE2BB}"/>
          </ac:spMkLst>
        </pc:spChg>
        <pc:spChg chg="mod">
          <ac:chgData name="Fiona" userId="5fd9b084-9961-4921-ab0f-457ac49028c4" providerId="ADAL" clId="{4F7526C2-C53B-41A9-82AA-63450EDFF648}" dt="2024-07-31T13:56:31.370" v="2388"/>
          <ac:spMkLst>
            <pc:docMk/>
            <pc:sldMk cId="1058066365" sldId="276"/>
            <ac:spMk id="129" creationId="{F22127EE-4420-7444-8F9A-3D7103947C40}"/>
          </ac:spMkLst>
        </pc:spChg>
        <pc:spChg chg="mod">
          <ac:chgData name="Fiona" userId="5fd9b084-9961-4921-ab0f-457ac49028c4" providerId="ADAL" clId="{4F7526C2-C53B-41A9-82AA-63450EDFF648}" dt="2024-07-31T13:56:31.370" v="2388"/>
          <ac:spMkLst>
            <pc:docMk/>
            <pc:sldMk cId="1058066365" sldId="276"/>
            <ac:spMk id="130" creationId="{704AC84A-F389-FBDF-4994-B31E8F7DACA6}"/>
          </ac:spMkLst>
        </pc:spChg>
        <pc:spChg chg="mod">
          <ac:chgData name="Fiona" userId="5fd9b084-9961-4921-ab0f-457ac49028c4" providerId="ADAL" clId="{4F7526C2-C53B-41A9-82AA-63450EDFF648}" dt="2024-07-31T13:56:31.370" v="2388"/>
          <ac:spMkLst>
            <pc:docMk/>
            <pc:sldMk cId="1058066365" sldId="276"/>
            <ac:spMk id="131" creationId="{00847725-7AF4-C037-2712-51EE220718D7}"/>
          </ac:spMkLst>
        </pc:spChg>
        <pc:spChg chg="mod">
          <ac:chgData name="Fiona" userId="5fd9b084-9961-4921-ab0f-457ac49028c4" providerId="ADAL" clId="{4F7526C2-C53B-41A9-82AA-63450EDFF648}" dt="2024-07-31T13:56:31.370" v="2388"/>
          <ac:spMkLst>
            <pc:docMk/>
            <pc:sldMk cId="1058066365" sldId="276"/>
            <ac:spMk id="132" creationId="{17CCB918-2BC0-F516-F70B-D772F71854D6}"/>
          </ac:spMkLst>
        </pc:spChg>
        <pc:spChg chg="mod">
          <ac:chgData name="Fiona" userId="5fd9b084-9961-4921-ab0f-457ac49028c4" providerId="ADAL" clId="{4F7526C2-C53B-41A9-82AA-63450EDFF648}" dt="2024-07-31T13:56:31.370" v="2388"/>
          <ac:spMkLst>
            <pc:docMk/>
            <pc:sldMk cId="1058066365" sldId="276"/>
            <ac:spMk id="133" creationId="{15186245-13B6-993D-57D7-79BAB149E57B}"/>
          </ac:spMkLst>
        </pc:spChg>
        <pc:spChg chg="mod">
          <ac:chgData name="Fiona" userId="5fd9b084-9961-4921-ab0f-457ac49028c4" providerId="ADAL" clId="{4F7526C2-C53B-41A9-82AA-63450EDFF648}" dt="2024-07-31T13:56:31.370" v="2388"/>
          <ac:spMkLst>
            <pc:docMk/>
            <pc:sldMk cId="1058066365" sldId="276"/>
            <ac:spMk id="134" creationId="{F9A337A7-93F2-AB23-1F98-94577B23429E}"/>
          </ac:spMkLst>
        </pc:spChg>
        <pc:spChg chg="mod">
          <ac:chgData name="Fiona" userId="5fd9b084-9961-4921-ab0f-457ac49028c4" providerId="ADAL" clId="{4F7526C2-C53B-41A9-82AA-63450EDFF648}" dt="2024-07-31T13:56:31.370" v="2388"/>
          <ac:spMkLst>
            <pc:docMk/>
            <pc:sldMk cId="1058066365" sldId="276"/>
            <ac:spMk id="135" creationId="{DEAFF5FF-70FD-D140-75E8-3D104CB36761}"/>
          </ac:spMkLst>
        </pc:spChg>
        <pc:spChg chg="mod">
          <ac:chgData name="Fiona" userId="5fd9b084-9961-4921-ab0f-457ac49028c4" providerId="ADAL" clId="{4F7526C2-C53B-41A9-82AA-63450EDFF648}" dt="2024-07-31T13:56:31.370" v="2388"/>
          <ac:spMkLst>
            <pc:docMk/>
            <pc:sldMk cId="1058066365" sldId="276"/>
            <ac:spMk id="136" creationId="{3B9EEC68-10A2-1210-AE9F-416B69D52D4B}"/>
          </ac:spMkLst>
        </pc:spChg>
        <pc:spChg chg="mod">
          <ac:chgData name="Fiona" userId="5fd9b084-9961-4921-ab0f-457ac49028c4" providerId="ADAL" clId="{4F7526C2-C53B-41A9-82AA-63450EDFF648}" dt="2024-07-31T13:56:31.370" v="2388"/>
          <ac:spMkLst>
            <pc:docMk/>
            <pc:sldMk cId="1058066365" sldId="276"/>
            <ac:spMk id="137" creationId="{9092A946-9F66-B728-EA5C-12EE6D4B3142}"/>
          </ac:spMkLst>
        </pc:spChg>
        <pc:spChg chg="mod">
          <ac:chgData name="Fiona" userId="5fd9b084-9961-4921-ab0f-457ac49028c4" providerId="ADAL" clId="{4F7526C2-C53B-41A9-82AA-63450EDFF648}" dt="2024-07-31T13:56:31.370" v="2388"/>
          <ac:spMkLst>
            <pc:docMk/>
            <pc:sldMk cId="1058066365" sldId="276"/>
            <ac:spMk id="138" creationId="{6F349C86-7924-DF65-585E-6B18FA2A7280}"/>
          </ac:spMkLst>
        </pc:spChg>
        <pc:spChg chg="mod">
          <ac:chgData name="Fiona" userId="5fd9b084-9961-4921-ab0f-457ac49028c4" providerId="ADAL" clId="{4F7526C2-C53B-41A9-82AA-63450EDFF648}" dt="2024-07-31T13:56:31.370" v="2388"/>
          <ac:spMkLst>
            <pc:docMk/>
            <pc:sldMk cId="1058066365" sldId="276"/>
            <ac:spMk id="139" creationId="{7516AECD-890E-388B-3EBF-861695182CE7}"/>
          </ac:spMkLst>
        </pc:spChg>
        <pc:spChg chg="mod">
          <ac:chgData name="Fiona" userId="5fd9b084-9961-4921-ab0f-457ac49028c4" providerId="ADAL" clId="{4F7526C2-C53B-41A9-82AA-63450EDFF648}" dt="2024-07-31T14:01:38.252" v="2513"/>
          <ac:spMkLst>
            <pc:docMk/>
            <pc:sldMk cId="1058066365" sldId="276"/>
            <ac:spMk id="141" creationId="{349A9E80-0053-CB38-87B4-E54E0200028A}"/>
          </ac:spMkLst>
        </pc:spChg>
        <pc:spChg chg="mod">
          <ac:chgData name="Fiona" userId="5fd9b084-9961-4921-ab0f-457ac49028c4" providerId="ADAL" clId="{4F7526C2-C53B-41A9-82AA-63450EDFF648}" dt="2024-07-31T14:01:38.252" v="2513"/>
          <ac:spMkLst>
            <pc:docMk/>
            <pc:sldMk cId="1058066365" sldId="276"/>
            <ac:spMk id="142" creationId="{139A3D52-F96B-13DD-4B68-A50E72455B16}"/>
          </ac:spMkLst>
        </pc:spChg>
        <pc:spChg chg="mod">
          <ac:chgData name="Fiona" userId="5fd9b084-9961-4921-ab0f-457ac49028c4" providerId="ADAL" clId="{4F7526C2-C53B-41A9-82AA-63450EDFF648}" dt="2024-07-31T14:01:38.252" v="2513"/>
          <ac:spMkLst>
            <pc:docMk/>
            <pc:sldMk cId="1058066365" sldId="276"/>
            <ac:spMk id="144" creationId="{55AA2564-B90B-A796-59CF-F2E32B3B4D42}"/>
          </ac:spMkLst>
        </pc:spChg>
        <pc:spChg chg="mod">
          <ac:chgData name="Fiona" userId="5fd9b084-9961-4921-ab0f-457ac49028c4" providerId="ADAL" clId="{4F7526C2-C53B-41A9-82AA-63450EDFF648}" dt="2024-07-31T14:01:38.252" v="2513"/>
          <ac:spMkLst>
            <pc:docMk/>
            <pc:sldMk cId="1058066365" sldId="276"/>
            <ac:spMk id="145" creationId="{2F81145B-2C02-3D2D-54A3-C13E583E0207}"/>
          </ac:spMkLst>
        </pc:spChg>
        <pc:spChg chg="mod">
          <ac:chgData name="Fiona" userId="5fd9b084-9961-4921-ab0f-457ac49028c4" providerId="ADAL" clId="{4F7526C2-C53B-41A9-82AA-63450EDFF648}" dt="2024-07-31T14:01:38.252" v="2513"/>
          <ac:spMkLst>
            <pc:docMk/>
            <pc:sldMk cId="1058066365" sldId="276"/>
            <ac:spMk id="146" creationId="{2EE27740-3221-AAB9-9EDA-D7430457EAD6}"/>
          </ac:spMkLst>
        </pc:spChg>
        <pc:spChg chg="mod">
          <ac:chgData name="Fiona" userId="5fd9b084-9961-4921-ab0f-457ac49028c4" providerId="ADAL" clId="{4F7526C2-C53B-41A9-82AA-63450EDFF648}" dt="2024-07-31T14:01:38.252" v="2513"/>
          <ac:spMkLst>
            <pc:docMk/>
            <pc:sldMk cId="1058066365" sldId="276"/>
            <ac:spMk id="147" creationId="{B10F01A0-4D52-4F07-6353-BFF53883D8B8}"/>
          </ac:spMkLst>
        </pc:spChg>
        <pc:spChg chg="mod">
          <ac:chgData name="Fiona" userId="5fd9b084-9961-4921-ab0f-457ac49028c4" providerId="ADAL" clId="{4F7526C2-C53B-41A9-82AA-63450EDFF648}" dt="2024-07-31T14:01:38.252" v="2513"/>
          <ac:spMkLst>
            <pc:docMk/>
            <pc:sldMk cId="1058066365" sldId="276"/>
            <ac:spMk id="148" creationId="{AEE8D0F9-4E59-CA70-CEBC-B0DBC85B37D0}"/>
          </ac:spMkLst>
        </pc:spChg>
        <pc:spChg chg="mod">
          <ac:chgData name="Fiona" userId="5fd9b084-9961-4921-ab0f-457ac49028c4" providerId="ADAL" clId="{4F7526C2-C53B-41A9-82AA-63450EDFF648}" dt="2024-07-31T14:01:38.252" v="2513"/>
          <ac:spMkLst>
            <pc:docMk/>
            <pc:sldMk cId="1058066365" sldId="276"/>
            <ac:spMk id="149" creationId="{C6714F01-9B3E-FF33-6FBC-F172A5787E7B}"/>
          </ac:spMkLst>
        </pc:spChg>
        <pc:spChg chg="mod">
          <ac:chgData name="Fiona" userId="5fd9b084-9961-4921-ab0f-457ac49028c4" providerId="ADAL" clId="{4F7526C2-C53B-41A9-82AA-63450EDFF648}" dt="2024-07-31T14:01:38.252" v="2513"/>
          <ac:spMkLst>
            <pc:docMk/>
            <pc:sldMk cId="1058066365" sldId="276"/>
            <ac:spMk id="150" creationId="{0D73E7CA-AC58-161D-574E-3A204C5FA706}"/>
          </ac:spMkLst>
        </pc:spChg>
        <pc:spChg chg="mod">
          <ac:chgData name="Fiona" userId="5fd9b084-9961-4921-ab0f-457ac49028c4" providerId="ADAL" clId="{4F7526C2-C53B-41A9-82AA-63450EDFF648}" dt="2024-07-31T14:01:38.252" v="2513"/>
          <ac:spMkLst>
            <pc:docMk/>
            <pc:sldMk cId="1058066365" sldId="276"/>
            <ac:spMk id="151" creationId="{AE4780AB-949A-E040-C6A8-ACD1C0A6EB9A}"/>
          </ac:spMkLst>
        </pc:spChg>
        <pc:spChg chg="mod">
          <ac:chgData name="Fiona" userId="5fd9b084-9961-4921-ab0f-457ac49028c4" providerId="ADAL" clId="{4F7526C2-C53B-41A9-82AA-63450EDFF648}" dt="2024-07-31T14:01:38.252" v="2513"/>
          <ac:spMkLst>
            <pc:docMk/>
            <pc:sldMk cId="1058066365" sldId="276"/>
            <ac:spMk id="152" creationId="{F9DD6148-D903-2371-0C5D-07D048C2112F}"/>
          </ac:spMkLst>
        </pc:spChg>
        <pc:spChg chg="mod">
          <ac:chgData name="Fiona" userId="5fd9b084-9961-4921-ab0f-457ac49028c4" providerId="ADAL" clId="{4F7526C2-C53B-41A9-82AA-63450EDFF648}" dt="2024-07-31T14:01:38.252" v="2513"/>
          <ac:spMkLst>
            <pc:docMk/>
            <pc:sldMk cId="1058066365" sldId="276"/>
            <ac:spMk id="153" creationId="{97731AC1-BB4B-8F98-C6F1-5DB453AF6D45}"/>
          </ac:spMkLst>
        </pc:spChg>
        <pc:spChg chg="mod">
          <ac:chgData name="Fiona" userId="5fd9b084-9961-4921-ab0f-457ac49028c4" providerId="ADAL" clId="{4F7526C2-C53B-41A9-82AA-63450EDFF648}" dt="2024-07-31T14:01:38.252" v="2513"/>
          <ac:spMkLst>
            <pc:docMk/>
            <pc:sldMk cId="1058066365" sldId="276"/>
            <ac:spMk id="154" creationId="{0D2E8095-5046-E8BA-0764-A4A815AE8DE6}"/>
          </ac:spMkLst>
        </pc:spChg>
        <pc:spChg chg="mod">
          <ac:chgData name="Fiona" userId="5fd9b084-9961-4921-ab0f-457ac49028c4" providerId="ADAL" clId="{4F7526C2-C53B-41A9-82AA-63450EDFF648}" dt="2024-07-31T14:01:38.252" v="2513"/>
          <ac:spMkLst>
            <pc:docMk/>
            <pc:sldMk cId="1058066365" sldId="276"/>
            <ac:spMk id="155" creationId="{664EFEC9-ED22-D9AB-423E-4D4C62F9A3F4}"/>
          </ac:spMkLst>
        </pc:spChg>
        <pc:spChg chg="mod">
          <ac:chgData name="Fiona" userId="5fd9b084-9961-4921-ab0f-457ac49028c4" providerId="ADAL" clId="{4F7526C2-C53B-41A9-82AA-63450EDFF648}" dt="2024-07-31T14:01:38.252" v="2513"/>
          <ac:spMkLst>
            <pc:docMk/>
            <pc:sldMk cId="1058066365" sldId="276"/>
            <ac:spMk id="156" creationId="{26CB7B05-5E98-EC29-6347-8B38A571498C}"/>
          </ac:spMkLst>
        </pc:spChg>
        <pc:spChg chg="mod">
          <ac:chgData name="Fiona" userId="5fd9b084-9961-4921-ab0f-457ac49028c4" providerId="ADAL" clId="{4F7526C2-C53B-41A9-82AA-63450EDFF648}" dt="2024-07-31T14:01:38.252" v="2513"/>
          <ac:spMkLst>
            <pc:docMk/>
            <pc:sldMk cId="1058066365" sldId="276"/>
            <ac:spMk id="157" creationId="{81FE96BA-2531-1742-2867-2FDB87097DEB}"/>
          </ac:spMkLst>
        </pc:spChg>
        <pc:spChg chg="mod">
          <ac:chgData name="Fiona" userId="5fd9b084-9961-4921-ab0f-457ac49028c4" providerId="ADAL" clId="{4F7526C2-C53B-41A9-82AA-63450EDFF648}" dt="2024-07-31T14:01:38.252" v="2513"/>
          <ac:spMkLst>
            <pc:docMk/>
            <pc:sldMk cId="1058066365" sldId="276"/>
            <ac:spMk id="158" creationId="{2ABBF8A6-8109-2EF1-6F65-FD45BEA63070}"/>
          </ac:spMkLst>
        </pc:spChg>
        <pc:spChg chg="mod">
          <ac:chgData name="Fiona" userId="5fd9b084-9961-4921-ab0f-457ac49028c4" providerId="ADAL" clId="{4F7526C2-C53B-41A9-82AA-63450EDFF648}" dt="2024-07-31T14:01:38.252" v="2513"/>
          <ac:spMkLst>
            <pc:docMk/>
            <pc:sldMk cId="1058066365" sldId="276"/>
            <ac:spMk id="159" creationId="{3EA5DDA4-3CAD-CF11-7D76-2257B0967D7F}"/>
          </ac:spMkLst>
        </pc:spChg>
        <pc:spChg chg="mod">
          <ac:chgData name="Fiona" userId="5fd9b084-9961-4921-ab0f-457ac49028c4" providerId="ADAL" clId="{4F7526C2-C53B-41A9-82AA-63450EDFF648}" dt="2024-07-31T14:01:38.252" v="2513"/>
          <ac:spMkLst>
            <pc:docMk/>
            <pc:sldMk cId="1058066365" sldId="276"/>
            <ac:spMk id="160" creationId="{50ACE5BD-CB87-77E3-1440-D0A2AD037CC2}"/>
          </ac:spMkLst>
        </pc:spChg>
        <pc:spChg chg="mod">
          <ac:chgData name="Fiona" userId="5fd9b084-9961-4921-ab0f-457ac49028c4" providerId="ADAL" clId="{4F7526C2-C53B-41A9-82AA-63450EDFF648}" dt="2024-07-31T14:01:38.252" v="2513"/>
          <ac:spMkLst>
            <pc:docMk/>
            <pc:sldMk cId="1058066365" sldId="276"/>
            <ac:spMk id="161" creationId="{9503DA16-61B6-90CF-F44B-001776C846CA}"/>
          </ac:spMkLst>
        </pc:spChg>
        <pc:spChg chg="mod">
          <ac:chgData name="Fiona" userId="5fd9b084-9961-4921-ab0f-457ac49028c4" providerId="ADAL" clId="{4F7526C2-C53B-41A9-82AA-63450EDFF648}" dt="2024-07-31T14:01:38.252" v="2513"/>
          <ac:spMkLst>
            <pc:docMk/>
            <pc:sldMk cId="1058066365" sldId="276"/>
            <ac:spMk id="162" creationId="{C8EA3139-38E7-2740-397B-828AAEA971F4}"/>
          </ac:spMkLst>
        </pc:spChg>
        <pc:spChg chg="mod">
          <ac:chgData name="Fiona" userId="5fd9b084-9961-4921-ab0f-457ac49028c4" providerId="ADAL" clId="{4F7526C2-C53B-41A9-82AA-63450EDFF648}" dt="2024-07-31T14:01:38.252" v="2513"/>
          <ac:spMkLst>
            <pc:docMk/>
            <pc:sldMk cId="1058066365" sldId="276"/>
            <ac:spMk id="163" creationId="{E39678BF-B6B0-ACC7-A254-5ADE6CEA90F8}"/>
          </ac:spMkLst>
        </pc:spChg>
        <pc:spChg chg="mod">
          <ac:chgData name="Fiona" userId="5fd9b084-9961-4921-ab0f-457ac49028c4" providerId="ADAL" clId="{4F7526C2-C53B-41A9-82AA-63450EDFF648}" dt="2024-07-31T14:01:38.252" v="2513"/>
          <ac:spMkLst>
            <pc:docMk/>
            <pc:sldMk cId="1058066365" sldId="276"/>
            <ac:spMk id="164" creationId="{DC1AEE98-7D8E-28B1-A326-2FFCF93D8E0A}"/>
          </ac:spMkLst>
        </pc:spChg>
        <pc:spChg chg="mod">
          <ac:chgData name="Fiona" userId="5fd9b084-9961-4921-ab0f-457ac49028c4" providerId="ADAL" clId="{4F7526C2-C53B-41A9-82AA-63450EDFF648}" dt="2024-07-31T14:01:38.252" v="2513"/>
          <ac:spMkLst>
            <pc:docMk/>
            <pc:sldMk cId="1058066365" sldId="276"/>
            <ac:spMk id="165" creationId="{D959CE01-EEE3-792A-CD1B-E02E188481C1}"/>
          </ac:spMkLst>
        </pc:spChg>
        <pc:spChg chg="mod">
          <ac:chgData name="Fiona" userId="5fd9b084-9961-4921-ab0f-457ac49028c4" providerId="ADAL" clId="{4F7526C2-C53B-41A9-82AA-63450EDFF648}" dt="2024-07-31T14:01:38.252" v="2513"/>
          <ac:spMkLst>
            <pc:docMk/>
            <pc:sldMk cId="1058066365" sldId="276"/>
            <ac:spMk id="166" creationId="{33FC9CD0-60E3-16C9-D984-492A0DFEBEAB}"/>
          </ac:spMkLst>
        </pc:spChg>
        <pc:spChg chg="mod">
          <ac:chgData name="Fiona" userId="5fd9b084-9961-4921-ab0f-457ac49028c4" providerId="ADAL" clId="{4F7526C2-C53B-41A9-82AA-63450EDFF648}" dt="2024-07-31T14:01:38.252" v="2513"/>
          <ac:spMkLst>
            <pc:docMk/>
            <pc:sldMk cId="1058066365" sldId="276"/>
            <ac:spMk id="167" creationId="{8C2D6E4A-2C8A-4BE1-7A22-2BEDCBCA5CCE}"/>
          </ac:spMkLst>
        </pc:spChg>
        <pc:spChg chg="mod">
          <ac:chgData name="Fiona" userId="5fd9b084-9961-4921-ab0f-457ac49028c4" providerId="ADAL" clId="{4F7526C2-C53B-41A9-82AA-63450EDFF648}" dt="2024-07-31T14:01:38.252" v="2513"/>
          <ac:spMkLst>
            <pc:docMk/>
            <pc:sldMk cId="1058066365" sldId="276"/>
            <ac:spMk id="168" creationId="{FA536537-0046-19C2-EA70-878E3FDE2434}"/>
          </ac:spMkLst>
        </pc:spChg>
        <pc:spChg chg="mod">
          <ac:chgData name="Fiona" userId="5fd9b084-9961-4921-ab0f-457ac49028c4" providerId="ADAL" clId="{4F7526C2-C53B-41A9-82AA-63450EDFF648}" dt="2024-07-31T14:01:38.252" v="2513"/>
          <ac:spMkLst>
            <pc:docMk/>
            <pc:sldMk cId="1058066365" sldId="276"/>
            <ac:spMk id="169" creationId="{64ECFD86-1951-8A7D-75A6-5EBD1E894DEF}"/>
          </ac:spMkLst>
        </pc:spChg>
        <pc:spChg chg="mod">
          <ac:chgData name="Fiona" userId="5fd9b084-9961-4921-ab0f-457ac49028c4" providerId="ADAL" clId="{4F7526C2-C53B-41A9-82AA-63450EDFF648}" dt="2024-07-31T14:01:38.252" v="2513"/>
          <ac:spMkLst>
            <pc:docMk/>
            <pc:sldMk cId="1058066365" sldId="276"/>
            <ac:spMk id="170" creationId="{5F4E0B7E-98EE-4624-1F7D-B8CA74306B52}"/>
          </ac:spMkLst>
        </pc:spChg>
        <pc:spChg chg="mod">
          <ac:chgData name="Fiona" userId="5fd9b084-9961-4921-ab0f-457ac49028c4" providerId="ADAL" clId="{4F7526C2-C53B-41A9-82AA-63450EDFF648}" dt="2024-07-31T14:01:38.252" v="2513"/>
          <ac:spMkLst>
            <pc:docMk/>
            <pc:sldMk cId="1058066365" sldId="276"/>
            <ac:spMk id="171" creationId="{3FE6FD8F-CCC0-8CDC-8DF9-E3D0C64F0597}"/>
          </ac:spMkLst>
        </pc:spChg>
        <pc:spChg chg="mod">
          <ac:chgData name="Fiona" userId="5fd9b084-9961-4921-ab0f-457ac49028c4" providerId="ADAL" clId="{4F7526C2-C53B-41A9-82AA-63450EDFF648}" dt="2024-07-31T14:01:38.252" v="2513"/>
          <ac:spMkLst>
            <pc:docMk/>
            <pc:sldMk cId="1058066365" sldId="276"/>
            <ac:spMk id="172" creationId="{F497DA1B-E6E5-086A-B024-F551A88F446A}"/>
          </ac:spMkLst>
        </pc:spChg>
        <pc:spChg chg="mod">
          <ac:chgData name="Fiona" userId="5fd9b084-9961-4921-ab0f-457ac49028c4" providerId="ADAL" clId="{4F7526C2-C53B-41A9-82AA-63450EDFF648}" dt="2024-07-31T14:01:38.252" v="2513"/>
          <ac:spMkLst>
            <pc:docMk/>
            <pc:sldMk cId="1058066365" sldId="276"/>
            <ac:spMk id="173" creationId="{3F5762EF-B7BA-988A-E744-E4D83FCE4268}"/>
          </ac:spMkLst>
        </pc:spChg>
        <pc:spChg chg="mod">
          <ac:chgData name="Fiona" userId="5fd9b084-9961-4921-ab0f-457ac49028c4" providerId="ADAL" clId="{4F7526C2-C53B-41A9-82AA-63450EDFF648}" dt="2024-07-31T14:01:38.252" v="2513"/>
          <ac:spMkLst>
            <pc:docMk/>
            <pc:sldMk cId="1058066365" sldId="276"/>
            <ac:spMk id="174" creationId="{4A8AFD4C-C80D-14B1-E091-AF9674E95C7B}"/>
          </ac:spMkLst>
        </pc:spChg>
        <pc:spChg chg="mod">
          <ac:chgData name="Fiona" userId="5fd9b084-9961-4921-ab0f-457ac49028c4" providerId="ADAL" clId="{4F7526C2-C53B-41A9-82AA-63450EDFF648}" dt="2024-07-31T14:01:38.252" v="2513"/>
          <ac:spMkLst>
            <pc:docMk/>
            <pc:sldMk cId="1058066365" sldId="276"/>
            <ac:spMk id="175" creationId="{1659F2B4-B6A5-1EBD-FCA6-D6FC5E20A076}"/>
          </ac:spMkLst>
        </pc:spChg>
        <pc:spChg chg="mod">
          <ac:chgData name="Fiona" userId="5fd9b084-9961-4921-ab0f-457ac49028c4" providerId="ADAL" clId="{4F7526C2-C53B-41A9-82AA-63450EDFF648}" dt="2024-07-31T14:01:38.252" v="2513"/>
          <ac:spMkLst>
            <pc:docMk/>
            <pc:sldMk cId="1058066365" sldId="276"/>
            <ac:spMk id="176" creationId="{16381161-9BD4-7029-99D4-C0CD750D1DF5}"/>
          </ac:spMkLst>
        </pc:spChg>
        <pc:spChg chg="mod">
          <ac:chgData name="Fiona" userId="5fd9b084-9961-4921-ab0f-457ac49028c4" providerId="ADAL" clId="{4F7526C2-C53B-41A9-82AA-63450EDFF648}" dt="2024-07-31T14:01:38.252" v="2513"/>
          <ac:spMkLst>
            <pc:docMk/>
            <pc:sldMk cId="1058066365" sldId="276"/>
            <ac:spMk id="177" creationId="{3B95EECB-80CB-852A-A39E-249EFEAE7B2F}"/>
          </ac:spMkLst>
        </pc:spChg>
        <pc:spChg chg="mod">
          <ac:chgData name="Fiona" userId="5fd9b084-9961-4921-ab0f-457ac49028c4" providerId="ADAL" clId="{4F7526C2-C53B-41A9-82AA-63450EDFF648}" dt="2024-07-31T14:01:38.252" v="2513"/>
          <ac:spMkLst>
            <pc:docMk/>
            <pc:sldMk cId="1058066365" sldId="276"/>
            <ac:spMk id="178" creationId="{866BA1F7-A3F7-73EA-DD84-19E6EA3D0D60}"/>
          </ac:spMkLst>
        </pc:spChg>
        <pc:spChg chg="mod">
          <ac:chgData name="Fiona" userId="5fd9b084-9961-4921-ab0f-457ac49028c4" providerId="ADAL" clId="{4F7526C2-C53B-41A9-82AA-63450EDFF648}" dt="2024-07-31T14:01:38.252" v="2513"/>
          <ac:spMkLst>
            <pc:docMk/>
            <pc:sldMk cId="1058066365" sldId="276"/>
            <ac:spMk id="179" creationId="{BA70D220-8DC1-F986-84C3-96E11FDA5DA1}"/>
          </ac:spMkLst>
        </pc:spChg>
        <pc:spChg chg="mod">
          <ac:chgData name="Fiona" userId="5fd9b084-9961-4921-ab0f-457ac49028c4" providerId="ADAL" clId="{4F7526C2-C53B-41A9-82AA-63450EDFF648}" dt="2024-07-31T14:01:38.252" v="2513"/>
          <ac:spMkLst>
            <pc:docMk/>
            <pc:sldMk cId="1058066365" sldId="276"/>
            <ac:spMk id="180" creationId="{7EF350F1-90F3-0825-320B-743EA5F168C5}"/>
          </ac:spMkLst>
        </pc:spChg>
        <pc:spChg chg="mod">
          <ac:chgData name="Fiona" userId="5fd9b084-9961-4921-ab0f-457ac49028c4" providerId="ADAL" clId="{4F7526C2-C53B-41A9-82AA-63450EDFF648}" dt="2024-07-31T14:01:38.252" v="2513"/>
          <ac:spMkLst>
            <pc:docMk/>
            <pc:sldMk cId="1058066365" sldId="276"/>
            <ac:spMk id="181" creationId="{C30FD569-B5A4-8178-7487-1D58F0B1DC68}"/>
          </ac:spMkLst>
        </pc:spChg>
        <pc:spChg chg="mod">
          <ac:chgData name="Fiona" userId="5fd9b084-9961-4921-ab0f-457ac49028c4" providerId="ADAL" clId="{4F7526C2-C53B-41A9-82AA-63450EDFF648}" dt="2024-07-31T14:01:38.252" v="2513"/>
          <ac:spMkLst>
            <pc:docMk/>
            <pc:sldMk cId="1058066365" sldId="276"/>
            <ac:spMk id="182" creationId="{52FFD5B1-094F-1AF2-AD26-92187C5791A2}"/>
          </ac:spMkLst>
        </pc:spChg>
        <pc:spChg chg="mod">
          <ac:chgData name="Fiona" userId="5fd9b084-9961-4921-ab0f-457ac49028c4" providerId="ADAL" clId="{4F7526C2-C53B-41A9-82AA-63450EDFF648}" dt="2024-07-31T14:01:38.252" v="2513"/>
          <ac:spMkLst>
            <pc:docMk/>
            <pc:sldMk cId="1058066365" sldId="276"/>
            <ac:spMk id="183" creationId="{2FA4EAD8-0F26-D85D-095C-6FCB9E8A85D8}"/>
          </ac:spMkLst>
        </pc:spChg>
        <pc:spChg chg="mod">
          <ac:chgData name="Fiona" userId="5fd9b084-9961-4921-ab0f-457ac49028c4" providerId="ADAL" clId="{4F7526C2-C53B-41A9-82AA-63450EDFF648}" dt="2024-07-31T14:01:38.252" v="2513"/>
          <ac:spMkLst>
            <pc:docMk/>
            <pc:sldMk cId="1058066365" sldId="276"/>
            <ac:spMk id="184" creationId="{385A87C2-6823-3C1E-AC7A-E22F57F970E5}"/>
          </ac:spMkLst>
        </pc:spChg>
        <pc:spChg chg="mod">
          <ac:chgData name="Fiona" userId="5fd9b084-9961-4921-ab0f-457ac49028c4" providerId="ADAL" clId="{4F7526C2-C53B-41A9-82AA-63450EDFF648}" dt="2024-07-31T14:01:38.252" v="2513"/>
          <ac:spMkLst>
            <pc:docMk/>
            <pc:sldMk cId="1058066365" sldId="276"/>
            <ac:spMk id="185" creationId="{D358138F-647C-9E1F-D5CC-50F319D689AC}"/>
          </ac:spMkLst>
        </pc:spChg>
        <pc:spChg chg="mod">
          <ac:chgData name="Fiona" userId="5fd9b084-9961-4921-ab0f-457ac49028c4" providerId="ADAL" clId="{4F7526C2-C53B-41A9-82AA-63450EDFF648}" dt="2024-07-31T14:01:38.252" v="2513"/>
          <ac:spMkLst>
            <pc:docMk/>
            <pc:sldMk cId="1058066365" sldId="276"/>
            <ac:spMk id="186" creationId="{E29FD233-EFE7-EE9B-545C-28DA1F2D39C6}"/>
          </ac:spMkLst>
        </pc:spChg>
        <pc:spChg chg="mod">
          <ac:chgData name="Fiona" userId="5fd9b084-9961-4921-ab0f-457ac49028c4" providerId="ADAL" clId="{4F7526C2-C53B-41A9-82AA-63450EDFF648}" dt="2024-07-31T14:01:38.252" v="2513"/>
          <ac:spMkLst>
            <pc:docMk/>
            <pc:sldMk cId="1058066365" sldId="276"/>
            <ac:spMk id="187" creationId="{B2AA44E2-5B39-D4CD-B433-781651D38862}"/>
          </ac:spMkLst>
        </pc:spChg>
        <pc:spChg chg="mod">
          <ac:chgData name="Fiona" userId="5fd9b084-9961-4921-ab0f-457ac49028c4" providerId="ADAL" clId="{4F7526C2-C53B-41A9-82AA-63450EDFF648}" dt="2024-07-31T14:01:38.252" v="2513"/>
          <ac:spMkLst>
            <pc:docMk/>
            <pc:sldMk cId="1058066365" sldId="276"/>
            <ac:spMk id="188" creationId="{57885529-E990-4248-41DB-46C8D455E8EC}"/>
          </ac:spMkLst>
        </pc:spChg>
        <pc:spChg chg="mod">
          <ac:chgData name="Fiona" userId="5fd9b084-9961-4921-ab0f-457ac49028c4" providerId="ADAL" clId="{4F7526C2-C53B-41A9-82AA-63450EDFF648}" dt="2024-07-31T14:01:38.252" v="2513"/>
          <ac:spMkLst>
            <pc:docMk/>
            <pc:sldMk cId="1058066365" sldId="276"/>
            <ac:spMk id="189" creationId="{29F22EE7-86F6-B677-B2BD-D863B24A5C19}"/>
          </ac:spMkLst>
        </pc:spChg>
        <pc:spChg chg="mod">
          <ac:chgData name="Fiona" userId="5fd9b084-9961-4921-ab0f-457ac49028c4" providerId="ADAL" clId="{4F7526C2-C53B-41A9-82AA-63450EDFF648}" dt="2024-07-31T14:01:38.252" v="2513"/>
          <ac:spMkLst>
            <pc:docMk/>
            <pc:sldMk cId="1058066365" sldId="276"/>
            <ac:spMk id="190" creationId="{5312FC7F-14A9-D853-BA84-70BE10E8D8FA}"/>
          </ac:spMkLst>
        </pc:spChg>
        <pc:spChg chg="mod">
          <ac:chgData name="Fiona" userId="5fd9b084-9961-4921-ab0f-457ac49028c4" providerId="ADAL" clId="{4F7526C2-C53B-41A9-82AA-63450EDFF648}" dt="2024-07-31T14:01:38.252" v="2513"/>
          <ac:spMkLst>
            <pc:docMk/>
            <pc:sldMk cId="1058066365" sldId="276"/>
            <ac:spMk id="191" creationId="{F4F05C3D-89A6-7398-55D7-6E74C229C3C8}"/>
          </ac:spMkLst>
        </pc:spChg>
        <pc:spChg chg="mod">
          <ac:chgData name="Fiona" userId="5fd9b084-9961-4921-ab0f-457ac49028c4" providerId="ADAL" clId="{4F7526C2-C53B-41A9-82AA-63450EDFF648}" dt="2024-07-31T14:01:38.252" v="2513"/>
          <ac:spMkLst>
            <pc:docMk/>
            <pc:sldMk cId="1058066365" sldId="276"/>
            <ac:spMk id="192" creationId="{67D1AC47-236F-8E0C-2417-2490FDD8E861}"/>
          </ac:spMkLst>
        </pc:spChg>
        <pc:spChg chg="mod">
          <ac:chgData name="Fiona" userId="5fd9b084-9961-4921-ab0f-457ac49028c4" providerId="ADAL" clId="{4F7526C2-C53B-41A9-82AA-63450EDFF648}" dt="2024-07-31T14:01:38.252" v="2513"/>
          <ac:spMkLst>
            <pc:docMk/>
            <pc:sldMk cId="1058066365" sldId="276"/>
            <ac:spMk id="193" creationId="{F4C59843-C7F1-E61A-8AC5-C291BE1FD5DF}"/>
          </ac:spMkLst>
        </pc:spChg>
        <pc:spChg chg="mod">
          <ac:chgData name="Fiona" userId="5fd9b084-9961-4921-ab0f-457ac49028c4" providerId="ADAL" clId="{4F7526C2-C53B-41A9-82AA-63450EDFF648}" dt="2024-07-31T14:01:38.252" v="2513"/>
          <ac:spMkLst>
            <pc:docMk/>
            <pc:sldMk cId="1058066365" sldId="276"/>
            <ac:spMk id="194" creationId="{2F3CB470-62EB-E34A-8086-2DC8735D81A7}"/>
          </ac:spMkLst>
        </pc:spChg>
        <pc:spChg chg="mod">
          <ac:chgData name="Fiona" userId="5fd9b084-9961-4921-ab0f-457ac49028c4" providerId="ADAL" clId="{4F7526C2-C53B-41A9-82AA-63450EDFF648}" dt="2024-07-31T14:01:38.252" v="2513"/>
          <ac:spMkLst>
            <pc:docMk/>
            <pc:sldMk cId="1058066365" sldId="276"/>
            <ac:spMk id="195" creationId="{F699335D-328D-8B7A-DD18-D0A354B6BC8F}"/>
          </ac:spMkLst>
        </pc:spChg>
        <pc:spChg chg="mod">
          <ac:chgData name="Fiona" userId="5fd9b084-9961-4921-ab0f-457ac49028c4" providerId="ADAL" clId="{4F7526C2-C53B-41A9-82AA-63450EDFF648}" dt="2024-07-31T14:01:38.252" v="2513"/>
          <ac:spMkLst>
            <pc:docMk/>
            <pc:sldMk cId="1058066365" sldId="276"/>
            <ac:spMk id="196" creationId="{6BF1228C-17C7-60E7-2C6A-8C2B7C432292}"/>
          </ac:spMkLst>
        </pc:spChg>
        <pc:spChg chg="mod">
          <ac:chgData name="Fiona" userId="5fd9b084-9961-4921-ab0f-457ac49028c4" providerId="ADAL" clId="{4F7526C2-C53B-41A9-82AA-63450EDFF648}" dt="2024-07-31T14:01:38.252" v="2513"/>
          <ac:spMkLst>
            <pc:docMk/>
            <pc:sldMk cId="1058066365" sldId="276"/>
            <ac:spMk id="197" creationId="{AA48C0DB-C7EF-BAE6-5720-5A988AF89943}"/>
          </ac:spMkLst>
        </pc:spChg>
        <pc:spChg chg="mod">
          <ac:chgData name="Fiona" userId="5fd9b084-9961-4921-ab0f-457ac49028c4" providerId="ADAL" clId="{4F7526C2-C53B-41A9-82AA-63450EDFF648}" dt="2024-07-31T14:01:38.252" v="2513"/>
          <ac:spMkLst>
            <pc:docMk/>
            <pc:sldMk cId="1058066365" sldId="276"/>
            <ac:spMk id="198" creationId="{9E8E839F-19D2-B662-4E08-901BFDFCCC09}"/>
          </ac:spMkLst>
        </pc:spChg>
        <pc:spChg chg="mod">
          <ac:chgData name="Fiona" userId="5fd9b084-9961-4921-ab0f-457ac49028c4" providerId="ADAL" clId="{4F7526C2-C53B-41A9-82AA-63450EDFF648}" dt="2024-07-31T14:01:38.252" v="2513"/>
          <ac:spMkLst>
            <pc:docMk/>
            <pc:sldMk cId="1058066365" sldId="276"/>
            <ac:spMk id="199" creationId="{A78DC590-6372-D3E5-5E28-17E9AA6ED89D}"/>
          </ac:spMkLst>
        </pc:spChg>
        <pc:grpChg chg="add del mod">
          <ac:chgData name="Fiona" userId="5fd9b084-9961-4921-ab0f-457ac49028c4" providerId="ADAL" clId="{4F7526C2-C53B-41A9-82AA-63450EDFF648}" dt="2024-07-31T14:01:37.243" v="2512" actId="478"/>
          <ac:grpSpMkLst>
            <pc:docMk/>
            <pc:sldMk cId="1058066365" sldId="276"/>
            <ac:grpSpMk id="12" creationId="{A7A7F343-C59E-CCFC-F726-3B427F214C3F}"/>
          </ac:grpSpMkLst>
        </pc:grpChg>
        <pc:grpChg chg="del mod">
          <ac:chgData name="Fiona" userId="5fd9b084-9961-4921-ab0f-457ac49028c4" providerId="ADAL" clId="{4F7526C2-C53B-41A9-82AA-63450EDFF648}" dt="2024-07-31T13:56:21.885" v="2385" actId="478"/>
          <ac:grpSpMkLst>
            <pc:docMk/>
            <pc:sldMk cId="1058066365" sldId="276"/>
            <ac:grpSpMk id="104" creationId="{94214F0C-F1D5-D3F3-9A7C-8B1E83A00C4B}"/>
          </ac:grpSpMkLst>
        </pc:grpChg>
        <pc:grpChg chg="add mod">
          <ac:chgData name="Fiona" userId="5fd9b084-9961-4921-ab0f-457ac49028c4" providerId="ADAL" clId="{4F7526C2-C53B-41A9-82AA-63450EDFF648}" dt="2024-07-31T14:01:42.843" v="2533" actId="1036"/>
          <ac:grpSpMkLst>
            <pc:docMk/>
            <pc:sldMk cId="1058066365" sldId="276"/>
            <ac:grpSpMk id="140" creationId="{F6E5EF53-3114-EAEA-7ED1-FEC507B1AE93}"/>
          </ac:grpSpMkLst>
        </pc:grpChg>
        <pc:picChg chg="del">
          <ac:chgData name="Fiona" userId="5fd9b084-9961-4921-ab0f-457ac49028c4" providerId="ADAL" clId="{4F7526C2-C53B-41A9-82AA-63450EDFF648}" dt="2024-07-31T13:56:22.855" v="2386" actId="478"/>
          <ac:picMkLst>
            <pc:docMk/>
            <pc:sldMk cId="1058066365" sldId="276"/>
            <ac:picMk id="5" creationId="{2D14A226-B77F-8FF1-2232-EE836C8D9C47}"/>
          </ac:picMkLst>
        </pc:picChg>
        <pc:picChg chg="mod">
          <ac:chgData name="Fiona" userId="5fd9b084-9961-4921-ab0f-457ac49028c4" providerId="ADAL" clId="{4F7526C2-C53B-41A9-82AA-63450EDFF648}" dt="2024-07-31T13:56:31.370" v="2388"/>
          <ac:picMkLst>
            <pc:docMk/>
            <pc:sldMk cId="1058066365" sldId="276"/>
            <ac:picMk id="14" creationId="{22AB1AE8-AE21-8D58-2F1E-F52CE10A9A4A}"/>
          </ac:picMkLst>
        </pc:picChg>
        <pc:picChg chg="mod">
          <ac:chgData name="Fiona" userId="5fd9b084-9961-4921-ab0f-457ac49028c4" providerId="ADAL" clId="{4F7526C2-C53B-41A9-82AA-63450EDFF648}" dt="2024-07-31T08:26:56.848" v="1767" actId="1076"/>
          <ac:picMkLst>
            <pc:docMk/>
            <pc:sldMk cId="1058066365" sldId="276"/>
            <ac:picMk id="26" creationId="{52AD3B43-2B48-BF53-EEFF-12FF9D4696AE}"/>
          </ac:picMkLst>
        </pc:picChg>
        <pc:picChg chg="mod">
          <ac:chgData name="Fiona" userId="5fd9b084-9961-4921-ab0f-457ac49028c4" providerId="ADAL" clId="{4F7526C2-C53B-41A9-82AA-63450EDFF648}" dt="2024-07-31T14:01:38.252" v="2513"/>
          <ac:picMkLst>
            <pc:docMk/>
            <pc:sldMk cId="1058066365" sldId="276"/>
            <ac:picMk id="143" creationId="{E70541EF-3EC9-C961-BF5D-CEDCE3100E17}"/>
          </ac:picMkLst>
        </pc:picChg>
      </pc:sldChg>
      <pc:sldChg chg="addSp delSp modSp add mod ord">
        <pc:chgData name="Fiona" userId="5fd9b084-9961-4921-ab0f-457ac49028c4" providerId="ADAL" clId="{4F7526C2-C53B-41A9-82AA-63450EDFF648}" dt="2024-08-07T11:13:43.341" v="4761" actId="478"/>
        <pc:sldMkLst>
          <pc:docMk/>
          <pc:sldMk cId="2626862858" sldId="277"/>
        </pc:sldMkLst>
        <pc:spChg chg="add del mod">
          <ac:chgData name="Fiona" userId="5fd9b084-9961-4921-ab0f-457ac49028c4" providerId="ADAL" clId="{4F7526C2-C53B-41A9-82AA-63450EDFF648}" dt="2024-08-07T11:13:43.341" v="4761" actId="478"/>
          <ac:spMkLst>
            <pc:docMk/>
            <pc:sldMk cId="2626862858" sldId="277"/>
            <ac:spMk id="2" creationId="{D0E09074-9740-F45E-A29D-468F75E099DD}"/>
          </ac:spMkLst>
        </pc:spChg>
        <pc:spChg chg="add mod">
          <ac:chgData name="Fiona" userId="5fd9b084-9961-4921-ab0f-457ac49028c4" providerId="ADAL" clId="{4F7526C2-C53B-41A9-82AA-63450EDFF648}" dt="2024-08-05T11:47:44.069" v="3307" actId="1076"/>
          <ac:spMkLst>
            <pc:docMk/>
            <pc:sldMk cId="2626862858" sldId="277"/>
            <ac:spMk id="8" creationId="{CDC31CD3-6171-5909-FBFE-288273371564}"/>
          </ac:spMkLst>
        </pc:spChg>
        <pc:spChg chg="mod">
          <ac:chgData name="Fiona" userId="5fd9b084-9961-4921-ab0f-457ac49028c4" providerId="ADAL" clId="{4F7526C2-C53B-41A9-82AA-63450EDFF648}" dt="2024-07-31T13:54:48.294" v="2300"/>
          <ac:spMkLst>
            <pc:docMk/>
            <pc:sldMk cId="2626862858" sldId="277"/>
            <ac:spMk id="12" creationId="{0620F21F-6021-9AF6-E6D3-30F0B5B63BAA}"/>
          </ac:spMkLst>
        </pc:spChg>
        <pc:spChg chg="mod">
          <ac:chgData name="Fiona" userId="5fd9b084-9961-4921-ab0f-457ac49028c4" providerId="ADAL" clId="{4F7526C2-C53B-41A9-82AA-63450EDFF648}" dt="2024-07-31T13:54:48.294" v="2300"/>
          <ac:spMkLst>
            <pc:docMk/>
            <pc:sldMk cId="2626862858" sldId="277"/>
            <ac:spMk id="13" creationId="{98CA6600-4BFA-9B65-7712-D4D3A3D1BA07}"/>
          </ac:spMkLst>
        </pc:spChg>
        <pc:spChg chg="mod">
          <ac:chgData name="Fiona" userId="5fd9b084-9961-4921-ab0f-457ac49028c4" providerId="ADAL" clId="{4F7526C2-C53B-41A9-82AA-63450EDFF648}" dt="2024-07-31T13:54:48.294" v="2300"/>
          <ac:spMkLst>
            <pc:docMk/>
            <pc:sldMk cId="2626862858" sldId="277"/>
            <ac:spMk id="14" creationId="{2EE0BD13-CC23-AADA-D54D-4EBF1B05BEF1}"/>
          </ac:spMkLst>
        </pc:spChg>
        <pc:spChg chg="mod">
          <ac:chgData name="Fiona" userId="5fd9b084-9961-4921-ab0f-457ac49028c4" providerId="ADAL" clId="{4F7526C2-C53B-41A9-82AA-63450EDFF648}" dt="2024-07-31T13:54:48.294" v="2300"/>
          <ac:spMkLst>
            <pc:docMk/>
            <pc:sldMk cId="2626862858" sldId="277"/>
            <ac:spMk id="15" creationId="{61B7E810-0FF1-295D-DED4-87D9452BB8D1}"/>
          </ac:spMkLst>
        </pc:spChg>
        <pc:spChg chg="del">
          <ac:chgData name="Fiona" userId="5fd9b084-9961-4921-ab0f-457ac49028c4" providerId="ADAL" clId="{4F7526C2-C53B-41A9-82AA-63450EDFF648}" dt="2024-07-31T08:40:34.098" v="2162" actId="478"/>
          <ac:spMkLst>
            <pc:docMk/>
            <pc:sldMk cId="2626862858" sldId="277"/>
            <ac:spMk id="15" creationId="{A4426099-162D-D697-7C12-296B07F1526E}"/>
          </ac:spMkLst>
        </pc:spChg>
        <pc:spChg chg="mod">
          <ac:chgData name="Fiona" userId="5fd9b084-9961-4921-ab0f-457ac49028c4" providerId="ADAL" clId="{4F7526C2-C53B-41A9-82AA-63450EDFF648}" dt="2024-07-31T13:54:48.294" v="2300"/>
          <ac:spMkLst>
            <pc:docMk/>
            <pc:sldMk cId="2626862858" sldId="277"/>
            <ac:spMk id="16" creationId="{BAC547C6-BEFF-1838-99C6-2F4B6CA22636}"/>
          </ac:spMkLst>
        </pc:spChg>
        <pc:spChg chg="mod">
          <ac:chgData name="Fiona" userId="5fd9b084-9961-4921-ab0f-457ac49028c4" providerId="ADAL" clId="{4F7526C2-C53B-41A9-82AA-63450EDFF648}" dt="2024-07-31T13:54:48.294" v="2300"/>
          <ac:spMkLst>
            <pc:docMk/>
            <pc:sldMk cId="2626862858" sldId="277"/>
            <ac:spMk id="17" creationId="{53AA67F8-7675-4B9E-92BF-1ACDE5DC7CD4}"/>
          </ac:spMkLst>
        </pc:spChg>
        <pc:spChg chg="mod">
          <ac:chgData name="Fiona" userId="5fd9b084-9961-4921-ab0f-457ac49028c4" providerId="ADAL" clId="{4F7526C2-C53B-41A9-82AA-63450EDFF648}" dt="2024-07-31T13:54:48.294" v="2300"/>
          <ac:spMkLst>
            <pc:docMk/>
            <pc:sldMk cId="2626862858" sldId="277"/>
            <ac:spMk id="18" creationId="{8575D61D-BF6A-47D2-2F10-ED8B41A08936}"/>
          </ac:spMkLst>
        </pc:spChg>
        <pc:spChg chg="mod">
          <ac:chgData name="Fiona" userId="5fd9b084-9961-4921-ab0f-457ac49028c4" providerId="ADAL" clId="{4F7526C2-C53B-41A9-82AA-63450EDFF648}" dt="2024-07-31T13:54:48.294" v="2300"/>
          <ac:spMkLst>
            <pc:docMk/>
            <pc:sldMk cId="2626862858" sldId="277"/>
            <ac:spMk id="19" creationId="{267EAFBC-B958-2F0C-6361-25BED18D12AC}"/>
          </ac:spMkLst>
        </pc:spChg>
        <pc:spChg chg="mod">
          <ac:chgData name="Fiona" userId="5fd9b084-9961-4921-ab0f-457ac49028c4" providerId="ADAL" clId="{4F7526C2-C53B-41A9-82AA-63450EDFF648}" dt="2024-07-31T13:54:48.294" v="2300"/>
          <ac:spMkLst>
            <pc:docMk/>
            <pc:sldMk cId="2626862858" sldId="277"/>
            <ac:spMk id="20" creationId="{7BCFF80E-C9E3-D8A1-E439-AED44A364CA7}"/>
          </ac:spMkLst>
        </pc:spChg>
        <pc:spChg chg="mod">
          <ac:chgData name="Fiona" userId="5fd9b084-9961-4921-ab0f-457ac49028c4" providerId="ADAL" clId="{4F7526C2-C53B-41A9-82AA-63450EDFF648}" dt="2024-07-31T13:54:48.294" v="2300"/>
          <ac:spMkLst>
            <pc:docMk/>
            <pc:sldMk cId="2626862858" sldId="277"/>
            <ac:spMk id="21" creationId="{AB52B2EB-C767-12F5-6063-3E82A5141E19}"/>
          </ac:spMkLst>
        </pc:spChg>
        <pc:spChg chg="mod">
          <ac:chgData name="Fiona" userId="5fd9b084-9961-4921-ab0f-457ac49028c4" providerId="ADAL" clId="{4F7526C2-C53B-41A9-82AA-63450EDFF648}" dt="2024-07-31T13:54:48.294" v="2300"/>
          <ac:spMkLst>
            <pc:docMk/>
            <pc:sldMk cId="2626862858" sldId="277"/>
            <ac:spMk id="22" creationId="{A62A8B33-7416-EDF7-F298-BB2CC103CC2C}"/>
          </ac:spMkLst>
        </pc:spChg>
        <pc:spChg chg="mod">
          <ac:chgData name="Fiona" userId="5fd9b084-9961-4921-ab0f-457ac49028c4" providerId="ADAL" clId="{4F7526C2-C53B-41A9-82AA-63450EDFF648}" dt="2024-07-31T13:54:48.294" v="2300"/>
          <ac:spMkLst>
            <pc:docMk/>
            <pc:sldMk cId="2626862858" sldId="277"/>
            <ac:spMk id="23" creationId="{2F9E9E51-97B4-780A-570F-5779AF67445E}"/>
          </ac:spMkLst>
        </pc:spChg>
        <pc:spChg chg="mod">
          <ac:chgData name="Fiona" userId="5fd9b084-9961-4921-ab0f-457ac49028c4" providerId="ADAL" clId="{4F7526C2-C53B-41A9-82AA-63450EDFF648}" dt="2024-07-31T13:54:48.294" v="2300"/>
          <ac:spMkLst>
            <pc:docMk/>
            <pc:sldMk cId="2626862858" sldId="277"/>
            <ac:spMk id="24" creationId="{856C7E3B-27BA-1F9F-89F0-750B2FE6EB87}"/>
          </ac:spMkLst>
        </pc:spChg>
        <pc:spChg chg="mod">
          <ac:chgData name="Fiona" userId="5fd9b084-9961-4921-ab0f-457ac49028c4" providerId="ADAL" clId="{4F7526C2-C53B-41A9-82AA-63450EDFF648}" dt="2024-07-31T13:54:48.294" v="2300"/>
          <ac:spMkLst>
            <pc:docMk/>
            <pc:sldMk cId="2626862858" sldId="277"/>
            <ac:spMk id="25" creationId="{6E2A9C9A-901D-3B0A-F44D-05F948D01DEE}"/>
          </ac:spMkLst>
        </pc:spChg>
        <pc:spChg chg="mod">
          <ac:chgData name="Fiona" userId="5fd9b084-9961-4921-ab0f-457ac49028c4" providerId="ADAL" clId="{4F7526C2-C53B-41A9-82AA-63450EDFF648}" dt="2024-07-31T13:54:48.294" v="2300"/>
          <ac:spMkLst>
            <pc:docMk/>
            <pc:sldMk cId="2626862858" sldId="277"/>
            <ac:spMk id="26" creationId="{60651FFA-AC68-D9A8-C253-D6E08168B383}"/>
          </ac:spMkLst>
        </pc:spChg>
        <pc:spChg chg="mod">
          <ac:chgData name="Fiona" userId="5fd9b084-9961-4921-ab0f-457ac49028c4" providerId="ADAL" clId="{4F7526C2-C53B-41A9-82AA-63450EDFF648}" dt="2024-07-31T13:54:48.294" v="2300"/>
          <ac:spMkLst>
            <pc:docMk/>
            <pc:sldMk cId="2626862858" sldId="277"/>
            <ac:spMk id="27" creationId="{C0E1CC70-CA60-DEBD-3A83-3636CD47E41B}"/>
          </ac:spMkLst>
        </pc:spChg>
        <pc:spChg chg="mod">
          <ac:chgData name="Fiona" userId="5fd9b084-9961-4921-ab0f-457ac49028c4" providerId="ADAL" clId="{4F7526C2-C53B-41A9-82AA-63450EDFF648}" dt="2024-07-31T13:54:48.294" v="2300"/>
          <ac:spMkLst>
            <pc:docMk/>
            <pc:sldMk cId="2626862858" sldId="277"/>
            <ac:spMk id="28" creationId="{8BFB744E-6923-2B73-89CD-AAE098A96EE3}"/>
          </ac:spMkLst>
        </pc:spChg>
        <pc:spChg chg="mod">
          <ac:chgData name="Fiona" userId="5fd9b084-9961-4921-ab0f-457ac49028c4" providerId="ADAL" clId="{4F7526C2-C53B-41A9-82AA-63450EDFF648}" dt="2024-07-31T13:54:48.294" v="2300"/>
          <ac:spMkLst>
            <pc:docMk/>
            <pc:sldMk cId="2626862858" sldId="277"/>
            <ac:spMk id="29" creationId="{FEE7957F-F6AC-4340-5A7A-EAE345401AD1}"/>
          </ac:spMkLst>
        </pc:spChg>
        <pc:spChg chg="mod">
          <ac:chgData name="Fiona" userId="5fd9b084-9961-4921-ab0f-457ac49028c4" providerId="ADAL" clId="{4F7526C2-C53B-41A9-82AA-63450EDFF648}" dt="2024-07-31T13:54:48.294" v="2300"/>
          <ac:spMkLst>
            <pc:docMk/>
            <pc:sldMk cId="2626862858" sldId="277"/>
            <ac:spMk id="30" creationId="{15190FF1-A459-67AD-C644-33B79982DF0D}"/>
          </ac:spMkLst>
        </pc:spChg>
        <pc:spChg chg="mod">
          <ac:chgData name="Fiona" userId="5fd9b084-9961-4921-ab0f-457ac49028c4" providerId="ADAL" clId="{4F7526C2-C53B-41A9-82AA-63450EDFF648}" dt="2024-07-31T13:54:48.294" v="2300"/>
          <ac:spMkLst>
            <pc:docMk/>
            <pc:sldMk cId="2626862858" sldId="277"/>
            <ac:spMk id="31" creationId="{629832E3-328C-7504-4498-941DF33007BE}"/>
          </ac:spMkLst>
        </pc:spChg>
        <pc:spChg chg="mod">
          <ac:chgData name="Fiona" userId="5fd9b084-9961-4921-ab0f-457ac49028c4" providerId="ADAL" clId="{4F7526C2-C53B-41A9-82AA-63450EDFF648}" dt="2024-07-31T13:54:48.294" v="2300"/>
          <ac:spMkLst>
            <pc:docMk/>
            <pc:sldMk cId="2626862858" sldId="277"/>
            <ac:spMk id="32" creationId="{9BF6CA15-FB5A-A2E6-7D91-21DC3A281E75}"/>
          </ac:spMkLst>
        </pc:spChg>
        <pc:spChg chg="mod">
          <ac:chgData name="Fiona" userId="5fd9b084-9961-4921-ab0f-457ac49028c4" providerId="ADAL" clId="{4F7526C2-C53B-41A9-82AA-63450EDFF648}" dt="2024-07-31T13:54:48.294" v="2300"/>
          <ac:spMkLst>
            <pc:docMk/>
            <pc:sldMk cId="2626862858" sldId="277"/>
            <ac:spMk id="33" creationId="{A7FF4A47-86B9-C7B1-2DAA-5692C82D0543}"/>
          </ac:spMkLst>
        </pc:spChg>
        <pc:spChg chg="mod">
          <ac:chgData name="Fiona" userId="5fd9b084-9961-4921-ab0f-457ac49028c4" providerId="ADAL" clId="{4F7526C2-C53B-41A9-82AA-63450EDFF648}" dt="2024-07-31T13:54:48.294" v="2300"/>
          <ac:spMkLst>
            <pc:docMk/>
            <pc:sldMk cId="2626862858" sldId="277"/>
            <ac:spMk id="34" creationId="{E8CDA75D-F03B-10F4-2262-23A0BF0E510C}"/>
          </ac:spMkLst>
        </pc:spChg>
        <pc:spChg chg="mod">
          <ac:chgData name="Fiona" userId="5fd9b084-9961-4921-ab0f-457ac49028c4" providerId="ADAL" clId="{4F7526C2-C53B-41A9-82AA-63450EDFF648}" dt="2024-07-31T13:54:48.294" v="2300"/>
          <ac:spMkLst>
            <pc:docMk/>
            <pc:sldMk cId="2626862858" sldId="277"/>
            <ac:spMk id="35" creationId="{8843DFCE-F9EE-6F21-C3C5-8F58B28D79D3}"/>
          </ac:spMkLst>
        </pc:spChg>
        <pc:spChg chg="mod">
          <ac:chgData name="Fiona" userId="5fd9b084-9961-4921-ab0f-457ac49028c4" providerId="ADAL" clId="{4F7526C2-C53B-41A9-82AA-63450EDFF648}" dt="2024-07-31T13:54:48.294" v="2300"/>
          <ac:spMkLst>
            <pc:docMk/>
            <pc:sldMk cId="2626862858" sldId="277"/>
            <ac:spMk id="36" creationId="{B9F326DC-8380-B5B8-0E84-EA436CC8C72B}"/>
          </ac:spMkLst>
        </pc:spChg>
        <pc:spChg chg="mod">
          <ac:chgData name="Fiona" userId="5fd9b084-9961-4921-ab0f-457ac49028c4" providerId="ADAL" clId="{4F7526C2-C53B-41A9-82AA-63450EDFF648}" dt="2024-07-31T13:54:48.294" v="2300"/>
          <ac:spMkLst>
            <pc:docMk/>
            <pc:sldMk cId="2626862858" sldId="277"/>
            <ac:spMk id="37" creationId="{0821B951-0EC3-3D68-D001-6CE55B572A13}"/>
          </ac:spMkLst>
        </pc:spChg>
        <pc:spChg chg="mod">
          <ac:chgData name="Fiona" userId="5fd9b084-9961-4921-ab0f-457ac49028c4" providerId="ADAL" clId="{4F7526C2-C53B-41A9-82AA-63450EDFF648}" dt="2024-07-31T13:54:48.294" v="2300"/>
          <ac:spMkLst>
            <pc:docMk/>
            <pc:sldMk cId="2626862858" sldId="277"/>
            <ac:spMk id="38" creationId="{DC252FE0-CAE2-B9F2-974A-2E652AFF4ECC}"/>
          </ac:spMkLst>
        </pc:spChg>
        <pc:spChg chg="mod">
          <ac:chgData name="Fiona" userId="5fd9b084-9961-4921-ab0f-457ac49028c4" providerId="ADAL" clId="{4F7526C2-C53B-41A9-82AA-63450EDFF648}" dt="2024-07-31T13:54:48.294" v="2300"/>
          <ac:spMkLst>
            <pc:docMk/>
            <pc:sldMk cId="2626862858" sldId="277"/>
            <ac:spMk id="39" creationId="{682CD178-26FC-8B64-908B-FF96094F084B}"/>
          </ac:spMkLst>
        </pc:spChg>
        <pc:spChg chg="mod">
          <ac:chgData name="Fiona" userId="5fd9b084-9961-4921-ab0f-457ac49028c4" providerId="ADAL" clId="{4F7526C2-C53B-41A9-82AA-63450EDFF648}" dt="2024-07-31T13:54:48.294" v="2300"/>
          <ac:spMkLst>
            <pc:docMk/>
            <pc:sldMk cId="2626862858" sldId="277"/>
            <ac:spMk id="40" creationId="{EB6888F5-0FD6-4C0E-F235-286D38966348}"/>
          </ac:spMkLst>
        </pc:spChg>
        <pc:spChg chg="mod">
          <ac:chgData name="Fiona" userId="5fd9b084-9961-4921-ab0f-457ac49028c4" providerId="ADAL" clId="{4F7526C2-C53B-41A9-82AA-63450EDFF648}" dt="2024-07-31T13:54:48.294" v="2300"/>
          <ac:spMkLst>
            <pc:docMk/>
            <pc:sldMk cId="2626862858" sldId="277"/>
            <ac:spMk id="41" creationId="{6740907A-1C9C-73C5-6302-FDA2D1AF0FB7}"/>
          </ac:spMkLst>
        </pc:spChg>
        <pc:spChg chg="mod">
          <ac:chgData name="Fiona" userId="5fd9b084-9961-4921-ab0f-457ac49028c4" providerId="ADAL" clId="{4F7526C2-C53B-41A9-82AA-63450EDFF648}" dt="2024-07-31T13:54:48.294" v="2300"/>
          <ac:spMkLst>
            <pc:docMk/>
            <pc:sldMk cId="2626862858" sldId="277"/>
            <ac:spMk id="42" creationId="{01BF92AD-1588-2CC5-72AE-55F8D984DF19}"/>
          </ac:spMkLst>
        </pc:spChg>
        <pc:spChg chg="mod">
          <ac:chgData name="Fiona" userId="5fd9b084-9961-4921-ab0f-457ac49028c4" providerId="ADAL" clId="{4F7526C2-C53B-41A9-82AA-63450EDFF648}" dt="2024-08-05T11:45:20.958" v="3212"/>
          <ac:spMkLst>
            <pc:docMk/>
            <pc:sldMk cId="2626862858" sldId="277"/>
            <ac:spMk id="43" creationId="{66AC1E12-3F73-5368-7622-602007CC9109}"/>
          </ac:spMkLst>
        </pc:spChg>
        <pc:spChg chg="mod">
          <ac:chgData name="Fiona" userId="5fd9b084-9961-4921-ab0f-457ac49028c4" providerId="ADAL" clId="{4F7526C2-C53B-41A9-82AA-63450EDFF648}" dt="2024-08-05T11:45:20.958" v="3212"/>
          <ac:spMkLst>
            <pc:docMk/>
            <pc:sldMk cId="2626862858" sldId="277"/>
            <ac:spMk id="44" creationId="{86528CB3-F12C-3A25-E7C0-88D45CB517BE}"/>
          </ac:spMkLst>
        </pc:spChg>
        <pc:spChg chg="mod">
          <ac:chgData name="Fiona" userId="5fd9b084-9961-4921-ab0f-457ac49028c4" providerId="ADAL" clId="{4F7526C2-C53B-41A9-82AA-63450EDFF648}" dt="2024-08-05T11:45:20.958" v="3212"/>
          <ac:spMkLst>
            <pc:docMk/>
            <pc:sldMk cId="2626862858" sldId="277"/>
            <ac:spMk id="45" creationId="{E0757877-05CC-F837-2E2A-5AE729CC8445}"/>
          </ac:spMkLst>
        </pc:spChg>
        <pc:spChg chg="mod">
          <ac:chgData name="Fiona" userId="5fd9b084-9961-4921-ab0f-457ac49028c4" providerId="ADAL" clId="{4F7526C2-C53B-41A9-82AA-63450EDFF648}" dt="2024-08-05T11:45:20.958" v="3212"/>
          <ac:spMkLst>
            <pc:docMk/>
            <pc:sldMk cId="2626862858" sldId="277"/>
            <ac:spMk id="46" creationId="{90347396-9986-6EAB-9A25-A183B9C2C179}"/>
          </ac:spMkLst>
        </pc:spChg>
        <pc:spChg chg="mod">
          <ac:chgData name="Fiona" userId="5fd9b084-9961-4921-ab0f-457ac49028c4" providerId="ADAL" clId="{4F7526C2-C53B-41A9-82AA-63450EDFF648}" dt="2024-08-05T11:45:20.958" v="3212"/>
          <ac:spMkLst>
            <pc:docMk/>
            <pc:sldMk cId="2626862858" sldId="277"/>
            <ac:spMk id="47" creationId="{86EE19FC-EDEE-5162-967C-EEF8D6A186B7}"/>
          </ac:spMkLst>
        </pc:spChg>
        <pc:spChg chg="mod">
          <ac:chgData name="Fiona" userId="5fd9b084-9961-4921-ab0f-457ac49028c4" providerId="ADAL" clId="{4F7526C2-C53B-41A9-82AA-63450EDFF648}" dt="2024-08-05T11:45:20.958" v="3212"/>
          <ac:spMkLst>
            <pc:docMk/>
            <pc:sldMk cId="2626862858" sldId="277"/>
            <ac:spMk id="48" creationId="{C4EBB08C-4DB3-C506-F093-E34F58B05B55}"/>
          </ac:spMkLst>
        </pc:spChg>
        <pc:spChg chg="mod">
          <ac:chgData name="Fiona" userId="5fd9b084-9961-4921-ab0f-457ac49028c4" providerId="ADAL" clId="{4F7526C2-C53B-41A9-82AA-63450EDFF648}" dt="2024-08-05T11:45:20.958" v="3212"/>
          <ac:spMkLst>
            <pc:docMk/>
            <pc:sldMk cId="2626862858" sldId="277"/>
            <ac:spMk id="49" creationId="{9C73121D-21FD-D8A5-9039-AD5F7D1B7A24}"/>
          </ac:spMkLst>
        </pc:spChg>
        <pc:spChg chg="mod">
          <ac:chgData name="Fiona" userId="5fd9b084-9961-4921-ab0f-457ac49028c4" providerId="ADAL" clId="{4F7526C2-C53B-41A9-82AA-63450EDFF648}" dt="2024-08-05T11:45:20.958" v="3212"/>
          <ac:spMkLst>
            <pc:docMk/>
            <pc:sldMk cId="2626862858" sldId="277"/>
            <ac:spMk id="50" creationId="{8FF64E00-B904-34AB-04AA-40629868FA74}"/>
          </ac:spMkLst>
        </pc:spChg>
        <pc:spChg chg="mod">
          <ac:chgData name="Fiona" userId="5fd9b084-9961-4921-ab0f-457ac49028c4" providerId="ADAL" clId="{4F7526C2-C53B-41A9-82AA-63450EDFF648}" dt="2024-08-05T11:45:20.958" v="3212"/>
          <ac:spMkLst>
            <pc:docMk/>
            <pc:sldMk cId="2626862858" sldId="277"/>
            <ac:spMk id="51" creationId="{5DEA1955-3469-048F-BE80-7866843C3BB6}"/>
          </ac:spMkLst>
        </pc:spChg>
        <pc:spChg chg="mod">
          <ac:chgData name="Fiona" userId="5fd9b084-9961-4921-ab0f-457ac49028c4" providerId="ADAL" clId="{4F7526C2-C53B-41A9-82AA-63450EDFF648}" dt="2024-08-05T11:45:20.958" v="3212"/>
          <ac:spMkLst>
            <pc:docMk/>
            <pc:sldMk cId="2626862858" sldId="277"/>
            <ac:spMk id="52" creationId="{78129D90-D0BE-9BEC-91F2-335A698F57C7}"/>
          </ac:spMkLst>
        </pc:spChg>
        <pc:spChg chg="mod">
          <ac:chgData name="Fiona" userId="5fd9b084-9961-4921-ab0f-457ac49028c4" providerId="ADAL" clId="{4F7526C2-C53B-41A9-82AA-63450EDFF648}" dt="2024-08-05T11:45:20.958" v="3212"/>
          <ac:spMkLst>
            <pc:docMk/>
            <pc:sldMk cId="2626862858" sldId="277"/>
            <ac:spMk id="53" creationId="{461785A9-EA04-ECCE-CA69-F4213AE536D6}"/>
          </ac:spMkLst>
        </pc:spChg>
        <pc:spChg chg="mod">
          <ac:chgData name="Fiona" userId="5fd9b084-9961-4921-ab0f-457ac49028c4" providerId="ADAL" clId="{4F7526C2-C53B-41A9-82AA-63450EDFF648}" dt="2024-08-05T11:45:20.958" v="3212"/>
          <ac:spMkLst>
            <pc:docMk/>
            <pc:sldMk cId="2626862858" sldId="277"/>
            <ac:spMk id="54" creationId="{0ABD4D30-54DD-E572-8E5C-E04D836C587E}"/>
          </ac:spMkLst>
        </pc:spChg>
        <pc:spChg chg="mod">
          <ac:chgData name="Fiona" userId="5fd9b084-9961-4921-ab0f-457ac49028c4" providerId="ADAL" clId="{4F7526C2-C53B-41A9-82AA-63450EDFF648}" dt="2024-08-05T11:45:20.958" v="3212"/>
          <ac:spMkLst>
            <pc:docMk/>
            <pc:sldMk cId="2626862858" sldId="277"/>
            <ac:spMk id="55" creationId="{1DCE7A4B-62A5-315E-556D-7C415AD02483}"/>
          </ac:spMkLst>
        </pc:spChg>
        <pc:spChg chg="mod">
          <ac:chgData name="Fiona" userId="5fd9b084-9961-4921-ab0f-457ac49028c4" providerId="ADAL" clId="{4F7526C2-C53B-41A9-82AA-63450EDFF648}" dt="2024-08-05T11:45:20.958" v="3212"/>
          <ac:spMkLst>
            <pc:docMk/>
            <pc:sldMk cId="2626862858" sldId="277"/>
            <ac:spMk id="56" creationId="{D10BAFD8-0575-944C-EF7D-BF0233356A9B}"/>
          </ac:spMkLst>
        </pc:spChg>
        <pc:spChg chg="mod">
          <ac:chgData name="Fiona" userId="5fd9b084-9961-4921-ab0f-457ac49028c4" providerId="ADAL" clId="{4F7526C2-C53B-41A9-82AA-63450EDFF648}" dt="2024-08-05T11:45:20.958" v="3212"/>
          <ac:spMkLst>
            <pc:docMk/>
            <pc:sldMk cId="2626862858" sldId="277"/>
            <ac:spMk id="57" creationId="{6E083E49-91D1-ECF3-F735-8867B9520338}"/>
          </ac:spMkLst>
        </pc:spChg>
        <pc:spChg chg="mod">
          <ac:chgData name="Fiona" userId="5fd9b084-9961-4921-ab0f-457ac49028c4" providerId="ADAL" clId="{4F7526C2-C53B-41A9-82AA-63450EDFF648}" dt="2024-08-05T11:45:20.958" v="3212"/>
          <ac:spMkLst>
            <pc:docMk/>
            <pc:sldMk cId="2626862858" sldId="277"/>
            <ac:spMk id="58" creationId="{CE9F99C7-FFD6-A87B-46D0-3E359FBE3FBE}"/>
          </ac:spMkLst>
        </pc:spChg>
        <pc:spChg chg="mod">
          <ac:chgData name="Fiona" userId="5fd9b084-9961-4921-ab0f-457ac49028c4" providerId="ADAL" clId="{4F7526C2-C53B-41A9-82AA-63450EDFF648}" dt="2024-08-05T11:45:20.958" v="3212"/>
          <ac:spMkLst>
            <pc:docMk/>
            <pc:sldMk cId="2626862858" sldId="277"/>
            <ac:spMk id="59" creationId="{5E0F9BD7-5287-CA2D-0E0F-4EE495FFFF7F}"/>
          </ac:spMkLst>
        </pc:spChg>
        <pc:spChg chg="mod">
          <ac:chgData name="Fiona" userId="5fd9b084-9961-4921-ab0f-457ac49028c4" providerId="ADAL" clId="{4F7526C2-C53B-41A9-82AA-63450EDFF648}" dt="2024-08-05T11:45:20.958" v="3212"/>
          <ac:spMkLst>
            <pc:docMk/>
            <pc:sldMk cId="2626862858" sldId="277"/>
            <ac:spMk id="60" creationId="{F23603E3-28ED-E39C-02C6-B4FCE1626AE3}"/>
          </ac:spMkLst>
        </pc:spChg>
        <pc:spChg chg="mod">
          <ac:chgData name="Fiona" userId="5fd9b084-9961-4921-ab0f-457ac49028c4" providerId="ADAL" clId="{4F7526C2-C53B-41A9-82AA-63450EDFF648}" dt="2024-08-05T11:45:20.958" v="3212"/>
          <ac:spMkLst>
            <pc:docMk/>
            <pc:sldMk cId="2626862858" sldId="277"/>
            <ac:spMk id="61" creationId="{D86A702B-7323-92FC-93DC-99718479B7EA}"/>
          </ac:spMkLst>
        </pc:spChg>
        <pc:spChg chg="mod">
          <ac:chgData name="Fiona" userId="5fd9b084-9961-4921-ab0f-457ac49028c4" providerId="ADAL" clId="{4F7526C2-C53B-41A9-82AA-63450EDFF648}" dt="2024-08-05T11:45:20.958" v="3212"/>
          <ac:spMkLst>
            <pc:docMk/>
            <pc:sldMk cId="2626862858" sldId="277"/>
            <ac:spMk id="62" creationId="{A2F26744-EF11-DA84-47DC-C2D8C31A7762}"/>
          </ac:spMkLst>
        </pc:spChg>
        <pc:spChg chg="mod">
          <ac:chgData name="Fiona" userId="5fd9b084-9961-4921-ab0f-457ac49028c4" providerId="ADAL" clId="{4F7526C2-C53B-41A9-82AA-63450EDFF648}" dt="2024-08-05T11:45:20.958" v="3212"/>
          <ac:spMkLst>
            <pc:docMk/>
            <pc:sldMk cId="2626862858" sldId="277"/>
            <ac:spMk id="63" creationId="{D1BECC0E-0B09-7F19-25AB-B7A5DF5A4FE2}"/>
          </ac:spMkLst>
        </pc:spChg>
        <pc:spChg chg="mod">
          <ac:chgData name="Fiona" userId="5fd9b084-9961-4921-ab0f-457ac49028c4" providerId="ADAL" clId="{4F7526C2-C53B-41A9-82AA-63450EDFF648}" dt="2024-08-05T11:45:20.958" v="3212"/>
          <ac:spMkLst>
            <pc:docMk/>
            <pc:sldMk cId="2626862858" sldId="277"/>
            <ac:spMk id="64" creationId="{3912F730-DED6-A11E-6AAA-310B625B5270}"/>
          </ac:spMkLst>
        </pc:spChg>
        <pc:spChg chg="mod">
          <ac:chgData name="Fiona" userId="5fd9b084-9961-4921-ab0f-457ac49028c4" providerId="ADAL" clId="{4F7526C2-C53B-41A9-82AA-63450EDFF648}" dt="2024-08-05T11:45:20.958" v="3212"/>
          <ac:spMkLst>
            <pc:docMk/>
            <pc:sldMk cId="2626862858" sldId="277"/>
            <ac:spMk id="65" creationId="{8E76600B-8A3C-0E28-90C2-B5D4FEEE121A}"/>
          </ac:spMkLst>
        </pc:spChg>
        <pc:spChg chg="mod">
          <ac:chgData name="Fiona" userId="5fd9b084-9961-4921-ab0f-457ac49028c4" providerId="ADAL" clId="{4F7526C2-C53B-41A9-82AA-63450EDFF648}" dt="2024-08-05T11:45:20.958" v="3212"/>
          <ac:spMkLst>
            <pc:docMk/>
            <pc:sldMk cId="2626862858" sldId="277"/>
            <ac:spMk id="66" creationId="{F0D4F8E5-7746-4160-8254-3C26F9F6F295}"/>
          </ac:spMkLst>
        </pc:spChg>
        <pc:spChg chg="mod">
          <ac:chgData name="Fiona" userId="5fd9b084-9961-4921-ab0f-457ac49028c4" providerId="ADAL" clId="{4F7526C2-C53B-41A9-82AA-63450EDFF648}" dt="2024-08-05T11:45:20.958" v="3212"/>
          <ac:spMkLst>
            <pc:docMk/>
            <pc:sldMk cId="2626862858" sldId="277"/>
            <ac:spMk id="67" creationId="{82B85C57-C9C2-AD86-BB23-D5DEB5865975}"/>
          </ac:spMkLst>
        </pc:spChg>
        <pc:spChg chg="mod">
          <ac:chgData name="Fiona" userId="5fd9b084-9961-4921-ab0f-457ac49028c4" providerId="ADAL" clId="{4F7526C2-C53B-41A9-82AA-63450EDFF648}" dt="2024-08-05T11:45:20.958" v="3212"/>
          <ac:spMkLst>
            <pc:docMk/>
            <pc:sldMk cId="2626862858" sldId="277"/>
            <ac:spMk id="68" creationId="{B207B756-F8A3-3FFA-E26F-627FD673D970}"/>
          </ac:spMkLst>
        </pc:spChg>
        <pc:spChg chg="mod">
          <ac:chgData name="Fiona" userId="5fd9b084-9961-4921-ab0f-457ac49028c4" providerId="ADAL" clId="{4F7526C2-C53B-41A9-82AA-63450EDFF648}" dt="2024-08-05T11:45:20.958" v="3212"/>
          <ac:spMkLst>
            <pc:docMk/>
            <pc:sldMk cId="2626862858" sldId="277"/>
            <ac:spMk id="69" creationId="{2D42510A-2632-7333-B9CA-3BEE9BF7BD29}"/>
          </ac:spMkLst>
        </pc:spChg>
        <pc:spChg chg="mod">
          <ac:chgData name="Fiona" userId="5fd9b084-9961-4921-ab0f-457ac49028c4" providerId="ADAL" clId="{4F7526C2-C53B-41A9-82AA-63450EDFF648}" dt="2024-08-05T11:45:20.958" v="3212"/>
          <ac:spMkLst>
            <pc:docMk/>
            <pc:sldMk cId="2626862858" sldId="277"/>
            <ac:spMk id="70" creationId="{7A4805C7-D80A-12AD-FD55-DD7300BE56FA}"/>
          </ac:spMkLst>
        </pc:spChg>
        <pc:spChg chg="mod">
          <ac:chgData name="Fiona" userId="5fd9b084-9961-4921-ab0f-457ac49028c4" providerId="ADAL" clId="{4F7526C2-C53B-41A9-82AA-63450EDFF648}" dt="2024-08-05T11:45:20.958" v="3212"/>
          <ac:spMkLst>
            <pc:docMk/>
            <pc:sldMk cId="2626862858" sldId="277"/>
            <ac:spMk id="71" creationId="{A5084067-E767-0ACE-E282-D25F079199DE}"/>
          </ac:spMkLst>
        </pc:spChg>
        <pc:spChg chg="mod">
          <ac:chgData name="Fiona" userId="5fd9b084-9961-4921-ab0f-457ac49028c4" providerId="ADAL" clId="{4F7526C2-C53B-41A9-82AA-63450EDFF648}" dt="2024-08-05T11:45:20.958" v="3212"/>
          <ac:spMkLst>
            <pc:docMk/>
            <pc:sldMk cId="2626862858" sldId="277"/>
            <ac:spMk id="72" creationId="{E8864083-E2C4-ADCF-2C30-E4E7EA863725}"/>
          </ac:spMkLst>
        </pc:spChg>
        <pc:spChg chg="mod">
          <ac:chgData name="Fiona" userId="5fd9b084-9961-4921-ab0f-457ac49028c4" providerId="ADAL" clId="{4F7526C2-C53B-41A9-82AA-63450EDFF648}" dt="2024-08-05T11:45:20.958" v="3212"/>
          <ac:spMkLst>
            <pc:docMk/>
            <pc:sldMk cId="2626862858" sldId="277"/>
            <ac:spMk id="73" creationId="{D264D325-32DC-FF82-5556-07E7A0DB1A0E}"/>
          </ac:spMkLst>
        </pc:spChg>
        <pc:spChg chg="mod">
          <ac:chgData name="Fiona" userId="5fd9b084-9961-4921-ab0f-457ac49028c4" providerId="ADAL" clId="{4F7526C2-C53B-41A9-82AA-63450EDFF648}" dt="2024-08-05T11:45:20.958" v="3212"/>
          <ac:spMkLst>
            <pc:docMk/>
            <pc:sldMk cId="2626862858" sldId="277"/>
            <ac:spMk id="74" creationId="{4F5EAAD7-C68E-3909-336A-0518B21BD406}"/>
          </ac:spMkLst>
        </pc:spChg>
        <pc:spChg chg="mod">
          <ac:chgData name="Fiona" userId="5fd9b084-9961-4921-ab0f-457ac49028c4" providerId="ADAL" clId="{4F7526C2-C53B-41A9-82AA-63450EDFF648}" dt="2024-08-05T11:45:20.958" v="3212"/>
          <ac:spMkLst>
            <pc:docMk/>
            <pc:sldMk cId="2626862858" sldId="277"/>
            <ac:spMk id="75" creationId="{DA5FE498-08A3-0D90-1413-E2A896EFD8A6}"/>
          </ac:spMkLst>
        </pc:spChg>
        <pc:spChg chg="mod">
          <ac:chgData name="Fiona" userId="5fd9b084-9961-4921-ab0f-457ac49028c4" providerId="ADAL" clId="{4F7526C2-C53B-41A9-82AA-63450EDFF648}" dt="2024-08-05T11:45:20.958" v="3212"/>
          <ac:spMkLst>
            <pc:docMk/>
            <pc:sldMk cId="2626862858" sldId="277"/>
            <ac:spMk id="76" creationId="{4F44F023-15AC-842A-0418-5F740CD257A5}"/>
          </ac:spMkLst>
        </pc:spChg>
        <pc:spChg chg="mod">
          <ac:chgData name="Fiona" userId="5fd9b084-9961-4921-ab0f-457ac49028c4" providerId="ADAL" clId="{4F7526C2-C53B-41A9-82AA-63450EDFF648}" dt="2024-08-05T11:45:20.958" v="3212"/>
          <ac:spMkLst>
            <pc:docMk/>
            <pc:sldMk cId="2626862858" sldId="277"/>
            <ac:spMk id="77" creationId="{FD70181D-5B91-E7F5-BD97-2C7CB6483ED2}"/>
          </ac:spMkLst>
        </pc:spChg>
        <pc:spChg chg="mod">
          <ac:chgData name="Fiona" userId="5fd9b084-9961-4921-ab0f-457ac49028c4" providerId="ADAL" clId="{4F7526C2-C53B-41A9-82AA-63450EDFF648}" dt="2024-08-05T11:45:20.958" v="3212"/>
          <ac:spMkLst>
            <pc:docMk/>
            <pc:sldMk cId="2626862858" sldId="277"/>
            <ac:spMk id="78" creationId="{7483DEBB-395A-0C00-C0DC-56117B574248}"/>
          </ac:spMkLst>
        </pc:spChg>
        <pc:spChg chg="mod">
          <ac:chgData name="Fiona" userId="5fd9b084-9961-4921-ab0f-457ac49028c4" providerId="ADAL" clId="{4F7526C2-C53B-41A9-82AA-63450EDFF648}" dt="2024-08-05T11:45:20.958" v="3212"/>
          <ac:spMkLst>
            <pc:docMk/>
            <pc:sldMk cId="2626862858" sldId="277"/>
            <ac:spMk id="79" creationId="{043F3BBE-D404-994F-1653-5968DE586AE5}"/>
          </ac:spMkLst>
        </pc:spChg>
        <pc:spChg chg="mod">
          <ac:chgData name="Fiona" userId="5fd9b084-9961-4921-ab0f-457ac49028c4" providerId="ADAL" clId="{4F7526C2-C53B-41A9-82AA-63450EDFF648}" dt="2024-08-05T11:45:20.958" v="3212"/>
          <ac:spMkLst>
            <pc:docMk/>
            <pc:sldMk cId="2626862858" sldId="277"/>
            <ac:spMk id="80" creationId="{3B093408-0CEE-5AFC-6ACE-4D0B13F6F6A6}"/>
          </ac:spMkLst>
        </pc:spChg>
        <pc:spChg chg="add mod">
          <ac:chgData name="Fiona" userId="5fd9b084-9961-4921-ab0f-457ac49028c4" providerId="ADAL" clId="{4F7526C2-C53B-41A9-82AA-63450EDFF648}" dt="2024-08-05T11:45:43.046" v="3239"/>
          <ac:spMkLst>
            <pc:docMk/>
            <pc:sldMk cId="2626862858" sldId="277"/>
            <ac:spMk id="81" creationId="{849B2D5B-55E0-9CFB-F899-6E6EAFFB35E8}"/>
          </ac:spMkLst>
        </pc:spChg>
        <pc:spChg chg="mod">
          <ac:chgData name="Fiona" userId="5fd9b084-9961-4921-ab0f-457ac49028c4" providerId="ADAL" clId="{4F7526C2-C53B-41A9-82AA-63450EDFF648}" dt="2024-07-31T13:54:48.294" v="2300"/>
          <ac:spMkLst>
            <pc:docMk/>
            <pc:sldMk cId="2626862858" sldId="277"/>
            <ac:spMk id="107" creationId="{4A8708EB-8BB5-2F98-FC07-485FBB5872C7}"/>
          </ac:spMkLst>
        </pc:spChg>
        <pc:spChg chg="mod">
          <ac:chgData name="Fiona" userId="5fd9b084-9961-4921-ab0f-457ac49028c4" providerId="ADAL" clId="{4F7526C2-C53B-41A9-82AA-63450EDFF648}" dt="2024-07-31T13:54:48.294" v="2300"/>
          <ac:spMkLst>
            <pc:docMk/>
            <pc:sldMk cId="2626862858" sldId="277"/>
            <ac:spMk id="108" creationId="{B84A53B5-461A-2927-5CD3-357987A89957}"/>
          </ac:spMkLst>
        </pc:spChg>
        <pc:spChg chg="mod">
          <ac:chgData name="Fiona" userId="5fd9b084-9961-4921-ab0f-457ac49028c4" providerId="ADAL" clId="{4F7526C2-C53B-41A9-82AA-63450EDFF648}" dt="2024-07-31T13:54:48.294" v="2300"/>
          <ac:spMkLst>
            <pc:docMk/>
            <pc:sldMk cId="2626862858" sldId="277"/>
            <ac:spMk id="109" creationId="{B21A5441-4644-8A84-F16D-BA4505FF4E1F}"/>
          </ac:spMkLst>
        </pc:spChg>
        <pc:spChg chg="mod">
          <ac:chgData name="Fiona" userId="5fd9b084-9961-4921-ab0f-457ac49028c4" providerId="ADAL" clId="{4F7526C2-C53B-41A9-82AA-63450EDFF648}" dt="2024-07-31T13:54:48.294" v="2300"/>
          <ac:spMkLst>
            <pc:docMk/>
            <pc:sldMk cId="2626862858" sldId="277"/>
            <ac:spMk id="110" creationId="{8D0DDD4D-B3A5-D36F-68BD-3A3742FC3526}"/>
          </ac:spMkLst>
        </pc:spChg>
        <pc:spChg chg="mod">
          <ac:chgData name="Fiona" userId="5fd9b084-9961-4921-ab0f-457ac49028c4" providerId="ADAL" clId="{4F7526C2-C53B-41A9-82AA-63450EDFF648}" dt="2024-07-31T13:54:48.294" v="2300"/>
          <ac:spMkLst>
            <pc:docMk/>
            <pc:sldMk cId="2626862858" sldId="277"/>
            <ac:spMk id="111" creationId="{5B60779B-1DE0-A3E5-9BEA-601AA621EFBA}"/>
          </ac:spMkLst>
        </pc:spChg>
        <pc:spChg chg="mod">
          <ac:chgData name="Fiona" userId="5fd9b084-9961-4921-ab0f-457ac49028c4" providerId="ADAL" clId="{4F7526C2-C53B-41A9-82AA-63450EDFF648}" dt="2024-07-31T13:54:48.294" v="2300"/>
          <ac:spMkLst>
            <pc:docMk/>
            <pc:sldMk cId="2626862858" sldId="277"/>
            <ac:spMk id="112" creationId="{B46B96CD-5FAC-40E4-26F6-D47913EBC364}"/>
          </ac:spMkLst>
        </pc:spChg>
        <pc:spChg chg="mod">
          <ac:chgData name="Fiona" userId="5fd9b084-9961-4921-ab0f-457ac49028c4" providerId="ADAL" clId="{4F7526C2-C53B-41A9-82AA-63450EDFF648}" dt="2024-07-31T13:54:48.294" v="2300"/>
          <ac:spMkLst>
            <pc:docMk/>
            <pc:sldMk cId="2626862858" sldId="277"/>
            <ac:spMk id="113" creationId="{587F13CE-2F19-3C69-8857-B807BC0C3A92}"/>
          </ac:spMkLst>
        </pc:spChg>
        <pc:spChg chg="mod">
          <ac:chgData name="Fiona" userId="5fd9b084-9961-4921-ab0f-457ac49028c4" providerId="ADAL" clId="{4F7526C2-C53B-41A9-82AA-63450EDFF648}" dt="2024-07-31T13:54:48.294" v="2300"/>
          <ac:spMkLst>
            <pc:docMk/>
            <pc:sldMk cId="2626862858" sldId="277"/>
            <ac:spMk id="114" creationId="{07BDCC14-1BD7-BB7F-56FE-1AC66C87465A}"/>
          </ac:spMkLst>
        </pc:spChg>
        <pc:spChg chg="mod">
          <ac:chgData name="Fiona" userId="5fd9b084-9961-4921-ab0f-457ac49028c4" providerId="ADAL" clId="{4F7526C2-C53B-41A9-82AA-63450EDFF648}" dt="2024-07-31T13:54:48.294" v="2300"/>
          <ac:spMkLst>
            <pc:docMk/>
            <pc:sldMk cId="2626862858" sldId="277"/>
            <ac:spMk id="115" creationId="{EA2D0D6C-2D50-9F59-568F-F2B694DDFDB5}"/>
          </ac:spMkLst>
        </pc:spChg>
        <pc:spChg chg="mod">
          <ac:chgData name="Fiona" userId="5fd9b084-9961-4921-ab0f-457ac49028c4" providerId="ADAL" clId="{4F7526C2-C53B-41A9-82AA-63450EDFF648}" dt="2024-07-31T13:54:48.294" v="2300"/>
          <ac:spMkLst>
            <pc:docMk/>
            <pc:sldMk cId="2626862858" sldId="277"/>
            <ac:spMk id="116" creationId="{1048E778-7B98-B8BE-BB63-5C0FB3A6DEFD}"/>
          </ac:spMkLst>
        </pc:spChg>
        <pc:spChg chg="mod">
          <ac:chgData name="Fiona" userId="5fd9b084-9961-4921-ab0f-457ac49028c4" providerId="ADAL" clId="{4F7526C2-C53B-41A9-82AA-63450EDFF648}" dt="2024-07-31T13:54:48.294" v="2300"/>
          <ac:spMkLst>
            <pc:docMk/>
            <pc:sldMk cId="2626862858" sldId="277"/>
            <ac:spMk id="117" creationId="{FA864C96-89C7-DF50-3CB5-549331800763}"/>
          </ac:spMkLst>
        </pc:spChg>
        <pc:spChg chg="mod">
          <ac:chgData name="Fiona" userId="5fd9b084-9961-4921-ab0f-457ac49028c4" providerId="ADAL" clId="{4F7526C2-C53B-41A9-82AA-63450EDFF648}" dt="2024-07-31T13:54:48.294" v="2300"/>
          <ac:spMkLst>
            <pc:docMk/>
            <pc:sldMk cId="2626862858" sldId="277"/>
            <ac:spMk id="118" creationId="{E4072088-E17A-F185-C714-2496952A7798}"/>
          </ac:spMkLst>
        </pc:spChg>
        <pc:spChg chg="mod">
          <ac:chgData name="Fiona" userId="5fd9b084-9961-4921-ab0f-457ac49028c4" providerId="ADAL" clId="{4F7526C2-C53B-41A9-82AA-63450EDFF648}" dt="2024-07-31T13:54:48.294" v="2300"/>
          <ac:spMkLst>
            <pc:docMk/>
            <pc:sldMk cId="2626862858" sldId="277"/>
            <ac:spMk id="119" creationId="{2819984C-5AAC-0FBB-7D3C-7E4E7EC44588}"/>
          </ac:spMkLst>
        </pc:spChg>
        <pc:spChg chg="mod">
          <ac:chgData name="Fiona" userId="5fd9b084-9961-4921-ab0f-457ac49028c4" providerId="ADAL" clId="{4F7526C2-C53B-41A9-82AA-63450EDFF648}" dt="2024-07-31T13:54:48.294" v="2300"/>
          <ac:spMkLst>
            <pc:docMk/>
            <pc:sldMk cId="2626862858" sldId="277"/>
            <ac:spMk id="120" creationId="{A67C5F07-2F34-4237-9E6B-23D83469EEB8}"/>
          </ac:spMkLst>
        </pc:spChg>
        <pc:spChg chg="mod">
          <ac:chgData name="Fiona" userId="5fd9b084-9961-4921-ab0f-457ac49028c4" providerId="ADAL" clId="{4F7526C2-C53B-41A9-82AA-63450EDFF648}" dt="2024-07-31T13:54:48.294" v="2300"/>
          <ac:spMkLst>
            <pc:docMk/>
            <pc:sldMk cId="2626862858" sldId="277"/>
            <ac:spMk id="121" creationId="{25B332AC-4C84-C4D9-62DA-5412F174719E}"/>
          </ac:spMkLst>
        </pc:spChg>
        <pc:spChg chg="mod">
          <ac:chgData name="Fiona" userId="5fd9b084-9961-4921-ab0f-457ac49028c4" providerId="ADAL" clId="{4F7526C2-C53B-41A9-82AA-63450EDFF648}" dt="2024-07-31T13:54:48.294" v="2300"/>
          <ac:spMkLst>
            <pc:docMk/>
            <pc:sldMk cId="2626862858" sldId="277"/>
            <ac:spMk id="122" creationId="{E99C7F77-7D3E-1B83-3479-874A8F488AD3}"/>
          </ac:spMkLst>
        </pc:spChg>
        <pc:spChg chg="mod">
          <ac:chgData name="Fiona" userId="5fd9b084-9961-4921-ab0f-457ac49028c4" providerId="ADAL" clId="{4F7526C2-C53B-41A9-82AA-63450EDFF648}" dt="2024-07-31T13:54:48.294" v="2300"/>
          <ac:spMkLst>
            <pc:docMk/>
            <pc:sldMk cId="2626862858" sldId="277"/>
            <ac:spMk id="123" creationId="{6E3C5B52-8B53-7F0B-BCCE-DD813EED5B18}"/>
          </ac:spMkLst>
        </pc:spChg>
        <pc:spChg chg="mod">
          <ac:chgData name="Fiona" userId="5fd9b084-9961-4921-ab0f-457ac49028c4" providerId="ADAL" clId="{4F7526C2-C53B-41A9-82AA-63450EDFF648}" dt="2024-07-31T13:54:48.294" v="2300"/>
          <ac:spMkLst>
            <pc:docMk/>
            <pc:sldMk cId="2626862858" sldId="277"/>
            <ac:spMk id="124" creationId="{584E61EE-53C7-4601-C5E1-F9DF09F17B00}"/>
          </ac:spMkLst>
        </pc:spChg>
        <pc:spChg chg="mod">
          <ac:chgData name="Fiona" userId="5fd9b084-9961-4921-ab0f-457ac49028c4" providerId="ADAL" clId="{4F7526C2-C53B-41A9-82AA-63450EDFF648}" dt="2024-07-31T13:54:48.294" v="2300"/>
          <ac:spMkLst>
            <pc:docMk/>
            <pc:sldMk cId="2626862858" sldId="277"/>
            <ac:spMk id="125" creationId="{AB2D8627-5F10-6A7A-5AD7-97FABC602664}"/>
          </ac:spMkLst>
        </pc:spChg>
        <pc:spChg chg="mod">
          <ac:chgData name="Fiona" userId="5fd9b084-9961-4921-ab0f-457ac49028c4" providerId="ADAL" clId="{4F7526C2-C53B-41A9-82AA-63450EDFF648}" dt="2024-07-31T13:54:48.294" v="2300"/>
          <ac:spMkLst>
            <pc:docMk/>
            <pc:sldMk cId="2626862858" sldId="277"/>
            <ac:spMk id="126" creationId="{5D105E14-F604-81D4-0621-2019F741C1D8}"/>
          </ac:spMkLst>
        </pc:spChg>
        <pc:spChg chg="mod">
          <ac:chgData name="Fiona" userId="5fd9b084-9961-4921-ab0f-457ac49028c4" providerId="ADAL" clId="{4F7526C2-C53B-41A9-82AA-63450EDFF648}" dt="2024-07-31T13:54:48.294" v="2300"/>
          <ac:spMkLst>
            <pc:docMk/>
            <pc:sldMk cId="2626862858" sldId="277"/>
            <ac:spMk id="127" creationId="{369E8D50-816C-2EA4-F3BE-A3BA22FE4E3B}"/>
          </ac:spMkLst>
        </pc:spChg>
        <pc:spChg chg="mod">
          <ac:chgData name="Fiona" userId="5fd9b084-9961-4921-ab0f-457ac49028c4" providerId="ADAL" clId="{4F7526C2-C53B-41A9-82AA-63450EDFF648}" dt="2024-07-31T13:54:48.294" v="2300"/>
          <ac:spMkLst>
            <pc:docMk/>
            <pc:sldMk cId="2626862858" sldId="277"/>
            <ac:spMk id="128" creationId="{7E18D576-01EA-5D18-38C6-DF03E9095E31}"/>
          </ac:spMkLst>
        </pc:spChg>
        <pc:spChg chg="mod">
          <ac:chgData name="Fiona" userId="5fd9b084-9961-4921-ab0f-457ac49028c4" providerId="ADAL" clId="{4F7526C2-C53B-41A9-82AA-63450EDFF648}" dt="2024-07-31T13:54:48.294" v="2300"/>
          <ac:spMkLst>
            <pc:docMk/>
            <pc:sldMk cId="2626862858" sldId="277"/>
            <ac:spMk id="129" creationId="{BECD61EB-81E7-EEB8-51DB-55A7BD34D9A5}"/>
          </ac:spMkLst>
        </pc:spChg>
        <pc:spChg chg="mod">
          <ac:chgData name="Fiona" userId="5fd9b084-9961-4921-ab0f-457ac49028c4" providerId="ADAL" clId="{4F7526C2-C53B-41A9-82AA-63450EDFF648}" dt="2024-07-31T13:54:48.294" v="2300"/>
          <ac:spMkLst>
            <pc:docMk/>
            <pc:sldMk cId="2626862858" sldId="277"/>
            <ac:spMk id="130" creationId="{CB17481B-275B-66D5-8D76-65C04111AF1A}"/>
          </ac:spMkLst>
        </pc:spChg>
        <pc:spChg chg="mod">
          <ac:chgData name="Fiona" userId="5fd9b084-9961-4921-ab0f-457ac49028c4" providerId="ADAL" clId="{4F7526C2-C53B-41A9-82AA-63450EDFF648}" dt="2024-07-31T13:54:48.294" v="2300"/>
          <ac:spMkLst>
            <pc:docMk/>
            <pc:sldMk cId="2626862858" sldId="277"/>
            <ac:spMk id="131" creationId="{B2BFAFC8-93BB-A75E-B812-3D9F93C81C1B}"/>
          </ac:spMkLst>
        </pc:spChg>
        <pc:spChg chg="mod">
          <ac:chgData name="Fiona" userId="5fd9b084-9961-4921-ab0f-457ac49028c4" providerId="ADAL" clId="{4F7526C2-C53B-41A9-82AA-63450EDFF648}" dt="2024-07-31T13:54:48.294" v="2300"/>
          <ac:spMkLst>
            <pc:docMk/>
            <pc:sldMk cId="2626862858" sldId="277"/>
            <ac:spMk id="132" creationId="{14F1184E-8EA9-B614-7154-9235DEC07DC9}"/>
          </ac:spMkLst>
        </pc:spChg>
        <pc:spChg chg="mod">
          <ac:chgData name="Fiona" userId="5fd9b084-9961-4921-ab0f-457ac49028c4" providerId="ADAL" clId="{4F7526C2-C53B-41A9-82AA-63450EDFF648}" dt="2024-07-31T13:54:48.294" v="2300"/>
          <ac:spMkLst>
            <pc:docMk/>
            <pc:sldMk cId="2626862858" sldId="277"/>
            <ac:spMk id="133" creationId="{1D152408-1AE9-E461-A528-7230CEC27487}"/>
          </ac:spMkLst>
        </pc:spChg>
        <pc:spChg chg="mod">
          <ac:chgData name="Fiona" userId="5fd9b084-9961-4921-ab0f-457ac49028c4" providerId="ADAL" clId="{4F7526C2-C53B-41A9-82AA-63450EDFF648}" dt="2024-07-31T13:54:48.294" v="2300"/>
          <ac:spMkLst>
            <pc:docMk/>
            <pc:sldMk cId="2626862858" sldId="277"/>
            <ac:spMk id="134" creationId="{E4601959-8FA3-4CF7-AF82-3FB897FC3539}"/>
          </ac:spMkLst>
        </pc:spChg>
        <pc:spChg chg="mod">
          <ac:chgData name="Fiona" userId="5fd9b084-9961-4921-ab0f-457ac49028c4" providerId="ADAL" clId="{4F7526C2-C53B-41A9-82AA-63450EDFF648}" dt="2024-07-31T13:54:48.294" v="2300"/>
          <ac:spMkLst>
            <pc:docMk/>
            <pc:sldMk cId="2626862858" sldId="277"/>
            <ac:spMk id="135" creationId="{4F1C39FD-97C4-88FE-20F5-16C95B470030}"/>
          </ac:spMkLst>
        </pc:spChg>
        <pc:grpChg chg="add mod">
          <ac:chgData name="Fiona" userId="5fd9b084-9961-4921-ab0f-457ac49028c4" providerId="ADAL" clId="{4F7526C2-C53B-41A9-82AA-63450EDFF648}" dt="2024-08-05T11:48:47.961" v="3336" actId="1037"/>
          <ac:grpSpMkLst>
            <pc:docMk/>
            <pc:sldMk cId="2626862858" sldId="277"/>
            <ac:grpSpMk id="5" creationId="{33AE0F55-33D1-0180-D6CD-E3BF17556AA1}"/>
          </ac:grpSpMkLst>
        </pc:grpChg>
        <pc:grpChg chg="del mod">
          <ac:chgData name="Fiona" userId="5fd9b084-9961-4921-ab0f-457ac49028c4" providerId="ADAL" clId="{4F7526C2-C53B-41A9-82AA-63450EDFF648}" dt="2024-07-31T08:40:25.441" v="2161" actId="478"/>
          <ac:grpSpMkLst>
            <pc:docMk/>
            <pc:sldMk cId="2626862858" sldId="277"/>
            <ac:grpSpMk id="10" creationId="{0EC1F5C7-B46A-195F-FE9F-42B17056BC2D}"/>
          </ac:grpSpMkLst>
        </pc:grpChg>
        <pc:grpChg chg="add del mod">
          <ac:chgData name="Fiona" userId="5fd9b084-9961-4921-ab0f-457ac49028c4" providerId="ADAL" clId="{4F7526C2-C53B-41A9-82AA-63450EDFF648}" dt="2024-08-05T11:45:06.193" v="3205" actId="478"/>
          <ac:grpSpMkLst>
            <pc:docMk/>
            <pc:sldMk cId="2626862858" sldId="277"/>
            <ac:grpSpMk id="10" creationId="{3A3B99D6-1368-55BF-B250-96D7D20320D2}"/>
          </ac:grpSpMkLst>
        </pc:grpChg>
        <pc:grpChg chg="del mod">
          <ac:chgData name="Fiona" userId="5fd9b084-9961-4921-ab0f-457ac49028c4" providerId="ADAL" clId="{4F7526C2-C53B-41A9-82AA-63450EDFF648}" dt="2024-07-31T13:54:43.752" v="2298" actId="478"/>
          <ac:grpSpMkLst>
            <pc:docMk/>
            <pc:sldMk cId="2626862858" sldId="277"/>
            <ac:grpSpMk id="104" creationId="{94214F0C-F1D5-D3F3-9A7C-8B1E83A00C4B}"/>
          </ac:grpSpMkLst>
        </pc:grpChg>
        <pc:picChg chg="del">
          <ac:chgData name="Fiona" userId="5fd9b084-9961-4921-ab0f-457ac49028c4" providerId="ADAL" clId="{4F7526C2-C53B-41A9-82AA-63450EDFF648}" dt="2024-08-05T11:45:08.865" v="3206" actId="478"/>
          <ac:picMkLst>
            <pc:docMk/>
            <pc:sldMk cId="2626862858" sldId="277"/>
            <ac:picMk id="2" creationId="{B4254017-2DB8-139D-DC91-0E441E1FDD14}"/>
          </ac:picMkLst>
        </pc:picChg>
        <pc:picChg chg="del">
          <ac:chgData name="Fiona" userId="5fd9b084-9961-4921-ab0f-457ac49028c4" providerId="ADAL" clId="{4F7526C2-C53B-41A9-82AA-63450EDFF648}" dt="2024-08-05T11:45:10.641" v="3209" actId="478"/>
          <ac:picMkLst>
            <pc:docMk/>
            <pc:sldMk cId="2626862858" sldId="277"/>
            <ac:picMk id="3" creationId="{C6234BCD-7F53-66FC-43DE-7636AC273AED}"/>
          </ac:picMkLst>
        </pc:picChg>
        <pc:picChg chg="del mod">
          <ac:chgData name="Fiona" userId="5fd9b084-9961-4921-ab0f-457ac49028c4" providerId="ADAL" clId="{4F7526C2-C53B-41A9-82AA-63450EDFF648}" dt="2024-08-05T11:45:09.948" v="3208" actId="478"/>
          <ac:picMkLst>
            <pc:docMk/>
            <pc:sldMk cId="2626862858" sldId="277"/>
            <ac:picMk id="4" creationId="{BB3E63DC-2A19-3A04-8912-1BB344DB7BA9}"/>
          </ac:picMkLst>
        </pc:picChg>
        <pc:picChg chg="del">
          <ac:chgData name="Fiona" userId="5fd9b084-9961-4921-ab0f-457ac49028c4" providerId="ADAL" clId="{4F7526C2-C53B-41A9-82AA-63450EDFF648}" dt="2024-07-31T13:54:44.439" v="2299" actId="478"/>
          <ac:picMkLst>
            <pc:docMk/>
            <pc:sldMk cId="2626862858" sldId="277"/>
            <ac:picMk id="5" creationId="{2D14A226-B77F-8FF1-2232-EE836C8D9C47}"/>
          </ac:picMkLst>
        </pc:picChg>
        <pc:picChg chg="del">
          <ac:chgData name="Fiona" userId="5fd9b084-9961-4921-ab0f-457ac49028c4" providerId="ADAL" clId="{4F7526C2-C53B-41A9-82AA-63450EDFF648}" dt="2024-08-05T11:45:11.401" v="3210" actId="478"/>
          <ac:picMkLst>
            <pc:docMk/>
            <pc:sldMk cId="2626862858" sldId="277"/>
            <ac:picMk id="6" creationId="{78C1F535-12E2-0956-C0B4-E03403EB9EFE}"/>
          </ac:picMkLst>
        </pc:picChg>
        <pc:picChg chg="del">
          <ac:chgData name="Fiona" userId="5fd9b084-9961-4921-ab0f-457ac49028c4" providerId="ADAL" clId="{4F7526C2-C53B-41A9-82AA-63450EDFF648}" dt="2024-08-05T11:45:12.031" v="3211" actId="478"/>
          <ac:picMkLst>
            <pc:docMk/>
            <pc:sldMk cId="2626862858" sldId="277"/>
            <ac:picMk id="7" creationId="{D58C4A5D-7D3D-C654-C02D-DF1BCD70CD9E}"/>
          </ac:picMkLst>
        </pc:picChg>
        <pc:picChg chg="add mod">
          <ac:chgData name="Fiona" userId="5fd9b084-9961-4921-ab0f-457ac49028c4" providerId="ADAL" clId="{4F7526C2-C53B-41A9-82AA-63450EDFF648}" dt="2024-08-05T11:45:49.552" v="3241" actId="1076"/>
          <ac:picMkLst>
            <pc:docMk/>
            <pc:sldMk cId="2626862858" sldId="277"/>
            <ac:picMk id="9" creationId="{2CF667BB-84B3-0103-566E-D3EA59623E79}"/>
          </ac:picMkLst>
        </pc:picChg>
        <pc:picChg chg="mod">
          <ac:chgData name="Fiona" userId="5fd9b084-9961-4921-ab0f-457ac49028c4" providerId="ADAL" clId="{4F7526C2-C53B-41A9-82AA-63450EDFF648}" dt="2024-07-31T13:54:48.294" v="2300"/>
          <ac:picMkLst>
            <pc:docMk/>
            <pc:sldMk cId="2626862858" sldId="277"/>
            <ac:picMk id="11" creationId="{A8F27471-B211-5F5A-9B26-3559FD11F1A6}"/>
          </ac:picMkLst>
        </pc:picChg>
      </pc:sldChg>
      <pc:sldChg chg="add del">
        <pc:chgData name="Fiona" userId="5fd9b084-9961-4921-ab0f-457ac49028c4" providerId="ADAL" clId="{4F7526C2-C53B-41A9-82AA-63450EDFF648}" dt="2024-07-31T08:42:09.605" v="2177" actId="2696"/>
        <pc:sldMkLst>
          <pc:docMk/>
          <pc:sldMk cId="86106898" sldId="278"/>
        </pc:sldMkLst>
      </pc:sldChg>
      <pc:sldChg chg="addSp delSp modSp add del mod ord">
        <pc:chgData name="Fiona" userId="5fd9b084-9961-4921-ab0f-457ac49028c4" providerId="ADAL" clId="{4F7526C2-C53B-41A9-82AA-63450EDFF648}" dt="2024-08-05T12:13:58.083" v="4471" actId="2696"/>
        <pc:sldMkLst>
          <pc:docMk/>
          <pc:sldMk cId="2852341813" sldId="278"/>
        </pc:sldMkLst>
        <pc:spChg chg="del mod">
          <ac:chgData name="Fiona" userId="5fd9b084-9961-4921-ab0f-457ac49028c4" providerId="ADAL" clId="{4F7526C2-C53B-41A9-82AA-63450EDFF648}" dt="2024-07-31T13:56:50.463" v="2406" actId="478"/>
          <ac:spMkLst>
            <pc:docMk/>
            <pc:sldMk cId="2852341813" sldId="278"/>
            <ac:spMk id="8" creationId="{CDC31CD3-6171-5909-FBFE-288273371564}"/>
          </ac:spMkLst>
        </pc:spChg>
        <pc:spChg chg="del mod topLvl">
          <ac:chgData name="Fiona" userId="5fd9b084-9961-4921-ab0f-457ac49028c4" providerId="ADAL" clId="{4F7526C2-C53B-41A9-82AA-63450EDFF648}" dt="2024-07-31T14:01:54.284" v="2537" actId="478"/>
          <ac:spMkLst>
            <pc:docMk/>
            <pc:sldMk cId="2852341813" sldId="278"/>
            <ac:spMk id="11" creationId="{D11B9D98-5634-E94D-A979-726EF4549C1C}"/>
          </ac:spMkLst>
        </pc:spChg>
        <pc:spChg chg="del mod topLvl">
          <ac:chgData name="Fiona" userId="5fd9b084-9961-4921-ab0f-457ac49028c4" providerId="ADAL" clId="{4F7526C2-C53B-41A9-82AA-63450EDFF648}" dt="2024-07-31T13:57:18.970" v="2410" actId="478"/>
          <ac:spMkLst>
            <pc:docMk/>
            <pc:sldMk cId="2852341813" sldId="278"/>
            <ac:spMk id="13" creationId="{9179DCA1-FCAB-83A9-94E6-EA2E0182BA04}"/>
          </ac:spMkLst>
        </pc:spChg>
        <pc:spChg chg="del mod topLvl">
          <ac:chgData name="Fiona" userId="5fd9b084-9961-4921-ab0f-457ac49028c4" providerId="ADAL" clId="{4F7526C2-C53B-41A9-82AA-63450EDFF648}" dt="2024-07-31T13:57:18.970" v="2410" actId="478"/>
          <ac:spMkLst>
            <pc:docMk/>
            <pc:sldMk cId="2852341813" sldId="278"/>
            <ac:spMk id="14" creationId="{C4B62499-BF30-9183-F2B7-02804F6C41A7}"/>
          </ac:spMkLst>
        </pc:spChg>
        <pc:spChg chg="del mod topLvl">
          <ac:chgData name="Fiona" userId="5fd9b084-9961-4921-ab0f-457ac49028c4" providerId="ADAL" clId="{4F7526C2-C53B-41A9-82AA-63450EDFF648}" dt="2024-07-31T13:57:18.970" v="2410" actId="478"/>
          <ac:spMkLst>
            <pc:docMk/>
            <pc:sldMk cId="2852341813" sldId="278"/>
            <ac:spMk id="15" creationId="{110AD2FA-3F65-32C1-C94E-D25BABC5C12C}"/>
          </ac:spMkLst>
        </pc:spChg>
        <pc:spChg chg="del mod topLvl">
          <ac:chgData name="Fiona" userId="5fd9b084-9961-4921-ab0f-457ac49028c4" providerId="ADAL" clId="{4F7526C2-C53B-41A9-82AA-63450EDFF648}" dt="2024-07-31T13:57:18.970" v="2410" actId="478"/>
          <ac:spMkLst>
            <pc:docMk/>
            <pc:sldMk cId="2852341813" sldId="278"/>
            <ac:spMk id="16" creationId="{177FFD30-6203-DF9F-14C1-620FB3E035E3}"/>
          </ac:spMkLst>
        </pc:spChg>
        <pc:spChg chg="del mod topLvl">
          <ac:chgData name="Fiona" userId="5fd9b084-9961-4921-ab0f-457ac49028c4" providerId="ADAL" clId="{4F7526C2-C53B-41A9-82AA-63450EDFF648}" dt="2024-07-31T13:57:18.970" v="2410" actId="478"/>
          <ac:spMkLst>
            <pc:docMk/>
            <pc:sldMk cId="2852341813" sldId="278"/>
            <ac:spMk id="17" creationId="{4D0CC488-9FE5-CCE2-B3D5-C3D788112EB2}"/>
          </ac:spMkLst>
        </pc:spChg>
        <pc:spChg chg="del mod topLvl">
          <ac:chgData name="Fiona" userId="5fd9b084-9961-4921-ab0f-457ac49028c4" providerId="ADAL" clId="{4F7526C2-C53B-41A9-82AA-63450EDFF648}" dt="2024-07-31T13:57:18.970" v="2410" actId="478"/>
          <ac:spMkLst>
            <pc:docMk/>
            <pc:sldMk cId="2852341813" sldId="278"/>
            <ac:spMk id="18" creationId="{2A590C06-57F4-2A94-1BE3-A46B2E268C21}"/>
          </ac:spMkLst>
        </pc:spChg>
        <pc:spChg chg="del mod topLvl">
          <ac:chgData name="Fiona" userId="5fd9b084-9961-4921-ab0f-457ac49028c4" providerId="ADAL" clId="{4F7526C2-C53B-41A9-82AA-63450EDFF648}" dt="2024-07-31T13:57:18.970" v="2410" actId="478"/>
          <ac:spMkLst>
            <pc:docMk/>
            <pc:sldMk cId="2852341813" sldId="278"/>
            <ac:spMk id="19" creationId="{02FC016C-F281-9287-9064-6517CEC7603B}"/>
          </ac:spMkLst>
        </pc:spChg>
        <pc:spChg chg="del mod topLvl">
          <ac:chgData name="Fiona" userId="5fd9b084-9961-4921-ab0f-457ac49028c4" providerId="ADAL" clId="{4F7526C2-C53B-41A9-82AA-63450EDFF648}" dt="2024-07-31T13:57:18.970" v="2410" actId="478"/>
          <ac:spMkLst>
            <pc:docMk/>
            <pc:sldMk cId="2852341813" sldId="278"/>
            <ac:spMk id="20" creationId="{4132B867-2400-60C6-DC01-84C3158F8AEE}"/>
          </ac:spMkLst>
        </pc:spChg>
        <pc:spChg chg="del mod topLvl">
          <ac:chgData name="Fiona" userId="5fd9b084-9961-4921-ab0f-457ac49028c4" providerId="ADAL" clId="{4F7526C2-C53B-41A9-82AA-63450EDFF648}" dt="2024-07-31T13:57:18.970" v="2410" actId="478"/>
          <ac:spMkLst>
            <pc:docMk/>
            <pc:sldMk cId="2852341813" sldId="278"/>
            <ac:spMk id="21" creationId="{8C9B7C45-7C17-DE98-A4C6-FB880202D603}"/>
          </ac:spMkLst>
        </pc:spChg>
        <pc:spChg chg="del mod topLvl">
          <ac:chgData name="Fiona" userId="5fd9b084-9961-4921-ab0f-457ac49028c4" providerId="ADAL" clId="{4F7526C2-C53B-41A9-82AA-63450EDFF648}" dt="2024-07-31T13:57:18.970" v="2410" actId="478"/>
          <ac:spMkLst>
            <pc:docMk/>
            <pc:sldMk cId="2852341813" sldId="278"/>
            <ac:spMk id="22" creationId="{3D723778-F7F8-259A-4B00-3168D88B27E7}"/>
          </ac:spMkLst>
        </pc:spChg>
        <pc:spChg chg="del mod topLvl">
          <ac:chgData name="Fiona" userId="5fd9b084-9961-4921-ab0f-457ac49028c4" providerId="ADAL" clId="{4F7526C2-C53B-41A9-82AA-63450EDFF648}" dt="2024-07-31T13:57:18.970" v="2410" actId="478"/>
          <ac:spMkLst>
            <pc:docMk/>
            <pc:sldMk cId="2852341813" sldId="278"/>
            <ac:spMk id="23" creationId="{8DCF401F-DE4E-85DD-8315-603FF1B6C16A}"/>
          </ac:spMkLst>
        </pc:spChg>
        <pc:spChg chg="del mod topLvl">
          <ac:chgData name="Fiona" userId="5fd9b084-9961-4921-ab0f-457ac49028c4" providerId="ADAL" clId="{4F7526C2-C53B-41A9-82AA-63450EDFF648}" dt="2024-07-31T13:57:18.970" v="2410" actId="478"/>
          <ac:spMkLst>
            <pc:docMk/>
            <pc:sldMk cId="2852341813" sldId="278"/>
            <ac:spMk id="24" creationId="{79CC3608-1530-8F1A-3953-AC0C90D1B920}"/>
          </ac:spMkLst>
        </pc:spChg>
        <pc:spChg chg="del mod topLvl">
          <ac:chgData name="Fiona" userId="5fd9b084-9961-4921-ab0f-457ac49028c4" providerId="ADAL" clId="{4F7526C2-C53B-41A9-82AA-63450EDFF648}" dt="2024-07-31T13:57:18.970" v="2410" actId="478"/>
          <ac:spMkLst>
            <pc:docMk/>
            <pc:sldMk cId="2852341813" sldId="278"/>
            <ac:spMk id="25" creationId="{4371682D-7ABB-A1B8-7302-17150BF0BA60}"/>
          </ac:spMkLst>
        </pc:spChg>
        <pc:spChg chg="del mod topLvl">
          <ac:chgData name="Fiona" userId="5fd9b084-9961-4921-ab0f-457ac49028c4" providerId="ADAL" clId="{4F7526C2-C53B-41A9-82AA-63450EDFF648}" dt="2024-07-31T13:57:18.970" v="2410" actId="478"/>
          <ac:spMkLst>
            <pc:docMk/>
            <pc:sldMk cId="2852341813" sldId="278"/>
            <ac:spMk id="26" creationId="{88738A59-33B0-00CF-03F0-717BDD6F16A8}"/>
          </ac:spMkLst>
        </pc:spChg>
        <pc:spChg chg="del mod topLvl">
          <ac:chgData name="Fiona" userId="5fd9b084-9961-4921-ab0f-457ac49028c4" providerId="ADAL" clId="{4F7526C2-C53B-41A9-82AA-63450EDFF648}" dt="2024-07-31T13:57:18.970" v="2410" actId="478"/>
          <ac:spMkLst>
            <pc:docMk/>
            <pc:sldMk cId="2852341813" sldId="278"/>
            <ac:spMk id="27" creationId="{C0E9ECE3-1FBC-FDD0-FDD0-05F02300D40C}"/>
          </ac:spMkLst>
        </pc:spChg>
        <pc:spChg chg="del mod topLvl">
          <ac:chgData name="Fiona" userId="5fd9b084-9961-4921-ab0f-457ac49028c4" providerId="ADAL" clId="{4F7526C2-C53B-41A9-82AA-63450EDFF648}" dt="2024-07-31T13:57:18.970" v="2410" actId="478"/>
          <ac:spMkLst>
            <pc:docMk/>
            <pc:sldMk cId="2852341813" sldId="278"/>
            <ac:spMk id="28" creationId="{96414B4C-1191-FA1A-120F-95624AC7705C}"/>
          </ac:spMkLst>
        </pc:spChg>
        <pc:spChg chg="del mod topLvl">
          <ac:chgData name="Fiona" userId="5fd9b084-9961-4921-ab0f-457ac49028c4" providerId="ADAL" clId="{4F7526C2-C53B-41A9-82AA-63450EDFF648}" dt="2024-07-31T13:57:18.970" v="2410" actId="478"/>
          <ac:spMkLst>
            <pc:docMk/>
            <pc:sldMk cId="2852341813" sldId="278"/>
            <ac:spMk id="29" creationId="{F862E65A-BC30-DEEC-C07C-A7A84033709B}"/>
          </ac:spMkLst>
        </pc:spChg>
        <pc:spChg chg="del mod topLvl">
          <ac:chgData name="Fiona" userId="5fd9b084-9961-4921-ab0f-457ac49028c4" providerId="ADAL" clId="{4F7526C2-C53B-41A9-82AA-63450EDFF648}" dt="2024-07-31T13:57:18.970" v="2410" actId="478"/>
          <ac:spMkLst>
            <pc:docMk/>
            <pc:sldMk cId="2852341813" sldId="278"/>
            <ac:spMk id="30" creationId="{25597234-A873-6EC5-B901-319F8DCE4C12}"/>
          </ac:spMkLst>
        </pc:spChg>
        <pc:spChg chg="del mod topLvl">
          <ac:chgData name="Fiona" userId="5fd9b084-9961-4921-ab0f-457ac49028c4" providerId="ADAL" clId="{4F7526C2-C53B-41A9-82AA-63450EDFF648}" dt="2024-07-31T13:57:18.970" v="2410" actId="478"/>
          <ac:spMkLst>
            <pc:docMk/>
            <pc:sldMk cId="2852341813" sldId="278"/>
            <ac:spMk id="31" creationId="{7CF8E0F5-4140-8F6E-86C3-8C9A03CB158C}"/>
          </ac:spMkLst>
        </pc:spChg>
        <pc:spChg chg="del mod topLvl">
          <ac:chgData name="Fiona" userId="5fd9b084-9961-4921-ab0f-457ac49028c4" providerId="ADAL" clId="{4F7526C2-C53B-41A9-82AA-63450EDFF648}" dt="2024-07-31T13:57:18.970" v="2410" actId="478"/>
          <ac:spMkLst>
            <pc:docMk/>
            <pc:sldMk cId="2852341813" sldId="278"/>
            <ac:spMk id="32" creationId="{1A73EA1F-7F69-9855-2D0B-4188501183AD}"/>
          </ac:spMkLst>
        </pc:spChg>
        <pc:spChg chg="del mod topLvl">
          <ac:chgData name="Fiona" userId="5fd9b084-9961-4921-ab0f-457ac49028c4" providerId="ADAL" clId="{4F7526C2-C53B-41A9-82AA-63450EDFF648}" dt="2024-07-31T13:57:18.970" v="2410" actId="478"/>
          <ac:spMkLst>
            <pc:docMk/>
            <pc:sldMk cId="2852341813" sldId="278"/>
            <ac:spMk id="33" creationId="{26B85A06-2123-49FD-3E30-C22CD34B6BBE}"/>
          </ac:spMkLst>
        </pc:spChg>
        <pc:spChg chg="del mod topLvl">
          <ac:chgData name="Fiona" userId="5fd9b084-9961-4921-ab0f-457ac49028c4" providerId="ADAL" clId="{4F7526C2-C53B-41A9-82AA-63450EDFF648}" dt="2024-07-31T13:57:18.970" v="2410" actId="478"/>
          <ac:spMkLst>
            <pc:docMk/>
            <pc:sldMk cId="2852341813" sldId="278"/>
            <ac:spMk id="34" creationId="{A8C6094E-C625-0CAE-07F2-906E0C342E8C}"/>
          </ac:spMkLst>
        </pc:spChg>
        <pc:spChg chg="del mod topLvl">
          <ac:chgData name="Fiona" userId="5fd9b084-9961-4921-ab0f-457ac49028c4" providerId="ADAL" clId="{4F7526C2-C53B-41A9-82AA-63450EDFF648}" dt="2024-07-31T13:57:18.970" v="2410" actId="478"/>
          <ac:spMkLst>
            <pc:docMk/>
            <pc:sldMk cId="2852341813" sldId="278"/>
            <ac:spMk id="35" creationId="{8009851A-8B35-3507-EE2F-BE8FC7038D4F}"/>
          </ac:spMkLst>
        </pc:spChg>
        <pc:spChg chg="del mod topLvl">
          <ac:chgData name="Fiona" userId="5fd9b084-9961-4921-ab0f-457ac49028c4" providerId="ADAL" clId="{4F7526C2-C53B-41A9-82AA-63450EDFF648}" dt="2024-07-31T13:57:18.970" v="2410" actId="478"/>
          <ac:spMkLst>
            <pc:docMk/>
            <pc:sldMk cId="2852341813" sldId="278"/>
            <ac:spMk id="36" creationId="{E39BC372-B0C8-074A-56A3-01EE130D4C29}"/>
          </ac:spMkLst>
        </pc:spChg>
        <pc:spChg chg="del mod topLvl">
          <ac:chgData name="Fiona" userId="5fd9b084-9961-4921-ab0f-457ac49028c4" providerId="ADAL" clId="{4F7526C2-C53B-41A9-82AA-63450EDFF648}" dt="2024-07-31T13:57:18.970" v="2410" actId="478"/>
          <ac:spMkLst>
            <pc:docMk/>
            <pc:sldMk cId="2852341813" sldId="278"/>
            <ac:spMk id="37" creationId="{C9CE63C1-C121-3897-9204-F628790FFBE2}"/>
          </ac:spMkLst>
        </pc:spChg>
        <pc:spChg chg="del mod topLvl">
          <ac:chgData name="Fiona" userId="5fd9b084-9961-4921-ab0f-457ac49028c4" providerId="ADAL" clId="{4F7526C2-C53B-41A9-82AA-63450EDFF648}" dt="2024-07-31T13:57:18.970" v="2410" actId="478"/>
          <ac:spMkLst>
            <pc:docMk/>
            <pc:sldMk cId="2852341813" sldId="278"/>
            <ac:spMk id="38" creationId="{CA499B28-19F2-7F92-8091-339BDFC3E0D2}"/>
          </ac:spMkLst>
        </pc:spChg>
        <pc:spChg chg="del mod topLvl">
          <ac:chgData name="Fiona" userId="5fd9b084-9961-4921-ab0f-457ac49028c4" providerId="ADAL" clId="{4F7526C2-C53B-41A9-82AA-63450EDFF648}" dt="2024-07-31T13:57:18.970" v="2410" actId="478"/>
          <ac:spMkLst>
            <pc:docMk/>
            <pc:sldMk cId="2852341813" sldId="278"/>
            <ac:spMk id="39" creationId="{1BFAC076-9E05-E093-9B4C-99E5431C0678}"/>
          </ac:spMkLst>
        </pc:spChg>
        <pc:spChg chg="del mod topLvl">
          <ac:chgData name="Fiona" userId="5fd9b084-9961-4921-ab0f-457ac49028c4" providerId="ADAL" clId="{4F7526C2-C53B-41A9-82AA-63450EDFF648}" dt="2024-07-31T13:57:18.970" v="2410" actId="478"/>
          <ac:spMkLst>
            <pc:docMk/>
            <pc:sldMk cId="2852341813" sldId="278"/>
            <ac:spMk id="40" creationId="{B793DF8B-826E-6BCE-91BD-4E275F377EAC}"/>
          </ac:spMkLst>
        </pc:spChg>
        <pc:spChg chg="del mod topLvl">
          <ac:chgData name="Fiona" userId="5fd9b084-9961-4921-ab0f-457ac49028c4" providerId="ADAL" clId="{4F7526C2-C53B-41A9-82AA-63450EDFF648}" dt="2024-07-31T13:57:18.970" v="2410" actId="478"/>
          <ac:spMkLst>
            <pc:docMk/>
            <pc:sldMk cId="2852341813" sldId="278"/>
            <ac:spMk id="41" creationId="{7DFB4DDD-420D-37E1-358C-30D3854FD6EB}"/>
          </ac:spMkLst>
        </pc:spChg>
        <pc:spChg chg="del mod topLvl">
          <ac:chgData name="Fiona" userId="5fd9b084-9961-4921-ab0f-457ac49028c4" providerId="ADAL" clId="{4F7526C2-C53B-41A9-82AA-63450EDFF648}" dt="2024-07-31T13:57:18.970" v="2410" actId="478"/>
          <ac:spMkLst>
            <pc:docMk/>
            <pc:sldMk cId="2852341813" sldId="278"/>
            <ac:spMk id="42" creationId="{657B4665-6D7C-0CCD-92A2-6F1F22EF6972}"/>
          </ac:spMkLst>
        </pc:spChg>
        <pc:spChg chg="del mod topLvl">
          <ac:chgData name="Fiona" userId="5fd9b084-9961-4921-ab0f-457ac49028c4" providerId="ADAL" clId="{4F7526C2-C53B-41A9-82AA-63450EDFF648}" dt="2024-07-31T13:57:18.970" v="2410" actId="478"/>
          <ac:spMkLst>
            <pc:docMk/>
            <pc:sldMk cId="2852341813" sldId="278"/>
            <ac:spMk id="107" creationId="{74DF1F61-30A7-961C-75A5-A1AF0D9D8F4B}"/>
          </ac:spMkLst>
        </pc:spChg>
        <pc:spChg chg="del mod topLvl">
          <ac:chgData name="Fiona" userId="5fd9b084-9961-4921-ab0f-457ac49028c4" providerId="ADAL" clId="{4F7526C2-C53B-41A9-82AA-63450EDFF648}" dt="2024-07-31T13:57:18.970" v="2410" actId="478"/>
          <ac:spMkLst>
            <pc:docMk/>
            <pc:sldMk cId="2852341813" sldId="278"/>
            <ac:spMk id="108" creationId="{9E5C681D-09CE-8875-7BAC-B651D1A273CA}"/>
          </ac:spMkLst>
        </pc:spChg>
        <pc:spChg chg="del mod topLvl">
          <ac:chgData name="Fiona" userId="5fd9b084-9961-4921-ab0f-457ac49028c4" providerId="ADAL" clId="{4F7526C2-C53B-41A9-82AA-63450EDFF648}" dt="2024-07-31T13:57:18.970" v="2410" actId="478"/>
          <ac:spMkLst>
            <pc:docMk/>
            <pc:sldMk cId="2852341813" sldId="278"/>
            <ac:spMk id="109" creationId="{F5B12479-46C8-31A7-B734-DE37F2C18D26}"/>
          </ac:spMkLst>
        </pc:spChg>
        <pc:spChg chg="del mod topLvl">
          <ac:chgData name="Fiona" userId="5fd9b084-9961-4921-ab0f-457ac49028c4" providerId="ADAL" clId="{4F7526C2-C53B-41A9-82AA-63450EDFF648}" dt="2024-07-31T13:57:18.970" v="2410" actId="478"/>
          <ac:spMkLst>
            <pc:docMk/>
            <pc:sldMk cId="2852341813" sldId="278"/>
            <ac:spMk id="110" creationId="{1469D2A7-0725-0459-36F1-D5F5C2F77E65}"/>
          </ac:spMkLst>
        </pc:spChg>
        <pc:spChg chg="del mod topLvl">
          <ac:chgData name="Fiona" userId="5fd9b084-9961-4921-ab0f-457ac49028c4" providerId="ADAL" clId="{4F7526C2-C53B-41A9-82AA-63450EDFF648}" dt="2024-07-31T13:57:18.970" v="2410" actId="478"/>
          <ac:spMkLst>
            <pc:docMk/>
            <pc:sldMk cId="2852341813" sldId="278"/>
            <ac:spMk id="111" creationId="{AFAA5DCE-CC87-A91F-48D5-42568127FE26}"/>
          </ac:spMkLst>
        </pc:spChg>
        <pc:spChg chg="del mod topLvl">
          <ac:chgData name="Fiona" userId="5fd9b084-9961-4921-ab0f-457ac49028c4" providerId="ADAL" clId="{4F7526C2-C53B-41A9-82AA-63450EDFF648}" dt="2024-07-31T13:57:18.970" v="2410" actId="478"/>
          <ac:spMkLst>
            <pc:docMk/>
            <pc:sldMk cId="2852341813" sldId="278"/>
            <ac:spMk id="112" creationId="{AABFA0BC-1112-A4CA-CFE2-81DA85780E97}"/>
          </ac:spMkLst>
        </pc:spChg>
        <pc:spChg chg="del mod topLvl">
          <ac:chgData name="Fiona" userId="5fd9b084-9961-4921-ab0f-457ac49028c4" providerId="ADAL" clId="{4F7526C2-C53B-41A9-82AA-63450EDFF648}" dt="2024-07-31T13:57:18.970" v="2410" actId="478"/>
          <ac:spMkLst>
            <pc:docMk/>
            <pc:sldMk cId="2852341813" sldId="278"/>
            <ac:spMk id="113" creationId="{F8A15938-B8E3-9D2C-9FFD-AD0CC19FD819}"/>
          </ac:spMkLst>
        </pc:spChg>
        <pc:spChg chg="del mod topLvl">
          <ac:chgData name="Fiona" userId="5fd9b084-9961-4921-ab0f-457ac49028c4" providerId="ADAL" clId="{4F7526C2-C53B-41A9-82AA-63450EDFF648}" dt="2024-07-31T13:57:18.970" v="2410" actId="478"/>
          <ac:spMkLst>
            <pc:docMk/>
            <pc:sldMk cId="2852341813" sldId="278"/>
            <ac:spMk id="114" creationId="{DDE51A53-03D4-65F2-1E4C-400D7F17FB93}"/>
          </ac:spMkLst>
        </pc:spChg>
        <pc:spChg chg="del mod topLvl">
          <ac:chgData name="Fiona" userId="5fd9b084-9961-4921-ab0f-457ac49028c4" providerId="ADAL" clId="{4F7526C2-C53B-41A9-82AA-63450EDFF648}" dt="2024-07-31T13:57:18.970" v="2410" actId="478"/>
          <ac:spMkLst>
            <pc:docMk/>
            <pc:sldMk cId="2852341813" sldId="278"/>
            <ac:spMk id="115" creationId="{1E5BB506-B0EE-0BB0-0762-85DA85C06DFB}"/>
          </ac:spMkLst>
        </pc:spChg>
        <pc:spChg chg="del mod topLvl">
          <ac:chgData name="Fiona" userId="5fd9b084-9961-4921-ab0f-457ac49028c4" providerId="ADAL" clId="{4F7526C2-C53B-41A9-82AA-63450EDFF648}" dt="2024-07-31T13:57:18.970" v="2410" actId="478"/>
          <ac:spMkLst>
            <pc:docMk/>
            <pc:sldMk cId="2852341813" sldId="278"/>
            <ac:spMk id="116" creationId="{FD73E429-F3CF-8999-8A21-816BB1A1EC60}"/>
          </ac:spMkLst>
        </pc:spChg>
        <pc:spChg chg="del mod topLvl">
          <ac:chgData name="Fiona" userId="5fd9b084-9961-4921-ab0f-457ac49028c4" providerId="ADAL" clId="{4F7526C2-C53B-41A9-82AA-63450EDFF648}" dt="2024-07-31T13:57:18.970" v="2410" actId="478"/>
          <ac:spMkLst>
            <pc:docMk/>
            <pc:sldMk cId="2852341813" sldId="278"/>
            <ac:spMk id="117" creationId="{E3C2B476-4568-2933-38C2-0F3E56670615}"/>
          </ac:spMkLst>
        </pc:spChg>
        <pc:spChg chg="del mod topLvl">
          <ac:chgData name="Fiona" userId="5fd9b084-9961-4921-ab0f-457ac49028c4" providerId="ADAL" clId="{4F7526C2-C53B-41A9-82AA-63450EDFF648}" dt="2024-07-31T13:57:18.970" v="2410" actId="478"/>
          <ac:spMkLst>
            <pc:docMk/>
            <pc:sldMk cId="2852341813" sldId="278"/>
            <ac:spMk id="118" creationId="{1D9DF2BD-9C5F-611E-AA33-792513B206FD}"/>
          </ac:spMkLst>
        </pc:spChg>
        <pc:spChg chg="del mod topLvl">
          <ac:chgData name="Fiona" userId="5fd9b084-9961-4921-ab0f-457ac49028c4" providerId="ADAL" clId="{4F7526C2-C53B-41A9-82AA-63450EDFF648}" dt="2024-07-31T13:57:18.970" v="2410" actId="478"/>
          <ac:spMkLst>
            <pc:docMk/>
            <pc:sldMk cId="2852341813" sldId="278"/>
            <ac:spMk id="119" creationId="{14E25BD9-9CD5-BD33-9825-69D41F6EA36B}"/>
          </ac:spMkLst>
        </pc:spChg>
        <pc:spChg chg="del mod topLvl">
          <ac:chgData name="Fiona" userId="5fd9b084-9961-4921-ab0f-457ac49028c4" providerId="ADAL" clId="{4F7526C2-C53B-41A9-82AA-63450EDFF648}" dt="2024-07-31T13:57:18.970" v="2410" actId="478"/>
          <ac:spMkLst>
            <pc:docMk/>
            <pc:sldMk cId="2852341813" sldId="278"/>
            <ac:spMk id="120" creationId="{23FEBB64-0792-FC23-0268-A3AE27477660}"/>
          </ac:spMkLst>
        </pc:spChg>
        <pc:spChg chg="del mod topLvl">
          <ac:chgData name="Fiona" userId="5fd9b084-9961-4921-ab0f-457ac49028c4" providerId="ADAL" clId="{4F7526C2-C53B-41A9-82AA-63450EDFF648}" dt="2024-07-31T13:57:18.970" v="2410" actId="478"/>
          <ac:spMkLst>
            <pc:docMk/>
            <pc:sldMk cId="2852341813" sldId="278"/>
            <ac:spMk id="121" creationId="{A6AF7C0F-7F51-8C53-6198-3543DEB21529}"/>
          </ac:spMkLst>
        </pc:spChg>
        <pc:spChg chg="del mod topLvl">
          <ac:chgData name="Fiona" userId="5fd9b084-9961-4921-ab0f-457ac49028c4" providerId="ADAL" clId="{4F7526C2-C53B-41A9-82AA-63450EDFF648}" dt="2024-07-31T13:57:18.970" v="2410" actId="478"/>
          <ac:spMkLst>
            <pc:docMk/>
            <pc:sldMk cId="2852341813" sldId="278"/>
            <ac:spMk id="122" creationId="{40804C4F-32B8-24AB-D5CA-DEFB24D21708}"/>
          </ac:spMkLst>
        </pc:spChg>
        <pc:spChg chg="del mod topLvl">
          <ac:chgData name="Fiona" userId="5fd9b084-9961-4921-ab0f-457ac49028c4" providerId="ADAL" clId="{4F7526C2-C53B-41A9-82AA-63450EDFF648}" dt="2024-07-31T13:57:18.970" v="2410" actId="478"/>
          <ac:spMkLst>
            <pc:docMk/>
            <pc:sldMk cId="2852341813" sldId="278"/>
            <ac:spMk id="123" creationId="{4B249911-F31D-3878-6523-EA144204A2FC}"/>
          </ac:spMkLst>
        </pc:spChg>
        <pc:spChg chg="del mod topLvl">
          <ac:chgData name="Fiona" userId="5fd9b084-9961-4921-ab0f-457ac49028c4" providerId="ADAL" clId="{4F7526C2-C53B-41A9-82AA-63450EDFF648}" dt="2024-07-31T13:57:18.970" v="2410" actId="478"/>
          <ac:spMkLst>
            <pc:docMk/>
            <pc:sldMk cId="2852341813" sldId="278"/>
            <ac:spMk id="124" creationId="{3AEF1559-84CC-8752-FE7F-CBC2686BBBAF}"/>
          </ac:spMkLst>
        </pc:spChg>
        <pc:spChg chg="del mod topLvl">
          <ac:chgData name="Fiona" userId="5fd9b084-9961-4921-ab0f-457ac49028c4" providerId="ADAL" clId="{4F7526C2-C53B-41A9-82AA-63450EDFF648}" dt="2024-07-31T13:57:18.970" v="2410" actId="478"/>
          <ac:spMkLst>
            <pc:docMk/>
            <pc:sldMk cId="2852341813" sldId="278"/>
            <ac:spMk id="125" creationId="{9962D3F8-F2E8-9AD0-AEBA-29B1AC4BE624}"/>
          </ac:spMkLst>
        </pc:spChg>
        <pc:spChg chg="del mod topLvl">
          <ac:chgData name="Fiona" userId="5fd9b084-9961-4921-ab0f-457ac49028c4" providerId="ADAL" clId="{4F7526C2-C53B-41A9-82AA-63450EDFF648}" dt="2024-07-31T13:57:18.970" v="2410" actId="478"/>
          <ac:spMkLst>
            <pc:docMk/>
            <pc:sldMk cId="2852341813" sldId="278"/>
            <ac:spMk id="126" creationId="{416335FB-9829-BAF6-A89C-3B75E84DEA90}"/>
          </ac:spMkLst>
        </pc:spChg>
        <pc:spChg chg="del mod topLvl">
          <ac:chgData name="Fiona" userId="5fd9b084-9961-4921-ab0f-457ac49028c4" providerId="ADAL" clId="{4F7526C2-C53B-41A9-82AA-63450EDFF648}" dt="2024-07-31T13:57:18.970" v="2410" actId="478"/>
          <ac:spMkLst>
            <pc:docMk/>
            <pc:sldMk cId="2852341813" sldId="278"/>
            <ac:spMk id="127" creationId="{1F3DBE93-04DF-D07E-8D11-4B6BDA04932C}"/>
          </ac:spMkLst>
        </pc:spChg>
        <pc:spChg chg="del mod topLvl">
          <ac:chgData name="Fiona" userId="5fd9b084-9961-4921-ab0f-457ac49028c4" providerId="ADAL" clId="{4F7526C2-C53B-41A9-82AA-63450EDFF648}" dt="2024-07-31T13:57:18.970" v="2410" actId="478"/>
          <ac:spMkLst>
            <pc:docMk/>
            <pc:sldMk cId="2852341813" sldId="278"/>
            <ac:spMk id="128" creationId="{9E1C0CC6-506E-3FF8-5B8B-E7CB28476260}"/>
          </ac:spMkLst>
        </pc:spChg>
        <pc:spChg chg="del mod topLvl">
          <ac:chgData name="Fiona" userId="5fd9b084-9961-4921-ab0f-457ac49028c4" providerId="ADAL" clId="{4F7526C2-C53B-41A9-82AA-63450EDFF648}" dt="2024-07-31T13:57:18.970" v="2410" actId="478"/>
          <ac:spMkLst>
            <pc:docMk/>
            <pc:sldMk cId="2852341813" sldId="278"/>
            <ac:spMk id="129" creationId="{BDD66287-9EFB-03BD-BA95-E70349CD375D}"/>
          </ac:spMkLst>
        </pc:spChg>
        <pc:spChg chg="del mod topLvl">
          <ac:chgData name="Fiona" userId="5fd9b084-9961-4921-ab0f-457ac49028c4" providerId="ADAL" clId="{4F7526C2-C53B-41A9-82AA-63450EDFF648}" dt="2024-07-31T13:57:18.970" v="2410" actId="478"/>
          <ac:spMkLst>
            <pc:docMk/>
            <pc:sldMk cId="2852341813" sldId="278"/>
            <ac:spMk id="130" creationId="{170AA98B-69B5-317C-28E8-E6CFD2788741}"/>
          </ac:spMkLst>
        </pc:spChg>
        <pc:spChg chg="del mod topLvl">
          <ac:chgData name="Fiona" userId="5fd9b084-9961-4921-ab0f-457ac49028c4" providerId="ADAL" clId="{4F7526C2-C53B-41A9-82AA-63450EDFF648}" dt="2024-07-31T13:57:18.970" v="2410" actId="478"/>
          <ac:spMkLst>
            <pc:docMk/>
            <pc:sldMk cId="2852341813" sldId="278"/>
            <ac:spMk id="131" creationId="{22E8CF42-4B42-E505-C66E-23F7BEB80961}"/>
          </ac:spMkLst>
        </pc:spChg>
        <pc:spChg chg="del mod topLvl">
          <ac:chgData name="Fiona" userId="5fd9b084-9961-4921-ab0f-457ac49028c4" providerId="ADAL" clId="{4F7526C2-C53B-41A9-82AA-63450EDFF648}" dt="2024-07-31T13:57:18.970" v="2410" actId="478"/>
          <ac:spMkLst>
            <pc:docMk/>
            <pc:sldMk cId="2852341813" sldId="278"/>
            <ac:spMk id="132" creationId="{D7B9DBC6-B42B-1ACB-2754-25966BD669A4}"/>
          </ac:spMkLst>
        </pc:spChg>
        <pc:spChg chg="del mod topLvl">
          <ac:chgData name="Fiona" userId="5fd9b084-9961-4921-ab0f-457ac49028c4" providerId="ADAL" clId="{4F7526C2-C53B-41A9-82AA-63450EDFF648}" dt="2024-07-31T13:57:18.970" v="2410" actId="478"/>
          <ac:spMkLst>
            <pc:docMk/>
            <pc:sldMk cId="2852341813" sldId="278"/>
            <ac:spMk id="133" creationId="{75B24F6B-E4F3-2C94-EFF6-D88D14CDD64E}"/>
          </ac:spMkLst>
        </pc:spChg>
        <pc:spChg chg="mod">
          <ac:chgData name="Fiona" userId="5fd9b084-9961-4921-ab0f-457ac49028c4" providerId="ADAL" clId="{4F7526C2-C53B-41A9-82AA-63450EDFF648}" dt="2024-07-31T13:57:20.392" v="2411"/>
          <ac:spMkLst>
            <pc:docMk/>
            <pc:sldMk cId="2852341813" sldId="278"/>
            <ac:spMk id="136" creationId="{06AF06E3-15D9-7AA5-7F1A-574E3D990DD9}"/>
          </ac:spMkLst>
        </pc:spChg>
        <pc:spChg chg="mod">
          <ac:chgData name="Fiona" userId="5fd9b084-9961-4921-ab0f-457ac49028c4" providerId="ADAL" clId="{4F7526C2-C53B-41A9-82AA-63450EDFF648}" dt="2024-07-31T13:57:20.392" v="2411"/>
          <ac:spMkLst>
            <pc:docMk/>
            <pc:sldMk cId="2852341813" sldId="278"/>
            <ac:spMk id="137" creationId="{0496AA77-9ED2-F865-D705-59E3A93B57E6}"/>
          </ac:spMkLst>
        </pc:spChg>
        <pc:spChg chg="mod">
          <ac:chgData name="Fiona" userId="5fd9b084-9961-4921-ab0f-457ac49028c4" providerId="ADAL" clId="{4F7526C2-C53B-41A9-82AA-63450EDFF648}" dt="2024-07-31T13:57:20.392" v="2411"/>
          <ac:spMkLst>
            <pc:docMk/>
            <pc:sldMk cId="2852341813" sldId="278"/>
            <ac:spMk id="138" creationId="{BAEA4D36-E06E-BBE1-1290-78A0712AAB56}"/>
          </ac:spMkLst>
        </pc:spChg>
        <pc:spChg chg="mod">
          <ac:chgData name="Fiona" userId="5fd9b084-9961-4921-ab0f-457ac49028c4" providerId="ADAL" clId="{4F7526C2-C53B-41A9-82AA-63450EDFF648}" dt="2024-07-31T13:57:20.392" v="2411"/>
          <ac:spMkLst>
            <pc:docMk/>
            <pc:sldMk cId="2852341813" sldId="278"/>
            <ac:spMk id="139" creationId="{4E0E2667-13D7-A553-CECA-81F796DEA766}"/>
          </ac:spMkLst>
        </pc:spChg>
        <pc:spChg chg="mod">
          <ac:chgData name="Fiona" userId="5fd9b084-9961-4921-ab0f-457ac49028c4" providerId="ADAL" clId="{4F7526C2-C53B-41A9-82AA-63450EDFF648}" dt="2024-07-31T13:57:20.392" v="2411"/>
          <ac:spMkLst>
            <pc:docMk/>
            <pc:sldMk cId="2852341813" sldId="278"/>
            <ac:spMk id="140" creationId="{91753534-2168-EB67-4E63-9109633DEA10}"/>
          </ac:spMkLst>
        </pc:spChg>
        <pc:spChg chg="mod">
          <ac:chgData name="Fiona" userId="5fd9b084-9961-4921-ab0f-457ac49028c4" providerId="ADAL" clId="{4F7526C2-C53B-41A9-82AA-63450EDFF648}" dt="2024-07-31T13:57:20.392" v="2411"/>
          <ac:spMkLst>
            <pc:docMk/>
            <pc:sldMk cId="2852341813" sldId="278"/>
            <ac:spMk id="141" creationId="{2025A247-AD71-2B6F-1D80-B045381BC15C}"/>
          </ac:spMkLst>
        </pc:spChg>
        <pc:spChg chg="mod">
          <ac:chgData name="Fiona" userId="5fd9b084-9961-4921-ab0f-457ac49028c4" providerId="ADAL" clId="{4F7526C2-C53B-41A9-82AA-63450EDFF648}" dt="2024-07-31T13:57:20.392" v="2411"/>
          <ac:spMkLst>
            <pc:docMk/>
            <pc:sldMk cId="2852341813" sldId="278"/>
            <ac:spMk id="142" creationId="{92BA7289-A95F-B1E3-308E-3440759077ED}"/>
          </ac:spMkLst>
        </pc:spChg>
        <pc:spChg chg="mod">
          <ac:chgData name="Fiona" userId="5fd9b084-9961-4921-ab0f-457ac49028c4" providerId="ADAL" clId="{4F7526C2-C53B-41A9-82AA-63450EDFF648}" dt="2024-07-31T13:57:20.392" v="2411"/>
          <ac:spMkLst>
            <pc:docMk/>
            <pc:sldMk cId="2852341813" sldId="278"/>
            <ac:spMk id="143" creationId="{D30A6F40-1AF0-0A93-4E6F-B0F705CA29C8}"/>
          </ac:spMkLst>
        </pc:spChg>
        <pc:spChg chg="mod">
          <ac:chgData name="Fiona" userId="5fd9b084-9961-4921-ab0f-457ac49028c4" providerId="ADAL" clId="{4F7526C2-C53B-41A9-82AA-63450EDFF648}" dt="2024-07-31T13:57:20.392" v="2411"/>
          <ac:spMkLst>
            <pc:docMk/>
            <pc:sldMk cId="2852341813" sldId="278"/>
            <ac:spMk id="144" creationId="{3B307D23-0845-0516-CE2B-8CA7D0F1D4E0}"/>
          </ac:spMkLst>
        </pc:spChg>
        <pc:spChg chg="mod">
          <ac:chgData name="Fiona" userId="5fd9b084-9961-4921-ab0f-457ac49028c4" providerId="ADAL" clId="{4F7526C2-C53B-41A9-82AA-63450EDFF648}" dt="2024-07-31T13:57:20.392" v="2411"/>
          <ac:spMkLst>
            <pc:docMk/>
            <pc:sldMk cId="2852341813" sldId="278"/>
            <ac:spMk id="145" creationId="{569195D9-5E0D-AC5F-6A44-A27F67CBB45C}"/>
          </ac:spMkLst>
        </pc:spChg>
        <pc:spChg chg="mod">
          <ac:chgData name="Fiona" userId="5fd9b084-9961-4921-ab0f-457ac49028c4" providerId="ADAL" clId="{4F7526C2-C53B-41A9-82AA-63450EDFF648}" dt="2024-07-31T13:57:20.392" v="2411"/>
          <ac:spMkLst>
            <pc:docMk/>
            <pc:sldMk cId="2852341813" sldId="278"/>
            <ac:spMk id="146" creationId="{AFC35BDE-74B3-91A8-6D83-5B1996B96CF3}"/>
          </ac:spMkLst>
        </pc:spChg>
        <pc:spChg chg="mod">
          <ac:chgData name="Fiona" userId="5fd9b084-9961-4921-ab0f-457ac49028c4" providerId="ADAL" clId="{4F7526C2-C53B-41A9-82AA-63450EDFF648}" dt="2024-07-31T13:57:20.392" v="2411"/>
          <ac:spMkLst>
            <pc:docMk/>
            <pc:sldMk cId="2852341813" sldId="278"/>
            <ac:spMk id="147" creationId="{65A3B021-D8AD-39D5-C42E-76CE54878F47}"/>
          </ac:spMkLst>
        </pc:spChg>
        <pc:spChg chg="mod">
          <ac:chgData name="Fiona" userId="5fd9b084-9961-4921-ab0f-457ac49028c4" providerId="ADAL" clId="{4F7526C2-C53B-41A9-82AA-63450EDFF648}" dt="2024-07-31T13:57:20.392" v="2411"/>
          <ac:spMkLst>
            <pc:docMk/>
            <pc:sldMk cId="2852341813" sldId="278"/>
            <ac:spMk id="148" creationId="{94E87E3E-4561-851A-9BA2-DB79B1A1D132}"/>
          </ac:spMkLst>
        </pc:spChg>
        <pc:spChg chg="mod">
          <ac:chgData name="Fiona" userId="5fd9b084-9961-4921-ab0f-457ac49028c4" providerId="ADAL" clId="{4F7526C2-C53B-41A9-82AA-63450EDFF648}" dt="2024-07-31T13:57:20.392" v="2411"/>
          <ac:spMkLst>
            <pc:docMk/>
            <pc:sldMk cId="2852341813" sldId="278"/>
            <ac:spMk id="149" creationId="{FBB2D35C-ABE4-EF03-C3A1-9732A8971A78}"/>
          </ac:spMkLst>
        </pc:spChg>
        <pc:spChg chg="mod">
          <ac:chgData name="Fiona" userId="5fd9b084-9961-4921-ab0f-457ac49028c4" providerId="ADAL" clId="{4F7526C2-C53B-41A9-82AA-63450EDFF648}" dt="2024-07-31T13:57:20.392" v="2411"/>
          <ac:spMkLst>
            <pc:docMk/>
            <pc:sldMk cId="2852341813" sldId="278"/>
            <ac:spMk id="150" creationId="{F95ACDA6-6FA6-5F94-61AA-BF2C698564A6}"/>
          </ac:spMkLst>
        </pc:spChg>
        <pc:spChg chg="mod">
          <ac:chgData name="Fiona" userId="5fd9b084-9961-4921-ab0f-457ac49028c4" providerId="ADAL" clId="{4F7526C2-C53B-41A9-82AA-63450EDFF648}" dt="2024-07-31T13:57:20.392" v="2411"/>
          <ac:spMkLst>
            <pc:docMk/>
            <pc:sldMk cId="2852341813" sldId="278"/>
            <ac:spMk id="151" creationId="{B927186C-D2F1-5EB7-0763-596BD8B8CA40}"/>
          </ac:spMkLst>
        </pc:spChg>
        <pc:spChg chg="mod">
          <ac:chgData name="Fiona" userId="5fd9b084-9961-4921-ab0f-457ac49028c4" providerId="ADAL" clId="{4F7526C2-C53B-41A9-82AA-63450EDFF648}" dt="2024-07-31T13:57:20.392" v="2411"/>
          <ac:spMkLst>
            <pc:docMk/>
            <pc:sldMk cId="2852341813" sldId="278"/>
            <ac:spMk id="152" creationId="{997DE2FD-FCA6-7B9F-A19D-BCAC2E3F9850}"/>
          </ac:spMkLst>
        </pc:spChg>
        <pc:spChg chg="mod">
          <ac:chgData name="Fiona" userId="5fd9b084-9961-4921-ab0f-457ac49028c4" providerId="ADAL" clId="{4F7526C2-C53B-41A9-82AA-63450EDFF648}" dt="2024-07-31T13:57:20.392" v="2411"/>
          <ac:spMkLst>
            <pc:docMk/>
            <pc:sldMk cId="2852341813" sldId="278"/>
            <ac:spMk id="153" creationId="{3F129B7C-D32A-2A14-F5B1-796BF76811E2}"/>
          </ac:spMkLst>
        </pc:spChg>
        <pc:spChg chg="mod">
          <ac:chgData name="Fiona" userId="5fd9b084-9961-4921-ab0f-457ac49028c4" providerId="ADAL" clId="{4F7526C2-C53B-41A9-82AA-63450EDFF648}" dt="2024-07-31T13:57:20.392" v="2411"/>
          <ac:spMkLst>
            <pc:docMk/>
            <pc:sldMk cId="2852341813" sldId="278"/>
            <ac:spMk id="154" creationId="{289F0234-39B5-BC70-4A07-1A250A32A2C8}"/>
          </ac:spMkLst>
        </pc:spChg>
        <pc:spChg chg="mod">
          <ac:chgData name="Fiona" userId="5fd9b084-9961-4921-ab0f-457ac49028c4" providerId="ADAL" clId="{4F7526C2-C53B-41A9-82AA-63450EDFF648}" dt="2024-07-31T13:57:20.392" v="2411"/>
          <ac:spMkLst>
            <pc:docMk/>
            <pc:sldMk cId="2852341813" sldId="278"/>
            <ac:spMk id="155" creationId="{66D86DBF-8767-8EAF-1398-C6F3026B2A3D}"/>
          </ac:spMkLst>
        </pc:spChg>
        <pc:spChg chg="mod">
          <ac:chgData name="Fiona" userId="5fd9b084-9961-4921-ab0f-457ac49028c4" providerId="ADAL" clId="{4F7526C2-C53B-41A9-82AA-63450EDFF648}" dt="2024-07-31T13:57:20.392" v="2411"/>
          <ac:spMkLst>
            <pc:docMk/>
            <pc:sldMk cId="2852341813" sldId="278"/>
            <ac:spMk id="156" creationId="{A0DA4DA6-9C4C-008B-4CDE-10B7C290A7D5}"/>
          </ac:spMkLst>
        </pc:spChg>
        <pc:spChg chg="mod">
          <ac:chgData name="Fiona" userId="5fd9b084-9961-4921-ab0f-457ac49028c4" providerId="ADAL" clId="{4F7526C2-C53B-41A9-82AA-63450EDFF648}" dt="2024-07-31T13:57:20.392" v="2411"/>
          <ac:spMkLst>
            <pc:docMk/>
            <pc:sldMk cId="2852341813" sldId="278"/>
            <ac:spMk id="157" creationId="{12C09ED2-536B-D1C0-C392-E8096B0CE1BC}"/>
          </ac:spMkLst>
        </pc:spChg>
        <pc:spChg chg="mod">
          <ac:chgData name="Fiona" userId="5fd9b084-9961-4921-ab0f-457ac49028c4" providerId="ADAL" clId="{4F7526C2-C53B-41A9-82AA-63450EDFF648}" dt="2024-07-31T13:57:20.392" v="2411"/>
          <ac:spMkLst>
            <pc:docMk/>
            <pc:sldMk cId="2852341813" sldId="278"/>
            <ac:spMk id="158" creationId="{896B48B9-4ED4-BA81-2077-27C08921655C}"/>
          </ac:spMkLst>
        </pc:spChg>
        <pc:spChg chg="mod">
          <ac:chgData name="Fiona" userId="5fd9b084-9961-4921-ab0f-457ac49028c4" providerId="ADAL" clId="{4F7526C2-C53B-41A9-82AA-63450EDFF648}" dt="2024-07-31T13:57:20.392" v="2411"/>
          <ac:spMkLst>
            <pc:docMk/>
            <pc:sldMk cId="2852341813" sldId="278"/>
            <ac:spMk id="159" creationId="{3B7D67DA-A016-AA76-A8D5-F1EFE0B53669}"/>
          </ac:spMkLst>
        </pc:spChg>
        <pc:spChg chg="mod">
          <ac:chgData name="Fiona" userId="5fd9b084-9961-4921-ab0f-457ac49028c4" providerId="ADAL" clId="{4F7526C2-C53B-41A9-82AA-63450EDFF648}" dt="2024-07-31T13:57:20.392" v="2411"/>
          <ac:spMkLst>
            <pc:docMk/>
            <pc:sldMk cId="2852341813" sldId="278"/>
            <ac:spMk id="160" creationId="{DA6822C5-DC74-F538-67CE-392CDC8A3FCB}"/>
          </ac:spMkLst>
        </pc:spChg>
        <pc:spChg chg="mod">
          <ac:chgData name="Fiona" userId="5fd9b084-9961-4921-ab0f-457ac49028c4" providerId="ADAL" clId="{4F7526C2-C53B-41A9-82AA-63450EDFF648}" dt="2024-07-31T13:57:20.392" v="2411"/>
          <ac:spMkLst>
            <pc:docMk/>
            <pc:sldMk cId="2852341813" sldId="278"/>
            <ac:spMk id="161" creationId="{3EF95892-E21B-1A89-BC6E-38CDB6B4860F}"/>
          </ac:spMkLst>
        </pc:spChg>
        <pc:spChg chg="mod">
          <ac:chgData name="Fiona" userId="5fd9b084-9961-4921-ab0f-457ac49028c4" providerId="ADAL" clId="{4F7526C2-C53B-41A9-82AA-63450EDFF648}" dt="2024-07-31T13:57:20.392" v="2411"/>
          <ac:spMkLst>
            <pc:docMk/>
            <pc:sldMk cId="2852341813" sldId="278"/>
            <ac:spMk id="162" creationId="{999E65B1-AC51-EF17-A868-0BD7E7EF2029}"/>
          </ac:spMkLst>
        </pc:spChg>
        <pc:spChg chg="mod">
          <ac:chgData name="Fiona" userId="5fd9b084-9961-4921-ab0f-457ac49028c4" providerId="ADAL" clId="{4F7526C2-C53B-41A9-82AA-63450EDFF648}" dt="2024-07-31T13:57:20.392" v="2411"/>
          <ac:spMkLst>
            <pc:docMk/>
            <pc:sldMk cId="2852341813" sldId="278"/>
            <ac:spMk id="163" creationId="{57402419-EC42-1FC1-3914-FF443E5AACAF}"/>
          </ac:spMkLst>
        </pc:spChg>
        <pc:spChg chg="mod">
          <ac:chgData name="Fiona" userId="5fd9b084-9961-4921-ab0f-457ac49028c4" providerId="ADAL" clId="{4F7526C2-C53B-41A9-82AA-63450EDFF648}" dt="2024-07-31T13:57:20.392" v="2411"/>
          <ac:spMkLst>
            <pc:docMk/>
            <pc:sldMk cId="2852341813" sldId="278"/>
            <ac:spMk id="164" creationId="{A3C535AF-043E-1789-8C3A-3D7CCEDD8570}"/>
          </ac:spMkLst>
        </pc:spChg>
        <pc:spChg chg="mod">
          <ac:chgData name="Fiona" userId="5fd9b084-9961-4921-ab0f-457ac49028c4" providerId="ADAL" clId="{4F7526C2-C53B-41A9-82AA-63450EDFF648}" dt="2024-07-31T13:57:20.392" v="2411"/>
          <ac:spMkLst>
            <pc:docMk/>
            <pc:sldMk cId="2852341813" sldId="278"/>
            <ac:spMk id="165" creationId="{6E7EEB63-CFCF-42A1-50CB-9E4880A88DA6}"/>
          </ac:spMkLst>
        </pc:spChg>
        <pc:spChg chg="mod">
          <ac:chgData name="Fiona" userId="5fd9b084-9961-4921-ab0f-457ac49028c4" providerId="ADAL" clId="{4F7526C2-C53B-41A9-82AA-63450EDFF648}" dt="2024-07-31T13:57:20.392" v="2411"/>
          <ac:spMkLst>
            <pc:docMk/>
            <pc:sldMk cId="2852341813" sldId="278"/>
            <ac:spMk id="166" creationId="{5BB640DC-C406-7F46-E647-2948368C0928}"/>
          </ac:spMkLst>
        </pc:spChg>
        <pc:spChg chg="mod">
          <ac:chgData name="Fiona" userId="5fd9b084-9961-4921-ab0f-457ac49028c4" providerId="ADAL" clId="{4F7526C2-C53B-41A9-82AA-63450EDFF648}" dt="2024-07-31T13:57:20.392" v="2411"/>
          <ac:spMkLst>
            <pc:docMk/>
            <pc:sldMk cId="2852341813" sldId="278"/>
            <ac:spMk id="167" creationId="{29B3CA1E-EE8D-2994-6935-79519AFA87FE}"/>
          </ac:spMkLst>
        </pc:spChg>
        <pc:spChg chg="mod">
          <ac:chgData name="Fiona" userId="5fd9b084-9961-4921-ab0f-457ac49028c4" providerId="ADAL" clId="{4F7526C2-C53B-41A9-82AA-63450EDFF648}" dt="2024-07-31T13:57:20.392" v="2411"/>
          <ac:spMkLst>
            <pc:docMk/>
            <pc:sldMk cId="2852341813" sldId="278"/>
            <ac:spMk id="168" creationId="{4DFE13F7-5B7A-3ABA-5C51-6A57AF530DB3}"/>
          </ac:spMkLst>
        </pc:spChg>
        <pc:spChg chg="mod">
          <ac:chgData name="Fiona" userId="5fd9b084-9961-4921-ab0f-457ac49028c4" providerId="ADAL" clId="{4F7526C2-C53B-41A9-82AA-63450EDFF648}" dt="2024-07-31T13:57:20.392" v="2411"/>
          <ac:spMkLst>
            <pc:docMk/>
            <pc:sldMk cId="2852341813" sldId="278"/>
            <ac:spMk id="169" creationId="{A2C034B8-A3F3-F3AB-EA2E-753F51A4CB8C}"/>
          </ac:spMkLst>
        </pc:spChg>
        <pc:spChg chg="mod">
          <ac:chgData name="Fiona" userId="5fd9b084-9961-4921-ab0f-457ac49028c4" providerId="ADAL" clId="{4F7526C2-C53B-41A9-82AA-63450EDFF648}" dt="2024-07-31T13:57:20.392" v="2411"/>
          <ac:spMkLst>
            <pc:docMk/>
            <pc:sldMk cId="2852341813" sldId="278"/>
            <ac:spMk id="170" creationId="{4889EE6B-D57E-0683-6272-0676FA5251E4}"/>
          </ac:spMkLst>
        </pc:spChg>
        <pc:spChg chg="mod">
          <ac:chgData name="Fiona" userId="5fd9b084-9961-4921-ab0f-457ac49028c4" providerId="ADAL" clId="{4F7526C2-C53B-41A9-82AA-63450EDFF648}" dt="2024-07-31T13:57:20.392" v="2411"/>
          <ac:spMkLst>
            <pc:docMk/>
            <pc:sldMk cId="2852341813" sldId="278"/>
            <ac:spMk id="171" creationId="{F0B6174E-F681-8F9C-60F2-EC81595894C7}"/>
          </ac:spMkLst>
        </pc:spChg>
        <pc:spChg chg="mod">
          <ac:chgData name="Fiona" userId="5fd9b084-9961-4921-ab0f-457ac49028c4" providerId="ADAL" clId="{4F7526C2-C53B-41A9-82AA-63450EDFF648}" dt="2024-07-31T13:57:20.392" v="2411"/>
          <ac:spMkLst>
            <pc:docMk/>
            <pc:sldMk cId="2852341813" sldId="278"/>
            <ac:spMk id="172" creationId="{ECC98C7A-CC63-974A-1F8F-3AD056BF7F89}"/>
          </ac:spMkLst>
        </pc:spChg>
        <pc:spChg chg="mod">
          <ac:chgData name="Fiona" userId="5fd9b084-9961-4921-ab0f-457ac49028c4" providerId="ADAL" clId="{4F7526C2-C53B-41A9-82AA-63450EDFF648}" dt="2024-07-31T13:57:20.392" v="2411"/>
          <ac:spMkLst>
            <pc:docMk/>
            <pc:sldMk cId="2852341813" sldId="278"/>
            <ac:spMk id="173" creationId="{8C2429C6-CEF0-1707-1487-99C2F5DF8744}"/>
          </ac:spMkLst>
        </pc:spChg>
        <pc:spChg chg="mod">
          <ac:chgData name="Fiona" userId="5fd9b084-9961-4921-ab0f-457ac49028c4" providerId="ADAL" clId="{4F7526C2-C53B-41A9-82AA-63450EDFF648}" dt="2024-07-31T13:57:20.392" v="2411"/>
          <ac:spMkLst>
            <pc:docMk/>
            <pc:sldMk cId="2852341813" sldId="278"/>
            <ac:spMk id="174" creationId="{7AB48E8C-93AC-70AA-DB31-1503F0651A82}"/>
          </ac:spMkLst>
        </pc:spChg>
        <pc:spChg chg="mod">
          <ac:chgData name="Fiona" userId="5fd9b084-9961-4921-ab0f-457ac49028c4" providerId="ADAL" clId="{4F7526C2-C53B-41A9-82AA-63450EDFF648}" dt="2024-07-31T13:57:20.392" v="2411"/>
          <ac:spMkLst>
            <pc:docMk/>
            <pc:sldMk cId="2852341813" sldId="278"/>
            <ac:spMk id="175" creationId="{8DBA23BB-40BD-CF19-2076-F8BE3D725CD9}"/>
          </ac:spMkLst>
        </pc:spChg>
        <pc:spChg chg="mod">
          <ac:chgData name="Fiona" userId="5fd9b084-9961-4921-ab0f-457ac49028c4" providerId="ADAL" clId="{4F7526C2-C53B-41A9-82AA-63450EDFF648}" dt="2024-07-31T13:57:20.392" v="2411"/>
          <ac:spMkLst>
            <pc:docMk/>
            <pc:sldMk cId="2852341813" sldId="278"/>
            <ac:spMk id="176" creationId="{9D37EBFE-6C6C-C945-D063-6EB6FCEA41B1}"/>
          </ac:spMkLst>
        </pc:spChg>
        <pc:spChg chg="mod">
          <ac:chgData name="Fiona" userId="5fd9b084-9961-4921-ab0f-457ac49028c4" providerId="ADAL" clId="{4F7526C2-C53B-41A9-82AA-63450EDFF648}" dt="2024-07-31T13:57:20.392" v="2411"/>
          <ac:spMkLst>
            <pc:docMk/>
            <pc:sldMk cId="2852341813" sldId="278"/>
            <ac:spMk id="177" creationId="{CEE119D1-041D-16D6-3A77-399DCBAF7F84}"/>
          </ac:spMkLst>
        </pc:spChg>
        <pc:spChg chg="mod">
          <ac:chgData name="Fiona" userId="5fd9b084-9961-4921-ab0f-457ac49028c4" providerId="ADAL" clId="{4F7526C2-C53B-41A9-82AA-63450EDFF648}" dt="2024-07-31T13:57:20.392" v="2411"/>
          <ac:spMkLst>
            <pc:docMk/>
            <pc:sldMk cId="2852341813" sldId="278"/>
            <ac:spMk id="178" creationId="{4E3961A5-8CF6-205C-6FB7-ECC35F863D55}"/>
          </ac:spMkLst>
        </pc:spChg>
        <pc:spChg chg="mod">
          <ac:chgData name="Fiona" userId="5fd9b084-9961-4921-ab0f-457ac49028c4" providerId="ADAL" clId="{4F7526C2-C53B-41A9-82AA-63450EDFF648}" dt="2024-07-31T13:57:20.392" v="2411"/>
          <ac:spMkLst>
            <pc:docMk/>
            <pc:sldMk cId="2852341813" sldId="278"/>
            <ac:spMk id="179" creationId="{C482E276-7204-200B-A8FB-08B1B2338376}"/>
          </ac:spMkLst>
        </pc:spChg>
        <pc:spChg chg="mod">
          <ac:chgData name="Fiona" userId="5fd9b084-9961-4921-ab0f-457ac49028c4" providerId="ADAL" clId="{4F7526C2-C53B-41A9-82AA-63450EDFF648}" dt="2024-07-31T13:57:20.392" v="2411"/>
          <ac:spMkLst>
            <pc:docMk/>
            <pc:sldMk cId="2852341813" sldId="278"/>
            <ac:spMk id="180" creationId="{279BC91E-C507-5E02-070A-A3360D6D81D7}"/>
          </ac:spMkLst>
        </pc:spChg>
        <pc:spChg chg="mod">
          <ac:chgData name="Fiona" userId="5fd9b084-9961-4921-ab0f-457ac49028c4" providerId="ADAL" clId="{4F7526C2-C53B-41A9-82AA-63450EDFF648}" dt="2024-07-31T13:57:20.392" v="2411"/>
          <ac:spMkLst>
            <pc:docMk/>
            <pc:sldMk cId="2852341813" sldId="278"/>
            <ac:spMk id="181" creationId="{951AACA1-D5B2-8834-C922-8A32FD11958D}"/>
          </ac:spMkLst>
        </pc:spChg>
        <pc:spChg chg="mod">
          <ac:chgData name="Fiona" userId="5fd9b084-9961-4921-ab0f-457ac49028c4" providerId="ADAL" clId="{4F7526C2-C53B-41A9-82AA-63450EDFF648}" dt="2024-07-31T13:57:20.392" v="2411"/>
          <ac:spMkLst>
            <pc:docMk/>
            <pc:sldMk cId="2852341813" sldId="278"/>
            <ac:spMk id="182" creationId="{A393B1E1-FF48-EDBC-2632-3FB66E39BFDA}"/>
          </ac:spMkLst>
        </pc:spChg>
        <pc:spChg chg="mod">
          <ac:chgData name="Fiona" userId="5fd9b084-9961-4921-ab0f-457ac49028c4" providerId="ADAL" clId="{4F7526C2-C53B-41A9-82AA-63450EDFF648}" dt="2024-07-31T13:57:20.392" v="2411"/>
          <ac:spMkLst>
            <pc:docMk/>
            <pc:sldMk cId="2852341813" sldId="278"/>
            <ac:spMk id="183" creationId="{57B4528A-7E5F-498C-2EDB-B4A6EABEDBF1}"/>
          </ac:spMkLst>
        </pc:spChg>
        <pc:spChg chg="mod">
          <ac:chgData name="Fiona" userId="5fd9b084-9961-4921-ab0f-457ac49028c4" providerId="ADAL" clId="{4F7526C2-C53B-41A9-82AA-63450EDFF648}" dt="2024-07-31T13:57:20.392" v="2411"/>
          <ac:spMkLst>
            <pc:docMk/>
            <pc:sldMk cId="2852341813" sldId="278"/>
            <ac:spMk id="184" creationId="{1DE65DF2-5192-810E-4473-B076E398E7F2}"/>
          </ac:spMkLst>
        </pc:spChg>
        <pc:spChg chg="mod">
          <ac:chgData name="Fiona" userId="5fd9b084-9961-4921-ab0f-457ac49028c4" providerId="ADAL" clId="{4F7526C2-C53B-41A9-82AA-63450EDFF648}" dt="2024-07-31T13:57:20.392" v="2411"/>
          <ac:spMkLst>
            <pc:docMk/>
            <pc:sldMk cId="2852341813" sldId="278"/>
            <ac:spMk id="185" creationId="{5D02D76C-0FDA-B117-E0D9-4F1388D01BE4}"/>
          </ac:spMkLst>
        </pc:spChg>
        <pc:spChg chg="mod">
          <ac:chgData name="Fiona" userId="5fd9b084-9961-4921-ab0f-457ac49028c4" providerId="ADAL" clId="{4F7526C2-C53B-41A9-82AA-63450EDFF648}" dt="2024-07-31T13:57:20.392" v="2411"/>
          <ac:spMkLst>
            <pc:docMk/>
            <pc:sldMk cId="2852341813" sldId="278"/>
            <ac:spMk id="186" creationId="{74974500-9A03-5A7D-185F-AD8366D76BAE}"/>
          </ac:spMkLst>
        </pc:spChg>
        <pc:spChg chg="mod">
          <ac:chgData name="Fiona" userId="5fd9b084-9961-4921-ab0f-457ac49028c4" providerId="ADAL" clId="{4F7526C2-C53B-41A9-82AA-63450EDFF648}" dt="2024-07-31T13:57:20.392" v="2411"/>
          <ac:spMkLst>
            <pc:docMk/>
            <pc:sldMk cId="2852341813" sldId="278"/>
            <ac:spMk id="187" creationId="{13CB9AFF-9175-1222-D705-088DD20CBEB5}"/>
          </ac:spMkLst>
        </pc:spChg>
        <pc:spChg chg="mod">
          <ac:chgData name="Fiona" userId="5fd9b084-9961-4921-ab0f-457ac49028c4" providerId="ADAL" clId="{4F7526C2-C53B-41A9-82AA-63450EDFF648}" dt="2024-07-31T13:57:20.392" v="2411"/>
          <ac:spMkLst>
            <pc:docMk/>
            <pc:sldMk cId="2852341813" sldId="278"/>
            <ac:spMk id="188" creationId="{D6AE0395-76B9-4BE1-6833-07FFD8B68757}"/>
          </ac:spMkLst>
        </pc:spChg>
        <pc:spChg chg="mod">
          <ac:chgData name="Fiona" userId="5fd9b084-9961-4921-ab0f-457ac49028c4" providerId="ADAL" clId="{4F7526C2-C53B-41A9-82AA-63450EDFF648}" dt="2024-07-31T13:57:20.392" v="2411"/>
          <ac:spMkLst>
            <pc:docMk/>
            <pc:sldMk cId="2852341813" sldId="278"/>
            <ac:spMk id="189" creationId="{E09485AF-90BF-7192-F1F7-9EC634C3AFC8}"/>
          </ac:spMkLst>
        </pc:spChg>
        <pc:spChg chg="mod">
          <ac:chgData name="Fiona" userId="5fd9b084-9961-4921-ab0f-457ac49028c4" providerId="ADAL" clId="{4F7526C2-C53B-41A9-82AA-63450EDFF648}" dt="2024-07-31T13:57:20.392" v="2411"/>
          <ac:spMkLst>
            <pc:docMk/>
            <pc:sldMk cId="2852341813" sldId="278"/>
            <ac:spMk id="190" creationId="{8FED3A05-95A4-0DA0-8A67-95EC4B55B545}"/>
          </ac:spMkLst>
        </pc:spChg>
        <pc:spChg chg="mod">
          <ac:chgData name="Fiona" userId="5fd9b084-9961-4921-ab0f-457ac49028c4" providerId="ADAL" clId="{4F7526C2-C53B-41A9-82AA-63450EDFF648}" dt="2024-07-31T13:57:20.392" v="2411"/>
          <ac:spMkLst>
            <pc:docMk/>
            <pc:sldMk cId="2852341813" sldId="278"/>
            <ac:spMk id="191" creationId="{FDE4F208-9F53-D98F-E5BE-445E95A19D5A}"/>
          </ac:spMkLst>
        </pc:spChg>
        <pc:spChg chg="mod">
          <ac:chgData name="Fiona" userId="5fd9b084-9961-4921-ab0f-457ac49028c4" providerId="ADAL" clId="{4F7526C2-C53B-41A9-82AA-63450EDFF648}" dt="2024-07-31T13:57:20.392" v="2411"/>
          <ac:spMkLst>
            <pc:docMk/>
            <pc:sldMk cId="2852341813" sldId="278"/>
            <ac:spMk id="192" creationId="{12C6412A-EBBA-C968-C418-CE7CC3F5AF34}"/>
          </ac:spMkLst>
        </pc:spChg>
        <pc:spChg chg="mod">
          <ac:chgData name="Fiona" userId="5fd9b084-9961-4921-ab0f-457ac49028c4" providerId="ADAL" clId="{4F7526C2-C53B-41A9-82AA-63450EDFF648}" dt="2024-07-31T13:57:20.392" v="2411"/>
          <ac:spMkLst>
            <pc:docMk/>
            <pc:sldMk cId="2852341813" sldId="278"/>
            <ac:spMk id="193" creationId="{2D775E2A-B7DE-E152-A0E8-E91C4285F236}"/>
          </ac:spMkLst>
        </pc:spChg>
        <pc:spChg chg="mod">
          <ac:chgData name="Fiona" userId="5fd9b084-9961-4921-ab0f-457ac49028c4" providerId="ADAL" clId="{4F7526C2-C53B-41A9-82AA-63450EDFF648}" dt="2024-07-31T13:57:20.392" v="2411"/>
          <ac:spMkLst>
            <pc:docMk/>
            <pc:sldMk cId="2852341813" sldId="278"/>
            <ac:spMk id="194" creationId="{554A6798-10BF-231C-7E18-D377EB5C506E}"/>
          </ac:spMkLst>
        </pc:spChg>
        <pc:spChg chg="mod">
          <ac:chgData name="Fiona" userId="5fd9b084-9961-4921-ab0f-457ac49028c4" providerId="ADAL" clId="{4F7526C2-C53B-41A9-82AA-63450EDFF648}" dt="2024-07-31T13:57:20.392" v="2411"/>
          <ac:spMkLst>
            <pc:docMk/>
            <pc:sldMk cId="2852341813" sldId="278"/>
            <ac:spMk id="195" creationId="{9D118898-A455-4536-5BFD-AEC49EFF7CCE}"/>
          </ac:spMkLst>
        </pc:spChg>
        <pc:spChg chg="mod topLvl">
          <ac:chgData name="Fiona" userId="5fd9b084-9961-4921-ab0f-457ac49028c4" providerId="ADAL" clId="{4F7526C2-C53B-41A9-82AA-63450EDFF648}" dt="2024-07-31T14:03:50.776" v="2559" actId="164"/>
          <ac:spMkLst>
            <pc:docMk/>
            <pc:sldMk cId="2852341813" sldId="278"/>
            <ac:spMk id="197" creationId="{F959CEDE-D844-F95F-CE76-1321168960EC}"/>
          </ac:spMkLst>
        </pc:spChg>
        <pc:spChg chg="mod topLvl">
          <ac:chgData name="Fiona" userId="5fd9b084-9961-4921-ab0f-457ac49028c4" providerId="ADAL" clId="{4F7526C2-C53B-41A9-82AA-63450EDFF648}" dt="2024-07-31T14:01:59.033" v="2540" actId="20577"/>
          <ac:spMkLst>
            <pc:docMk/>
            <pc:sldMk cId="2852341813" sldId="278"/>
            <ac:spMk id="198" creationId="{6A84627E-9137-98A4-B8AC-464E4197A76A}"/>
          </ac:spMkLst>
        </pc:spChg>
        <pc:spChg chg="mod topLvl">
          <ac:chgData name="Fiona" userId="5fd9b084-9961-4921-ab0f-457ac49028c4" providerId="ADAL" clId="{4F7526C2-C53B-41A9-82AA-63450EDFF648}" dt="2024-07-31T14:03:50.776" v="2559" actId="164"/>
          <ac:spMkLst>
            <pc:docMk/>
            <pc:sldMk cId="2852341813" sldId="278"/>
            <ac:spMk id="200" creationId="{B75B1C54-26C8-87BD-5BEF-0BE653963806}"/>
          </ac:spMkLst>
        </pc:spChg>
        <pc:spChg chg="mod topLvl">
          <ac:chgData name="Fiona" userId="5fd9b084-9961-4921-ab0f-457ac49028c4" providerId="ADAL" clId="{4F7526C2-C53B-41A9-82AA-63450EDFF648}" dt="2024-07-31T14:03:50.776" v="2559" actId="164"/>
          <ac:spMkLst>
            <pc:docMk/>
            <pc:sldMk cId="2852341813" sldId="278"/>
            <ac:spMk id="201" creationId="{F71DAD4E-6AF2-8591-C7B3-F236E30E0837}"/>
          </ac:spMkLst>
        </pc:spChg>
        <pc:spChg chg="mod topLvl">
          <ac:chgData name="Fiona" userId="5fd9b084-9961-4921-ab0f-457ac49028c4" providerId="ADAL" clId="{4F7526C2-C53B-41A9-82AA-63450EDFF648}" dt="2024-07-31T14:03:50.776" v="2559" actId="164"/>
          <ac:spMkLst>
            <pc:docMk/>
            <pc:sldMk cId="2852341813" sldId="278"/>
            <ac:spMk id="202" creationId="{2E104177-C73D-9B1F-A174-C8E41E105682}"/>
          </ac:spMkLst>
        </pc:spChg>
        <pc:spChg chg="mod topLvl">
          <ac:chgData name="Fiona" userId="5fd9b084-9961-4921-ab0f-457ac49028c4" providerId="ADAL" clId="{4F7526C2-C53B-41A9-82AA-63450EDFF648}" dt="2024-07-31T14:03:50.776" v="2559" actId="164"/>
          <ac:spMkLst>
            <pc:docMk/>
            <pc:sldMk cId="2852341813" sldId="278"/>
            <ac:spMk id="203" creationId="{4E57DC88-09E5-285A-26D7-8CCFC9771873}"/>
          </ac:spMkLst>
        </pc:spChg>
        <pc:spChg chg="mod topLvl">
          <ac:chgData name="Fiona" userId="5fd9b084-9961-4921-ab0f-457ac49028c4" providerId="ADAL" clId="{4F7526C2-C53B-41A9-82AA-63450EDFF648}" dt="2024-07-31T14:03:50.776" v="2559" actId="164"/>
          <ac:spMkLst>
            <pc:docMk/>
            <pc:sldMk cId="2852341813" sldId="278"/>
            <ac:spMk id="204" creationId="{88164A77-960D-B45B-FA71-E79DAB46D485}"/>
          </ac:spMkLst>
        </pc:spChg>
        <pc:spChg chg="mod topLvl">
          <ac:chgData name="Fiona" userId="5fd9b084-9961-4921-ab0f-457ac49028c4" providerId="ADAL" clId="{4F7526C2-C53B-41A9-82AA-63450EDFF648}" dt="2024-07-31T14:03:50.776" v="2559" actId="164"/>
          <ac:spMkLst>
            <pc:docMk/>
            <pc:sldMk cId="2852341813" sldId="278"/>
            <ac:spMk id="205" creationId="{2DDA1E3D-1BEB-D91C-7F52-EEC7E165BFC5}"/>
          </ac:spMkLst>
        </pc:spChg>
        <pc:spChg chg="mod topLvl">
          <ac:chgData name="Fiona" userId="5fd9b084-9961-4921-ab0f-457ac49028c4" providerId="ADAL" clId="{4F7526C2-C53B-41A9-82AA-63450EDFF648}" dt="2024-07-31T14:03:50.776" v="2559" actId="164"/>
          <ac:spMkLst>
            <pc:docMk/>
            <pc:sldMk cId="2852341813" sldId="278"/>
            <ac:spMk id="206" creationId="{7CA2E413-6539-42CD-9BF8-13487CD2EA09}"/>
          </ac:spMkLst>
        </pc:spChg>
        <pc:spChg chg="mod topLvl">
          <ac:chgData name="Fiona" userId="5fd9b084-9961-4921-ab0f-457ac49028c4" providerId="ADAL" clId="{4F7526C2-C53B-41A9-82AA-63450EDFF648}" dt="2024-07-31T14:03:50.776" v="2559" actId="164"/>
          <ac:spMkLst>
            <pc:docMk/>
            <pc:sldMk cId="2852341813" sldId="278"/>
            <ac:spMk id="207" creationId="{ACA76ECB-7F60-3003-5D7A-A91E78FEF3DB}"/>
          </ac:spMkLst>
        </pc:spChg>
        <pc:spChg chg="mod topLvl">
          <ac:chgData name="Fiona" userId="5fd9b084-9961-4921-ab0f-457ac49028c4" providerId="ADAL" clId="{4F7526C2-C53B-41A9-82AA-63450EDFF648}" dt="2024-07-31T14:03:50.776" v="2559" actId="164"/>
          <ac:spMkLst>
            <pc:docMk/>
            <pc:sldMk cId="2852341813" sldId="278"/>
            <ac:spMk id="208" creationId="{56358043-63D5-614D-4597-B3AF24327240}"/>
          </ac:spMkLst>
        </pc:spChg>
        <pc:spChg chg="mod topLvl">
          <ac:chgData name="Fiona" userId="5fd9b084-9961-4921-ab0f-457ac49028c4" providerId="ADAL" clId="{4F7526C2-C53B-41A9-82AA-63450EDFF648}" dt="2024-07-31T14:03:50.776" v="2559" actId="164"/>
          <ac:spMkLst>
            <pc:docMk/>
            <pc:sldMk cId="2852341813" sldId="278"/>
            <ac:spMk id="209" creationId="{B37B4CE6-BA0E-E88B-7879-BAE914193754}"/>
          </ac:spMkLst>
        </pc:spChg>
        <pc:spChg chg="mod topLvl">
          <ac:chgData name="Fiona" userId="5fd9b084-9961-4921-ab0f-457ac49028c4" providerId="ADAL" clId="{4F7526C2-C53B-41A9-82AA-63450EDFF648}" dt="2024-07-31T14:03:50.776" v="2559" actId="164"/>
          <ac:spMkLst>
            <pc:docMk/>
            <pc:sldMk cId="2852341813" sldId="278"/>
            <ac:spMk id="210" creationId="{758CA141-4A3A-EC99-8ED2-F64F22EC4E21}"/>
          </ac:spMkLst>
        </pc:spChg>
        <pc:spChg chg="mod topLvl">
          <ac:chgData name="Fiona" userId="5fd9b084-9961-4921-ab0f-457ac49028c4" providerId="ADAL" clId="{4F7526C2-C53B-41A9-82AA-63450EDFF648}" dt="2024-07-31T14:03:50.776" v="2559" actId="164"/>
          <ac:spMkLst>
            <pc:docMk/>
            <pc:sldMk cId="2852341813" sldId="278"/>
            <ac:spMk id="211" creationId="{06DFF3C0-B3EC-EE58-BFBA-05412DDA948C}"/>
          </ac:spMkLst>
        </pc:spChg>
        <pc:spChg chg="mod topLvl">
          <ac:chgData name="Fiona" userId="5fd9b084-9961-4921-ab0f-457ac49028c4" providerId="ADAL" clId="{4F7526C2-C53B-41A9-82AA-63450EDFF648}" dt="2024-07-31T14:03:50.776" v="2559" actId="164"/>
          <ac:spMkLst>
            <pc:docMk/>
            <pc:sldMk cId="2852341813" sldId="278"/>
            <ac:spMk id="212" creationId="{CB603196-D7F5-2D33-6E41-5D18ACC40D80}"/>
          </ac:spMkLst>
        </pc:spChg>
        <pc:spChg chg="mod topLvl">
          <ac:chgData name="Fiona" userId="5fd9b084-9961-4921-ab0f-457ac49028c4" providerId="ADAL" clId="{4F7526C2-C53B-41A9-82AA-63450EDFF648}" dt="2024-07-31T14:03:50.776" v="2559" actId="164"/>
          <ac:spMkLst>
            <pc:docMk/>
            <pc:sldMk cId="2852341813" sldId="278"/>
            <ac:spMk id="213" creationId="{51CD2F21-E98C-85A1-5B68-5692BD4D9C22}"/>
          </ac:spMkLst>
        </pc:spChg>
        <pc:spChg chg="mod topLvl">
          <ac:chgData name="Fiona" userId="5fd9b084-9961-4921-ab0f-457ac49028c4" providerId="ADAL" clId="{4F7526C2-C53B-41A9-82AA-63450EDFF648}" dt="2024-07-31T14:03:50.776" v="2559" actId="164"/>
          <ac:spMkLst>
            <pc:docMk/>
            <pc:sldMk cId="2852341813" sldId="278"/>
            <ac:spMk id="214" creationId="{855966A2-8E4B-0E5D-498D-62B5AB67A271}"/>
          </ac:spMkLst>
        </pc:spChg>
        <pc:spChg chg="mod topLvl">
          <ac:chgData name="Fiona" userId="5fd9b084-9961-4921-ab0f-457ac49028c4" providerId="ADAL" clId="{4F7526C2-C53B-41A9-82AA-63450EDFF648}" dt="2024-07-31T14:03:50.776" v="2559" actId="164"/>
          <ac:spMkLst>
            <pc:docMk/>
            <pc:sldMk cId="2852341813" sldId="278"/>
            <ac:spMk id="215" creationId="{F1AEE0F4-A320-C52B-1ED9-CC27A3B1BE93}"/>
          </ac:spMkLst>
        </pc:spChg>
        <pc:spChg chg="mod topLvl">
          <ac:chgData name="Fiona" userId="5fd9b084-9961-4921-ab0f-457ac49028c4" providerId="ADAL" clId="{4F7526C2-C53B-41A9-82AA-63450EDFF648}" dt="2024-07-31T14:03:50.776" v="2559" actId="164"/>
          <ac:spMkLst>
            <pc:docMk/>
            <pc:sldMk cId="2852341813" sldId="278"/>
            <ac:spMk id="216" creationId="{BFEA0852-4E0B-0B56-3205-C72AD982D80F}"/>
          </ac:spMkLst>
        </pc:spChg>
        <pc:spChg chg="mod topLvl">
          <ac:chgData name="Fiona" userId="5fd9b084-9961-4921-ab0f-457ac49028c4" providerId="ADAL" clId="{4F7526C2-C53B-41A9-82AA-63450EDFF648}" dt="2024-07-31T14:03:50.776" v="2559" actId="164"/>
          <ac:spMkLst>
            <pc:docMk/>
            <pc:sldMk cId="2852341813" sldId="278"/>
            <ac:spMk id="217" creationId="{B1C706BB-5A78-9EED-77E4-C2F074955530}"/>
          </ac:spMkLst>
        </pc:spChg>
        <pc:spChg chg="mod topLvl">
          <ac:chgData name="Fiona" userId="5fd9b084-9961-4921-ab0f-457ac49028c4" providerId="ADAL" clId="{4F7526C2-C53B-41A9-82AA-63450EDFF648}" dt="2024-07-31T14:03:24.519" v="2553" actId="1076"/>
          <ac:spMkLst>
            <pc:docMk/>
            <pc:sldMk cId="2852341813" sldId="278"/>
            <ac:spMk id="218" creationId="{32D39C85-1628-D342-9AA5-334CC981CB2C}"/>
          </ac:spMkLst>
        </pc:spChg>
        <pc:spChg chg="mod topLvl">
          <ac:chgData name="Fiona" userId="5fd9b084-9961-4921-ab0f-457ac49028c4" providerId="ADAL" clId="{4F7526C2-C53B-41A9-82AA-63450EDFF648}" dt="2024-07-31T14:03:50.776" v="2559" actId="164"/>
          <ac:spMkLst>
            <pc:docMk/>
            <pc:sldMk cId="2852341813" sldId="278"/>
            <ac:spMk id="219" creationId="{89F2A2A2-43E2-919D-A74C-5C002028874F}"/>
          </ac:spMkLst>
        </pc:spChg>
        <pc:spChg chg="mod topLvl">
          <ac:chgData name="Fiona" userId="5fd9b084-9961-4921-ab0f-457ac49028c4" providerId="ADAL" clId="{4F7526C2-C53B-41A9-82AA-63450EDFF648}" dt="2024-07-31T14:03:50.776" v="2559" actId="164"/>
          <ac:spMkLst>
            <pc:docMk/>
            <pc:sldMk cId="2852341813" sldId="278"/>
            <ac:spMk id="220" creationId="{1AF26AD5-BBB5-0D4C-A4F3-BEFC79AE3477}"/>
          </ac:spMkLst>
        </pc:spChg>
        <pc:spChg chg="mod topLvl">
          <ac:chgData name="Fiona" userId="5fd9b084-9961-4921-ab0f-457ac49028c4" providerId="ADAL" clId="{4F7526C2-C53B-41A9-82AA-63450EDFF648}" dt="2024-07-31T14:03:50.776" v="2559" actId="164"/>
          <ac:spMkLst>
            <pc:docMk/>
            <pc:sldMk cId="2852341813" sldId="278"/>
            <ac:spMk id="221" creationId="{F25A475B-B4A8-CE15-BFD4-B6782CA5E82D}"/>
          </ac:spMkLst>
        </pc:spChg>
        <pc:spChg chg="mod topLvl">
          <ac:chgData name="Fiona" userId="5fd9b084-9961-4921-ab0f-457ac49028c4" providerId="ADAL" clId="{4F7526C2-C53B-41A9-82AA-63450EDFF648}" dt="2024-07-31T14:03:50.776" v="2559" actId="164"/>
          <ac:spMkLst>
            <pc:docMk/>
            <pc:sldMk cId="2852341813" sldId="278"/>
            <ac:spMk id="222" creationId="{952AA73F-5DC0-A7A4-0C9F-47B832E45A51}"/>
          </ac:spMkLst>
        </pc:spChg>
        <pc:spChg chg="mod topLvl">
          <ac:chgData name="Fiona" userId="5fd9b084-9961-4921-ab0f-457ac49028c4" providerId="ADAL" clId="{4F7526C2-C53B-41A9-82AA-63450EDFF648}" dt="2024-07-31T14:03:50.776" v="2559" actId="164"/>
          <ac:spMkLst>
            <pc:docMk/>
            <pc:sldMk cId="2852341813" sldId="278"/>
            <ac:spMk id="223" creationId="{BB90CB13-4FB9-6C10-0AF7-5ABE9BC500DA}"/>
          </ac:spMkLst>
        </pc:spChg>
        <pc:spChg chg="mod topLvl">
          <ac:chgData name="Fiona" userId="5fd9b084-9961-4921-ab0f-457ac49028c4" providerId="ADAL" clId="{4F7526C2-C53B-41A9-82AA-63450EDFF648}" dt="2024-07-31T14:03:50.776" v="2559" actId="164"/>
          <ac:spMkLst>
            <pc:docMk/>
            <pc:sldMk cId="2852341813" sldId="278"/>
            <ac:spMk id="224" creationId="{3F5E01BA-FBF6-1280-BA34-128D238C02EA}"/>
          </ac:spMkLst>
        </pc:spChg>
        <pc:spChg chg="mod topLvl">
          <ac:chgData name="Fiona" userId="5fd9b084-9961-4921-ab0f-457ac49028c4" providerId="ADAL" clId="{4F7526C2-C53B-41A9-82AA-63450EDFF648}" dt="2024-07-31T14:03:50.776" v="2559" actId="164"/>
          <ac:spMkLst>
            <pc:docMk/>
            <pc:sldMk cId="2852341813" sldId="278"/>
            <ac:spMk id="225" creationId="{8694335D-223D-AFFD-3E92-BD30D75E9DDC}"/>
          </ac:spMkLst>
        </pc:spChg>
        <pc:spChg chg="mod topLvl">
          <ac:chgData name="Fiona" userId="5fd9b084-9961-4921-ab0f-457ac49028c4" providerId="ADAL" clId="{4F7526C2-C53B-41A9-82AA-63450EDFF648}" dt="2024-07-31T14:03:50.776" v="2559" actId="164"/>
          <ac:spMkLst>
            <pc:docMk/>
            <pc:sldMk cId="2852341813" sldId="278"/>
            <ac:spMk id="226" creationId="{14EB20DA-513C-F89B-564B-494BCFC38B91}"/>
          </ac:spMkLst>
        </pc:spChg>
        <pc:spChg chg="mod topLvl">
          <ac:chgData name="Fiona" userId="5fd9b084-9961-4921-ab0f-457ac49028c4" providerId="ADAL" clId="{4F7526C2-C53B-41A9-82AA-63450EDFF648}" dt="2024-07-31T14:03:50.776" v="2559" actId="164"/>
          <ac:spMkLst>
            <pc:docMk/>
            <pc:sldMk cId="2852341813" sldId="278"/>
            <ac:spMk id="227" creationId="{3337A6A9-A014-99EC-10E2-7CCCFE0F72A2}"/>
          </ac:spMkLst>
        </pc:spChg>
        <pc:spChg chg="mod topLvl">
          <ac:chgData name="Fiona" userId="5fd9b084-9961-4921-ab0f-457ac49028c4" providerId="ADAL" clId="{4F7526C2-C53B-41A9-82AA-63450EDFF648}" dt="2024-07-31T14:03:50.776" v="2559" actId="164"/>
          <ac:spMkLst>
            <pc:docMk/>
            <pc:sldMk cId="2852341813" sldId="278"/>
            <ac:spMk id="228" creationId="{1EDDA74F-851C-9743-45B9-31A7E2760F5B}"/>
          </ac:spMkLst>
        </pc:spChg>
        <pc:spChg chg="mod topLvl">
          <ac:chgData name="Fiona" userId="5fd9b084-9961-4921-ab0f-457ac49028c4" providerId="ADAL" clId="{4F7526C2-C53B-41A9-82AA-63450EDFF648}" dt="2024-07-31T14:03:50.776" v="2559" actId="164"/>
          <ac:spMkLst>
            <pc:docMk/>
            <pc:sldMk cId="2852341813" sldId="278"/>
            <ac:spMk id="229" creationId="{3CAF8357-0F1D-BD5C-4C5B-3D5EF3D6A285}"/>
          </ac:spMkLst>
        </pc:spChg>
        <pc:spChg chg="mod topLvl">
          <ac:chgData name="Fiona" userId="5fd9b084-9961-4921-ab0f-457ac49028c4" providerId="ADAL" clId="{4F7526C2-C53B-41A9-82AA-63450EDFF648}" dt="2024-07-31T14:03:50.776" v="2559" actId="164"/>
          <ac:spMkLst>
            <pc:docMk/>
            <pc:sldMk cId="2852341813" sldId="278"/>
            <ac:spMk id="230" creationId="{D8673D30-0B04-7B8D-64A0-9314A746E613}"/>
          </ac:spMkLst>
        </pc:spChg>
        <pc:spChg chg="mod topLvl">
          <ac:chgData name="Fiona" userId="5fd9b084-9961-4921-ab0f-457ac49028c4" providerId="ADAL" clId="{4F7526C2-C53B-41A9-82AA-63450EDFF648}" dt="2024-07-31T14:03:50.776" v="2559" actId="164"/>
          <ac:spMkLst>
            <pc:docMk/>
            <pc:sldMk cId="2852341813" sldId="278"/>
            <ac:spMk id="231" creationId="{F96BEE7C-EB48-E19C-B77F-7B65AED6DD27}"/>
          </ac:spMkLst>
        </pc:spChg>
        <pc:spChg chg="mod topLvl">
          <ac:chgData name="Fiona" userId="5fd9b084-9961-4921-ab0f-457ac49028c4" providerId="ADAL" clId="{4F7526C2-C53B-41A9-82AA-63450EDFF648}" dt="2024-07-31T14:03:50.776" v="2559" actId="164"/>
          <ac:spMkLst>
            <pc:docMk/>
            <pc:sldMk cId="2852341813" sldId="278"/>
            <ac:spMk id="232" creationId="{FEFC1197-33B2-3067-628D-CEABC39BBBD2}"/>
          </ac:spMkLst>
        </pc:spChg>
        <pc:spChg chg="mod topLvl">
          <ac:chgData name="Fiona" userId="5fd9b084-9961-4921-ab0f-457ac49028c4" providerId="ADAL" clId="{4F7526C2-C53B-41A9-82AA-63450EDFF648}" dt="2024-07-31T14:03:50.776" v="2559" actId="164"/>
          <ac:spMkLst>
            <pc:docMk/>
            <pc:sldMk cId="2852341813" sldId="278"/>
            <ac:spMk id="233" creationId="{E8BE0D6D-E80A-E359-4F4E-F6AA2DBE616A}"/>
          </ac:spMkLst>
        </pc:spChg>
        <pc:spChg chg="mod topLvl">
          <ac:chgData name="Fiona" userId="5fd9b084-9961-4921-ab0f-457ac49028c4" providerId="ADAL" clId="{4F7526C2-C53B-41A9-82AA-63450EDFF648}" dt="2024-07-31T14:03:50.776" v="2559" actId="164"/>
          <ac:spMkLst>
            <pc:docMk/>
            <pc:sldMk cId="2852341813" sldId="278"/>
            <ac:spMk id="234" creationId="{D9DCC832-C11E-99B3-CFF3-CAE4E7E8BC47}"/>
          </ac:spMkLst>
        </pc:spChg>
        <pc:spChg chg="mod topLvl">
          <ac:chgData name="Fiona" userId="5fd9b084-9961-4921-ab0f-457ac49028c4" providerId="ADAL" clId="{4F7526C2-C53B-41A9-82AA-63450EDFF648}" dt="2024-07-31T14:03:24.519" v="2553" actId="1076"/>
          <ac:spMkLst>
            <pc:docMk/>
            <pc:sldMk cId="2852341813" sldId="278"/>
            <ac:spMk id="235" creationId="{7EEB2019-4527-C906-86A9-6EDA1E630775}"/>
          </ac:spMkLst>
        </pc:spChg>
        <pc:spChg chg="mod topLvl">
          <ac:chgData name="Fiona" userId="5fd9b084-9961-4921-ab0f-457ac49028c4" providerId="ADAL" clId="{4F7526C2-C53B-41A9-82AA-63450EDFF648}" dt="2024-07-31T14:03:50.776" v="2559" actId="164"/>
          <ac:spMkLst>
            <pc:docMk/>
            <pc:sldMk cId="2852341813" sldId="278"/>
            <ac:spMk id="236" creationId="{8EEDFD04-3A41-0DDB-54AF-44B03D6F402A}"/>
          </ac:spMkLst>
        </pc:spChg>
        <pc:spChg chg="mod topLvl">
          <ac:chgData name="Fiona" userId="5fd9b084-9961-4921-ab0f-457ac49028c4" providerId="ADAL" clId="{4F7526C2-C53B-41A9-82AA-63450EDFF648}" dt="2024-07-31T14:03:50.776" v="2559" actId="164"/>
          <ac:spMkLst>
            <pc:docMk/>
            <pc:sldMk cId="2852341813" sldId="278"/>
            <ac:spMk id="237" creationId="{8AA928B2-3F4F-ED5A-276C-6C0739DC99BA}"/>
          </ac:spMkLst>
        </pc:spChg>
        <pc:spChg chg="mod topLvl">
          <ac:chgData name="Fiona" userId="5fd9b084-9961-4921-ab0f-457ac49028c4" providerId="ADAL" clId="{4F7526C2-C53B-41A9-82AA-63450EDFF648}" dt="2024-07-31T14:03:50.776" v="2559" actId="164"/>
          <ac:spMkLst>
            <pc:docMk/>
            <pc:sldMk cId="2852341813" sldId="278"/>
            <ac:spMk id="238" creationId="{CF743313-169A-45E9-24F3-7C93D28F50AD}"/>
          </ac:spMkLst>
        </pc:spChg>
        <pc:spChg chg="mod topLvl">
          <ac:chgData name="Fiona" userId="5fd9b084-9961-4921-ab0f-457ac49028c4" providerId="ADAL" clId="{4F7526C2-C53B-41A9-82AA-63450EDFF648}" dt="2024-07-31T14:03:50.776" v="2559" actId="164"/>
          <ac:spMkLst>
            <pc:docMk/>
            <pc:sldMk cId="2852341813" sldId="278"/>
            <ac:spMk id="239" creationId="{EC375C4D-1939-238F-177F-C9C1CA42D6F6}"/>
          </ac:spMkLst>
        </pc:spChg>
        <pc:spChg chg="mod topLvl">
          <ac:chgData name="Fiona" userId="5fd9b084-9961-4921-ab0f-457ac49028c4" providerId="ADAL" clId="{4F7526C2-C53B-41A9-82AA-63450EDFF648}" dt="2024-07-31T14:03:50.776" v="2559" actId="164"/>
          <ac:spMkLst>
            <pc:docMk/>
            <pc:sldMk cId="2852341813" sldId="278"/>
            <ac:spMk id="240" creationId="{FFF16C47-F8AF-76C5-9BDF-D2BF9CB09D6C}"/>
          </ac:spMkLst>
        </pc:spChg>
        <pc:spChg chg="mod topLvl">
          <ac:chgData name="Fiona" userId="5fd9b084-9961-4921-ab0f-457ac49028c4" providerId="ADAL" clId="{4F7526C2-C53B-41A9-82AA-63450EDFF648}" dt="2024-07-31T14:03:50.776" v="2559" actId="164"/>
          <ac:spMkLst>
            <pc:docMk/>
            <pc:sldMk cId="2852341813" sldId="278"/>
            <ac:spMk id="241" creationId="{69A16CA2-A1F4-B352-6753-55EBFBCD5098}"/>
          </ac:spMkLst>
        </pc:spChg>
        <pc:spChg chg="mod topLvl">
          <ac:chgData name="Fiona" userId="5fd9b084-9961-4921-ab0f-457ac49028c4" providerId="ADAL" clId="{4F7526C2-C53B-41A9-82AA-63450EDFF648}" dt="2024-07-31T14:03:50.776" v="2559" actId="164"/>
          <ac:spMkLst>
            <pc:docMk/>
            <pc:sldMk cId="2852341813" sldId="278"/>
            <ac:spMk id="242" creationId="{C6456920-92EB-0A30-C3D2-7FC1A6938162}"/>
          </ac:spMkLst>
        </pc:spChg>
        <pc:spChg chg="mod topLvl">
          <ac:chgData name="Fiona" userId="5fd9b084-9961-4921-ab0f-457ac49028c4" providerId="ADAL" clId="{4F7526C2-C53B-41A9-82AA-63450EDFF648}" dt="2024-07-31T14:03:50.776" v="2559" actId="164"/>
          <ac:spMkLst>
            <pc:docMk/>
            <pc:sldMk cId="2852341813" sldId="278"/>
            <ac:spMk id="243" creationId="{C1DD5FEC-84E5-96C0-02EF-8BB86E4867C1}"/>
          </ac:spMkLst>
        </pc:spChg>
        <pc:spChg chg="mod topLvl">
          <ac:chgData name="Fiona" userId="5fd9b084-9961-4921-ab0f-457ac49028c4" providerId="ADAL" clId="{4F7526C2-C53B-41A9-82AA-63450EDFF648}" dt="2024-07-31T14:03:50.776" v="2559" actId="164"/>
          <ac:spMkLst>
            <pc:docMk/>
            <pc:sldMk cId="2852341813" sldId="278"/>
            <ac:spMk id="244" creationId="{24F8BA8C-3BF6-6294-ED15-C8766A08A03A}"/>
          </ac:spMkLst>
        </pc:spChg>
        <pc:spChg chg="mod topLvl">
          <ac:chgData name="Fiona" userId="5fd9b084-9961-4921-ab0f-457ac49028c4" providerId="ADAL" clId="{4F7526C2-C53B-41A9-82AA-63450EDFF648}" dt="2024-07-31T14:03:50.776" v="2559" actId="164"/>
          <ac:spMkLst>
            <pc:docMk/>
            <pc:sldMk cId="2852341813" sldId="278"/>
            <ac:spMk id="245" creationId="{15E3DAA5-4317-2888-A44B-31A876883454}"/>
          </ac:spMkLst>
        </pc:spChg>
        <pc:spChg chg="mod topLvl">
          <ac:chgData name="Fiona" userId="5fd9b084-9961-4921-ab0f-457ac49028c4" providerId="ADAL" clId="{4F7526C2-C53B-41A9-82AA-63450EDFF648}" dt="2024-07-31T14:03:50.776" v="2559" actId="164"/>
          <ac:spMkLst>
            <pc:docMk/>
            <pc:sldMk cId="2852341813" sldId="278"/>
            <ac:spMk id="246" creationId="{2108D0DF-360A-D466-7873-53356C4B82BF}"/>
          </ac:spMkLst>
        </pc:spChg>
        <pc:spChg chg="mod topLvl">
          <ac:chgData name="Fiona" userId="5fd9b084-9961-4921-ab0f-457ac49028c4" providerId="ADAL" clId="{4F7526C2-C53B-41A9-82AA-63450EDFF648}" dt="2024-07-31T14:03:50.776" v="2559" actId="164"/>
          <ac:spMkLst>
            <pc:docMk/>
            <pc:sldMk cId="2852341813" sldId="278"/>
            <ac:spMk id="247" creationId="{9E8E1517-45BD-A37F-5A23-7DCC40393F11}"/>
          </ac:spMkLst>
        </pc:spChg>
        <pc:spChg chg="mod topLvl">
          <ac:chgData name="Fiona" userId="5fd9b084-9961-4921-ab0f-457ac49028c4" providerId="ADAL" clId="{4F7526C2-C53B-41A9-82AA-63450EDFF648}" dt="2024-07-31T14:03:50.776" v="2559" actId="164"/>
          <ac:spMkLst>
            <pc:docMk/>
            <pc:sldMk cId="2852341813" sldId="278"/>
            <ac:spMk id="248" creationId="{9D64033B-45D7-BF2D-B8B1-A63E1D64598C}"/>
          </ac:spMkLst>
        </pc:spChg>
        <pc:spChg chg="mod topLvl">
          <ac:chgData name="Fiona" userId="5fd9b084-9961-4921-ab0f-457ac49028c4" providerId="ADAL" clId="{4F7526C2-C53B-41A9-82AA-63450EDFF648}" dt="2024-07-31T14:03:50.776" v="2559" actId="164"/>
          <ac:spMkLst>
            <pc:docMk/>
            <pc:sldMk cId="2852341813" sldId="278"/>
            <ac:spMk id="249" creationId="{A25335D1-7FFB-FB8A-DCE0-3A25D1B7B116}"/>
          </ac:spMkLst>
        </pc:spChg>
        <pc:spChg chg="mod topLvl">
          <ac:chgData name="Fiona" userId="5fd9b084-9961-4921-ab0f-457ac49028c4" providerId="ADAL" clId="{4F7526C2-C53B-41A9-82AA-63450EDFF648}" dt="2024-07-31T14:03:50.776" v="2559" actId="164"/>
          <ac:spMkLst>
            <pc:docMk/>
            <pc:sldMk cId="2852341813" sldId="278"/>
            <ac:spMk id="250" creationId="{CC4603BF-1D4F-ECB8-D489-1F9F73B392D2}"/>
          </ac:spMkLst>
        </pc:spChg>
        <pc:spChg chg="mod topLvl">
          <ac:chgData name="Fiona" userId="5fd9b084-9961-4921-ab0f-457ac49028c4" providerId="ADAL" clId="{4F7526C2-C53B-41A9-82AA-63450EDFF648}" dt="2024-07-31T14:03:50.776" v="2559" actId="164"/>
          <ac:spMkLst>
            <pc:docMk/>
            <pc:sldMk cId="2852341813" sldId="278"/>
            <ac:spMk id="251" creationId="{52B28B48-90A9-147F-1FCB-43F1A1A60F16}"/>
          </ac:spMkLst>
        </pc:spChg>
        <pc:spChg chg="mod topLvl">
          <ac:chgData name="Fiona" userId="5fd9b084-9961-4921-ab0f-457ac49028c4" providerId="ADAL" clId="{4F7526C2-C53B-41A9-82AA-63450EDFF648}" dt="2024-07-31T14:03:50.776" v="2559" actId="164"/>
          <ac:spMkLst>
            <pc:docMk/>
            <pc:sldMk cId="2852341813" sldId="278"/>
            <ac:spMk id="252" creationId="{F99090B7-99CA-0361-D163-7DA7384C14C9}"/>
          </ac:spMkLst>
        </pc:spChg>
        <pc:spChg chg="mod topLvl">
          <ac:chgData name="Fiona" userId="5fd9b084-9961-4921-ab0f-457ac49028c4" providerId="ADAL" clId="{4F7526C2-C53B-41A9-82AA-63450EDFF648}" dt="2024-07-31T14:03:50.776" v="2559" actId="164"/>
          <ac:spMkLst>
            <pc:docMk/>
            <pc:sldMk cId="2852341813" sldId="278"/>
            <ac:spMk id="253" creationId="{C59A275F-871C-C88D-CD60-967C1828C90C}"/>
          </ac:spMkLst>
        </pc:spChg>
        <pc:spChg chg="mod topLvl">
          <ac:chgData name="Fiona" userId="5fd9b084-9961-4921-ab0f-457ac49028c4" providerId="ADAL" clId="{4F7526C2-C53B-41A9-82AA-63450EDFF648}" dt="2024-07-31T14:03:50.776" v="2559" actId="164"/>
          <ac:spMkLst>
            <pc:docMk/>
            <pc:sldMk cId="2852341813" sldId="278"/>
            <ac:spMk id="254" creationId="{64E48B39-AEC5-8B81-EFA8-0C85637C2BCF}"/>
          </ac:spMkLst>
        </pc:spChg>
        <pc:spChg chg="mod topLvl">
          <ac:chgData name="Fiona" userId="5fd9b084-9961-4921-ab0f-457ac49028c4" providerId="ADAL" clId="{4F7526C2-C53B-41A9-82AA-63450EDFF648}" dt="2024-07-31T14:03:50.776" v="2559" actId="164"/>
          <ac:spMkLst>
            <pc:docMk/>
            <pc:sldMk cId="2852341813" sldId="278"/>
            <ac:spMk id="255" creationId="{EDD4C5ED-DB3C-C7CF-F2F5-D0CE36C11855}"/>
          </ac:spMkLst>
        </pc:spChg>
        <pc:spChg chg="add mod">
          <ac:chgData name="Fiona" userId="5fd9b084-9961-4921-ab0f-457ac49028c4" providerId="ADAL" clId="{4F7526C2-C53B-41A9-82AA-63450EDFF648}" dt="2024-07-31T14:03:50.776" v="2559" actId="164"/>
          <ac:spMkLst>
            <pc:docMk/>
            <pc:sldMk cId="2852341813" sldId="278"/>
            <ac:spMk id="256" creationId="{799483B9-F5AC-CE07-42C1-FE9A15480E65}"/>
          </ac:spMkLst>
        </pc:spChg>
        <pc:grpChg chg="add del mod">
          <ac:chgData name="Fiona" userId="5fd9b084-9961-4921-ab0f-457ac49028c4" providerId="ADAL" clId="{4F7526C2-C53B-41A9-82AA-63450EDFF648}" dt="2024-07-31T13:56:52.813" v="2407" actId="165"/>
          <ac:grpSpMkLst>
            <pc:docMk/>
            <pc:sldMk cId="2852341813" sldId="278"/>
            <ac:grpSpMk id="10" creationId="{C0DA6A62-8625-8FA8-8182-F833823F2E83}"/>
          </ac:grpSpMkLst>
        </pc:grpChg>
        <pc:grpChg chg="del mod">
          <ac:chgData name="Fiona" userId="5fd9b084-9961-4921-ab0f-457ac49028c4" providerId="ADAL" clId="{4F7526C2-C53B-41A9-82AA-63450EDFF648}" dt="2024-07-31T13:56:39.923" v="2403" actId="478"/>
          <ac:grpSpMkLst>
            <pc:docMk/>
            <pc:sldMk cId="2852341813" sldId="278"/>
            <ac:grpSpMk id="104" creationId="{94214F0C-F1D5-D3F3-9A7C-8B1E83A00C4B}"/>
          </ac:grpSpMkLst>
        </pc:grpChg>
        <pc:grpChg chg="add del mod">
          <ac:chgData name="Fiona" userId="5fd9b084-9961-4921-ab0f-457ac49028c4" providerId="ADAL" clId="{4F7526C2-C53B-41A9-82AA-63450EDFF648}" dt="2024-07-31T14:01:47.731" v="2534" actId="478"/>
          <ac:grpSpMkLst>
            <pc:docMk/>
            <pc:sldMk cId="2852341813" sldId="278"/>
            <ac:grpSpMk id="134" creationId="{B1565131-EB47-7B35-7D24-6BF2D7309090}"/>
          </ac:grpSpMkLst>
        </pc:grpChg>
        <pc:grpChg chg="add del mod">
          <ac:chgData name="Fiona" userId="5fd9b084-9961-4921-ab0f-457ac49028c4" providerId="ADAL" clId="{4F7526C2-C53B-41A9-82AA-63450EDFF648}" dt="2024-07-31T14:01:51.849" v="2536" actId="165"/>
          <ac:grpSpMkLst>
            <pc:docMk/>
            <pc:sldMk cId="2852341813" sldId="278"/>
            <ac:grpSpMk id="196" creationId="{9CDA9599-3367-F7EA-2807-269BC8647FC2}"/>
          </ac:grpSpMkLst>
        </pc:grpChg>
        <pc:grpChg chg="add mod">
          <ac:chgData name="Fiona" userId="5fd9b084-9961-4921-ab0f-457ac49028c4" providerId="ADAL" clId="{4F7526C2-C53B-41A9-82AA-63450EDFF648}" dt="2024-07-31T14:03:00.105" v="2551" actId="164"/>
          <ac:grpSpMkLst>
            <pc:docMk/>
            <pc:sldMk cId="2852341813" sldId="278"/>
            <ac:grpSpMk id="257" creationId="{271D625D-F9D3-84B0-C393-17F8FB673BED}"/>
          </ac:grpSpMkLst>
        </pc:grpChg>
        <pc:grpChg chg="add mod">
          <ac:chgData name="Fiona" userId="5fd9b084-9961-4921-ab0f-457ac49028c4" providerId="ADAL" clId="{4F7526C2-C53B-41A9-82AA-63450EDFF648}" dt="2024-07-31T14:03:50.776" v="2559" actId="164"/>
          <ac:grpSpMkLst>
            <pc:docMk/>
            <pc:sldMk cId="2852341813" sldId="278"/>
            <ac:grpSpMk id="258" creationId="{E7332A46-AA24-9416-C750-366FE1062169}"/>
          </ac:grpSpMkLst>
        </pc:grpChg>
        <pc:picChg chg="del">
          <ac:chgData name="Fiona" userId="5fd9b084-9961-4921-ab0f-457ac49028c4" providerId="ADAL" clId="{4F7526C2-C53B-41A9-82AA-63450EDFF648}" dt="2024-07-31T13:56:40.829" v="2404" actId="478"/>
          <ac:picMkLst>
            <pc:docMk/>
            <pc:sldMk cId="2852341813" sldId="278"/>
            <ac:picMk id="5" creationId="{2D14A226-B77F-8FF1-2232-EE836C8D9C47}"/>
          </ac:picMkLst>
        </pc:picChg>
        <pc:picChg chg="del mod topLvl">
          <ac:chgData name="Fiona" userId="5fd9b084-9961-4921-ab0f-457ac49028c4" providerId="ADAL" clId="{4F7526C2-C53B-41A9-82AA-63450EDFF648}" dt="2024-07-31T13:57:18.970" v="2410" actId="478"/>
          <ac:picMkLst>
            <pc:docMk/>
            <pc:sldMk cId="2852341813" sldId="278"/>
            <ac:picMk id="12" creationId="{92EBC07D-6685-18BE-C049-9A048DD01B11}"/>
          </ac:picMkLst>
        </pc:picChg>
        <pc:picChg chg="mod">
          <ac:chgData name="Fiona" userId="5fd9b084-9961-4921-ab0f-457ac49028c4" providerId="ADAL" clId="{4F7526C2-C53B-41A9-82AA-63450EDFF648}" dt="2024-07-31T13:57:20.392" v="2411"/>
          <ac:picMkLst>
            <pc:docMk/>
            <pc:sldMk cId="2852341813" sldId="278"/>
            <ac:picMk id="135" creationId="{8A30DA49-FDD9-EAB7-7F58-BDF82469ADD5}"/>
          </ac:picMkLst>
        </pc:picChg>
        <pc:picChg chg="mod topLvl">
          <ac:chgData name="Fiona" userId="5fd9b084-9961-4921-ab0f-457ac49028c4" providerId="ADAL" clId="{4F7526C2-C53B-41A9-82AA-63450EDFF648}" dt="2024-07-31T14:03:24.519" v="2553" actId="1076"/>
          <ac:picMkLst>
            <pc:docMk/>
            <pc:sldMk cId="2852341813" sldId="278"/>
            <ac:picMk id="199" creationId="{972455E2-6CDC-BB23-6A74-2868C067E48E}"/>
          </ac:picMkLst>
        </pc:picChg>
      </pc:sldChg>
      <pc:sldChg chg="addSp delSp modSp add del mod">
        <pc:chgData name="Fiona" userId="5fd9b084-9961-4921-ab0f-457ac49028c4" providerId="ADAL" clId="{4F7526C2-C53B-41A9-82AA-63450EDFF648}" dt="2024-08-05T11:44:52.082" v="3204" actId="47"/>
        <pc:sldMkLst>
          <pc:docMk/>
          <pc:sldMk cId="1470064429" sldId="279"/>
        </pc:sldMkLst>
        <pc:spChg chg="add mod">
          <ac:chgData name="Fiona" userId="5fd9b084-9961-4921-ab0f-457ac49028c4" providerId="ADAL" clId="{4F7526C2-C53B-41A9-82AA-63450EDFF648}" dt="2024-08-05T09:41:19.039" v="2742" actId="20577"/>
          <ac:spMkLst>
            <pc:docMk/>
            <pc:sldMk cId="1470064429" sldId="279"/>
            <ac:spMk id="2" creationId="{1E8FFED7-AFA3-D38B-C48F-043F469164A1}"/>
          </ac:spMkLst>
        </pc:spChg>
        <pc:grpChg chg="del">
          <ac:chgData name="Fiona" userId="5fd9b084-9961-4921-ab0f-457ac49028c4" providerId="ADAL" clId="{4F7526C2-C53B-41A9-82AA-63450EDFF648}" dt="2024-08-05T11:38:53.948" v="3028" actId="478"/>
          <ac:grpSpMkLst>
            <pc:docMk/>
            <pc:sldMk cId="1470064429" sldId="279"/>
            <ac:grpSpMk id="104" creationId="{94214F0C-F1D5-D3F3-9A7C-8B1E83A00C4B}"/>
          </ac:grpSpMkLst>
        </pc:grpChg>
      </pc:sldChg>
      <pc:sldChg chg="delSp modSp add del mod">
        <pc:chgData name="Fiona" userId="5fd9b084-9961-4921-ab0f-457ac49028c4" providerId="ADAL" clId="{4F7526C2-C53B-41A9-82AA-63450EDFF648}" dt="2024-08-05T12:12:37.334" v="4423" actId="47"/>
        <pc:sldMkLst>
          <pc:docMk/>
          <pc:sldMk cId="198685602" sldId="280"/>
        </pc:sldMkLst>
        <pc:spChg chg="del">
          <ac:chgData name="Fiona" userId="5fd9b084-9961-4921-ab0f-457ac49028c4" providerId="ADAL" clId="{4F7526C2-C53B-41A9-82AA-63450EDFF648}" dt="2024-08-05T09:53:06.946" v="2888" actId="478"/>
          <ac:spMkLst>
            <pc:docMk/>
            <pc:sldMk cId="198685602" sldId="280"/>
            <ac:spMk id="11" creationId="{F1D6BE46-6C19-4A15-68AD-50DE681EC69B}"/>
          </ac:spMkLst>
        </pc:spChg>
        <pc:spChg chg="mod">
          <ac:chgData name="Fiona" userId="5fd9b084-9961-4921-ab0f-457ac49028c4" providerId="ADAL" clId="{4F7526C2-C53B-41A9-82AA-63450EDFF648}" dt="2024-08-05T09:53:04.365" v="2887" actId="20577"/>
          <ac:spMkLst>
            <pc:docMk/>
            <pc:sldMk cId="198685602" sldId="280"/>
            <ac:spMk id="25" creationId="{FD1C01D1-E8EC-D635-3E84-249150E7BDD9}"/>
          </ac:spMkLst>
        </pc:spChg>
      </pc:sldChg>
      <pc:sldChg chg="addSp delSp modSp add mod">
        <pc:chgData name="Fiona" userId="5fd9b084-9961-4921-ab0f-457ac49028c4" providerId="ADAL" clId="{4F7526C2-C53B-41A9-82AA-63450EDFF648}" dt="2024-08-07T11:13:45.545" v="4762" actId="478"/>
        <pc:sldMkLst>
          <pc:docMk/>
          <pc:sldMk cId="845388045" sldId="281"/>
        </pc:sldMkLst>
        <pc:spChg chg="add del mod">
          <ac:chgData name="Fiona" userId="5fd9b084-9961-4921-ab0f-457ac49028c4" providerId="ADAL" clId="{4F7526C2-C53B-41A9-82AA-63450EDFF648}" dt="2024-08-05T11:40:44.502" v="3090" actId="478"/>
          <ac:spMkLst>
            <pc:docMk/>
            <pc:sldMk cId="845388045" sldId="281"/>
            <ac:spMk id="2" creationId="{E54AAD54-27A8-EB1D-A0C0-D027A6F01AF8}"/>
          </ac:spMkLst>
        </pc:spChg>
        <pc:spChg chg="add del mod">
          <ac:chgData name="Fiona" userId="5fd9b084-9961-4921-ab0f-457ac49028c4" providerId="ADAL" clId="{4F7526C2-C53B-41A9-82AA-63450EDFF648}" dt="2024-08-07T11:13:45.545" v="4762" actId="478"/>
          <ac:spMkLst>
            <pc:docMk/>
            <pc:sldMk cId="845388045" sldId="281"/>
            <ac:spMk id="2" creationId="{FB0CEAFC-703F-05AE-48F0-AA5A1EC93841}"/>
          </ac:spMkLst>
        </pc:spChg>
        <pc:spChg chg="add del mod">
          <ac:chgData name="Fiona" userId="5fd9b084-9961-4921-ab0f-457ac49028c4" providerId="ADAL" clId="{4F7526C2-C53B-41A9-82AA-63450EDFF648}" dt="2024-08-05T11:40:42.495" v="3089" actId="478"/>
          <ac:spMkLst>
            <pc:docMk/>
            <pc:sldMk cId="845388045" sldId="281"/>
            <ac:spMk id="3" creationId="{DBDE9D1E-D8A3-EDEA-5124-71FE0C4DE08C}"/>
          </ac:spMkLst>
        </pc:spChg>
        <pc:spChg chg="add mod ord">
          <ac:chgData name="Fiona" userId="5fd9b084-9961-4921-ab0f-457ac49028c4" providerId="ADAL" clId="{4F7526C2-C53B-41A9-82AA-63450EDFF648}" dt="2024-08-05T12:16:07.676" v="4732" actId="1076"/>
          <ac:spMkLst>
            <pc:docMk/>
            <pc:sldMk cId="845388045" sldId="281"/>
            <ac:spMk id="4" creationId="{4D035416-846A-9EE0-BAFB-8214DA93A0A0}"/>
          </ac:spMkLst>
        </pc:spChg>
        <pc:spChg chg="add mod ord">
          <ac:chgData name="Fiona" userId="5fd9b084-9961-4921-ab0f-457ac49028c4" providerId="ADAL" clId="{4F7526C2-C53B-41A9-82AA-63450EDFF648}" dt="2024-08-05T12:16:07.676" v="4732" actId="1076"/>
          <ac:spMkLst>
            <pc:docMk/>
            <pc:sldMk cId="845388045" sldId="281"/>
            <ac:spMk id="7" creationId="{504FD11E-9858-2C61-9DE8-FE1C794F1356}"/>
          </ac:spMkLst>
        </pc:spChg>
        <pc:spChg chg="add del mod">
          <ac:chgData name="Fiona" userId="5fd9b084-9961-4921-ab0f-457ac49028c4" providerId="ADAL" clId="{4F7526C2-C53B-41A9-82AA-63450EDFF648}" dt="2024-08-05T11:40:45.790" v="3091" actId="478"/>
          <ac:spMkLst>
            <pc:docMk/>
            <pc:sldMk cId="845388045" sldId="281"/>
            <ac:spMk id="8" creationId="{27539CDD-FEED-D6D0-8924-C0902A1B17EC}"/>
          </ac:spMkLst>
        </pc:spChg>
        <pc:spChg chg="add mod ord">
          <ac:chgData name="Fiona" userId="5fd9b084-9961-4921-ab0f-457ac49028c4" providerId="ADAL" clId="{4F7526C2-C53B-41A9-82AA-63450EDFF648}" dt="2024-08-05T12:16:07.676" v="4732" actId="1076"/>
          <ac:spMkLst>
            <pc:docMk/>
            <pc:sldMk cId="845388045" sldId="281"/>
            <ac:spMk id="11" creationId="{F93427FF-7A7E-1F3D-400A-168C41A66ADF}"/>
          </ac:spMkLst>
        </pc:spChg>
        <pc:spChg chg="add del mod">
          <ac:chgData name="Fiona" userId="5fd9b084-9961-4921-ab0f-457ac49028c4" providerId="ADAL" clId="{4F7526C2-C53B-41A9-82AA-63450EDFF648}" dt="2024-08-05T12:16:26.704" v="4746" actId="1036"/>
          <ac:spMkLst>
            <pc:docMk/>
            <pc:sldMk cId="845388045" sldId="281"/>
            <ac:spMk id="12" creationId="{3F3CC3F2-6D61-1E88-251F-847518765DA7}"/>
          </ac:spMkLst>
        </pc:spChg>
        <pc:spChg chg="add mod">
          <ac:chgData name="Fiona" userId="5fd9b084-9961-4921-ab0f-457ac49028c4" providerId="ADAL" clId="{4F7526C2-C53B-41A9-82AA-63450EDFF648}" dt="2024-08-05T12:16:07.676" v="4732" actId="1076"/>
          <ac:spMkLst>
            <pc:docMk/>
            <pc:sldMk cId="845388045" sldId="281"/>
            <ac:spMk id="13" creationId="{A00C431C-C3E2-1F4F-4DE3-92E21FDF216A}"/>
          </ac:spMkLst>
        </pc:spChg>
        <pc:spChg chg="add mod ord">
          <ac:chgData name="Fiona" userId="5fd9b084-9961-4921-ab0f-457ac49028c4" providerId="ADAL" clId="{4F7526C2-C53B-41A9-82AA-63450EDFF648}" dt="2024-08-05T12:16:07.676" v="4732" actId="1076"/>
          <ac:spMkLst>
            <pc:docMk/>
            <pc:sldMk cId="845388045" sldId="281"/>
            <ac:spMk id="14" creationId="{FDEB1E69-8EEA-FF06-4150-9E5A5C429DF7}"/>
          </ac:spMkLst>
        </pc:spChg>
        <pc:spChg chg="add del mod">
          <ac:chgData name="Fiona" userId="5fd9b084-9961-4921-ab0f-457ac49028c4" providerId="ADAL" clId="{4F7526C2-C53B-41A9-82AA-63450EDFF648}" dt="2024-08-05T11:40:41.061" v="3088" actId="478"/>
          <ac:spMkLst>
            <pc:docMk/>
            <pc:sldMk cId="845388045" sldId="281"/>
            <ac:spMk id="15" creationId="{53555441-763B-99F8-5C5F-C0E679A83E4E}"/>
          </ac:spMkLst>
        </pc:spChg>
        <pc:spChg chg="add mod ord">
          <ac:chgData name="Fiona" userId="5fd9b084-9961-4921-ab0f-457ac49028c4" providerId="ADAL" clId="{4F7526C2-C53B-41A9-82AA-63450EDFF648}" dt="2024-08-05T12:16:07.676" v="4732" actId="1076"/>
          <ac:spMkLst>
            <pc:docMk/>
            <pc:sldMk cId="845388045" sldId="281"/>
            <ac:spMk id="16" creationId="{C9907437-D7EE-7221-7FE9-C8DF5E82C74D}"/>
          </ac:spMkLst>
        </pc:spChg>
        <pc:spChg chg="add mod">
          <ac:chgData name="Fiona" userId="5fd9b084-9961-4921-ab0f-457ac49028c4" providerId="ADAL" clId="{4F7526C2-C53B-41A9-82AA-63450EDFF648}" dt="2024-08-05T12:16:07.676" v="4732" actId="1076"/>
          <ac:spMkLst>
            <pc:docMk/>
            <pc:sldMk cId="845388045" sldId="281"/>
            <ac:spMk id="17" creationId="{31ADE239-B8E6-C102-EEB6-2A64C21052D9}"/>
          </ac:spMkLst>
        </pc:spChg>
        <pc:spChg chg="add mod">
          <ac:chgData name="Fiona" userId="5fd9b084-9961-4921-ab0f-457ac49028c4" providerId="ADAL" clId="{4F7526C2-C53B-41A9-82AA-63450EDFF648}" dt="2024-08-05T12:16:07.676" v="4732" actId="1076"/>
          <ac:spMkLst>
            <pc:docMk/>
            <pc:sldMk cId="845388045" sldId="281"/>
            <ac:spMk id="18" creationId="{D9B200EE-A0F5-BDC6-3AFE-3384E0BCEDAB}"/>
          </ac:spMkLst>
        </pc:spChg>
        <pc:spChg chg="add mod">
          <ac:chgData name="Fiona" userId="5fd9b084-9961-4921-ab0f-457ac49028c4" providerId="ADAL" clId="{4F7526C2-C53B-41A9-82AA-63450EDFF648}" dt="2024-08-05T11:42:37.417" v="3101"/>
          <ac:spMkLst>
            <pc:docMk/>
            <pc:sldMk cId="845388045" sldId="281"/>
            <ac:spMk id="19" creationId="{F3489EC0-7762-A12B-B87F-23F440357A79}"/>
          </ac:spMkLst>
        </pc:spChg>
        <pc:spChg chg="add mod">
          <ac:chgData name="Fiona" userId="5fd9b084-9961-4921-ab0f-457ac49028c4" providerId="ADAL" clId="{4F7526C2-C53B-41A9-82AA-63450EDFF648}" dt="2024-08-05T12:16:07.676" v="4732" actId="1076"/>
          <ac:spMkLst>
            <pc:docMk/>
            <pc:sldMk cId="845388045" sldId="281"/>
            <ac:spMk id="20" creationId="{50A38B14-6091-3A97-F269-41662EECAED1}"/>
          </ac:spMkLst>
        </pc:spChg>
        <pc:spChg chg="add mod">
          <ac:chgData name="Fiona" userId="5fd9b084-9961-4921-ab0f-457ac49028c4" providerId="ADAL" clId="{4F7526C2-C53B-41A9-82AA-63450EDFF648}" dt="2024-08-05T12:16:07.676" v="4732" actId="1076"/>
          <ac:spMkLst>
            <pc:docMk/>
            <pc:sldMk cId="845388045" sldId="281"/>
            <ac:spMk id="21" creationId="{56284764-10E3-170B-A827-23794EE07B0E}"/>
          </ac:spMkLst>
        </pc:spChg>
        <pc:spChg chg="add mod">
          <ac:chgData name="Fiona" userId="5fd9b084-9961-4921-ab0f-457ac49028c4" providerId="ADAL" clId="{4F7526C2-C53B-41A9-82AA-63450EDFF648}" dt="2024-08-05T12:16:07.676" v="4732" actId="1076"/>
          <ac:spMkLst>
            <pc:docMk/>
            <pc:sldMk cId="845388045" sldId="281"/>
            <ac:spMk id="22" creationId="{E60ED9A6-D6E5-DC11-00C4-52E86578230A}"/>
          </ac:spMkLst>
        </pc:spChg>
        <pc:spChg chg="add mod">
          <ac:chgData name="Fiona" userId="5fd9b084-9961-4921-ab0f-457ac49028c4" providerId="ADAL" clId="{4F7526C2-C53B-41A9-82AA-63450EDFF648}" dt="2024-08-05T12:16:07.676" v="4732" actId="1076"/>
          <ac:spMkLst>
            <pc:docMk/>
            <pc:sldMk cId="845388045" sldId="281"/>
            <ac:spMk id="23" creationId="{B295A989-E6B7-256B-A138-5EB1CC729B56}"/>
          </ac:spMkLst>
        </pc:spChg>
        <pc:grpChg chg="mod">
          <ac:chgData name="Fiona" userId="5fd9b084-9961-4921-ab0f-457ac49028c4" providerId="ADAL" clId="{4F7526C2-C53B-41A9-82AA-63450EDFF648}" dt="2024-08-05T11:48:39.612" v="3317" actId="1076"/>
          <ac:grpSpMkLst>
            <pc:docMk/>
            <pc:sldMk cId="845388045" sldId="281"/>
            <ac:grpSpMk id="10" creationId="{5BB02E98-CF08-FECE-F27B-AC5626FC9AD5}"/>
          </ac:grpSpMkLst>
        </pc:grpChg>
        <pc:picChg chg="mod">
          <ac:chgData name="Fiona" userId="5fd9b084-9961-4921-ab0f-457ac49028c4" providerId="ADAL" clId="{4F7526C2-C53B-41A9-82AA-63450EDFF648}" dt="2024-08-05T11:39:29.782" v="3066" actId="1076"/>
          <ac:picMkLst>
            <pc:docMk/>
            <pc:sldMk cId="845388045" sldId="281"/>
            <ac:picMk id="5" creationId="{2D14A226-B77F-8FF1-2232-EE836C8D9C47}"/>
          </ac:picMkLst>
        </pc:picChg>
        <pc:picChg chg="del">
          <ac:chgData name="Fiona" userId="5fd9b084-9961-4921-ab0f-457ac49028c4" providerId="ADAL" clId="{4F7526C2-C53B-41A9-82AA-63450EDFF648}" dt="2024-08-05T11:39:08.613" v="3055" actId="478"/>
          <ac:picMkLst>
            <pc:docMk/>
            <pc:sldMk cId="845388045" sldId="281"/>
            <ac:picMk id="6" creationId="{225C9C75-D1D5-21F8-5780-6FECBA2ECA51}"/>
          </ac:picMkLst>
        </pc:picChg>
      </pc:sldChg>
      <pc:sldChg chg="addSp delSp modSp add mod">
        <pc:chgData name="Fiona" userId="5fd9b084-9961-4921-ab0f-457ac49028c4" providerId="ADAL" clId="{4F7526C2-C53B-41A9-82AA-63450EDFF648}" dt="2024-08-05T11:52:42.457" v="3450" actId="14100"/>
        <pc:sldMkLst>
          <pc:docMk/>
          <pc:sldMk cId="40204482" sldId="282"/>
        </pc:sldMkLst>
        <pc:spChg chg="add mod">
          <ac:chgData name="Fiona" userId="5fd9b084-9961-4921-ab0f-457ac49028c4" providerId="ADAL" clId="{4F7526C2-C53B-41A9-82AA-63450EDFF648}" dt="2024-08-05T11:52:42.457" v="3450" actId="14100"/>
          <ac:spMkLst>
            <pc:docMk/>
            <pc:sldMk cId="40204482" sldId="282"/>
            <ac:spMk id="5" creationId="{5BAF6253-F264-24D0-A4F9-AE9AA17A0D97}"/>
          </ac:spMkLst>
        </pc:spChg>
        <pc:spChg chg="del">
          <ac:chgData name="Fiona" userId="5fd9b084-9961-4921-ab0f-457ac49028c4" providerId="ADAL" clId="{4F7526C2-C53B-41A9-82AA-63450EDFF648}" dt="2024-08-05T11:50:35.655" v="3421" actId="478"/>
          <ac:spMkLst>
            <pc:docMk/>
            <pc:sldMk cId="40204482" sldId="282"/>
            <ac:spMk id="8" creationId="{6B83B77E-3437-DC7E-41C0-7E16F4255FD8}"/>
          </ac:spMkLst>
        </pc:spChg>
        <pc:spChg chg="add mod">
          <ac:chgData name="Fiona" userId="5fd9b084-9961-4921-ab0f-457ac49028c4" providerId="ADAL" clId="{4F7526C2-C53B-41A9-82AA-63450EDFF648}" dt="2024-08-05T11:52:28.406" v="3443" actId="1076"/>
          <ac:spMkLst>
            <pc:docMk/>
            <pc:sldMk cId="40204482" sldId="282"/>
            <ac:spMk id="12" creationId="{E9F75631-33D1-12AA-B150-0E1A6937DDAC}"/>
          </ac:spMkLst>
        </pc:spChg>
        <pc:spChg chg="del">
          <ac:chgData name="Fiona" userId="5fd9b084-9961-4921-ab0f-457ac49028c4" providerId="ADAL" clId="{4F7526C2-C53B-41A9-82AA-63450EDFF648}" dt="2024-08-05T11:50:41.419" v="3426" actId="478"/>
          <ac:spMkLst>
            <pc:docMk/>
            <pc:sldMk cId="40204482" sldId="282"/>
            <ac:spMk id="13" creationId="{E67F8557-313A-4DD7-8BB3-D4371BBF4582}"/>
          </ac:spMkLst>
        </pc:spChg>
        <pc:spChg chg="del">
          <ac:chgData name="Fiona" userId="5fd9b084-9961-4921-ab0f-457ac49028c4" providerId="ADAL" clId="{4F7526C2-C53B-41A9-82AA-63450EDFF648}" dt="2024-08-05T11:50:37.556" v="3423" actId="478"/>
          <ac:spMkLst>
            <pc:docMk/>
            <pc:sldMk cId="40204482" sldId="282"/>
            <ac:spMk id="14" creationId="{2CED58E5-514F-F601-E289-43F7BCCF7371}"/>
          </ac:spMkLst>
        </pc:spChg>
        <pc:spChg chg="add mod">
          <ac:chgData name="Fiona" userId="5fd9b084-9961-4921-ab0f-457ac49028c4" providerId="ADAL" clId="{4F7526C2-C53B-41A9-82AA-63450EDFF648}" dt="2024-08-05T11:51:57.139" v="3437" actId="1076"/>
          <ac:spMkLst>
            <pc:docMk/>
            <pc:sldMk cId="40204482" sldId="282"/>
            <ac:spMk id="15" creationId="{9668C335-D958-351C-EC2E-D5487C6B9736}"/>
          </ac:spMkLst>
        </pc:spChg>
        <pc:spChg chg="del">
          <ac:chgData name="Fiona" userId="5fd9b084-9961-4921-ab0f-457ac49028c4" providerId="ADAL" clId="{4F7526C2-C53B-41A9-82AA-63450EDFF648}" dt="2024-08-05T11:50:38.991" v="3424" actId="478"/>
          <ac:spMkLst>
            <pc:docMk/>
            <pc:sldMk cId="40204482" sldId="282"/>
            <ac:spMk id="16" creationId="{F9E28E6B-3DBF-E6BF-DD81-CF1A462D9CC4}"/>
          </ac:spMkLst>
        </pc:spChg>
        <pc:spChg chg="add mod">
          <ac:chgData name="Fiona" userId="5fd9b084-9961-4921-ab0f-457ac49028c4" providerId="ADAL" clId="{4F7526C2-C53B-41A9-82AA-63450EDFF648}" dt="2024-08-05T11:52:39.846" v="3449" actId="1076"/>
          <ac:spMkLst>
            <pc:docMk/>
            <pc:sldMk cId="40204482" sldId="282"/>
            <ac:spMk id="43" creationId="{3ABD2DCA-BE53-3333-3BA5-AE06777E3B21}"/>
          </ac:spMkLst>
        </pc:spChg>
        <pc:spChg chg="add mod">
          <ac:chgData name="Fiona" userId="5fd9b084-9961-4921-ab0f-457ac49028c4" providerId="ADAL" clId="{4F7526C2-C53B-41A9-82AA-63450EDFF648}" dt="2024-08-05T11:52:21.034" v="3441" actId="1076"/>
          <ac:spMkLst>
            <pc:docMk/>
            <pc:sldMk cId="40204482" sldId="282"/>
            <ac:spMk id="44" creationId="{C89C1343-F546-48AC-1A8B-C7AB7DC96176}"/>
          </ac:spMkLst>
        </pc:spChg>
        <pc:grpChg chg="del">
          <ac:chgData name="Fiona" userId="5fd9b084-9961-4921-ab0f-457ac49028c4" providerId="ADAL" clId="{4F7526C2-C53B-41A9-82AA-63450EDFF648}" dt="2024-08-05T11:50:36.630" v="3422" actId="478"/>
          <ac:grpSpMkLst>
            <pc:docMk/>
            <pc:sldMk cId="40204482" sldId="282"/>
            <ac:grpSpMk id="9" creationId="{56233909-77DC-5356-D34D-E5318AD1B4E3}"/>
          </ac:grpSpMkLst>
        </pc:grpChg>
        <pc:grpChg chg="mod">
          <ac:chgData name="Fiona" userId="5fd9b084-9961-4921-ab0f-457ac49028c4" providerId="ADAL" clId="{4F7526C2-C53B-41A9-82AA-63450EDFF648}" dt="2024-08-05T11:50:29.501" v="3420" actId="1036"/>
          <ac:grpSpMkLst>
            <pc:docMk/>
            <pc:sldMk cId="40204482" sldId="282"/>
            <ac:grpSpMk id="19" creationId="{C0C5F2E6-3EE8-BAAC-0832-8DC55D972187}"/>
          </ac:grpSpMkLst>
        </pc:grpChg>
        <pc:picChg chg="mod">
          <ac:chgData name="Fiona" userId="5fd9b084-9961-4921-ab0f-457ac49028c4" providerId="ADAL" clId="{4F7526C2-C53B-41A9-82AA-63450EDFF648}" dt="2024-08-05T11:52:03.754" v="3439" actId="14100"/>
          <ac:picMkLst>
            <pc:docMk/>
            <pc:sldMk cId="40204482" sldId="282"/>
            <ac:picMk id="2" creationId="{B4254017-2DB8-139D-DC91-0E441E1FDD14}"/>
          </ac:picMkLst>
        </pc:picChg>
        <pc:picChg chg="mod">
          <ac:chgData name="Fiona" userId="5fd9b084-9961-4921-ab0f-457ac49028c4" providerId="ADAL" clId="{4F7526C2-C53B-41A9-82AA-63450EDFF648}" dt="2024-08-05T11:51:31.427" v="3432" actId="29295"/>
          <ac:picMkLst>
            <pc:docMk/>
            <pc:sldMk cId="40204482" sldId="282"/>
            <ac:picMk id="3" creationId="{C6234BCD-7F53-66FC-43DE-7636AC273AED}"/>
          </ac:picMkLst>
        </pc:picChg>
        <pc:picChg chg="mod">
          <ac:chgData name="Fiona" userId="5fd9b084-9961-4921-ab0f-457ac49028c4" providerId="ADAL" clId="{4F7526C2-C53B-41A9-82AA-63450EDFF648}" dt="2024-08-05T11:51:31.427" v="3432" actId="29295"/>
          <ac:picMkLst>
            <pc:docMk/>
            <pc:sldMk cId="40204482" sldId="282"/>
            <ac:picMk id="4" creationId="{BB3E63DC-2A19-3A04-8912-1BB344DB7BA9}"/>
          </ac:picMkLst>
        </pc:picChg>
        <pc:picChg chg="mod">
          <ac:chgData name="Fiona" userId="5fd9b084-9961-4921-ab0f-457ac49028c4" providerId="ADAL" clId="{4F7526C2-C53B-41A9-82AA-63450EDFF648}" dt="2024-08-05T11:51:31.427" v="3432" actId="29295"/>
          <ac:picMkLst>
            <pc:docMk/>
            <pc:sldMk cId="40204482" sldId="282"/>
            <ac:picMk id="6" creationId="{78C1F535-12E2-0956-C0B4-E03403EB9EFE}"/>
          </ac:picMkLst>
        </pc:picChg>
        <pc:picChg chg="mod">
          <ac:chgData name="Fiona" userId="5fd9b084-9961-4921-ab0f-457ac49028c4" providerId="ADAL" clId="{4F7526C2-C53B-41A9-82AA-63450EDFF648}" dt="2024-08-05T11:51:31.427" v="3432" actId="29295"/>
          <ac:picMkLst>
            <pc:docMk/>
            <pc:sldMk cId="40204482" sldId="282"/>
            <ac:picMk id="7" creationId="{D58C4A5D-7D3D-C654-C02D-DF1BCD70CD9E}"/>
          </ac:picMkLst>
        </pc:picChg>
        <pc:picChg chg="del">
          <ac:chgData name="Fiona" userId="5fd9b084-9961-4921-ab0f-457ac49028c4" providerId="ADAL" clId="{4F7526C2-C53B-41A9-82AA-63450EDFF648}" dt="2024-08-05T11:50:40.069" v="3425" actId="478"/>
          <ac:picMkLst>
            <pc:docMk/>
            <pc:sldMk cId="40204482" sldId="282"/>
            <ac:picMk id="17" creationId="{1889BE0A-8A44-8EC9-04B1-271D5EFE85AC}"/>
          </ac:picMkLst>
        </pc:picChg>
        <pc:picChg chg="add mod">
          <ac:chgData name="Fiona" userId="5fd9b084-9961-4921-ab0f-457ac49028c4" providerId="ADAL" clId="{4F7526C2-C53B-41A9-82AA-63450EDFF648}" dt="2024-08-05T11:51:59.426" v="3438" actId="1076"/>
          <ac:picMkLst>
            <pc:docMk/>
            <pc:sldMk cId="40204482" sldId="282"/>
            <ac:picMk id="18" creationId="{1E03A795-3EF8-69D3-B267-000090C65329}"/>
          </ac:picMkLst>
        </pc:picChg>
      </pc:sldChg>
      <pc:sldChg chg="addSp delSp modSp add mod">
        <pc:chgData name="Fiona" userId="5fd9b084-9961-4921-ab0f-457ac49028c4" providerId="ADAL" clId="{4F7526C2-C53B-41A9-82AA-63450EDFF648}" dt="2024-08-05T11:56:21.981" v="3545" actId="14100"/>
        <pc:sldMkLst>
          <pc:docMk/>
          <pc:sldMk cId="3424430435" sldId="283"/>
        </pc:sldMkLst>
        <pc:spChg chg="del">
          <ac:chgData name="Fiona" userId="5fd9b084-9961-4921-ab0f-457ac49028c4" providerId="ADAL" clId="{4F7526C2-C53B-41A9-82AA-63450EDFF648}" dt="2024-08-05T11:53:35.924" v="3497" actId="478"/>
          <ac:spMkLst>
            <pc:docMk/>
            <pc:sldMk cId="3424430435" sldId="283"/>
            <ac:spMk id="5" creationId="{5BAF6253-F264-24D0-A4F9-AE9AA17A0D97}"/>
          </ac:spMkLst>
        </pc:spChg>
        <pc:spChg chg="add mod">
          <ac:chgData name="Fiona" userId="5fd9b084-9961-4921-ab0f-457ac49028c4" providerId="ADAL" clId="{4F7526C2-C53B-41A9-82AA-63450EDFF648}" dt="2024-08-05T11:56:21.981" v="3545" actId="14100"/>
          <ac:spMkLst>
            <pc:docMk/>
            <pc:sldMk cId="3424430435" sldId="283"/>
            <ac:spMk id="8" creationId="{2F68E704-8308-AB9F-D0C1-249665EB45D4}"/>
          </ac:spMkLst>
        </pc:spChg>
        <pc:spChg chg="add mod">
          <ac:chgData name="Fiona" userId="5fd9b084-9961-4921-ab0f-457ac49028c4" providerId="ADAL" clId="{4F7526C2-C53B-41A9-82AA-63450EDFF648}" dt="2024-08-05T11:55:11.018" v="3527" actId="1076"/>
          <ac:spMkLst>
            <pc:docMk/>
            <pc:sldMk cId="3424430435" sldId="283"/>
            <ac:spMk id="9" creationId="{1286208D-20B1-57B8-4880-2750B213B54A}"/>
          </ac:spMkLst>
        </pc:spChg>
        <pc:spChg chg="add mod">
          <ac:chgData name="Fiona" userId="5fd9b084-9961-4921-ab0f-457ac49028c4" providerId="ADAL" clId="{4F7526C2-C53B-41A9-82AA-63450EDFF648}" dt="2024-08-05T11:53:56.521" v="3505" actId="1076"/>
          <ac:spMkLst>
            <pc:docMk/>
            <pc:sldMk cId="3424430435" sldId="283"/>
            <ac:spMk id="10" creationId="{622B1552-EB5A-9739-5DC0-4EB4C6225F47}"/>
          </ac:spMkLst>
        </pc:spChg>
        <pc:spChg chg="del">
          <ac:chgData name="Fiona" userId="5fd9b084-9961-4921-ab0f-457ac49028c4" providerId="ADAL" clId="{4F7526C2-C53B-41A9-82AA-63450EDFF648}" dt="2024-08-05T11:53:37.691" v="3498" actId="478"/>
          <ac:spMkLst>
            <pc:docMk/>
            <pc:sldMk cId="3424430435" sldId="283"/>
            <ac:spMk id="12" creationId="{E9F75631-33D1-12AA-B150-0E1A6937DDAC}"/>
          </ac:spMkLst>
        </pc:spChg>
        <pc:spChg chg="del">
          <ac:chgData name="Fiona" userId="5fd9b084-9961-4921-ab0f-457ac49028c4" providerId="ADAL" clId="{4F7526C2-C53B-41A9-82AA-63450EDFF648}" dt="2024-08-05T11:53:43.315" v="3500" actId="478"/>
          <ac:spMkLst>
            <pc:docMk/>
            <pc:sldMk cId="3424430435" sldId="283"/>
            <ac:spMk id="15" creationId="{9668C335-D958-351C-EC2E-D5487C6B9736}"/>
          </ac:spMkLst>
        </pc:spChg>
        <pc:spChg chg="del">
          <ac:chgData name="Fiona" userId="5fd9b084-9961-4921-ab0f-457ac49028c4" providerId="ADAL" clId="{4F7526C2-C53B-41A9-82AA-63450EDFF648}" dt="2024-08-05T11:53:40.851" v="3499" actId="478"/>
          <ac:spMkLst>
            <pc:docMk/>
            <pc:sldMk cId="3424430435" sldId="283"/>
            <ac:spMk id="43" creationId="{3ABD2DCA-BE53-3333-3BA5-AE06777E3B21}"/>
          </ac:spMkLst>
        </pc:spChg>
        <pc:spChg chg="mod">
          <ac:chgData name="Fiona" userId="5fd9b084-9961-4921-ab0f-457ac49028c4" providerId="ADAL" clId="{4F7526C2-C53B-41A9-82AA-63450EDFF648}" dt="2024-08-05T11:53:23.320" v="3496" actId="14100"/>
          <ac:spMkLst>
            <pc:docMk/>
            <pc:sldMk cId="3424430435" sldId="283"/>
            <ac:spMk id="44" creationId="{C89C1343-F546-48AC-1A8B-C7AB7DC96176}"/>
          </ac:spMkLst>
        </pc:spChg>
        <pc:grpChg chg="mod">
          <ac:chgData name="Fiona" userId="5fd9b084-9961-4921-ab0f-457ac49028c4" providerId="ADAL" clId="{4F7526C2-C53B-41A9-82AA-63450EDFF648}" dt="2024-08-05T11:52:55.582" v="3478" actId="1036"/>
          <ac:grpSpMkLst>
            <pc:docMk/>
            <pc:sldMk cId="3424430435" sldId="283"/>
            <ac:grpSpMk id="19" creationId="{C0C5F2E6-3EE8-BAAC-0832-8DC55D972187}"/>
          </ac:grpSpMkLst>
        </pc:grpChg>
        <pc:grpChg chg="add mod">
          <ac:chgData name="Fiona" userId="5fd9b084-9961-4921-ab0f-457ac49028c4" providerId="ADAL" clId="{4F7526C2-C53B-41A9-82AA-63450EDFF648}" dt="2024-08-05T11:56:07.363" v="3543" actId="1076"/>
          <ac:grpSpMkLst>
            <pc:docMk/>
            <pc:sldMk cId="3424430435" sldId="283"/>
            <ac:grpSpMk id="47" creationId="{4303E6B4-D965-355B-9A03-2AEF1B4E3173}"/>
          </ac:grpSpMkLst>
        </pc:grpChg>
        <pc:picChg chg="mod">
          <ac:chgData name="Fiona" userId="5fd9b084-9961-4921-ab0f-457ac49028c4" providerId="ADAL" clId="{4F7526C2-C53B-41A9-82AA-63450EDFF648}" dt="2024-08-05T11:53:14.706" v="3482" actId="29295"/>
          <ac:picMkLst>
            <pc:docMk/>
            <pc:sldMk cId="3424430435" sldId="283"/>
            <ac:picMk id="2" creationId="{B4254017-2DB8-139D-DC91-0E441E1FDD14}"/>
          </ac:picMkLst>
        </pc:picChg>
        <pc:picChg chg="mod">
          <ac:chgData name="Fiona" userId="5fd9b084-9961-4921-ab0f-457ac49028c4" providerId="ADAL" clId="{4F7526C2-C53B-41A9-82AA-63450EDFF648}" dt="2024-08-05T11:53:09.436" v="3481" actId="29295"/>
          <ac:picMkLst>
            <pc:docMk/>
            <pc:sldMk cId="3424430435" sldId="283"/>
            <ac:picMk id="4" creationId="{BB3E63DC-2A19-3A04-8912-1BB344DB7BA9}"/>
          </ac:picMkLst>
        </pc:picChg>
        <pc:picChg chg="add mod">
          <ac:chgData name="Fiona" userId="5fd9b084-9961-4921-ab0f-457ac49028c4" providerId="ADAL" clId="{4F7526C2-C53B-41A9-82AA-63450EDFF648}" dt="2024-08-05T11:53:59.919" v="3506" actId="1076"/>
          <ac:picMkLst>
            <pc:docMk/>
            <pc:sldMk cId="3424430435" sldId="283"/>
            <ac:picMk id="11" creationId="{C59D76D3-EEB8-ED95-F1FB-3D6403666626}"/>
          </ac:picMkLst>
        </pc:picChg>
        <pc:picChg chg="add mod modCrop">
          <ac:chgData name="Fiona" userId="5fd9b084-9961-4921-ab0f-457ac49028c4" providerId="ADAL" clId="{4F7526C2-C53B-41A9-82AA-63450EDFF648}" dt="2024-08-05T11:55:59.742" v="3542" actId="164"/>
          <ac:picMkLst>
            <pc:docMk/>
            <pc:sldMk cId="3424430435" sldId="283"/>
            <ac:picMk id="13" creationId="{CBCE6825-0C19-F1DF-528E-1495877A1C82}"/>
          </ac:picMkLst>
        </pc:picChg>
        <pc:picChg chg="add mod">
          <ac:chgData name="Fiona" userId="5fd9b084-9961-4921-ab0f-457ac49028c4" providerId="ADAL" clId="{4F7526C2-C53B-41A9-82AA-63450EDFF648}" dt="2024-08-05T11:55:59.742" v="3542" actId="164"/>
          <ac:picMkLst>
            <pc:docMk/>
            <pc:sldMk cId="3424430435" sldId="283"/>
            <ac:picMk id="14" creationId="{C1B9545F-212E-58CD-44AF-73550C06F1F7}"/>
          </ac:picMkLst>
        </pc:picChg>
        <pc:picChg chg="add mod">
          <ac:chgData name="Fiona" userId="5fd9b084-9961-4921-ab0f-457ac49028c4" providerId="ADAL" clId="{4F7526C2-C53B-41A9-82AA-63450EDFF648}" dt="2024-08-05T11:55:59.742" v="3542" actId="164"/>
          <ac:picMkLst>
            <pc:docMk/>
            <pc:sldMk cId="3424430435" sldId="283"/>
            <ac:picMk id="16" creationId="{F42909A9-5FC5-1523-C05A-2C5DD473F078}"/>
          </ac:picMkLst>
        </pc:picChg>
        <pc:picChg chg="add mod">
          <ac:chgData name="Fiona" userId="5fd9b084-9961-4921-ab0f-457ac49028c4" providerId="ADAL" clId="{4F7526C2-C53B-41A9-82AA-63450EDFF648}" dt="2024-08-05T11:55:59.742" v="3542" actId="164"/>
          <ac:picMkLst>
            <pc:docMk/>
            <pc:sldMk cId="3424430435" sldId="283"/>
            <ac:picMk id="17" creationId="{769F6418-E671-9DED-E99F-CE88EEA813DC}"/>
          </ac:picMkLst>
        </pc:picChg>
        <pc:picChg chg="del">
          <ac:chgData name="Fiona" userId="5fd9b084-9961-4921-ab0f-457ac49028c4" providerId="ADAL" clId="{4F7526C2-C53B-41A9-82AA-63450EDFF648}" dt="2024-08-05T11:53:44.557" v="3501" actId="478"/>
          <ac:picMkLst>
            <pc:docMk/>
            <pc:sldMk cId="3424430435" sldId="283"/>
            <ac:picMk id="18" creationId="{1E03A795-3EF8-69D3-B267-000090C65329}"/>
          </ac:picMkLst>
        </pc:picChg>
        <pc:picChg chg="add mod">
          <ac:chgData name="Fiona" userId="5fd9b084-9961-4921-ab0f-457ac49028c4" providerId="ADAL" clId="{4F7526C2-C53B-41A9-82AA-63450EDFF648}" dt="2024-08-05T11:55:59.742" v="3542" actId="164"/>
          <ac:picMkLst>
            <pc:docMk/>
            <pc:sldMk cId="3424430435" sldId="283"/>
            <ac:picMk id="45" creationId="{88CF35F1-65BB-0973-DF94-16D1B46F1DAE}"/>
          </ac:picMkLst>
        </pc:picChg>
        <pc:picChg chg="add mod">
          <ac:chgData name="Fiona" userId="5fd9b084-9961-4921-ab0f-457ac49028c4" providerId="ADAL" clId="{4F7526C2-C53B-41A9-82AA-63450EDFF648}" dt="2024-08-05T11:55:59.742" v="3542" actId="164"/>
          <ac:picMkLst>
            <pc:docMk/>
            <pc:sldMk cId="3424430435" sldId="283"/>
            <ac:picMk id="46" creationId="{31C5898B-3865-C420-AAE2-B7F022B8FD1F}"/>
          </ac:picMkLst>
        </pc:picChg>
      </pc:sldChg>
      <pc:sldChg chg="addSp delSp modSp add mod">
        <pc:chgData name="Fiona" userId="5fd9b084-9961-4921-ab0f-457ac49028c4" providerId="ADAL" clId="{4F7526C2-C53B-41A9-82AA-63450EDFF648}" dt="2024-08-05T11:59:58.245" v="3653" actId="1036"/>
        <pc:sldMkLst>
          <pc:docMk/>
          <pc:sldMk cId="364621734" sldId="284"/>
        </pc:sldMkLst>
        <pc:spChg chg="del">
          <ac:chgData name="Fiona" userId="5fd9b084-9961-4921-ab0f-457ac49028c4" providerId="ADAL" clId="{4F7526C2-C53B-41A9-82AA-63450EDFF648}" dt="2024-08-05T11:57:14.931" v="3585" actId="478"/>
          <ac:spMkLst>
            <pc:docMk/>
            <pc:sldMk cId="364621734" sldId="284"/>
            <ac:spMk id="8" creationId="{2F68E704-8308-AB9F-D0C1-249665EB45D4}"/>
          </ac:spMkLst>
        </pc:spChg>
        <pc:spChg chg="del">
          <ac:chgData name="Fiona" userId="5fd9b084-9961-4921-ab0f-457ac49028c4" providerId="ADAL" clId="{4F7526C2-C53B-41A9-82AA-63450EDFF648}" dt="2024-08-05T11:57:13.388" v="3584" actId="478"/>
          <ac:spMkLst>
            <pc:docMk/>
            <pc:sldMk cId="364621734" sldId="284"/>
            <ac:spMk id="9" creationId="{1286208D-20B1-57B8-4880-2750B213B54A}"/>
          </ac:spMkLst>
        </pc:spChg>
        <pc:spChg chg="del">
          <ac:chgData name="Fiona" userId="5fd9b084-9961-4921-ab0f-457ac49028c4" providerId="ADAL" clId="{4F7526C2-C53B-41A9-82AA-63450EDFF648}" dt="2024-08-05T11:57:13.388" v="3584" actId="478"/>
          <ac:spMkLst>
            <pc:docMk/>
            <pc:sldMk cId="364621734" sldId="284"/>
            <ac:spMk id="10" creationId="{622B1552-EB5A-9739-5DC0-4EB4C6225F47}"/>
          </ac:spMkLst>
        </pc:spChg>
        <pc:spChg chg="mod">
          <ac:chgData name="Fiona" userId="5fd9b084-9961-4921-ab0f-457ac49028c4" providerId="ADAL" clId="{4F7526C2-C53B-41A9-82AA-63450EDFF648}" dt="2024-08-05T11:57:15.670" v="3586"/>
          <ac:spMkLst>
            <pc:docMk/>
            <pc:sldMk cId="364621734" sldId="284"/>
            <ac:spMk id="12" creationId="{82A7E93B-A767-714F-FDF7-E50185E617D5}"/>
          </ac:spMkLst>
        </pc:spChg>
        <pc:spChg chg="add mod">
          <ac:chgData name="Fiona" userId="5fd9b084-9961-4921-ab0f-457ac49028c4" providerId="ADAL" clId="{4F7526C2-C53B-41A9-82AA-63450EDFF648}" dt="2024-08-05T11:58:40.092" v="3620" actId="14100"/>
          <ac:spMkLst>
            <pc:docMk/>
            <pc:sldMk cId="364621734" sldId="284"/>
            <ac:spMk id="18" creationId="{594972DA-5CE2-0F5E-4BBE-9C96485CCAD6}"/>
          </ac:spMkLst>
        </pc:spChg>
        <pc:spChg chg="add mod">
          <ac:chgData name="Fiona" userId="5fd9b084-9961-4921-ab0f-457ac49028c4" providerId="ADAL" clId="{4F7526C2-C53B-41A9-82AA-63450EDFF648}" dt="2024-08-05T11:58:45.707" v="3622" actId="14100"/>
          <ac:spMkLst>
            <pc:docMk/>
            <pc:sldMk cId="364621734" sldId="284"/>
            <ac:spMk id="43" creationId="{F985044D-37B4-F380-DB13-0B4CC88E16C3}"/>
          </ac:spMkLst>
        </pc:spChg>
        <pc:spChg chg="mod">
          <ac:chgData name="Fiona" userId="5fd9b084-9961-4921-ab0f-457ac49028c4" providerId="ADAL" clId="{4F7526C2-C53B-41A9-82AA-63450EDFF648}" dt="2024-08-05T11:57:00.079" v="3582" actId="20577"/>
          <ac:spMkLst>
            <pc:docMk/>
            <pc:sldMk cId="364621734" sldId="284"/>
            <ac:spMk id="44" creationId="{C89C1343-F546-48AC-1A8B-C7AB7DC96176}"/>
          </ac:spMkLst>
        </pc:spChg>
        <pc:spChg chg="add mod">
          <ac:chgData name="Fiona" userId="5fd9b084-9961-4921-ab0f-457ac49028c4" providerId="ADAL" clId="{4F7526C2-C53B-41A9-82AA-63450EDFF648}" dt="2024-08-05T11:58:53.424" v="3626" actId="14100"/>
          <ac:spMkLst>
            <pc:docMk/>
            <pc:sldMk cId="364621734" sldId="284"/>
            <ac:spMk id="48" creationId="{95F3EF56-C5AD-6468-A653-C69DE93BCF30}"/>
          </ac:spMkLst>
        </pc:spChg>
        <pc:spChg chg="add mod">
          <ac:chgData name="Fiona" userId="5fd9b084-9961-4921-ab0f-457ac49028c4" providerId="ADAL" clId="{4F7526C2-C53B-41A9-82AA-63450EDFF648}" dt="2024-08-05T11:59:05.928" v="3628" actId="1076"/>
          <ac:spMkLst>
            <pc:docMk/>
            <pc:sldMk cId="364621734" sldId="284"/>
            <ac:spMk id="49" creationId="{99E9D9DB-1B89-2CE5-C9B6-DB60C28DEA8C}"/>
          </ac:spMkLst>
        </pc:spChg>
        <pc:grpChg chg="add mod ord">
          <ac:chgData name="Fiona" userId="5fd9b084-9961-4921-ab0f-457ac49028c4" providerId="ADAL" clId="{4F7526C2-C53B-41A9-82AA-63450EDFF648}" dt="2024-08-05T11:58:50.733" v="3625" actId="1076"/>
          <ac:grpSpMkLst>
            <pc:docMk/>
            <pc:sldMk cId="364621734" sldId="284"/>
            <ac:grpSpMk id="5" creationId="{E0A76C89-91FC-4C61-4C32-3A767ADD48F3}"/>
          </ac:grpSpMkLst>
        </pc:grpChg>
        <pc:grpChg chg="mod">
          <ac:chgData name="Fiona" userId="5fd9b084-9961-4921-ab0f-457ac49028c4" providerId="ADAL" clId="{4F7526C2-C53B-41A9-82AA-63450EDFF648}" dt="2024-08-05T11:59:58.245" v="3653" actId="1036"/>
          <ac:grpSpMkLst>
            <pc:docMk/>
            <pc:sldMk cId="364621734" sldId="284"/>
            <ac:grpSpMk id="19" creationId="{C0C5F2E6-3EE8-BAAC-0832-8DC55D972187}"/>
          </ac:grpSpMkLst>
        </pc:grpChg>
        <pc:grpChg chg="del">
          <ac:chgData name="Fiona" userId="5fd9b084-9961-4921-ab0f-457ac49028c4" providerId="ADAL" clId="{4F7526C2-C53B-41A9-82AA-63450EDFF648}" dt="2024-08-05T11:57:13.388" v="3584" actId="478"/>
          <ac:grpSpMkLst>
            <pc:docMk/>
            <pc:sldMk cId="364621734" sldId="284"/>
            <ac:grpSpMk id="47" creationId="{4303E6B4-D965-355B-9A03-2AEF1B4E3173}"/>
          </ac:grpSpMkLst>
        </pc:grpChg>
        <pc:picChg chg="mod">
          <ac:chgData name="Fiona" userId="5fd9b084-9961-4921-ab0f-457ac49028c4" providerId="ADAL" clId="{4F7526C2-C53B-41A9-82AA-63450EDFF648}" dt="2024-08-05T11:56:48.039" v="3550" actId="14100"/>
          <ac:picMkLst>
            <pc:docMk/>
            <pc:sldMk cId="364621734" sldId="284"/>
            <ac:picMk id="3" creationId="{C6234BCD-7F53-66FC-43DE-7636AC273AED}"/>
          </ac:picMkLst>
        </pc:picChg>
        <pc:picChg chg="mod">
          <ac:chgData name="Fiona" userId="5fd9b084-9961-4921-ab0f-457ac49028c4" providerId="ADAL" clId="{4F7526C2-C53B-41A9-82AA-63450EDFF648}" dt="2024-08-05T11:56:38.434" v="3548" actId="29295"/>
          <ac:picMkLst>
            <pc:docMk/>
            <pc:sldMk cId="364621734" sldId="284"/>
            <ac:picMk id="4" creationId="{BB3E63DC-2A19-3A04-8912-1BB344DB7BA9}"/>
          </ac:picMkLst>
        </pc:picChg>
        <pc:picChg chg="del">
          <ac:chgData name="Fiona" userId="5fd9b084-9961-4921-ab0f-457ac49028c4" providerId="ADAL" clId="{4F7526C2-C53B-41A9-82AA-63450EDFF648}" dt="2024-08-05T11:57:13.388" v="3584" actId="478"/>
          <ac:picMkLst>
            <pc:docMk/>
            <pc:sldMk cId="364621734" sldId="284"/>
            <ac:picMk id="11" creationId="{C59D76D3-EEB8-ED95-F1FB-3D6403666626}"/>
          </ac:picMkLst>
        </pc:picChg>
        <pc:picChg chg="mod">
          <ac:chgData name="Fiona" userId="5fd9b084-9961-4921-ab0f-457ac49028c4" providerId="ADAL" clId="{4F7526C2-C53B-41A9-82AA-63450EDFF648}" dt="2024-08-05T11:57:15.670" v="3586"/>
          <ac:picMkLst>
            <pc:docMk/>
            <pc:sldMk cId="364621734" sldId="284"/>
            <ac:picMk id="15" creationId="{16D2BCD9-A13B-64F8-2E51-63C3FD53018E}"/>
          </ac:picMkLst>
        </pc:picChg>
      </pc:sldChg>
      <pc:sldChg chg="addSp delSp modSp add mod">
        <pc:chgData name="Fiona" userId="5fd9b084-9961-4921-ab0f-457ac49028c4" providerId="ADAL" clId="{4F7526C2-C53B-41A9-82AA-63450EDFF648}" dt="2024-08-05T14:28:56.957" v="4750" actId="1076"/>
        <pc:sldMkLst>
          <pc:docMk/>
          <pc:sldMk cId="1979005890" sldId="285"/>
        </pc:sldMkLst>
        <pc:spChg chg="add mod">
          <ac:chgData name="Fiona" userId="5fd9b084-9961-4921-ab0f-457ac49028c4" providerId="ADAL" clId="{4F7526C2-C53B-41A9-82AA-63450EDFF648}" dt="2024-08-05T14:28:54.275" v="4749" actId="1076"/>
          <ac:spMkLst>
            <pc:docMk/>
            <pc:sldMk cId="1979005890" sldId="285"/>
            <ac:spMk id="8" creationId="{58B9AB1F-B753-A912-4424-AA7ABC7BCD2D}"/>
          </ac:spMkLst>
        </pc:spChg>
        <pc:spChg chg="mod">
          <ac:chgData name="Fiona" userId="5fd9b084-9961-4921-ab0f-457ac49028c4" providerId="ADAL" clId="{4F7526C2-C53B-41A9-82AA-63450EDFF648}" dt="2024-08-05T14:28:49.748" v="4747" actId="14100"/>
          <ac:spMkLst>
            <pc:docMk/>
            <pc:sldMk cId="1979005890" sldId="285"/>
            <ac:spMk id="18" creationId="{594972DA-5CE2-0F5E-4BBE-9C96485CCAD6}"/>
          </ac:spMkLst>
        </pc:spChg>
        <pc:spChg chg="mod">
          <ac:chgData name="Fiona" userId="5fd9b084-9961-4921-ab0f-457ac49028c4" providerId="ADAL" clId="{4F7526C2-C53B-41A9-82AA-63450EDFF648}" dt="2024-08-05T14:28:51.774" v="4748" actId="1076"/>
          <ac:spMkLst>
            <pc:docMk/>
            <pc:sldMk cId="1979005890" sldId="285"/>
            <ac:spMk id="43" creationId="{F985044D-37B4-F380-DB13-0B4CC88E16C3}"/>
          </ac:spMkLst>
        </pc:spChg>
        <pc:spChg chg="mod">
          <ac:chgData name="Fiona" userId="5fd9b084-9961-4921-ab0f-457ac49028c4" providerId="ADAL" clId="{4F7526C2-C53B-41A9-82AA-63450EDFF648}" dt="2024-08-05T12:00:32.992" v="3671" actId="1076"/>
          <ac:spMkLst>
            <pc:docMk/>
            <pc:sldMk cId="1979005890" sldId="285"/>
            <ac:spMk id="44" creationId="{C89C1343-F546-48AC-1A8B-C7AB7DC96176}"/>
          </ac:spMkLst>
        </pc:spChg>
        <pc:spChg chg="del">
          <ac:chgData name="Fiona" userId="5fd9b084-9961-4921-ab0f-457ac49028c4" providerId="ADAL" clId="{4F7526C2-C53B-41A9-82AA-63450EDFF648}" dt="2024-08-05T12:00:43.327" v="3675" actId="478"/>
          <ac:spMkLst>
            <pc:docMk/>
            <pc:sldMk cId="1979005890" sldId="285"/>
            <ac:spMk id="48" creationId="{95F3EF56-C5AD-6468-A653-C69DE93BCF30}"/>
          </ac:spMkLst>
        </pc:spChg>
        <pc:spChg chg="del">
          <ac:chgData name="Fiona" userId="5fd9b084-9961-4921-ab0f-457ac49028c4" providerId="ADAL" clId="{4F7526C2-C53B-41A9-82AA-63450EDFF648}" dt="2024-08-05T12:00:42.415" v="3674" actId="478"/>
          <ac:spMkLst>
            <pc:docMk/>
            <pc:sldMk cId="1979005890" sldId="285"/>
            <ac:spMk id="49" creationId="{99E9D9DB-1B89-2CE5-C9B6-DB60C28DEA8C}"/>
          </ac:spMkLst>
        </pc:spChg>
        <pc:grpChg chg="del">
          <ac:chgData name="Fiona" userId="5fd9b084-9961-4921-ab0f-457ac49028c4" providerId="ADAL" clId="{4F7526C2-C53B-41A9-82AA-63450EDFF648}" dt="2024-08-05T12:00:41.066" v="3673" actId="478"/>
          <ac:grpSpMkLst>
            <pc:docMk/>
            <pc:sldMk cId="1979005890" sldId="285"/>
            <ac:grpSpMk id="5" creationId="{E0A76C89-91FC-4C61-4C32-3A767ADD48F3}"/>
          </ac:grpSpMkLst>
        </pc:grpChg>
        <pc:picChg chg="mod">
          <ac:chgData name="Fiona" userId="5fd9b084-9961-4921-ab0f-457ac49028c4" providerId="ADAL" clId="{4F7526C2-C53B-41A9-82AA-63450EDFF648}" dt="2024-08-05T12:00:20.673" v="3658" actId="29295"/>
          <ac:picMkLst>
            <pc:docMk/>
            <pc:sldMk cId="1979005890" sldId="285"/>
            <ac:picMk id="3" creationId="{C6234BCD-7F53-66FC-43DE-7636AC273AED}"/>
          </ac:picMkLst>
        </pc:picChg>
        <pc:picChg chg="mod">
          <ac:chgData name="Fiona" userId="5fd9b084-9961-4921-ab0f-457ac49028c4" providerId="ADAL" clId="{4F7526C2-C53B-41A9-82AA-63450EDFF648}" dt="2024-08-05T12:00:36.024" v="3672" actId="14100"/>
          <ac:picMkLst>
            <pc:docMk/>
            <pc:sldMk cId="1979005890" sldId="285"/>
            <ac:picMk id="6" creationId="{78C1F535-12E2-0956-C0B4-E03403EB9EFE}"/>
          </ac:picMkLst>
        </pc:picChg>
        <pc:picChg chg="add mod">
          <ac:chgData name="Fiona" userId="5fd9b084-9961-4921-ab0f-457ac49028c4" providerId="ADAL" clId="{4F7526C2-C53B-41A9-82AA-63450EDFF648}" dt="2024-08-05T14:28:56.957" v="4750" actId="1076"/>
          <ac:picMkLst>
            <pc:docMk/>
            <pc:sldMk cId="1979005890" sldId="285"/>
            <ac:picMk id="9" creationId="{7F21A22A-C0AE-B96E-D717-D03C676B1005}"/>
          </ac:picMkLst>
        </pc:picChg>
        <pc:picChg chg="add mod">
          <ac:chgData name="Fiona" userId="5fd9b084-9961-4921-ab0f-457ac49028c4" providerId="ADAL" clId="{4F7526C2-C53B-41A9-82AA-63450EDFF648}" dt="2024-08-05T12:07:01.449" v="4168" actId="1076"/>
          <ac:picMkLst>
            <pc:docMk/>
            <pc:sldMk cId="1979005890" sldId="285"/>
            <ac:picMk id="10" creationId="{6308CEE2-0777-58CC-0CE3-0FEBE43DA0C3}"/>
          </ac:picMkLst>
        </pc:picChg>
      </pc:sldChg>
      <pc:sldChg chg="addSp delSp modSp add mod modShow modNotesTx">
        <pc:chgData name="Fiona" userId="5fd9b084-9961-4921-ab0f-457ac49028c4" providerId="ADAL" clId="{4F7526C2-C53B-41A9-82AA-63450EDFF648}" dt="2024-08-05T12:11:08.297" v="4408" actId="14100"/>
        <pc:sldMkLst>
          <pc:docMk/>
          <pc:sldMk cId="4098002382" sldId="286"/>
        </pc:sldMkLst>
        <pc:spChg chg="add mod">
          <ac:chgData name="Fiona" userId="5fd9b084-9961-4921-ab0f-457ac49028c4" providerId="ADAL" clId="{4F7526C2-C53B-41A9-82AA-63450EDFF648}" dt="2024-08-05T12:03:06.172" v="3804" actId="1076"/>
          <ac:spMkLst>
            <pc:docMk/>
            <pc:sldMk cId="4098002382" sldId="286"/>
            <ac:spMk id="5" creationId="{B4F9C190-8C0C-1E2B-00E6-F6C929541162}"/>
          </ac:spMkLst>
        </pc:spChg>
        <pc:spChg chg="del">
          <ac:chgData name="Fiona" userId="5fd9b084-9961-4921-ab0f-457ac49028c4" providerId="ADAL" clId="{4F7526C2-C53B-41A9-82AA-63450EDFF648}" dt="2024-08-05T12:02:10.929" v="3727" actId="478"/>
          <ac:spMkLst>
            <pc:docMk/>
            <pc:sldMk cId="4098002382" sldId="286"/>
            <ac:spMk id="8" creationId="{58B9AB1F-B753-A912-4424-AA7ABC7BCD2D}"/>
          </ac:spMkLst>
        </pc:spChg>
        <pc:spChg chg="mod">
          <ac:chgData name="Fiona" userId="5fd9b084-9961-4921-ab0f-457ac49028c4" providerId="ADAL" clId="{4F7526C2-C53B-41A9-82AA-63450EDFF648}" dt="2024-08-05T12:02:26.864" v="3733" actId="14100"/>
          <ac:spMkLst>
            <pc:docMk/>
            <pc:sldMk cId="4098002382" sldId="286"/>
            <ac:spMk id="18" creationId="{594972DA-5CE2-0F5E-4BBE-9C96485CCAD6}"/>
          </ac:spMkLst>
        </pc:spChg>
        <pc:spChg chg="mod">
          <ac:chgData name="Fiona" userId="5fd9b084-9961-4921-ab0f-457ac49028c4" providerId="ADAL" clId="{4F7526C2-C53B-41A9-82AA-63450EDFF648}" dt="2024-08-05T12:11:08.297" v="4408" actId="14100"/>
          <ac:spMkLst>
            <pc:docMk/>
            <pc:sldMk cId="4098002382" sldId="286"/>
            <ac:spMk id="43" creationId="{F985044D-37B4-F380-DB13-0B4CC88E16C3}"/>
          </ac:spMkLst>
        </pc:spChg>
        <pc:spChg chg="mod">
          <ac:chgData name="Fiona" userId="5fd9b084-9961-4921-ab0f-457ac49028c4" providerId="ADAL" clId="{4F7526C2-C53B-41A9-82AA-63450EDFF648}" dt="2024-08-05T12:02:24.577" v="3731" actId="1076"/>
          <ac:spMkLst>
            <pc:docMk/>
            <pc:sldMk cId="4098002382" sldId="286"/>
            <ac:spMk id="44" creationId="{C89C1343-F546-48AC-1A8B-C7AB7DC96176}"/>
          </ac:spMkLst>
        </pc:spChg>
        <pc:grpChg chg="del">
          <ac:chgData name="Fiona" userId="5fd9b084-9961-4921-ab0f-457ac49028c4" providerId="ADAL" clId="{4F7526C2-C53B-41A9-82AA-63450EDFF648}" dt="2024-08-05T12:02:15.159" v="3729" actId="478"/>
          <ac:grpSpMkLst>
            <pc:docMk/>
            <pc:sldMk cId="4098002382" sldId="286"/>
            <ac:grpSpMk id="19" creationId="{C0C5F2E6-3EE8-BAAC-0832-8DC55D972187}"/>
          </ac:grpSpMkLst>
        </pc:grpChg>
        <pc:picChg chg="mod">
          <ac:chgData name="Fiona" userId="5fd9b084-9961-4921-ab0f-457ac49028c4" providerId="ADAL" clId="{4F7526C2-C53B-41A9-82AA-63450EDFF648}" dt="2024-08-05T12:02:20.179" v="3730" actId="1076"/>
          <ac:picMkLst>
            <pc:docMk/>
            <pc:sldMk cId="4098002382" sldId="286"/>
            <ac:picMk id="2" creationId="{B4254017-2DB8-139D-DC91-0E441E1FDD14}"/>
          </ac:picMkLst>
        </pc:picChg>
        <pc:picChg chg="mod">
          <ac:chgData name="Fiona" userId="5fd9b084-9961-4921-ab0f-457ac49028c4" providerId="ADAL" clId="{4F7526C2-C53B-41A9-82AA-63450EDFF648}" dt="2024-08-05T12:02:20.179" v="3730" actId="1076"/>
          <ac:picMkLst>
            <pc:docMk/>
            <pc:sldMk cId="4098002382" sldId="286"/>
            <ac:picMk id="3" creationId="{C6234BCD-7F53-66FC-43DE-7636AC273AED}"/>
          </ac:picMkLst>
        </pc:picChg>
        <pc:picChg chg="mod">
          <ac:chgData name="Fiona" userId="5fd9b084-9961-4921-ab0f-457ac49028c4" providerId="ADAL" clId="{4F7526C2-C53B-41A9-82AA-63450EDFF648}" dt="2024-08-05T12:02:20.179" v="3730" actId="1076"/>
          <ac:picMkLst>
            <pc:docMk/>
            <pc:sldMk cId="4098002382" sldId="286"/>
            <ac:picMk id="4" creationId="{BB3E63DC-2A19-3A04-8912-1BB344DB7BA9}"/>
          </ac:picMkLst>
        </pc:picChg>
        <pc:picChg chg="mod">
          <ac:chgData name="Fiona" userId="5fd9b084-9961-4921-ab0f-457ac49028c4" providerId="ADAL" clId="{4F7526C2-C53B-41A9-82AA-63450EDFF648}" dt="2024-08-05T12:02:20.179" v="3730" actId="1076"/>
          <ac:picMkLst>
            <pc:docMk/>
            <pc:sldMk cId="4098002382" sldId="286"/>
            <ac:picMk id="6" creationId="{78C1F535-12E2-0956-C0B4-E03403EB9EFE}"/>
          </ac:picMkLst>
        </pc:picChg>
        <pc:picChg chg="mod">
          <ac:chgData name="Fiona" userId="5fd9b084-9961-4921-ab0f-457ac49028c4" providerId="ADAL" clId="{4F7526C2-C53B-41A9-82AA-63450EDFF648}" dt="2024-08-05T12:02:20.179" v="3730" actId="1076"/>
          <ac:picMkLst>
            <pc:docMk/>
            <pc:sldMk cId="4098002382" sldId="286"/>
            <ac:picMk id="7" creationId="{D58C4A5D-7D3D-C654-C02D-DF1BCD70CD9E}"/>
          </ac:picMkLst>
        </pc:picChg>
        <pc:picChg chg="del">
          <ac:chgData name="Fiona" userId="5fd9b084-9961-4921-ab0f-457ac49028c4" providerId="ADAL" clId="{4F7526C2-C53B-41A9-82AA-63450EDFF648}" dt="2024-08-05T12:02:12.014" v="3728" actId="478"/>
          <ac:picMkLst>
            <pc:docMk/>
            <pc:sldMk cId="4098002382" sldId="286"/>
            <ac:picMk id="9" creationId="{7F21A22A-C0AE-B96E-D717-D03C676B1005}"/>
          </ac:picMkLst>
        </pc:picChg>
      </pc:sldChg>
      <pc:sldChg chg="addSp delSp modSp add mod ord">
        <pc:chgData name="Fiona" userId="5fd9b084-9961-4921-ab0f-457ac49028c4" providerId="ADAL" clId="{4F7526C2-C53B-41A9-82AA-63450EDFF648}" dt="2024-08-05T14:29:05.883" v="4751" actId="14100"/>
        <pc:sldMkLst>
          <pc:docMk/>
          <pc:sldMk cId="2993158099" sldId="287"/>
        </pc:sldMkLst>
        <pc:spChg chg="mod">
          <ac:chgData name="Fiona" userId="5fd9b084-9961-4921-ab0f-457ac49028c4" providerId="ADAL" clId="{4F7526C2-C53B-41A9-82AA-63450EDFF648}" dt="2024-08-05T12:12:07.529" v="4418" actId="1076"/>
          <ac:spMkLst>
            <pc:docMk/>
            <pc:sldMk cId="2993158099" sldId="287"/>
            <ac:spMk id="8" creationId="{58B9AB1F-B753-A912-4424-AA7ABC7BCD2D}"/>
          </ac:spMkLst>
        </pc:spChg>
        <pc:spChg chg="mod">
          <ac:chgData name="Fiona" userId="5fd9b084-9961-4921-ab0f-457ac49028c4" providerId="ADAL" clId="{4F7526C2-C53B-41A9-82AA-63450EDFF648}" dt="2024-08-05T14:29:05.883" v="4751" actId="14100"/>
          <ac:spMkLst>
            <pc:docMk/>
            <pc:sldMk cId="2993158099" sldId="287"/>
            <ac:spMk id="18" creationId="{594972DA-5CE2-0F5E-4BBE-9C96485CCAD6}"/>
          </ac:spMkLst>
        </pc:spChg>
        <pc:spChg chg="mod">
          <ac:chgData name="Fiona" userId="5fd9b084-9961-4921-ab0f-457ac49028c4" providerId="ADAL" clId="{4F7526C2-C53B-41A9-82AA-63450EDFF648}" dt="2024-08-05T12:12:15.539" v="4421" actId="14100"/>
          <ac:spMkLst>
            <pc:docMk/>
            <pc:sldMk cId="2993158099" sldId="287"/>
            <ac:spMk id="43" creationId="{F985044D-37B4-F380-DB13-0B4CC88E16C3}"/>
          </ac:spMkLst>
        </pc:spChg>
        <pc:spChg chg="mod">
          <ac:chgData name="Fiona" userId="5fd9b084-9961-4921-ab0f-457ac49028c4" providerId="ADAL" clId="{4F7526C2-C53B-41A9-82AA-63450EDFF648}" dt="2024-08-05T12:08:28.314" v="4232" actId="1076"/>
          <ac:spMkLst>
            <pc:docMk/>
            <pc:sldMk cId="2993158099" sldId="287"/>
            <ac:spMk id="44" creationId="{C89C1343-F546-48AC-1A8B-C7AB7DC96176}"/>
          </ac:spMkLst>
        </pc:spChg>
        <pc:grpChg chg="mod">
          <ac:chgData name="Fiona" userId="5fd9b084-9961-4921-ab0f-457ac49028c4" providerId="ADAL" clId="{4F7526C2-C53B-41A9-82AA-63450EDFF648}" dt="2024-08-05T12:07:57.999" v="4220" actId="1036"/>
          <ac:grpSpMkLst>
            <pc:docMk/>
            <pc:sldMk cId="2993158099" sldId="287"/>
            <ac:grpSpMk id="19" creationId="{C0C5F2E6-3EE8-BAAC-0832-8DC55D972187}"/>
          </ac:grpSpMkLst>
        </pc:grpChg>
        <pc:picChg chg="mod">
          <ac:chgData name="Fiona" userId="5fd9b084-9961-4921-ab0f-457ac49028c4" providerId="ADAL" clId="{4F7526C2-C53B-41A9-82AA-63450EDFF648}" dt="2024-08-05T12:08:08.111" v="4222" actId="29295"/>
          <ac:picMkLst>
            <pc:docMk/>
            <pc:sldMk cId="2993158099" sldId="287"/>
            <ac:picMk id="6" creationId="{78C1F535-12E2-0956-C0B4-E03403EB9EFE}"/>
          </ac:picMkLst>
        </pc:picChg>
        <pc:picChg chg="mod">
          <ac:chgData name="Fiona" userId="5fd9b084-9961-4921-ab0f-457ac49028c4" providerId="ADAL" clId="{4F7526C2-C53B-41A9-82AA-63450EDFF648}" dt="2024-08-05T12:08:24.261" v="4231" actId="14100"/>
          <ac:picMkLst>
            <pc:docMk/>
            <pc:sldMk cId="2993158099" sldId="287"/>
            <ac:picMk id="7" creationId="{D58C4A5D-7D3D-C654-C02D-DF1BCD70CD9E}"/>
          </ac:picMkLst>
        </pc:picChg>
        <pc:picChg chg="mod">
          <ac:chgData name="Fiona" userId="5fd9b084-9961-4921-ab0f-457ac49028c4" providerId="ADAL" clId="{4F7526C2-C53B-41A9-82AA-63450EDFF648}" dt="2024-08-05T12:12:10.470" v="4419" actId="1076"/>
          <ac:picMkLst>
            <pc:docMk/>
            <pc:sldMk cId="2993158099" sldId="287"/>
            <ac:picMk id="9" creationId="{7F21A22A-C0AE-B96E-D717-D03C676B1005}"/>
          </ac:picMkLst>
        </pc:picChg>
        <pc:picChg chg="del">
          <ac:chgData name="Fiona" userId="5fd9b084-9961-4921-ab0f-457ac49028c4" providerId="ADAL" clId="{4F7526C2-C53B-41A9-82AA-63450EDFF648}" dt="2024-08-05T12:08:32.328" v="4233" actId="478"/>
          <ac:picMkLst>
            <pc:docMk/>
            <pc:sldMk cId="2993158099" sldId="287"/>
            <ac:picMk id="10" creationId="{6308CEE2-0777-58CC-0CE3-0FEBE43DA0C3}"/>
          </ac:picMkLst>
        </pc:picChg>
        <pc:picChg chg="add del mod">
          <ac:chgData name="Fiona" userId="5fd9b084-9961-4921-ab0f-457ac49028c4" providerId="ADAL" clId="{4F7526C2-C53B-41A9-82AA-63450EDFF648}" dt="2024-08-05T12:08:55.244" v="4237" actId="478"/>
          <ac:picMkLst>
            <pc:docMk/>
            <pc:sldMk cId="2993158099" sldId="287"/>
            <ac:picMk id="11" creationId="{8A900251-E528-0F87-5E6D-6A21B3E8661A}"/>
          </ac:picMkLst>
        </pc:picChg>
        <pc:picChg chg="add mod modCrop">
          <ac:chgData name="Fiona" userId="5fd9b084-9961-4921-ab0f-457ac49028c4" providerId="ADAL" clId="{4F7526C2-C53B-41A9-82AA-63450EDFF648}" dt="2024-08-05T12:09:20.396" v="4246" actId="1076"/>
          <ac:picMkLst>
            <pc:docMk/>
            <pc:sldMk cId="2993158099" sldId="287"/>
            <ac:picMk id="13" creationId="{147A3B05-DC54-E5EE-09CC-09A22C03F884}"/>
          </ac:picMkLst>
        </pc:picChg>
      </pc:sldChg>
      <pc:sldChg chg="addSp delSp modSp add mod">
        <pc:chgData name="Fiona" userId="5fd9b084-9961-4921-ab0f-457ac49028c4" providerId="ADAL" clId="{4F7526C2-C53B-41A9-82AA-63450EDFF648}" dt="2024-08-05T12:12:24.906" v="4422" actId="1076"/>
        <pc:sldMkLst>
          <pc:docMk/>
          <pc:sldMk cId="2352813631" sldId="288"/>
        </pc:sldMkLst>
        <pc:spChg chg="add mod">
          <ac:chgData name="Fiona" userId="5fd9b084-9961-4921-ab0f-457ac49028c4" providerId="ADAL" clId="{4F7526C2-C53B-41A9-82AA-63450EDFF648}" dt="2024-08-05T12:10:53.175" v="4405" actId="14100"/>
          <ac:spMkLst>
            <pc:docMk/>
            <pc:sldMk cId="2352813631" sldId="288"/>
            <ac:spMk id="5" creationId="{3DA7CB50-DE6D-14BF-4250-76059B85D17D}"/>
          </ac:spMkLst>
        </pc:spChg>
        <pc:spChg chg="del">
          <ac:chgData name="Fiona" userId="5fd9b084-9961-4921-ab0f-457ac49028c4" providerId="ADAL" clId="{4F7526C2-C53B-41A9-82AA-63450EDFF648}" dt="2024-08-05T12:10:15.992" v="4388" actId="478"/>
          <ac:spMkLst>
            <pc:docMk/>
            <pc:sldMk cId="2352813631" sldId="288"/>
            <ac:spMk id="8" creationId="{58B9AB1F-B753-A912-4424-AA7ABC7BCD2D}"/>
          </ac:spMkLst>
        </pc:spChg>
        <pc:spChg chg="add mod">
          <ac:chgData name="Fiona" userId="5fd9b084-9961-4921-ab0f-457ac49028c4" providerId="ADAL" clId="{4F7526C2-C53B-41A9-82AA-63450EDFF648}" dt="2024-08-05T12:10:43.779" v="4401" actId="1076"/>
          <ac:spMkLst>
            <pc:docMk/>
            <pc:sldMk cId="2352813631" sldId="288"/>
            <ac:spMk id="10" creationId="{EDC24F4D-0172-EBC0-05CC-28B2AA5086DE}"/>
          </ac:spMkLst>
        </pc:spChg>
        <pc:spChg chg="add del mod">
          <ac:chgData name="Fiona" userId="5fd9b084-9961-4921-ab0f-457ac49028c4" providerId="ADAL" clId="{4F7526C2-C53B-41A9-82AA-63450EDFF648}" dt="2024-08-05T12:10:48.301" v="4403" actId="1076"/>
          <ac:spMkLst>
            <pc:docMk/>
            <pc:sldMk cId="2352813631" sldId="288"/>
            <ac:spMk id="12" creationId="{75D179A0-11D1-133C-7AAC-ACDEB7B171F4}"/>
          </ac:spMkLst>
        </pc:spChg>
        <pc:spChg chg="add mod">
          <ac:chgData name="Fiona" userId="5fd9b084-9961-4921-ab0f-457ac49028c4" providerId="ADAL" clId="{4F7526C2-C53B-41A9-82AA-63450EDFF648}" dt="2024-08-05T12:12:24.906" v="4422" actId="1076"/>
          <ac:spMkLst>
            <pc:docMk/>
            <pc:sldMk cId="2352813631" sldId="288"/>
            <ac:spMk id="14" creationId="{F239C11B-4CF0-264C-957C-6FA6D4395DB5}"/>
          </ac:spMkLst>
        </pc:spChg>
        <pc:spChg chg="add mod">
          <ac:chgData name="Fiona" userId="5fd9b084-9961-4921-ab0f-457ac49028c4" providerId="ADAL" clId="{4F7526C2-C53B-41A9-82AA-63450EDFF648}" dt="2024-08-05T12:10:39.301" v="4399" actId="1076"/>
          <ac:spMkLst>
            <pc:docMk/>
            <pc:sldMk cId="2352813631" sldId="288"/>
            <ac:spMk id="15" creationId="{96A8EE78-7D47-69B2-BD15-0CAAC9488994}"/>
          </ac:spMkLst>
        </pc:spChg>
        <pc:spChg chg="del">
          <ac:chgData name="Fiona" userId="5fd9b084-9961-4921-ab0f-457ac49028c4" providerId="ADAL" clId="{4F7526C2-C53B-41A9-82AA-63450EDFF648}" dt="2024-08-05T12:10:14.510" v="4387" actId="478"/>
          <ac:spMkLst>
            <pc:docMk/>
            <pc:sldMk cId="2352813631" sldId="288"/>
            <ac:spMk id="18" creationId="{594972DA-5CE2-0F5E-4BBE-9C96485CCAD6}"/>
          </ac:spMkLst>
        </pc:spChg>
        <pc:spChg chg="del">
          <ac:chgData name="Fiona" userId="5fd9b084-9961-4921-ab0f-457ac49028c4" providerId="ADAL" clId="{4F7526C2-C53B-41A9-82AA-63450EDFF648}" dt="2024-08-05T12:10:18.712" v="4390" actId="478"/>
          <ac:spMkLst>
            <pc:docMk/>
            <pc:sldMk cId="2352813631" sldId="288"/>
            <ac:spMk id="43" creationId="{F985044D-37B4-F380-DB13-0B4CC88E16C3}"/>
          </ac:spMkLst>
        </pc:spChg>
        <pc:grpChg chg="mod">
          <ac:chgData name="Fiona" userId="5fd9b084-9961-4921-ab0f-457ac49028c4" providerId="ADAL" clId="{4F7526C2-C53B-41A9-82AA-63450EDFF648}" dt="2024-08-05T12:10:00.961" v="4385" actId="1036"/>
          <ac:grpSpMkLst>
            <pc:docMk/>
            <pc:sldMk cId="2352813631" sldId="288"/>
            <ac:grpSpMk id="19" creationId="{C0C5F2E6-3EE8-BAAC-0832-8DC55D972187}"/>
          </ac:grpSpMkLst>
        </pc:grpChg>
        <pc:graphicFrameChg chg="add del">
          <ac:chgData name="Fiona" userId="5fd9b084-9961-4921-ab0f-457ac49028c4" providerId="ADAL" clId="{4F7526C2-C53B-41A9-82AA-63450EDFF648}" dt="2024-08-05T12:10:27.891" v="4394" actId="26606"/>
          <ac:graphicFrameMkLst>
            <pc:docMk/>
            <pc:sldMk cId="2352813631" sldId="288"/>
            <ac:graphicFrameMk id="118" creationId="{7F9EF1FD-2323-2F98-8570-441C96853BC7}"/>
          </ac:graphicFrameMkLst>
        </pc:graphicFrameChg>
        <pc:picChg chg="del">
          <ac:chgData name="Fiona" userId="5fd9b084-9961-4921-ab0f-457ac49028c4" providerId="ADAL" clId="{4F7526C2-C53B-41A9-82AA-63450EDFF648}" dt="2024-08-05T12:10:17.088" v="4389" actId="478"/>
          <ac:picMkLst>
            <pc:docMk/>
            <pc:sldMk cId="2352813631" sldId="288"/>
            <ac:picMk id="9" creationId="{7F21A22A-C0AE-B96E-D717-D03C676B1005}"/>
          </ac:picMkLst>
        </pc:picChg>
        <pc:picChg chg="add mod">
          <ac:chgData name="Fiona" userId="5fd9b084-9961-4921-ab0f-457ac49028c4" providerId="ADAL" clId="{4F7526C2-C53B-41A9-82AA-63450EDFF648}" dt="2024-08-05T12:10:45.491" v="4402" actId="1076"/>
          <ac:picMkLst>
            <pc:docMk/>
            <pc:sldMk cId="2352813631" sldId="288"/>
            <ac:picMk id="11" creationId="{C471D098-8605-63F4-1517-05D065A6AFA3}"/>
          </ac:picMkLst>
        </pc:picChg>
        <pc:picChg chg="del">
          <ac:chgData name="Fiona" userId="5fd9b084-9961-4921-ab0f-457ac49028c4" providerId="ADAL" clId="{4F7526C2-C53B-41A9-82AA-63450EDFF648}" dt="2024-08-05T12:10:04.872" v="4386" actId="478"/>
          <ac:picMkLst>
            <pc:docMk/>
            <pc:sldMk cId="2352813631" sldId="288"/>
            <ac:picMk id="13" creationId="{147A3B05-DC54-E5EE-09CC-09A22C03F884}"/>
          </ac:picMkLst>
        </pc:picChg>
      </pc:sldChg>
      <pc:sldChg chg="addSp delSp modSp add mod">
        <pc:chgData name="Fiona" userId="5fd9b084-9961-4921-ab0f-457ac49028c4" providerId="ADAL" clId="{4F7526C2-C53B-41A9-82AA-63450EDFF648}" dt="2024-08-05T12:13:39.972" v="4470" actId="1037"/>
        <pc:sldMkLst>
          <pc:docMk/>
          <pc:sldMk cId="2891436020" sldId="289"/>
        </pc:sldMkLst>
        <pc:spChg chg="del">
          <ac:chgData name="Fiona" userId="5fd9b084-9961-4921-ab0f-457ac49028c4" providerId="ADAL" clId="{4F7526C2-C53B-41A9-82AA-63450EDFF648}" dt="2024-08-05T12:12:47.620" v="4445" actId="478"/>
          <ac:spMkLst>
            <pc:docMk/>
            <pc:sldMk cId="2891436020" sldId="289"/>
            <ac:spMk id="5" creationId="{3DA7CB50-DE6D-14BF-4250-76059B85D17D}"/>
          </ac:spMkLst>
        </pc:spChg>
        <pc:spChg chg="add mod">
          <ac:chgData name="Fiona" userId="5fd9b084-9961-4921-ab0f-457ac49028c4" providerId="ADAL" clId="{4F7526C2-C53B-41A9-82AA-63450EDFF648}" dt="2024-08-05T12:13:12.625" v="4454" actId="14100"/>
          <ac:spMkLst>
            <pc:docMk/>
            <pc:sldMk cId="2891436020" sldId="289"/>
            <ac:spMk id="8" creationId="{D0E2C2E5-D049-2798-49DC-643A569F1CD9}"/>
          </ac:spMkLst>
        </pc:spChg>
        <pc:spChg chg="add mod">
          <ac:chgData name="Fiona" userId="5fd9b084-9961-4921-ab0f-457ac49028c4" providerId="ADAL" clId="{4F7526C2-C53B-41A9-82AA-63450EDFF648}" dt="2024-08-05T12:13:17.564" v="4455" actId="1076"/>
          <ac:spMkLst>
            <pc:docMk/>
            <pc:sldMk cId="2891436020" sldId="289"/>
            <ac:spMk id="9" creationId="{43CC2938-C217-B7E5-3842-3A7123CAD568}"/>
          </ac:spMkLst>
        </pc:spChg>
        <pc:spChg chg="del">
          <ac:chgData name="Fiona" userId="5fd9b084-9961-4921-ab0f-457ac49028c4" providerId="ADAL" clId="{4F7526C2-C53B-41A9-82AA-63450EDFF648}" dt="2024-08-05T12:12:52.133" v="4448" actId="478"/>
          <ac:spMkLst>
            <pc:docMk/>
            <pc:sldMk cId="2891436020" sldId="289"/>
            <ac:spMk id="10" creationId="{EDC24F4D-0172-EBC0-05CC-28B2AA5086DE}"/>
          </ac:spMkLst>
        </pc:spChg>
        <pc:spChg chg="del">
          <ac:chgData name="Fiona" userId="5fd9b084-9961-4921-ab0f-457ac49028c4" providerId="ADAL" clId="{4F7526C2-C53B-41A9-82AA-63450EDFF648}" dt="2024-08-05T12:12:49.284" v="4446" actId="478"/>
          <ac:spMkLst>
            <pc:docMk/>
            <pc:sldMk cId="2891436020" sldId="289"/>
            <ac:spMk id="12" creationId="{75D179A0-11D1-133C-7AAC-ACDEB7B171F4}"/>
          </ac:spMkLst>
        </pc:spChg>
        <pc:spChg chg="del">
          <ac:chgData name="Fiona" userId="5fd9b084-9961-4921-ab0f-457ac49028c4" providerId="ADAL" clId="{4F7526C2-C53B-41A9-82AA-63450EDFF648}" dt="2024-08-05T12:12:50.638" v="4447" actId="478"/>
          <ac:spMkLst>
            <pc:docMk/>
            <pc:sldMk cId="2891436020" sldId="289"/>
            <ac:spMk id="14" creationId="{F239C11B-4CF0-264C-957C-6FA6D4395DB5}"/>
          </ac:spMkLst>
        </pc:spChg>
        <pc:spChg chg="del">
          <ac:chgData name="Fiona" userId="5fd9b084-9961-4921-ab0f-457ac49028c4" providerId="ADAL" clId="{4F7526C2-C53B-41A9-82AA-63450EDFF648}" dt="2024-08-05T12:12:54.632" v="4450" actId="478"/>
          <ac:spMkLst>
            <pc:docMk/>
            <pc:sldMk cId="2891436020" sldId="289"/>
            <ac:spMk id="15" creationId="{96A8EE78-7D47-69B2-BD15-0CAAC9488994}"/>
          </ac:spMkLst>
        </pc:spChg>
        <pc:spChg chg="add mod">
          <ac:chgData name="Fiona" userId="5fd9b084-9961-4921-ab0f-457ac49028c4" providerId="ADAL" clId="{4F7526C2-C53B-41A9-82AA-63450EDFF648}" dt="2024-08-05T12:13:39.972" v="4470" actId="1037"/>
          <ac:spMkLst>
            <pc:docMk/>
            <pc:sldMk cId="2891436020" sldId="289"/>
            <ac:spMk id="16" creationId="{32F27C08-E21D-30B6-F159-64BAE1317F0F}"/>
          </ac:spMkLst>
        </pc:spChg>
        <pc:spChg chg="add mod">
          <ac:chgData name="Fiona" userId="5fd9b084-9961-4921-ab0f-457ac49028c4" providerId="ADAL" clId="{4F7526C2-C53B-41A9-82AA-63450EDFF648}" dt="2024-08-05T12:13:22.404" v="4457" actId="1076"/>
          <ac:spMkLst>
            <pc:docMk/>
            <pc:sldMk cId="2891436020" sldId="289"/>
            <ac:spMk id="17" creationId="{6E5DADEE-FD4C-2EFC-1A9B-B59B6737EEA3}"/>
          </ac:spMkLst>
        </pc:spChg>
        <pc:spChg chg="add mod">
          <ac:chgData name="Fiona" userId="5fd9b084-9961-4921-ab0f-457ac49028c4" providerId="ADAL" clId="{4F7526C2-C53B-41A9-82AA-63450EDFF648}" dt="2024-08-05T12:13:06.771" v="4452" actId="1076"/>
          <ac:spMkLst>
            <pc:docMk/>
            <pc:sldMk cId="2891436020" sldId="289"/>
            <ac:spMk id="18" creationId="{E344DB26-9848-FC17-A585-86683D3D9C8F}"/>
          </ac:spMkLst>
        </pc:spChg>
        <pc:grpChg chg="mod">
          <ac:chgData name="Fiona" userId="5fd9b084-9961-4921-ab0f-457ac49028c4" providerId="ADAL" clId="{4F7526C2-C53B-41A9-82AA-63450EDFF648}" dt="2024-08-05T12:12:45.577" v="4444" actId="1036"/>
          <ac:grpSpMkLst>
            <pc:docMk/>
            <pc:sldMk cId="2891436020" sldId="289"/>
            <ac:grpSpMk id="19" creationId="{C0C5F2E6-3EE8-BAAC-0832-8DC55D972187}"/>
          </ac:grpSpMkLst>
        </pc:grpChg>
        <pc:picChg chg="del">
          <ac:chgData name="Fiona" userId="5fd9b084-9961-4921-ab0f-457ac49028c4" providerId="ADAL" clId="{4F7526C2-C53B-41A9-82AA-63450EDFF648}" dt="2024-08-05T12:12:53.265" v="4449" actId="478"/>
          <ac:picMkLst>
            <pc:docMk/>
            <pc:sldMk cId="2891436020" sldId="289"/>
            <ac:picMk id="11" creationId="{C471D098-8605-63F4-1517-05D065A6AFA3}"/>
          </ac:picMkLst>
        </pc:picChg>
        <pc:picChg chg="add mod">
          <ac:chgData name="Fiona" userId="5fd9b084-9961-4921-ab0f-457ac49028c4" providerId="ADAL" clId="{4F7526C2-C53B-41A9-82AA-63450EDFF648}" dt="2024-08-05T12:13:19.545" v="4456" actId="1076"/>
          <ac:picMkLst>
            <pc:docMk/>
            <pc:sldMk cId="2891436020" sldId="289"/>
            <ac:picMk id="13" creationId="{8F40523A-3449-9D8A-1BBF-23CCEC52765E}"/>
          </ac:picMkLst>
        </pc:picChg>
      </pc:sldChg>
      <pc:sldChg chg="modSp add mod ord modNotesTx">
        <pc:chgData name="Fiona" userId="5fd9b084-9961-4921-ab0f-457ac49028c4" providerId="ADAL" clId="{4F7526C2-C53B-41A9-82AA-63450EDFF648}" dt="2024-08-05T12:15:13.019" v="4700" actId="1035"/>
        <pc:sldMkLst>
          <pc:docMk/>
          <pc:sldMk cId="440740573" sldId="290"/>
        </pc:sldMkLst>
        <pc:spChg chg="mod">
          <ac:chgData name="Fiona" userId="5fd9b084-9961-4921-ab0f-457ac49028c4" providerId="ADAL" clId="{4F7526C2-C53B-41A9-82AA-63450EDFF648}" dt="2024-08-05T12:14:18.847" v="4478" actId="20577"/>
          <ac:spMkLst>
            <pc:docMk/>
            <pc:sldMk cId="440740573" sldId="290"/>
            <ac:spMk id="8" creationId="{CDC31CD3-6171-5909-FBFE-288273371564}"/>
          </ac:spMkLst>
        </pc:spChg>
        <pc:grpChg chg="mod">
          <ac:chgData name="Fiona" userId="5fd9b084-9961-4921-ab0f-457ac49028c4" providerId="ADAL" clId="{4F7526C2-C53B-41A9-82AA-63450EDFF648}" dt="2024-08-05T12:15:13.019" v="4700" actId="1035"/>
          <ac:grpSpMkLst>
            <pc:docMk/>
            <pc:sldMk cId="440740573" sldId="290"/>
            <ac:grpSpMk id="5" creationId="{33AE0F55-33D1-0180-D6CD-E3BF17556AA1}"/>
          </ac:grpSpMkLst>
        </pc:grpChg>
      </pc:sldChg>
      <pc:sldMasterChg chg="setBg modSldLayout">
        <pc:chgData name="Fiona" userId="5fd9b084-9961-4921-ab0f-457ac49028c4" providerId="ADAL" clId="{4F7526C2-C53B-41A9-82AA-63450EDFF648}" dt="2024-07-30T19:16:58.203" v="32"/>
        <pc:sldMasterMkLst>
          <pc:docMk/>
          <pc:sldMasterMk cId="1509394410" sldId="2147483648"/>
        </pc:sldMasterMkLst>
        <pc:sldLayoutChg chg="setBg">
          <pc:chgData name="Fiona" userId="5fd9b084-9961-4921-ab0f-457ac49028c4" providerId="ADAL" clId="{4F7526C2-C53B-41A9-82AA-63450EDFF648}" dt="2024-07-30T19:16:58.203" v="32"/>
          <pc:sldLayoutMkLst>
            <pc:docMk/>
            <pc:sldMasterMk cId="1509394410" sldId="2147483648"/>
            <pc:sldLayoutMk cId="2096732065" sldId="2147483649"/>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174895294" sldId="2147483650"/>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402379331" sldId="2147483651"/>
          </pc:sldLayoutMkLst>
        </pc:sldLayoutChg>
        <pc:sldLayoutChg chg="setBg">
          <pc:chgData name="Fiona" userId="5fd9b084-9961-4921-ab0f-457ac49028c4" providerId="ADAL" clId="{4F7526C2-C53B-41A9-82AA-63450EDFF648}" dt="2024-07-30T19:16:58.203" v="32"/>
          <pc:sldLayoutMkLst>
            <pc:docMk/>
            <pc:sldMasterMk cId="1509394410" sldId="2147483648"/>
            <pc:sldLayoutMk cId="570562293" sldId="2147483652"/>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281325635" sldId="2147483653"/>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11749398" sldId="2147483654"/>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36195186" sldId="2147483655"/>
          </pc:sldLayoutMkLst>
        </pc:sldLayoutChg>
        <pc:sldLayoutChg chg="setBg">
          <pc:chgData name="Fiona" userId="5fd9b084-9961-4921-ab0f-457ac49028c4" providerId="ADAL" clId="{4F7526C2-C53B-41A9-82AA-63450EDFF648}" dt="2024-07-30T19:16:58.203" v="32"/>
          <pc:sldLayoutMkLst>
            <pc:docMk/>
            <pc:sldMasterMk cId="1509394410" sldId="2147483648"/>
            <pc:sldLayoutMk cId="746870285" sldId="2147483656"/>
          </pc:sldLayoutMkLst>
        </pc:sldLayoutChg>
        <pc:sldLayoutChg chg="setBg">
          <pc:chgData name="Fiona" userId="5fd9b084-9961-4921-ab0f-457ac49028c4" providerId="ADAL" clId="{4F7526C2-C53B-41A9-82AA-63450EDFF648}" dt="2024-07-30T19:16:58.203" v="32"/>
          <pc:sldLayoutMkLst>
            <pc:docMk/>
            <pc:sldMasterMk cId="1509394410" sldId="2147483648"/>
            <pc:sldLayoutMk cId="976441683" sldId="2147483657"/>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57769285" sldId="2147483658"/>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635437547" sldId="2147483659"/>
          </pc:sldLayoutMkLst>
        </pc:sldLayoutChg>
      </pc:sldMasterChg>
    </pc:docChg>
  </pc:docChgLst>
  <pc:docChgLst>
    <pc:chgData name="Fiona" userId="5fd9b084-9961-4921-ab0f-457ac49028c4" providerId="ADAL" clId="{34772B0B-916A-4E00-82F3-22F247C02F44}"/>
    <pc:docChg chg="modSld">
      <pc:chgData name="Fiona" userId="5fd9b084-9961-4921-ab0f-457ac49028c4" providerId="ADAL" clId="{34772B0B-916A-4E00-82F3-22F247C02F44}" dt="2024-09-24T13:20:33.600" v="14" actId="2711"/>
      <pc:docMkLst>
        <pc:docMk/>
      </pc:docMkLst>
      <pc:sldChg chg="modSp mod">
        <pc:chgData name="Fiona" userId="5fd9b084-9961-4921-ab0f-457ac49028c4" providerId="ADAL" clId="{34772B0B-916A-4E00-82F3-22F247C02F44}" dt="2024-09-24T11:51:51.614" v="0" actId="207"/>
        <pc:sldMkLst>
          <pc:docMk/>
          <pc:sldMk cId="845388045" sldId="281"/>
        </pc:sldMkLst>
        <pc:spChg chg="mod">
          <ac:chgData name="Fiona" userId="5fd9b084-9961-4921-ab0f-457ac49028c4" providerId="ADAL" clId="{34772B0B-916A-4E00-82F3-22F247C02F44}" dt="2024-09-24T11:51:51.614" v="0" actId="207"/>
          <ac:spMkLst>
            <pc:docMk/>
            <pc:sldMk cId="845388045" sldId="281"/>
            <ac:spMk id="12" creationId="{3F3CC3F2-6D61-1E88-251F-847518765DA7}"/>
          </ac:spMkLst>
        </pc:spChg>
      </pc:sldChg>
      <pc:sldChg chg="modSp mod">
        <pc:chgData name="Fiona" userId="5fd9b084-9961-4921-ab0f-457ac49028c4" providerId="ADAL" clId="{34772B0B-916A-4E00-82F3-22F247C02F44}" dt="2024-09-24T13:19:06.563" v="7" actId="255"/>
        <pc:sldMkLst>
          <pc:docMk/>
          <pc:sldMk cId="364621734" sldId="284"/>
        </pc:sldMkLst>
        <pc:spChg chg="mod">
          <ac:chgData name="Fiona" userId="5fd9b084-9961-4921-ab0f-457ac49028c4" providerId="ADAL" clId="{34772B0B-916A-4E00-82F3-22F247C02F44}" dt="2024-09-24T13:19:06.563" v="7" actId="255"/>
          <ac:spMkLst>
            <pc:docMk/>
            <pc:sldMk cId="364621734" sldId="284"/>
            <ac:spMk id="43" creationId="{F985044D-37B4-F380-DB13-0B4CC88E16C3}"/>
          </ac:spMkLst>
        </pc:spChg>
      </pc:sldChg>
      <pc:sldChg chg="modSp mod">
        <pc:chgData name="Fiona" userId="5fd9b084-9961-4921-ab0f-457ac49028c4" providerId="ADAL" clId="{34772B0B-916A-4E00-82F3-22F247C02F44}" dt="2024-09-24T13:20:33.600" v="14" actId="2711"/>
        <pc:sldMkLst>
          <pc:docMk/>
          <pc:sldMk cId="927413732" sldId="338"/>
        </pc:sldMkLst>
        <pc:spChg chg="mod">
          <ac:chgData name="Fiona" userId="5fd9b084-9961-4921-ab0f-457ac49028c4" providerId="ADAL" clId="{34772B0B-916A-4E00-82F3-22F247C02F44}" dt="2024-09-24T13:20:33.600" v="14" actId="2711"/>
          <ac:spMkLst>
            <pc:docMk/>
            <pc:sldMk cId="927413732" sldId="338"/>
            <ac:spMk id="43" creationId="{F985044D-37B4-F380-DB13-0B4CC88E16C3}"/>
          </ac:spMkLst>
        </pc:spChg>
      </pc:sldChg>
      <pc:sldChg chg="modSp mod">
        <pc:chgData name="Fiona" userId="5fd9b084-9961-4921-ab0f-457ac49028c4" providerId="ADAL" clId="{34772B0B-916A-4E00-82F3-22F247C02F44}" dt="2024-09-24T13:20:24.374" v="12" actId="255"/>
        <pc:sldMkLst>
          <pc:docMk/>
          <pc:sldMk cId="2668471457" sldId="426"/>
        </pc:sldMkLst>
        <pc:spChg chg="mod">
          <ac:chgData name="Fiona" userId="5fd9b084-9961-4921-ab0f-457ac49028c4" providerId="ADAL" clId="{34772B0B-916A-4E00-82F3-22F247C02F44}" dt="2024-09-24T13:20:24.374" v="12" actId="255"/>
          <ac:spMkLst>
            <pc:docMk/>
            <pc:sldMk cId="2668471457" sldId="426"/>
            <ac:spMk id="43" creationId="{F985044D-37B4-F380-DB13-0B4CC88E16C3}"/>
          </ac:spMkLst>
        </pc:spChg>
      </pc:sldChg>
    </pc:docChg>
  </pc:docChgLst>
  <pc:docChgLst>
    <pc:chgData name="Fiona" userId="5fd9b084-9961-4921-ab0f-457ac49028c4" providerId="ADAL" clId="{334936BB-AC42-4D62-82D1-0E4652DDEB25}"/>
    <pc:docChg chg="undo redo custSel addSld delSld modSld modSection">
      <pc:chgData name="Fiona" userId="5fd9b084-9961-4921-ab0f-457ac49028c4" providerId="ADAL" clId="{334936BB-AC42-4D62-82D1-0E4652DDEB25}" dt="2024-09-19T13:49:30.689" v="11463" actId="1076"/>
      <pc:docMkLst>
        <pc:docMk/>
      </pc:docMkLst>
      <pc:sldChg chg="addSp delSp modSp mod">
        <pc:chgData name="Fiona" userId="5fd9b084-9961-4921-ab0f-457ac49028c4" providerId="ADAL" clId="{334936BB-AC42-4D62-82D1-0E4652DDEB25}" dt="2024-09-19T12:57:14.965" v="10534" actId="1076"/>
        <pc:sldMkLst>
          <pc:docMk/>
          <pc:sldMk cId="48654129" sldId="256"/>
        </pc:sldMkLst>
        <pc:spChg chg="add del mod">
          <ac:chgData name="Fiona" userId="5fd9b084-9961-4921-ab0f-457ac49028c4" providerId="ADAL" clId="{334936BB-AC42-4D62-82D1-0E4652DDEB25}" dt="2024-09-19T12:54:56.273" v="10462" actId="478"/>
          <ac:spMkLst>
            <pc:docMk/>
            <pc:sldMk cId="48654129" sldId="256"/>
            <ac:spMk id="2" creationId="{C133AA27-F037-7BB0-064D-BE19212A29EE}"/>
          </ac:spMkLst>
        </pc:spChg>
        <pc:spChg chg="add mod">
          <ac:chgData name="Fiona" userId="5fd9b084-9961-4921-ab0f-457ac49028c4" providerId="ADAL" clId="{334936BB-AC42-4D62-82D1-0E4652DDEB25}" dt="2024-09-19T12:56:56.453" v="10530" actId="255"/>
          <ac:spMkLst>
            <pc:docMk/>
            <pc:sldMk cId="48654129" sldId="256"/>
            <ac:spMk id="4" creationId="{0F39DD9A-66BE-8ABA-7693-1579F21F63F9}"/>
          </ac:spMkLst>
        </pc:spChg>
        <pc:spChg chg="mod">
          <ac:chgData name="Fiona" userId="5fd9b084-9961-4921-ab0f-457ac49028c4" providerId="ADAL" clId="{334936BB-AC42-4D62-82D1-0E4652DDEB25}" dt="2024-09-19T12:56:32.348" v="10500" actId="1076"/>
          <ac:spMkLst>
            <pc:docMk/>
            <pc:sldMk cId="48654129" sldId="256"/>
            <ac:spMk id="12" creationId="{3F3CC3F2-6D61-1E88-251F-847518765DA7}"/>
          </ac:spMkLst>
        </pc:spChg>
        <pc:picChg chg="mod">
          <ac:chgData name="Fiona" userId="5fd9b084-9961-4921-ab0f-457ac49028c4" providerId="ADAL" clId="{334936BB-AC42-4D62-82D1-0E4652DDEB25}" dt="2024-09-19T12:57:10.872" v="10532" actId="1076"/>
          <ac:picMkLst>
            <pc:docMk/>
            <pc:sldMk cId="48654129" sldId="256"/>
            <ac:picMk id="5" creationId="{2D14A226-B77F-8FF1-2232-EE836C8D9C47}"/>
          </ac:picMkLst>
        </pc:picChg>
        <pc:picChg chg="mod">
          <ac:chgData name="Fiona" userId="5fd9b084-9961-4921-ab0f-457ac49028c4" providerId="ADAL" clId="{334936BB-AC42-4D62-82D1-0E4652DDEB25}" dt="2024-09-19T12:56:34.940" v="10501" actId="1076"/>
          <ac:picMkLst>
            <pc:docMk/>
            <pc:sldMk cId="48654129" sldId="256"/>
            <ac:picMk id="6" creationId="{225C9C75-D1D5-21F8-5780-6FECBA2ECA51}"/>
          </ac:picMkLst>
        </pc:picChg>
        <pc:picChg chg="add mod">
          <ac:chgData name="Fiona" userId="5fd9b084-9961-4921-ab0f-457ac49028c4" providerId="ADAL" clId="{334936BB-AC42-4D62-82D1-0E4652DDEB25}" dt="2024-09-19T12:57:14.965" v="10534" actId="1076"/>
          <ac:picMkLst>
            <pc:docMk/>
            <pc:sldMk cId="48654129" sldId="256"/>
            <ac:picMk id="1026" creationId="{1B180AD4-6650-2181-7C82-B5B93416B11B}"/>
          </ac:picMkLst>
        </pc:picChg>
      </pc:sldChg>
      <pc:sldChg chg="addSp delSp modSp mod">
        <pc:chgData name="Fiona" userId="5fd9b084-9961-4921-ab0f-457ac49028c4" providerId="ADAL" clId="{334936BB-AC42-4D62-82D1-0E4652DDEB25}" dt="2024-09-19T11:58:25.123" v="5975" actId="1076"/>
        <pc:sldMkLst>
          <pc:docMk/>
          <pc:sldMk cId="1412962564" sldId="267"/>
        </pc:sldMkLst>
        <pc:spChg chg="mod topLvl">
          <ac:chgData name="Fiona" userId="5fd9b084-9961-4921-ab0f-457ac49028c4" providerId="ADAL" clId="{334936BB-AC42-4D62-82D1-0E4652DDEB25}" dt="2024-09-19T11:58:15.897" v="5971" actId="14100"/>
          <ac:spMkLst>
            <pc:docMk/>
            <pc:sldMk cId="1412962564" sldId="267"/>
            <ac:spMk id="10" creationId="{CA996614-7306-A892-CFB4-D1D6F755131A}"/>
          </ac:spMkLst>
        </pc:spChg>
        <pc:spChg chg="mod">
          <ac:chgData name="Fiona" userId="5fd9b084-9961-4921-ab0f-457ac49028c4" providerId="ADAL" clId="{334936BB-AC42-4D62-82D1-0E4652DDEB25}" dt="2024-09-19T11:57:18.390" v="5959" actId="20577"/>
          <ac:spMkLst>
            <pc:docMk/>
            <pc:sldMk cId="1412962564" sldId="267"/>
            <ac:spMk id="13" creationId="{E67F8557-313A-4DD7-8BB3-D4371BBF4582}"/>
          </ac:spMkLst>
        </pc:spChg>
        <pc:spChg chg="mod">
          <ac:chgData name="Fiona" userId="5fd9b084-9961-4921-ab0f-457ac49028c4" providerId="ADAL" clId="{334936BB-AC42-4D62-82D1-0E4652DDEB25}" dt="2024-09-19T11:58:18.633" v="5972" actId="1076"/>
          <ac:spMkLst>
            <pc:docMk/>
            <pc:sldMk cId="1412962564" sldId="267"/>
            <ac:spMk id="14" creationId="{2CED58E5-514F-F601-E289-43F7BCCF7371}"/>
          </ac:spMkLst>
        </pc:spChg>
        <pc:grpChg chg="del">
          <ac:chgData name="Fiona" userId="5fd9b084-9961-4921-ab0f-457ac49028c4" providerId="ADAL" clId="{334936BB-AC42-4D62-82D1-0E4652DDEB25}" dt="2024-09-19T10:18:33.456" v="4589" actId="165"/>
          <ac:grpSpMkLst>
            <pc:docMk/>
            <pc:sldMk cId="1412962564" sldId="267"/>
            <ac:grpSpMk id="9" creationId="{56233909-77DC-5356-D34D-E5318AD1B4E3}"/>
          </ac:grpSpMkLst>
        </pc:grpChg>
        <pc:picChg chg="del mod topLvl">
          <ac:chgData name="Fiona" userId="5fd9b084-9961-4921-ab0f-457ac49028c4" providerId="ADAL" clId="{334936BB-AC42-4D62-82D1-0E4652DDEB25}" dt="2024-09-19T10:18:34.913" v="4590" actId="478"/>
          <ac:picMkLst>
            <pc:docMk/>
            <pc:sldMk cId="1412962564" sldId="267"/>
            <ac:picMk id="11" creationId="{B4239B2F-E968-E34D-CD5F-FCBBC889C168}"/>
          </ac:picMkLst>
        </pc:picChg>
        <pc:picChg chg="add mod">
          <ac:chgData name="Fiona" userId="5fd9b084-9961-4921-ab0f-457ac49028c4" providerId="ADAL" clId="{334936BB-AC42-4D62-82D1-0E4652DDEB25}" dt="2024-09-19T11:58:25.123" v="5975" actId="1076"/>
          <ac:picMkLst>
            <pc:docMk/>
            <pc:sldMk cId="1412962564" sldId="267"/>
            <ac:picMk id="12" creationId="{A780ADDF-C56D-458A-B8D0-DC08D5B78208}"/>
          </ac:picMkLst>
        </pc:picChg>
      </pc:sldChg>
      <pc:sldChg chg="addSp delSp modSp mod modNotesTx">
        <pc:chgData name="Fiona" userId="5fd9b084-9961-4921-ab0f-457ac49028c4" providerId="ADAL" clId="{334936BB-AC42-4D62-82D1-0E4652DDEB25}" dt="2024-09-19T12:58:04.373" v="10546" actId="478"/>
        <pc:sldMkLst>
          <pc:docMk/>
          <pc:sldMk cId="2626862858" sldId="277"/>
        </pc:sldMkLst>
        <pc:picChg chg="add del mod">
          <ac:chgData name="Fiona" userId="5fd9b084-9961-4921-ab0f-457ac49028c4" providerId="ADAL" clId="{334936BB-AC42-4D62-82D1-0E4652DDEB25}" dt="2024-09-19T12:58:04.373" v="10546" actId="478"/>
          <ac:picMkLst>
            <pc:docMk/>
            <pc:sldMk cId="2626862858" sldId="277"/>
            <ac:picMk id="2" creationId="{81340020-8D21-7E04-71B3-67D139FFAA65}"/>
          </ac:picMkLst>
        </pc:picChg>
        <pc:picChg chg="add del mod">
          <ac:chgData name="Fiona" userId="5fd9b084-9961-4921-ab0f-457ac49028c4" providerId="ADAL" clId="{334936BB-AC42-4D62-82D1-0E4652DDEB25}" dt="2024-09-19T12:58:03.833" v="10545" actId="478"/>
          <ac:picMkLst>
            <pc:docMk/>
            <pc:sldMk cId="2626862858" sldId="277"/>
            <ac:picMk id="3" creationId="{FF84A432-BA4E-8872-79CD-CD06647A3CC8}"/>
          </ac:picMkLst>
        </pc:picChg>
      </pc:sldChg>
      <pc:sldChg chg="addSp delSp modSp mod modNotesTx">
        <pc:chgData name="Fiona" userId="5fd9b084-9961-4921-ab0f-457ac49028c4" providerId="ADAL" clId="{334936BB-AC42-4D62-82D1-0E4652DDEB25}" dt="2024-09-19T13:37:50.636" v="11400" actId="20577"/>
        <pc:sldMkLst>
          <pc:docMk/>
          <pc:sldMk cId="845388045" sldId="281"/>
        </pc:sldMkLst>
        <pc:spChg chg="del">
          <ac:chgData name="Fiona" userId="5fd9b084-9961-4921-ab0f-457ac49028c4" providerId="ADAL" clId="{334936BB-AC42-4D62-82D1-0E4652DDEB25}" dt="2024-09-18T09:39:31.816" v="97" actId="478"/>
          <ac:spMkLst>
            <pc:docMk/>
            <pc:sldMk cId="845388045" sldId="281"/>
            <ac:spMk id="4" creationId="{4D035416-846A-9EE0-BAFB-8214DA93A0A0}"/>
          </ac:spMkLst>
        </pc:spChg>
        <pc:spChg chg="del">
          <ac:chgData name="Fiona" userId="5fd9b084-9961-4921-ab0f-457ac49028c4" providerId="ADAL" clId="{334936BB-AC42-4D62-82D1-0E4652DDEB25}" dt="2024-09-18T09:39:24.052" v="87" actId="478"/>
          <ac:spMkLst>
            <pc:docMk/>
            <pc:sldMk cId="845388045" sldId="281"/>
            <ac:spMk id="7" creationId="{504FD11E-9858-2C61-9DE8-FE1C794F1356}"/>
          </ac:spMkLst>
        </pc:spChg>
        <pc:spChg chg="del mod">
          <ac:chgData name="Fiona" userId="5fd9b084-9961-4921-ab0f-457ac49028c4" providerId="ADAL" clId="{334936BB-AC42-4D62-82D1-0E4652DDEB25}" dt="2024-09-18T09:39:25.724" v="90" actId="478"/>
          <ac:spMkLst>
            <pc:docMk/>
            <pc:sldMk cId="845388045" sldId="281"/>
            <ac:spMk id="11" creationId="{F93427FF-7A7E-1F3D-400A-168C41A66ADF}"/>
          </ac:spMkLst>
        </pc:spChg>
        <pc:spChg chg="mod">
          <ac:chgData name="Fiona" userId="5fd9b084-9961-4921-ab0f-457ac49028c4" providerId="ADAL" clId="{334936BB-AC42-4D62-82D1-0E4652DDEB25}" dt="2024-09-19T12:55:56.735" v="10486" actId="1076"/>
          <ac:spMkLst>
            <pc:docMk/>
            <pc:sldMk cId="845388045" sldId="281"/>
            <ac:spMk id="12" creationId="{3F3CC3F2-6D61-1E88-251F-847518765DA7}"/>
          </ac:spMkLst>
        </pc:spChg>
        <pc:spChg chg="del">
          <ac:chgData name="Fiona" userId="5fd9b084-9961-4921-ab0f-457ac49028c4" providerId="ADAL" clId="{334936BB-AC42-4D62-82D1-0E4652DDEB25}" dt="2024-09-18T09:39:26.086" v="91" actId="478"/>
          <ac:spMkLst>
            <pc:docMk/>
            <pc:sldMk cId="845388045" sldId="281"/>
            <ac:spMk id="13" creationId="{A00C431C-C3E2-1F4F-4DE3-92E21FDF216A}"/>
          </ac:spMkLst>
        </pc:spChg>
        <pc:spChg chg="del">
          <ac:chgData name="Fiona" userId="5fd9b084-9961-4921-ab0f-457ac49028c4" providerId="ADAL" clId="{334936BB-AC42-4D62-82D1-0E4652DDEB25}" dt="2024-09-18T09:39:27.062" v="92" actId="478"/>
          <ac:spMkLst>
            <pc:docMk/>
            <pc:sldMk cId="845388045" sldId="281"/>
            <ac:spMk id="14" creationId="{FDEB1E69-8EEA-FF06-4150-9E5A5C429DF7}"/>
          </ac:spMkLst>
        </pc:spChg>
        <pc:spChg chg="del">
          <ac:chgData name="Fiona" userId="5fd9b084-9961-4921-ab0f-457ac49028c4" providerId="ADAL" clId="{334936BB-AC42-4D62-82D1-0E4652DDEB25}" dt="2024-09-18T09:39:30.177" v="96" actId="478"/>
          <ac:spMkLst>
            <pc:docMk/>
            <pc:sldMk cId="845388045" sldId="281"/>
            <ac:spMk id="16" creationId="{C9907437-D7EE-7221-7FE9-C8DF5E82C74D}"/>
          </ac:spMkLst>
        </pc:spChg>
        <pc:spChg chg="del">
          <ac:chgData name="Fiona" userId="5fd9b084-9961-4921-ab0f-457ac49028c4" providerId="ADAL" clId="{334936BB-AC42-4D62-82D1-0E4652DDEB25}" dt="2024-09-18T09:39:24.441" v="88" actId="478"/>
          <ac:spMkLst>
            <pc:docMk/>
            <pc:sldMk cId="845388045" sldId="281"/>
            <ac:spMk id="17" creationId="{31ADE239-B8E6-C102-EEB6-2A64C21052D9}"/>
          </ac:spMkLst>
        </pc:spChg>
        <pc:spChg chg="del">
          <ac:chgData name="Fiona" userId="5fd9b084-9961-4921-ab0f-457ac49028c4" providerId="ADAL" clId="{334936BB-AC42-4D62-82D1-0E4652DDEB25}" dt="2024-09-18T09:39:27.495" v="93" actId="478"/>
          <ac:spMkLst>
            <pc:docMk/>
            <pc:sldMk cId="845388045" sldId="281"/>
            <ac:spMk id="18" creationId="{D9B200EE-A0F5-BDC6-3AFE-3384E0BCEDAB}"/>
          </ac:spMkLst>
        </pc:spChg>
        <pc:spChg chg="del">
          <ac:chgData name="Fiona" userId="5fd9b084-9961-4921-ab0f-457ac49028c4" providerId="ADAL" clId="{334936BB-AC42-4D62-82D1-0E4652DDEB25}" dt="2024-09-18T09:39:32.216" v="98" actId="478"/>
          <ac:spMkLst>
            <pc:docMk/>
            <pc:sldMk cId="845388045" sldId="281"/>
            <ac:spMk id="20" creationId="{50A38B14-6091-3A97-F269-41662EECAED1}"/>
          </ac:spMkLst>
        </pc:spChg>
        <pc:spChg chg="del">
          <ac:chgData name="Fiona" userId="5fd9b084-9961-4921-ab0f-457ac49028c4" providerId="ADAL" clId="{334936BB-AC42-4D62-82D1-0E4652DDEB25}" dt="2024-09-18T09:39:32.902" v="99" actId="478"/>
          <ac:spMkLst>
            <pc:docMk/>
            <pc:sldMk cId="845388045" sldId="281"/>
            <ac:spMk id="21" creationId="{56284764-10E3-170B-A827-23794EE07B0E}"/>
          </ac:spMkLst>
        </pc:spChg>
        <pc:spChg chg="del">
          <ac:chgData name="Fiona" userId="5fd9b084-9961-4921-ab0f-457ac49028c4" providerId="ADAL" clId="{334936BB-AC42-4D62-82D1-0E4652DDEB25}" dt="2024-09-18T09:39:28.915" v="95" actId="478"/>
          <ac:spMkLst>
            <pc:docMk/>
            <pc:sldMk cId="845388045" sldId="281"/>
            <ac:spMk id="22" creationId="{E60ED9A6-D6E5-DC11-00C4-52E86578230A}"/>
          </ac:spMkLst>
        </pc:spChg>
        <pc:spChg chg="del">
          <ac:chgData name="Fiona" userId="5fd9b084-9961-4921-ab0f-457ac49028c4" providerId="ADAL" clId="{334936BB-AC42-4D62-82D1-0E4652DDEB25}" dt="2024-09-18T09:39:28.554" v="94" actId="478"/>
          <ac:spMkLst>
            <pc:docMk/>
            <pc:sldMk cId="845388045" sldId="281"/>
            <ac:spMk id="23" creationId="{B295A989-E6B7-256B-A138-5EB1CC729B56}"/>
          </ac:spMkLst>
        </pc:spChg>
        <pc:picChg chg="add mod">
          <ac:chgData name="Fiona" userId="5fd9b084-9961-4921-ab0f-457ac49028c4" providerId="ADAL" clId="{334936BB-AC42-4D62-82D1-0E4652DDEB25}" dt="2024-09-19T12:55:57.065" v="10487" actId="1076"/>
          <ac:picMkLst>
            <pc:docMk/>
            <pc:sldMk cId="845388045" sldId="281"/>
            <ac:picMk id="2" creationId="{9AED99D4-4FE1-CF56-F9D3-02091DE45D94}"/>
          </ac:picMkLst>
        </pc:picChg>
        <pc:picChg chg="mod">
          <ac:chgData name="Fiona" userId="5fd9b084-9961-4921-ab0f-457ac49028c4" providerId="ADAL" clId="{334936BB-AC42-4D62-82D1-0E4652DDEB25}" dt="2024-09-19T12:55:57.065" v="10487" actId="1076"/>
          <ac:picMkLst>
            <pc:docMk/>
            <pc:sldMk cId="845388045" sldId="281"/>
            <ac:picMk id="5" creationId="{2D14A226-B77F-8FF1-2232-EE836C8D9C47}"/>
          </ac:picMkLst>
        </pc:picChg>
      </pc:sldChg>
      <pc:sldChg chg="addSp delSp modSp mod modNotesTx">
        <pc:chgData name="Fiona" userId="5fd9b084-9961-4921-ab0f-457ac49028c4" providerId="ADAL" clId="{334936BB-AC42-4D62-82D1-0E4652DDEB25}" dt="2024-09-19T13:46:41.546" v="11413" actId="1076"/>
        <pc:sldMkLst>
          <pc:docMk/>
          <pc:sldMk cId="40204482" sldId="282"/>
        </pc:sldMkLst>
        <pc:spChg chg="add mod">
          <ac:chgData name="Fiona" userId="5fd9b084-9961-4921-ab0f-457ac49028c4" providerId="ADAL" clId="{334936BB-AC42-4D62-82D1-0E4652DDEB25}" dt="2024-09-19T13:46:41.546" v="11413" actId="1076"/>
          <ac:spMkLst>
            <pc:docMk/>
            <pc:sldMk cId="40204482" sldId="282"/>
            <ac:spMk id="8" creationId="{FF0F7B78-0BE7-2E62-258A-E1C41FBFCBE4}"/>
          </ac:spMkLst>
        </pc:spChg>
        <pc:spChg chg="mod">
          <ac:chgData name="Fiona" userId="5fd9b084-9961-4921-ab0f-457ac49028c4" providerId="ADAL" clId="{334936BB-AC42-4D62-82D1-0E4652DDEB25}" dt="2024-09-19T12:16:00.120" v="6591" actId="20577"/>
          <ac:spMkLst>
            <pc:docMk/>
            <pc:sldMk cId="40204482" sldId="282"/>
            <ac:spMk id="12" creationId="{E9F75631-33D1-12AA-B150-0E1A6937DDAC}"/>
          </ac:spMkLst>
        </pc:spChg>
        <pc:spChg chg="mod">
          <ac:chgData name="Fiona" userId="5fd9b084-9961-4921-ab0f-457ac49028c4" providerId="ADAL" clId="{334936BB-AC42-4D62-82D1-0E4652DDEB25}" dt="2024-09-19T12:15:19.551" v="6451" actId="1076"/>
          <ac:spMkLst>
            <pc:docMk/>
            <pc:sldMk cId="40204482" sldId="282"/>
            <ac:spMk id="15" creationId="{9668C335-D958-351C-EC2E-D5487C6B9736}"/>
          </ac:spMkLst>
        </pc:spChg>
        <pc:spChg chg="del">
          <ac:chgData name="Fiona" userId="5fd9b084-9961-4921-ab0f-457ac49028c4" providerId="ADAL" clId="{334936BB-AC42-4D62-82D1-0E4652DDEB25}" dt="2024-09-19T12:10:40.274" v="5976" actId="478"/>
          <ac:spMkLst>
            <pc:docMk/>
            <pc:sldMk cId="40204482" sldId="282"/>
            <ac:spMk id="43" creationId="{3ABD2DCA-BE53-3333-3BA5-AE06777E3B21}"/>
          </ac:spMkLst>
        </pc:spChg>
      </pc:sldChg>
      <pc:sldChg chg="modSp mod modNotesTx">
        <pc:chgData name="Fiona" userId="5fd9b084-9961-4921-ab0f-457ac49028c4" providerId="ADAL" clId="{334936BB-AC42-4D62-82D1-0E4652DDEB25}" dt="2024-09-19T12:17:04.439" v="6745" actId="20577"/>
        <pc:sldMkLst>
          <pc:docMk/>
          <pc:sldMk cId="3424430435" sldId="283"/>
        </pc:sldMkLst>
        <pc:spChg chg="mod">
          <ac:chgData name="Fiona" userId="5fd9b084-9961-4921-ab0f-457ac49028c4" providerId="ADAL" clId="{334936BB-AC42-4D62-82D1-0E4652DDEB25}" dt="2024-09-19T12:12:20.658" v="6321" actId="14100"/>
          <ac:spMkLst>
            <pc:docMk/>
            <pc:sldMk cId="3424430435" sldId="283"/>
            <ac:spMk id="9" creationId="{1286208D-20B1-57B8-4880-2750B213B54A}"/>
          </ac:spMkLst>
        </pc:spChg>
      </pc:sldChg>
      <pc:sldChg chg="addSp delSp modSp mod modNotesTx">
        <pc:chgData name="Fiona" userId="5fd9b084-9961-4921-ab0f-457ac49028c4" providerId="ADAL" clId="{334936BB-AC42-4D62-82D1-0E4652DDEB25}" dt="2024-09-19T12:17:23.198" v="6756" actId="20577"/>
        <pc:sldMkLst>
          <pc:docMk/>
          <pc:sldMk cId="364621734" sldId="284"/>
        </pc:sldMkLst>
        <pc:spChg chg="add mod">
          <ac:chgData name="Fiona" userId="5fd9b084-9961-4921-ab0f-457ac49028c4" providerId="ADAL" clId="{334936BB-AC42-4D62-82D1-0E4652DDEB25}" dt="2024-09-19T12:17:23.198" v="6756" actId="20577"/>
          <ac:spMkLst>
            <pc:docMk/>
            <pc:sldMk cId="364621734" sldId="284"/>
            <ac:spMk id="8" creationId="{1550DD9C-5525-7E0E-CB49-C65D753D6067}"/>
          </ac:spMkLst>
        </pc:spChg>
        <pc:spChg chg="mod topLvl">
          <ac:chgData name="Fiona" userId="5fd9b084-9961-4921-ab0f-457ac49028c4" providerId="ADAL" clId="{334936BB-AC42-4D62-82D1-0E4652DDEB25}" dt="2024-09-19T12:12:58.472" v="6403" actId="1076"/>
          <ac:spMkLst>
            <pc:docMk/>
            <pc:sldMk cId="364621734" sldId="284"/>
            <ac:spMk id="12" creationId="{82A7E93B-A767-714F-FDF7-E50185E617D5}"/>
          </ac:spMkLst>
        </pc:spChg>
        <pc:spChg chg="mod">
          <ac:chgData name="Fiona" userId="5fd9b084-9961-4921-ab0f-457ac49028c4" providerId="ADAL" clId="{334936BB-AC42-4D62-82D1-0E4652DDEB25}" dt="2024-09-19T09:47:04.707" v="3619" actId="21"/>
          <ac:spMkLst>
            <pc:docMk/>
            <pc:sldMk cId="364621734" sldId="284"/>
            <ac:spMk id="43" creationId="{F985044D-37B4-F380-DB13-0B4CC88E16C3}"/>
          </ac:spMkLst>
        </pc:spChg>
        <pc:spChg chg="mod">
          <ac:chgData name="Fiona" userId="5fd9b084-9961-4921-ab0f-457ac49028c4" providerId="ADAL" clId="{334936BB-AC42-4D62-82D1-0E4652DDEB25}" dt="2024-09-19T12:12:56.388" v="6402" actId="1076"/>
          <ac:spMkLst>
            <pc:docMk/>
            <pc:sldMk cId="364621734" sldId="284"/>
            <ac:spMk id="49" creationId="{99E9D9DB-1B89-2CE5-C9B6-DB60C28DEA8C}"/>
          </ac:spMkLst>
        </pc:spChg>
        <pc:grpChg chg="del">
          <ac:chgData name="Fiona" userId="5fd9b084-9961-4921-ab0f-457ac49028c4" providerId="ADAL" clId="{334936BB-AC42-4D62-82D1-0E4652DDEB25}" dt="2024-09-19T09:46:52.311" v="3617" actId="165"/>
          <ac:grpSpMkLst>
            <pc:docMk/>
            <pc:sldMk cId="364621734" sldId="284"/>
            <ac:grpSpMk id="5" creationId="{E0A76C89-91FC-4C61-4C32-3A767ADD48F3}"/>
          </ac:grpSpMkLst>
        </pc:grpChg>
        <pc:picChg chg="add mod">
          <ac:chgData name="Fiona" userId="5fd9b084-9961-4921-ab0f-457ac49028c4" providerId="ADAL" clId="{334936BB-AC42-4D62-82D1-0E4652DDEB25}" dt="2024-09-19T12:13:05.387" v="6407" actId="1076"/>
          <ac:picMkLst>
            <pc:docMk/>
            <pc:sldMk cId="364621734" sldId="284"/>
            <ac:picMk id="9" creationId="{B09FB81D-CA1D-9F53-8306-1C5DCFA745BC}"/>
          </ac:picMkLst>
        </pc:picChg>
        <pc:picChg chg="del mod topLvl">
          <ac:chgData name="Fiona" userId="5fd9b084-9961-4921-ab0f-457ac49028c4" providerId="ADAL" clId="{334936BB-AC42-4D62-82D1-0E4652DDEB25}" dt="2024-09-19T09:46:53.301" v="3618" actId="478"/>
          <ac:picMkLst>
            <pc:docMk/>
            <pc:sldMk cId="364621734" sldId="284"/>
            <ac:picMk id="15" creationId="{16D2BCD9-A13B-64F8-2E51-63C3FD53018E}"/>
          </ac:picMkLst>
        </pc:picChg>
      </pc:sldChg>
      <pc:sldChg chg="modSp mod modNotesTx">
        <pc:chgData name="Fiona" userId="5fd9b084-9961-4921-ab0f-457ac49028c4" providerId="ADAL" clId="{334936BB-AC42-4D62-82D1-0E4652DDEB25}" dt="2024-09-19T12:17:35.189" v="6757" actId="1076"/>
        <pc:sldMkLst>
          <pc:docMk/>
          <pc:sldMk cId="2993158099" sldId="287"/>
        </pc:sldMkLst>
        <pc:spChg chg="mod">
          <ac:chgData name="Fiona" userId="5fd9b084-9961-4921-ab0f-457ac49028c4" providerId="ADAL" clId="{334936BB-AC42-4D62-82D1-0E4652DDEB25}" dt="2024-09-19T12:17:35.189" v="6757" actId="1076"/>
          <ac:spMkLst>
            <pc:docMk/>
            <pc:sldMk cId="2993158099" sldId="287"/>
            <ac:spMk id="43" creationId="{F985044D-37B4-F380-DB13-0B4CC88E16C3}"/>
          </ac:spMkLst>
        </pc:spChg>
      </pc:sldChg>
      <pc:sldChg chg="addSp delSp modSp mod modNotesTx">
        <pc:chgData name="Fiona" userId="5fd9b084-9961-4921-ab0f-457ac49028c4" providerId="ADAL" clId="{334936BB-AC42-4D62-82D1-0E4652DDEB25}" dt="2024-09-19T12:30:01.569" v="7229" actId="20577"/>
        <pc:sldMkLst>
          <pc:docMk/>
          <pc:sldMk cId="2352813631" sldId="288"/>
        </pc:sldMkLst>
        <pc:spChg chg="add mod">
          <ac:chgData name="Fiona" userId="5fd9b084-9961-4921-ab0f-457ac49028c4" providerId="ADAL" clId="{334936BB-AC42-4D62-82D1-0E4652DDEB25}" dt="2024-09-19T09:58:09.475" v="4527" actId="14100"/>
          <ac:spMkLst>
            <pc:docMk/>
            <pc:sldMk cId="2352813631" sldId="288"/>
            <ac:spMk id="8" creationId="{DC9FB4A7-D646-B6E4-7C81-AF3B38EDEC11}"/>
          </ac:spMkLst>
        </pc:spChg>
        <pc:spChg chg="mod">
          <ac:chgData name="Fiona" userId="5fd9b084-9961-4921-ab0f-457ac49028c4" providerId="ADAL" clId="{334936BB-AC42-4D62-82D1-0E4652DDEB25}" dt="2024-09-19T09:51:47.709" v="3732" actId="20577"/>
          <ac:spMkLst>
            <pc:docMk/>
            <pc:sldMk cId="2352813631" sldId="288"/>
            <ac:spMk id="10" creationId="{EDC24F4D-0172-EBC0-05CC-28B2AA5086DE}"/>
          </ac:spMkLst>
        </pc:spChg>
        <pc:spChg chg="mod">
          <ac:chgData name="Fiona" userId="5fd9b084-9961-4921-ab0f-457ac49028c4" providerId="ADAL" clId="{334936BB-AC42-4D62-82D1-0E4652DDEB25}" dt="2024-09-19T09:49:28.747" v="3716" actId="21"/>
          <ac:spMkLst>
            <pc:docMk/>
            <pc:sldMk cId="2352813631" sldId="288"/>
            <ac:spMk id="12" creationId="{75D179A0-11D1-133C-7AAC-ACDEB7B171F4}"/>
          </ac:spMkLst>
        </pc:spChg>
        <pc:spChg chg="del">
          <ac:chgData name="Fiona" userId="5fd9b084-9961-4921-ab0f-457ac49028c4" providerId="ADAL" clId="{334936BB-AC42-4D62-82D1-0E4652DDEB25}" dt="2024-09-19T09:46:02.574" v="3560" actId="478"/>
          <ac:spMkLst>
            <pc:docMk/>
            <pc:sldMk cId="2352813631" sldId="288"/>
            <ac:spMk id="14" creationId="{F239C11B-4CF0-264C-957C-6FA6D4395DB5}"/>
          </ac:spMkLst>
        </pc:spChg>
        <pc:picChg chg="mod">
          <ac:chgData name="Fiona" userId="5fd9b084-9961-4921-ab0f-457ac49028c4" providerId="ADAL" clId="{334936BB-AC42-4D62-82D1-0E4652DDEB25}" dt="2024-09-19T09:51:50.854" v="3733" actId="14100"/>
          <ac:picMkLst>
            <pc:docMk/>
            <pc:sldMk cId="2352813631" sldId="288"/>
            <ac:picMk id="11" creationId="{C471D098-8605-63F4-1517-05D065A6AFA3}"/>
          </ac:picMkLst>
        </pc:picChg>
        <pc:picChg chg="add mod modCrop">
          <ac:chgData name="Fiona" userId="5fd9b084-9961-4921-ab0f-457ac49028c4" providerId="ADAL" clId="{334936BB-AC42-4D62-82D1-0E4652DDEB25}" dt="2024-09-19T09:58:21.797" v="4530" actId="1076"/>
          <ac:picMkLst>
            <pc:docMk/>
            <pc:sldMk cId="2352813631" sldId="288"/>
            <ac:picMk id="13" creationId="{2DCC5756-3534-F791-BF8E-B3F3F32B8DC5}"/>
          </ac:picMkLst>
        </pc:picChg>
      </pc:sldChg>
      <pc:sldChg chg="addSp delSp modSp mod modNotesTx">
        <pc:chgData name="Fiona" userId="5fd9b084-9961-4921-ab0f-457ac49028c4" providerId="ADAL" clId="{334936BB-AC42-4D62-82D1-0E4652DDEB25}" dt="2024-09-19T13:46:59.600" v="11418" actId="1076"/>
        <pc:sldMkLst>
          <pc:docMk/>
          <pc:sldMk cId="2891436020" sldId="289"/>
        </pc:sldMkLst>
        <pc:spChg chg="add mod">
          <ac:chgData name="Fiona" userId="5fd9b084-9961-4921-ab0f-457ac49028c4" providerId="ADAL" clId="{334936BB-AC42-4D62-82D1-0E4652DDEB25}" dt="2024-09-19T13:46:59.600" v="11418" actId="1076"/>
          <ac:spMkLst>
            <pc:docMk/>
            <pc:sldMk cId="2891436020" sldId="289"/>
            <ac:spMk id="5" creationId="{7604C66B-485A-EBBC-2C01-A958F7A80C00}"/>
          </ac:spMkLst>
        </pc:spChg>
        <pc:spChg chg="mod">
          <ac:chgData name="Fiona" userId="5fd9b084-9961-4921-ab0f-457ac49028c4" providerId="ADAL" clId="{334936BB-AC42-4D62-82D1-0E4652DDEB25}" dt="2024-09-19T10:14:43.598" v="4588" actId="20577"/>
          <ac:spMkLst>
            <pc:docMk/>
            <pc:sldMk cId="2891436020" sldId="289"/>
            <ac:spMk id="9" creationId="{43CC2938-C217-B7E5-3842-3A7123CAD568}"/>
          </ac:spMkLst>
        </pc:spChg>
        <pc:spChg chg="mod">
          <ac:chgData name="Fiona" userId="5fd9b084-9961-4921-ab0f-457ac49028c4" providerId="ADAL" clId="{334936BB-AC42-4D62-82D1-0E4652DDEB25}" dt="2024-09-19T13:40:04.366" v="11410" actId="14100"/>
          <ac:spMkLst>
            <pc:docMk/>
            <pc:sldMk cId="2891436020" sldId="289"/>
            <ac:spMk id="16" creationId="{32F27C08-E21D-30B6-F159-64BAE1317F0F}"/>
          </ac:spMkLst>
        </pc:spChg>
        <pc:spChg chg="del">
          <ac:chgData name="Fiona" userId="5fd9b084-9961-4921-ab0f-457ac49028c4" providerId="ADAL" clId="{334936BB-AC42-4D62-82D1-0E4652DDEB25}" dt="2024-09-19T09:46:05.600" v="3561" actId="478"/>
          <ac:spMkLst>
            <pc:docMk/>
            <pc:sldMk cId="2891436020" sldId="289"/>
            <ac:spMk id="17" creationId="{6E5DADEE-FD4C-2EFC-1A9B-B59B6737EEA3}"/>
          </ac:spMkLst>
        </pc:spChg>
        <pc:picChg chg="mod">
          <ac:chgData name="Fiona" userId="5fd9b084-9961-4921-ab0f-457ac49028c4" providerId="ADAL" clId="{334936BB-AC42-4D62-82D1-0E4652DDEB25}" dt="2024-09-19T10:14:37.035" v="4549" actId="14100"/>
          <ac:picMkLst>
            <pc:docMk/>
            <pc:sldMk cId="2891436020" sldId="289"/>
            <ac:picMk id="13" creationId="{8F40523A-3449-9D8A-1BBF-23CCEC52765E}"/>
          </ac:picMkLst>
        </pc:picChg>
      </pc:sldChg>
      <pc:sldChg chg="addSp delSp modSp">
        <pc:chgData name="Fiona" userId="5fd9b084-9961-4921-ab0f-457ac49028c4" providerId="ADAL" clId="{334936BB-AC42-4D62-82D1-0E4652DDEB25}" dt="2024-09-19T12:58:08.408" v="10547" actId="478"/>
        <pc:sldMkLst>
          <pc:docMk/>
          <pc:sldMk cId="440740573" sldId="290"/>
        </pc:sldMkLst>
        <pc:picChg chg="add del mod">
          <ac:chgData name="Fiona" userId="5fd9b084-9961-4921-ab0f-457ac49028c4" providerId="ADAL" clId="{334936BB-AC42-4D62-82D1-0E4652DDEB25}" dt="2024-09-19T12:58:08.408" v="10547" actId="478"/>
          <ac:picMkLst>
            <pc:docMk/>
            <pc:sldMk cId="440740573" sldId="290"/>
            <ac:picMk id="2" creationId="{DBBEF0B6-EF35-53FD-8F22-F25423CFAFB3}"/>
          </ac:picMkLst>
        </pc:picChg>
      </pc:sldChg>
      <pc:sldChg chg="modSp mod">
        <pc:chgData name="Fiona" userId="5fd9b084-9961-4921-ab0f-457ac49028c4" providerId="ADAL" clId="{334936BB-AC42-4D62-82D1-0E4652DDEB25}" dt="2024-09-19T13:34:18.191" v="11187" actId="20577"/>
        <pc:sldMkLst>
          <pc:docMk/>
          <pc:sldMk cId="63557747" sldId="335"/>
        </pc:sldMkLst>
        <pc:spChg chg="mod">
          <ac:chgData name="Fiona" userId="5fd9b084-9961-4921-ab0f-457ac49028c4" providerId="ADAL" clId="{334936BB-AC42-4D62-82D1-0E4652DDEB25}" dt="2024-09-19T13:34:18.191" v="11187" actId="20577"/>
          <ac:spMkLst>
            <pc:docMk/>
            <pc:sldMk cId="63557747" sldId="335"/>
            <ac:spMk id="8" creationId="{CDC31CD3-6171-5909-FBFE-288273371564}"/>
          </ac:spMkLst>
        </pc:spChg>
      </pc:sldChg>
      <pc:sldChg chg="addSp delSp modSp mod modNotesTx">
        <pc:chgData name="Fiona" userId="5fd9b084-9961-4921-ab0f-457ac49028c4" providerId="ADAL" clId="{334936BB-AC42-4D62-82D1-0E4652DDEB25}" dt="2024-09-19T13:49:30.689" v="11463" actId="1076"/>
        <pc:sldMkLst>
          <pc:docMk/>
          <pc:sldMk cId="3190761049" sldId="336"/>
        </pc:sldMkLst>
        <pc:spChg chg="del">
          <ac:chgData name="Fiona" userId="5fd9b084-9961-4921-ab0f-457ac49028c4" providerId="ADAL" clId="{334936BB-AC42-4D62-82D1-0E4652DDEB25}" dt="2024-09-19T13:34:24.224" v="11188" actId="478"/>
          <ac:spMkLst>
            <pc:docMk/>
            <pc:sldMk cId="3190761049" sldId="336"/>
            <ac:spMk id="8" creationId="{7F09E2F7-1506-E772-1924-1AD3CBFC7C63}"/>
          </ac:spMkLst>
        </pc:spChg>
        <pc:spChg chg="mod">
          <ac:chgData name="Fiona" userId="5fd9b084-9961-4921-ab0f-457ac49028c4" providerId="ADAL" clId="{334936BB-AC42-4D62-82D1-0E4652DDEB25}" dt="2024-09-19T13:34:37.429" v="11226" actId="20577"/>
          <ac:spMkLst>
            <pc:docMk/>
            <pc:sldMk cId="3190761049" sldId="336"/>
            <ac:spMk id="12" creationId="{E9F75631-33D1-12AA-B150-0E1A6937DDAC}"/>
          </ac:spMkLst>
        </pc:spChg>
        <pc:picChg chg="add mod modCrop">
          <ac:chgData name="Fiona" userId="5fd9b084-9961-4921-ab0f-457ac49028c4" providerId="ADAL" clId="{334936BB-AC42-4D62-82D1-0E4652DDEB25}" dt="2024-09-19T13:49:30.689" v="11463" actId="1076"/>
          <ac:picMkLst>
            <pc:docMk/>
            <pc:sldMk cId="3190761049" sldId="336"/>
            <ac:picMk id="10" creationId="{FA7FC9AE-2D83-59F6-8BA2-7DC936D90BEC}"/>
          </ac:picMkLst>
        </pc:picChg>
      </pc:sldChg>
      <pc:sldChg chg="modSp mod modNotesTx">
        <pc:chgData name="Fiona" userId="5fd9b084-9961-4921-ab0f-457ac49028c4" providerId="ADAL" clId="{334936BB-AC42-4D62-82D1-0E4652DDEB25}" dt="2024-09-19T13:35:36.068" v="11273" actId="20577"/>
        <pc:sldMkLst>
          <pc:docMk/>
          <pc:sldMk cId="3393345427" sldId="337"/>
        </pc:sldMkLst>
        <pc:spChg chg="mod">
          <ac:chgData name="Fiona" userId="5fd9b084-9961-4921-ab0f-457ac49028c4" providerId="ADAL" clId="{334936BB-AC42-4D62-82D1-0E4652DDEB25}" dt="2024-09-19T13:35:25.654" v="11267" actId="20577"/>
          <ac:spMkLst>
            <pc:docMk/>
            <pc:sldMk cId="3393345427" sldId="337"/>
            <ac:spMk id="9" creationId="{1286208D-20B1-57B8-4880-2750B213B54A}"/>
          </ac:spMkLst>
        </pc:spChg>
      </pc:sldChg>
      <pc:sldChg chg="addSp modSp mod modNotesTx">
        <pc:chgData name="Fiona" userId="5fd9b084-9961-4921-ab0f-457ac49028c4" providerId="ADAL" clId="{334936BB-AC42-4D62-82D1-0E4652DDEB25}" dt="2024-09-19T13:36:44.687" v="11396" actId="1076"/>
        <pc:sldMkLst>
          <pc:docMk/>
          <pc:sldMk cId="927413732" sldId="338"/>
        </pc:sldMkLst>
        <pc:spChg chg="add mod">
          <ac:chgData name="Fiona" userId="5fd9b084-9961-4921-ab0f-457ac49028c4" providerId="ADAL" clId="{334936BB-AC42-4D62-82D1-0E4652DDEB25}" dt="2024-09-19T13:36:44.687" v="11396" actId="1076"/>
          <ac:spMkLst>
            <pc:docMk/>
            <pc:sldMk cId="927413732" sldId="338"/>
            <ac:spMk id="5" creationId="{B7A3B065-4103-650F-F1AB-DA12E97AD724}"/>
          </ac:spMkLst>
        </pc:spChg>
        <pc:spChg chg="add mod">
          <ac:chgData name="Fiona" userId="5fd9b084-9961-4921-ab0f-457ac49028c4" providerId="ADAL" clId="{334936BB-AC42-4D62-82D1-0E4652DDEB25}" dt="2024-09-19T13:36:44.687" v="11396" actId="1076"/>
          <ac:spMkLst>
            <pc:docMk/>
            <pc:sldMk cId="927413732" sldId="338"/>
            <ac:spMk id="8" creationId="{581839A9-B994-5874-ED3D-02F6F3AEBFA5}"/>
          </ac:spMkLst>
        </pc:spChg>
        <pc:spChg chg="mod">
          <ac:chgData name="Fiona" userId="5fd9b084-9961-4921-ab0f-457ac49028c4" providerId="ADAL" clId="{334936BB-AC42-4D62-82D1-0E4652DDEB25}" dt="2024-09-19T13:36:40.751" v="11395" actId="14100"/>
          <ac:spMkLst>
            <pc:docMk/>
            <pc:sldMk cId="927413732" sldId="338"/>
            <ac:spMk id="43" creationId="{F985044D-37B4-F380-DB13-0B4CC88E16C3}"/>
          </ac:spMkLst>
        </pc:spChg>
        <pc:picChg chg="add mod">
          <ac:chgData name="Fiona" userId="5fd9b084-9961-4921-ab0f-457ac49028c4" providerId="ADAL" clId="{334936BB-AC42-4D62-82D1-0E4652DDEB25}" dt="2024-09-19T13:36:44.687" v="11396" actId="1076"/>
          <ac:picMkLst>
            <pc:docMk/>
            <pc:sldMk cId="927413732" sldId="338"/>
            <ac:picMk id="9" creationId="{3E5B67EF-804F-9E45-CB31-D00B10DB0AC4}"/>
          </ac:picMkLst>
        </pc:picChg>
      </pc:sldChg>
      <pc:sldChg chg="modSp mod">
        <pc:chgData name="Fiona" userId="5fd9b084-9961-4921-ab0f-457ac49028c4" providerId="ADAL" clId="{334936BB-AC42-4D62-82D1-0E4652DDEB25}" dt="2024-09-19T13:36:54.607" v="11398" actId="1076"/>
        <pc:sldMkLst>
          <pc:docMk/>
          <pc:sldMk cId="2873332673" sldId="339"/>
        </pc:sldMkLst>
        <pc:spChg chg="mod">
          <ac:chgData name="Fiona" userId="5fd9b084-9961-4921-ab0f-457ac49028c4" providerId="ADAL" clId="{334936BB-AC42-4D62-82D1-0E4652DDEB25}" dt="2024-09-19T13:36:52.642" v="11397" actId="1076"/>
          <ac:spMkLst>
            <pc:docMk/>
            <pc:sldMk cId="2873332673" sldId="339"/>
            <ac:spMk id="43" creationId="{F985044D-37B4-F380-DB13-0B4CC88E16C3}"/>
          </ac:spMkLst>
        </pc:spChg>
        <pc:picChg chg="mod">
          <ac:chgData name="Fiona" userId="5fd9b084-9961-4921-ab0f-457ac49028c4" providerId="ADAL" clId="{334936BB-AC42-4D62-82D1-0E4652DDEB25}" dt="2024-09-19T13:36:54.607" v="11398" actId="1076"/>
          <ac:picMkLst>
            <pc:docMk/>
            <pc:sldMk cId="2873332673" sldId="339"/>
            <ac:picMk id="10" creationId="{6308CEE2-0777-58CC-0CE3-0FEBE43DA0C3}"/>
          </ac:picMkLst>
        </pc:picChg>
      </pc:sldChg>
      <pc:sldChg chg="modSp mod modAnim modNotesTx">
        <pc:chgData name="Fiona" userId="5fd9b084-9961-4921-ab0f-457ac49028c4" providerId="ADAL" clId="{334936BB-AC42-4D62-82D1-0E4652DDEB25}" dt="2024-09-19T12:29:43.125" v="7226" actId="20577"/>
        <pc:sldMkLst>
          <pc:docMk/>
          <pc:sldMk cId="2842927645" sldId="417"/>
        </pc:sldMkLst>
        <pc:spChg chg="mod">
          <ac:chgData name="Fiona" userId="5fd9b084-9961-4921-ab0f-457ac49028c4" providerId="ADAL" clId="{334936BB-AC42-4D62-82D1-0E4652DDEB25}" dt="2024-09-19T09:48:23.024" v="3714" actId="20577"/>
          <ac:spMkLst>
            <pc:docMk/>
            <pc:sldMk cId="2842927645" sldId="417"/>
            <ac:spMk id="43" creationId="{F985044D-37B4-F380-DB13-0B4CC88E16C3}"/>
          </ac:spMkLst>
        </pc:spChg>
      </pc:sldChg>
      <pc:sldChg chg="delSp modSp add del mod modNotesTx">
        <pc:chgData name="Fiona" userId="5fd9b084-9961-4921-ab0f-457ac49028c4" providerId="ADAL" clId="{334936BB-AC42-4D62-82D1-0E4652DDEB25}" dt="2024-09-19T11:00:29.626" v="5790" actId="47"/>
        <pc:sldMkLst>
          <pc:docMk/>
          <pc:sldMk cId="3565342045" sldId="418"/>
        </pc:sldMkLst>
        <pc:spChg chg="del mod">
          <ac:chgData name="Fiona" userId="5fd9b084-9961-4921-ab0f-457ac49028c4" providerId="ADAL" clId="{334936BB-AC42-4D62-82D1-0E4652DDEB25}" dt="2024-09-18T09:38:03.605" v="81" actId="478"/>
          <ac:spMkLst>
            <pc:docMk/>
            <pc:sldMk cId="3565342045" sldId="418"/>
            <ac:spMk id="4" creationId="{4D035416-846A-9EE0-BAFB-8214DA93A0A0}"/>
          </ac:spMkLst>
        </pc:spChg>
        <pc:spChg chg="del">
          <ac:chgData name="Fiona" userId="5fd9b084-9961-4921-ab0f-457ac49028c4" providerId="ADAL" clId="{334936BB-AC42-4D62-82D1-0E4652DDEB25}" dt="2024-09-18T09:37:59.015" v="73" actId="478"/>
          <ac:spMkLst>
            <pc:docMk/>
            <pc:sldMk cId="3565342045" sldId="418"/>
            <ac:spMk id="7" creationId="{504FD11E-9858-2C61-9DE8-FE1C794F1356}"/>
          </ac:spMkLst>
        </pc:spChg>
        <pc:spChg chg="del mod">
          <ac:chgData name="Fiona" userId="5fd9b084-9961-4921-ab0f-457ac49028c4" providerId="ADAL" clId="{334936BB-AC42-4D62-82D1-0E4652DDEB25}" dt="2024-09-18T09:37:57.834" v="71" actId="478"/>
          <ac:spMkLst>
            <pc:docMk/>
            <pc:sldMk cId="3565342045" sldId="418"/>
            <ac:spMk id="11" creationId="{F93427FF-7A7E-1F3D-400A-168C41A66ADF}"/>
          </ac:spMkLst>
        </pc:spChg>
        <pc:spChg chg="mod">
          <ac:chgData name="Fiona" userId="5fd9b084-9961-4921-ab0f-457ac49028c4" providerId="ADAL" clId="{334936BB-AC42-4D62-82D1-0E4652DDEB25}" dt="2024-09-18T09:37:54.852" v="68" actId="20577"/>
          <ac:spMkLst>
            <pc:docMk/>
            <pc:sldMk cId="3565342045" sldId="418"/>
            <ac:spMk id="12" creationId="{3F3CC3F2-6D61-1E88-251F-847518765DA7}"/>
          </ac:spMkLst>
        </pc:spChg>
        <pc:spChg chg="del">
          <ac:chgData name="Fiona" userId="5fd9b084-9961-4921-ab0f-457ac49028c4" providerId="ADAL" clId="{334936BB-AC42-4D62-82D1-0E4652DDEB25}" dt="2024-09-18T09:37:58.195" v="72" actId="478"/>
          <ac:spMkLst>
            <pc:docMk/>
            <pc:sldMk cId="3565342045" sldId="418"/>
            <ac:spMk id="13" creationId="{A00C431C-C3E2-1F4F-4DE3-92E21FDF216A}"/>
          </ac:spMkLst>
        </pc:spChg>
        <pc:spChg chg="del">
          <ac:chgData name="Fiona" userId="5fd9b084-9961-4921-ab0f-457ac49028c4" providerId="ADAL" clId="{334936BB-AC42-4D62-82D1-0E4652DDEB25}" dt="2024-09-18T09:38:00.100" v="74" actId="478"/>
          <ac:spMkLst>
            <pc:docMk/>
            <pc:sldMk cId="3565342045" sldId="418"/>
            <ac:spMk id="14" creationId="{FDEB1E69-8EEA-FF06-4150-9E5A5C429DF7}"/>
          </ac:spMkLst>
        </pc:spChg>
        <pc:spChg chg="del">
          <ac:chgData name="Fiona" userId="5fd9b084-9961-4921-ab0f-457ac49028c4" providerId="ADAL" clId="{334936BB-AC42-4D62-82D1-0E4652DDEB25}" dt="2024-09-18T09:38:01.736" v="78" actId="478"/>
          <ac:spMkLst>
            <pc:docMk/>
            <pc:sldMk cId="3565342045" sldId="418"/>
            <ac:spMk id="16" creationId="{C9907437-D7EE-7221-7FE9-C8DF5E82C74D}"/>
          </ac:spMkLst>
        </pc:spChg>
        <pc:spChg chg="del">
          <ac:chgData name="Fiona" userId="5fd9b084-9961-4921-ab0f-457ac49028c4" providerId="ADAL" clId="{334936BB-AC42-4D62-82D1-0E4652DDEB25}" dt="2024-09-18T09:37:56.685" v="69" actId="478"/>
          <ac:spMkLst>
            <pc:docMk/>
            <pc:sldMk cId="3565342045" sldId="418"/>
            <ac:spMk id="17" creationId="{31ADE239-B8E6-C102-EEB6-2A64C21052D9}"/>
          </ac:spMkLst>
        </pc:spChg>
        <pc:spChg chg="del">
          <ac:chgData name="Fiona" userId="5fd9b084-9961-4921-ab0f-457ac49028c4" providerId="ADAL" clId="{334936BB-AC42-4D62-82D1-0E4652DDEB25}" dt="2024-09-18T09:38:00.445" v="75" actId="478"/>
          <ac:spMkLst>
            <pc:docMk/>
            <pc:sldMk cId="3565342045" sldId="418"/>
            <ac:spMk id="18" creationId="{D9B200EE-A0F5-BDC6-3AFE-3384E0BCEDAB}"/>
          </ac:spMkLst>
        </pc:spChg>
        <pc:spChg chg="del">
          <ac:chgData name="Fiona" userId="5fd9b084-9961-4921-ab0f-457ac49028c4" providerId="ADAL" clId="{334936BB-AC42-4D62-82D1-0E4652DDEB25}" dt="2024-09-18T09:38:02.243" v="79" actId="478"/>
          <ac:spMkLst>
            <pc:docMk/>
            <pc:sldMk cId="3565342045" sldId="418"/>
            <ac:spMk id="20" creationId="{50A38B14-6091-3A97-F269-41662EECAED1}"/>
          </ac:spMkLst>
        </pc:spChg>
        <pc:spChg chg="del">
          <ac:chgData name="Fiona" userId="5fd9b084-9961-4921-ab0f-457ac49028c4" providerId="ADAL" clId="{334936BB-AC42-4D62-82D1-0E4652DDEB25}" dt="2024-09-18T09:38:05.108" v="82" actId="478"/>
          <ac:spMkLst>
            <pc:docMk/>
            <pc:sldMk cId="3565342045" sldId="418"/>
            <ac:spMk id="21" creationId="{56284764-10E3-170B-A827-23794EE07B0E}"/>
          </ac:spMkLst>
        </pc:spChg>
        <pc:spChg chg="del">
          <ac:chgData name="Fiona" userId="5fd9b084-9961-4921-ab0f-457ac49028c4" providerId="ADAL" clId="{334936BB-AC42-4D62-82D1-0E4652DDEB25}" dt="2024-09-18T09:38:01.343" v="77" actId="478"/>
          <ac:spMkLst>
            <pc:docMk/>
            <pc:sldMk cId="3565342045" sldId="418"/>
            <ac:spMk id="22" creationId="{E60ED9A6-D6E5-DC11-00C4-52E86578230A}"/>
          </ac:spMkLst>
        </pc:spChg>
        <pc:spChg chg="del">
          <ac:chgData name="Fiona" userId="5fd9b084-9961-4921-ab0f-457ac49028c4" providerId="ADAL" clId="{334936BB-AC42-4D62-82D1-0E4652DDEB25}" dt="2024-09-18T09:38:00.856" v="76" actId="478"/>
          <ac:spMkLst>
            <pc:docMk/>
            <pc:sldMk cId="3565342045" sldId="418"/>
            <ac:spMk id="23" creationId="{B295A989-E6B7-256B-A138-5EB1CC729B56}"/>
          </ac:spMkLst>
        </pc:spChg>
      </pc:sldChg>
      <pc:sldChg chg="addSp delSp modSp add mod modNotesTx">
        <pc:chgData name="Fiona" userId="5fd9b084-9961-4921-ab0f-457ac49028c4" providerId="ADAL" clId="{334936BB-AC42-4D62-82D1-0E4652DDEB25}" dt="2024-09-19T12:30:05.871" v="7232" actId="20577"/>
        <pc:sldMkLst>
          <pc:docMk/>
          <pc:sldMk cId="2446161714" sldId="419"/>
        </pc:sldMkLst>
        <pc:spChg chg="mod">
          <ac:chgData name="Fiona" userId="5fd9b084-9961-4921-ab0f-457ac49028c4" providerId="ADAL" clId="{334936BB-AC42-4D62-82D1-0E4652DDEB25}" dt="2024-09-19T09:54:03.954" v="3963" actId="1076"/>
          <ac:spMkLst>
            <pc:docMk/>
            <pc:sldMk cId="2446161714" sldId="419"/>
            <ac:spMk id="8" creationId="{DC9FB4A7-D646-B6E4-7C81-AF3B38EDEC11}"/>
          </ac:spMkLst>
        </pc:spChg>
        <pc:spChg chg="add mod">
          <ac:chgData name="Fiona" userId="5fd9b084-9961-4921-ab0f-457ac49028c4" providerId="ADAL" clId="{334936BB-AC42-4D62-82D1-0E4652DDEB25}" dt="2024-09-19T09:57:42.346" v="4503" actId="14100"/>
          <ac:spMkLst>
            <pc:docMk/>
            <pc:sldMk cId="2446161714" sldId="419"/>
            <ac:spMk id="14" creationId="{3454C27E-EAD6-BF55-94BE-88ABBE67C4A8}"/>
          </ac:spMkLst>
        </pc:spChg>
        <pc:picChg chg="add del mod modCrop">
          <ac:chgData name="Fiona" userId="5fd9b084-9961-4921-ab0f-457ac49028c4" providerId="ADAL" clId="{334936BB-AC42-4D62-82D1-0E4652DDEB25}" dt="2024-09-19T09:56:02.906" v="4197" actId="21"/>
          <ac:picMkLst>
            <pc:docMk/>
            <pc:sldMk cId="2446161714" sldId="419"/>
            <ac:picMk id="9" creationId="{2DCC5756-3534-F791-BF8E-B3F3F32B8DC5}"/>
          </ac:picMkLst>
        </pc:picChg>
        <pc:picChg chg="add del mod">
          <ac:chgData name="Fiona" userId="5fd9b084-9961-4921-ab0f-457ac49028c4" providerId="ADAL" clId="{334936BB-AC42-4D62-82D1-0E4652DDEB25}" dt="2024-09-19T09:57:53.220" v="4506" actId="21"/>
          <ac:picMkLst>
            <pc:docMk/>
            <pc:sldMk cId="2446161714" sldId="419"/>
            <ac:picMk id="13" creationId="{2DCC5756-3534-F791-BF8E-B3F3F32B8DC5}"/>
          </ac:picMkLst>
        </pc:picChg>
      </pc:sldChg>
      <pc:sldChg chg="addSp delSp modSp add mod">
        <pc:chgData name="Fiona" userId="5fd9b084-9961-4921-ab0f-457ac49028c4" providerId="ADAL" clId="{334936BB-AC42-4D62-82D1-0E4652DDEB25}" dt="2024-09-19T12:14:43.883" v="6432" actId="1076"/>
        <pc:sldMkLst>
          <pc:docMk/>
          <pc:sldMk cId="300896590" sldId="420"/>
        </pc:sldMkLst>
        <pc:spChg chg="add mod">
          <ac:chgData name="Fiona" userId="5fd9b084-9961-4921-ab0f-457ac49028c4" providerId="ADAL" clId="{334936BB-AC42-4D62-82D1-0E4652DDEB25}" dt="2024-09-19T10:43:59.511" v="5109"/>
          <ac:spMkLst>
            <pc:docMk/>
            <pc:sldMk cId="300896590" sldId="420"/>
            <ac:spMk id="10" creationId="{D51D98CC-B61E-C0CE-C560-740D291B2BA8}"/>
          </ac:spMkLst>
        </pc:spChg>
        <pc:spChg chg="add mod">
          <ac:chgData name="Fiona" userId="5fd9b084-9961-4921-ab0f-457ac49028c4" providerId="ADAL" clId="{334936BB-AC42-4D62-82D1-0E4652DDEB25}" dt="2024-09-19T10:44:20.928" v="5119" actId="2711"/>
          <ac:spMkLst>
            <pc:docMk/>
            <pc:sldMk cId="300896590" sldId="420"/>
            <ac:spMk id="11" creationId="{BE4B3B59-839F-18A8-420C-1F63D9D62885}"/>
          </ac:spMkLst>
        </pc:spChg>
        <pc:spChg chg="add mod">
          <ac:chgData name="Fiona" userId="5fd9b084-9961-4921-ab0f-457ac49028c4" providerId="ADAL" clId="{334936BB-AC42-4D62-82D1-0E4652DDEB25}" dt="2024-09-19T10:44:16.151" v="5117"/>
          <ac:spMkLst>
            <pc:docMk/>
            <pc:sldMk cId="300896590" sldId="420"/>
            <ac:spMk id="14" creationId="{8BD34D0E-D03B-C630-63F7-BB8794021B3B}"/>
          </ac:spMkLst>
        </pc:spChg>
        <pc:spChg chg="add mod">
          <ac:chgData name="Fiona" userId="5fd9b084-9961-4921-ab0f-457ac49028c4" providerId="ADAL" clId="{334936BB-AC42-4D62-82D1-0E4652DDEB25}" dt="2024-09-19T10:44:32.064" v="5125" actId="403"/>
          <ac:spMkLst>
            <pc:docMk/>
            <pc:sldMk cId="300896590" sldId="420"/>
            <ac:spMk id="15" creationId="{FD83B910-53CF-12AA-9CC3-6E34827880B8}"/>
          </ac:spMkLst>
        </pc:spChg>
        <pc:spChg chg="del">
          <ac:chgData name="Fiona" userId="5fd9b084-9961-4921-ab0f-457ac49028c4" providerId="ADAL" clId="{334936BB-AC42-4D62-82D1-0E4652DDEB25}" dt="2024-09-19T10:43:53.299" v="5108" actId="478"/>
          <ac:spMkLst>
            <pc:docMk/>
            <pc:sldMk cId="300896590" sldId="420"/>
            <ac:spMk id="16" creationId="{32F27C08-E21D-30B6-F159-64BAE1317F0F}"/>
          </ac:spMkLst>
        </pc:spChg>
        <pc:spChg chg="add mod">
          <ac:chgData name="Fiona" userId="5fd9b084-9961-4921-ab0f-457ac49028c4" providerId="ADAL" clId="{334936BB-AC42-4D62-82D1-0E4652DDEB25}" dt="2024-09-19T10:44:45.334" v="5128"/>
          <ac:spMkLst>
            <pc:docMk/>
            <pc:sldMk cId="300896590" sldId="420"/>
            <ac:spMk id="43" creationId="{FFCCDF20-5C3C-565C-9B77-442524F37247}"/>
          </ac:spMkLst>
        </pc:spChg>
        <pc:spChg chg="add mod">
          <ac:chgData name="Fiona" userId="5fd9b084-9961-4921-ab0f-457ac49028c4" providerId="ADAL" clId="{334936BB-AC42-4D62-82D1-0E4652DDEB25}" dt="2024-09-19T10:45:00.518" v="5135" actId="1076"/>
          <ac:spMkLst>
            <pc:docMk/>
            <pc:sldMk cId="300896590" sldId="420"/>
            <ac:spMk id="45" creationId="{06DB68D0-3A72-CE77-CF33-A08AF25EB4D2}"/>
          </ac:spMkLst>
        </pc:spChg>
        <pc:grpChg chg="add mod">
          <ac:chgData name="Fiona" userId="5fd9b084-9961-4921-ab0f-457ac49028c4" providerId="ADAL" clId="{334936BB-AC42-4D62-82D1-0E4652DDEB25}" dt="2024-09-19T10:44:38.514" v="5127" actId="1076"/>
          <ac:grpSpMkLst>
            <pc:docMk/>
            <pc:sldMk cId="300896590" sldId="420"/>
            <ac:grpSpMk id="5" creationId="{E8B69720-E8AE-0BB1-3871-86482FC51309}"/>
          </ac:grpSpMkLst>
        </pc:grpChg>
        <pc:grpChg chg="add mod">
          <ac:chgData name="Fiona" userId="5fd9b084-9961-4921-ab0f-457ac49028c4" providerId="ADAL" clId="{334936BB-AC42-4D62-82D1-0E4652DDEB25}" dt="2024-09-19T12:14:43.883" v="6432" actId="1076"/>
          <ac:grpSpMkLst>
            <pc:docMk/>
            <pc:sldMk cId="300896590" sldId="420"/>
            <ac:grpSpMk id="12" creationId="{0BEC79AD-4291-FC00-42F8-67AAA92DAA95}"/>
          </ac:grpSpMkLst>
        </pc:grpChg>
        <pc:grpChg chg="add mod">
          <ac:chgData name="Fiona" userId="5fd9b084-9961-4921-ab0f-457ac49028c4" providerId="ADAL" clId="{334936BB-AC42-4D62-82D1-0E4652DDEB25}" dt="2024-09-19T12:14:41.807" v="6431" actId="1076"/>
          <ac:grpSpMkLst>
            <pc:docMk/>
            <pc:sldMk cId="300896590" sldId="420"/>
            <ac:grpSpMk id="17" creationId="{212DF9BC-91AF-AB2F-5D3E-98C2ACD8E878}"/>
          </ac:grpSpMkLst>
        </pc:grpChg>
      </pc:sldChg>
      <pc:sldChg chg="addSp delSp modSp add mod">
        <pc:chgData name="Fiona" userId="5fd9b084-9961-4921-ab0f-457ac49028c4" providerId="ADAL" clId="{334936BB-AC42-4D62-82D1-0E4652DDEB25}" dt="2024-09-19T12:14:31.916" v="6430" actId="1076"/>
        <pc:sldMkLst>
          <pc:docMk/>
          <pc:sldMk cId="1520027242" sldId="421"/>
        </pc:sldMkLst>
        <pc:spChg chg="mod">
          <ac:chgData name="Fiona" userId="5fd9b084-9961-4921-ab0f-457ac49028c4" providerId="ADAL" clId="{334936BB-AC42-4D62-82D1-0E4652DDEB25}" dt="2024-09-19T10:46:56.319" v="5423" actId="1076"/>
          <ac:spMkLst>
            <pc:docMk/>
            <pc:sldMk cId="1520027242" sldId="421"/>
            <ac:spMk id="8" creationId="{D0E2C2E5-D049-2798-49DC-643A569F1CD9}"/>
          </ac:spMkLst>
        </pc:spChg>
        <pc:spChg chg="add mod">
          <ac:chgData name="Fiona" userId="5fd9b084-9961-4921-ab0f-457ac49028c4" providerId="ADAL" clId="{334936BB-AC42-4D62-82D1-0E4652DDEB25}" dt="2024-09-19T10:46:53.790" v="5421"/>
          <ac:spMkLst>
            <pc:docMk/>
            <pc:sldMk cId="1520027242" sldId="421"/>
            <ac:spMk id="46" creationId="{AF7585C1-7173-5323-7D29-2A450B8B9384}"/>
          </ac:spMkLst>
        </pc:spChg>
        <pc:spChg chg="add mod">
          <ac:chgData name="Fiona" userId="5fd9b084-9961-4921-ab0f-457ac49028c4" providerId="ADAL" clId="{334936BB-AC42-4D62-82D1-0E4652DDEB25}" dt="2024-09-19T10:49:27.825" v="5432" actId="403"/>
          <ac:spMkLst>
            <pc:docMk/>
            <pc:sldMk cId="1520027242" sldId="421"/>
            <ac:spMk id="47" creationId="{309A082D-F1D4-7350-9334-8D954053FB84}"/>
          </ac:spMkLst>
        </pc:spChg>
        <pc:spChg chg="add mod">
          <ac:chgData name="Fiona" userId="5fd9b084-9961-4921-ab0f-457ac49028c4" providerId="ADAL" clId="{334936BB-AC42-4D62-82D1-0E4652DDEB25}" dt="2024-09-19T10:49:38.011" v="5433"/>
          <ac:spMkLst>
            <pc:docMk/>
            <pc:sldMk cId="1520027242" sldId="421"/>
            <ac:spMk id="49" creationId="{ACA09AEC-6517-33DC-0109-4B2913E29470}"/>
          </ac:spMkLst>
        </pc:spChg>
        <pc:spChg chg="add mod">
          <ac:chgData name="Fiona" userId="5fd9b084-9961-4921-ab0f-457ac49028c4" providerId="ADAL" clId="{334936BB-AC42-4D62-82D1-0E4652DDEB25}" dt="2024-09-19T10:49:48.594" v="5442" actId="404"/>
          <ac:spMkLst>
            <pc:docMk/>
            <pc:sldMk cId="1520027242" sldId="421"/>
            <ac:spMk id="50" creationId="{E0095D3D-F48B-2BE5-9012-B00D871C3618}"/>
          </ac:spMkLst>
        </pc:spChg>
        <pc:spChg chg="add mod">
          <ac:chgData name="Fiona" userId="5fd9b084-9961-4921-ab0f-457ac49028c4" providerId="ADAL" clId="{334936BB-AC42-4D62-82D1-0E4652DDEB25}" dt="2024-09-19T12:14:30.061" v="6429" actId="1076"/>
          <ac:spMkLst>
            <pc:docMk/>
            <pc:sldMk cId="1520027242" sldId="421"/>
            <ac:spMk id="52" creationId="{91BDCF31-E6E4-1067-3605-E50B645AABD6}"/>
          </ac:spMkLst>
        </pc:spChg>
        <pc:spChg chg="add mod">
          <ac:chgData name="Fiona" userId="5fd9b084-9961-4921-ab0f-457ac49028c4" providerId="ADAL" clId="{334936BB-AC42-4D62-82D1-0E4652DDEB25}" dt="2024-09-19T12:14:31.916" v="6430" actId="1076"/>
          <ac:spMkLst>
            <pc:docMk/>
            <pc:sldMk cId="1520027242" sldId="421"/>
            <ac:spMk id="53" creationId="{21640C28-0700-F845-9F40-EE6BED85CAF7}"/>
          </ac:spMkLst>
        </pc:spChg>
        <pc:grpChg chg="del">
          <ac:chgData name="Fiona" userId="5fd9b084-9961-4921-ab0f-457ac49028c4" providerId="ADAL" clId="{334936BB-AC42-4D62-82D1-0E4652DDEB25}" dt="2024-09-19T10:45:08.579" v="5138" actId="478"/>
          <ac:grpSpMkLst>
            <pc:docMk/>
            <pc:sldMk cId="1520027242" sldId="421"/>
            <ac:grpSpMk id="5" creationId="{E8B69720-E8AE-0BB1-3871-86482FC51309}"/>
          </ac:grpSpMkLst>
        </pc:grpChg>
        <pc:grpChg chg="del">
          <ac:chgData name="Fiona" userId="5fd9b084-9961-4921-ab0f-457ac49028c4" providerId="ADAL" clId="{334936BB-AC42-4D62-82D1-0E4652DDEB25}" dt="2024-09-19T10:45:07.695" v="5137" actId="478"/>
          <ac:grpSpMkLst>
            <pc:docMk/>
            <pc:sldMk cId="1520027242" sldId="421"/>
            <ac:grpSpMk id="12" creationId="{0BEC79AD-4291-FC00-42F8-67AAA92DAA95}"/>
          </ac:grpSpMkLst>
        </pc:grpChg>
        <pc:grpChg chg="add mod">
          <ac:chgData name="Fiona" userId="5fd9b084-9961-4921-ab0f-457ac49028c4" providerId="ADAL" clId="{334936BB-AC42-4D62-82D1-0E4652DDEB25}" dt="2024-09-19T10:50:20.423" v="5453" actId="1076"/>
          <ac:grpSpMkLst>
            <pc:docMk/>
            <pc:sldMk cId="1520027242" sldId="421"/>
            <ac:grpSpMk id="16" creationId="{D2BCE001-D4F6-54D5-1FE1-3C64ED7556B4}"/>
          </ac:grpSpMkLst>
        </pc:grpChg>
        <pc:grpChg chg="del">
          <ac:chgData name="Fiona" userId="5fd9b084-9961-4921-ab0f-457ac49028c4" providerId="ADAL" clId="{334936BB-AC42-4D62-82D1-0E4652DDEB25}" dt="2024-09-19T10:45:10.655" v="5139" actId="478"/>
          <ac:grpSpMkLst>
            <pc:docMk/>
            <pc:sldMk cId="1520027242" sldId="421"/>
            <ac:grpSpMk id="17" creationId="{212DF9BC-91AF-AB2F-5D3E-98C2ACD8E878}"/>
          </ac:grpSpMkLst>
        </pc:grpChg>
        <pc:grpChg chg="add mod">
          <ac:chgData name="Fiona" userId="5fd9b084-9961-4921-ab0f-457ac49028c4" providerId="ADAL" clId="{334936BB-AC42-4D62-82D1-0E4652DDEB25}" dt="2024-09-19T12:14:28.190" v="6428" actId="1076"/>
          <ac:grpSpMkLst>
            <pc:docMk/>
            <pc:sldMk cId="1520027242" sldId="421"/>
            <ac:grpSpMk id="48" creationId="{1BDC6348-33D1-EB46-0997-C7701EED60E1}"/>
          </ac:grpSpMkLst>
        </pc:grpChg>
        <pc:grpChg chg="add mod">
          <ac:chgData name="Fiona" userId="5fd9b084-9961-4921-ab0f-457ac49028c4" providerId="ADAL" clId="{334936BB-AC42-4D62-82D1-0E4652DDEB25}" dt="2024-09-19T12:14:26.224" v="6427" actId="1076"/>
          <ac:grpSpMkLst>
            <pc:docMk/>
            <pc:sldMk cId="1520027242" sldId="421"/>
            <ac:grpSpMk id="51" creationId="{F71C85F5-AB7C-630A-9363-3408457F81D3}"/>
          </ac:grpSpMkLst>
        </pc:grpChg>
      </pc:sldChg>
      <pc:sldChg chg="addSp delSp modSp add mod">
        <pc:chgData name="Fiona" userId="5fd9b084-9961-4921-ab0f-457ac49028c4" providerId="ADAL" clId="{334936BB-AC42-4D62-82D1-0E4652DDEB25}" dt="2024-09-19T10:51:58.577" v="5491" actId="403"/>
        <pc:sldMkLst>
          <pc:docMk/>
          <pc:sldMk cId="370460856" sldId="422"/>
        </pc:sldMkLst>
        <pc:spChg chg="mod">
          <ac:chgData name="Fiona" userId="5fd9b084-9961-4921-ab0f-457ac49028c4" providerId="ADAL" clId="{334936BB-AC42-4D62-82D1-0E4652DDEB25}" dt="2024-09-19T10:50:47.066" v="5460" actId="1076"/>
          <ac:spMkLst>
            <pc:docMk/>
            <pc:sldMk cId="370460856" sldId="422"/>
            <ac:spMk id="8" creationId="{D0E2C2E5-D049-2798-49DC-643A569F1CD9}"/>
          </ac:spMkLst>
        </pc:spChg>
        <pc:spChg chg="add mod">
          <ac:chgData name="Fiona" userId="5fd9b084-9961-4921-ab0f-457ac49028c4" providerId="ADAL" clId="{334936BB-AC42-4D62-82D1-0E4652DDEB25}" dt="2024-09-19T10:50:43.023" v="5458"/>
          <ac:spMkLst>
            <pc:docMk/>
            <pc:sldMk cId="370460856" sldId="422"/>
            <ac:spMk id="11" creationId="{97BF22FA-8419-AE33-2E03-6F5873F1BBA8}"/>
          </ac:spMkLst>
        </pc:spChg>
        <pc:spChg chg="add mod">
          <ac:chgData name="Fiona" userId="5fd9b084-9961-4921-ab0f-457ac49028c4" providerId="ADAL" clId="{334936BB-AC42-4D62-82D1-0E4652DDEB25}" dt="2024-09-19T10:51:03.874" v="5467" actId="403"/>
          <ac:spMkLst>
            <pc:docMk/>
            <pc:sldMk cId="370460856" sldId="422"/>
            <ac:spMk id="12" creationId="{EBD93A29-5590-429E-C374-9D82328ACF14}"/>
          </ac:spMkLst>
        </pc:spChg>
        <pc:spChg chg="add mod">
          <ac:chgData name="Fiona" userId="5fd9b084-9961-4921-ab0f-457ac49028c4" providerId="ADAL" clId="{334936BB-AC42-4D62-82D1-0E4652DDEB25}" dt="2024-09-19T10:50:43.023" v="5458"/>
          <ac:spMkLst>
            <pc:docMk/>
            <pc:sldMk cId="370460856" sldId="422"/>
            <ac:spMk id="14" creationId="{028D5B57-905B-D03C-358B-D6E44CD5A1C4}"/>
          </ac:spMkLst>
        </pc:spChg>
        <pc:spChg chg="add mod">
          <ac:chgData name="Fiona" userId="5fd9b084-9961-4921-ab0f-457ac49028c4" providerId="ADAL" clId="{334936BB-AC42-4D62-82D1-0E4652DDEB25}" dt="2024-09-19T10:51:09.958" v="5471" actId="403"/>
          <ac:spMkLst>
            <pc:docMk/>
            <pc:sldMk cId="370460856" sldId="422"/>
            <ac:spMk id="15" creationId="{0FF9DBB8-0B59-FC0C-66FD-E27CDA2BB0A8}"/>
          </ac:spMkLst>
        </pc:spChg>
        <pc:spChg chg="add mod">
          <ac:chgData name="Fiona" userId="5fd9b084-9961-4921-ab0f-457ac49028c4" providerId="ADAL" clId="{334936BB-AC42-4D62-82D1-0E4652DDEB25}" dt="2024-09-19T10:51:17.123" v="5472"/>
          <ac:spMkLst>
            <pc:docMk/>
            <pc:sldMk cId="370460856" sldId="422"/>
            <ac:spMk id="43" creationId="{C054B242-C2C3-7EC6-6899-5F52B1BF2054}"/>
          </ac:spMkLst>
        </pc:spChg>
        <pc:spChg chg="add mod">
          <ac:chgData name="Fiona" userId="5fd9b084-9961-4921-ab0f-457ac49028c4" providerId="ADAL" clId="{334936BB-AC42-4D62-82D1-0E4652DDEB25}" dt="2024-09-19T10:51:32.288" v="5480" actId="403"/>
          <ac:spMkLst>
            <pc:docMk/>
            <pc:sldMk cId="370460856" sldId="422"/>
            <ac:spMk id="45" creationId="{FA4E6221-8D89-5CAA-E1F0-1BBFB211C1AA}"/>
          </ac:spMkLst>
        </pc:spChg>
        <pc:spChg chg="add mod">
          <ac:chgData name="Fiona" userId="5fd9b084-9961-4921-ab0f-457ac49028c4" providerId="ADAL" clId="{334936BB-AC42-4D62-82D1-0E4652DDEB25}" dt="2024-09-19T10:51:49.452" v="5485" actId="1076"/>
          <ac:spMkLst>
            <pc:docMk/>
            <pc:sldMk cId="370460856" sldId="422"/>
            <ac:spMk id="54" creationId="{83474A5D-A2D4-932E-B97E-E19C42193684}"/>
          </ac:spMkLst>
        </pc:spChg>
        <pc:spChg chg="add mod">
          <ac:chgData name="Fiona" userId="5fd9b084-9961-4921-ab0f-457ac49028c4" providerId="ADAL" clId="{334936BB-AC42-4D62-82D1-0E4652DDEB25}" dt="2024-09-19T10:51:58.577" v="5491" actId="403"/>
          <ac:spMkLst>
            <pc:docMk/>
            <pc:sldMk cId="370460856" sldId="422"/>
            <ac:spMk id="55" creationId="{DF1B5FFC-682F-7A3F-27B0-942F84DDC38A}"/>
          </ac:spMkLst>
        </pc:spChg>
        <pc:grpChg chg="add mod">
          <ac:chgData name="Fiona" userId="5fd9b084-9961-4921-ab0f-457ac49028c4" providerId="ADAL" clId="{334936BB-AC42-4D62-82D1-0E4652DDEB25}" dt="2024-09-19T10:50:56.246" v="5462" actId="14100"/>
          <ac:grpSpMkLst>
            <pc:docMk/>
            <pc:sldMk cId="370460856" sldId="422"/>
            <ac:grpSpMk id="5" creationId="{A1DB3448-09BF-62E0-8607-4FCA93A8803C}"/>
          </ac:grpSpMkLst>
        </pc:grpChg>
        <pc:grpChg chg="add mod">
          <ac:chgData name="Fiona" userId="5fd9b084-9961-4921-ab0f-457ac49028c4" providerId="ADAL" clId="{334936BB-AC42-4D62-82D1-0E4652DDEB25}" dt="2024-09-19T10:50:59.058" v="5463" actId="14100"/>
          <ac:grpSpMkLst>
            <pc:docMk/>
            <pc:sldMk cId="370460856" sldId="422"/>
            <ac:grpSpMk id="10" creationId="{7CAD14C9-B72D-AB16-1E5C-12A3C2524E24}"/>
          </ac:grpSpMkLst>
        </pc:grpChg>
        <pc:grpChg chg="del">
          <ac:chgData name="Fiona" userId="5fd9b084-9961-4921-ab0f-457ac49028c4" providerId="ADAL" clId="{334936BB-AC42-4D62-82D1-0E4652DDEB25}" dt="2024-09-19T10:50:31.864" v="5455" actId="478"/>
          <ac:grpSpMkLst>
            <pc:docMk/>
            <pc:sldMk cId="370460856" sldId="422"/>
            <ac:grpSpMk id="16" creationId="{D2BCE001-D4F6-54D5-1FE1-3C64ED7556B4}"/>
          </ac:grpSpMkLst>
        </pc:grpChg>
        <pc:grpChg chg="add mod">
          <ac:chgData name="Fiona" userId="5fd9b084-9961-4921-ab0f-457ac49028c4" providerId="ADAL" clId="{334936BB-AC42-4D62-82D1-0E4652DDEB25}" dt="2024-09-19T10:51:23.007" v="5475" actId="1076"/>
          <ac:grpSpMkLst>
            <pc:docMk/>
            <pc:sldMk cId="370460856" sldId="422"/>
            <ac:grpSpMk id="17" creationId="{ABFABA17-78A0-ECF1-F2E8-A616ABAE40C5}"/>
          </ac:grpSpMkLst>
        </pc:grpChg>
        <pc:grpChg chg="del">
          <ac:chgData name="Fiona" userId="5fd9b084-9961-4921-ab0f-457ac49028c4" providerId="ADAL" clId="{334936BB-AC42-4D62-82D1-0E4652DDEB25}" dt="2024-09-19T10:50:32.575" v="5456" actId="478"/>
          <ac:grpSpMkLst>
            <pc:docMk/>
            <pc:sldMk cId="370460856" sldId="422"/>
            <ac:grpSpMk id="48" creationId="{1BDC6348-33D1-EB46-0997-C7701EED60E1}"/>
          </ac:grpSpMkLst>
        </pc:grpChg>
        <pc:grpChg chg="del">
          <ac:chgData name="Fiona" userId="5fd9b084-9961-4921-ab0f-457ac49028c4" providerId="ADAL" clId="{334936BB-AC42-4D62-82D1-0E4652DDEB25}" dt="2024-09-19T10:50:33.569" v="5457" actId="478"/>
          <ac:grpSpMkLst>
            <pc:docMk/>
            <pc:sldMk cId="370460856" sldId="422"/>
            <ac:grpSpMk id="51" creationId="{F71C85F5-AB7C-630A-9363-3408457F81D3}"/>
          </ac:grpSpMkLst>
        </pc:grpChg>
      </pc:sldChg>
      <pc:sldChg chg="add">
        <pc:chgData name="Fiona" userId="5fd9b084-9961-4921-ab0f-457ac49028c4" providerId="ADAL" clId="{334936BB-AC42-4D62-82D1-0E4652DDEB25}" dt="2024-09-19T12:14:55.891" v="6433"/>
        <pc:sldMkLst>
          <pc:docMk/>
          <pc:sldMk cId="2029152070" sldId="423"/>
        </pc:sldMkLst>
      </pc:sldChg>
      <pc:sldChg chg="addSp delSp modSp add mod">
        <pc:chgData name="Fiona" userId="5fd9b084-9961-4921-ab0f-457ac49028c4" providerId="ADAL" clId="{334936BB-AC42-4D62-82D1-0E4652DDEB25}" dt="2024-09-19T13:48:15.128" v="11442" actId="1076"/>
        <pc:sldMkLst>
          <pc:docMk/>
          <pc:sldMk cId="1028622246" sldId="424"/>
        </pc:sldMkLst>
        <pc:spChg chg="add mod ord topLvl">
          <ac:chgData name="Fiona" userId="5fd9b084-9961-4921-ab0f-457ac49028c4" providerId="ADAL" clId="{334936BB-AC42-4D62-82D1-0E4652DDEB25}" dt="2024-09-19T13:48:07.684" v="11439" actId="164"/>
          <ac:spMkLst>
            <pc:docMk/>
            <pc:sldMk cId="1028622246" sldId="424"/>
            <ac:spMk id="8" creationId="{A9B4B0FB-CE65-B103-08A2-9453A1A8EC02}"/>
          </ac:spMkLst>
        </pc:spChg>
        <pc:spChg chg="add mod topLvl">
          <ac:chgData name="Fiona" userId="5fd9b084-9961-4921-ab0f-457ac49028c4" providerId="ADAL" clId="{334936BB-AC42-4D62-82D1-0E4652DDEB25}" dt="2024-09-19T13:48:07.684" v="11439" actId="164"/>
          <ac:spMkLst>
            <pc:docMk/>
            <pc:sldMk cId="1028622246" sldId="424"/>
            <ac:spMk id="9" creationId="{39F16EEA-223D-41A5-072F-4943871FF0CC}"/>
          </ac:spMkLst>
        </pc:spChg>
        <pc:spChg chg="mod">
          <ac:chgData name="Fiona" userId="5fd9b084-9961-4921-ab0f-457ac49028c4" providerId="ADAL" clId="{334936BB-AC42-4D62-82D1-0E4652DDEB25}" dt="2024-09-19T13:48:12.640" v="11441" actId="14100"/>
          <ac:spMkLst>
            <pc:docMk/>
            <pc:sldMk cId="1028622246" sldId="424"/>
            <ac:spMk id="12" creationId="{E9F75631-33D1-12AA-B150-0E1A6937DDAC}"/>
          </ac:spMkLst>
        </pc:spChg>
        <pc:grpChg chg="add del mod">
          <ac:chgData name="Fiona" userId="5fd9b084-9961-4921-ab0f-457ac49028c4" providerId="ADAL" clId="{334936BB-AC42-4D62-82D1-0E4652DDEB25}" dt="2024-09-19T13:47:56.829" v="11436" actId="165"/>
          <ac:grpSpMkLst>
            <pc:docMk/>
            <pc:sldMk cId="1028622246" sldId="424"/>
            <ac:grpSpMk id="10" creationId="{698CBE69-5123-AC72-6371-8A423733E918}"/>
          </ac:grpSpMkLst>
        </pc:grpChg>
        <pc:grpChg chg="add mod">
          <ac:chgData name="Fiona" userId="5fd9b084-9961-4921-ab0f-457ac49028c4" providerId="ADAL" clId="{334936BB-AC42-4D62-82D1-0E4652DDEB25}" dt="2024-09-19T13:48:15.128" v="11442" actId="1076"/>
          <ac:grpSpMkLst>
            <pc:docMk/>
            <pc:sldMk cId="1028622246" sldId="424"/>
            <ac:grpSpMk id="11" creationId="{2085B353-37E7-6616-D1B1-466DA031F351}"/>
          </ac:grpSpMkLst>
        </pc:grpChg>
      </pc:sldChg>
      <pc:sldChg chg="modSp add mod modNotesTx">
        <pc:chgData name="Fiona" userId="5fd9b084-9961-4921-ab0f-457ac49028c4" providerId="ADAL" clId="{334936BB-AC42-4D62-82D1-0E4652DDEB25}" dt="2024-09-19T12:18:18.017" v="6767" actId="20577"/>
        <pc:sldMkLst>
          <pc:docMk/>
          <pc:sldMk cId="1083114131" sldId="425"/>
        </pc:sldMkLst>
        <pc:spChg chg="mod">
          <ac:chgData name="Fiona" userId="5fd9b084-9961-4921-ab0f-457ac49028c4" providerId="ADAL" clId="{334936BB-AC42-4D62-82D1-0E4652DDEB25}" dt="2024-09-19T12:17:54.127" v="6760" actId="20577"/>
          <ac:spMkLst>
            <pc:docMk/>
            <pc:sldMk cId="1083114131" sldId="425"/>
            <ac:spMk id="9" creationId="{1286208D-20B1-57B8-4880-2750B213B54A}"/>
          </ac:spMkLst>
        </pc:spChg>
      </pc:sldChg>
      <pc:sldChg chg="modSp add mod modNotesTx">
        <pc:chgData name="Fiona" userId="5fd9b084-9961-4921-ab0f-457ac49028c4" providerId="ADAL" clId="{334936BB-AC42-4D62-82D1-0E4652DDEB25}" dt="2024-09-19T12:18:49.031" v="6874" actId="20577"/>
        <pc:sldMkLst>
          <pc:docMk/>
          <pc:sldMk cId="2668471457" sldId="426"/>
        </pc:sldMkLst>
        <pc:spChg chg="mod">
          <ac:chgData name="Fiona" userId="5fd9b084-9961-4921-ab0f-457ac49028c4" providerId="ADAL" clId="{334936BB-AC42-4D62-82D1-0E4652DDEB25}" dt="2024-09-19T12:18:42.058" v="6855" actId="313"/>
          <ac:spMkLst>
            <pc:docMk/>
            <pc:sldMk cId="2668471457" sldId="426"/>
            <ac:spMk id="8" creationId="{1550DD9C-5525-7E0E-CB49-C65D753D6067}"/>
          </ac:spMkLst>
        </pc:spChg>
        <pc:spChg chg="mod">
          <ac:chgData name="Fiona" userId="5fd9b084-9961-4921-ab0f-457ac49028c4" providerId="ADAL" clId="{334936BB-AC42-4D62-82D1-0E4652DDEB25}" dt="2024-09-19T12:18:34.632" v="6820" actId="1076"/>
          <ac:spMkLst>
            <pc:docMk/>
            <pc:sldMk cId="2668471457" sldId="426"/>
            <ac:spMk id="43" creationId="{F985044D-37B4-F380-DB13-0B4CC88E16C3}"/>
          </ac:spMkLst>
        </pc:spChg>
      </pc:sldChg>
      <pc:sldChg chg="modSp add modAnim modNotesTx">
        <pc:chgData name="Fiona" userId="5fd9b084-9961-4921-ab0f-457ac49028c4" providerId="ADAL" clId="{334936BB-AC42-4D62-82D1-0E4652DDEB25}" dt="2024-09-19T12:36:39.752" v="8757" actId="20577"/>
        <pc:sldMkLst>
          <pc:docMk/>
          <pc:sldMk cId="1935128468" sldId="427"/>
        </pc:sldMkLst>
        <pc:spChg chg="mod">
          <ac:chgData name="Fiona" userId="5fd9b084-9961-4921-ab0f-457ac49028c4" providerId="ADAL" clId="{334936BB-AC42-4D62-82D1-0E4652DDEB25}" dt="2024-09-19T12:36:33.937" v="8756" actId="20577"/>
          <ac:spMkLst>
            <pc:docMk/>
            <pc:sldMk cId="1935128468" sldId="427"/>
            <ac:spMk id="43" creationId="{F985044D-37B4-F380-DB13-0B4CC88E16C3}"/>
          </ac:spMkLst>
        </pc:spChg>
      </pc:sldChg>
      <pc:sldChg chg="modSp add mod modNotesTx">
        <pc:chgData name="Fiona" userId="5fd9b084-9961-4921-ab0f-457ac49028c4" providerId="ADAL" clId="{334936BB-AC42-4D62-82D1-0E4652DDEB25}" dt="2024-09-19T13:42:01.983" v="11411" actId="1076"/>
        <pc:sldMkLst>
          <pc:docMk/>
          <pc:sldMk cId="2730876944" sldId="428"/>
        </pc:sldMkLst>
        <pc:spChg chg="mod">
          <ac:chgData name="Fiona" userId="5fd9b084-9961-4921-ab0f-457ac49028c4" providerId="ADAL" clId="{334936BB-AC42-4D62-82D1-0E4652DDEB25}" dt="2024-09-19T12:40:42.448" v="9655" actId="20577"/>
          <ac:spMkLst>
            <pc:docMk/>
            <pc:sldMk cId="2730876944" sldId="428"/>
            <ac:spMk id="43" creationId="{F985044D-37B4-F380-DB13-0B4CC88E16C3}"/>
          </ac:spMkLst>
        </pc:spChg>
        <pc:picChg chg="mod">
          <ac:chgData name="Fiona" userId="5fd9b084-9961-4921-ab0f-457ac49028c4" providerId="ADAL" clId="{334936BB-AC42-4D62-82D1-0E4652DDEB25}" dt="2024-09-19T13:42:01.983" v="11411" actId="1076"/>
          <ac:picMkLst>
            <pc:docMk/>
            <pc:sldMk cId="2730876944" sldId="428"/>
            <ac:picMk id="13" creationId="{147A3B05-DC54-E5EE-09CC-09A22C03F884}"/>
          </ac:picMkLst>
        </pc:picChg>
      </pc:sldChg>
      <pc:sldChg chg="addSp delSp modSp add mod modNotesTx">
        <pc:chgData name="Fiona" userId="5fd9b084-9961-4921-ab0f-457ac49028c4" providerId="ADAL" clId="{334936BB-AC42-4D62-82D1-0E4652DDEB25}" dt="2024-09-19T13:48:40.531" v="11452" actId="1076"/>
        <pc:sldMkLst>
          <pc:docMk/>
          <pc:sldMk cId="2492589126" sldId="429"/>
        </pc:sldMkLst>
        <pc:spChg chg="mod">
          <ac:chgData name="Fiona" userId="5fd9b084-9961-4921-ab0f-457ac49028c4" providerId="ADAL" clId="{334936BB-AC42-4D62-82D1-0E4652DDEB25}" dt="2024-09-19T13:14:11.390" v="11112" actId="5793"/>
          <ac:spMkLst>
            <pc:docMk/>
            <pc:sldMk cId="2492589126" sldId="429"/>
            <ac:spMk id="8" creationId="{DC9FB4A7-D646-B6E4-7C81-AF3B38EDEC11}"/>
          </ac:spMkLst>
        </pc:spChg>
        <pc:spChg chg="add mod">
          <ac:chgData name="Fiona" userId="5fd9b084-9961-4921-ab0f-457ac49028c4" providerId="ADAL" clId="{334936BB-AC42-4D62-82D1-0E4652DDEB25}" dt="2024-09-19T13:48:39.663" v="11451" actId="1076"/>
          <ac:spMkLst>
            <pc:docMk/>
            <pc:sldMk cId="2492589126" sldId="429"/>
            <ac:spMk id="9" creationId="{DE91AA5E-93A8-8D52-2FFE-1ED73ED641CA}"/>
          </ac:spMkLst>
        </pc:spChg>
        <pc:spChg chg="mod">
          <ac:chgData name="Fiona" userId="5fd9b084-9961-4921-ab0f-457ac49028c4" providerId="ADAL" clId="{334936BB-AC42-4D62-82D1-0E4652DDEB25}" dt="2024-09-19T12:59:26.011" v="10597" actId="20577"/>
          <ac:spMkLst>
            <pc:docMk/>
            <pc:sldMk cId="2492589126" sldId="429"/>
            <ac:spMk id="10" creationId="{EDC24F4D-0172-EBC0-05CC-28B2AA5086DE}"/>
          </ac:spMkLst>
        </pc:spChg>
        <pc:spChg chg="add mod">
          <ac:chgData name="Fiona" userId="5fd9b084-9961-4921-ab0f-457ac49028c4" providerId="ADAL" clId="{334936BB-AC42-4D62-82D1-0E4652DDEB25}" dt="2024-09-19T13:48:40.531" v="11452" actId="1076"/>
          <ac:spMkLst>
            <pc:docMk/>
            <pc:sldMk cId="2492589126" sldId="429"/>
            <ac:spMk id="14" creationId="{467C5AF2-D08D-6543-93BD-6CFE58EAA77D}"/>
          </ac:spMkLst>
        </pc:spChg>
        <pc:picChg chg="mod">
          <ac:chgData name="Fiona" userId="5fd9b084-9961-4921-ab0f-457ac49028c4" providerId="ADAL" clId="{334936BB-AC42-4D62-82D1-0E4652DDEB25}" dt="2024-09-19T12:59:21.778" v="10595" actId="14100"/>
          <ac:picMkLst>
            <pc:docMk/>
            <pc:sldMk cId="2492589126" sldId="429"/>
            <ac:picMk id="11" creationId="{C471D098-8605-63F4-1517-05D065A6AFA3}"/>
          </ac:picMkLst>
        </pc:picChg>
        <pc:picChg chg="del">
          <ac:chgData name="Fiona" userId="5fd9b084-9961-4921-ab0f-457ac49028c4" providerId="ADAL" clId="{334936BB-AC42-4D62-82D1-0E4652DDEB25}" dt="2024-09-19T12:43:36.062" v="10214" actId="478"/>
          <ac:picMkLst>
            <pc:docMk/>
            <pc:sldMk cId="2492589126" sldId="429"/>
            <ac:picMk id="13" creationId="{2DCC5756-3534-F791-BF8E-B3F3F32B8DC5}"/>
          </ac:picMkLst>
        </pc:picChg>
      </pc:sldChg>
      <pc:sldChg chg="add del modNotesTx">
        <pc:chgData name="Fiona" userId="5fd9b084-9961-4921-ab0f-457ac49028c4" providerId="ADAL" clId="{334936BB-AC42-4D62-82D1-0E4652DDEB25}" dt="2024-09-19T12:43:42.365" v="10217" actId="47"/>
        <pc:sldMkLst>
          <pc:docMk/>
          <pc:sldMk cId="810908469" sldId="430"/>
        </pc:sldMkLst>
      </pc:sldChg>
      <pc:sldChg chg="addSp modSp add mod modNotesTx">
        <pc:chgData name="Fiona" userId="5fd9b084-9961-4921-ab0f-457ac49028c4" providerId="ADAL" clId="{334936BB-AC42-4D62-82D1-0E4652DDEB25}" dt="2024-09-19T13:48:52.402" v="11455" actId="14100"/>
        <pc:sldMkLst>
          <pc:docMk/>
          <pc:sldMk cId="3519511771" sldId="431"/>
        </pc:sldMkLst>
        <pc:spChg chg="add mod">
          <ac:chgData name="Fiona" userId="5fd9b084-9961-4921-ab0f-457ac49028c4" providerId="ADAL" clId="{334936BB-AC42-4D62-82D1-0E4652DDEB25}" dt="2024-09-19T13:48:52.402" v="11455" actId="14100"/>
          <ac:spMkLst>
            <pc:docMk/>
            <pc:sldMk cId="3519511771" sldId="431"/>
            <ac:spMk id="5" creationId="{CA24CA8E-CBC6-475F-EAEE-0B7954F3EA96}"/>
          </ac:spMkLst>
        </pc:spChg>
        <pc:spChg chg="mod">
          <ac:chgData name="Fiona" userId="5fd9b084-9961-4921-ab0f-457ac49028c4" providerId="ADAL" clId="{334936BB-AC42-4D62-82D1-0E4652DDEB25}" dt="2024-09-19T13:13:45.728" v="11008" actId="313"/>
          <ac:spMkLst>
            <pc:docMk/>
            <pc:sldMk cId="3519511771" sldId="431"/>
            <ac:spMk id="9" creationId="{43CC2938-C217-B7E5-3842-3A7123CAD568}"/>
          </ac:spMkLst>
        </pc:spChg>
        <pc:spChg chg="mod">
          <ac:chgData name="Fiona" userId="5fd9b084-9961-4921-ab0f-457ac49028c4" providerId="ADAL" clId="{334936BB-AC42-4D62-82D1-0E4652DDEB25}" dt="2024-09-19T13:22:32.805" v="11177" actId="20577"/>
          <ac:spMkLst>
            <pc:docMk/>
            <pc:sldMk cId="3519511771" sldId="431"/>
            <ac:spMk id="16" creationId="{32F27C08-E21D-30B6-F159-64BAE1317F0F}"/>
          </ac:spMkLst>
        </pc:spChg>
        <pc:picChg chg="mod">
          <ac:chgData name="Fiona" userId="5fd9b084-9961-4921-ab0f-457ac49028c4" providerId="ADAL" clId="{334936BB-AC42-4D62-82D1-0E4652DDEB25}" dt="2024-09-19T13:13:48.607" v="11009" actId="14100"/>
          <ac:picMkLst>
            <pc:docMk/>
            <pc:sldMk cId="3519511771" sldId="431"/>
            <ac:picMk id="13" creationId="{8F40523A-3449-9D8A-1BBF-23CCEC52765E}"/>
          </ac:picMkLst>
        </pc:picChg>
      </pc:sldChg>
      <pc:sldChg chg="add del">
        <pc:chgData name="Fiona" userId="5fd9b084-9961-4921-ab0f-457ac49028c4" providerId="ADAL" clId="{334936BB-AC42-4D62-82D1-0E4652DDEB25}" dt="2024-09-19T12:43:47.293" v="10219" actId="47"/>
        <pc:sldMkLst>
          <pc:docMk/>
          <pc:sldMk cId="3571614921" sldId="432"/>
        </pc:sldMkLst>
      </pc:sldChg>
      <pc:sldChg chg="add del">
        <pc:chgData name="Fiona" userId="5fd9b084-9961-4921-ab0f-457ac49028c4" providerId="ADAL" clId="{334936BB-AC42-4D62-82D1-0E4652DDEB25}" dt="2024-09-19T12:43:48.360" v="10220" actId="47"/>
        <pc:sldMkLst>
          <pc:docMk/>
          <pc:sldMk cId="1027900748" sldId="433"/>
        </pc:sldMkLst>
      </pc:sldChg>
      <pc:sldChg chg="add del">
        <pc:chgData name="Fiona" userId="5fd9b084-9961-4921-ab0f-457ac49028c4" providerId="ADAL" clId="{334936BB-AC42-4D62-82D1-0E4652DDEB25}" dt="2024-09-19T12:43:49.438" v="10221" actId="47"/>
        <pc:sldMkLst>
          <pc:docMk/>
          <pc:sldMk cId="3892272896" sldId="434"/>
        </pc:sldMkLst>
      </pc:sldChg>
    </pc:docChg>
  </pc:docChgLst>
  <pc:docChgLst>
    <pc:chgData name="Fiona McCrudden" userId="ae4da48b20fa1fa0" providerId="LiveId" clId="{A00CC862-5BF6-4275-90E1-C21452AAE594}"/>
    <pc:docChg chg="undo custSel addSld delSld modSld modMainMaster">
      <pc:chgData name="Fiona McCrudden" userId="ae4da48b20fa1fa0" providerId="LiveId" clId="{A00CC862-5BF6-4275-90E1-C21452AAE594}" dt="2024-05-16T14:29:13.557" v="2655" actId="255"/>
      <pc:docMkLst>
        <pc:docMk/>
      </pc:docMkLst>
      <pc:sldChg chg="addSp delSp modSp new mod modTransition setBg">
        <pc:chgData name="Fiona McCrudden" userId="ae4da48b20fa1fa0" providerId="LiveId" clId="{A00CC862-5BF6-4275-90E1-C21452AAE594}" dt="2024-05-16T13:07:12.821" v="876"/>
        <pc:sldMkLst>
          <pc:docMk/>
          <pc:sldMk cId="48654129" sldId="256"/>
        </pc:sldMkLst>
        <pc:spChg chg="del">
          <ac:chgData name="Fiona McCrudden" userId="ae4da48b20fa1fa0" providerId="LiveId" clId="{A00CC862-5BF6-4275-90E1-C21452AAE594}" dt="2024-05-16T12:39:14.049" v="1" actId="478"/>
          <ac:spMkLst>
            <pc:docMk/>
            <pc:sldMk cId="48654129" sldId="256"/>
            <ac:spMk id="2" creationId="{5D6193A7-3462-29A3-E506-4571811B1E93}"/>
          </ac:spMkLst>
        </pc:spChg>
        <pc:spChg chg="del">
          <ac:chgData name="Fiona McCrudden" userId="ae4da48b20fa1fa0" providerId="LiveId" clId="{A00CC862-5BF6-4275-90E1-C21452AAE594}" dt="2024-05-16T12:39:15.952" v="2" actId="478"/>
          <ac:spMkLst>
            <pc:docMk/>
            <pc:sldMk cId="48654129" sldId="256"/>
            <ac:spMk id="3" creationId="{BCEF3B7B-4423-F7DC-B94E-AEBBD6DCF56F}"/>
          </ac:spMkLst>
        </pc:spChg>
        <pc:spChg chg="add mod">
          <ac:chgData name="Fiona McCrudden" userId="ae4da48b20fa1fa0" providerId="LiveId" clId="{A00CC862-5BF6-4275-90E1-C21452AAE594}" dt="2024-05-16T12:46:00.806" v="151" actId="1076"/>
          <ac:spMkLst>
            <pc:docMk/>
            <pc:sldMk cId="48654129" sldId="256"/>
            <ac:spMk id="12" creationId="{3F3CC3F2-6D61-1E88-251F-847518765DA7}"/>
          </ac:spMkLst>
        </pc:spChg>
        <pc:grpChg chg="add del mod">
          <ac:chgData name="Fiona McCrudden" userId="ae4da48b20fa1fa0" providerId="LiveId" clId="{A00CC862-5BF6-4275-90E1-C21452AAE594}" dt="2024-05-16T12:42:47.594" v="63" actId="478"/>
          <ac:grpSpMkLst>
            <pc:docMk/>
            <pc:sldMk cId="48654129" sldId="256"/>
            <ac:grpSpMk id="9" creationId="{D5CF95B3-1F6C-A42F-573E-2A8B2FB89C6C}"/>
          </ac:grpSpMkLst>
        </pc:grpChg>
        <pc:picChg chg="add mod">
          <ac:chgData name="Fiona McCrudden" userId="ae4da48b20fa1fa0" providerId="LiveId" clId="{A00CC862-5BF6-4275-90E1-C21452AAE594}" dt="2024-05-16T12:46:04.392" v="152" actId="1076"/>
          <ac:picMkLst>
            <pc:docMk/>
            <pc:sldMk cId="48654129" sldId="256"/>
            <ac:picMk id="5" creationId="{2D14A226-B77F-8FF1-2232-EE836C8D9C47}"/>
          </ac:picMkLst>
        </pc:picChg>
        <pc:picChg chg="add mod ord modCrop">
          <ac:chgData name="Fiona McCrudden" userId="ae4da48b20fa1fa0" providerId="LiveId" clId="{A00CC862-5BF6-4275-90E1-C21452AAE594}" dt="2024-05-16T12:41:29.703" v="41" actId="164"/>
          <ac:picMkLst>
            <pc:docMk/>
            <pc:sldMk cId="48654129" sldId="256"/>
            <ac:picMk id="7" creationId="{04FD4368-A7E9-FA14-0E47-49620D473FAB}"/>
          </ac:picMkLst>
        </pc:picChg>
        <pc:picChg chg="add mod ord modCrop">
          <ac:chgData name="Fiona McCrudden" userId="ae4da48b20fa1fa0" providerId="LiveId" clId="{A00CC862-5BF6-4275-90E1-C21452AAE594}" dt="2024-05-16T12:41:29.703" v="41" actId="164"/>
          <ac:picMkLst>
            <pc:docMk/>
            <pc:sldMk cId="48654129" sldId="256"/>
            <ac:picMk id="8" creationId="{21845743-673F-03D4-2A9F-02D3EDC9922F}"/>
          </ac:picMkLst>
        </pc:picChg>
        <pc:picChg chg="add mod ord">
          <ac:chgData name="Fiona McCrudden" userId="ae4da48b20fa1fa0" providerId="LiveId" clId="{A00CC862-5BF6-4275-90E1-C21452AAE594}" dt="2024-05-16T12:43:05.423" v="69" actId="171"/>
          <ac:picMkLst>
            <pc:docMk/>
            <pc:sldMk cId="48654129" sldId="256"/>
            <ac:picMk id="10" creationId="{7BDFBFE2-2C3B-BBD6-2F3E-D82DEB6CFC89}"/>
          </ac:picMkLst>
        </pc:picChg>
        <pc:picChg chg="add mod ord">
          <ac:chgData name="Fiona McCrudden" userId="ae4da48b20fa1fa0" providerId="LiveId" clId="{A00CC862-5BF6-4275-90E1-C21452AAE594}" dt="2024-05-16T12:46:07.154" v="153" actId="1076"/>
          <ac:picMkLst>
            <pc:docMk/>
            <pc:sldMk cId="48654129" sldId="256"/>
            <ac:picMk id="11" creationId="{2AEDD8EC-C5E9-487E-E05F-21477EED96E2}"/>
          </ac:picMkLst>
        </pc:picChg>
      </pc:sldChg>
      <pc:sldChg chg="addSp delSp modSp add mod modTransition">
        <pc:chgData name="Fiona McCrudden" userId="ae4da48b20fa1fa0" providerId="LiveId" clId="{A00CC862-5BF6-4275-90E1-C21452AAE594}" dt="2024-05-16T14:07:55.494" v="1624" actId="1076"/>
        <pc:sldMkLst>
          <pc:docMk/>
          <pc:sldMk cId="1564369109" sldId="257"/>
        </pc:sldMkLst>
        <pc:spChg chg="add del mod">
          <ac:chgData name="Fiona McCrudden" userId="ae4da48b20fa1fa0" providerId="LiveId" clId="{A00CC862-5BF6-4275-90E1-C21452AAE594}" dt="2024-05-16T12:45:18.787" v="129" actId="478"/>
          <ac:spMkLst>
            <pc:docMk/>
            <pc:sldMk cId="1564369109" sldId="257"/>
            <ac:spMk id="11" creationId="{DB758B1B-2531-21E5-98CB-AA419C3D8157}"/>
          </ac:spMkLst>
        </pc:spChg>
        <pc:spChg chg="add del mod">
          <ac:chgData name="Fiona McCrudden" userId="ae4da48b20fa1fa0" providerId="LiveId" clId="{A00CC862-5BF6-4275-90E1-C21452AAE594}" dt="2024-05-16T12:46:38.032" v="161" actId="478"/>
          <ac:spMkLst>
            <pc:docMk/>
            <pc:sldMk cId="1564369109" sldId="257"/>
            <ac:spMk id="12" creationId="{D2808D7C-7CC7-2C9C-5AF7-3B7793382A0C}"/>
          </ac:spMkLst>
        </pc:spChg>
        <pc:spChg chg="del mod topLvl">
          <ac:chgData name="Fiona McCrudden" userId="ae4da48b20fa1fa0" providerId="LiveId" clId="{A00CC862-5BF6-4275-90E1-C21452AAE594}" dt="2024-05-16T12:47:05.364" v="169" actId="478"/>
          <ac:spMkLst>
            <pc:docMk/>
            <pc:sldMk cId="1564369109" sldId="257"/>
            <ac:spMk id="14" creationId="{773E8829-D5BE-2696-B187-032152E989A1}"/>
          </ac:spMkLst>
        </pc:spChg>
        <pc:spChg chg="del mod topLvl">
          <ac:chgData name="Fiona McCrudden" userId="ae4da48b20fa1fa0" providerId="LiveId" clId="{A00CC862-5BF6-4275-90E1-C21452AAE594}" dt="2024-05-16T12:46:59.098" v="166" actId="478"/>
          <ac:spMkLst>
            <pc:docMk/>
            <pc:sldMk cId="1564369109" sldId="257"/>
            <ac:spMk id="18" creationId="{B3C77E1F-9842-905B-C66B-EFF474F8FB01}"/>
          </ac:spMkLst>
        </pc:spChg>
        <pc:spChg chg="del mod topLvl">
          <ac:chgData name="Fiona McCrudden" userId="ae4da48b20fa1fa0" providerId="LiveId" clId="{A00CC862-5BF6-4275-90E1-C21452AAE594}" dt="2024-05-16T12:47:00.420" v="167" actId="478"/>
          <ac:spMkLst>
            <pc:docMk/>
            <pc:sldMk cId="1564369109" sldId="257"/>
            <ac:spMk id="21" creationId="{37A59A4F-E634-26D6-2D50-90666E0616CC}"/>
          </ac:spMkLst>
        </pc:spChg>
        <pc:spChg chg="del mod topLvl">
          <ac:chgData name="Fiona McCrudden" userId="ae4da48b20fa1fa0" providerId="LiveId" clId="{A00CC862-5BF6-4275-90E1-C21452AAE594}" dt="2024-05-16T12:47:12.004" v="171" actId="478"/>
          <ac:spMkLst>
            <pc:docMk/>
            <pc:sldMk cId="1564369109" sldId="257"/>
            <ac:spMk id="24" creationId="{E65F4338-EB8D-D5BD-E133-91D318932B3A}"/>
          </ac:spMkLst>
        </pc:spChg>
        <pc:spChg chg="del mod topLvl">
          <ac:chgData name="Fiona McCrudden" userId="ae4da48b20fa1fa0" providerId="LiveId" clId="{A00CC862-5BF6-4275-90E1-C21452AAE594}" dt="2024-05-16T12:48:20.831" v="183" actId="478"/>
          <ac:spMkLst>
            <pc:docMk/>
            <pc:sldMk cId="1564369109" sldId="257"/>
            <ac:spMk id="27" creationId="{45EF1896-94EF-111C-D0D5-BFA0D56AEB0F}"/>
          </ac:spMkLst>
        </pc:spChg>
        <pc:spChg chg="add mod">
          <ac:chgData name="Fiona McCrudden" userId="ae4da48b20fa1fa0" providerId="LiveId" clId="{A00CC862-5BF6-4275-90E1-C21452AAE594}" dt="2024-05-16T14:07:55.494" v="1624" actId="1076"/>
          <ac:spMkLst>
            <pc:docMk/>
            <pc:sldMk cId="1564369109" sldId="257"/>
            <ac:spMk id="28" creationId="{3EDE0502-B09D-F7C5-30C3-D3BFC25C353B}"/>
          </ac:spMkLst>
        </pc:spChg>
        <pc:grpChg chg="add del mod">
          <ac:chgData name="Fiona McCrudden" userId="ae4da48b20fa1fa0" providerId="LiveId" clId="{A00CC862-5BF6-4275-90E1-C21452AAE594}" dt="2024-05-16T12:42:00.729" v="48" actId="165"/>
          <ac:grpSpMkLst>
            <pc:docMk/>
            <pc:sldMk cId="1564369109" sldId="257"/>
            <ac:grpSpMk id="2" creationId="{BAB7A765-BFA3-83BB-94E5-3E1F7345AF5B}"/>
          </ac:grpSpMkLst>
        </pc:grpChg>
        <pc:grpChg chg="add del mod">
          <ac:chgData name="Fiona McCrudden" userId="ae4da48b20fa1fa0" providerId="LiveId" clId="{A00CC862-5BF6-4275-90E1-C21452AAE594}" dt="2024-05-16T12:41:53.418" v="45" actId="165"/>
          <ac:grpSpMkLst>
            <pc:docMk/>
            <pc:sldMk cId="1564369109" sldId="257"/>
            <ac:grpSpMk id="3" creationId="{0033C7E5-3288-4879-29E7-AF04308728D0}"/>
          </ac:grpSpMkLst>
        </pc:grpChg>
        <pc:grpChg chg="add del mod">
          <ac:chgData name="Fiona McCrudden" userId="ae4da48b20fa1fa0" providerId="LiveId" clId="{A00CC862-5BF6-4275-90E1-C21452AAE594}" dt="2024-05-16T12:47:03.556" v="168" actId="165"/>
          <ac:grpSpMkLst>
            <pc:docMk/>
            <pc:sldMk cId="1564369109" sldId="257"/>
            <ac:grpSpMk id="13" creationId="{9D4CBE5F-704B-07E4-4095-C49E2DE565E6}"/>
          </ac:grpSpMkLst>
        </pc:grpChg>
        <pc:grpChg chg="add del mod">
          <ac:chgData name="Fiona McCrudden" userId="ae4da48b20fa1fa0" providerId="LiveId" clId="{A00CC862-5BF6-4275-90E1-C21452AAE594}" dt="2024-05-16T12:46:41.835" v="162" actId="165"/>
          <ac:grpSpMkLst>
            <pc:docMk/>
            <pc:sldMk cId="1564369109" sldId="257"/>
            <ac:grpSpMk id="16" creationId="{C6A57CED-E30E-4E1A-4B6D-2C1E76C205CF}"/>
          </ac:grpSpMkLst>
        </pc:grpChg>
        <pc:grpChg chg="add del mod">
          <ac:chgData name="Fiona McCrudden" userId="ae4da48b20fa1fa0" providerId="LiveId" clId="{A00CC862-5BF6-4275-90E1-C21452AAE594}" dt="2024-05-16T12:46:56.528" v="165" actId="165"/>
          <ac:grpSpMkLst>
            <pc:docMk/>
            <pc:sldMk cId="1564369109" sldId="257"/>
            <ac:grpSpMk id="19" creationId="{FE75848F-506F-FF99-488D-7F64FA79D5A3}"/>
          </ac:grpSpMkLst>
        </pc:grpChg>
        <pc:grpChg chg="add del mod">
          <ac:chgData name="Fiona McCrudden" userId="ae4da48b20fa1fa0" providerId="LiveId" clId="{A00CC862-5BF6-4275-90E1-C21452AAE594}" dt="2024-05-16T12:47:09.569" v="170" actId="165"/>
          <ac:grpSpMkLst>
            <pc:docMk/>
            <pc:sldMk cId="1564369109" sldId="257"/>
            <ac:grpSpMk id="22" creationId="{8E23BB8E-59E5-357E-C2D4-8687C7BC31DD}"/>
          </ac:grpSpMkLst>
        </pc:grpChg>
        <pc:grpChg chg="add del mod">
          <ac:chgData name="Fiona McCrudden" userId="ae4da48b20fa1fa0" providerId="LiveId" clId="{A00CC862-5BF6-4275-90E1-C21452AAE594}" dt="2024-05-16T12:48:17.390" v="182" actId="165"/>
          <ac:grpSpMkLst>
            <pc:docMk/>
            <pc:sldMk cId="1564369109" sldId="257"/>
            <ac:grpSpMk id="25" creationId="{A44D4975-C255-4ACA-FF07-75FE9B11E7BA}"/>
          </ac:grpSpMkLst>
        </pc:grpChg>
        <pc:picChg chg="del mod topLvl">
          <ac:chgData name="Fiona McCrudden" userId="ae4da48b20fa1fa0" providerId="LiveId" clId="{A00CC862-5BF6-4275-90E1-C21452AAE594}" dt="2024-05-16T12:41:55.075" v="46" actId="478"/>
          <ac:picMkLst>
            <pc:docMk/>
            <pc:sldMk cId="1564369109" sldId="257"/>
            <ac:picMk id="4" creationId="{0F11932A-9438-336E-048F-FE31E841BDBD}"/>
          </ac:picMkLst>
        </pc:picChg>
        <pc:picChg chg="mod">
          <ac:chgData name="Fiona McCrudden" userId="ae4da48b20fa1fa0" providerId="LiveId" clId="{A00CC862-5BF6-4275-90E1-C21452AAE594}" dt="2024-05-16T12:43:20.962" v="72" actId="1076"/>
          <ac:picMkLst>
            <pc:docMk/>
            <pc:sldMk cId="1564369109" sldId="257"/>
            <ac:picMk id="5" creationId="{2D14A226-B77F-8FF1-2232-EE836C8D9C47}"/>
          </ac:picMkLst>
        </pc:picChg>
        <pc:picChg chg="del mod topLvl">
          <ac:chgData name="Fiona McCrudden" userId="ae4da48b20fa1fa0" providerId="LiveId" clId="{A00CC862-5BF6-4275-90E1-C21452AAE594}" dt="2024-05-16T12:41:55.075" v="46" actId="478"/>
          <ac:picMkLst>
            <pc:docMk/>
            <pc:sldMk cId="1564369109" sldId="257"/>
            <ac:picMk id="6" creationId="{8A0EFA0A-910F-FDF2-19E8-58D77BF531E8}"/>
          </ac:picMkLst>
        </pc:picChg>
        <pc:picChg chg="del mod topLvl modCrop">
          <ac:chgData name="Fiona McCrudden" userId="ae4da48b20fa1fa0" providerId="LiveId" clId="{A00CC862-5BF6-4275-90E1-C21452AAE594}" dt="2024-05-16T12:42:13.121" v="51" actId="478"/>
          <ac:picMkLst>
            <pc:docMk/>
            <pc:sldMk cId="1564369109" sldId="257"/>
            <ac:picMk id="7" creationId="{04FD4368-A7E9-FA14-0E47-49620D473FAB}"/>
          </ac:picMkLst>
        </pc:picChg>
        <pc:picChg chg="mod topLvl">
          <ac:chgData name="Fiona McCrudden" userId="ae4da48b20fa1fa0" providerId="LiveId" clId="{A00CC862-5BF6-4275-90E1-C21452AAE594}" dt="2024-05-16T12:42:20.598" v="54" actId="14100"/>
          <ac:picMkLst>
            <pc:docMk/>
            <pc:sldMk cId="1564369109" sldId="257"/>
            <ac:picMk id="8" creationId="{21845743-673F-03D4-2A9F-02D3EDC9922F}"/>
          </ac:picMkLst>
        </pc:picChg>
        <pc:picChg chg="add mod modCrop">
          <ac:chgData name="Fiona McCrudden" userId="ae4da48b20fa1fa0" providerId="LiveId" clId="{A00CC862-5BF6-4275-90E1-C21452AAE594}" dt="2024-05-16T13:04:17.170" v="773" actId="29295"/>
          <ac:picMkLst>
            <pc:docMk/>
            <pc:sldMk cId="1564369109" sldId="257"/>
            <ac:picMk id="10" creationId="{A0E7A985-80FF-770D-8802-5CF2669C43C7}"/>
          </ac:picMkLst>
        </pc:picChg>
        <pc:picChg chg="del mod topLvl">
          <ac:chgData name="Fiona McCrudden" userId="ae4da48b20fa1fa0" providerId="LiveId" clId="{A00CC862-5BF6-4275-90E1-C21452AAE594}" dt="2024-05-16T13:03:12.066" v="751" actId="478"/>
          <ac:picMkLst>
            <pc:docMk/>
            <pc:sldMk cId="1564369109" sldId="257"/>
            <ac:picMk id="15" creationId="{487D74E1-F9AF-D8B3-A5D1-E074375BF2B7}"/>
          </ac:picMkLst>
        </pc:picChg>
        <pc:picChg chg="mod topLvl">
          <ac:chgData name="Fiona McCrudden" userId="ae4da48b20fa1fa0" providerId="LiveId" clId="{A00CC862-5BF6-4275-90E1-C21452AAE594}" dt="2024-05-16T13:03:02.354" v="748" actId="1076"/>
          <ac:picMkLst>
            <pc:docMk/>
            <pc:sldMk cId="1564369109" sldId="257"/>
            <ac:picMk id="17" creationId="{BAF09E06-A5C4-AA24-5021-12BC517505F7}"/>
          </ac:picMkLst>
        </pc:picChg>
        <pc:picChg chg="del mod topLvl">
          <ac:chgData name="Fiona McCrudden" userId="ae4da48b20fa1fa0" providerId="LiveId" clId="{A00CC862-5BF6-4275-90E1-C21452AAE594}" dt="2024-05-16T13:03:11.484" v="750" actId="478"/>
          <ac:picMkLst>
            <pc:docMk/>
            <pc:sldMk cId="1564369109" sldId="257"/>
            <ac:picMk id="20" creationId="{DF28C586-B14E-8BB7-243C-179D143D95EF}"/>
          </ac:picMkLst>
        </pc:picChg>
        <pc:picChg chg="del mod topLvl">
          <ac:chgData name="Fiona McCrudden" userId="ae4da48b20fa1fa0" providerId="LiveId" clId="{A00CC862-5BF6-4275-90E1-C21452AAE594}" dt="2024-05-16T13:03:12.538" v="752" actId="478"/>
          <ac:picMkLst>
            <pc:docMk/>
            <pc:sldMk cId="1564369109" sldId="257"/>
            <ac:picMk id="23" creationId="{DAFA46C5-55E3-9E36-2E20-3A339C76FF51}"/>
          </ac:picMkLst>
        </pc:picChg>
        <pc:picChg chg="del mod topLvl">
          <ac:chgData name="Fiona McCrudden" userId="ae4da48b20fa1fa0" providerId="LiveId" clId="{A00CC862-5BF6-4275-90E1-C21452AAE594}" dt="2024-05-16T13:03:13.012" v="753" actId="478"/>
          <ac:picMkLst>
            <pc:docMk/>
            <pc:sldMk cId="1564369109" sldId="257"/>
            <ac:picMk id="26" creationId="{4833D141-049C-9410-A1A5-72280D245E78}"/>
          </ac:picMkLst>
        </pc:picChg>
        <pc:picChg chg="add mod">
          <ac:chgData name="Fiona McCrudden" userId="ae4da48b20fa1fa0" providerId="LiveId" clId="{A00CC862-5BF6-4275-90E1-C21452AAE594}" dt="2024-05-16T13:03:32.869" v="765" actId="1076"/>
          <ac:picMkLst>
            <pc:docMk/>
            <pc:sldMk cId="1564369109" sldId="257"/>
            <ac:picMk id="29" creationId="{30D45638-DC79-91C0-5274-19D4E0DF6CC3}"/>
          </ac:picMkLst>
        </pc:picChg>
        <pc:picChg chg="add mod">
          <ac:chgData name="Fiona McCrudden" userId="ae4da48b20fa1fa0" providerId="LiveId" clId="{A00CC862-5BF6-4275-90E1-C21452AAE594}" dt="2024-05-16T13:03:07.975" v="749" actId="29295"/>
          <ac:picMkLst>
            <pc:docMk/>
            <pc:sldMk cId="1564369109" sldId="257"/>
            <ac:picMk id="30" creationId="{2736B520-2453-F29A-4C6A-681E07AECE18}"/>
          </ac:picMkLst>
        </pc:picChg>
        <pc:picChg chg="add mod">
          <ac:chgData name="Fiona McCrudden" userId="ae4da48b20fa1fa0" providerId="LiveId" clId="{A00CC862-5BF6-4275-90E1-C21452AAE594}" dt="2024-05-16T13:03:07.975" v="749" actId="29295"/>
          <ac:picMkLst>
            <pc:docMk/>
            <pc:sldMk cId="1564369109" sldId="257"/>
            <ac:picMk id="31" creationId="{DF1385FB-4129-2284-6D2D-00ED6615BF1F}"/>
          </ac:picMkLst>
        </pc:picChg>
        <pc:picChg chg="add mod">
          <ac:chgData name="Fiona McCrudden" userId="ae4da48b20fa1fa0" providerId="LiveId" clId="{A00CC862-5BF6-4275-90E1-C21452AAE594}" dt="2024-05-16T13:03:07.975" v="749" actId="29295"/>
          <ac:picMkLst>
            <pc:docMk/>
            <pc:sldMk cId="1564369109" sldId="257"/>
            <ac:picMk id="32" creationId="{438BE439-E4C8-736E-0344-FB1898DB36D6}"/>
          </ac:picMkLst>
        </pc:picChg>
        <pc:picChg chg="add mod">
          <ac:chgData name="Fiona McCrudden" userId="ae4da48b20fa1fa0" providerId="LiveId" clId="{A00CC862-5BF6-4275-90E1-C21452AAE594}" dt="2024-05-16T13:03:07.975" v="749" actId="29295"/>
          <ac:picMkLst>
            <pc:docMk/>
            <pc:sldMk cId="1564369109" sldId="257"/>
            <ac:picMk id="33" creationId="{7EAD19B5-D152-D291-5E39-2046D3EFA8A3}"/>
          </ac:picMkLst>
        </pc:picChg>
      </pc:sldChg>
      <pc:sldChg chg="add del">
        <pc:chgData name="Fiona McCrudden" userId="ae4da48b20fa1fa0" providerId="LiveId" clId="{A00CC862-5BF6-4275-90E1-C21452AAE594}" dt="2024-05-16T12:57:39.869" v="484" actId="47"/>
        <pc:sldMkLst>
          <pc:docMk/>
          <pc:sldMk cId="3575668196" sldId="258"/>
        </pc:sldMkLst>
      </pc:sldChg>
      <pc:sldChg chg="add del">
        <pc:chgData name="Fiona McCrudden" userId="ae4da48b20fa1fa0" providerId="LiveId" clId="{A00CC862-5BF6-4275-90E1-C21452AAE594}" dt="2024-05-16T12:51:52.325" v="316" actId="47"/>
        <pc:sldMkLst>
          <pc:docMk/>
          <pc:sldMk cId="34420182" sldId="259"/>
        </pc:sldMkLst>
      </pc:sldChg>
      <pc:sldChg chg="addSp modSp add mod modTransition">
        <pc:chgData name="Fiona McCrudden" userId="ae4da48b20fa1fa0" providerId="LiveId" clId="{A00CC862-5BF6-4275-90E1-C21452AAE594}" dt="2024-05-16T14:06:14.630" v="1589" actId="1037"/>
        <pc:sldMkLst>
          <pc:docMk/>
          <pc:sldMk cId="2721218187" sldId="259"/>
        </pc:sldMkLst>
        <pc:spChg chg="add mod">
          <ac:chgData name="Fiona McCrudden" userId="ae4da48b20fa1fa0" providerId="LiveId" clId="{A00CC862-5BF6-4275-90E1-C21452AAE594}" dt="2024-05-16T13:03:47.683" v="767" actId="1076"/>
          <ac:spMkLst>
            <pc:docMk/>
            <pc:sldMk cId="2721218187" sldId="259"/>
            <ac:spMk id="2" creationId="{47EE4317-98E7-514A-A841-2D0F97C3E3F4}"/>
          </ac:spMkLst>
        </pc:spChg>
        <pc:spChg chg="add mod">
          <ac:chgData name="Fiona McCrudden" userId="ae4da48b20fa1fa0" providerId="LiveId" clId="{A00CC862-5BF6-4275-90E1-C21452AAE594}" dt="2024-05-16T14:05:51.942" v="1577" actId="113"/>
          <ac:spMkLst>
            <pc:docMk/>
            <pc:sldMk cId="2721218187" sldId="259"/>
            <ac:spMk id="6" creationId="{2D21A0AC-774E-A195-9AB5-DEC60D692202}"/>
          </ac:spMkLst>
        </pc:spChg>
        <pc:spChg chg="mod">
          <ac:chgData name="Fiona McCrudden" userId="ae4da48b20fa1fa0" providerId="LiveId" clId="{A00CC862-5BF6-4275-90E1-C21452AAE594}" dt="2024-05-16T14:06:14.630" v="1589" actId="1037"/>
          <ac:spMkLst>
            <pc:docMk/>
            <pc:sldMk cId="2721218187" sldId="259"/>
            <ac:spMk id="28" creationId="{3EDE0502-B09D-F7C5-30C3-D3BFC25C353B}"/>
          </ac:spMkLst>
        </pc:spChg>
        <pc:picChg chg="add mod">
          <ac:chgData name="Fiona McCrudden" userId="ae4da48b20fa1fa0" providerId="LiveId" clId="{A00CC862-5BF6-4275-90E1-C21452AAE594}" dt="2024-05-16T13:03:52.907" v="768" actId="1076"/>
          <ac:picMkLst>
            <pc:docMk/>
            <pc:sldMk cId="2721218187" sldId="259"/>
            <ac:picMk id="3" creationId="{F9D6D4C6-4BE4-7BC4-DE39-14251EA98200}"/>
          </ac:picMkLst>
        </pc:picChg>
        <pc:picChg chg="mod">
          <ac:chgData name="Fiona McCrudden" userId="ae4da48b20fa1fa0" providerId="LiveId" clId="{A00CC862-5BF6-4275-90E1-C21452AAE594}" dt="2024-05-16T13:01:40.039" v="694" actId="1076"/>
          <ac:picMkLst>
            <pc:docMk/>
            <pc:sldMk cId="2721218187" sldId="259"/>
            <ac:picMk id="8" creationId="{21845743-673F-03D4-2A9F-02D3EDC9922F}"/>
          </ac:picMkLst>
        </pc:picChg>
        <pc:picChg chg="mod">
          <ac:chgData name="Fiona McCrudden" userId="ae4da48b20fa1fa0" providerId="LiveId" clId="{A00CC862-5BF6-4275-90E1-C21452AAE594}" dt="2024-05-16T13:04:03.936" v="771" actId="29295"/>
          <ac:picMkLst>
            <pc:docMk/>
            <pc:sldMk cId="2721218187" sldId="259"/>
            <ac:picMk id="10" creationId="{A0E7A985-80FF-770D-8802-5CF2669C43C7}"/>
          </ac:picMkLst>
        </pc:picChg>
        <pc:picChg chg="mod">
          <ac:chgData name="Fiona McCrudden" userId="ae4da48b20fa1fa0" providerId="LiveId" clId="{A00CC862-5BF6-4275-90E1-C21452AAE594}" dt="2024-05-16T13:02:22.483" v="739" actId="29295"/>
          <ac:picMkLst>
            <pc:docMk/>
            <pc:sldMk cId="2721218187" sldId="259"/>
            <ac:picMk id="15" creationId="{487D74E1-F9AF-D8B3-A5D1-E074375BF2B7}"/>
          </ac:picMkLst>
        </pc:picChg>
        <pc:picChg chg="mod">
          <ac:chgData name="Fiona McCrudden" userId="ae4da48b20fa1fa0" providerId="LiveId" clId="{A00CC862-5BF6-4275-90E1-C21452AAE594}" dt="2024-05-16T13:02:33.841" v="742" actId="14100"/>
          <ac:picMkLst>
            <pc:docMk/>
            <pc:sldMk cId="2721218187" sldId="259"/>
            <ac:picMk id="17" creationId="{BAF09E06-A5C4-AA24-5021-12BC517505F7}"/>
          </ac:picMkLst>
        </pc:picChg>
        <pc:picChg chg="mod">
          <ac:chgData name="Fiona McCrudden" userId="ae4da48b20fa1fa0" providerId="LiveId" clId="{A00CC862-5BF6-4275-90E1-C21452AAE594}" dt="2024-05-16T13:02:22.483" v="739" actId="29295"/>
          <ac:picMkLst>
            <pc:docMk/>
            <pc:sldMk cId="2721218187" sldId="259"/>
            <ac:picMk id="20" creationId="{DF28C586-B14E-8BB7-243C-179D143D95EF}"/>
          </ac:picMkLst>
        </pc:picChg>
        <pc:picChg chg="mod">
          <ac:chgData name="Fiona McCrudden" userId="ae4da48b20fa1fa0" providerId="LiveId" clId="{A00CC862-5BF6-4275-90E1-C21452AAE594}" dt="2024-05-16T13:02:22.483" v="739" actId="29295"/>
          <ac:picMkLst>
            <pc:docMk/>
            <pc:sldMk cId="2721218187" sldId="259"/>
            <ac:picMk id="23" creationId="{DAFA46C5-55E3-9E36-2E20-3A339C76FF51}"/>
          </ac:picMkLst>
        </pc:picChg>
        <pc:picChg chg="mod">
          <ac:chgData name="Fiona McCrudden" userId="ae4da48b20fa1fa0" providerId="LiveId" clId="{A00CC862-5BF6-4275-90E1-C21452AAE594}" dt="2024-05-16T13:02:22.483" v="739" actId="29295"/>
          <ac:picMkLst>
            <pc:docMk/>
            <pc:sldMk cId="2721218187" sldId="259"/>
            <ac:picMk id="26" creationId="{4833D141-049C-9410-A1A5-72280D245E78}"/>
          </ac:picMkLst>
        </pc:picChg>
      </pc:sldChg>
      <pc:sldChg chg="modSp add del mod">
        <pc:chgData name="Fiona McCrudden" userId="ae4da48b20fa1fa0" providerId="LiveId" clId="{A00CC862-5BF6-4275-90E1-C21452AAE594}" dt="2024-05-16T13:05:53.229" v="849" actId="47"/>
        <pc:sldMkLst>
          <pc:docMk/>
          <pc:sldMk cId="247362723" sldId="260"/>
        </pc:sldMkLst>
        <pc:spChg chg="mod">
          <ac:chgData name="Fiona McCrudden" userId="ae4da48b20fa1fa0" providerId="LiveId" clId="{A00CC862-5BF6-4275-90E1-C21452AAE594}" dt="2024-05-16T13:05:48.139" v="848" actId="20577"/>
          <ac:spMkLst>
            <pc:docMk/>
            <pc:sldMk cId="247362723" sldId="260"/>
            <ac:spMk id="28" creationId="{3EDE0502-B09D-F7C5-30C3-D3BFC25C353B}"/>
          </ac:spMkLst>
        </pc:spChg>
        <pc:picChg chg="mod">
          <ac:chgData name="Fiona McCrudden" userId="ae4da48b20fa1fa0" providerId="LiveId" clId="{A00CC862-5BF6-4275-90E1-C21452AAE594}" dt="2024-05-16T13:04:43.576" v="778" actId="29295"/>
          <ac:picMkLst>
            <pc:docMk/>
            <pc:sldMk cId="247362723" sldId="260"/>
            <ac:picMk id="17" creationId="{BAF09E06-A5C4-AA24-5021-12BC517505F7}"/>
          </ac:picMkLst>
        </pc:picChg>
        <pc:picChg chg="mod">
          <ac:chgData name="Fiona McCrudden" userId="ae4da48b20fa1fa0" providerId="LiveId" clId="{A00CC862-5BF6-4275-90E1-C21452AAE594}" dt="2024-05-16T13:05:17.487" v="800" actId="29295"/>
          <ac:picMkLst>
            <pc:docMk/>
            <pc:sldMk cId="247362723" sldId="260"/>
            <ac:picMk id="20" creationId="{DF28C586-B14E-8BB7-243C-179D143D95EF}"/>
          </ac:picMkLst>
        </pc:picChg>
      </pc:sldChg>
      <pc:sldChg chg="addSp modSp add mod modTransition">
        <pc:chgData name="Fiona McCrudden" userId="ae4da48b20fa1fa0" providerId="LiveId" clId="{A00CC862-5BF6-4275-90E1-C21452AAE594}" dt="2024-05-16T14:17:08.902" v="1813" actId="1076"/>
        <pc:sldMkLst>
          <pc:docMk/>
          <pc:sldMk cId="2648802621" sldId="260"/>
        </pc:sldMkLst>
        <pc:spChg chg="mod">
          <ac:chgData name="Fiona McCrudden" userId="ae4da48b20fa1fa0" providerId="LiveId" clId="{A00CC862-5BF6-4275-90E1-C21452AAE594}" dt="2024-05-16T13:08:30.224" v="1012" actId="14100"/>
          <ac:spMkLst>
            <pc:docMk/>
            <pc:sldMk cId="2648802621" sldId="260"/>
            <ac:spMk id="2" creationId="{47EE4317-98E7-514A-A841-2D0F97C3E3F4}"/>
          </ac:spMkLst>
        </pc:spChg>
        <pc:spChg chg="add mod">
          <ac:chgData name="Fiona McCrudden" userId="ae4da48b20fa1fa0" providerId="LiveId" clId="{A00CC862-5BF6-4275-90E1-C21452AAE594}" dt="2024-05-16T14:17:08.902" v="1813" actId="1076"/>
          <ac:spMkLst>
            <pc:docMk/>
            <pc:sldMk cId="2648802621" sldId="260"/>
            <ac:spMk id="4" creationId="{A4724D13-EAE8-6DBA-836E-29F3183BAA7C}"/>
          </ac:spMkLst>
        </pc:spChg>
        <pc:spChg chg="mod">
          <ac:chgData name="Fiona McCrudden" userId="ae4da48b20fa1fa0" providerId="LiveId" clId="{A00CC862-5BF6-4275-90E1-C21452AAE594}" dt="2024-05-16T14:06:42.395" v="1595" actId="403"/>
          <ac:spMkLst>
            <pc:docMk/>
            <pc:sldMk cId="2648802621" sldId="260"/>
            <ac:spMk id="6" creationId="{2D21A0AC-774E-A195-9AB5-DEC60D692202}"/>
          </ac:spMkLst>
        </pc:spChg>
        <pc:spChg chg="mod">
          <ac:chgData name="Fiona McCrudden" userId="ae4da48b20fa1fa0" providerId="LiveId" clId="{A00CC862-5BF6-4275-90E1-C21452AAE594}" dt="2024-05-16T14:06:28.050" v="1593" actId="14100"/>
          <ac:spMkLst>
            <pc:docMk/>
            <pc:sldMk cId="2648802621" sldId="260"/>
            <ac:spMk id="28" creationId="{3EDE0502-B09D-F7C5-30C3-D3BFC25C353B}"/>
          </ac:spMkLst>
        </pc:spChg>
        <pc:picChg chg="mod">
          <ac:chgData name="Fiona McCrudden" userId="ae4da48b20fa1fa0" providerId="LiveId" clId="{A00CC862-5BF6-4275-90E1-C21452AAE594}" dt="2024-05-16T13:08:34.223" v="1013" actId="14100"/>
          <ac:picMkLst>
            <pc:docMk/>
            <pc:sldMk cId="2648802621" sldId="260"/>
            <ac:picMk id="3" creationId="{F9D6D4C6-4BE4-7BC4-DE39-14251EA98200}"/>
          </ac:picMkLst>
        </pc:picChg>
        <pc:picChg chg="mod">
          <ac:chgData name="Fiona McCrudden" userId="ae4da48b20fa1fa0" providerId="LiveId" clId="{A00CC862-5BF6-4275-90E1-C21452AAE594}" dt="2024-05-16T13:06:18.207" v="855" actId="29295"/>
          <ac:picMkLst>
            <pc:docMk/>
            <pc:sldMk cId="2648802621" sldId="260"/>
            <ac:picMk id="17" creationId="{BAF09E06-A5C4-AA24-5021-12BC517505F7}"/>
          </ac:picMkLst>
        </pc:picChg>
        <pc:picChg chg="mod">
          <ac:chgData name="Fiona McCrudden" userId="ae4da48b20fa1fa0" providerId="LiveId" clId="{A00CC862-5BF6-4275-90E1-C21452AAE594}" dt="2024-05-16T13:06:25.504" v="858" actId="14100"/>
          <ac:picMkLst>
            <pc:docMk/>
            <pc:sldMk cId="2648802621" sldId="260"/>
            <ac:picMk id="20" creationId="{DF28C586-B14E-8BB7-243C-179D143D95EF}"/>
          </ac:picMkLst>
        </pc:picChg>
      </pc:sldChg>
      <pc:sldChg chg="delSp modSp add del mod">
        <pc:chgData name="Fiona McCrudden" userId="ae4da48b20fa1fa0" providerId="LiveId" clId="{A00CC862-5BF6-4275-90E1-C21452AAE594}" dt="2024-05-16T13:00:57.554" v="682" actId="47"/>
        <pc:sldMkLst>
          <pc:docMk/>
          <pc:sldMk cId="3851601364" sldId="260"/>
        </pc:sldMkLst>
        <pc:spChg chg="del mod">
          <ac:chgData name="Fiona McCrudden" userId="ae4da48b20fa1fa0" providerId="LiveId" clId="{A00CC862-5BF6-4275-90E1-C21452AAE594}" dt="2024-05-16T12:58:20.888" v="493" actId="478"/>
          <ac:spMkLst>
            <pc:docMk/>
            <pc:sldMk cId="3851601364" sldId="260"/>
            <ac:spMk id="2" creationId="{47EE4317-98E7-514A-A841-2D0F97C3E3F4}"/>
          </ac:spMkLst>
        </pc:spChg>
        <pc:spChg chg="del">
          <ac:chgData name="Fiona McCrudden" userId="ae4da48b20fa1fa0" providerId="LiveId" clId="{A00CC862-5BF6-4275-90E1-C21452AAE594}" dt="2024-05-16T13:00:55.909" v="681" actId="478"/>
          <ac:spMkLst>
            <pc:docMk/>
            <pc:sldMk cId="3851601364" sldId="260"/>
            <ac:spMk id="6" creationId="{2D21A0AC-774E-A195-9AB5-DEC60D692202}"/>
          </ac:spMkLst>
        </pc:spChg>
        <pc:spChg chg="del mod">
          <ac:chgData name="Fiona McCrudden" userId="ae4da48b20fa1fa0" providerId="LiveId" clId="{A00CC862-5BF6-4275-90E1-C21452AAE594}" dt="2024-05-16T13:00:54.398" v="680" actId="478"/>
          <ac:spMkLst>
            <pc:docMk/>
            <pc:sldMk cId="3851601364" sldId="260"/>
            <ac:spMk id="28" creationId="{3EDE0502-B09D-F7C5-30C3-D3BFC25C353B}"/>
          </ac:spMkLst>
        </pc:spChg>
        <pc:picChg chg="del mod">
          <ac:chgData name="Fiona McCrudden" userId="ae4da48b20fa1fa0" providerId="LiveId" clId="{A00CC862-5BF6-4275-90E1-C21452AAE594}" dt="2024-05-16T13:00:12.921" v="645" actId="478"/>
          <ac:picMkLst>
            <pc:docMk/>
            <pc:sldMk cId="3851601364" sldId="260"/>
            <ac:picMk id="3" creationId="{F9D6D4C6-4BE4-7BC4-DE39-14251EA98200}"/>
          </ac:picMkLst>
        </pc:picChg>
        <pc:picChg chg="mod">
          <ac:chgData name="Fiona McCrudden" userId="ae4da48b20fa1fa0" providerId="LiveId" clId="{A00CC862-5BF6-4275-90E1-C21452AAE594}" dt="2024-05-16T12:58:04.834" v="488" actId="29295"/>
          <ac:picMkLst>
            <pc:docMk/>
            <pc:sldMk cId="3851601364" sldId="260"/>
            <ac:picMk id="17" creationId="{BAF09E06-A5C4-AA24-5021-12BC517505F7}"/>
          </ac:picMkLst>
        </pc:picChg>
        <pc:picChg chg="mod">
          <ac:chgData name="Fiona McCrudden" userId="ae4da48b20fa1fa0" providerId="LiveId" clId="{A00CC862-5BF6-4275-90E1-C21452AAE594}" dt="2024-05-16T12:58:14.421" v="491" actId="29295"/>
          <ac:picMkLst>
            <pc:docMk/>
            <pc:sldMk cId="3851601364" sldId="260"/>
            <ac:picMk id="20" creationId="{DF28C586-B14E-8BB7-243C-179D143D95EF}"/>
          </ac:picMkLst>
        </pc:picChg>
      </pc:sldChg>
      <pc:sldChg chg="addSp delSp modSp add mod">
        <pc:chgData name="Fiona McCrudden" userId="ae4da48b20fa1fa0" providerId="LiveId" clId="{A00CC862-5BF6-4275-90E1-C21452AAE594}" dt="2024-05-16T14:18:45.170" v="1830" actId="1076"/>
        <pc:sldMkLst>
          <pc:docMk/>
          <pc:sldMk cId="1235277808" sldId="261"/>
        </pc:sldMkLst>
        <pc:spChg chg="del">
          <ac:chgData name="Fiona McCrudden" userId="ae4da48b20fa1fa0" providerId="LiveId" clId="{A00CC862-5BF6-4275-90E1-C21452AAE594}" dt="2024-05-16T14:08:08.614" v="1627" actId="478"/>
          <ac:spMkLst>
            <pc:docMk/>
            <pc:sldMk cId="1235277808" sldId="261"/>
            <ac:spMk id="2" creationId="{47EE4317-98E7-514A-A841-2D0F97C3E3F4}"/>
          </ac:spMkLst>
        </pc:spChg>
        <pc:spChg chg="mod">
          <ac:chgData name="Fiona McCrudden" userId="ae4da48b20fa1fa0" providerId="LiveId" clId="{A00CC862-5BF6-4275-90E1-C21452AAE594}" dt="2024-05-16T14:18:45.170" v="1830" actId="1076"/>
          <ac:spMkLst>
            <pc:docMk/>
            <pc:sldMk cId="1235277808" sldId="261"/>
            <ac:spMk id="4" creationId="{A4724D13-EAE8-6DBA-836E-29F3183BAA7C}"/>
          </ac:spMkLst>
        </pc:spChg>
        <pc:spChg chg="del">
          <ac:chgData name="Fiona McCrudden" userId="ae4da48b20fa1fa0" providerId="LiveId" clId="{A00CC862-5BF6-4275-90E1-C21452AAE594}" dt="2024-05-16T14:08:07.308" v="1626" actId="478"/>
          <ac:spMkLst>
            <pc:docMk/>
            <pc:sldMk cId="1235277808" sldId="261"/>
            <ac:spMk id="6" creationId="{2D21A0AC-774E-A195-9AB5-DEC60D692202}"/>
          </ac:spMkLst>
        </pc:spChg>
        <pc:spChg chg="mod">
          <ac:chgData name="Fiona McCrudden" userId="ae4da48b20fa1fa0" providerId="LiveId" clId="{A00CC862-5BF6-4275-90E1-C21452AAE594}" dt="2024-05-16T14:07:45.338" v="1622" actId="1076"/>
          <ac:spMkLst>
            <pc:docMk/>
            <pc:sldMk cId="1235277808" sldId="261"/>
            <ac:spMk id="28" creationId="{3EDE0502-B09D-F7C5-30C3-D3BFC25C353B}"/>
          </ac:spMkLst>
        </pc:spChg>
        <pc:picChg chg="del">
          <ac:chgData name="Fiona McCrudden" userId="ae4da48b20fa1fa0" providerId="LiveId" clId="{A00CC862-5BF6-4275-90E1-C21452AAE594}" dt="2024-05-16T14:08:13.961" v="1630" actId="478"/>
          <ac:picMkLst>
            <pc:docMk/>
            <pc:sldMk cId="1235277808" sldId="261"/>
            <ac:picMk id="3" creationId="{F9D6D4C6-4BE4-7BC4-DE39-14251EA98200}"/>
          </ac:picMkLst>
        </pc:picChg>
        <pc:picChg chg="add mod">
          <ac:chgData name="Fiona McCrudden" userId="ae4da48b20fa1fa0" providerId="LiveId" clId="{A00CC862-5BF6-4275-90E1-C21452AAE594}" dt="2024-05-16T14:18:39.158" v="1827" actId="688"/>
          <ac:picMkLst>
            <pc:docMk/>
            <pc:sldMk cId="1235277808" sldId="261"/>
            <ac:picMk id="7" creationId="{99039A37-F0F8-6D22-5AE1-86948CDE663D}"/>
          </ac:picMkLst>
        </pc:picChg>
        <pc:picChg chg="add del mod">
          <ac:chgData name="Fiona McCrudden" userId="ae4da48b20fa1fa0" providerId="LiveId" clId="{A00CC862-5BF6-4275-90E1-C21452AAE594}" dt="2024-05-16T14:08:10.822" v="1629" actId="478"/>
          <ac:picMkLst>
            <pc:docMk/>
            <pc:sldMk cId="1235277808" sldId="261"/>
            <ac:picMk id="8" creationId="{21845743-673F-03D4-2A9F-02D3EDC9922F}"/>
          </ac:picMkLst>
        </pc:picChg>
        <pc:picChg chg="mod">
          <ac:chgData name="Fiona McCrudden" userId="ae4da48b20fa1fa0" providerId="LiveId" clId="{A00CC862-5BF6-4275-90E1-C21452AAE594}" dt="2024-05-16T14:07:35.409" v="1605" actId="29295"/>
          <ac:picMkLst>
            <pc:docMk/>
            <pc:sldMk cId="1235277808" sldId="261"/>
            <ac:picMk id="15" creationId="{487D74E1-F9AF-D8B3-A5D1-E074375BF2B7}"/>
          </ac:picMkLst>
        </pc:picChg>
        <pc:picChg chg="mod">
          <ac:chgData name="Fiona McCrudden" userId="ae4da48b20fa1fa0" providerId="LiveId" clId="{A00CC862-5BF6-4275-90E1-C21452AAE594}" dt="2024-05-16T14:07:22.396" v="1601" actId="29295"/>
          <ac:picMkLst>
            <pc:docMk/>
            <pc:sldMk cId="1235277808" sldId="261"/>
            <ac:picMk id="20" creationId="{DF28C586-B14E-8BB7-243C-179D143D95EF}"/>
          </ac:picMkLst>
        </pc:picChg>
      </pc:sldChg>
      <pc:sldChg chg="addSp delSp modSp add mod">
        <pc:chgData name="Fiona McCrudden" userId="ae4da48b20fa1fa0" providerId="LiveId" clId="{A00CC862-5BF6-4275-90E1-C21452AAE594}" dt="2024-05-16T14:21:46.760" v="2168" actId="1038"/>
        <pc:sldMkLst>
          <pc:docMk/>
          <pc:sldMk cId="3420991825" sldId="262"/>
        </pc:sldMkLst>
        <pc:spChg chg="add mod">
          <ac:chgData name="Fiona McCrudden" userId="ae4da48b20fa1fa0" providerId="LiveId" clId="{A00CC862-5BF6-4275-90E1-C21452AAE594}" dt="2024-05-16T14:20:57.101" v="2132" actId="14100"/>
          <ac:spMkLst>
            <pc:docMk/>
            <pc:sldMk cId="3420991825" sldId="262"/>
            <ac:spMk id="2" creationId="{244FFCC3-AA79-6377-744B-9723526949F0}"/>
          </ac:spMkLst>
        </pc:spChg>
        <pc:spChg chg="add mod">
          <ac:chgData name="Fiona McCrudden" userId="ae4da48b20fa1fa0" providerId="LiveId" clId="{A00CC862-5BF6-4275-90E1-C21452AAE594}" dt="2024-05-16T14:21:28.723" v="2155" actId="1076"/>
          <ac:spMkLst>
            <pc:docMk/>
            <pc:sldMk cId="3420991825" sldId="262"/>
            <ac:spMk id="3" creationId="{856977B9-82F9-0A1C-4915-49AF70990693}"/>
          </ac:spMkLst>
        </pc:spChg>
        <pc:spChg chg="del">
          <ac:chgData name="Fiona McCrudden" userId="ae4da48b20fa1fa0" providerId="LiveId" clId="{A00CC862-5BF6-4275-90E1-C21452AAE594}" dt="2024-05-16T14:18:04.882" v="1820" actId="478"/>
          <ac:spMkLst>
            <pc:docMk/>
            <pc:sldMk cId="3420991825" sldId="262"/>
            <ac:spMk id="4" creationId="{A4724D13-EAE8-6DBA-836E-29F3183BAA7C}"/>
          </ac:spMkLst>
        </pc:spChg>
        <pc:spChg chg="add mod">
          <ac:chgData name="Fiona McCrudden" userId="ae4da48b20fa1fa0" providerId="LiveId" clId="{A00CC862-5BF6-4275-90E1-C21452AAE594}" dt="2024-05-16T14:21:46.760" v="2168" actId="1038"/>
          <ac:spMkLst>
            <pc:docMk/>
            <pc:sldMk cId="3420991825" sldId="262"/>
            <ac:spMk id="6" creationId="{0128BC66-268C-02A2-ED11-E3B1C10A7668}"/>
          </ac:spMkLst>
        </pc:spChg>
        <pc:spChg chg="add mod">
          <ac:chgData name="Fiona McCrudden" userId="ae4da48b20fa1fa0" providerId="LiveId" clId="{A00CC862-5BF6-4275-90E1-C21452AAE594}" dt="2024-05-16T14:21:38.053" v="2161" actId="1035"/>
          <ac:spMkLst>
            <pc:docMk/>
            <pc:sldMk cId="3420991825" sldId="262"/>
            <ac:spMk id="7" creationId="{E2462DE8-276F-EB36-546A-542CCC9317A1}"/>
          </ac:spMkLst>
        </pc:spChg>
        <pc:spChg chg="add mod">
          <ac:chgData name="Fiona McCrudden" userId="ae4da48b20fa1fa0" providerId="LiveId" clId="{A00CC862-5BF6-4275-90E1-C21452AAE594}" dt="2024-05-16T14:19:11.443" v="1909" actId="20577"/>
          <ac:spMkLst>
            <pc:docMk/>
            <pc:sldMk cId="3420991825" sldId="262"/>
            <ac:spMk id="9" creationId="{05EFD59B-A94F-C404-A188-2543C9F750FE}"/>
          </ac:spMkLst>
        </pc:spChg>
        <pc:spChg chg="mod">
          <ac:chgData name="Fiona McCrudden" userId="ae4da48b20fa1fa0" providerId="LiveId" clId="{A00CC862-5BF6-4275-90E1-C21452AAE594}" dt="2024-05-16T14:09:29.658" v="1659" actId="1037"/>
          <ac:spMkLst>
            <pc:docMk/>
            <pc:sldMk cId="3420991825" sldId="262"/>
            <ac:spMk id="28" creationId="{3EDE0502-B09D-F7C5-30C3-D3BFC25C353B}"/>
          </ac:spMkLst>
        </pc:spChg>
        <pc:picChg chg="add mod">
          <ac:chgData name="Fiona McCrudden" userId="ae4da48b20fa1fa0" providerId="LiveId" clId="{A00CC862-5BF6-4275-90E1-C21452AAE594}" dt="2024-05-16T14:19:14.733" v="1910" actId="14100"/>
          <ac:picMkLst>
            <pc:docMk/>
            <pc:sldMk cId="3420991825" sldId="262"/>
            <ac:picMk id="11" creationId="{A6CA830B-1A32-034B-5CB1-A8FF3C9C7934}"/>
          </ac:picMkLst>
        </pc:picChg>
        <pc:picChg chg="mod">
          <ac:chgData name="Fiona McCrudden" userId="ae4da48b20fa1fa0" providerId="LiveId" clId="{A00CC862-5BF6-4275-90E1-C21452AAE594}" dt="2024-05-16T14:09:05.718" v="1636" actId="29295"/>
          <ac:picMkLst>
            <pc:docMk/>
            <pc:sldMk cId="3420991825" sldId="262"/>
            <ac:picMk id="15" creationId="{487D74E1-F9AF-D8B3-A5D1-E074375BF2B7}"/>
          </ac:picMkLst>
        </pc:picChg>
        <pc:picChg chg="mod">
          <ac:chgData name="Fiona McCrudden" userId="ae4da48b20fa1fa0" providerId="LiveId" clId="{A00CC862-5BF6-4275-90E1-C21452AAE594}" dt="2024-05-16T14:09:21.540" v="1642" actId="29295"/>
          <ac:picMkLst>
            <pc:docMk/>
            <pc:sldMk cId="3420991825" sldId="262"/>
            <ac:picMk id="23" creationId="{DAFA46C5-55E3-9E36-2E20-3A339C76FF51}"/>
          </ac:picMkLst>
        </pc:picChg>
      </pc:sldChg>
      <pc:sldChg chg="delSp modSp add del mod modTransition setBg">
        <pc:chgData name="Fiona McCrudden" userId="ae4da48b20fa1fa0" providerId="LiveId" clId="{A00CC862-5BF6-4275-90E1-C21452AAE594}" dt="2024-05-16T14:10:12.732" v="1663" actId="47"/>
        <pc:sldMkLst>
          <pc:docMk/>
          <pc:sldMk cId="2228616569" sldId="263"/>
        </pc:sldMkLst>
        <pc:picChg chg="del mod">
          <ac:chgData name="Fiona McCrudden" userId="ae4da48b20fa1fa0" providerId="LiveId" clId="{A00CC862-5BF6-4275-90E1-C21452AAE594}" dt="2024-05-16T14:10:11.034" v="1662" actId="478"/>
          <ac:picMkLst>
            <pc:docMk/>
            <pc:sldMk cId="2228616569" sldId="263"/>
            <ac:picMk id="3" creationId="{5AE8F653-94E2-4F8A-9BBF-DCE38A415E95}"/>
          </ac:picMkLst>
        </pc:picChg>
      </pc:sldChg>
      <pc:sldChg chg="addSp delSp modSp add mod">
        <pc:chgData name="Fiona McCrudden" userId="ae4da48b20fa1fa0" providerId="LiveId" clId="{A00CC862-5BF6-4275-90E1-C21452AAE594}" dt="2024-05-16T14:16:58.049" v="1812" actId="164"/>
        <pc:sldMkLst>
          <pc:docMk/>
          <pc:sldMk cId="3072409306" sldId="263"/>
        </pc:sldMkLst>
        <pc:spChg chg="del">
          <ac:chgData name="Fiona McCrudden" userId="ae4da48b20fa1fa0" providerId="LiveId" clId="{A00CC862-5BF6-4275-90E1-C21452AAE594}" dt="2024-05-16T14:14:34.235" v="1744" actId="478"/>
          <ac:spMkLst>
            <pc:docMk/>
            <pc:sldMk cId="3072409306" sldId="263"/>
            <ac:spMk id="2" creationId="{47EE4317-98E7-514A-A841-2D0F97C3E3F4}"/>
          </ac:spMkLst>
        </pc:spChg>
        <pc:spChg chg="del mod">
          <ac:chgData name="Fiona McCrudden" userId="ae4da48b20fa1fa0" providerId="LiveId" clId="{A00CC862-5BF6-4275-90E1-C21452AAE594}" dt="2024-05-16T14:13:56.040" v="1740" actId="478"/>
          <ac:spMkLst>
            <pc:docMk/>
            <pc:sldMk cId="3072409306" sldId="263"/>
            <ac:spMk id="4" creationId="{A4724D13-EAE8-6DBA-836E-29F3183BAA7C}"/>
          </ac:spMkLst>
        </pc:spChg>
        <pc:spChg chg="del">
          <ac:chgData name="Fiona McCrudden" userId="ae4da48b20fa1fa0" providerId="LiveId" clId="{A00CC862-5BF6-4275-90E1-C21452AAE594}" dt="2024-05-16T14:13:10.915" v="1665" actId="478"/>
          <ac:spMkLst>
            <pc:docMk/>
            <pc:sldMk cId="3072409306" sldId="263"/>
            <ac:spMk id="6" creationId="{2D21A0AC-774E-A195-9AB5-DEC60D692202}"/>
          </ac:spMkLst>
        </pc:spChg>
        <pc:grpChg chg="add mod">
          <ac:chgData name="Fiona McCrudden" userId="ae4da48b20fa1fa0" providerId="LiveId" clId="{A00CC862-5BF6-4275-90E1-C21452AAE594}" dt="2024-05-16T14:16:58.049" v="1812" actId="164"/>
          <ac:grpSpMkLst>
            <pc:docMk/>
            <pc:sldMk cId="3072409306" sldId="263"/>
            <ac:grpSpMk id="18" creationId="{3DBB8CFF-91DF-20B5-7CA5-839A3E2E3F2B}"/>
          </ac:grpSpMkLst>
        </pc:grpChg>
        <pc:picChg chg="del">
          <ac:chgData name="Fiona McCrudden" userId="ae4da48b20fa1fa0" providerId="LiveId" clId="{A00CC862-5BF6-4275-90E1-C21452AAE594}" dt="2024-05-16T14:16:03.933" v="1779" actId="478"/>
          <ac:picMkLst>
            <pc:docMk/>
            <pc:sldMk cId="3072409306" sldId="263"/>
            <ac:picMk id="3" creationId="{F9D6D4C6-4BE4-7BC4-DE39-14251EA98200}"/>
          </ac:picMkLst>
        </pc:picChg>
        <pc:picChg chg="add del mod modCrop">
          <ac:chgData name="Fiona McCrudden" userId="ae4da48b20fa1fa0" providerId="LiveId" clId="{A00CC862-5BF6-4275-90E1-C21452AAE594}" dt="2024-05-16T14:15:28.359" v="1777" actId="478"/>
          <ac:picMkLst>
            <pc:docMk/>
            <pc:sldMk cId="3072409306" sldId="263"/>
            <ac:picMk id="9" creationId="{659292CD-8D7F-F132-E9B9-35CB5A70CA6D}"/>
          </ac:picMkLst>
        </pc:picChg>
        <pc:picChg chg="add del mod modCrop">
          <ac:chgData name="Fiona McCrudden" userId="ae4da48b20fa1fa0" providerId="LiveId" clId="{A00CC862-5BF6-4275-90E1-C21452AAE594}" dt="2024-05-16T14:15:27.791" v="1776" actId="478"/>
          <ac:picMkLst>
            <pc:docMk/>
            <pc:sldMk cId="3072409306" sldId="263"/>
            <ac:picMk id="11" creationId="{63E4A9D1-50BC-3976-03F2-BC29EA11B362}"/>
          </ac:picMkLst>
        </pc:picChg>
        <pc:picChg chg="add mod">
          <ac:chgData name="Fiona McCrudden" userId="ae4da48b20fa1fa0" providerId="LiveId" clId="{A00CC862-5BF6-4275-90E1-C21452AAE594}" dt="2024-05-16T14:16:58.049" v="1812" actId="164"/>
          <ac:picMkLst>
            <pc:docMk/>
            <pc:sldMk cId="3072409306" sldId="263"/>
            <ac:picMk id="13" creationId="{7DBD835D-D13A-E9E4-66EC-CD76C8DFC0DA}"/>
          </ac:picMkLst>
        </pc:picChg>
        <pc:picChg chg="add mod">
          <ac:chgData name="Fiona McCrudden" userId="ae4da48b20fa1fa0" providerId="LiveId" clId="{A00CC862-5BF6-4275-90E1-C21452AAE594}" dt="2024-05-16T14:16:58.049" v="1812" actId="164"/>
          <ac:picMkLst>
            <pc:docMk/>
            <pc:sldMk cId="3072409306" sldId="263"/>
            <ac:picMk id="16" creationId="{1166F7F3-C106-C1D2-215A-1EECEE93BD42}"/>
          </ac:picMkLst>
        </pc:picChg>
      </pc:sldChg>
      <pc:sldChg chg="addSp delSp modSp add mod">
        <pc:chgData name="Fiona McCrudden" userId="ae4da48b20fa1fa0" providerId="LiveId" clId="{A00CC862-5BF6-4275-90E1-C21452AAE594}" dt="2024-05-16T14:26:14.273" v="2423" actId="1076"/>
        <pc:sldMkLst>
          <pc:docMk/>
          <pc:sldMk cId="161056959" sldId="264"/>
        </pc:sldMkLst>
        <pc:spChg chg="del">
          <ac:chgData name="Fiona McCrudden" userId="ae4da48b20fa1fa0" providerId="LiveId" clId="{A00CC862-5BF6-4275-90E1-C21452AAE594}" dt="2024-05-16T14:23:01.322" v="2219" actId="478"/>
          <ac:spMkLst>
            <pc:docMk/>
            <pc:sldMk cId="161056959" sldId="264"/>
            <ac:spMk id="2" creationId="{244FFCC3-AA79-6377-744B-9723526949F0}"/>
          </ac:spMkLst>
        </pc:spChg>
        <pc:spChg chg="del">
          <ac:chgData name="Fiona McCrudden" userId="ae4da48b20fa1fa0" providerId="LiveId" clId="{A00CC862-5BF6-4275-90E1-C21452AAE594}" dt="2024-05-16T14:22:47.243" v="2218" actId="478"/>
          <ac:spMkLst>
            <pc:docMk/>
            <pc:sldMk cId="161056959" sldId="264"/>
            <ac:spMk id="3" creationId="{856977B9-82F9-0A1C-4915-49AF70990693}"/>
          </ac:spMkLst>
        </pc:spChg>
        <pc:spChg chg="add mod">
          <ac:chgData name="Fiona McCrudden" userId="ae4da48b20fa1fa0" providerId="LiveId" clId="{A00CC862-5BF6-4275-90E1-C21452AAE594}" dt="2024-05-16T14:25:28.662" v="2414" actId="14100"/>
          <ac:spMkLst>
            <pc:docMk/>
            <pc:sldMk cId="161056959" sldId="264"/>
            <ac:spMk id="4" creationId="{626AB214-7D25-63C6-1241-632C88BCE38D}"/>
          </ac:spMkLst>
        </pc:spChg>
        <pc:spChg chg="del">
          <ac:chgData name="Fiona McCrudden" userId="ae4da48b20fa1fa0" providerId="LiveId" clId="{A00CC862-5BF6-4275-90E1-C21452AAE594}" dt="2024-05-16T14:22:43.642" v="2217" actId="478"/>
          <ac:spMkLst>
            <pc:docMk/>
            <pc:sldMk cId="161056959" sldId="264"/>
            <ac:spMk id="6" creationId="{0128BC66-268C-02A2-ED11-E3B1C10A7668}"/>
          </ac:spMkLst>
        </pc:spChg>
        <pc:spChg chg="del">
          <ac:chgData name="Fiona McCrudden" userId="ae4da48b20fa1fa0" providerId="LiveId" clId="{A00CC862-5BF6-4275-90E1-C21452AAE594}" dt="2024-05-16T14:22:40.028" v="2216" actId="478"/>
          <ac:spMkLst>
            <pc:docMk/>
            <pc:sldMk cId="161056959" sldId="264"/>
            <ac:spMk id="7" creationId="{E2462DE8-276F-EB36-546A-542CCC9317A1}"/>
          </ac:spMkLst>
        </pc:spChg>
        <pc:spChg chg="mod">
          <ac:chgData name="Fiona McCrudden" userId="ae4da48b20fa1fa0" providerId="LiveId" clId="{A00CC862-5BF6-4275-90E1-C21452AAE594}" dt="2024-05-16T14:24:01.078" v="2267" actId="20577"/>
          <ac:spMkLst>
            <pc:docMk/>
            <pc:sldMk cId="161056959" sldId="264"/>
            <ac:spMk id="9" creationId="{05EFD59B-A94F-C404-A188-2543C9F750FE}"/>
          </ac:spMkLst>
        </pc:spChg>
        <pc:spChg chg="mod">
          <ac:chgData name="Fiona McCrudden" userId="ae4da48b20fa1fa0" providerId="LiveId" clId="{A00CC862-5BF6-4275-90E1-C21452AAE594}" dt="2024-05-16T14:22:20.401" v="2182" actId="1076"/>
          <ac:spMkLst>
            <pc:docMk/>
            <pc:sldMk cId="161056959" sldId="264"/>
            <ac:spMk id="28" creationId="{3EDE0502-B09D-F7C5-30C3-D3BFC25C353B}"/>
          </ac:spMkLst>
        </pc:spChg>
        <pc:picChg chg="add mod">
          <ac:chgData name="Fiona McCrudden" userId="ae4da48b20fa1fa0" providerId="LiveId" clId="{A00CC862-5BF6-4275-90E1-C21452AAE594}" dt="2024-05-16T14:26:10.279" v="2422" actId="1076"/>
          <ac:picMkLst>
            <pc:docMk/>
            <pc:sldMk cId="161056959" sldId="264"/>
            <ac:picMk id="13" creationId="{22E322E8-922D-FD6D-C2FE-2750CB640357}"/>
          </ac:picMkLst>
        </pc:picChg>
        <pc:picChg chg="add mod">
          <ac:chgData name="Fiona McCrudden" userId="ae4da48b20fa1fa0" providerId="LiveId" clId="{A00CC862-5BF6-4275-90E1-C21452AAE594}" dt="2024-05-16T14:26:14.273" v="2423" actId="1076"/>
          <ac:picMkLst>
            <pc:docMk/>
            <pc:sldMk cId="161056959" sldId="264"/>
            <ac:picMk id="16" creationId="{685C6923-6945-E62C-718D-45DA814A2195}"/>
          </ac:picMkLst>
        </pc:picChg>
        <pc:picChg chg="mod">
          <ac:chgData name="Fiona McCrudden" userId="ae4da48b20fa1fa0" providerId="LiveId" clId="{A00CC862-5BF6-4275-90E1-C21452AAE594}" dt="2024-05-16T14:22:03.228" v="2172" actId="29295"/>
          <ac:picMkLst>
            <pc:docMk/>
            <pc:sldMk cId="161056959" sldId="264"/>
            <ac:picMk id="23" creationId="{DAFA46C5-55E3-9E36-2E20-3A339C76FF51}"/>
          </ac:picMkLst>
        </pc:picChg>
        <pc:picChg chg="mod">
          <ac:chgData name="Fiona McCrudden" userId="ae4da48b20fa1fa0" providerId="LiveId" clId="{A00CC862-5BF6-4275-90E1-C21452AAE594}" dt="2024-05-16T14:22:12.462" v="2176" actId="29295"/>
          <ac:picMkLst>
            <pc:docMk/>
            <pc:sldMk cId="161056959" sldId="264"/>
            <ac:picMk id="26" creationId="{4833D141-049C-9410-A1A5-72280D245E78}"/>
          </ac:picMkLst>
        </pc:picChg>
      </pc:sldChg>
      <pc:sldChg chg="add del">
        <pc:chgData name="Fiona McCrudden" userId="ae4da48b20fa1fa0" providerId="LiveId" clId="{A00CC862-5BF6-4275-90E1-C21452AAE594}" dt="2024-05-16T14:20:06.098" v="2033" actId="47"/>
        <pc:sldMkLst>
          <pc:docMk/>
          <pc:sldMk cId="1151003091" sldId="264"/>
        </pc:sldMkLst>
      </pc:sldChg>
      <pc:sldChg chg="modSp add mod">
        <pc:chgData name="Fiona McCrudden" userId="ae4da48b20fa1fa0" providerId="LiveId" clId="{A00CC862-5BF6-4275-90E1-C21452AAE594}" dt="2024-05-16T14:29:13.557" v="2655" actId="255"/>
        <pc:sldMkLst>
          <pc:docMk/>
          <pc:sldMk cId="3384392891" sldId="265"/>
        </pc:sldMkLst>
        <pc:spChg chg="mod">
          <ac:chgData name="Fiona McCrudden" userId="ae4da48b20fa1fa0" providerId="LiveId" clId="{A00CC862-5BF6-4275-90E1-C21452AAE594}" dt="2024-05-16T14:29:13.557" v="2655" actId="255"/>
          <ac:spMkLst>
            <pc:docMk/>
            <pc:sldMk cId="3384392891" sldId="265"/>
            <ac:spMk id="4" creationId="{626AB214-7D25-63C6-1241-632C88BCE38D}"/>
          </ac:spMkLst>
        </pc:spChg>
        <pc:spChg chg="mod">
          <ac:chgData name="Fiona McCrudden" userId="ae4da48b20fa1fa0" providerId="LiveId" clId="{A00CC862-5BF6-4275-90E1-C21452AAE594}" dt="2024-05-16T14:26:51.239" v="2465" actId="20577"/>
          <ac:spMkLst>
            <pc:docMk/>
            <pc:sldMk cId="3384392891" sldId="265"/>
            <ac:spMk id="9" creationId="{05EFD59B-A94F-C404-A188-2543C9F750FE}"/>
          </ac:spMkLst>
        </pc:spChg>
        <pc:picChg chg="mod">
          <ac:chgData name="Fiona McCrudden" userId="ae4da48b20fa1fa0" providerId="LiveId" clId="{A00CC862-5BF6-4275-90E1-C21452AAE594}" dt="2024-05-16T14:26:55.688" v="2466" actId="14100"/>
          <ac:picMkLst>
            <pc:docMk/>
            <pc:sldMk cId="3384392891" sldId="265"/>
            <ac:picMk id="11" creationId="{A6CA830B-1A32-034B-5CB1-A8FF3C9C7934}"/>
          </ac:picMkLst>
        </pc:picChg>
      </pc:sldChg>
      <pc:sldMasterChg chg="modTransition modSldLayout">
        <pc:chgData name="Fiona McCrudden" userId="ae4da48b20fa1fa0" providerId="LiveId" clId="{A00CC862-5BF6-4275-90E1-C21452AAE594}" dt="2024-05-16T13:07:12.821" v="876"/>
        <pc:sldMasterMkLst>
          <pc:docMk/>
          <pc:sldMasterMk cId="1509394410" sldId="2147483648"/>
        </pc:sldMasterMkLst>
        <pc:sldLayoutChg chg="modTransition">
          <pc:chgData name="Fiona McCrudden" userId="ae4da48b20fa1fa0" providerId="LiveId" clId="{A00CC862-5BF6-4275-90E1-C21452AAE594}" dt="2024-05-16T13:07:12.821" v="876"/>
          <pc:sldLayoutMkLst>
            <pc:docMk/>
            <pc:sldMasterMk cId="1509394410" sldId="2147483648"/>
            <pc:sldLayoutMk cId="2096732065" sldId="2147483649"/>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174895294" sldId="2147483650"/>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402379331" sldId="2147483651"/>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570562293" sldId="2147483652"/>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281325635" sldId="2147483653"/>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11749398" sldId="2147483654"/>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36195186" sldId="2147483655"/>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746870285" sldId="2147483656"/>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976441683" sldId="2147483657"/>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57769285" sldId="2147483658"/>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635437547" sldId="2147483659"/>
          </pc:sldLayoutMkLst>
        </pc:sldLayoutChg>
      </pc:sldMasterChg>
    </pc:docChg>
  </pc:docChgLst>
  <pc:docChgLst>
    <pc:chgData name="Laura" userId="S::laura@story-project.co.uk::1ecbebb2-5528-4d4b-a108-f1ab84e94086" providerId="AD" clId="Web-{506BCA76-88EB-B298-7A78-14BB8F641B7D}"/>
    <pc:docChg chg="addSld delSld modSld modSection">
      <pc:chgData name="Laura" userId="S::laura@story-project.co.uk::1ecbebb2-5528-4d4b-a108-f1ab84e94086" providerId="AD" clId="Web-{506BCA76-88EB-B298-7A78-14BB8F641B7D}" dt="2024-09-01T15:15:12.264" v="8"/>
      <pc:docMkLst>
        <pc:docMk/>
      </pc:docMkLst>
      <pc:sldChg chg="del">
        <pc:chgData name="Laura" userId="S::laura@story-project.co.uk::1ecbebb2-5528-4d4b-a108-f1ab84e94086" providerId="AD" clId="Web-{506BCA76-88EB-B298-7A78-14BB8F641B7D}" dt="2024-09-01T15:15:02.279" v="7"/>
        <pc:sldMkLst>
          <pc:docMk/>
          <pc:sldMk cId="1979005890" sldId="285"/>
        </pc:sldMkLst>
      </pc:sldChg>
      <pc:sldChg chg="del">
        <pc:chgData name="Laura" userId="S::laura@story-project.co.uk::1ecbebb2-5528-4d4b-a108-f1ab84e94086" providerId="AD" clId="Web-{506BCA76-88EB-B298-7A78-14BB8F641B7D}" dt="2024-09-01T15:15:12.264" v="8"/>
        <pc:sldMkLst>
          <pc:docMk/>
          <pc:sldMk cId="4098002382" sldId="286"/>
        </pc:sldMkLst>
      </pc:sldChg>
      <pc:sldChg chg="modSp add">
        <pc:chgData name="Laura" userId="S::laura@story-project.co.uk::1ecbebb2-5528-4d4b-a108-f1ab84e94086" providerId="AD" clId="Web-{506BCA76-88EB-B298-7A78-14BB8F641B7D}" dt="2024-09-01T15:14:40.388" v="6" actId="20577"/>
        <pc:sldMkLst>
          <pc:docMk/>
          <pc:sldMk cId="2842927645" sldId="417"/>
        </pc:sldMkLst>
        <pc:spChg chg="mod">
          <ac:chgData name="Laura" userId="S::laura@story-project.co.uk::1ecbebb2-5528-4d4b-a108-f1ab84e94086" providerId="AD" clId="Web-{506BCA76-88EB-B298-7A78-14BB8F641B7D}" dt="2024-09-01T15:14:40.388" v="6" actId="20577"/>
          <ac:spMkLst>
            <pc:docMk/>
            <pc:sldMk cId="2842927645" sldId="417"/>
            <ac:spMk id="43" creationId="{F985044D-37B4-F380-DB13-0B4CC88E16C3}"/>
          </ac:spMkLst>
        </pc:spChg>
      </pc:sldChg>
    </pc:docChg>
  </pc:docChgLst>
  <pc:docChgLst>
    <pc:chgData name="Fiona" userId="5fd9b084-9961-4921-ab0f-457ac49028c4" providerId="ADAL" clId="{5EFE3B25-ED5A-4911-9299-8C9A42CF0EB3}"/>
    <pc:docChg chg="modSld">
      <pc:chgData name="Fiona" userId="5fd9b084-9961-4921-ab0f-457ac49028c4" providerId="ADAL" clId="{5EFE3B25-ED5A-4911-9299-8C9A42CF0EB3}" dt="2024-06-20T14:20:40.981" v="0" actId="207"/>
      <pc:docMkLst>
        <pc:docMk/>
      </pc:docMkLst>
      <pc:sldChg chg="modSp mod">
        <pc:chgData name="Fiona" userId="5fd9b084-9961-4921-ab0f-457ac49028c4" providerId="ADAL" clId="{5EFE3B25-ED5A-4911-9299-8C9A42CF0EB3}" dt="2024-06-20T14:20:40.981" v="0" actId="207"/>
        <pc:sldMkLst>
          <pc:docMk/>
          <pc:sldMk cId="48654129" sldId="256"/>
        </pc:sldMkLst>
        <pc:spChg chg="mod">
          <ac:chgData name="Fiona" userId="5fd9b084-9961-4921-ab0f-457ac49028c4" providerId="ADAL" clId="{5EFE3B25-ED5A-4911-9299-8C9A42CF0EB3}" dt="2024-06-20T14:20:40.981" v="0" actId="207"/>
          <ac:spMkLst>
            <pc:docMk/>
            <pc:sldMk cId="48654129" sldId="256"/>
            <ac:spMk id="12" creationId="{3F3CC3F2-6D61-1E88-251F-847518765DA7}"/>
          </ac:spMkLst>
        </pc:spChg>
      </pc:sldChg>
    </pc:docChg>
  </pc:docChgLst>
  <pc:docChgLst>
    <pc:chgData name="Fiona" userId="5fd9b084-9961-4921-ab0f-457ac49028c4" providerId="ADAL" clId="{75D21AEE-5137-41F4-93D7-149176891581}"/>
    <pc:docChg chg="undo custSel addSld modSld addSection modSection">
      <pc:chgData name="Fiona" userId="5fd9b084-9961-4921-ab0f-457ac49028c4" providerId="ADAL" clId="{75D21AEE-5137-41F4-93D7-149176891581}" dt="2024-08-21T12:05:17.386" v="484" actId="20577"/>
      <pc:docMkLst>
        <pc:docMk/>
      </pc:docMkLst>
      <pc:sldChg chg="modNotesTx">
        <pc:chgData name="Fiona" userId="5fd9b084-9961-4921-ab0f-457ac49028c4" providerId="ADAL" clId="{75D21AEE-5137-41F4-93D7-149176891581}" dt="2024-08-16T17:37:28.177" v="429"/>
        <pc:sldMkLst>
          <pc:docMk/>
          <pc:sldMk cId="2626862858" sldId="277"/>
        </pc:sldMkLst>
      </pc:sldChg>
      <pc:sldChg chg="modSp mod">
        <pc:chgData name="Fiona" userId="5fd9b084-9961-4921-ab0f-457ac49028c4" providerId="ADAL" clId="{75D21AEE-5137-41F4-93D7-149176891581}" dt="2024-08-21T12:05:17.386" v="484" actId="20577"/>
        <pc:sldMkLst>
          <pc:docMk/>
          <pc:sldMk cId="845388045" sldId="281"/>
        </pc:sldMkLst>
        <pc:spChg chg="mod">
          <ac:chgData name="Fiona" userId="5fd9b084-9961-4921-ab0f-457ac49028c4" providerId="ADAL" clId="{75D21AEE-5137-41F4-93D7-149176891581}" dt="2024-08-21T12:05:17.386" v="484" actId="20577"/>
          <ac:spMkLst>
            <pc:docMk/>
            <pc:sldMk cId="845388045" sldId="281"/>
            <ac:spMk id="23" creationId="{B295A989-E6B7-256B-A138-5EB1CC729B56}"/>
          </ac:spMkLst>
        </pc:spChg>
      </pc:sldChg>
      <pc:sldChg chg="modSp mod modNotesTx">
        <pc:chgData name="Fiona" userId="5fd9b084-9961-4921-ab0f-457ac49028c4" providerId="ADAL" clId="{75D21AEE-5137-41F4-93D7-149176891581}" dt="2024-08-19T09:32:14.220" v="436" actId="1076"/>
        <pc:sldMkLst>
          <pc:docMk/>
          <pc:sldMk cId="40204482" sldId="282"/>
        </pc:sldMkLst>
        <pc:spChg chg="mod">
          <ac:chgData name="Fiona" userId="5fd9b084-9961-4921-ab0f-457ac49028c4" providerId="ADAL" clId="{75D21AEE-5137-41F4-93D7-149176891581}" dt="2024-08-19T09:32:07.091" v="433" actId="14100"/>
          <ac:spMkLst>
            <pc:docMk/>
            <pc:sldMk cId="40204482" sldId="282"/>
            <ac:spMk id="5" creationId="{5BAF6253-F264-24D0-A4F9-AE9AA17A0D97}"/>
          </ac:spMkLst>
        </pc:spChg>
        <pc:spChg chg="mod">
          <ac:chgData name="Fiona" userId="5fd9b084-9961-4921-ab0f-457ac49028c4" providerId="ADAL" clId="{75D21AEE-5137-41F4-93D7-149176891581}" dt="2024-08-19T09:32:14.220" v="436" actId="1076"/>
          <ac:spMkLst>
            <pc:docMk/>
            <pc:sldMk cId="40204482" sldId="282"/>
            <ac:spMk id="12" creationId="{E9F75631-33D1-12AA-B150-0E1A6937DDAC}"/>
          </ac:spMkLst>
        </pc:spChg>
        <pc:spChg chg="mod">
          <ac:chgData name="Fiona" userId="5fd9b084-9961-4921-ab0f-457ac49028c4" providerId="ADAL" clId="{75D21AEE-5137-41F4-93D7-149176891581}" dt="2024-08-19T09:32:10.323" v="434" actId="1076"/>
          <ac:spMkLst>
            <pc:docMk/>
            <pc:sldMk cId="40204482" sldId="282"/>
            <ac:spMk id="15" creationId="{9668C335-D958-351C-EC2E-D5487C6B9736}"/>
          </ac:spMkLst>
        </pc:spChg>
        <pc:picChg chg="mod">
          <ac:chgData name="Fiona" userId="5fd9b084-9961-4921-ab0f-457ac49028c4" providerId="ADAL" clId="{75D21AEE-5137-41F4-93D7-149176891581}" dt="2024-08-19T09:32:12.650" v="435" actId="1076"/>
          <ac:picMkLst>
            <pc:docMk/>
            <pc:sldMk cId="40204482" sldId="282"/>
            <ac:picMk id="18" creationId="{1E03A795-3EF8-69D3-B267-000090C65329}"/>
          </ac:picMkLst>
        </pc:picChg>
      </pc:sldChg>
      <pc:sldChg chg="modSp mod">
        <pc:chgData name="Fiona" userId="5fd9b084-9961-4921-ab0f-457ac49028c4" providerId="ADAL" clId="{75D21AEE-5137-41F4-93D7-149176891581}" dt="2024-08-19T09:32:26.663" v="441" actId="1076"/>
        <pc:sldMkLst>
          <pc:docMk/>
          <pc:sldMk cId="3424430435" sldId="283"/>
        </pc:sldMkLst>
        <pc:spChg chg="mod">
          <ac:chgData name="Fiona" userId="5fd9b084-9961-4921-ab0f-457ac49028c4" providerId="ADAL" clId="{75D21AEE-5137-41F4-93D7-149176891581}" dt="2024-08-19T09:32:18.724" v="437" actId="14100"/>
          <ac:spMkLst>
            <pc:docMk/>
            <pc:sldMk cId="3424430435" sldId="283"/>
            <ac:spMk id="8" creationId="{2F68E704-8308-AB9F-D0C1-249665EB45D4}"/>
          </ac:spMkLst>
        </pc:spChg>
        <pc:spChg chg="mod">
          <ac:chgData name="Fiona" userId="5fd9b084-9961-4921-ab0f-457ac49028c4" providerId="ADAL" clId="{75D21AEE-5137-41F4-93D7-149176891581}" dt="2024-08-19T09:32:23.818" v="440" actId="1076"/>
          <ac:spMkLst>
            <pc:docMk/>
            <pc:sldMk cId="3424430435" sldId="283"/>
            <ac:spMk id="9" creationId="{1286208D-20B1-57B8-4880-2750B213B54A}"/>
          </ac:spMkLst>
        </pc:spChg>
        <pc:spChg chg="mod">
          <ac:chgData name="Fiona" userId="5fd9b084-9961-4921-ab0f-457ac49028c4" providerId="ADAL" clId="{75D21AEE-5137-41F4-93D7-149176891581}" dt="2024-08-19T09:32:21.024" v="438" actId="1076"/>
          <ac:spMkLst>
            <pc:docMk/>
            <pc:sldMk cId="3424430435" sldId="283"/>
            <ac:spMk id="10" creationId="{622B1552-EB5A-9739-5DC0-4EB4C6225F47}"/>
          </ac:spMkLst>
        </pc:spChg>
        <pc:grpChg chg="mod">
          <ac:chgData name="Fiona" userId="5fd9b084-9961-4921-ab0f-457ac49028c4" providerId="ADAL" clId="{75D21AEE-5137-41F4-93D7-149176891581}" dt="2024-08-19T09:32:26.663" v="441" actId="1076"/>
          <ac:grpSpMkLst>
            <pc:docMk/>
            <pc:sldMk cId="3424430435" sldId="283"/>
            <ac:grpSpMk id="47" creationId="{4303E6B4-D965-355B-9A03-2AEF1B4E3173}"/>
          </ac:grpSpMkLst>
        </pc:grpChg>
        <pc:picChg chg="mod">
          <ac:chgData name="Fiona" userId="5fd9b084-9961-4921-ab0f-457ac49028c4" providerId="ADAL" clId="{75D21AEE-5137-41F4-93D7-149176891581}" dt="2024-08-19T09:32:22.255" v="439" actId="1076"/>
          <ac:picMkLst>
            <pc:docMk/>
            <pc:sldMk cId="3424430435" sldId="283"/>
            <ac:picMk id="11" creationId="{C59D76D3-EEB8-ED95-F1FB-3D6403666626}"/>
          </ac:picMkLst>
        </pc:picChg>
      </pc:sldChg>
      <pc:sldChg chg="modSp mod">
        <pc:chgData name="Fiona" userId="5fd9b084-9961-4921-ab0f-457ac49028c4" providerId="ADAL" clId="{75D21AEE-5137-41F4-93D7-149176891581}" dt="2024-08-19T09:32:30.487" v="442" actId="14100"/>
        <pc:sldMkLst>
          <pc:docMk/>
          <pc:sldMk cId="364621734" sldId="284"/>
        </pc:sldMkLst>
        <pc:spChg chg="mod">
          <ac:chgData name="Fiona" userId="5fd9b084-9961-4921-ab0f-457ac49028c4" providerId="ADAL" clId="{75D21AEE-5137-41F4-93D7-149176891581}" dt="2024-08-19T09:32:30.487" v="442" actId="14100"/>
          <ac:spMkLst>
            <pc:docMk/>
            <pc:sldMk cId="364621734" sldId="284"/>
            <ac:spMk id="18" creationId="{594972DA-5CE2-0F5E-4BBE-9C96485CCAD6}"/>
          </ac:spMkLst>
        </pc:spChg>
      </pc:sldChg>
      <pc:sldChg chg="modSp mod">
        <pc:chgData name="Fiona" userId="5fd9b084-9961-4921-ab0f-457ac49028c4" providerId="ADAL" clId="{75D21AEE-5137-41F4-93D7-149176891581}" dt="2024-08-19T09:32:39.230" v="446" actId="1076"/>
        <pc:sldMkLst>
          <pc:docMk/>
          <pc:sldMk cId="1979005890" sldId="285"/>
        </pc:sldMkLst>
        <pc:spChg chg="mod">
          <ac:chgData name="Fiona" userId="5fd9b084-9961-4921-ab0f-457ac49028c4" providerId="ADAL" clId="{75D21AEE-5137-41F4-93D7-149176891581}" dt="2024-08-19T09:32:37.883" v="445" actId="1076"/>
          <ac:spMkLst>
            <pc:docMk/>
            <pc:sldMk cId="1979005890" sldId="285"/>
            <ac:spMk id="8" creationId="{58B9AB1F-B753-A912-4424-AA7ABC7BCD2D}"/>
          </ac:spMkLst>
        </pc:spChg>
        <pc:spChg chg="mod">
          <ac:chgData name="Fiona" userId="5fd9b084-9961-4921-ab0f-457ac49028c4" providerId="ADAL" clId="{75D21AEE-5137-41F4-93D7-149176891581}" dt="2024-08-19T09:32:36.417" v="444" actId="14100"/>
          <ac:spMkLst>
            <pc:docMk/>
            <pc:sldMk cId="1979005890" sldId="285"/>
            <ac:spMk id="18" creationId="{594972DA-5CE2-0F5E-4BBE-9C96485CCAD6}"/>
          </ac:spMkLst>
        </pc:spChg>
        <pc:picChg chg="mod">
          <ac:chgData name="Fiona" userId="5fd9b084-9961-4921-ab0f-457ac49028c4" providerId="ADAL" clId="{75D21AEE-5137-41F4-93D7-149176891581}" dt="2024-08-19T09:32:39.230" v="446" actId="1076"/>
          <ac:picMkLst>
            <pc:docMk/>
            <pc:sldMk cId="1979005890" sldId="285"/>
            <ac:picMk id="9" creationId="{7F21A22A-C0AE-B96E-D717-D03C676B1005}"/>
          </ac:picMkLst>
        </pc:picChg>
      </pc:sldChg>
      <pc:sldChg chg="modSp mod">
        <pc:chgData name="Fiona" userId="5fd9b084-9961-4921-ab0f-457ac49028c4" providerId="ADAL" clId="{75D21AEE-5137-41F4-93D7-149176891581}" dt="2024-08-19T09:32:50.297" v="451" actId="1076"/>
        <pc:sldMkLst>
          <pc:docMk/>
          <pc:sldMk cId="2993158099" sldId="287"/>
        </pc:sldMkLst>
        <pc:spChg chg="mod">
          <ac:chgData name="Fiona" userId="5fd9b084-9961-4921-ab0f-457ac49028c4" providerId="ADAL" clId="{75D21AEE-5137-41F4-93D7-149176891581}" dt="2024-08-19T09:32:46.408" v="449" actId="1076"/>
          <ac:spMkLst>
            <pc:docMk/>
            <pc:sldMk cId="2993158099" sldId="287"/>
            <ac:spMk id="8" creationId="{58B9AB1F-B753-A912-4424-AA7ABC7BCD2D}"/>
          </ac:spMkLst>
        </pc:spChg>
        <pc:spChg chg="mod">
          <ac:chgData name="Fiona" userId="5fd9b084-9961-4921-ab0f-457ac49028c4" providerId="ADAL" clId="{75D21AEE-5137-41F4-93D7-149176891581}" dt="2024-08-19T09:32:44.658" v="448" actId="14100"/>
          <ac:spMkLst>
            <pc:docMk/>
            <pc:sldMk cId="2993158099" sldId="287"/>
            <ac:spMk id="18" creationId="{594972DA-5CE2-0F5E-4BBE-9C96485CCAD6}"/>
          </ac:spMkLst>
        </pc:spChg>
        <pc:spChg chg="mod">
          <ac:chgData name="Fiona" userId="5fd9b084-9961-4921-ab0f-457ac49028c4" providerId="ADAL" clId="{75D21AEE-5137-41F4-93D7-149176891581}" dt="2024-08-19T09:32:50.297" v="451" actId="1076"/>
          <ac:spMkLst>
            <pc:docMk/>
            <pc:sldMk cId="2993158099" sldId="287"/>
            <ac:spMk id="43" creationId="{F985044D-37B4-F380-DB13-0B4CC88E16C3}"/>
          </ac:spMkLst>
        </pc:spChg>
        <pc:picChg chg="mod">
          <ac:chgData name="Fiona" userId="5fd9b084-9961-4921-ab0f-457ac49028c4" providerId="ADAL" clId="{75D21AEE-5137-41F4-93D7-149176891581}" dt="2024-08-19T09:32:47.741" v="450" actId="1076"/>
          <ac:picMkLst>
            <pc:docMk/>
            <pc:sldMk cId="2993158099" sldId="287"/>
            <ac:picMk id="9" creationId="{7F21A22A-C0AE-B96E-D717-D03C676B1005}"/>
          </ac:picMkLst>
        </pc:picChg>
      </pc:sldChg>
      <pc:sldChg chg="modSp mod">
        <pc:chgData name="Fiona" userId="5fd9b084-9961-4921-ab0f-457ac49028c4" providerId="ADAL" clId="{75D21AEE-5137-41F4-93D7-149176891581}" dt="2024-08-19T09:33:09.041" v="459" actId="1076"/>
        <pc:sldMkLst>
          <pc:docMk/>
          <pc:sldMk cId="2352813631" sldId="288"/>
        </pc:sldMkLst>
        <pc:spChg chg="mod">
          <ac:chgData name="Fiona" userId="5fd9b084-9961-4921-ab0f-457ac49028c4" providerId="ADAL" clId="{75D21AEE-5137-41F4-93D7-149176891581}" dt="2024-08-19T09:33:05.246" v="458" actId="1076"/>
          <ac:spMkLst>
            <pc:docMk/>
            <pc:sldMk cId="2352813631" sldId="288"/>
            <ac:spMk id="5" creationId="{3DA7CB50-DE6D-14BF-4250-76059B85D17D}"/>
          </ac:spMkLst>
        </pc:spChg>
        <pc:spChg chg="mod">
          <ac:chgData name="Fiona" userId="5fd9b084-9961-4921-ab0f-457ac49028c4" providerId="ADAL" clId="{75D21AEE-5137-41F4-93D7-149176891581}" dt="2024-08-19T09:32:59.320" v="454" actId="1076"/>
          <ac:spMkLst>
            <pc:docMk/>
            <pc:sldMk cId="2352813631" sldId="288"/>
            <ac:spMk id="10" creationId="{EDC24F4D-0172-EBC0-05CC-28B2AA5086DE}"/>
          </ac:spMkLst>
        </pc:spChg>
        <pc:spChg chg="mod">
          <ac:chgData name="Fiona" userId="5fd9b084-9961-4921-ab0f-457ac49028c4" providerId="ADAL" clId="{75D21AEE-5137-41F4-93D7-149176891581}" dt="2024-08-19T09:33:02.828" v="456" actId="1076"/>
          <ac:spMkLst>
            <pc:docMk/>
            <pc:sldMk cId="2352813631" sldId="288"/>
            <ac:spMk id="12" creationId="{75D179A0-11D1-133C-7AAC-ACDEB7B171F4}"/>
          </ac:spMkLst>
        </pc:spChg>
        <pc:spChg chg="mod">
          <ac:chgData name="Fiona" userId="5fd9b084-9961-4921-ab0f-457ac49028c4" providerId="ADAL" clId="{75D21AEE-5137-41F4-93D7-149176891581}" dt="2024-08-19T09:33:09.041" v="459" actId="1076"/>
          <ac:spMkLst>
            <pc:docMk/>
            <pc:sldMk cId="2352813631" sldId="288"/>
            <ac:spMk id="14" creationId="{F239C11B-4CF0-264C-957C-6FA6D4395DB5}"/>
          </ac:spMkLst>
        </pc:spChg>
        <pc:spChg chg="mod">
          <ac:chgData name="Fiona" userId="5fd9b084-9961-4921-ab0f-457ac49028c4" providerId="ADAL" clId="{75D21AEE-5137-41F4-93D7-149176891581}" dt="2024-08-19T09:32:54.886" v="452" actId="1076"/>
          <ac:spMkLst>
            <pc:docMk/>
            <pc:sldMk cId="2352813631" sldId="288"/>
            <ac:spMk id="15" creationId="{96A8EE78-7D47-69B2-BD15-0CAAC9488994}"/>
          </ac:spMkLst>
        </pc:spChg>
        <pc:picChg chg="mod">
          <ac:chgData name="Fiona" userId="5fd9b084-9961-4921-ab0f-457ac49028c4" providerId="ADAL" clId="{75D21AEE-5137-41F4-93D7-149176891581}" dt="2024-08-19T09:33:01.062" v="455" actId="1076"/>
          <ac:picMkLst>
            <pc:docMk/>
            <pc:sldMk cId="2352813631" sldId="288"/>
            <ac:picMk id="11" creationId="{C471D098-8605-63F4-1517-05D065A6AFA3}"/>
          </ac:picMkLst>
        </pc:picChg>
      </pc:sldChg>
      <pc:sldChg chg="modSp mod">
        <pc:chgData name="Fiona" userId="5fd9b084-9961-4921-ab0f-457ac49028c4" providerId="ADAL" clId="{75D21AEE-5137-41F4-93D7-149176891581}" dt="2024-08-19T09:33:24.763" v="465" actId="1076"/>
        <pc:sldMkLst>
          <pc:docMk/>
          <pc:sldMk cId="2891436020" sldId="289"/>
        </pc:sldMkLst>
        <pc:spChg chg="mod">
          <ac:chgData name="Fiona" userId="5fd9b084-9961-4921-ab0f-457ac49028c4" providerId="ADAL" clId="{75D21AEE-5137-41F4-93D7-149176891581}" dt="2024-08-19T09:33:16.970" v="461" actId="14100"/>
          <ac:spMkLst>
            <pc:docMk/>
            <pc:sldMk cId="2891436020" sldId="289"/>
            <ac:spMk id="8" creationId="{D0E2C2E5-D049-2798-49DC-643A569F1CD9}"/>
          </ac:spMkLst>
        </pc:spChg>
        <pc:spChg chg="mod">
          <ac:chgData name="Fiona" userId="5fd9b084-9961-4921-ab0f-457ac49028c4" providerId="ADAL" clId="{75D21AEE-5137-41F4-93D7-149176891581}" dt="2024-08-19T09:33:19.130" v="462" actId="1076"/>
          <ac:spMkLst>
            <pc:docMk/>
            <pc:sldMk cId="2891436020" sldId="289"/>
            <ac:spMk id="9" creationId="{43CC2938-C217-B7E5-3842-3A7123CAD568}"/>
          </ac:spMkLst>
        </pc:spChg>
        <pc:spChg chg="mod">
          <ac:chgData name="Fiona" userId="5fd9b084-9961-4921-ab0f-457ac49028c4" providerId="ADAL" clId="{75D21AEE-5137-41F4-93D7-149176891581}" dt="2024-08-19T09:33:22.358" v="464" actId="1076"/>
          <ac:spMkLst>
            <pc:docMk/>
            <pc:sldMk cId="2891436020" sldId="289"/>
            <ac:spMk id="16" creationId="{32F27C08-E21D-30B6-F159-64BAE1317F0F}"/>
          </ac:spMkLst>
        </pc:spChg>
        <pc:spChg chg="mod">
          <ac:chgData name="Fiona" userId="5fd9b084-9961-4921-ab0f-457ac49028c4" providerId="ADAL" clId="{75D21AEE-5137-41F4-93D7-149176891581}" dt="2024-08-19T09:33:24.763" v="465" actId="1076"/>
          <ac:spMkLst>
            <pc:docMk/>
            <pc:sldMk cId="2891436020" sldId="289"/>
            <ac:spMk id="17" creationId="{6E5DADEE-FD4C-2EFC-1A9B-B59B6737EEA3}"/>
          </ac:spMkLst>
        </pc:spChg>
        <pc:spChg chg="mod">
          <ac:chgData name="Fiona" userId="5fd9b084-9961-4921-ab0f-457ac49028c4" providerId="ADAL" clId="{75D21AEE-5137-41F4-93D7-149176891581}" dt="2024-08-19T09:33:14.317" v="460" actId="1076"/>
          <ac:spMkLst>
            <pc:docMk/>
            <pc:sldMk cId="2891436020" sldId="289"/>
            <ac:spMk id="18" creationId="{E344DB26-9848-FC17-A585-86683D3D9C8F}"/>
          </ac:spMkLst>
        </pc:spChg>
        <pc:picChg chg="mod">
          <ac:chgData name="Fiona" userId="5fd9b084-9961-4921-ab0f-457ac49028c4" providerId="ADAL" clId="{75D21AEE-5137-41F4-93D7-149176891581}" dt="2024-08-19T09:33:20.778" v="463" actId="1076"/>
          <ac:picMkLst>
            <pc:docMk/>
            <pc:sldMk cId="2891436020" sldId="289"/>
            <ac:picMk id="13" creationId="{8F40523A-3449-9D8A-1BBF-23CCEC52765E}"/>
          </ac:picMkLst>
        </pc:picChg>
      </pc:sldChg>
      <pc:sldChg chg="modNotesTx">
        <pc:chgData name="Fiona" userId="5fd9b084-9961-4921-ab0f-457ac49028c4" providerId="ADAL" clId="{75D21AEE-5137-41F4-93D7-149176891581}" dt="2024-08-07T12:40:11.663" v="87" actId="20577"/>
        <pc:sldMkLst>
          <pc:docMk/>
          <pc:sldMk cId="440740573" sldId="290"/>
        </pc:sldMkLst>
      </pc:sldChg>
      <pc:sldChg chg="add">
        <pc:chgData name="Fiona" userId="5fd9b084-9961-4921-ab0f-457ac49028c4" providerId="ADAL" clId="{75D21AEE-5137-41F4-93D7-149176891581}" dt="2024-08-19T08:25:33.643" v="430"/>
        <pc:sldMkLst>
          <pc:docMk/>
          <pc:sldMk cId="63557747" sldId="335"/>
        </pc:sldMkLst>
      </pc:sldChg>
      <pc:sldChg chg="add">
        <pc:chgData name="Fiona" userId="5fd9b084-9961-4921-ab0f-457ac49028c4" providerId="ADAL" clId="{75D21AEE-5137-41F4-93D7-149176891581}" dt="2024-08-19T08:25:33.643" v="430"/>
        <pc:sldMkLst>
          <pc:docMk/>
          <pc:sldMk cId="3190761049" sldId="336"/>
        </pc:sldMkLst>
      </pc:sldChg>
      <pc:sldChg chg="add">
        <pc:chgData name="Fiona" userId="5fd9b084-9961-4921-ab0f-457ac49028c4" providerId="ADAL" clId="{75D21AEE-5137-41F4-93D7-149176891581}" dt="2024-08-19T08:25:33.643" v="430"/>
        <pc:sldMkLst>
          <pc:docMk/>
          <pc:sldMk cId="3393345427" sldId="337"/>
        </pc:sldMkLst>
      </pc:sldChg>
      <pc:sldChg chg="add">
        <pc:chgData name="Fiona" userId="5fd9b084-9961-4921-ab0f-457ac49028c4" providerId="ADAL" clId="{75D21AEE-5137-41F4-93D7-149176891581}" dt="2024-08-19T08:25:33.643" v="430"/>
        <pc:sldMkLst>
          <pc:docMk/>
          <pc:sldMk cId="927413732" sldId="338"/>
        </pc:sldMkLst>
      </pc:sldChg>
      <pc:sldChg chg="add">
        <pc:chgData name="Fiona" userId="5fd9b084-9961-4921-ab0f-457ac49028c4" providerId="ADAL" clId="{75D21AEE-5137-41F4-93D7-149176891581}" dt="2024-08-19T08:25:33.643" v="430"/>
        <pc:sldMkLst>
          <pc:docMk/>
          <pc:sldMk cId="2873332673" sldId="339"/>
        </pc:sldMkLst>
      </pc:sldChg>
      <pc:sldChg chg="add">
        <pc:chgData name="Fiona" userId="5fd9b084-9961-4921-ab0f-457ac49028c4" providerId="ADAL" clId="{75D21AEE-5137-41F4-93D7-149176891581}" dt="2024-08-19T08:25:33.643" v="430"/>
        <pc:sldMkLst>
          <pc:docMk/>
          <pc:sldMk cId="2778434101" sldId="341"/>
        </pc:sldMkLst>
      </pc:sldChg>
      <pc:sldChg chg="add">
        <pc:chgData name="Fiona" userId="5fd9b084-9961-4921-ab0f-457ac49028c4" providerId="ADAL" clId="{75D21AEE-5137-41F4-93D7-149176891581}" dt="2024-08-19T08:25:33.643" v="430"/>
        <pc:sldMkLst>
          <pc:docMk/>
          <pc:sldMk cId="1761991482" sldId="342"/>
        </pc:sldMkLst>
      </pc:sldChg>
      <pc:sldChg chg="add">
        <pc:chgData name="Fiona" userId="5fd9b084-9961-4921-ab0f-457ac49028c4" providerId="ADAL" clId="{75D21AEE-5137-41F4-93D7-149176891581}" dt="2024-08-19T08:25:33.643" v="430"/>
        <pc:sldMkLst>
          <pc:docMk/>
          <pc:sldMk cId="198976378" sldId="343"/>
        </pc:sldMkLst>
      </pc:sldChg>
      <pc:sldChg chg="add">
        <pc:chgData name="Fiona" userId="5fd9b084-9961-4921-ab0f-457ac49028c4" providerId="ADAL" clId="{75D21AEE-5137-41F4-93D7-149176891581}" dt="2024-08-19T08:25:33.643" v="430"/>
        <pc:sldMkLst>
          <pc:docMk/>
          <pc:sldMk cId="645953785" sldId="344"/>
        </pc:sldMkLst>
      </pc:sldChg>
      <pc:sldChg chg="add">
        <pc:chgData name="Fiona" userId="5fd9b084-9961-4921-ab0f-457ac49028c4" providerId="ADAL" clId="{75D21AEE-5137-41F4-93D7-149176891581}" dt="2024-08-19T08:25:33.643" v="430"/>
        <pc:sldMkLst>
          <pc:docMk/>
          <pc:sldMk cId="1671809111" sldId="345"/>
        </pc:sldMkLst>
      </pc:sldChg>
      <pc:sldChg chg="add">
        <pc:chgData name="Fiona" userId="5fd9b084-9961-4921-ab0f-457ac49028c4" providerId="ADAL" clId="{75D21AEE-5137-41F4-93D7-149176891581}" dt="2024-08-19T08:25:33.643" v="430"/>
        <pc:sldMkLst>
          <pc:docMk/>
          <pc:sldMk cId="4156763091" sldId="346"/>
        </pc:sldMkLst>
      </pc:sldChg>
      <pc:sldChg chg="add">
        <pc:chgData name="Fiona" userId="5fd9b084-9961-4921-ab0f-457ac49028c4" providerId="ADAL" clId="{75D21AEE-5137-41F4-93D7-149176891581}" dt="2024-08-19T08:25:33.643" v="430"/>
        <pc:sldMkLst>
          <pc:docMk/>
          <pc:sldMk cId="2885215674" sldId="3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24/09/2024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forms.office.com/Pages/ResponsePage.aspx?id=1UL-GCPYWkCGhoSj4l3oFrLryx4oVUtNoQjxq4TpQIZUNjNLMVJIUEI0UjFLWVRFSkoxUjE2V0NENC4u&amp;origin=QRCode"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story-project.co.uk/the-importance-of-mistake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0" dirty="0">
                <a:effectLst/>
                <a:latin typeface="Aptos" panose="020B0004020202020204" pitchFamily="34" charset="0"/>
                <a:ea typeface="Times New Roman" panose="02020603050405020304" pitchFamily="18" charset="0"/>
                <a:cs typeface="Segoe UI" panose="020B0502040204020203" pitchFamily="34" charset="0"/>
              </a:rPr>
              <a:t>Explore the word ‘resilience’. What do pupils think this word means? What challenges are there to feeling resilient? </a:t>
            </a: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03371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Prompt the children to give more information about their choices</a:t>
            </a:r>
          </a:p>
          <a:p>
            <a:pPr marL="228600" indent="-228600">
              <a:buAutoNum type="alphaUcPeriod"/>
            </a:pPr>
            <a:r>
              <a:rPr lang="en-GB" b="1" dirty="0"/>
              <a:t>Try Again </a:t>
            </a:r>
            <a:r>
              <a:rPr lang="en-GB" dirty="0"/>
              <a:t>– should they change anything next time? </a:t>
            </a:r>
          </a:p>
          <a:p>
            <a:pPr marL="228600" indent="-228600">
              <a:buAutoNum type="alphaUcPeriod"/>
            </a:pPr>
            <a:r>
              <a:rPr lang="en-GB" b="1" dirty="0"/>
              <a:t>Ask for Help </a:t>
            </a:r>
            <a:r>
              <a:rPr lang="en-GB" dirty="0"/>
              <a:t>– who should they ask? </a:t>
            </a:r>
          </a:p>
          <a:p>
            <a:pPr marL="228600" indent="-228600">
              <a:buAutoNum type="alphaUcPeriod"/>
            </a:pPr>
            <a:r>
              <a:rPr lang="en-GB" b="1" dirty="0"/>
              <a:t>Stop</a:t>
            </a:r>
            <a:r>
              <a:rPr lang="en-GB" dirty="0"/>
              <a:t> – why should they stop? Could they try again another time? </a:t>
            </a:r>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3943774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3552605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16</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 the story, Ada has lots of big ideas! Her ideas light up like a lightbulb in her mind</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Check the children’s understanding of the phrase ‘lightbulb moment’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the children to scrunch themselves into a ball; imagining a light bulb, turned off, in the dark. Tell them to close their eyes and take calm, deep breaths.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Now, ask the children to imagine the lightbulb turning on. Guide them to stretch out wide, raise their heads and reaching up in to the air.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Repeat a few times.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18</a:t>
            </a:fld>
            <a:endParaRPr lang="en-GB"/>
          </a:p>
        </p:txBody>
      </p:sp>
    </p:spTree>
    <p:extLst>
      <p:ext uri="{BB962C8B-B14F-4D97-AF65-F5344CB8AC3E}">
        <p14:creationId xmlns:p14="http://schemas.microsoft.com/office/powerpoint/2010/main" val="1437985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Look at the image of Ada on page 12 (The page that starts ‘Even Miss Greer found her hands were quite full…’</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How could Ada be feeling here? What is the difference between her friends’ reactions and her teachers?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19</a:t>
            </a:fld>
            <a:endParaRPr lang="en-GB"/>
          </a:p>
        </p:txBody>
      </p:sp>
    </p:spTree>
    <p:extLst>
      <p:ext uri="{BB962C8B-B14F-4D97-AF65-F5344CB8AC3E}">
        <p14:creationId xmlns:p14="http://schemas.microsoft.com/office/powerpoint/2010/main" val="3441889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20</a:t>
            </a:fld>
            <a:endParaRPr lang="en-GB"/>
          </a:p>
        </p:txBody>
      </p:sp>
    </p:spTree>
    <p:extLst>
      <p:ext uri="{BB962C8B-B14F-4D97-AF65-F5344CB8AC3E}">
        <p14:creationId xmlns:p14="http://schemas.microsoft.com/office/powerpoint/2010/main" val="3160586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r>
              <a:rPr lang="en-US" sz="1200" b="1" dirty="0">
                <a:solidFill>
                  <a:srgbClr val="000000"/>
                </a:solidFill>
                <a:latin typeface="Montserrat"/>
              </a:rPr>
              <a:t>Suggested answers and prompts:</a:t>
            </a:r>
          </a:p>
          <a:p>
            <a:pPr>
              <a:lnSpc>
                <a:spcPct val="150000"/>
              </a:lnSpc>
              <a:defRPr/>
            </a:pPr>
            <a:endParaRPr lang="en-US" sz="1200" b="1" dirty="0">
              <a:solidFill>
                <a:srgbClr val="000000"/>
              </a:solidFill>
              <a:latin typeface="Montserrat"/>
            </a:endParaRPr>
          </a:p>
          <a:p>
            <a:pPr>
              <a:lnSpc>
                <a:spcPct val="150000"/>
              </a:lnSpc>
              <a:defRPr/>
            </a:pPr>
            <a:r>
              <a:rPr lang="en-US" sz="1200" b="1" dirty="0">
                <a:solidFill>
                  <a:srgbClr val="000000"/>
                </a:solidFill>
                <a:latin typeface="Montserrat"/>
              </a:rPr>
              <a:t>What does the word ‘curious’ mean? </a:t>
            </a:r>
          </a:p>
          <a:p>
            <a:pPr>
              <a:lnSpc>
                <a:spcPct val="150000"/>
              </a:lnSpc>
              <a:defRPr/>
            </a:pPr>
            <a:r>
              <a:rPr lang="en-US" sz="1200" dirty="0">
                <a:solidFill>
                  <a:srgbClr val="000000"/>
                </a:solidFill>
                <a:latin typeface="Montserrat"/>
              </a:rPr>
              <a:t>Emphasize that being curious is part of learning. Asking lots of questions and figuring things out is part of growing up. Self-belief is also about being curious; it is about finding out who we are as individuals, what we like and don’t like. Ada is curious to find out about the world and her place in it.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1" dirty="0">
                <a:solidFill>
                  <a:srgbClr val="000000"/>
                </a:solidFill>
                <a:latin typeface="Montserrat"/>
              </a:rPr>
              <a:t>The author uses the word ‘question’ a lot in the story, why do you think that is? </a:t>
            </a:r>
          </a:p>
          <a:p>
            <a:pPr>
              <a:lnSpc>
                <a:spcPct val="150000"/>
              </a:lnSpc>
              <a:defRPr/>
            </a:pPr>
            <a:r>
              <a:rPr lang="en-US" sz="1200" dirty="0">
                <a:solidFill>
                  <a:srgbClr val="000000"/>
                </a:solidFill>
                <a:latin typeface="Montserrat"/>
              </a:rPr>
              <a:t>It shows how inquisitive Ada is and how much she wants to learn. It is also what makes her a great scientist!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Who helps Ada during the story?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noProof="0" dirty="0">
                <a:solidFill>
                  <a:srgbClr val="000000"/>
                </a:solidFill>
                <a:latin typeface="Montserrat"/>
              </a:rPr>
              <a:t>Her family, friends and teacher all support Ada. Can children identify how they each supported Ada? Ask the children who supports them?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Do you think Ada believes in herself? Why?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noProof="0" dirty="0">
                <a:solidFill>
                  <a:srgbClr val="000000"/>
                </a:solidFill>
                <a:latin typeface="Montserrat"/>
              </a:rPr>
              <a:t>Ada is passionate about learning and believes she can be a scientist.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What skills do you think Ada has that make her a good scientist?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She asks questions and is inquisitive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She learns from her mistakes</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She gets support from those around her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She tests out ideas to see what works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She thinks carefully about problems </a:t>
            </a:r>
            <a:endParaRPr lang="en-GB" sz="1600" b="0"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GB" sz="1200" b="0" noProof="0" dirty="0">
              <a:solidFill>
                <a:srgbClr val="000000"/>
              </a:solidFill>
              <a:latin typeface="Montserrat"/>
            </a:endParaRPr>
          </a:p>
          <a:p>
            <a:pPr>
              <a:lnSpc>
                <a:spcPct val="150000"/>
              </a:lnSpc>
              <a:defRPr/>
            </a:pPr>
            <a:endParaRPr lang="en-US" sz="120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1035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Notes for teachers</a:t>
            </a:r>
          </a:p>
          <a:p>
            <a:pPr marL="171450" indent="-171450">
              <a:buFontTx/>
              <a:buChar char="-"/>
            </a:pPr>
            <a:r>
              <a:rPr lang="en-GB" b="0" dirty="0"/>
              <a:t>Explain to the children that, although Ada mostly believes in herself, there is a moment in the book where she feels very lost. This is ok and very normal. </a:t>
            </a:r>
          </a:p>
          <a:p>
            <a:pPr marL="171450" indent="-171450">
              <a:buFontTx/>
              <a:buChar char="-"/>
            </a:pPr>
            <a:r>
              <a:rPr lang="en-GB" sz="1200" b="0" noProof="0" dirty="0">
                <a:solidFill>
                  <a:srgbClr val="000000"/>
                </a:solidFill>
                <a:latin typeface="Montserrat"/>
              </a:rPr>
              <a:t>Everyone has moments where they don’t feel confident. It can be difficult to get back up when we lose our self-belief and it can feel lonely. </a:t>
            </a:r>
          </a:p>
          <a:p>
            <a:pPr marL="171450" indent="-171450">
              <a:buFontTx/>
              <a:buChar char="-"/>
            </a:pPr>
            <a:r>
              <a:rPr lang="en-GB" sz="1200" b="0" noProof="0" dirty="0">
                <a:solidFill>
                  <a:srgbClr val="000000"/>
                </a:solidFill>
                <a:latin typeface="Montserrat"/>
              </a:rPr>
              <a:t>Ada starts by asking a small question and then builds up from there, slowly asking more questions until she feels confident again. This can be a great way to feel confident again – starting with a small task and then trying bigger and bigger challenges. </a:t>
            </a:r>
          </a:p>
          <a:p>
            <a:pPr marL="171450" indent="-171450">
              <a:buFontTx/>
              <a:buChar char="-"/>
            </a:pPr>
            <a:r>
              <a:rPr lang="en-GB" sz="1200" b="0" noProof="0" dirty="0">
                <a:solidFill>
                  <a:srgbClr val="000000"/>
                </a:solidFill>
                <a:latin typeface="Montserrat"/>
              </a:rPr>
              <a:t>Talk about easy steps to feel more confident, such as:</a:t>
            </a:r>
          </a:p>
          <a:p>
            <a:pPr marL="628650" lvl="1" indent="-171450">
              <a:buFontTx/>
              <a:buChar char="-"/>
            </a:pPr>
            <a:r>
              <a:rPr lang="en-GB" b="0" noProof="0" dirty="0">
                <a:solidFill>
                  <a:srgbClr val="000000"/>
                </a:solidFill>
                <a:latin typeface="Montserrat"/>
              </a:rPr>
              <a:t>Talk to a trusted adult or friend </a:t>
            </a:r>
          </a:p>
          <a:p>
            <a:pPr marL="628650" lvl="1" indent="-171450">
              <a:buFontTx/>
              <a:buChar char="-"/>
            </a:pPr>
            <a:r>
              <a:rPr lang="en-GB" b="0" noProof="0" dirty="0">
                <a:solidFill>
                  <a:srgbClr val="000000"/>
                </a:solidFill>
                <a:latin typeface="Montserrat"/>
              </a:rPr>
              <a:t>Have a break</a:t>
            </a:r>
          </a:p>
          <a:p>
            <a:pPr marL="628650" lvl="1" indent="-171450">
              <a:buFontTx/>
              <a:buChar char="-"/>
            </a:pPr>
            <a:r>
              <a:rPr lang="en-GB" b="0" noProof="0" dirty="0">
                <a:solidFill>
                  <a:srgbClr val="000000"/>
                </a:solidFill>
                <a:latin typeface="Montserrat"/>
              </a:rPr>
              <a:t>Celebrate your strengths and remind yourself of what you are good at</a:t>
            </a:r>
          </a:p>
          <a:p>
            <a:pPr marL="628650" lvl="1" indent="-171450">
              <a:buFontTx/>
              <a:buChar char="-"/>
            </a:pPr>
            <a:r>
              <a:rPr lang="en-GB" b="0" noProof="0" dirty="0">
                <a:solidFill>
                  <a:srgbClr val="000000"/>
                </a:solidFill>
                <a:latin typeface="Montserrat"/>
              </a:rPr>
              <a:t>Try not to spend too much time thinking about negative things</a:t>
            </a:r>
          </a:p>
          <a:p>
            <a:pPr marL="628650" lvl="1" indent="-171450">
              <a:buFontTx/>
              <a:buChar char="-"/>
            </a:pPr>
            <a:r>
              <a:rPr lang="en-GB" b="0" noProof="0" dirty="0">
                <a:solidFill>
                  <a:srgbClr val="000000"/>
                </a:solidFill>
                <a:latin typeface="Montserrat"/>
              </a:rPr>
              <a:t>Think of mistakes as positive learning experiences rather than something wrong </a:t>
            </a:r>
          </a:p>
          <a:p>
            <a:pPr marL="628650" lvl="1" indent="-171450">
              <a:buFontTx/>
              <a:buChar char="-"/>
            </a:pPr>
            <a:r>
              <a:rPr lang="en-GB" b="0" noProof="0" dirty="0">
                <a:solidFill>
                  <a:srgbClr val="000000"/>
                </a:solidFill>
                <a:latin typeface="Montserrat"/>
              </a:rPr>
              <a:t>Know that you don’t have to get everything right, all the time. </a:t>
            </a:r>
          </a:p>
          <a:p>
            <a:pPr marL="628650" lvl="1" indent="-171450">
              <a:buFontTx/>
              <a:buChar char="-"/>
            </a:pPr>
            <a:r>
              <a:rPr lang="en-GB" b="0" noProof="0" dirty="0">
                <a:solidFill>
                  <a:srgbClr val="000000"/>
                </a:solidFill>
                <a:latin typeface="Montserrat"/>
              </a:rPr>
              <a:t>Try to practise positive self-talk</a:t>
            </a:r>
          </a:p>
          <a:p>
            <a:pPr marL="628650" lvl="1" indent="-171450">
              <a:buFontTx/>
              <a:buChar char="-"/>
            </a:pPr>
            <a:endParaRPr lang="en-GB" b="0" dirty="0"/>
          </a:p>
        </p:txBody>
      </p:sp>
      <p:sp>
        <p:nvSpPr>
          <p:cNvPr id="4" name="Slide Number Placeholder 3"/>
          <p:cNvSpPr>
            <a:spLocks noGrp="1"/>
          </p:cNvSpPr>
          <p:nvPr>
            <p:ph type="sldNum" sz="quarter" idx="5"/>
          </p:nvPr>
        </p:nvSpPr>
        <p:spPr/>
        <p:txBody>
          <a:bodyPr/>
          <a:lstStyle/>
          <a:p>
            <a:fld id="{2F58BD0A-A5A8-4FC6-85A8-C43776B49EFC}" type="slidenum">
              <a:rPr lang="en-GB" smtClean="0"/>
              <a:t>22</a:t>
            </a:fld>
            <a:endParaRPr lang="en-GB"/>
          </a:p>
        </p:txBody>
      </p:sp>
    </p:spTree>
    <p:extLst>
      <p:ext uri="{BB962C8B-B14F-4D97-AF65-F5344CB8AC3E}">
        <p14:creationId xmlns:p14="http://schemas.microsoft.com/office/powerpoint/2010/main" val="3225141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Explain to the children that the things you put your time and energy in to are the things are develop the quickest and the strongest. To contextualise this, give the children an example of a plant – if we water the plant, it will grow quicker stronger. If we do not water it, it will not grow.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Explain that the same idea can be applied to self-belief. If we think negative things about ourselves every day, then our self-belief will not grow. If we think positive thoughts about ourselves, we grow in confidence each day.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Put two small house plants on display in the classroom. On one sticky note, write some negative self-talk (e.g. I am rubbish at everything). On another sticky note, write some positive self-talk (e.g. I try my best). Stick one to each plant pots.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Over the next week or so, water the ‘positive talk’ plant every day. Watch as it grows and stays strong – tell the children this represents what positive self-talk does to our confident.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Conversely,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do not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water in the ‘negative self-talk’ plant. Notice what happens to it. Explain that this represents what negative self-talk does to our confidence.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23</a:t>
            </a:fld>
            <a:endParaRPr lang="en-GB"/>
          </a:p>
        </p:txBody>
      </p:sp>
    </p:spTree>
    <p:extLst>
      <p:ext uri="{BB962C8B-B14F-4D97-AF65-F5344CB8AC3E}">
        <p14:creationId xmlns:p14="http://schemas.microsoft.com/office/powerpoint/2010/main" val="24201725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Part of believing in ourselves is knowing what we’re great at.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Using the sheet provided, ask children to come up with a list of things they are great at, filling in each section. You may wish to give examples. Make sure children know strengths come in all forms – academic achievements, kindness, sporting success, trying hard, bouncing back after a mistake.</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If you are doing this as an assembly, talk about the ideas together.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24</a:t>
            </a:fld>
            <a:endParaRPr lang="en-GB"/>
          </a:p>
        </p:txBody>
      </p:sp>
    </p:spTree>
    <p:extLst>
      <p:ext uri="{BB962C8B-B14F-4D97-AF65-F5344CB8AC3E}">
        <p14:creationId xmlns:p14="http://schemas.microsoft.com/office/powerpoint/2010/main" val="1188657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Before beginning, talk to the children about The Story Project being a safe space for open discussion where children should feel safe to express themselves. </a:t>
            </a:r>
          </a:p>
          <a:p>
            <a:endParaRPr lang="en-GB" sz="1200" dirty="0"/>
          </a:p>
          <a:p>
            <a:r>
              <a:rPr lang="en-GB" sz="1200" dirty="0"/>
              <a:t>Establish some ground rules about how you will create and maintain the safe space. </a:t>
            </a:r>
          </a:p>
          <a:p>
            <a:endParaRPr lang="en-GB" sz="1200" dirty="0"/>
          </a:p>
          <a:p>
            <a:r>
              <a:rPr lang="en-GB" sz="1200" dirty="0"/>
              <a:t>Ground rule suggestions:</a:t>
            </a:r>
          </a:p>
          <a:p>
            <a:pPr marL="171450" indent="-171450">
              <a:buFontTx/>
              <a:buChar char="-"/>
            </a:pPr>
            <a:r>
              <a:rPr lang="en-GB" sz="1200" dirty="0"/>
              <a:t>We listen to everyone’s opinions respectfully</a:t>
            </a:r>
          </a:p>
          <a:p>
            <a:pPr marL="171450" indent="-171450">
              <a:buFontTx/>
              <a:buChar char="-"/>
            </a:pPr>
            <a:r>
              <a:rPr lang="en-GB" sz="1200" dirty="0"/>
              <a:t>We join in with the lesson calmly</a:t>
            </a:r>
          </a:p>
          <a:p>
            <a:pPr marL="171450" indent="-171450">
              <a:buFontTx/>
              <a:buChar char="-"/>
            </a:pPr>
            <a:r>
              <a:rPr lang="en-GB" sz="1200" dirty="0"/>
              <a:t>It is ok to have different opinions and ideas</a:t>
            </a:r>
          </a:p>
          <a:p>
            <a:pPr marL="171450" indent="-171450">
              <a:buFontTx/>
              <a:buChar char="-"/>
            </a:pPr>
            <a:r>
              <a:rPr lang="en-GB" sz="1200" dirty="0"/>
              <a:t>We are inquisitive and excited to learn </a:t>
            </a:r>
          </a:p>
          <a:p>
            <a:pPr marL="171450" indent="-171450">
              <a:buFontTx/>
              <a:buChar char="-"/>
            </a:pPr>
            <a:r>
              <a:rPr lang="en-GB" sz="1200" dirty="0"/>
              <a:t>If we are worried about something, we talk to a trusted adult </a:t>
            </a:r>
          </a:p>
          <a:p>
            <a:pPr marL="171450" indent="-171450">
              <a:buFontTx/>
              <a:buChar char="-"/>
            </a:pPr>
            <a:r>
              <a:rPr lang="en-GB" sz="1200" dirty="0"/>
              <a:t>If we are worried about a friend or ourselves, we talk to a trusted adult</a:t>
            </a:r>
          </a:p>
          <a:p>
            <a:pPr marL="171450" indent="-171450">
              <a:buFontTx/>
              <a:buChar char="-"/>
            </a:pPr>
            <a:r>
              <a:rPr lang="en-GB" sz="1200" dirty="0"/>
              <a:t>We do not have to talk about a topic that upsets us </a:t>
            </a:r>
          </a:p>
          <a:p>
            <a:pPr marL="171450" indent="-171450">
              <a:buFontTx/>
              <a:buChar char="-"/>
            </a:pPr>
            <a:r>
              <a:rPr lang="en-GB" sz="1200" dirty="0"/>
              <a:t>We have fun!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25</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r>
              <a:rPr lang="en-GB" dirty="0"/>
              <a:t>1. Bubbling Emotions</a:t>
            </a:r>
          </a:p>
          <a:p>
            <a:pPr marL="0" lvl="0" indent="0">
              <a:lnSpc>
                <a:spcPct val="107000"/>
              </a:lnSpc>
              <a:spcAft>
                <a:spcPts val="800"/>
              </a:spcAft>
              <a:buFont typeface="Symbol" panose="05050102010706020507" pitchFamily="18" charset="2"/>
              <a:buNone/>
            </a:pPr>
            <a:r>
              <a:rPr lang="en-GB" dirty="0"/>
              <a:t>2. The Lightbulb</a:t>
            </a:r>
          </a:p>
        </p:txBody>
      </p:sp>
      <p:sp>
        <p:nvSpPr>
          <p:cNvPr id="4" name="Slide Number Placeholder 3"/>
          <p:cNvSpPr>
            <a:spLocks noGrp="1"/>
          </p:cNvSpPr>
          <p:nvPr>
            <p:ph type="sldNum" sz="quarter" idx="5"/>
          </p:nvPr>
        </p:nvSpPr>
        <p:spPr/>
        <p:txBody>
          <a:bodyPr/>
          <a:lstStyle/>
          <a:p>
            <a:fld id="{2F58BD0A-A5A8-4FC6-85A8-C43776B49EFC}" type="slidenum">
              <a:rPr lang="en-GB" smtClean="0"/>
              <a:t>26</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342900" lvl="0" indent="-342900">
              <a:lnSpc>
                <a:spcPct val="107000"/>
              </a:lnSpc>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Assessment opportunity of objectives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Class discussion: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the questions on the slides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Follow the QR code link to a learning evaluation form.  There are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3 QR codes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available – see below.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Depending on your class, you can either:</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give them time to think and then summarise their responses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1</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discuss together and then let children answer the questions themselves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2</a:t>
            </a:r>
            <a:r>
              <a:rPr lang="en-GB" sz="1800" b="1" i="0" u="none" strike="noStrike" kern="1200" dirty="0">
                <a:solidFill>
                  <a:srgbClr val="0000FF"/>
                </a:solidFill>
                <a:effectLst/>
                <a:highlight>
                  <a:srgbClr val="FFFFFF"/>
                </a:highlight>
                <a:latin typeface="+mn-lt"/>
                <a:ea typeface="+mn-ea"/>
                <a:cs typeface="+mn-cs"/>
              </a:rPr>
              <a:t>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on a device. </a:t>
            </a:r>
          </a:p>
          <a:p>
            <a:pPr marL="342900" indent="-342900">
              <a:lnSpc>
                <a:spcPct val="107000"/>
              </a:lnSpc>
              <a:spcAft>
                <a:spcPts val="800"/>
              </a:spcAft>
              <a:buAutoNum type="arabicPeriod"/>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3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is for adults only and allows staff to give their own feedback. </a:t>
            </a:r>
          </a:p>
        </p:txBody>
      </p:sp>
      <p:sp>
        <p:nvSpPr>
          <p:cNvPr id="4" name="Slide Number Placeholder 3"/>
          <p:cNvSpPr>
            <a:spLocks noGrp="1"/>
          </p:cNvSpPr>
          <p:nvPr>
            <p:ph type="sldNum" sz="quarter" idx="5"/>
          </p:nvPr>
        </p:nvSpPr>
        <p:spPr/>
        <p:txBody>
          <a:bodyPr/>
          <a:lstStyle/>
          <a:p>
            <a:fld id="{2F58BD0A-A5A8-4FC6-85A8-C43776B49EFC}" type="slidenum">
              <a:rPr lang="en-GB" smtClean="0"/>
              <a:t>30</a:t>
            </a:fld>
            <a:endParaRPr lang="en-GB"/>
          </a:p>
        </p:txBody>
      </p:sp>
    </p:spTree>
    <p:extLst>
      <p:ext uri="{BB962C8B-B14F-4D97-AF65-F5344CB8AC3E}">
        <p14:creationId xmlns:p14="http://schemas.microsoft.com/office/powerpoint/2010/main" val="10986994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Also available here: </a:t>
            </a:r>
            <a:r>
              <a:rPr lang="en-GB" sz="1800" dirty="0">
                <a:effectLst/>
                <a:latin typeface="Aptos" panose="020B0004020202020204" pitchFamily="34" charset="0"/>
                <a:ea typeface="Aptos" panose="020B0004020202020204" pitchFamily="34" charset="0"/>
                <a:cs typeface="Times New Roman" panose="02020603050405020304" pitchFamily="18" charset="0"/>
              </a:rPr>
              <a:t> </a:t>
            </a:r>
            <a:r>
              <a:rPr lang="en-GB" dirty="0">
                <a:hlinkClick r:id="rId3"/>
              </a:rPr>
              <a:t>https://forms.office.com/Pages/ResponsePage.aspx?id=1UL-GCPYWkCGhoSj4l3oFrLryx4oVUtNoQjxq4TpQIZUNjNLMVJIUEI0UjFLWVRFSkoxUjE2V0NENC4u&amp;origin=QRCode</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31</a:t>
            </a:fld>
            <a:endParaRPr lang="en-GB"/>
          </a:p>
        </p:txBody>
      </p:sp>
    </p:spTree>
    <p:extLst>
      <p:ext uri="{BB962C8B-B14F-4D97-AF65-F5344CB8AC3E}">
        <p14:creationId xmlns:p14="http://schemas.microsoft.com/office/powerpoint/2010/main" val="574676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32</a:t>
            </a:fld>
            <a:endParaRPr lang="en-GB"/>
          </a:p>
        </p:txBody>
      </p:sp>
    </p:spTree>
    <p:extLst>
      <p:ext uri="{BB962C8B-B14F-4D97-AF65-F5344CB8AC3E}">
        <p14:creationId xmlns:p14="http://schemas.microsoft.com/office/powerpoint/2010/main" val="486303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33</a:t>
            </a:fld>
            <a:endParaRPr lang="en-GB"/>
          </a:p>
        </p:txBody>
      </p:sp>
    </p:spTree>
    <p:extLst>
      <p:ext uri="{BB962C8B-B14F-4D97-AF65-F5344CB8AC3E}">
        <p14:creationId xmlns:p14="http://schemas.microsoft.com/office/powerpoint/2010/main" val="389381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US" sz="1200" b="0" i="0" u="none"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34</a:t>
            </a:fld>
            <a:endParaRPr lang="en-GB"/>
          </a:p>
        </p:txBody>
      </p:sp>
    </p:spTree>
    <p:extLst>
      <p:ext uri="{BB962C8B-B14F-4D97-AF65-F5344CB8AC3E}">
        <p14:creationId xmlns:p14="http://schemas.microsoft.com/office/powerpoint/2010/main" val="31146906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children to submit their own answers</a:t>
            </a:r>
          </a:p>
        </p:txBody>
      </p:sp>
      <p:sp>
        <p:nvSpPr>
          <p:cNvPr id="4" name="Slide Number Placeholder 3"/>
          <p:cNvSpPr>
            <a:spLocks noGrp="1"/>
          </p:cNvSpPr>
          <p:nvPr>
            <p:ph type="sldNum" sz="quarter" idx="5"/>
          </p:nvPr>
        </p:nvSpPr>
        <p:spPr/>
        <p:txBody>
          <a:bodyPr/>
          <a:lstStyle/>
          <a:p>
            <a:fld id="{2F58BD0A-A5A8-4FC6-85A8-C43776B49EFC}" type="slidenum">
              <a:rPr lang="en-GB" smtClean="0"/>
              <a:t>35</a:t>
            </a:fld>
            <a:endParaRPr lang="en-GB"/>
          </a:p>
        </p:txBody>
      </p:sp>
    </p:spTree>
    <p:extLst>
      <p:ext uri="{BB962C8B-B14F-4D97-AF65-F5344CB8AC3E}">
        <p14:creationId xmlns:p14="http://schemas.microsoft.com/office/powerpoint/2010/main" val="3089502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the pupils to image they are performing a science experiment.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They should close their eyes and imagine a glass jar filled with bubbling liquid. It is bubbling to the top and pouring over the sides. Explain that big emotions can sometimes make us feel as though we are bubbling inside.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the pupils to take a big deep breath and to blow the bubbles. Repeat a few times, emphasising how this calms the bubbling liquid.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Ask the pupils how they feel after they have taken deep breaths. Has it made them feel calm too?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teachers and other staff to submit their own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36</a:t>
            </a:fld>
            <a:endParaRPr lang="en-GB"/>
          </a:p>
        </p:txBody>
      </p:sp>
    </p:spTree>
    <p:extLst>
      <p:ext uri="{BB962C8B-B14F-4D97-AF65-F5344CB8AC3E}">
        <p14:creationId xmlns:p14="http://schemas.microsoft.com/office/powerpoint/2010/main" val="316437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Look at the image of Ada on page 4 of the book (the page that begins ‘Her parents were frazzled…’)</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How could Ada be feeling?  What makes pupils think this?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1318857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Note: Can children think of a time when they have had to keep going or be resilient? </a:t>
            </a:r>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297066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r>
              <a:rPr lang="en-US" sz="1200" b="1" dirty="0">
                <a:solidFill>
                  <a:srgbClr val="000000"/>
                </a:solidFill>
                <a:latin typeface="Montserrat"/>
              </a:rPr>
              <a:t>Suggested answers and prompts:</a:t>
            </a:r>
          </a:p>
          <a:p>
            <a:pPr>
              <a:lnSpc>
                <a:spcPct val="150000"/>
              </a:lnSpc>
              <a:defRPr/>
            </a:pPr>
            <a:endParaRPr lang="en-US" sz="1200" b="1" dirty="0">
              <a:solidFill>
                <a:srgbClr val="000000"/>
              </a:solidFill>
              <a:latin typeface="Montserrat"/>
            </a:endParaRPr>
          </a:p>
          <a:p>
            <a:pPr>
              <a:lnSpc>
                <a:spcPct val="150000"/>
              </a:lnSpc>
              <a:defRPr/>
            </a:pPr>
            <a:r>
              <a:rPr lang="en-US" sz="1200" b="1" dirty="0">
                <a:solidFill>
                  <a:srgbClr val="000000"/>
                </a:solidFill>
                <a:latin typeface="Montserrat"/>
              </a:rPr>
              <a:t>What does the word ‘hypothesis’ mean? </a:t>
            </a:r>
          </a:p>
          <a:p>
            <a:pPr>
              <a:lnSpc>
                <a:spcPct val="150000"/>
              </a:lnSpc>
              <a:defRPr/>
            </a:pPr>
            <a:r>
              <a:rPr lang="en-US" sz="1200" dirty="0">
                <a:solidFill>
                  <a:srgbClr val="000000"/>
                </a:solidFill>
                <a:latin typeface="Montserrat"/>
              </a:rPr>
              <a:t>Emphasize that testing hypothesis often means a lot of trial and error, it takes patience and resilience to keep going. </a:t>
            </a:r>
          </a:p>
          <a:p>
            <a:pPr>
              <a:lnSpc>
                <a:spcPct val="150000"/>
              </a:lnSpc>
              <a:defRPr/>
            </a:pPr>
            <a:r>
              <a:rPr lang="en-US" sz="1200" b="1" dirty="0">
                <a:solidFill>
                  <a:srgbClr val="000000"/>
                </a:solidFill>
                <a:latin typeface="Montserrat"/>
              </a:rPr>
              <a:t>What do Ada’s parents mean when they say ‘We’ll figure it out’</a:t>
            </a:r>
          </a:p>
          <a:p>
            <a:pPr>
              <a:lnSpc>
                <a:spcPct val="150000"/>
              </a:lnSpc>
              <a:defRPr/>
            </a:pPr>
            <a:r>
              <a:rPr lang="en-US" sz="1200" b="0" dirty="0">
                <a:solidFill>
                  <a:srgbClr val="000000"/>
                </a:solidFill>
                <a:latin typeface="Montserrat"/>
              </a:rPr>
              <a:t>When you have a challenge ahead of you, it is often the people around you (friends and family) who provide the most support. Ada’s parents don’t know the answer, but they support her to try and find out. </a:t>
            </a:r>
            <a:endParaRPr lang="en-GB" sz="1200" b="0"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ontserrat"/>
                <a:ea typeface="+mn-ea"/>
                <a:cs typeface="+mn-cs"/>
              </a:rPr>
              <a:t>Why were Ada’s parents cross with her? </a:t>
            </a: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Montserrat"/>
                <a:ea typeface="+mn-ea"/>
                <a:cs typeface="+mn-cs"/>
              </a:rPr>
              <a:t>Trying something new can often result in mistakes and messes! This can make us feel frustrated, impatient and cross. </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When Ada is thinking about her mess, she asks ‘Is that part of success’? – what do you think she means? </a:t>
            </a:r>
            <a:endParaRPr lang="en-GB" sz="1600" b="1" dirty="0">
              <a:solidFill>
                <a:prstClr val="black"/>
              </a:solidFill>
              <a:latin typeface="Montserrat"/>
            </a:endParaRPr>
          </a:p>
          <a:p>
            <a:r>
              <a:rPr lang="en-GB" dirty="0"/>
              <a:t>Encourage children to think about mistakes/messes as a big part of learning. The road to success is almost never straight. Even the most accomplished scientists make mistakes.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420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Notes for teachers</a:t>
            </a:r>
          </a:p>
          <a:p>
            <a:endParaRPr lang="en-GB" b="0" dirty="0"/>
          </a:p>
          <a:p>
            <a:r>
              <a:rPr lang="en-GB" b="0" dirty="0"/>
              <a:t>Encourage the children to think about the positives of mistakes:</a:t>
            </a:r>
          </a:p>
          <a:p>
            <a:pPr marL="171450" indent="-171450">
              <a:buFont typeface="Arial" panose="020B0604020202020204" pitchFamily="34" charset="0"/>
              <a:buChar char="•"/>
            </a:pPr>
            <a:r>
              <a:rPr lang="en-GB" b="0" dirty="0"/>
              <a:t>Mistakes are normal. Everyone makes mistakes from time to time! </a:t>
            </a:r>
          </a:p>
          <a:p>
            <a:pPr marL="171450" indent="-171450">
              <a:buFont typeface="Arial" panose="020B0604020202020204" pitchFamily="34" charset="0"/>
              <a:buChar char="•"/>
            </a:pPr>
            <a:r>
              <a:rPr lang="en-GB" b="0" dirty="0"/>
              <a:t>Although mistakes can feel frustrating and upsetting, they are an important part of learning. Mistakes help us to think about a problem differently – often finding out what went wrong can help us to do something differently next time. </a:t>
            </a:r>
          </a:p>
          <a:p>
            <a:pPr marL="171450" indent="-171450">
              <a:buFont typeface="Arial" panose="020B0604020202020204" pitchFamily="34" charset="0"/>
              <a:buChar char="•"/>
            </a:pPr>
            <a:r>
              <a:rPr lang="en-GB" b="0" dirty="0"/>
              <a:t>Sharing our mistakes with others can be really powerful. Lots of people feel nervous to admit when they have done something wrong – but the saying ‘a problem shared, is a problem halved’ really is true. It helps us to discuss what happened. Other people will often have different ideas or opinions, and this helps us to think about the problem in a different way. It also helps us to feel less alone and more supported – if we know other people make mistakes, it helps us to realise that our mistakes are ok too! </a:t>
            </a:r>
          </a:p>
          <a:p>
            <a:pPr marL="171450" indent="-171450">
              <a:buFont typeface="Arial" panose="020B0604020202020204" pitchFamily="34" charset="0"/>
              <a:buChar char="•"/>
            </a:pPr>
            <a:r>
              <a:rPr lang="en-GB" b="0" dirty="0"/>
              <a:t>Mistakes can lead to new discovered. For example, the scientist Harry </a:t>
            </a:r>
            <a:r>
              <a:rPr lang="en-GB" b="0" dirty="0" err="1"/>
              <a:t>Coover</a:t>
            </a:r>
            <a:r>
              <a:rPr lang="en-GB" b="0" dirty="0"/>
              <a:t> invented super glue by accident!  </a:t>
            </a:r>
          </a:p>
          <a:p>
            <a:pPr marL="0" indent="0">
              <a:buFont typeface="Arial" panose="020B0604020202020204" pitchFamily="34" charset="0"/>
              <a:buNone/>
            </a:pPr>
            <a:endParaRPr lang="en-GB" b="0" dirty="0"/>
          </a:p>
          <a:p>
            <a:pPr marL="0" indent="0">
              <a:buFont typeface="Arial" panose="020B0604020202020204" pitchFamily="34" charset="0"/>
              <a:buNone/>
            </a:pPr>
            <a:r>
              <a:rPr lang="en-GB" b="0" dirty="0"/>
              <a:t>Encourage the children to talk about what to do when they make a mistake:</a:t>
            </a:r>
          </a:p>
          <a:p>
            <a:pPr marL="171450" indent="-171450">
              <a:buFont typeface="Arial" panose="020B0604020202020204" pitchFamily="34" charset="0"/>
              <a:buChar char="•"/>
            </a:pPr>
            <a:r>
              <a:rPr lang="en-GB" b="0" dirty="0"/>
              <a:t>Tell a trusted friend or adult. Talking about a mistake really helps. This is especially important if the mistake has put any one in danger or if they are worried about something. </a:t>
            </a:r>
          </a:p>
          <a:p>
            <a:pPr marL="171450" indent="-171450">
              <a:buFont typeface="Arial" panose="020B0604020202020204" pitchFamily="34" charset="0"/>
              <a:buChar char="•"/>
            </a:pPr>
            <a:r>
              <a:rPr lang="en-GB" b="0" dirty="0"/>
              <a:t>Take deep breaths and try again </a:t>
            </a:r>
          </a:p>
          <a:p>
            <a:pPr marL="171450" indent="-171450">
              <a:buFont typeface="Arial" panose="020B0604020202020204" pitchFamily="34" charset="0"/>
              <a:buChar char="•"/>
            </a:pPr>
            <a:r>
              <a:rPr lang="en-GB" b="0" dirty="0"/>
              <a:t>Take a break and come back to the task later</a:t>
            </a:r>
          </a:p>
          <a:p>
            <a:pPr marL="171450" indent="-171450">
              <a:buFont typeface="Arial" panose="020B0604020202020204" pitchFamily="34" charset="0"/>
              <a:buChar char="•"/>
            </a:pPr>
            <a:r>
              <a:rPr lang="en-GB" b="0" dirty="0"/>
              <a:t>Ask for help!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If you want to explore this topic further with your class, check out our other book recommendations </a:t>
            </a:r>
            <a:r>
              <a:rPr lang="en-US" dirty="0">
                <a:hlinkClick r:id="rId3"/>
              </a:rPr>
              <a:t>The Importance of Mistakes; 5 books to help children get back up when they've fallen down - The Story Project (story-project.co.uk)</a:t>
            </a:r>
            <a:r>
              <a:rPr lang="en-GB" b="0" dirty="0"/>
              <a:t> </a:t>
            </a:r>
          </a:p>
          <a:p>
            <a:pPr marL="171450" indent="-171450">
              <a:buFont typeface="Arial" panose="020B0604020202020204" pitchFamily="34" charset="0"/>
              <a:buChar char="•"/>
            </a:pPr>
            <a:endParaRPr lang="en-GB" b="0" dirty="0"/>
          </a:p>
          <a:p>
            <a:endParaRPr lang="en-GB" b="0" dirty="0"/>
          </a:p>
          <a:p>
            <a:endParaRPr lang="en-GB" b="0" dirty="0"/>
          </a:p>
        </p:txBody>
      </p:sp>
      <p:sp>
        <p:nvSpPr>
          <p:cNvPr id="4" name="Slide Number Placeholder 3"/>
          <p:cNvSpPr>
            <a:spLocks noGrp="1"/>
          </p:cNvSpPr>
          <p:nvPr>
            <p:ph type="sldNum" sz="quarter" idx="5"/>
          </p:nvPr>
        </p:nvSpPr>
        <p:spPr/>
        <p:txBody>
          <a:bodyPr/>
          <a:lstStyle/>
          <a:p>
            <a:fld id="{2F58BD0A-A5A8-4FC6-85A8-C43776B49EFC}" type="slidenum">
              <a:rPr lang="en-GB" smtClean="0"/>
              <a:t>9</a:t>
            </a:fld>
            <a:endParaRPr lang="en-GB"/>
          </a:p>
        </p:txBody>
      </p:sp>
    </p:spTree>
    <p:extLst>
      <p:ext uri="{BB962C8B-B14F-4D97-AF65-F5344CB8AC3E}">
        <p14:creationId xmlns:p14="http://schemas.microsoft.com/office/powerpoint/2010/main" val="3282377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Ada keeps going even when things are difficult. She realises that this is part of learning.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the children to pretend they are climbing a mountain next week! Emphasis that it will be tough. How will the children persevere to get to the top?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Share some ideas together as a class</a:t>
            </a:r>
          </a:p>
          <a:p>
            <a:pPr marL="342900" lvl="0" indent="-342900">
              <a:lnSpc>
                <a:spcPct val="107000"/>
              </a:lnSpc>
              <a:spcAft>
                <a:spcPts val="800"/>
              </a:spcAft>
              <a:buFont typeface="Symbol" panose="05050102010706020507" pitchFamily="18" charset="2"/>
              <a:buChar char=""/>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Emphasize that these ideas can be applied to anything we find tricky.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10</a:t>
            </a:fld>
            <a:endParaRPr lang="en-GB"/>
          </a:p>
        </p:txBody>
      </p:sp>
    </p:spTree>
    <p:extLst>
      <p:ext uri="{BB962C8B-B14F-4D97-AF65-F5344CB8AC3E}">
        <p14:creationId xmlns:p14="http://schemas.microsoft.com/office/powerpoint/2010/main" val="110889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Extend the Learning:</a:t>
            </a:r>
          </a:p>
          <a:p>
            <a:r>
              <a:rPr lang="en-GB" dirty="0"/>
              <a:t>Create a poster with the pupils to display in class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dirty="0">
                <a:effectLst/>
                <a:latin typeface="Aptos" panose="020B0004020202020204" pitchFamily="34" charset="0"/>
                <a:ea typeface="Aptos" panose="020B0004020202020204" pitchFamily="34" charset="0"/>
                <a:cs typeface="Times New Roman" panose="02020603050405020304" pitchFamily="18" charset="0"/>
              </a:rPr>
              <a:t>Emphasize that these ideas can be applied to anything we find tricky.</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1123914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24/09/2024</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24/09/2024</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2.png"/><Relationship Id="rId2" Type="http://schemas.openxmlformats.org/officeDocument/2006/relationships/notesSlide" Target="../notesSlides/notesSlide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4.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3.png"/><Relationship Id="rId2" Type="http://schemas.openxmlformats.org/officeDocument/2006/relationships/notesSlide" Target="../notesSlides/notesSlide10.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6.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5.png"/><Relationship Id="rId2" Type="http://schemas.openxmlformats.org/officeDocument/2006/relationships/notesSlide" Target="../notesSlides/notesSlide11.xml"/><Relationship Id="rId16" Type="http://schemas.openxmlformats.org/officeDocument/2006/relationships/image" Target="../media/image19.png"/><Relationship Id="rId20" Type="http://schemas.openxmlformats.org/officeDocument/2006/relationships/image" Target="../media/image38.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37.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18" Type="http://schemas.openxmlformats.org/officeDocument/2006/relationships/image" Target="../media/image37.png"/><Relationship Id="rId3" Type="http://schemas.openxmlformats.org/officeDocument/2006/relationships/image" Target="../media/image13.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36.svg"/><Relationship Id="rId2" Type="http://schemas.openxmlformats.org/officeDocument/2006/relationships/image" Target="../media/image12.png"/><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7.png"/><Relationship Id="rId5" Type="http://schemas.openxmlformats.org/officeDocument/2006/relationships/image" Target="../media/image15.png"/><Relationship Id="rId15" Type="http://schemas.openxmlformats.org/officeDocument/2006/relationships/image" Target="../media/image19.png"/><Relationship Id="rId10" Type="http://schemas.openxmlformats.org/officeDocument/2006/relationships/image" Target="../media/image6.svg"/><Relationship Id="rId19" Type="http://schemas.openxmlformats.org/officeDocument/2006/relationships/image" Target="../media/image38.svg"/><Relationship Id="rId4" Type="http://schemas.openxmlformats.org/officeDocument/2006/relationships/image" Target="../media/image14.png"/><Relationship Id="rId9" Type="http://schemas.openxmlformats.org/officeDocument/2006/relationships/image" Target="../media/image5.png"/><Relationship Id="rId14" Type="http://schemas.openxmlformats.org/officeDocument/2006/relationships/image" Target="../media/image10.svg"/></Relationships>
</file>

<file path=ppt/slides/_rels/slide15.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18" Type="http://schemas.openxmlformats.org/officeDocument/2006/relationships/image" Target="../media/image37.png"/><Relationship Id="rId3" Type="http://schemas.openxmlformats.org/officeDocument/2006/relationships/image" Target="../media/image13.png"/><Relationship Id="rId7" Type="http://schemas.openxmlformats.org/officeDocument/2006/relationships/image" Target="../media/image3.png"/><Relationship Id="rId12" Type="http://schemas.openxmlformats.org/officeDocument/2006/relationships/image" Target="../media/image8.svg"/><Relationship Id="rId17" Type="http://schemas.openxmlformats.org/officeDocument/2006/relationships/image" Target="../media/image36.svg"/><Relationship Id="rId2" Type="http://schemas.openxmlformats.org/officeDocument/2006/relationships/image" Target="../media/image12.png"/><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7.png"/><Relationship Id="rId5" Type="http://schemas.openxmlformats.org/officeDocument/2006/relationships/image" Target="../media/image15.png"/><Relationship Id="rId15" Type="http://schemas.openxmlformats.org/officeDocument/2006/relationships/image" Target="../media/image19.png"/><Relationship Id="rId10" Type="http://schemas.openxmlformats.org/officeDocument/2006/relationships/image" Target="../media/image6.svg"/><Relationship Id="rId19" Type="http://schemas.openxmlformats.org/officeDocument/2006/relationships/image" Target="../media/image38.svg"/><Relationship Id="rId4" Type="http://schemas.openxmlformats.org/officeDocument/2006/relationships/image" Target="../media/image14.png"/><Relationship Id="rId9" Type="http://schemas.openxmlformats.org/officeDocument/2006/relationships/image" Target="../media/image5.png"/><Relationship Id="rId14" Type="http://schemas.openxmlformats.org/officeDocument/2006/relationships/image" Target="../media/image10.sv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7.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6.svg"/><Relationship Id="rId1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2.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4.svg"/><Relationship Id="rId5" Type="http://schemas.openxmlformats.org/officeDocument/2006/relationships/image" Target="../media/image15.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9.jpeg"/><Relationship Id="rId2" Type="http://schemas.openxmlformats.org/officeDocument/2006/relationships/notesSlide" Target="../notesSlides/notesSlide13.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4.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3.png"/><Relationship Id="rId2" Type="http://schemas.openxmlformats.org/officeDocument/2006/relationships/notesSlide" Target="../notesSlides/notesSlide1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6.svg"/><Relationship Id="rId2" Type="http://schemas.openxmlformats.org/officeDocument/2006/relationships/notesSlide" Target="../notesSlides/notesSlide15.xml"/><Relationship Id="rId16"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29.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1.png"/><Relationship Id="rId2" Type="http://schemas.openxmlformats.org/officeDocument/2006/relationships/notesSlide" Target="../notesSlides/notesSlide1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8.svg"/><Relationship Id="rId5" Type="http://schemas.openxmlformats.org/officeDocument/2006/relationships/image" Target="../media/image14.png"/><Relationship Id="rId15" Type="http://schemas.openxmlformats.org/officeDocument/2006/relationships/image" Target="../media/image3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27.svg"/><Relationship Id="rId1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1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1.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0.png"/><Relationship Id="rId2" Type="http://schemas.openxmlformats.org/officeDocument/2006/relationships/notesSlide" Target="../notesSlides/notesSlide18.xml"/><Relationship Id="rId16" Type="http://schemas.openxmlformats.org/officeDocument/2006/relationships/image" Target="../media/image19.png"/><Relationship Id="rId20" Type="http://schemas.openxmlformats.org/officeDocument/2006/relationships/image" Target="../media/image43.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42.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5.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4.png"/><Relationship Id="rId2" Type="http://schemas.openxmlformats.org/officeDocument/2006/relationships/notesSlide" Target="../notesSlides/notesSlide1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6.png"/><Relationship Id="rId2" Type="http://schemas.openxmlformats.org/officeDocument/2006/relationships/notesSlide" Target="../notesSlides/notesSlide2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4.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3.png"/><Relationship Id="rId2" Type="http://schemas.openxmlformats.org/officeDocument/2006/relationships/notesSlide" Target="../notesSlides/notesSlide22.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6.svg"/><Relationship Id="rId2" Type="http://schemas.openxmlformats.org/officeDocument/2006/relationships/notesSlide" Target="../notesSlides/notesSlide23.xml"/><Relationship Id="rId16"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3.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2.png"/><Relationship Id="rId16"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7.png"/><Relationship Id="rId5" Type="http://schemas.openxmlformats.org/officeDocument/2006/relationships/image" Target="../media/image15.png"/><Relationship Id="rId15" Type="http://schemas.openxmlformats.org/officeDocument/2006/relationships/image" Target="../media/image19.png"/><Relationship Id="rId10" Type="http://schemas.openxmlformats.org/officeDocument/2006/relationships/image" Target="../media/image6.svg"/><Relationship Id="rId4" Type="http://schemas.openxmlformats.org/officeDocument/2006/relationships/image" Target="../media/image14.png"/><Relationship Id="rId9" Type="http://schemas.openxmlformats.org/officeDocument/2006/relationships/image" Target="../media/image5.png"/><Relationship Id="rId14"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hyperlink" Target="https://forms.office.com/Pages/ResponsePage.aspx?id=1UL-GCPYWkCGhoSj4l3oFrLryx4oVUtNoQjxq4TpQIZUNjNLMVJIUEI0UjFLWVRFSkoxUjE2V0NENC4u&amp;origin=QRCode"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7.png"/><Relationship Id="rId2" Type="http://schemas.openxmlformats.org/officeDocument/2006/relationships/notesSlide" Target="../notesSlides/notesSlide2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8.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19.png"/><Relationship Id="rId2" Type="http://schemas.openxmlformats.org/officeDocument/2006/relationships/notesSlide" Target="../notesSlides/notesSlide29.xml"/><Relationship Id="rId16" Type="http://schemas.openxmlformats.org/officeDocument/2006/relationships/hyperlink" Target="https://forms.office.com/e/DK4mLcNjzN" TargetMode="Externa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9.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19.png"/><Relationship Id="rId2" Type="http://schemas.openxmlformats.org/officeDocument/2006/relationships/notesSlide" Target="../notesSlides/notesSlide30.xml"/><Relationship Id="rId16" Type="http://schemas.openxmlformats.org/officeDocument/2006/relationships/hyperlink" Target="https://forms.office.com/e/XBuiMwBJex" TargetMode="Externa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6.svg"/><Relationship Id="rId1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2.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4.svg"/><Relationship Id="rId5" Type="http://schemas.openxmlformats.org/officeDocument/2006/relationships/image" Target="../media/image15.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4.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3.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6.svg"/><Relationship Id="rId2" Type="http://schemas.openxmlformats.org/officeDocument/2006/relationships/notesSlide" Target="../notesSlides/notesSlide5.xml"/><Relationship Id="rId16"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29.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1.png"/><Relationship Id="rId2" Type="http://schemas.openxmlformats.org/officeDocument/2006/relationships/notesSlide" Target="../notesSlides/notesSlide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8.svg"/><Relationship Id="rId5" Type="http://schemas.openxmlformats.org/officeDocument/2006/relationships/image" Target="../media/image14.png"/><Relationship Id="rId15" Type="http://schemas.openxmlformats.org/officeDocument/2006/relationships/image" Target="../media/image3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27.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965" y="3390292"/>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2889680" y="2784887"/>
            <a:ext cx="2680542" cy="646331"/>
          </a:xfrm>
          <a:prstGeom prst="rect">
            <a:avLst/>
          </a:prstGeom>
          <a:noFill/>
        </p:spPr>
        <p:txBody>
          <a:bodyPr wrap="none" rtlCol="0">
            <a:spAutoFit/>
          </a:bodyPr>
          <a:lstStyle/>
          <a:p>
            <a:pPr algn="ctr"/>
            <a:r>
              <a:rPr lang="en-GB" sz="3600" b="1" dirty="0">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2490222" y="-249633"/>
            <a:ext cx="3479457" cy="3357685"/>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dirty="0">
                <a:solidFill>
                  <a:srgbClr val="313E53"/>
                </a:solidFill>
                <a:latin typeface="Montserrat" panose="00000500000000000000" pitchFamily="2" charset="0"/>
                <a:ea typeface="Montserrat Medium"/>
                <a:cs typeface="Montserrat Medium"/>
                <a:sym typeface="Montserrat Medium"/>
              </a:rPr>
              <a:t>©The Story Project CIC</a:t>
            </a:r>
          </a:p>
        </p:txBody>
      </p:sp>
      <p:pic>
        <p:nvPicPr>
          <p:cNvPr id="1026" name="Picture 2">
            <a:extLst>
              <a:ext uri="{FF2B5EF4-FFF2-40B4-BE49-F238E27FC236}">
                <a16:creationId xmlns:a16="http://schemas.microsoft.com/office/drawing/2014/main" id="{1B180AD4-6650-2181-7C82-B5B93416B1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2161" y="1583097"/>
            <a:ext cx="1788547" cy="17885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39DD9A-66BE-8ABA-7693-1579F21F63F9}"/>
              </a:ext>
            </a:extLst>
          </p:cNvPr>
          <p:cNvSpPr txBox="1"/>
          <p:nvPr/>
        </p:nvSpPr>
        <p:spPr>
          <a:xfrm>
            <a:off x="7655805" y="1106043"/>
            <a:ext cx="3078086" cy="477054"/>
          </a:xfrm>
          <a:prstGeom prst="rect">
            <a:avLst/>
          </a:prstGeom>
          <a:noFill/>
        </p:spPr>
        <p:txBody>
          <a:bodyPr wrap="none" rtlCol="0">
            <a:spAutoFit/>
          </a:bodyPr>
          <a:lstStyle/>
          <a:p>
            <a:pPr algn="ctr"/>
            <a:r>
              <a:rPr lang="en-GB" sz="2500" b="1" dirty="0">
                <a:solidFill>
                  <a:srgbClr val="EE9A2B"/>
                </a:solidFill>
                <a:latin typeface="Playfair Display" panose="00000500000000000000" pitchFamily="2" charset="0"/>
              </a:rPr>
              <a:t>In partnership with</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3194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Climb a Mountain</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58920"/>
            <a:ext cx="3650573" cy="4571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756178"/>
            <a:ext cx="7908599" cy="2015936"/>
          </a:xfrm>
          <a:prstGeom prst="rect">
            <a:avLst/>
          </a:prstGeom>
          <a:noFill/>
        </p:spPr>
        <p:txBody>
          <a:bodyPr wrap="square" rtlCol="0">
            <a:spAutoFit/>
          </a:bodyPr>
          <a:lstStyle/>
          <a:p>
            <a:r>
              <a:rPr lang="en-GB" sz="2500" dirty="0">
                <a:latin typeface="Montserrat" panose="00000500000000000000" pitchFamily="2" charset="0"/>
              </a:rPr>
              <a:t>Let’s pretend, we are planning to climb a mountain next week. </a:t>
            </a:r>
          </a:p>
          <a:p>
            <a:endParaRPr lang="en-GB" sz="2500" dirty="0">
              <a:latin typeface="Montserrat" panose="00000500000000000000" pitchFamily="2" charset="0"/>
            </a:endParaRPr>
          </a:p>
          <a:p>
            <a:r>
              <a:rPr lang="en-GB" sz="2500" dirty="0">
                <a:latin typeface="Montserrat" panose="00000500000000000000" pitchFamily="2" charset="0"/>
              </a:rPr>
              <a:t>It will be TOUGH. What will help us to persevere even when things get tricky? </a:t>
            </a:r>
          </a:p>
        </p:txBody>
      </p:sp>
      <p:pic>
        <p:nvPicPr>
          <p:cNvPr id="13" name="Picture 12" descr="A graphic of a mountain with icons&#10;&#10;Description automatically generated">
            <a:extLst>
              <a:ext uri="{FF2B5EF4-FFF2-40B4-BE49-F238E27FC236}">
                <a16:creationId xmlns:a16="http://schemas.microsoft.com/office/drawing/2014/main" id="{2DCC5756-3534-F791-BF8E-B3F3F32B8DC5}"/>
              </a:ext>
            </a:extLst>
          </p:cNvPr>
          <p:cNvPicPr>
            <a:picLocks noChangeAspect="1"/>
          </p:cNvPicPr>
          <p:nvPr/>
        </p:nvPicPr>
        <p:blipFill>
          <a:blip r:embed="rId17">
            <a:extLst>
              <a:ext uri="{28A0092B-C50C-407E-A947-70E740481C1C}">
                <a14:useLocalDpi xmlns:a14="http://schemas.microsoft.com/office/drawing/2010/main" val="0"/>
              </a:ext>
            </a:extLst>
          </a:blip>
          <a:srcRect l="5699" t="20830" r="7079" b="21582"/>
          <a:stretch/>
        </p:blipFill>
        <p:spPr>
          <a:xfrm>
            <a:off x="5922332" y="3895929"/>
            <a:ext cx="4403265" cy="290719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3194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51324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Climb a Mountain</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58920"/>
            <a:ext cx="3650573" cy="4571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140271" y="1932503"/>
            <a:ext cx="7908599" cy="477054"/>
          </a:xfrm>
          <a:prstGeom prst="rect">
            <a:avLst/>
          </a:prstGeom>
          <a:noFill/>
        </p:spPr>
        <p:txBody>
          <a:bodyPr wrap="square" rtlCol="0">
            <a:spAutoFit/>
          </a:bodyPr>
          <a:lstStyle/>
          <a:p>
            <a:r>
              <a:rPr lang="en-GB" sz="2500" dirty="0">
                <a:latin typeface="Montserrat" panose="00000500000000000000" pitchFamily="2" charset="0"/>
              </a:rPr>
              <a:t>Will these ideas HELP or HINDER our progress? </a:t>
            </a:r>
          </a:p>
        </p:txBody>
      </p:sp>
      <p:sp>
        <p:nvSpPr>
          <p:cNvPr id="14" name="TextBox 13">
            <a:extLst>
              <a:ext uri="{FF2B5EF4-FFF2-40B4-BE49-F238E27FC236}">
                <a16:creationId xmlns:a16="http://schemas.microsoft.com/office/drawing/2014/main" id="{3454C27E-EAD6-BF55-94BE-88ABBE67C4A8}"/>
              </a:ext>
            </a:extLst>
          </p:cNvPr>
          <p:cNvSpPr txBox="1"/>
          <p:nvPr/>
        </p:nvSpPr>
        <p:spPr>
          <a:xfrm>
            <a:off x="4104142" y="2793874"/>
            <a:ext cx="6853418" cy="2785378"/>
          </a:xfrm>
          <a:prstGeom prst="rect">
            <a:avLst/>
          </a:prstGeom>
          <a:noFill/>
        </p:spPr>
        <p:txBody>
          <a:bodyPr wrap="square" rtlCol="0">
            <a:spAutoFit/>
          </a:bodyPr>
          <a:lstStyle/>
          <a:p>
            <a:pPr marL="457200" indent="-457200">
              <a:buFont typeface="+mj-lt"/>
              <a:buAutoNum type="arabicPeriod"/>
            </a:pPr>
            <a:r>
              <a:rPr lang="en-GB" sz="2500" dirty="0">
                <a:latin typeface="Montserrat" panose="00000500000000000000" pitchFamily="2" charset="0"/>
              </a:rPr>
              <a:t>Practise some smaller walks first </a:t>
            </a:r>
          </a:p>
          <a:p>
            <a:pPr marL="457200" indent="-457200">
              <a:buFont typeface="+mj-lt"/>
              <a:buAutoNum type="arabicPeriod"/>
            </a:pPr>
            <a:r>
              <a:rPr lang="en-GB" sz="2500" dirty="0">
                <a:latin typeface="Montserrat" panose="00000500000000000000" pitchFamily="2" charset="0"/>
              </a:rPr>
              <a:t>Quit as soon as you make a mistake</a:t>
            </a:r>
          </a:p>
          <a:p>
            <a:pPr marL="457200" indent="-457200">
              <a:buFont typeface="+mj-lt"/>
              <a:buAutoNum type="arabicPeriod"/>
            </a:pPr>
            <a:r>
              <a:rPr lang="en-GB" sz="2500" dirty="0">
                <a:latin typeface="Montserrat" panose="00000500000000000000" pitchFamily="2" charset="0"/>
              </a:rPr>
              <a:t>Go at your own pace</a:t>
            </a:r>
          </a:p>
          <a:p>
            <a:pPr marL="457200" indent="-457200">
              <a:buFont typeface="+mj-lt"/>
              <a:buAutoNum type="arabicPeriod"/>
            </a:pPr>
            <a:r>
              <a:rPr lang="en-GB" sz="2500" dirty="0">
                <a:latin typeface="Montserrat" panose="00000500000000000000" pitchFamily="2" charset="0"/>
              </a:rPr>
              <a:t>Take breaks when you need to </a:t>
            </a:r>
          </a:p>
          <a:p>
            <a:pPr marL="457200" indent="-457200">
              <a:buFont typeface="+mj-lt"/>
              <a:buAutoNum type="arabicPeriod"/>
            </a:pPr>
            <a:r>
              <a:rPr lang="en-GB" sz="2500" dirty="0">
                <a:latin typeface="Montserrat" panose="00000500000000000000" pitchFamily="2" charset="0"/>
              </a:rPr>
              <a:t>Go to bed really late the night before</a:t>
            </a:r>
          </a:p>
          <a:p>
            <a:pPr marL="457200" indent="-457200">
              <a:buFont typeface="+mj-lt"/>
              <a:buAutoNum type="arabicPeriod"/>
            </a:pPr>
            <a:r>
              <a:rPr lang="en-GB" sz="2500" dirty="0">
                <a:latin typeface="Montserrat" panose="00000500000000000000" pitchFamily="2" charset="0"/>
              </a:rPr>
              <a:t>Forgot to eat breakfast</a:t>
            </a:r>
          </a:p>
          <a:p>
            <a:pPr marL="457200" indent="-457200">
              <a:buFont typeface="+mj-lt"/>
              <a:buAutoNum type="arabicPeriod"/>
            </a:pPr>
            <a:r>
              <a:rPr lang="en-GB" sz="2500" dirty="0">
                <a:latin typeface="Montserrat" panose="00000500000000000000" pitchFamily="2" charset="0"/>
              </a:rPr>
              <a:t>Ask a friend for help</a:t>
            </a:r>
          </a:p>
        </p:txBody>
      </p:sp>
    </p:spTree>
    <p:extLst>
      <p:ext uri="{BB962C8B-B14F-4D97-AF65-F5344CB8AC3E}">
        <p14:creationId xmlns:p14="http://schemas.microsoft.com/office/powerpoint/2010/main" val="24461617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What should I do next? </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8671561" y="1510946"/>
            <a:ext cx="3149178" cy="161273"/>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395794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Part of being resilient is knowing when it is time to ask for help or even stop. </a:t>
            </a:r>
          </a:p>
          <a:p>
            <a:pPr lvl="0" algn="r">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Read the scenarios and decide if the person should:</a:t>
            </a:r>
          </a:p>
          <a:p>
            <a:pPr marL="457200" lvl="0" indent="-457200">
              <a:lnSpc>
                <a:spcPct val="107000"/>
              </a:lnSpc>
              <a:spcAft>
                <a:spcPts val="800"/>
              </a:spcAft>
              <a:buAutoNum type="alphaUcPeriod"/>
            </a:pPr>
            <a:r>
              <a:rPr lang="en-GB" sz="2500" b="1" kern="100" dirty="0">
                <a:solidFill>
                  <a:schemeClr val="dk1"/>
                </a:solidFill>
                <a:latin typeface="Montserrat" panose="00000500000000000000" pitchFamily="2" charset="0"/>
                <a:ea typeface="Montserrat Medium"/>
                <a:cs typeface="Times New Roman" panose="02020603050405020304" pitchFamily="18" charset="0"/>
                <a:sym typeface="Montserrat Medium"/>
              </a:rPr>
              <a:t>Try again </a:t>
            </a:r>
          </a:p>
          <a:p>
            <a:pPr marL="457200" lvl="0" indent="-457200">
              <a:lnSpc>
                <a:spcPct val="107000"/>
              </a:lnSpc>
              <a:spcAft>
                <a:spcPts val="800"/>
              </a:spcAft>
              <a:buAutoNum type="alphaUcPeriod"/>
            </a:pPr>
            <a:r>
              <a:rPr lang="en-GB" sz="2500" b="1" kern="100" dirty="0">
                <a:solidFill>
                  <a:schemeClr val="dk1"/>
                </a:solidFill>
                <a:latin typeface="Montserrat" panose="00000500000000000000" pitchFamily="2" charset="0"/>
                <a:ea typeface="Montserrat Medium"/>
                <a:cs typeface="Times New Roman" panose="02020603050405020304" pitchFamily="18" charset="0"/>
                <a:sym typeface="Montserrat Medium"/>
              </a:rPr>
              <a:t>Ask for help</a:t>
            </a:r>
          </a:p>
          <a:p>
            <a:pPr marL="457200" lvl="0" indent="-457200">
              <a:lnSpc>
                <a:spcPct val="107000"/>
              </a:lnSpc>
              <a:spcAft>
                <a:spcPts val="800"/>
              </a:spcAft>
              <a:buAutoNum type="alphaUcPeriod"/>
            </a:pPr>
            <a:r>
              <a:rPr lang="en-GB" sz="2500" b="1" kern="100" dirty="0">
                <a:solidFill>
                  <a:schemeClr val="dk1"/>
                </a:solidFill>
                <a:latin typeface="Montserrat" panose="00000500000000000000" pitchFamily="2" charset="0"/>
                <a:ea typeface="Montserrat Medium"/>
                <a:cs typeface="Times New Roman" panose="02020603050405020304" pitchFamily="18" charset="0"/>
                <a:sym typeface="Montserrat Medium"/>
              </a:rPr>
              <a:t>Stop</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5" name="Freeform 3">
            <a:extLst>
              <a:ext uri="{FF2B5EF4-FFF2-40B4-BE49-F238E27FC236}">
                <a16:creationId xmlns:a16="http://schemas.microsoft.com/office/drawing/2014/main" id="{7604C66B-485A-EBBC-2C01-A958F7A80C00}"/>
              </a:ext>
            </a:extLst>
          </p:cNvPr>
          <p:cNvSpPr/>
          <p:nvPr/>
        </p:nvSpPr>
        <p:spPr>
          <a:xfrm>
            <a:off x="9124668" y="3964509"/>
            <a:ext cx="2168172" cy="2530676"/>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a:effectLst>
            <a:outerShdw blurRad="50800" dist="38100" dir="2700000" algn="tl" rotWithShape="0">
              <a:prstClr val="black">
                <a:alpha val="40000"/>
              </a:prstClr>
            </a:outerShdw>
          </a:effectLst>
        </p:spPr>
        <p:txBody>
          <a:bodyPr/>
          <a:lstStyle/>
          <a:p>
            <a:endParaRPr lang="en-GB"/>
          </a:p>
        </p:txBody>
      </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What should I do next? </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8671561" y="1510946"/>
            <a:ext cx="3149178" cy="161273"/>
          </a:xfrm>
          <a:prstGeom prst="rect">
            <a:avLst/>
          </a:prstGeom>
          <a:noFill/>
          <a:ln>
            <a:noFill/>
          </a:ln>
        </p:spPr>
      </p:pic>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grpSp>
        <p:nvGrpSpPr>
          <p:cNvPr id="5" name="Group 4">
            <a:extLst>
              <a:ext uri="{FF2B5EF4-FFF2-40B4-BE49-F238E27FC236}">
                <a16:creationId xmlns:a16="http://schemas.microsoft.com/office/drawing/2014/main" id="{E8B69720-E8AE-0BB1-3871-86482FC51309}"/>
              </a:ext>
            </a:extLst>
          </p:cNvPr>
          <p:cNvGrpSpPr/>
          <p:nvPr/>
        </p:nvGrpSpPr>
        <p:grpSpPr>
          <a:xfrm>
            <a:off x="5070907" y="2050838"/>
            <a:ext cx="2836821" cy="2498593"/>
            <a:chOff x="0" y="0"/>
            <a:chExt cx="2056537" cy="1566557"/>
          </a:xfrm>
        </p:grpSpPr>
        <p:sp>
          <p:nvSpPr>
            <p:cNvPr id="10" name="Freeform 2">
              <a:extLst>
                <a:ext uri="{FF2B5EF4-FFF2-40B4-BE49-F238E27FC236}">
                  <a16:creationId xmlns:a16="http://schemas.microsoft.com/office/drawing/2014/main" id="{D51D98CC-B61E-C0CE-C560-740D291B2BA8}"/>
                </a:ext>
              </a:extLst>
            </p:cNvPr>
            <p:cNvSpPr/>
            <p:nvPr/>
          </p:nvSpPr>
          <p:spPr>
            <a:xfrm>
              <a:off x="0" y="0"/>
              <a:ext cx="2056537" cy="1566557"/>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7">
                <a:extLst>
                  <a:ext uri="{96DAC541-7B7A-43D3-8B79-37D633B846F1}">
                    <asvg:svgBlip xmlns:asvg="http://schemas.microsoft.com/office/drawing/2016/SVG/main" r:embed="rId18"/>
                  </a:ext>
                </a:extLst>
              </a:blip>
              <a:stretch>
                <a:fillRect t="-2283" b="-2283"/>
              </a:stretch>
            </a:blipFill>
          </p:spPr>
          <p:txBody>
            <a:bodyPr/>
            <a:lstStyle/>
            <a:p>
              <a:endParaRPr lang="en-GB"/>
            </a:p>
          </p:txBody>
        </p:sp>
        <p:sp>
          <p:nvSpPr>
            <p:cNvPr id="11" name="Text Box 2">
              <a:extLst>
                <a:ext uri="{FF2B5EF4-FFF2-40B4-BE49-F238E27FC236}">
                  <a16:creationId xmlns:a16="http://schemas.microsoft.com/office/drawing/2014/main" id="{BE4B3B59-839F-18A8-420C-1F63D9D62885}"/>
                </a:ext>
              </a:extLst>
            </p:cNvPr>
            <p:cNvSpPr txBox="1">
              <a:spLocks noChangeArrowheads="1"/>
            </p:cNvSpPr>
            <p:nvPr/>
          </p:nvSpPr>
          <p:spPr bwMode="auto">
            <a:xfrm>
              <a:off x="131122" y="217385"/>
              <a:ext cx="1786890" cy="1283335"/>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In a maths lesson, Shabana is working on an equation. </a:t>
              </a:r>
            </a:p>
            <a:p>
              <a:pPr>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She has tried once and got the answer wrong.  </a:t>
              </a:r>
            </a:p>
          </p:txBody>
        </p:sp>
      </p:grpSp>
      <p:grpSp>
        <p:nvGrpSpPr>
          <p:cNvPr id="12" name="Group 11">
            <a:extLst>
              <a:ext uri="{FF2B5EF4-FFF2-40B4-BE49-F238E27FC236}">
                <a16:creationId xmlns:a16="http://schemas.microsoft.com/office/drawing/2014/main" id="{0BEC79AD-4291-FC00-42F8-67AAA92DAA95}"/>
              </a:ext>
            </a:extLst>
          </p:cNvPr>
          <p:cNvGrpSpPr/>
          <p:nvPr/>
        </p:nvGrpSpPr>
        <p:grpSpPr>
          <a:xfrm>
            <a:off x="8636745" y="2249408"/>
            <a:ext cx="2836821" cy="2920124"/>
            <a:chOff x="0" y="0"/>
            <a:chExt cx="2198010" cy="2187659"/>
          </a:xfrm>
        </p:grpSpPr>
        <p:sp>
          <p:nvSpPr>
            <p:cNvPr id="14" name="Freeform 38">
              <a:extLst>
                <a:ext uri="{FF2B5EF4-FFF2-40B4-BE49-F238E27FC236}">
                  <a16:creationId xmlns:a16="http://schemas.microsoft.com/office/drawing/2014/main" id="{8BD34D0E-D03B-C630-63F7-BB8794021B3B}"/>
                </a:ext>
              </a:extLst>
            </p:cNvPr>
            <p:cNvSpPr/>
            <p:nvPr/>
          </p:nvSpPr>
          <p:spPr>
            <a:xfrm>
              <a:off x="0" y="0"/>
              <a:ext cx="2198010" cy="2187659"/>
            </a:xfrm>
            <a:custGeom>
              <a:avLst/>
              <a:gdLst/>
              <a:ahLst/>
              <a:cxnLst/>
              <a:rect l="l" t="t" r="r" b="b"/>
              <a:pathLst>
                <a:path w="4627216" h="4941687">
                  <a:moveTo>
                    <a:pt x="0" y="0"/>
                  </a:moveTo>
                  <a:lnTo>
                    <a:pt x="4627216" y="0"/>
                  </a:lnTo>
                  <a:lnTo>
                    <a:pt x="4627216" y="4941686"/>
                  </a:lnTo>
                  <a:lnTo>
                    <a:pt x="0" y="4941686"/>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
          <p:nvSpPr>
            <p:cNvPr id="15" name="Text Box 2">
              <a:extLst>
                <a:ext uri="{FF2B5EF4-FFF2-40B4-BE49-F238E27FC236}">
                  <a16:creationId xmlns:a16="http://schemas.microsoft.com/office/drawing/2014/main" id="{FD83B910-53CF-12AA-9CC3-6E34827880B8}"/>
                </a:ext>
              </a:extLst>
            </p:cNvPr>
            <p:cNvSpPr txBox="1">
              <a:spLocks noChangeArrowheads="1"/>
            </p:cNvSpPr>
            <p:nvPr/>
          </p:nvSpPr>
          <p:spPr bwMode="auto">
            <a:xfrm>
              <a:off x="476178" y="320902"/>
              <a:ext cx="1676975" cy="176324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Sara has seen a video of somebody doing a back flip. </a:t>
              </a:r>
            </a:p>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She wants to try it in the playground. She has never tried it before and is unsure what to do. </a:t>
              </a:r>
            </a:p>
          </p:txBody>
        </p:sp>
      </p:grpSp>
      <p:grpSp>
        <p:nvGrpSpPr>
          <p:cNvPr id="17" name="Group 16">
            <a:extLst>
              <a:ext uri="{FF2B5EF4-FFF2-40B4-BE49-F238E27FC236}">
                <a16:creationId xmlns:a16="http://schemas.microsoft.com/office/drawing/2014/main" id="{212DF9BC-91AF-AB2F-5D3E-98C2ACD8E878}"/>
              </a:ext>
            </a:extLst>
          </p:cNvPr>
          <p:cNvGrpSpPr/>
          <p:nvPr/>
        </p:nvGrpSpPr>
        <p:grpSpPr>
          <a:xfrm>
            <a:off x="4501287" y="4630283"/>
            <a:ext cx="3702446" cy="1651942"/>
            <a:chOff x="0" y="0"/>
            <a:chExt cx="2660015" cy="1331919"/>
          </a:xfrm>
        </p:grpSpPr>
        <p:sp>
          <p:nvSpPr>
            <p:cNvPr id="43" name="Freeform 2">
              <a:extLst>
                <a:ext uri="{FF2B5EF4-FFF2-40B4-BE49-F238E27FC236}">
                  <a16:creationId xmlns:a16="http://schemas.microsoft.com/office/drawing/2014/main" id="{FFCCDF20-5C3C-565C-9B77-442524F37247}"/>
                </a:ext>
              </a:extLst>
            </p:cNvPr>
            <p:cNvSpPr/>
            <p:nvPr/>
          </p:nvSpPr>
          <p:spPr>
            <a:xfrm>
              <a:off x="0" y="0"/>
              <a:ext cx="2660015" cy="1331919"/>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7">
                <a:extLst>
                  <a:ext uri="{96DAC541-7B7A-43D3-8B79-37D633B846F1}">
                    <asvg:svgBlip xmlns:asvg="http://schemas.microsoft.com/office/drawing/2016/SVG/main" r:embed="rId18"/>
                  </a:ext>
                </a:extLst>
              </a:blip>
              <a:stretch>
                <a:fillRect t="-2283" b="-2283"/>
              </a:stretch>
            </a:blipFill>
          </p:spPr>
          <p:txBody>
            <a:bodyPr/>
            <a:lstStyle/>
            <a:p>
              <a:endParaRPr lang="en-GB"/>
            </a:p>
          </p:txBody>
        </p:sp>
        <p:sp>
          <p:nvSpPr>
            <p:cNvPr id="45" name="Text Box 2">
              <a:extLst>
                <a:ext uri="{FF2B5EF4-FFF2-40B4-BE49-F238E27FC236}">
                  <a16:creationId xmlns:a16="http://schemas.microsoft.com/office/drawing/2014/main" id="{06DB68D0-3A72-CE77-CF33-A08AF25EB4D2}"/>
                </a:ext>
              </a:extLst>
            </p:cNvPr>
            <p:cNvSpPr txBox="1">
              <a:spLocks noChangeArrowheads="1"/>
            </p:cNvSpPr>
            <p:nvPr/>
          </p:nvSpPr>
          <p:spPr bwMode="auto">
            <a:xfrm>
              <a:off x="201908" y="176088"/>
              <a:ext cx="2311400" cy="1066225"/>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Miroslav is trying to solve a puzzle. He has tried lots of times. He has made mistakes and used different methods, but still cannot figure it out. </a:t>
              </a:r>
            </a:p>
            <a:p>
              <a:pPr>
                <a:lnSpc>
                  <a:spcPct val="107000"/>
                </a:lnSpc>
                <a:spcAft>
                  <a:spcPts val="800"/>
                </a:spcAft>
              </a:pPr>
              <a:r>
                <a:rPr lang="en-GB" sz="1100" kern="100" dirty="0">
                  <a:effectLst/>
                  <a:latin typeface="Montserrat" panose="00000500000000000000" pitchFamily="2" charset="0"/>
                  <a:ea typeface="Aptos" panose="020B0004020202020204" pitchFamily="34" charset="0"/>
                  <a:cs typeface="Times New Roman" panose="02020603050405020304" pitchFamily="18" charset="0"/>
                </a:rPr>
                <a:t> </a:t>
              </a:r>
            </a:p>
          </p:txBody>
        </p:sp>
      </p:grpSp>
    </p:spTree>
    <p:extLst>
      <p:ext uri="{BB962C8B-B14F-4D97-AF65-F5344CB8AC3E}">
        <p14:creationId xmlns:p14="http://schemas.microsoft.com/office/powerpoint/2010/main" val="3008965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What should I do next? </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5">
            <a:alphaModFix/>
          </a:blip>
          <a:stretch>
            <a:fillRect/>
          </a:stretch>
        </p:blipFill>
        <p:spPr>
          <a:xfrm>
            <a:off x="8671561" y="1510946"/>
            <a:ext cx="3149178" cy="161273"/>
          </a:xfrm>
          <a:prstGeom prst="rect">
            <a:avLst/>
          </a:prstGeom>
          <a:noFill/>
          <a:ln>
            <a:noFill/>
          </a:ln>
        </p:spPr>
      </p:pic>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grpSp>
        <p:nvGrpSpPr>
          <p:cNvPr id="16" name="Group 15">
            <a:extLst>
              <a:ext uri="{FF2B5EF4-FFF2-40B4-BE49-F238E27FC236}">
                <a16:creationId xmlns:a16="http://schemas.microsoft.com/office/drawing/2014/main" id="{D2BCE001-D4F6-54D5-1FE1-3C64ED7556B4}"/>
              </a:ext>
            </a:extLst>
          </p:cNvPr>
          <p:cNvGrpSpPr/>
          <p:nvPr/>
        </p:nvGrpSpPr>
        <p:grpSpPr>
          <a:xfrm>
            <a:off x="4250142" y="2311805"/>
            <a:ext cx="2548193" cy="3601504"/>
            <a:chOff x="0" y="0"/>
            <a:chExt cx="1776375" cy="2660644"/>
          </a:xfrm>
        </p:grpSpPr>
        <p:sp>
          <p:nvSpPr>
            <p:cNvPr id="46" name="Freeform 2">
              <a:extLst>
                <a:ext uri="{FF2B5EF4-FFF2-40B4-BE49-F238E27FC236}">
                  <a16:creationId xmlns:a16="http://schemas.microsoft.com/office/drawing/2014/main" id="{AF7585C1-7173-5323-7D29-2A450B8B9384}"/>
                </a:ext>
              </a:extLst>
            </p:cNvPr>
            <p:cNvSpPr/>
            <p:nvPr/>
          </p:nvSpPr>
          <p:spPr>
            <a:xfrm rot="16200000">
              <a:off x="-442134" y="442134"/>
              <a:ext cx="2660644" cy="1776375"/>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6">
                <a:extLst>
                  <a:ext uri="{96DAC541-7B7A-43D3-8B79-37D633B846F1}">
                    <asvg:svgBlip xmlns:asvg="http://schemas.microsoft.com/office/drawing/2016/SVG/main" r:embed="rId17"/>
                  </a:ext>
                </a:extLst>
              </a:blip>
              <a:stretch>
                <a:fillRect t="-2283" b="-2283"/>
              </a:stretch>
            </a:blipFill>
          </p:spPr>
          <p:txBody>
            <a:bodyPr/>
            <a:lstStyle/>
            <a:p>
              <a:endParaRPr lang="en-GB"/>
            </a:p>
          </p:txBody>
        </p:sp>
        <p:sp>
          <p:nvSpPr>
            <p:cNvPr id="47" name="Text Box 2">
              <a:extLst>
                <a:ext uri="{FF2B5EF4-FFF2-40B4-BE49-F238E27FC236}">
                  <a16:creationId xmlns:a16="http://schemas.microsoft.com/office/drawing/2014/main" id="{309A082D-F1D4-7350-9334-8D954053FB84}"/>
                </a:ext>
              </a:extLst>
            </p:cNvPr>
            <p:cNvSpPr txBox="1">
              <a:spLocks noChangeArrowheads="1"/>
            </p:cNvSpPr>
            <p:nvPr/>
          </p:nvSpPr>
          <p:spPr bwMode="auto">
            <a:xfrm>
              <a:off x="161536" y="217667"/>
              <a:ext cx="1538605" cy="2342515"/>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Daniel really wants to learn to skateboard. He has learnt to do the basics but is finding bigger tricks more difficult. </a:t>
              </a:r>
            </a:p>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He visits the skate park where other children are practising too.</a:t>
              </a:r>
            </a:p>
          </p:txBody>
        </p:sp>
      </p:grpSp>
      <p:grpSp>
        <p:nvGrpSpPr>
          <p:cNvPr id="48" name="Group 47">
            <a:extLst>
              <a:ext uri="{FF2B5EF4-FFF2-40B4-BE49-F238E27FC236}">
                <a16:creationId xmlns:a16="http://schemas.microsoft.com/office/drawing/2014/main" id="{1BDC6348-33D1-EB46-0997-C7701EED60E1}"/>
              </a:ext>
            </a:extLst>
          </p:cNvPr>
          <p:cNvGrpSpPr/>
          <p:nvPr/>
        </p:nvGrpSpPr>
        <p:grpSpPr>
          <a:xfrm>
            <a:off x="7074767" y="1744104"/>
            <a:ext cx="3242310" cy="2724189"/>
            <a:chOff x="0" y="0"/>
            <a:chExt cx="2198010" cy="2187659"/>
          </a:xfrm>
        </p:grpSpPr>
        <p:sp>
          <p:nvSpPr>
            <p:cNvPr id="49" name="Freeform 38">
              <a:extLst>
                <a:ext uri="{FF2B5EF4-FFF2-40B4-BE49-F238E27FC236}">
                  <a16:creationId xmlns:a16="http://schemas.microsoft.com/office/drawing/2014/main" id="{ACA09AEC-6517-33DC-0109-4B2913E29470}"/>
                </a:ext>
              </a:extLst>
            </p:cNvPr>
            <p:cNvSpPr/>
            <p:nvPr/>
          </p:nvSpPr>
          <p:spPr>
            <a:xfrm>
              <a:off x="0" y="0"/>
              <a:ext cx="2198010" cy="2187659"/>
            </a:xfrm>
            <a:custGeom>
              <a:avLst/>
              <a:gdLst/>
              <a:ahLst/>
              <a:cxnLst/>
              <a:rect l="l" t="t" r="r" b="b"/>
              <a:pathLst>
                <a:path w="4627216" h="4941687">
                  <a:moveTo>
                    <a:pt x="0" y="0"/>
                  </a:moveTo>
                  <a:lnTo>
                    <a:pt x="4627216" y="0"/>
                  </a:lnTo>
                  <a:lnTo>
                    <a:pt x="4627216" y="4941686"/>
                  </a:lnTo>
                  <a:lnTo>
                    <a:pt x="0" y="4941686"/>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GB"/>
            </a:p>
          </p:txBody>
        </p:sp>
        <p:sp>
          <p:nvSpPr>
            <p:cNvPr id="50" name="Text Box 2">
              <a:extLst>
                <a:ext uri="{FF2B5EF4-FFF2-40B4-BE49-F238E27FC236}">
                  <a16:creationId xmlns:a16="http://schemas.microsoft.com/office/drawing/2014/main" id="{E0095D3D-F48B-2BE5-9012-B00D871C3618}"/>
                </a:ext>
              </a:extLst>
            </p:cNvPr>
            <p:cNvSpPr txBox="1">
              <a:spLocks noChangeArrowheads="1"/>
            </p:cNvSpPr>
            <p:nvPr/>
          </p:nvSpPr>
          <p:spPr bwMode="auto">
            <a:xfrm>
              <a:off x="476058" y="320878"/>
              <a:ext cx="1676975" cy="1356097"/>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George wants to talk to the new boy who has joined his class. He tried yesterday but the boy was shy and didn’t respond. </a:t>
              </a:r>
            </a:p>
            <a:p>
              <a:pPr>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 </a:t>
              </a:r>
            </a:p>
          </p:txBody>
        </p:sp>
      </p:grpSp>
      <p:grpSp>
        <p:nvGrpSpPr>
          <p:cNvPr id="51" name="Group 50">
            <a:extLst>
              <a:ext uri="{FF2B5EF4-FFF2-40B4-BE49-F238E27FC236}">
                <a16:creationId xmlns:a16="http://schemas.microsoft.com/office/drawing/2014/main" id="{F71C85F5-AB7C-630A-9363-3408457F81D3}"/>
              </a:ext>
            </a:extLst>
          </p:cNvPr>
          <p:cNvGrpSpPr/>
          <p:nvPr/>
        </p:nvGrpSpPr>
        <p:grpSpPr>
          <a:xfrm>
            <a:off x="8065795" y="4540177"/>
            <a:ext cx="3331428" cy="2114186"/>
            <a:chOff x="29445" y="-73758"/>
            <a:chExt cx="2660015" cy="1331919"/>
          </a:xfrm>
        </p:grpSpPr>
        <p:sp>
          <p:nvSpPr>
            <p:cNvPr id="52" name="Freeform 2">
              <a:extLst>
                <a:ext uri="{FF2B5EF4-FFF2-40B4-BE49-F238E27FC236}">
                  <a16:creationId xmlns:a16="http://schemas.microsoft.com/office/drawing/2014/main" id="{91BDCF31-E6E4-1067-3605-E50B645AABD6}"/>
                </a:ext>
              </a:extLst>
            </p:cNvPr>
            <p:cNvSpPr/>
            <p:nvPr/>
          </p:nvSpPr>
          <p:spPr>
            <a:xfrm>
              <a:off x="29445" y="-73758"/>
              <a:ext cx="2660015" cy="1331919"/>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6">
                <a:extLst>
                  <a:ext uri="{96DAC541-7B7A-43D3-8B79-37D633B846F1}">
                    <asvg:svgBlip xmlns:asvg="http://schemas.microsoft.com/office/drawing/2016/SVG/main" r:embed="rId17"/>
                  </a:ext>
                </a:extLst>
              </a:blip>
              <a:stretch>
                <a:fillRect t="-2283" b="-2283"/>
              </a:stretch>
            </a:blipFill>
          </p:spPr>
          <p:txBody>
            <a:bodyPr/>
            <a:lstStyle/>
            <a:p>
              <a:endParaRPr lang="en-GB"/>
            </a:p>
          </p:txBody>
        </p:sp>
        <p:sp>
          <p:nvSpPr>
            <p:cNvPr id="53" name="Text Box 2">
              <a:extLst>
                <a:ext uri="{FF2B5EF4-FFF2-40B4-BE49-F238E27FC236}">
                  <a16:creationId xmlns:a16="http://schemas.microsoft.com/office/drawing/2014/main" id="{21640C28-0700-F845-9F40-EE6BED85CAF7}"/>
                </a:ext>
              </a:extLst>
            </p:cNvPr>
            <p:cNvSpPr txBox="1">
              <a:spLocks noChangeArrowheads="1"/>
            </p:cNvSpPr>
            <p:nvPr/>
          </p:nvSpPr>
          <p:spPr bwMode="auto">
            <a:xfrm>
              <a:off x="171589" y="91635"/>
              <a:ext cx="2311400" cy="1066225"/>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Isla is practising for a sports day race. It is cold and floor is icy. She has already slipped a few times but she really wants to improve her running. </a:t>
              </a:r>
            </a:p>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 </a:t>
              </a:r>
            </a:p>
          </p:txBody>
        </p:sp>
      </p:grpSp>
    </p:spTree>
    <p:extLst>
      <p:ext uri="{BB962C8B-B14F-4D97-AF65-F5344CB8AC3E}">
        <p14:creationId xmlns:p14="http://schemas.microsoft.com/office/powerpoint/2010/main" val="15200272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What should I do next? </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5">
            <a:alphaModFix/>
          </a:blip>
          <a:stretch>
            <a:fillRect/>
          </a:stretch>
        </p:blipFill>
        <p:spPr>
          <a:xfrm>
            <a:off x="8671561" y="1510946"/>
            <a:ext cx="3149178" cy="161273"/>
          </a:xfrm>
          <a:prstGeom prst="rect">
            <a:avLst/>
          </a:prstGeom>
          <a:noFill/>
          <a:ln>
            <a:noFill/>
          </a:ln>
        </p:spPr>
      </p:pic>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grpSp>
        <p:nvGrpSpPr>
          <p:cNvPr id="5" name="Group 4">
            <a:extLst>
              <a:ext uri="{FF2B5EF4-FFF2-40B4-BE49-F238E27FC236}">
                <a16:creationId xmlns:a16="http://schemas.microsoft.com/office/drawing/2014/main" id="{A1DB3448-09BF-62E0-8607-4FCA93A8803C}"/>
              </a:ext>
            </a:extLst>
          </p:cNvPr>
          <p:cNvGrpSpPr/>
          <p:nvPr/>
        </p:nvGrpSpPr>
        <p:grpSpPr>
          <a:xfrm>
            <a:off x="4341177" y="1744345"/>
            <a:ext cx="2817269" cy="2292078"/>
            <a:chOff x="0" y="0"/>
            <a:chExt cx="1776095" cy="2015238"/>
          </a:xfrm>
        </p:grpSpPr>
        <p:sp>
          <p:nvSpPr>
            <p:cNvPr id="14" name="Freeform 2">
              <a:extLst>
                <a:ext uri="{FF2B5EF4-FFF2-40B4-BE49-F238E27FC236}">
                  <a16:creationId xmlns:a16="http://schemas.microsoft.com/office/drawing/2014/main" id="{028D5B57-905B-D03C-358B-D6E44CD5A1C4}"/>
                </a:ext>
              </a:extLst>
            </p:cNvPr>
            <p:cNvSpPr/>
            <p:nvPr/>
          </p:nvSpPr>
          <p:spPr>
            <a:xfrm rot="16200000">
              <a:off x="-119571" y="119571"/>
              <a:ext cx="2015238" cy="1776095"/>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6">
                <a:extLst>
                  <a:ext uri="{96DAC541-7B7A-43D3-8B79-37D633B846F1}">
                    <asvg:svgBlip xmlns:asvg="http://schemas.microsoft.com/office/drawing/2016/SVG/main" r:embed="rId17"/>
                  </a:ext>
                </a:extLst>
              </a:blip>
              <a:stretch>
                <a:fillRect t="-2283" b="-2283"/>
              </a:stretch>
            </a:blipFill>
          </p:spPr>
          <p:txBody>
            <a:bodyPr/>
            <a:lstStyle/>
            <a:p>
              <a:endParaRPr lang="en-GB"/>
            </a:p>
          </p:txBody>
        </p:sp>
        <p:sp>
          <p:nvSpPr>
            <p:cNvPr id="15" name="Text Box 2">
              <a:extLst>
                <a:ext uri="{FF2B5EF4-FFF2-40B4-BE49-F238E27FC236}">
                  <a16:creationId xmlns:a16="http://schemas.microsoft.com/office/drawing/2014/main" id="{0FF9DBB8-0B59-FC0C-66FD-E27CDA2BB0A8}"/>
                </a:ext>
              </a:extLst>
            </p:cNvPr>
            <p:cNvSpPr txBox="1">
              <a:spLocks noChangeArrowheads="1"/>
            </p:cNvSpPr>
            <p:nvPr/>
          </p:nvSpPr>
          <p:spPr bwMode="auto">
            <a:xfrm>
              <a:off x="160835" y="217098"/>
              <a:ext cx="1538605" cy="1597612"/>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Joel is trying to draw a picture of giraffe. It keeps going wrong and he feels more and more frustrated. His frustration is turning to anger. </a:t>
              </a:r>
            </a:p>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 </a:t>
              </a:r>
            </a:p>
          </p:txBody>
        </p:sp>
      </p:grpSp>
      <p:grpSp>
        <p:nvGrpSpPr>
          <p:cNvPr id="10" name="Group 9">
            <a:extLst>
              <a:ext uri="{FF2B5EF4-FFF2-40B4-BE49-F238E27FC236}">
                <a16:creationId xmlns:a16="http://schemas.microsoft.com/office/drawing/2014/main" id="{7CAD14C9-B72D-AB16-1E5C-12A3C2524E24}"/>
              </a:ext>
            </a:extLst>
          </p:cNvPr>
          <p:cNvGrpSpPr/>
          <p:nvPr/>
        </p:nvGrpSpPr>
        <p:grpSpPr>
          <a:xfrm>
            <a:off x="4383893" y="4156516"/>
            <a:ext cx="2774554" cy="2292078"/>
            <a:chOff x="0" y="0"/>
            <a:chExt cx="1562735" cy="1797636"/>
          </a:xfrm>
        </p:grpSpPr>
        <p:sp>
          <p:nvSpPr>
            <p:cNvPr id="11" name="Freeform 2">
              <a:extLst>
                <a:ext uri="{FF2B5EF4-FFF2-40B4-BE49-F238E27FC236}">
                  <a16:creationId xmlns:a16="http://schemas.microsoft.com/office/drawing/2014/main" id="{97BF22FA-8419-AE33-2E03-6F5873F1BBA8}"/>
                </a:ext>
              </a:extLst>
            </p:cNvPr>
            <p:cNvSpPr/>
            <p:nvPr/>
          </p:nvSpPr>
          <p:spPr>
            <a:xfrm rot="16200000">
              <a:off x="-117450" y="117450"/>
              <a:ext cx="1797636" cy="1562735"/>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6">
                <a:extLst>
                  <a:ext uri="{96DAC541-7B7A-43D3-8B79-37D633B846F1}">
                    <asvg:svgBlip xmlns:asvg="http://schemas.microsoft.com/office/drawing/2016/SVG/main" r:embed="rId17"/>
                  </a:ext>
                </a:extLst>
              </a:blip>
              <a:stretch>
                <a:fillRect t="-2283" b="-2283"/>
              </a:stretch>
            </a:blipFill>
          </p:spPr>
          <p:txBody>
            <a:bodyPr/>
            <a:lstStyle/>
            <a:p>
              <a:endParaRPr lang="en-GB"/>
            </a:p>
          </p:txBody>
        </p:sp>
        <p:sp>
          <p:nvSpPr>
            <p:cNvPr id="12" name="Text Box 2">
              <a:extLst>
                <a:ext uri="{FF2B5EF4-FFF2-40B4-BE49-F238E27FC236}">
                  <a16:creationId xmlns:a16="http://schemas.microsoft.com/office/drawing/2014/main" id="{EBD93A29-5590-429E-C374-9D82328ACF14}"/>
                </a:ext>
              </a:extLst>
            </p:cNvPr>
            <p:cNvSpPr txBox="1">
              <a:spLocks noChangeArrowheads="1"/>
            </p:cNvSpPr>
            <p:nvPr/>
          </p:nvSpPr>
          <p:spPr bwMode="auto">
            <a:xfrm>
              <a:off x="141797" y="190368"/>
              <a:ext cx="1353820" cy="1500996"/>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Solomon is doing an English test. He is working really hard. He comes to a question that he doesn’t understand. </a:t>
              </a:r>
            </a:p>
          </p:txBody>
        </p:sp>
      </p:grpSp>
      <p:grpSp>
        <p:nvGrpSpPr>
          <p:cNvPr id="17" name="Group 16">
            <a:extLst>
              <a:ext uri="{FF2B5EF4-FFF2-40B4-BE49-F238E27FC236}">
                <a16:creationId xmlns:a16="http://schemas.microsoft.com/office/drawing/2014/main" id="{ABFABA17-78A0-ECF1-F2E8-A616ABAE40C5}"/>
              </a:ext>
            </a:extLst>
          </p:cNvPr>
          <p:cNvGrpSpPr/>
          <p:nvPr/>
        </p:nvGrpSpPr>
        <p:grpSpPr>
          <a:xfrm>
            <a:off x="7421050" y="1807932"/>
            <a:ext cx="2763637" cy="2517567"/>
            <a:chOff x="0" y="0"/>
            <a:chExt cx="2198010" cy="2187659"/>
          </a:xfrm>
        </p:grpSpPr>
        <p:sp>
          <p:nvSpPr>
            <p:cNvPr id="43" name="Freeform 38">
              <a:extLst>
                <a:ext uri="{FF2B5EF4-FFF2-40B4-BE49-F238E27FC236}">
                  <a16:creationId xmlns:a16="http://schemas.microsoft.com/office/drawing/2014/main" id="{C054B242-C2C3-7EC6-6899-5F52B1BF2054}"/>
                </a:ext>
              </a:extLst>
            </p:cNvPr>
            <p:cNvSpPr/>
            <p:nvPr/>
          </p:nvSpPr>
          <p:spPr>
            <a:xfrm>
              <a:off x="0" y="0"/>
              <a:ext cx="2198010" cy="2187659"/>
            </a:xfrm>
            <a:custGeom>
              <a:avLst/>
              <a:gdLst/>
              <a:ahLst/>
              <a:cxnLst/>
              <a:rect l="l" t="t" r="r" b="b"/>
              <a:pathLst>
                <a:path w="4627216" h="4941687">
                  <a:moveTo>
                    <a:pt x="0" y="0"/>
                  </a:moveTo>
                  <a:lnTo>
                    <a:pt x="4627216" y="0"/>
                  </a:lnTo>
                  <a:lnTo>
                    <a:pt x="4627216" y="4941686"/>
                  </a:lnTo>
                  <a:lnTo>
                    <a:pt x="0" y="4941686"/>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GB"/>
            </a:p>
          </p:txBody>
        </p:sp>
        <p:sp>
          <p:nvSpPr>
            <p:cNvPr id="45" name="Text Box 2">
              <a:extLst>
                <a:ext uri="{FF2B5EF4-FFF2-40B4-BE49-F238E27FC236}">
                  <a16:creationId xmlns:a16="http://schemas.microsoft.com/office/drawing/2014/main" id="{FA4E6221-8D89-5CAA-E1F0-1BBFB211C1AA}"/>
                </a:ext>
              </a:extLst>
            </p:cNvPr>
            <p:cNvSpPr txBox="1">
              <a:spLocks noChangeArrowheads="1"/>
            </p:cNvSpPr>
            <p:nvPr/>
          </p:nvSpPr>
          <p:spPr bwMode="auto">
            <a:xfrm>
              <a:off x="475938" y="320757"/>
              <a:ext cx="1676975" cy="1781475"/>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400" kern="100" dirty="0">
                  <a:effectLst/>
                  <a:latin typeface="Montserrat" panose="00000500000000000000" pitchFamily="2" charset="0"/>
                  <a:ea typeface="Aptos" panose="020B0004020202020204" pitchFamily="34" charset="0"/>
                  <a:cs typeface="Times New Roman" panose="02020603050405020304" pitchFamily="18" charset="0"/>
                </a:rPr>
                <a:t>Lola is taking part in a science experiment at school. Her team has made a big mess, spilling water on the floor. She really wants to finish the experiment and find the answer. </a:t>
              </a:r>
            </a:p>
            <a:p>
              <a:pPr>
                <a:lnSpc>
                  <a:spcPct val="107000"/>
                </a:lnSpc>
                <a:spcAft>
                  <a:spcPts val="800"/>
                </a:spcAft>
              </a:pPr>
              <a:r>
                <a:rPr lang="en-GB" sz="1400" kern="100" dirty="0">
                  <a:effectLst/>
                  <a:latin typeface="Montserrat" panose="00000500000000000000" pitchFamily="2" charset="0"/>
                  <a:ea typeface="Aptos" panose="020B0004020202020204" pitchFamily="34" charset="0"/>
                  <a:cs typeface="Times New Roman" panose="02020603050405020304" pitchFamily="18" charset="0"/>
                </a:rPr>
                <a:t> </a:t>
              </a:r>
            </a:p>
          </p:txBody>
        </p:sp>
      </p:grpSp>
      <p:sp>
        <p:nvSpPr>
          <p:cNvPr id="54" name="Freeform 2">
            <a:extLst>
              <a:ext uri="{FF2B5EF4-FFF2-40B4-BE49-F238E27FC236}">
                <a16:creationId xmlns:a16="http://schemas.microsoft.com/office/drawing/2014/main" id="{83474A5D-A2D4-932E-B97E-E19C42193684}"/>
              </a:ext>
            </a:extLst>
          </p:cNvPr>
          <p:cNvSpPr/>
          <p:nvPr/>
        </p:nvSpPr>
        <p:spPr>
          <a:xfrm>
            <a:off x="7984499" y="4511610"/>
            <a:ext cx="2980912" cy="2049489"/>
          </a:xfrm>
          <a:custGeom>
            <a:avLst/>
            <a:gdLst/>
            <a:ahLst/>
            <a:cxnLst/>
            <a:rect l="l" t="t" r="r" b="b"/>
            <a:pathLst>
              <a:path w="4505838" h="6110240">
                <a:moveTo>
                  <a:pt x="0" y="0"/>
                </a:moveTo>
                <a:lnTo>
                  <a:pt x="4505838" y="0"/>
                </a:lnTo>
                <a:lnTo>
                  <a:pt x="4505838" y="6110240"/>
                </a:lnTo>
                <a:lnTo>
                  <a:pt x="0" y="6110240"/>
                </a:lnTo>
                <a:lnTo>
                  <a:pt x="0" y="0"/>
                </a:lnTo>
                <a:close/>
              </a:path>
            </a:pathLst>
          </a:custGeom>
          <a:blipFill>
            <a:blip r:embed="rId16">
              <a:extLst>
                <a:ext uri="{96DAC541-7B7A-43D3-8B79-37D633B846F1}">
                  <asvg:svgBlip xmlns:asvg="http://schemas.microsoft.com/office/drawing/2016/SVG/main" r:embed="rId17"/>
                </a:ext>
              </a:extLst>
            </a:blip>
            <a:stretch>
              <a:fillRect t="-2283" b="-2283"/>
            </a:stretch>
          </a:blipFill>
        </p:spPr>
        <p:txBody>
          <a:bodyPr/>
          <a:lstStyle/>
          <a:p>
            <a:endParaRPr lang="en-GB"/>
          </a:p>
        </p:txBody>
      </p:sp>
      <p:sp>
        <p:nvSpPr>
          <p:cNvPr id="55" name="Text Box 2">
            <a:extLst>
              <a:ext uri="{FF2B5EF4-FFF2-40B4-BE49-F238E27FC236}">
                <a16:creationId xmlns:a16="http://schemas.microsoft.com/office/drawing/2014/main" id="{DF1B5FFC-682F-7A3F-27B0-942F84DDC38A}"/>
              </a:ext>
            </a:extLst>
          </p:cNvPr>
          <p:cNvSpPr txBox="1">
            <a:spLocks noChangeArrowheads="1"/>
          </p:cNvSpPr>
          <p:nvPr/>
        </p:nvSpPr>
        <p:spPr bwMode="auto">
          <a:xfrm>
            <a:off x="8065795" y="4745340"/>
            <a:ext cx="2899616" cy="1703253"/>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Aishah gets an answer wrong in class and feels embarrassed. In the next lesson, she knows the answer but is too nervous to put her hand up. </a:t>
            </a:r>
          </a:p>
          <a:p>
            <a:pPr>
              <a:lnSpc>
                <a:spcPct val="107000"/>
              </a:lnSpc>
              <a:spcAft>
                <a:spcPts val="800"/>
              </a:spcAft>
            </a:pPr>
            <a:r>
              <a:rPr lang="en-GB" sz="1600" kern="100" dirty="0">
                <a:effectLst/>
                <a:latin typeface="Montserrat" panose="00000500000000000000" pitchFamily="2" charset="0"/>
                <a:ea typeface="Aptos" panose="020B0004020202020204" pitchFamily="34" charset="0"/>
                <a:cs typeface="Times New Roman" panose="02020603050405020304" pitchFamily="18" charset="0"/>
              </a:rPr>
              <a:t> </a:t>
            </a:r>
          </a:p>
        </p:txBody>
      </p:sp>
    </p:spTree>
    <p:extLst>
      <p:ext uri="{BB962C8B-B14F-4D97-AF65-F5344CB8AC3E}">
        <p14:creationId xmlns:p14="http://schemas.microsoft.com/office/powerpoint/2010/main" val="3704608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2</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Ada Twist, Scientist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Andrea Beaty</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David Roberts</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A780ADDF-C56D-458A-B8D0-DC08D5B78208}"/>
              </a:ext>
            </a:extLst>
          </p:cNvPr>
          <p:cNvPicPr>
            <a:picLocks noChangeAspect="1"/>
          </p:cNvPicPr>
          <p:nvPr/>
        </p:nvPicPr>
        <p:blipFill>
          <a:blip r:embed="rId18"/>
          <a:stretch>
            <a:fillRect/>
          </a:stretch>
        </p:blipFill>
        <p:spPr>
          <a:xfrm rot="557234">
            <a:off x="8550786" y="3008597"/>
            <a:ext cx="2892075" cy="3367695"/>
          </a:xfrm>
          <a:prstGeom prst="rect">
            <a:avLst/>
          </a:prstGeom>
        </p:spPr>
      </p:pic>
    </p:spTree>
    <p:extLst>
      <p:ext uri="{BB962C8B-B14F-4D97-AF65-F5344CB8AC3E}">
        <p14:creationId xmlns:p14="http://schemas.microsoft.com/office/powerpoint/2010/main" val="20291520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16304" y="1545295"/>
            <a:ext cx="4033677" cy="470423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Take calm deep breaths.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Imagine you are having a ‘lightbulb moment’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Small and dark at first, then widening and stretching when the light is turned on.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616304" y="498542"/>
            <a:ext cx="3204723"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The Lightbulb</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grpSp>
        <p:nvGrpSpPr>
          <p:cNvPr id="11" name="Group 10">
            <a:extLst>
              <a:ext uri="{FF2B5EF4-FFF2-40B4-BE49-F238E27FC236}">
                <a16:creationId xmlns:a16="http://schemas.microsoft.com/office/drawing/2014/main" id="{2085B353-37E7-6616-D1B1-466DA031F351}"/>
              </a:ext>
            </a:extLst>
          </p:cNvPr>
          <p:cNvGrpSpPr/>
          <p:nvPr/>
        </p:nvGrpSpPr>
        <p:grpSpPr>
          <a:xfrm>
            <a:off x="8599079" y="1773817"/>
            <a:ext cx="3347173" cy="4721849"/>
            <a:chOff x="8871910" y="1773817"/>
            <a:chExt cx="3347173" cy="4721849"/>
          </a:xfrm>
        </p:grpSpPr>
        <p:sp>
          <p:nvSpPr>
            <p:cNvPr id="9" name="Rectangle 8">
              <a:extLst>
                <a:ext uri="{FF2B5EF4-FFF2-40B4-BE49-F238E27FC236}">
                  <a16:creationId xmlns:a16="http://schemas.microsoft.com/office/drawing/2014/main" id="{39F16EEA-223D-41A5-072F-4943871FF0CC}"/>
                </a:ext>
              </a:extLst>
            </p:cNvPr>
            <p:cNvSpPr/>
            <p:nvPr/>
          </p:nvSpPr>
          <p:spPr>
            <a:xfrm>
              <a:off x="8871910" y="1773817"/>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4">
              <a:extLst>
                <a:ext uri="{FF2B5EF4-FFF2-40B4-BE49-F238E27FC236}">
                  <a16:creationId xmlns:a16="http://schemas.microsoft.com/office/drawing/2014/main" id="{A9B4B0FB-CE65-B103-08A2-9453A1A8EC02}"/>
                </a:ext>
              </a:extLst>
            </p:cNvPr>
            <p:cNvSpPr/>
            <p:nvPr/>
          </p:nvSpPr>
          <p:spPr>
            <a:xfrm>
              <a:off x="9116387" y="2039148"/>
              <a:ext cx="2880767" cy="3739573"/>
            </a:xfrm>
            <a:custGeom>
              <a:avLst/>
              <a:gdLst/>
              <a:ahLst/>
              <a:cxnLst/>
              <a:rect l="l" t="t" r="r" b="b"/>
              <a:pathLst>
                <a:path w="4022266" h="5125720">
                  <a:moveTo>
                    <a:pt x="0" y="0"/>
                  </a:moveTo>
                  <a:lnTo>
                    <a:pt x="4022266" y="0"/>
                  </a:lnTo>
                  <a:lnTo>
                    <a:pt x="4022266" y="5125720"/>
                  </a:lnTo>
                  <a:lnTo>
                    <a:pt x="0" y="5125720"/>
                  </a:lnTo>
                  <a:lnTo>
                    <a:pt x="0" y="0"/>
                  </a:lnTo>
                  <a:close/>
                </a:path>
              </a:pathLst>
            </a:custGeom>
            <a:blipFill>
              <a:blip r:embed="rId17"/>
              <a:stretch>
                <a:fillRect l="-85568" t="-208" r="-55543" b="-780"/>
              </a:stretch>
            </a:blipFill>
          </p:spPr>
          <p:txBody>
            <a:bodyPr/>
            <a:lstStyle/>
            <a:p>
              <a:endParaRPr lang="en-GB"/>
            </a:p>
          </p:txBody>
        </p:sp>
      </p:grpSp>
    </p:spTree>
    <p:extLst>
      <p:ext uri="{BB962C8B-B14F-4D97-AF65-F5344CB8AC3E}">
        <p14:creationId xmlns:p14="http://schemas.microsoft.com/office/powerpoint/2010/main" val="1028622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96987" y="1918188"/>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Ada feeling on page 12?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083114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2162" y="706554"/>
            <a:ext cx="2962794" cy="1274002"/>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1511520" y="2507304"/>
            <a:ext cx="9409948" cy="2031325"/>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Resilience</a:t>
            </a:r>
          </a:p>
          <a:p>
            <a:pPr algn="ctr"/>
            <a:endParaRPr lang="en-GB" sz="3600" b="1" dirty="0">
              <a:solidFill>
                <a:srgbClr val="313E53"/>
              </a:solidFill>
              <a:latin typeface="Playfair Display" panose="00000500000000000000" pitchFamily="2" charset="0"/>
            </a:endParaRPr>
          </a:p>
          <a:p>
            <a:pPr algn="ctr"/>
            <a:r>
              <a:rPr lang="en-GB" sz="3600" b="1" dirty="0">
                <a:solidFill>
                  <a:srgbClr val="313E53"/>
                </a:solidFill>
                <a:latin typeface="Montserrat" panose="00000500000000000000" pitchFamily="2" charset="0"/>
              </a:rPr>
              <a:t>What do you think this word means? </a:t>
            </a:r>
            <a:r>
              <a:rPr lang="en-GB" sz="3600" b="1" dirty="0">
                <a:solidFill>
                  <a:srgbClr val="313E53"/>
                </a:solidFill>
                <a:latin typeface="Playfair Display" panose="00000500000000000000" pitchFamily="2" charset="0"/>
              </a:rPr>
              <a:t> </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pic>
        <p:nvPicPr>
          <p:cNvPr id="2" name="Picture 2">
            <a:extLst>
              <a:ext uri="{FF2B5EF4-FFF2-40B4-BE49-F238E27FC236}">
                <a16:creationId xmlns:a16="http://schemas.microsoft.com/office/drawing/2014/main" id="{9AED99D4-4FE1-CF56-F9D3-02091DE45D9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31678" y="707869"/>
            <a:ext cx="1274002" cy="1274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39687" y="1384477"/>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dirty="0">
                <a:effectLst/>
                <a:latin typeface="Montserrat" panose="00000500000000000000" pitchFamily="2" charset="0"/>
                <a:ea typeface="Aptos" panose="020B0004020202020204" pitchFamily="34" charset="0"/>
                <a:cs typeface="Times New Roman" panose="02020603050405020304" pitchFamily="18" charset="0"/>
              </a:rPr>
              <a:t>I can tell you some ways I show belief in myself </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8" name="TextBox 7">
            <a:extLst>
              <a:ext uri="{FF2B5EF4-FFF2-40B4-BE49-F238E27FC236}">
                <a16:creationId xmlns:a16="http://schemas.microsoft.com/office/drawing/2014/main" id="{1550DD9C-5525-7E0E-CB49-C65D753D6067}"/>
              </a:ext>
            </a:extLst>
          </p:cNvPr>
          <p:cNvSpPr txBox="1"/>
          <p:nvPr/>
        </p:nvSpPr>
        <p:spPr>
          <a:xfrm>
            <a:off x="5058992" y="2482048"/>
            <a:ext cx="3485061" cy="646331"/>
          </a:xfrm>
          <a:prstGeom prst="rect">
            <a:avLst/>
          </a:prstGeom>
          <a:noFill/>
        </p:spPr>
        <p:txBody>
          <a:bodyPr wrap="square" rtlCol="0">
            <a:spAutoFit/>
          </a:bodyPr>
          <a:lstStyle/>
          <a:p>
            <a:r>
              <a:rPr lang="en-GB" sz="1800" i="1" dirty="0">
                <a:latin typeface="Montserrat" panose="00000500000000000000" pitchFamily="2" charset="0"/>
              </a:rPr>
              <a:t>This is sometimes known as ‘confidence’</a:t>
            </a:r>
            <a:endParaRPr lang="en-GB" dirty="0">
              <a:latin typeface="Montserrat" panose="00000500000000000000" pitchFamily="2" charset="0"/>
            </a:endParaRPr>
          </a:p>
        </p:txBody>
      </p:sp>
      <p:pic>
        <p:nvPicPr>
          <p:cNvPr id="9" name="Picture 8">
            <a:extLst>
              <a:ext uri="{FF2B5EF4-FFF2-40B4-BE49-F238E27FC236}">
                <a16:creationId xmlns:a16="http://schemas.microsoft.com/office/drawing/2014/main" id="{B09FB81D-CA1D-9F53-8306-1C5DCFA745BC}"/>
              </a:ext>
            </a:extLst>
          </p:cNvPr>
          <p:cNvPicPr>
            <a:picLocks noChangeAspect="1"/>
          </p:cNvPicPr>
          <p:nvPr/>
        </p:nvPicPr>
        <p:blipFill>
          <a:blip r:embed="rId18"/>
          <a:stretch>
            <a:fillRect/>
          </a:stretch>
        </p:blipFill>
        <p:spPr>
          <a:xfrm rot="746516">
            <a:off x="8653092" y="3195419"/>
            <a:ext cx="2743841" cy="3195083"/>
          </a:xfrm>
          <a:prstGeom prst="rect">
            <a:avLst/>
          </a:prstGeom>
        </p:spPr>
      </p:pic>
    </p:spTree>
    <p:extLst>
      <p:ext uri="{BB962C8B-B14F-4D97-AF65-F5344CB8AC3E}">
        <p14:creationId xmlns:p14="http://schemas.microsoft.com/office/powerpoint/2010/main" val="266847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7966" y="1620528"/>
            <a:ext cx="7684365"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1600" b="1" dirty="0">
                <a:solidFill>
                  <a:srgbClr val="000000"/>
                </a:solidFill>
                <a:latin typeface="Montserrat"/>
              </a:rPr>
              <a:t>Vocabulary: </a:t>
            </a:r>
          </a:p>
          <a:p>
            <a:pPr>
              <a:lnSpc>
                <a:spcPct val="150000"/>
              </a:lnSpc>
              <a:defRPr/>
            </a:pPr>
            <a:r>
              <a:rPr lang="en-US" sz="1600" dirty="0">
                <a:solidFill>
                  <a:srgbClr val="000000"/>
                </a:solidFill>
                <a:latin typeface="Montserrat"/>
              </a:rPr>
              <a:t>What does the word ‘curious’ mean? </a:t>
            </a:r>
          </a:p>
          <a:p>
            <a:pPr>
              <a:lnSpc>
                <a:spcPct val="150000"/>
              </a:lnSpc>
              <a:defRPr/>
            </a:pPr>
            <a:r>
              <a:rPr lang="en-US" sz="1600" dirty="0">
                <a:solidFill>
                  <a:srgbClr val="000000"/>
                </a:solidFill>
                <a:latin typeface="Montserrat"/>
              </a:rPr>
              <a:t>The author uses the word ‘question’ a lot in the story, why do you think that is? </a:t>
            </a:r>
          </a:p>
          <a:p>
            <a:pPr>
              <a:lnSpc>
                <a:spcPct val="150000"/>
              </a:lnSpc>
              <a:defRPr/>
            </a:pPr>
            <a:endParaRPr lang="en-US" sz="16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1600" b="1" i="0" u="none" strike="noStrike" kern="1200" cap="none" spc="0" normalizeH="0" baseline="0" noProof="0" dirty="0">
                <a:ln>
                  <a:noFill/>
                </a:ln>
                <a:solidFill>
                  <a:srgbClr val="000000"/>
                </a:solidFill>
                <a:effectLst/>
                <a:uLnTx/>
                <a:uFillTx/>
                <a:latin typeface="Montserrat"/>
                <a:ea typeface="+mn-ea"/>
                <a:cs typeface="+mn-cs"/>
              </a:rPr>
              <a:t>Retrieval: </a:t>
            </a:r>
            <a:endParaRPr lang="en-GB" sz="1600" dirty="0"/>
          </a:p>
          <a:p>
            <a:pPr fontAlgn="base">
              <a:lnSpc>
                <a:spcPct val="150000"/>
              </a:lnSpc>
              <a:defRPr/>
            </a:pPr>
            <a:r>
              <a:rPr lang="en-GB" sz="1600" dirty="0">
                <a:solidFill>
                  <a:srgbClr val="000000"/>
                </a:solidFill>
                <a:latin typeface="Montserrat"/>
              </a:rPr>
              <a:t>Who helps Ada during the story? </a:t>
            </a:r>
            <a:endParaRPr lang="en-GB" sz="1600" noProof="0" dirty="0">
              <a:solidFill>
                <a:srgbClr val="000000"/>
              </a:solidFill>
              <a:latin typeface="Montserrat"/>
            </a:endParaRPr>
          </a:p>
          <a:p>
            <a:pPr fontAlgn="base">
              <a:lnSpc>
                <a:spcPct val="150000"/>
              </a:lnSpc>
              <a:defRPr/>
            </a:pPr>
            <a:endParaRPr lang="en-GB" sz="1600" b="0"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Montserrat"/>
                <a:ea typeface="+mn-ea"/>
                <a:cs typeface="+mn-cs"/>
              </a:rPr>
              <a:t>Inference: </a:t>
            </a:r>
            <a:endParaRPr lang="en-GB" sz="1600" b="1"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1600" dirty="0">
                <a:solidFill>
                  <a:srgbClr val="000000"/>
                </a:solidFill>
                <a:latin typeface="Montserrat"/>
              </a:rPr>
              <a:t>Do you think Ada believes in herself? Why?</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600" dirty="0">
                <a:solidFill>
                  <a:srgbClr val="000000"/>
                </a:solidFill>
                <a:latin typeface="Montserrat"/>
              </a:rPr>
              <a:t>What skills do you think Ada has that make her a good scientist? </a:t>
            </a:r>
            <a:endParaRPr lang="en-GB" sz="2000" dirty="0">
              <a:solidFill>
                <a:prstClr val="black"/>
              </a:solidFill>
              <a:latin typeface="Montserrat"/>
            </a:endParaRPr>
          </a:p>
          <a:p>
            <a:pPr>
              <a:lnSpc>
                <a:spcPct val="150000"/>
              </a:lnSpc>
              <a:defRPr/>
            </a:pPr>
            <a:endParaRPr lang="en-GB" sz="2000"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93512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
                                            <p:txEl>
                                              <p:pRg st="1" end="1"/>
                                            </p:txEl>
                                          </p:spTgt>
                                        </p:tgtEl>
                                        <p:attrNameLst>
                                          <p:attrName>style.visibility</p:attrName>
                                        </p:attrNameLst>
                                      </p:cBhvr>
                                      <p:to>
                                        <p:strVal val="visible"/>
                                      </p:to>
                                    </p:set>
                                    <p:animEffect transition="in" filter="fade">
                                      <p:cBhvr>
                                        <p:cTn id="10" dur="500"/>
                                        <p:tgtEl>
                                          <p:spTgt spid="4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xEl>
                                              <p:pRg st="2" end="2"/>
                                            </p:txEl>
                                          </p:spTgt>
                                        </p:tgtEl>
                                        <p:attrNameLst>
                                          <p:attrName>style.visibility</p:attrName>
                                        </p:attrNameLst>
                                      </p:cBhvr>
                                      <p:to>
                                        <p:strVal val="visible"/>
                                      </p:to>
                                    </p:set>
                                    <p:animEffect transition="in" filter="fade">
                                      <p:cBhvr>
                                        <p:cTn id="13" dur="500"/>
                                        <p:tgtEl>
                                          <p:spTgt spid="4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3">
                                            <p:txEl>
                                              <p:pRg st="4" end="4"/>
                                            </p:txEl>
                                          </p:spTgt>
                                        </p:tgtEl>
                                        <p:attrNameLst>
                                          <p:attrName>style.visibility</p:attrName>
                                        </p:attrNameLst>
                                      </p:cBhvr>
                                      <p:to>
                                        <p:strVal val="visible"/>
                                      </p:to>
                                    </p:set>
                                    <p:animEffect transition="in" filter="fade">
                                      <p:cBhvr>
                                        <p:cTn id="18" dur="500"/>
                                        <p:tgtEl>
                                          <p:spTgt spid="4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3">
                                            <p:txEl>
                                              <p:pRg st="5" end="5"/>
                                            </p:txEl>
                                          </p:spTgt>
                                        </p:tgtEl>
                                        <p:attrNameLst>
                                          <p:attrName>style.visibility</p:attrName>
                                        </p:attrNameLst>
                                      </p:cBhvr>
                                      <p:to>
                                        <p:strVal val="visible"/>
                                      </p:to>
                                    </p:set>
                                    <p:animEffect transition="in" filter="fade">
                                      <p:cBhvr>
                                        <p:cTn id="23" dur="500"/>
                                        <p:tgtEl>
                                          <p:spTgt spid="4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3">
                                            <p:txEl>
                                              <p:pRg st="7" end="7"/>
                                            </p:txEl>
                                          </p:spTgt>
                                        </p:tgtEl>
                                        <p:attrNameLst>
                                          <p:attrName>style.visibility</p:attrName>
                                        </p:attrNameLst>
                                      </p:cBhvr>
                                      <p:to>
                                        <p:strVal val="visible"/>
                                      </p:to>
                                    </p:set>
                                    <p:animEffect transition="in" filter="fade">
                                      <p:cBhvr>
                                        <p:cTn id="28" dur="500"/>
                                        <p:tgtEl>
                                          <p:spTgt spid="4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3">
                                            <p:txEl>
                                              <p:pRg st="8" end="8"/>
                                            </p:txEl>
                                          </p:spTgt>
                                        </p:tgtEl>
                                        <p:attrNameLst>
                                          <p:attrName>style.visibility</p:attrName>
                                        </p:attrNameLst>
                                      </p:cBhvr>
                                      <p:to>
                                        <p:strVal val="visible"/>
                                      </p:to>
                                    </p:set>
                                    <p:animEffect transition="in" filter="fade">
                                      <p:cBhvr>
                                        <p:cTn id="33" dur="500"/>
                                        <p:tgtEl>
                                          <p:spTgt spid="4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3">
                                            <p:txEl>
                                              <p:pRg st="9" end="9"/>
                                            </p:txEl>
                                          </p:spTgt>
                                        </p:tgtEl>
                                        <p:attrNameLst>
                                          <p:attrName>style.visibility</p:attrName>
                                        </p:attrNameLst>
                                      </p:cBhvr>
                                      <p:to>
                                        <p:strVal val="visible"/>
                                      </p:to>
                                    </p:set>
                                    <p:animEffect transition="in" filter="fade">
                                      <p:cBhvr>
                                        <p:cTn id="38" dur="500"/>
                                        <p:tgtEl>
                                          <p:spTgt spid="4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509242"/>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What can you do when you don’t feel confident? </a:t>
            </a: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957855" y="4034352"/>
            <a:ext cx="2670280" cy="2689861"/>
          </a:xfrm>
          <a:prstGeom prst="rect">
            <a:avLst/>
          </a:prstGeom>
        </p:spPr>
      </p:pic>
    </p:spTree>
    <p:extLst>
      <p:ext uri="{BB962C8B-B14F-4D97-AF65-F5344CB8AC3E}">
        <p14:creationId xmlns:p14="http://schemas.microsoft.com/office/powerpoint/2010/main" val="2730876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3194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The Things You Water, Grow</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58919"/>
            <a:ext cx="5897384" cy="4571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756178"/>
            <a:ext cx="7364823" cy="3170099"/>
          </a:xfrm>
          <a:prstGeom prst="rect">
            <a:avLst/>
          </a:prstGeom>
          <a:noFill/>
        </p:spPr>
        <p:txBody>
          <a:bodyPr wrap="square" rtlCol="0">
            <a:spAutoFit/>
          </a:bodyPr>
          <a:lstStyle/>
          <a:p>
            <a:r>
              <a:rPr lang="en-GB" sz="2500" dirty="0">
                <a:latin typeface="Montserrat" panose="00000500000000000000" pitchFamily="2" charset="0"/>
              </a:rPr>
              <a:t>The things we put our time, care and effort in to are the things that grow! </a:t>
            </a:r>
          </a:p>
          <a:p>
            <a:endParaRPr lang="en-GB" sz="2500" dirty="0">
              <a:latin typeface="Montserrat" panose="00000500000000000000" pitchFamily="2" charset="0"/>
            </a:endParaRPr>
          </a:p>
          <a:p>
            <a:r>
              <a:rPr lang="en-GB" sz="2500" dirty="0">
                <a:latin typeface="Montserrat" panose="00000500000000000000" pitchFamily="2" charset="0"/>
              </a:rPr>
              <a:t>If we put time and effort into ourselves, we grow too. </a:t>
            </a:r>
          </a:p>
          <a:p>
            <a:endParaRPr lang="en-GB" sz="2500" dirty="0">
              <a:latin typeface="Montserrat" panose="00000500000000000000" pitchFamily="2" charset="0"/>
            </a:endParaRPr>
          </a:p>
          <a:p>
            <a:r>
              <a:rPr lang="en-GB" sz="2500" dirty="0">
                <a:latin typeface="Montserrat" panose="00000500000000000000" pitchFamily="2" charset="0"/>
              </a:rPr>
              <a:t>Let’s do an experiment, just like Ada, to test this…</a:t>
            </a:r>
          </a:p>
        </p:txBody>
      </p:sp>
      <p:sp>
        <p:nvSpPr>
          <p:cNvPr id="9" name="Freeform 5">
            <a:extLst>
              <a:ext uri="{FF2B5EF4-FFF2-40B4-BE49-F238E27FC236}">
                <a16:creationId xmlns:a16="http://schemas.microsoft.com/office/drawing/2014/main" id="{DE91AA5E-93A8-8D52-2FFE-1ED73ED641CA}"/>
              </a:ext>
            </a:extLst>
          </p:cNvPr>
          <p:cNvSpPr/>
          <p:nvPr/>
        </p:nvSpPr>
        <p:spPr>
          <a:xfrm>
            <a:off x="9752999" y="4774424"/>
            <a:ext cx="1496783" cy="2056239"/>
          </a:xfrm>
          <a:custGeom>
            <a:avLst/>
            <a:gdLst/>
            <a:ahLst/>
            <a:cxnLst/>
            <a:rect l="l" t="t" r="r" b="b"/>
            <a:pathLst>
              <a:path w="3358706" h="4114800">
                <a:moveTo>
                  <a:pt x="0" y="0"/>
                </a:moveTo>
                <a:lnTo>
                  <a:pt x="3358706" y="0"/>
                </a:lnTo>
                <a:lnTo>
                  <a:pt x="3358706"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 name="Freeform 6">
            <a:extLst>
              <a:ext uri="{FF2B5EF4-FFF2-40B4-BE49-F238E27FC236}">
                <a16:creationId xmlns:a16="http://schemas.microsoft.com/office/drawing/2014/main" id="{467C5AF2-D08D-6543-93BD-6CFE58EAA77D}"/>
              </a:ext>
            </a:extLst>
          </p:cNvPr>
          <p:cNvSpPr/>
          <p:nvPr/>
        </p:nvSpPr>
        <p:spPr>
          <a:xfrm>
            <a:off x="7780224" y="4955734"/>
            <a:ext cx="1933498" cy="1829854"/>
          </a:xfrm>
          <a:custGeom>
            <a:avLst/>
            <a:gdLst/>
            <a:ahLst/>
            <a:cxnLst/>
            <a:rect l="l" t="t" r="r" b="b"/>
            <a:pathLst>
              <a:path w="3929634" h="4114800">
                <a:moveTo>
                  <a:pt x="0" y="0"/>
                </a:moveTo>
                <a:lnTo>
                  <a:pt x="3929634" y="0"/>
                </a:lnTo>
                <a:lnTo>
                  <a:pt x="3929634" y="4114800"/>
                </a:lnTo>
                <a:lnTo>
                  <a:pt x="0" y="41148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Tree>
    <p:extLst>
      <p:ext uri="{BB962C8B-B14F-4D97-AF65-F5344CB8AC3E}">
        <p14:creationId xmlns:p14="http://schemas.microsoft.com/office/powerpoint/2010/main" val="2492589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‘I am…’</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9914709" y="1510946"/>
            <a:ext cx="1906030" cy="161273"/>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4957189"/>
          </a:xfrm>
          <a:prstGeom prst="rect">
            <a:avLst/>
          </a:prstGeom>
          <a:noFill/>
          <a:ln>
            <a:noFill/>
          </a:ln>
        </p:spPr>
        <p:txBody>
          <a:bodyPr spcFirstLastPara="1" wrap="square" lIns="91425" tIns="91425" rIns="91425" bIns="91425" anchor="t" anchorCtr="0">
            <a:noAutofit/>
          </a:bodyPr>
          <a:lstStyle/>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Part of believing in ourselves is knowing what our strengths are! </a:t>
            </a:r>
          </a:p>
          <a:p>
            <a:pPr lvl="0" algn="r">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are you great at?</a:t>
            </a:r>
          </a:p>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5" name="Freeform 11">
            <a:extLst>
              <a:ext uri="{FF2B5EF4-FFF2-40B4-BE49-F238E27FC236}">
                <a16:creationId xmlns:a16="http://schemas.microsoft.com/office/drawing/2014/main" id="{CA24CA8E-CBC6-475F-EAEE-0B7954F3EA96}"/>
              </a:ext>
            </a:extLst>
          </p:cNvPr>
          <p:cNvSpPr/>
          <p:nvPr/>
        </p:nvSpPr>
        <p:spPr>
          <a:xfrm>
            <a:off x="4437722" y="3276416"/>
            <a:ext cx="2933798" cy="2915759"/>
          </a:xfrm>
          <a:custGeom>
            <a:avLst/>
            <a:gdLst/>
            <a:ahLst/>
            <a:cxnLst/>
            <a:rect l="l" t="t" r="r" b="b"/>
            <a:pathLst>
              <a:path w="2468513" h="2450560">
                <a:moveTo>
                  <a:pt x="0" y="0"/>
                </a:moveTo>
                <a:lnTo>
                  <a:pt x="2468513" y="0"/>
                </a:lnTo>
                <a:lnTo>
                  <a:pt x="2468513" y="2450560"/>
                </a:lnTo>
                <a:lnTo>
                  <a:pt x="0" y="24505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1951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Reflection</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Which was your favourite Settle activity from the last two lessons?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Use it to start your 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pic>
        <p:nvPicPr>
          <p:cNvPr id="10" name="Picture 9" descr="A child reading a book&#10;&#10;Description automatically generated">
            <a:extLst>
              <a:ext uri="{FF2B5EF4-FFF2-40B4-BE49-F238E27FC236}">
                <a16:creationId xmlns:a16="http://schemas.microsoft.com/office/drawing/2014/main" id="{FA7FC9AE-2D83-59F6-8BA2-7DC936D90BEC}"/>
              </a:ext>
            </a:extLst>
          </p:cNvPr>
          <p:cNvPicPr>
            <a:picLocks noChangeAspect="1"/>
          </p:cNvPicPr>
          <p:nvPr/>
        </p:nvPicPr>
        <p:blipFill>
          <a:blip r:embed="rId17">
            <a:extLst>
              <a:ext uri="{28A0092B-C50C-407E-A947-70E740481C1C}">
                <a14:useLocalDpi xmlns:a14="http://schemas.microsoft.com/office/drawing/2010/main" val="0"/>
              </a:ext>
            </a:extLst>
          </a:blip>
          <a:srcRect l="21453" t="11981" r="15752" b="21543"/>
          <a:stretch/>
        </p:blipFill>
        <p:spPr>
          <a:xfrm>
            <a:off x="7761586" y="3964006"/>
            <a:ext cx="3197917" cy="2393280"/>
          </a:xfrm>
          <a:prstGeom prst="rect">
            <a:avLst/>
          </a:prstGeom>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997215"/>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94784" y="1094984"/>
            <a:ext cx="4468052" cy="2802427"/>
          </a:xfrm>
          <a:prstGeom prst="rect">
            <a:avLst/>
          </a:prstGeom>
          <a:noFill/>
          <a:ln>
            <a:noFill/>
          </a:ln>
        </p:spPr>
        <p:txBody>
          <a:bodyPr spcFirstLastPara="1" wrap="square" lIns="91425" tIns="91425" rIns="91425" bIns="91425" anchor="t" anchorCtr="0">
            <a:noAutofit/>
          </a:bodyPr>
          <a:lstStyle/>
          <a:p>
            <a:pPr lvl="0">
              <a:lnSpc>
                <a:spcPct val="107000"/>
              </a:lnSpc>
            </a:pPr>
            <a:endParaRPr lang="en-GB" sz="2000" kern="100" dirty="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en-GB" sz="2000" dirty="0">
                <a:effectLst/>
                <a:latin typeface="Montserrat" panose="00000500000000000000" pitchFamily="2" charset="0"/>
                <a:ea typeface="Aptos" panose="020B0004020202020204" pitchFamily="34" charset="0"/>
                <a:cs typeface="Times New Roman" panose="02020603050405020304" pitchFamily="18" charset="0"/>
              </a:rPr>
              <a:t>I can explain why it is important to keep going when things get tough</a:t>
            </a:r>
            <a:endParaRPr lang="en-GB" sz="20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pPr>
            <a:endParaRPr lang="en-GB" sz="1900" kern="100" dirty="0">
              <a:effectLst/>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Montserrat" panose="00000500000000000000" pitchFamily="2" charset="0"/>
                <a:ea typeface="Aptos" panose="020B0004020202020204" pitchFamily="34" charset="0"/>
                <a:cs typeface="Times New Roman" panose="02020603050405020304" pitchFamily="18" charset="0"/>
              </a:rPr>
              <a:t>I can tell you some ways I show belief in myself </a:t>
            </a:r>
            <a:endParaRPr lang="en-GB" sz="1900" kern="100" dirty="0">
              <a:effectLst/>
              <a:latin typeface="Montserrat" panose="00000500000000000000" pitchFamily="2" charset="0"/>
              <a:ea typeface="Aptos" panose="020B0004020202020204" pitchFamily="34" charset="0"/>
              <a:cs typeface="Times New Roman" panose="02020603050405020304" pitchFamily="18" charset="0"/>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B7A3B065-4103-650F-F1AB-DA12E97AD724}"/>
              </a:ext>
            </a:extLst>
          </p:cNvPr>
          <p:cNvSpPr/>
          <p:nvPr/>
        </p:nvSpPr>
        <p:spPr>
          <a:xfrm rot="760639">
            <a:off x="8873376" y="2735645"/>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
            <a:extLst>
              <a:ext uri="{FF2B5EF4-FFF2-40B4-BE49-F238E27FC236}">
                <a16:creationId xmlns:a16="http://schemas.microsoft.com/office/drawing/2014/main" id="{581839A9-B994-5874-ED3D-02F6F3AEBFA5}"/>
              </a:ext>
            </a:extLst>
          </p:cNvPr>
          <p:cNvSpPr/>
          <p:nvPr/>
        </p:nvSpPr>
        <p:spPr>
          <a:xfrm rot="285236">
            <a:off x="10217346" y="2590474"/>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9" name="Picture 8">
            <a:extLst>
              <a:ext uri="{FF2B5EF4-FFF2-40B4-BE49-F238E27FC236}">
                <a16:creationId xmlns:a16="http://schemas.microsoft.com/office/drawing/2014/main" id="{3E5B67EF-804F-9E45-CB31-D00B10DB0AC4}"/>
              </a:ext>
            </a:extLst>
          </p:cNvPr>
          <p:cNvPicPr>
            <a:picLocks noChangeAspect="1"/>
          </p:cNvPicPr>
          <p:nvPr/>
        </p:nvPicPr>
        <p:blipFill>
          <a:blip r:embed="rId18"/>
          <a:stretch>
            <a:fillRect/>
          </a:stretch>
        </p:blipFill>
        <p:spPr>
          <a:xfrm rot="746516">
            <a:off x="9150083" y="3350164"/>
            <a:ext cx="2743841" cy="3195083"/>
          </a:xfrm>
          <a:prstGeom prst="rect">
            <a:avLst/>
          </a:prstGeom>
        </p:spPr>
      </p:pic>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ead</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65476" y="2001778"/>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dirty="0" err="1">
                <a:solidFill>
                  <a:srgbClr val="313E53"/>
                </a:solidFill>
                <a:latin typeface="Playfair Display" panose="00000500000000000000" pitchFamily="2" charset="0"/>
              </a:rPr>
              <a:t>Summarise</a:t>
            </a:r>
            <a:r>
              <a:rPr lang="en-US" sz="3600" b="1" dirty="0">
                <a:solidFill>
                  <a:srgbClr val="313E53"/>
                </a:solidFill>
                <a:latin typeface="Playfair Display" panose="00000500000000000000" pitchFamily="2" charset="0"/>
              </a:rPr>
              <a:t> the Story</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40699" y="3990539"/>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1</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737195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 to answer the questions together.</a:t>
            </a: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and then share your thoughts with your teacher.</a:t>
            </a:r>
          </a:p>
          <a:p>
            <a:endParaRPr lang="en-US" sz="2500" dirty="0">
              <a:latin typeface="Montserrat" panose="00000500000000000000" pitchFamily="2" charset="0"/>
            </a:endParaRPr>
          </a:p>
          <a:p>
            <a:r>
              <a:rPr lang="en-US" sz="2500" dirty="0">
                <a:effectLst/>
                <a:latin typeface="Montserrat" panose="00000500000000000000" pitchFamily="2" charset="0"/>
              </a:rPr>
              <a:t>Your teacher will </a:t>
            </a:r>
            <a:r>
              <a:rPr lang="en-US" sz="2500" dirty="0" err="1">
                <a:effectLst/>
                <a:latin typeface="Montserrat" panose="00000500000000000000" pitchFamily="2" charset="0"/>
              </a:rPr>
              <a:t>summarise</a:t>
            </a:r>
            <a:r>
              <a:rPr lang="en-US" sz="2500" dirty="0">
                <a:effectLst/>
                <a:latin typeface="Montserrat" panose="00000500000000000000" pitchFamily="2" charset="0"/>
              </a:rPr>
              <a:t> your answers and send them to The Story Project.</a:t>
            </a:r>
          </a:p>
          <a:p>
            <a:endParaRPr lang="en-US" sz="2500" dirty="0">
              <a:latin typeface="Montserrat" panose="00000500000000000000" pitchFamily="2" charset="0"/>
            </a:endParaRPr>
          </a:p>
          <a:p>
            <a:r>
              <a:rPr lang="en-US" sz="2500" dirty="0">
                <a:effectLst/>
                <a:latin typeface="Montserrat" panose="00000500000000000000" pitchFamily="2" charset="0"/>
              </a:rPr>
              <a:t>We love hearing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9" y="758694"/>
            <a:ext cx="6053260"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A</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19897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3958148" y="1750397"/>
            <a:ext cx="7783342" cy="4708981"/>
          </a:xfrm>
          <a:prstGeom prst="rect">
            <a:avLst/>
          </a:prstGeom>
          <a:noFill/>
        </p:spPr>
        <p:txBody>
          <a:bodyPr wrap="square" rtlCol="0">
            <a:sp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2802427"/>
          </a:xfrm>
          <a:prstGeom prst="rect">
            <a:avLst/>
          </a:prstGeom>
          <a:noFill/>
          <a:ln>
            <a:noFill/>
          </a:ln>
        </p:spPr>
        <p:txBody>
          <a:bodyPr spcFirstLastPara="1" wrap="square" lIns="91425" tIns="91425" rIns="91425" bIns="91425" anchor="t" anchorCtr="0">
            <a:noAutofit/>
          </a:bodyPr>
          <a:lstStyle/>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622F8F6F-75C1-0FAC-18CF-A4054702AE8E}"/>
              </a:ext>
            </a:extLst>
          </p:cNvPr>
          <p:cNvPicPr>
            <a:picLocks noChangeAspect="1"/>
          </p:cNvPicPr>
          <p:nvPr/>
        </p:nvPicPr>
        <p:blipFill>
          <a:blip r:embed="rId17"/>
          <a:stretch>
            <a:fillRect/>
          </a:stretch>
        </p:blipFill>
        <p:spPr>
          <a:xfrm>
            <a:off x="5891918" y="2289997"/>
            <a:ext cx="4041422" cy="4055754"/>
          </a:xfrm>
          <a:prstGeom prst="rect">
            <a:avLst/>
          </a:prstGeom>
        </p:spPr>
      </p:pic>
      <p:sp>
        <p:nvSpPr>
          <p:cNvPr id="5" name="TextBox 4">
            <a:extLst>
              <a:ext uri="{FF2B5EF4-FFF2-40B4-BE49-F238E27FC236}">
                <a16:creationId xmlns:a16="http://schemas.microsoft.com/office/drawing/2014/main" id="{282C6762-A48F-8558-9652-A384AB3B4D30}"/>
              </a:ext>
            </a:extLst>
          </p:cNvPr>
          <p:cNvSpPr txBox="1"/>
          <p:nvPr/>
        </p:nvSpPr>
        <p:spPr>
          <a:xfrm>
            <a:off x="5615612" y="1918189"/>
            <a:ext cx="4727704" cy="646331"/>
          </a:xfrm>
          <a:prstGeom prst="rect">
            <a:avLst/>
          </a:prstGeom>
          <a:noFill/>
        </p:spPr>
        <p:txBody>
          <a:bodyPr wrap="none" rtlCol="0">
            <a:spAutoFit/>
          </a:bodyPr>
          <a:lstStyle/>
          <a:p>
            <a:r>
              <a:rPr lang="en-US" sz="1800" b="0" i="0" u="sng" strike="noStrike" dirty="0">
                <a:solidFill>
                  <a:srgbClr val="3380A3"/>
                </a:solidFill>
                <a:effectLst/>
                <a:highlight>
                  <a:srgbClr val="FFFFFF"/>
                </a:highlight>
                <a:latin typeface="Aptos" panose="020B0004020202020204" pitchFamily="34" charset="0"/>
                <a:hlinkClick r:id="rId18">
                  <a:extLst>
                    <a:ext uri="{A12FA001-AC4F-418D-AE19-62706E023703}">
                      <ahyp:hlinkClr xmlns:ahyp="http://schemas.microsoft.com/office/drawing/2018/hyperlinkcolor" val="tx"/>
                    </a:ext>
                  </a:extLst>
                </a:hlinkClick>
              </a:rPr>
              <a:t>Click here to access QR Code 1</a:t>
            </a:r>
            <a:r>
              <a:rPr lang="en-US" sz="1800" b="0" i="0" u="sng" strike="noStrike" dirty="0">
                <a:solidFill>
                  <a:srgbClr val="3380A3"/>
                </a:solidFill>
                <a:effectLst/>
                <a:highlight>
                  <a:srgbClr val="FFFFFF"/>
                </a:highlight>
                <a:latin typeface="Aptos" panose="020B0004020202020204" pitchFamily="34" charset="0"/>
              </a:rPr>
              <a:t> or scan below</a:t>
            </a:r>
            <a:endParaRPr lang="en-GB" sz="3600" b="1" dirty="0">
              <a:solidFill>
                <a:srgbClr val="3380A3"/>
              </a:solidFill>
              <a:latin typeface="Playfair Display" panose="00000500000000000000" pitchFamily="2" charset="0"/>
            </a:endParaRPr>
          </a:p>
          <a:p>
            <a:endParaRPr lang="en-GB" dirty="0"/>
          </a:p>
        </p:txBody>
      </p:sp>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codes to answer the questions. </a:t>
            </a:r>
          </a:p>
          <a:p>
            <a:endParaRPr lang="en-US" sz="2500" dirty="0">
              <a:latin typeface="Montserrat" panose="00000500000000000000" pitchFamily="2" charset="0"/>
            </a:endParaRPr>
          </a:p>
          <a:p>
            <a:r>
              <a:rPr lang="en-US" sz="2500" dirty="0">
                <a:effectLst/>
                <a:latin typeface="Montserrat" panose="00000500000000000000" pitchFamily="2" charset="0"/>
              </a:rPr>
              <a:t>There are separate questions for children and teachers (children will need their own devices)</a:t>
            </a:r>
            <a:r>
              <a:rPr lang="en-US" sz="2500" dirty="0">
                <a:latin typeface="Montserrat" panose="00000500000000000000" pitchFamily="2" charset="0"/>
              </a:rPr>
              <a:t>.</a:t>
            </a:r>
            <a:endParaRPr lang="en-US" sz="2500" dirty="0">
              <a:effectLst/>
              <a:latin typeface="Montserrat" panose="00000500000000000000" pitchFamily="2" charset="0"/>
            </a:endParaRP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before recording your answers.</a:t>
            </a:r>
          </a:p>
          <a:p>
            <a:endParaRPr lang="en-US" sz="2500" dirty="0">
              <a:latin typeface="Montserrat" panose="00000500000000000000" pitchFamily="2" charset="0"/>
            </a:endParaRPr>
          </a:p>
          <a:p>
            <a:r>
              <a:rPr lang="en-US" sz="2500" dirty="0">
                <a:effectLst/>
                <a:latin typeface="Montserrat" panose="00000500000000000000" pitchFamily="2" charset="0"/>
              </a:rPr>
              <a:t>We love to hear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778434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27944" y="1750397"/>
            <a:ext cx="7449848" cy="4619923"/>
          </a:xfrm>
          <a:prstGeom prst="rect">
            <a:avLst/>
          </a:prstGeom>
          <a:noFill/>
          <a:ln>
            <a:noFill/>
          </a:ln>
        </p:spPr>
        <p:txBody>
          <a:bodyPr spcFirstLastPara="1" wrap="square" lIns="91425" tIns="91425" rIns="91425" bIns="91425" anchor="t" anchorCtr="0">
            <a:no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885215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7073022" cy="1477328"/>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pPr algn="ctr"/>
            <a:endParaRPr lang="en-GB" sz="1800" b="0" i="0" u="sng" strike="noStrike" dirty="0">
              <a:solidFill>
                <a:srgbClr val="0000FF"/>
              </a:solidFill>
              <a:effectLst/>
              <a:highlight>
                <a:srgbClr val="FFFFFF"/>
              </a:highlight>
              <a:latin typeface="Aptos" panose="020B0004020202020204" pitchFamily="34" charset="0"/>
              <a:hlinkClick r:id="rId16"/>
            </a:endParaRPr>
          </a:p>
          <a:p>
            <a:pPr algn="ctr"/>
            <a:endParaRPr lang="en-GB" u="sng" dirty="0">
              <a:solidFill>
                <a:srgbClr val="0000FF"/>
              </a:solidFill>
              <a:highlight>
                <a:srgbClr val="FFFFFF"/>
              </a:highlight>
              <a:latin typeface="Aptos" panose="020B0004020202020204" pitchFamily="34" charset="0"/>
              <a:hlinkClick r:id="rId16"/>
            </a:endParaRPr>
          </a:p>
          <a:p>
            <a:pPr algn="ctr"/>
            <a:r>
              <a:rPr lang="en-US" sz="1800" dirty="0">
                <a:latin typeface="Montserrat" panose="00000500000000000000" pitchFamily="2" charset="0"/>
              </a:rPr>
              <a:t>Children’s </a:t>
            </a:r>
            <a:r>
              <a:rPr lang="en-US" sz="1800" dirty="0">
                <a:effectLst/>
                <a:latin typeface="Montserrat" panose="00000500000000000000" pitchFamily="2" charset="0"/>
              </a:rPr>
              <a:t>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2 or scan below</a:t>
            </a:r>
            <a:r>
              <a:rPr lang="en-GB" sz="1800" b="0" i="0" dirty="0">
                <a:solidFill>
                  <a:srgbClr val="000000"/>
                </a:solidFill>
                <a:effectLst/>
                <a:highlight>
                  <a:srgbClr val="FFFFFF"/>
                </a:highlight>
                <a:latin typeface="Aptos" panose="020B0004020202020204" pitchFamily="34" charset="0"/>
              </a:rPr>
              <a:t> </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1" name="Picture 10">
            <a:extLst>
              <a:ext uri="{FF2B5EF4-FFF2-40B4-BE49-F238E27FC236}">
                <a16:creationId xmlns:a16="http://schemas.microsoft.com/office/drawing/2014/main" id="{531E41D3-E889-B2EA-B732-9035EA615BB8}"/>
              </a:ext>
            </a:extLst>
          </p:cNvPr>
          <p:cNvPicPr>
            <a:picLocks noChangeAspect="1"/>
          </p:cNvPicPr>
          <p:nvPr/>
        </p:nvPicPr>
        <p:blipFill>
          <a:blip r:embed="rId18"/>
          <a:stretch>
            <a:fillRect/>
          </a:stretch>
        </p:blipFill>
        <p:spPr>
          <a:xfrm>
            <a:off x="6162388" y="2445744"/>
            <a:ext cx="3653562" cy="3653562"/>
          </a:xfrm>
          <a:prstGeom prst="rect">
            <a:avLst/>
          </a:prstGeom>
        </p:spPr>
      </p:pic>
    </p:spTree>
    <p:extLst>
      <p:ext uri="{BB962C8B-B14F-4D97-AF65-F5344CB8AC3E}">
        <p14:creationId xmlns:p14="http://schemas.microsoft.com/office/powerpoint/2010/main" val="645953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5" y="758694"/>
            <a:ext cx="7321927" cy="1508105"/>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endParaRPr lang="en-US" sz="3600" b="1" dirty="0">
              <a:solidFill>
                <a:srgbClr val="313E53"/>
              </a:solidFill>
              <a:latin typeface="Playfair Display" panose="00000500000000000000" pitchFamily="2" charset="0"/>
            </a:endParaRPr>
          </a:p>
          <a:p>
            <a:r>
              <a:rPr lang="en-US" sz="2000" dirty="0">
                <a:latin typeface="Montserrat" panose="00000500000000000000" pitchFamily="2" charset="0"/>
              </a:rPr>
              <a:t>Teacher’s</a:t>
            </a:r>
            <a:r>
              <a:rPr lang="en-US" sz="2000" dirty="0">
                <a:effectLst/>
                <a:latin typeface="Montserrat" panose="00000500000000000000" pitchFamily="2" charset="0"/>
              </a:rPr>
              <a:t> 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3 or scan below</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0EB7DDEA-21B8-CED4-8C61-B2E325ECB1CB}"/>
              </a:ext>
            </a:extLst>
          </p:cNvPr>
          <p:cNvPicPr>
            <a:picLocks noChangeAspect="1"/>
          </p:cNvPicPr>
          <p:nvPr/>
        </p:nvPicPr>
        <p:blipFill>
          <a:blip r:embed="rId18"/>
          <a:stretch>
            <a:fillRect/>
          </a:stretch>
        </p:blipFill>
        <p:spPr>
          <a:xfrm>
            <a:off x="6218758" y="2443965"/>
            <a:ext cx="3643479" cy="3617455"/>
          </a:xfrm>
          <a:prstGeom prst="rect">
            <a:avLst/>
          </a:prstGeom>
        </p:spPr>
      </p:pic>
    </p:spTree>
    <p:extLst>
      <p:ext uri="{BB962C8B-B14F-4D97-AF65-F5344CB8AC3E}">
        <p14:creationId xmlns:p14="http://schemas.microsoft.com/office/powerpoint/2010/main" val="1671809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Ada Twist, Scientist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Andrea Beaty</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David Roberts</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A780ADDF-C56D-458A-B8D0-DC08D5B78208}"/>
              </a:ext>
            </a:extLst>
          </p:cNvPr>
          <p:cNvPicPr>
            <a:picLocks noChangeAspect="1"/>
          </p:cNvPicPr>
          <p:nvPr/>
        </p:nvPicPr>
        <p:blipFill>
          <a:blip r:embed="rId18"/>
          <a:stretch>
            <a:fillRect/>
          </a:stretch>
        </p:blipFill>
        <p:spPr>
          <a:xfrm rot="557234">
            <a:off x="8550786" y="3008597"/>
            <a:ext cx="2892075" cy="3367695"/>
          </a:xfrm>
          <a:prstGeom prst="rect">
            <a:avLst/>
          </a:prstGeom>
        </p:spPr>
      </p:pic>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23249" y="1521309"/>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When we have big emotions, it sometimes feels like our inside are bubbling!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Let’s learn how to calm those bubbles.</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405923" y="487261"/>
            <a:ext cx="4293163"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Bubbling Emotions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FF0F7B78-0BE7-2E62-258A-E1C41FBFCBE4}"/>
              </a:ext>
            </a:extLst>
          </p:cNvPr>
          <p:cNvSpPr/>
          <p:nvPr/>
        </p:nvSpPr>
        <p:spPr>
          <a:xfrm>
            <a:off x="7917180" y="3597990"/>
            <a:ext cx="3292673" cy="3053205"/>
          </a:xfrm>
          <a:custGeom>
            <a:avLst/>
            <a:gdLst/>
            <a:ahLst/>
            <a:cxnLst/>
            <a:rect l="l" t="t" r="r" b="b"/>
            <a:pathLst>
              <a:path w="3292673" h="3053205">
                <a:moveTo>
                  <a:pt x="0" y="0"/>
                </a:moveTo>
                <a:lnTo>
                  <a:pt x="3292673" y="0"/>
                </a:lnTo>
                <a:lnTo>
                  <a:pt x="3292673" y="3053205"/>
                </a:lnTo>
                <a:lnTo>
                  <a:pt x="0" y="305320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96987" y="1918188"/>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Ada feeling on page 4?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490" y="1143726"/>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dirty="0">
                <a:effectLst/>
                <a:latin typeface="Montserrat" panose="00000500000000000000" pitchFamily="2" charset="0"/>
                <a:ea typeface="Aptos" panose="020B0004020202020204" pitchFamily="34" charset="0"/>
                <a:cs typeface="Times New Roman" panose="02020603050405020304" pitchFamily="18" charset="0"/>
              </a:rPr>
              <a:t>I can explain why it is important to keep going when things get tough</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8" name="TextBox 7">
            <a:extLst>
              <a:ext uri="{FF2B5EF4-FFF2-40B4-BE49-F238E27FC236}">
                <a16:creationId xmlns:a16="http://schemas.microsoft.com/office/drawing/2014/main" id="{1550DD9C-5525-7E0E-CB49-C65D753D6067}"/>
              </a:ext>
            </a:extLst>
          </p:cNvPr>
          <p:cNvSpPr txBox="1"/>
          <p:nvPr/>
        </p:nvSpPr>
        <p:spPr>
          <a:xfrm>
            <a:off x="5058992" y="2482048"/>
            <a:ext cx="3485061" cy="646331"/>
          </a:xfrm>
          <a:prstGeom prst="rect">
            <a:avLst/>
          </a:prstGeom>
          <a:noFill/>
        </p:spPr>
        <p:txBody>
          <a:bodyPr wrap="square" rtlCol="0">
            <a:spAutoFit/>
          </a:bodyPr>
          <a:lstStyle/>
          <a:p>
            <a:r>
              <a:rPr lang="en-GB" sz="1800" i="1" dirty="0">
                <a:latin typeface="Montserrat" panose="00000500000000000000" pitchFamily="2" charset="0"/>
              </a:rPr>
              <a:t>This skill is also known as ‘perseverance’ or ‘resilience’. </a:t>
            </a:r>
            <a:endParaRPr lang="en-GB" dirty="0">
              <a:latin typeface="Montserrat" panose="00000500000000000000" pitchFamily="2" charset="0"/>
            </a:endParaRPr>
          </a:p>
        </p:txBody>
      </p:sp>
      <p:pic>
        <p:nvPicPr>
          <p:cNvPr id="9" name="Picture 8">
            <a:extLst>
              <a:ext uri="{FF2B5EF4-FFF2-40B4-BE49-F238E27FC236}">
                <a16:creationId xmlns:a16="http://schemas.microsoft.com/office/drawing/2014/main" id="{B09FB81D-CA1D-9F53-8306-1C5DCFA745BC}"/>
              </a:ext>
            </a:extLst>
          </p:cNvPr>
          <p:cNvPicPr>
            <a:picLocks noChangeAspect="1"/>
          </p:cNvPicPr>
          <p:nvPr/>
        </p:nvPicPr>
        <p:blipFill>
          <a:blip r:embed="rId18"/>
          <a:stretch>
            <a:fillRect/>
          </a:stretch>
        </p:blipFill>
        <p:spPr>
          <a:xfrm rot="746516">
            <a:off x="8653092" y="3195419"/>
            <a:ext cx="2743841" cy="3195083"/>
          </a:xfrm>
          <a:prstGeom prst="rect">
            <a:avLst/>
          </a:prstGeom>
        </p:spPr>
      </p:pic>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7966" y="1620528"/>
            <a:ext cx="7684365"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1600" b="1" dirty="0">
                <a:solidFill>
                  <a:srgbClr val="000000"/>
                </a:solidFill>
                <a:latin typeface="Montserrat"/>
              </a:rPr>
              <a:t>Vocabulary: </a:t>
            </a:r>
          </a:p>
          <a:p>
            <a:pPr>
              <a:lnSpc>
                <a:spcPct val="150000"/>
              </a:lnSpc>
              <a:defRPr/>
            </a:pPr>
            <a:r>
              <a:rPr lang="en-US" sz="1600" dirty="0">
                <a:solidFill>
                  <a:srgbClr val="000000"/>
                </a:solidFill>
                <a:latin typeface="Montserrat"/>
              </a:rPr>
              <a:t>What does the word ‘hypothesis’ mean? </a:t>
            </a:r>
          </a:p>
          <a:p>
            <a:pPr>
              <a:lnSpc>
                <a:spcPct val="150000"/>
              </a:lnSpc>
              <a:defRPr/>
            </a:pPr>
            <a:r>
              <a:rPr lang="en-US" sz="1600" dirty="0">
                <a:solidFill>
                  <a:srgbClr val="000000"/>
                </a:solidFill>
                <a:latin typeface="Montserrat"/>
              </a:rPr>
              <a:t>What do Ada’s parents mean when they say ‘We’ll figure it out’</a:t>
            </a:r>
          </a:p>
          <a:p>
            <a:pPr>
              <a:lnSpc>
                <a:spcPct val="150000"/>
              </a:lnSpc>
              <a:defRPr/>
            </a:pPr>
            <a:endParaRPr lang="en-US" sz="16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1600" b="1" i="0" u="none" strike="noStrike" kern="1200" cap="none" spc="0" normalizeH="0" baseline="0" noProof="0" dirty="0">
                <a:ln>
                  <a:noFill/>
                </a:ln>
                <a:solidFill>
                  <a:srgbClr val="000000"/>
                </a:solidFill>
                <a:effectLst/>
                <a:uLnTx/>
                <a:uFillTx/>
                <a:latin typeface="Montserrat"/>
                <a:ea typeface="+mn-ea"/>
                <a:cs typeface="+mn-cs"/>
              </a:rPr>
              <a:t>Retrieval: </a:t>
            </a:r>
            <a:endParaRPr lang="en-GB" sz="1600" dirty="0"/>
          </a:p>
          <a:p>
            <a:pPr fontAlgn="base">
              <a:lnSpc>
                <a:spcPct val="150000"/>
              </a:lnSpc>
              <a:defRPr/>
            </a:pPr>
            <a:r>
              <a:rPr lang="en-GB" sz="1600" dirty="0">
                <a:solidFill>
                  <a:srgbClr val="000000"/>
                </a:solidFill>
                <a:latin typeface="Montserrat"/>
              </a:rPr>
              <a:t>What mystery was Ada trying to solve with her experiments?</a:t>
            </a:r>
          </a:p>
          <a:p>
            <a:pPr fontAlgn="base">
              <a:lnSpc>
                <a:spcPct val="150000"/>
              </a:lnSpc>
              <a:defRPr/>
            </a:pPr>
            <a:r>
              <a:rPr lang="en-GB" sz="1600" b="0" i="0" u="none" strike="noStrike" kern="1200" cap="none" spc="0" normalizeH="0" baseline="0" noProof="0" dirty="0">
                <a:ln>
                  <a:noFill/>
                </a:ln>
                <a:solidFill>
                  <a:srgbClr val="000000"/>
                </a:solidFill>
                <a:effectLst/>
                <a:uLnTx/>
                <a:uFillTx/>
                <a:latin typeface="Montserrat"/>
              </a:rPr>
              <a:t>What hypothesis did Ada test on her quest to discover the source of the smell? </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1600" b="0"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Montserrat"/>
                <a:ea typeface="+mn-ea"/>
                <a:cs typeface="+mn-cs"/>
              </a:rPr>
              <a:t>Inference: </a:t>
            </a:r>
            <a:endParaRPr lang="en-GB" sz="1600" b="1"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Montserrat"/>
                <a:ea typeface="+mn-ea"/>
                <a:cs typeface="+mn-cs"/>
              </a:rPr>
              <a:t>Why were Ada’s parents cross with her? </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600" dirty="0">
                <a:solidFill>
                  <a:srgbClr val="000000"/>
                </a:solidFill>
                <a:latin typeface="Montserrat"/>
              </a:rPr>
              <a:t>When Ada is thinking about her mess, she asks ‘Is that part of success’? – what do you think she means? </a:t>
            </a:r>
            <a:endParaRPr lang="en-GB" sz="2000" dirty="0">
              <a:solidFill>
                <a:prstClr val="black"/>
              </a:solidFill>
              <a:latin typeface="Montserrat"/>
            </a:endParaRPr>
          </a:p>
          <a:p>
            <a:pPr>
              <a:lnSpc>
                <a:spcPct val="150000"/>
              </a:lnSpc>
              <a:defRPr/>
            </a:pPr>
            <a:endParaRPr lang="en-GB" sz="2000" b="1" dirty="0">
              <a:solidFill>
                <a:prstClr val="black"/>
              </a:solidFill>
              <a:latin typeface="Montserrat"/>
            </a:endParaRPr>
          </a:p>
          <a:p>
            <a:pPr>
              <a:lnSpc>
                <a:spcPct val="150000"/>
              </a:lnSpc>
              <a:defRPr/>
            </a:pPr>
            <a:endParaRPr lang="en-GB" sz="2000"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2842927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
                                            <p:txEl>
                                              <p:pRg st="1" end="1"/>
                                            </p:txEl>
                                          </p:spTgt>
                                        </p:tgtEl>
                                        <p:attrNameLst>
                                          <p:attrName>style.visibility</p:attrName>
                                        </p:attrNameLst>
                                      </p:cBhvr>
                                      <p:to>
                                        <p:strVal val="visible"/>
                                      </p:to>
                                    </p:set>
                                    <p:animEffect transition="in" filter="fade">
                                      <p:cBhvr>
                                        <p:cTn id="10" dur="500"/>
                                        <p:tgtEl>
                                          <p:spTgt spid="4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xEl>
                                              <p:pRg st="2" end="2"/>
                                            </p:txEl>
                                          </p:spTgt>
                                        </p:tgtEl>
                                        <p:attrNameLst>
                                          <p:attrName>style.visibility</p:attrName>
                                        </p:attrNameLst>
                                      </p:cBhvr>
                                      <p:to>
                                        <p:strVal val="visible"/>
                                      </p:to>
                                    </p:set>
                                    <p:animEffect transition="in" filter="fade">
                                      <p:cBhvr>
                                        <p:cTn id="13" dur="500"/>
                                        <p:tgtEl>
                                          <p:spTgt spid="4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3">
                                            <p:txEl>
                                              <p:pRg st="4" end="4"/>
                                            </p:txEl>
                                          </p:spTgt>
                                        </p:tgtEl>
                                        <p:attrNameLst>
                                          <p:attrName>style.visibility</p:attrName>
                                        </p:attrNameLst>
                                      </p:cBhvr>
                                      <p:to>
                                        <p:strVal val="visible"/>
                                      </p:to>
                                    </p:set>
                                    <p:animEffect transition="in" filter="fade">
                                      <p:cBhvr>
                                        <p:cTn id="18" dur="500"/>
                                        <p:tgtEl>
                                          <p:spTgt spid="4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3">
                                            <p:txEl>
                                              <p:pRg st="5" end="5"/>
                                            </p:txEl>
                                          </p:spTgt>
                                        </p:tgtEl>
                                        <p:attrNameLst>
                                          <p:attrName>style.visibility</p:attrName>
                                        </p:attrNameLst>
                                      </p:cBhvr>
                                      <p:to>
                                        <p:strVal val="visible"/>
                                      </p:to>
                                    </p:set>
                                    <p:animEffect transition="in" filter="fade">
                                      <p:cBhvr>
                                        <p:cTn id="21" dur="500"/>
                                        <p:tgtEl>
                                          <p:spTgt spid="4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3">
                                            <p:txEl>
                                              <p:pRg st="6" end="6"/>
                                            </p:txEl>
                                          </p:spTgt>
                                        </p:tgtEl>
                                        <p:attrNameLst>
                                          <p:attrName>style.visibility</p:attrName>
                                        </p:attrNameLst>
                                      </p:cBhvr>
                                      <p:to>
                                        <p:strVal val="visible"/>
                                      </p:to>
                                    </p:set>
                                    <p:animEffect transition="in" filter="fade">
                                      <p:cBhvr>
                                        <p:cTn id="24" dur="500"/>
                                        <p:tgtEl>
                                          <p:spTgt spid="4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3">
                                            <p:txEl>
                                              <p:pRg st="8" end="8"/>
                                            </p:txEl>
                                          </p:spTgt>
                                        </p:tgtEl>
                                        <p:attrNameLst>
                                          <p:attrName>style.visibility</p:attrName>
                                        </p:attrNameLst>
                                      </p:cBhvr>
                                      <p:to>
                                        <p:strVal val="visible"/>
                                      </p:to>
                                    </p:set>
                                    <p:animEffect transition="in" filter="fade">
                                      <p:cBhvr>
                                        <p:cTn id="29" dur="500"/>
                                        <p:tgtEl>
                                          <p:spTgt spid="43">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3">
                                            <p:txEl>
                                              <p:pRg st="9" end="9"/>
                                            </p:txEl>
                                          </p:spTgt>
                                        </p:tgtEl>
                                        <p:attrNameLst>
                                          <p:attrName>style.visibility</p:attrName>
                                        </p:attrNameLst>
                                      </p:cBhvr>
                                      <p:to>
                                        <p:strVal val="visible"/>
                                      </p:to>
                                    </p:set>
                                    <p:animEffect transition="in" filter="fade">
                                      <p:cBhvr>
                                        <p:cTn id="32" dur="500"/>
                                        <p:tgtEl>
                                          <p:spTgt spid="43">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3">
                                            <p:txEl>
                                              <p:pRg st="10" end="10"/>
                                            </p:txEl>
                                          </p:spTgt>
                                        </p:tgtEl>
                                        <p:attrNameLst>
                                          <p:attrName>style.visibility</p:attrName>
                                        </p:attrNameLst>
                                      </p:cBhvr>
                                      <p:to>
                                        <p:strVal val="visible"/>
                                      </p:to>
                                    </p:set>
                                    <p:animEffect transition="in" filter="fade">
                                      <p:cBhvr>
                                        <p:cTn id="35" dur="500"/>
                                        <p:tgtEl>
                                          <p:spTgt spid="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1698" y="1857054"/>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Why is it important to make mistakes? </a:t>
            </a: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47286" y="4262752"/>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2" ma:contentTypeDescription="Create a new document." ma:contentTypeScope="" ma:versionID="013b85cac90d4b236a82b3c536cec3c3">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bb5a868901287403e3faaffd7d08f345"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E0783-4F98-44CC-AABC-5FEC88764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259c69-39cb-44a7-9f04-2775eb4563de"/>
    <ds:schemaRef ds:uri="b31a91d1-0192-41ba-b554-362273cb85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3607</Words>
  <Application>Microsoft Office PowerPoint</Application>
  <PresentationFormat>Widescreen</PresentationFormat>
  <Paragraphs>400</Paragraphs>
  <Slides>36</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Aptos</vt:lpstr>
      <vt:lpstr>Aptos Display</vt:lpstr>
      <vt:lpstr>Arial</vt:lpstr>
      <vt:lpstr>Montserrat</vt:lpstr>
      <vt:lpstr>Playfair Display</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Fiona</cp:lastModifiedBy>
  <cp:revision>12</cp:revision>
  <dcterms:created xsi:type="dcterms:W3CDTF">2024-05-16T12:38:53Z</dcterms:created>
  <dcterms:modified xsi:type="dcterms:W3CDTF">2024-09-24T13:20:45Z</dcterms:modified>
</cp:coreProperties>
</file>